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72C51"/>
    <a:srgbClr val="9A0000"/>
    <a:srgbClr val="C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3B86D11-0DAF-4BCE-8088-B96ECB6D5D17}" v="325" dt="2025-07-28T09:21:59.19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08" d="100"/>
          <a:sy n="108" d="100"/>
        </p:scale>
        <p:origin x="1602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microsoft.com/office/2015/10/relationships/revisionInfo" Target="revisionInfo.xml"/><Relationship Id="rId3" Type="http://schemas.openxmlformats.org/officeDocument/2006/relationships/presProps" Target="presProps.xml"/><Relationship Id="rId7" Type="http://schemas.microsoft.com/office/2016/11/relationships/changesInfo" Target="changesInfos/changesInfo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ableStyles" Target="tableStyles.xml"/><Relationship Id="rId5" Type="http://schemas.openxmlformats.org/officeDocument/2006/relationships/theme" Target="theme/theme1.xml"/><Relationship Id="rId4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OTA HUGO SI" userId="f084d78e-b525-4b91-8087-634c06aecf4c" providerId="ADAL" clId="{3D800DFE-408E-4A51-88A4-DEE07AE247BD}"/>
    <pc:docChg chg="modSld">
      <pc:chgData name="ROTA HUGO SI" userId="f084d78e-b525-4b91-8087-634c06aecf4c" providerId="ADAL" clId="{3D800DFE-408E-4A51-88A4-DEE07AE247BD}" dt="2024-06-13T14:09:06.507" v="0"/>
      <pc:docMkLst>
        <pc:docMk/>
      </pc:docMkLst>
      <pc:sldChg chg="addSp modSp">
        <pc:chgData name="ROTA HUGO SI" userId="f084d78e-b525-4b91-8087-634c06aecf4c" providerId="ADAL" clId="{3D800DFE-408E-4A51-88A4-DEE07AE247BD}" dt="2024-06-13T14:09:06.507" v="0"/>
        <pc:sldMkLst>
          <pc:docMk/>
          <pc:sldMk cId="286065243" sldId="256"/>
        </pc:sldMkLst>
      </pc:sldChg>
    </pc:docChg>
  </pc:docChgLst>
  <pc:docChgLst>
    <pc:chgData name="Christophe LESUR" userId="a0bda02c-4e6d-4ba6-bae4-63d8a5b4dc4b" providerId="ADAL" clId="{C3B86D11-0DAF-4BCE-8088-B96ECB6D5D17}"/>
    <pc:docChg chg="undo redo custSel addSld delSld modSld">
      <pc:chgData name="Christophe LESUR" userId="a0bda02c-4e6d-4ba6-bae4-63d8a5b4dc4b" providerId="ADAL" clId="{C3B86D11-0DAF-4BCE-8088-B96ECB6D5D17}" dt="2025-07-28T09:24:30.995" v="779" actId="47"/>
      <pc:docMkLst>
        <pc:docMk/>
      </pc:docMkLst>
      <pc:sldChg chg="addSp delSp modSp mod">
        <pc:chgData name="Christophe LESUR" userId="a0bda02c-4e6d-4ba6-bae4-63d8a5b4dc4b" providerId="ADAL" clId="{C3B86D11-0DAF-4BCE-8088-B96ECB6D5D17}" dt="2025-07-28T09:23:24.878" v="773" actId="14100"/>
        <pc:sldMkLst>
          <pc:docMk/>
          <pc:sldMk cId="286065243" sldId="256"/>
        </pc:sldMkLst>
        <pc:spChg chg="mod">
          <ac:chgData name="Christophe LESUR" userId="a0bda02c-4e6d-4ba6-bae4-63d8a5b4dc4b" providerId="ADAL" clId="{C3B86D11-0DAF-4BCE-8088-B96ECB6D5D17}" dt="2025-07-28T07:18:23.081" v="3" actId="208"/>
          <ac:spMkLst>
            <pc:docMk/>
            <pc:sldMk cId="286065243" sldId="256"/>
            <ac:spMk id="2" creationId="{4F39A51C-257A-BB56-9F62-361A8256A562}"/>
          </ac:spMkLst>
        </pc:spChg>
        <pc:spChg chg="del">
          <ac:chgData name="Christophe LESUR" userId="a0bda02c-4e6d-4ba6-bae4-63d8a5b4dc4b" providerId="ADAL" clId="{C3B86D11-0DAF-4BCE-8088-B96ECB6D5D17}" dt="2025-07-28T07:18:53.430" v="14" actId="478"/>
          <ac:spMkLst>
            <pc:docMk/>
            <pc:sldMk cId="286065243" sldId="256"/>
            <ac:spMk id="3" creationId="{F5291964-B2BB-E517-527C-CE3EB69368E4}"/>
          </ac:spMkLst>
        </pc:spChg>
        <pc:spChg chg="mod">
          <ac:chgData name="Christophe LESUR" userId="a0bda02c-4e6d-4ba6-bae4-63d8a5b4dc4b" providerId="ADAL" clId="{C3B86D11-0DAF-4BCE-8088-B96ECB6D5D17}" dt="2025-07-28T07:21:23.732" v="31" actId="20577"/>
          <ac:spMkLst>
            <pc:docMk/>
            <pc:sldMk cId="286065243" sldId="256"/>
            <ac:spMk id="4" creationId="{57D03F89-1A0D-B7FE-1FD3-4EA8534F73BC}"/>
          </ac:spMkLst>
        </pc:spChg>
        <pc:spChg chg="mod">
          <ac:chgData name="Christophe LESUR" userId="a0bda02c-4e6d-4ba6-bae4-63d8a5b4dc4b" providerId="ADAL" clId="{C3B86D11-0DAF-4BCE-8088-B96ECB6D5D17}" dt="2025-07-28T07:21:29.592" v="32" actId="1076"/>
          <ac:spMkLst>
            <pc:docMk/>
            <pc:sldMk cId="286065243" sldId="256"/>
            <ac:spMk id="5" creationId="{4E2B7B1C-F0F1-47E0-2D15-AD7373548A75}"/>
          </ac:spMkLst>
        </pc:spChg>
        <pc:spChg chg="del mod">
          <ac:chgData name="Christophe LESUR" userId="a0bda02c-4e6d-4ba6-bae4-63d8a5b4dc4b" providerId="ADAL" clId="{C3B86D11-0DAF-4BCE-8088-B96ECB6D5D17}" dt="2025-07-28T07:18:56.159" v="16" actId="478"/>
          <ac:spMkLst>
            <pc:docMk/>
            <pc:sldMk cId="286065243" sldId="256"/>
            <ac:spMk id="7" creationId="{FB1A86CE-BC21-895B-4E56-9B707B2E92F9}"/>
          </ac:spMkLst>
        </pc:spChg>
        <pc:spChg chg="del">
          <ac:chgData name="Christophe LESUR" userId="a0bda02c-4e6d-4ba6-bae4-63d8a5b4dc4b" providerId="ADAL" clId="{C3B86D11-0DAF-4BCE-8088-B96ECB6D5D17}" dt="2025-07-28T07:18:53.430" v="14" actId="478"/>
          <ac:spMkLst>
            <pc:docMk/>
            <pc:sldMk cId="286065243" sldId="256"/>
            <ac:spMk id="8" creationId="{292C9001-FBB8-4CCA-2C50-C148F398D62F}"/>
          </ac:spMkLst>
        </pc:spChg>
        <pc:spChg chg="del">
          <ac:chgData name="Christophe LESUR" userId="a0bda02c-4e6d-4ba6-bae4-63d8a5b4dc4b" providerId="ADAL" clId="{C3B86D11-0DAF-4BCE-8088-B96ECB6D5D17}" dt="2025-07-28T07:18:53.430" v="14" actId="478"/>
          <ac:spMkLst>
            <pc:docMk/>
            <pc:sldMk cId="286065243" sldId="256"/>
            <ac:spMk id="9" creationId="{07EF3273-F885-FB1D-88C4-25FC67DD65CD}"/>
          </ac:spMkLst>
        </pc:spChg>
        <pc:spChg chg="mod">
          <ac:chgData name="Christophe LESUR" userId="a0bda02c-4e6d-4ba6-bae4-63d8a5b4dc4b" providerId="ADAL" clId="{C3B86D11-0DAF-4BCE-8088-B96ECB6D5D17}" dt="2025-07-28T08:36:39.980" v="392" actId="14100"/>
          <ac:spMkLst>
            <pc:docMk/>
            <pc:sldMk cId="286065243" sldId="256"/>
            <ac:spMk id="10" creationId="{9B94A22A-221C-66B3-2E5E-D4F86ECF8E8A}"/>
          </ac:spMkLst>
        </pc:spChg>
        <pc:spChg chg="del">
          <ac:chgData name="Christophe LESUR" userId="a0bda02c-4e6d-4ba6-bae4-63d8a5b4dc4b" providerId="ADAL" clId="{C3B86D11-0DAF-4BCE-8088-B96ECB6D5D17}" dt="2025-07-28T07:18:41.710" v="5" actId="478"/>
          <ac:spMkLst>
            <pc:docMk/>
            <pc:sldMk cId="286065243" sldId="256"/>
            <ac:spMk id="11" creationId="{C1019599-6A80-6653-D83D-1DC27C8DAB84}"/>
          </ac:spMkLst>
        </pc:spChg>
        <pc:spChg chg="del">
          <ac:chgData name="Christophe LESUR" userId="a0bda02c-4e6d-4ba6-bae4-63d8a5b4dc4b" providerId="ADAL" clId="{C3B86D11-0DAF-4BCE-8088-B96ECB6D5D17}" dt="2025-07-28T07:18:43.453" v="6" actId="478"/>
          <ac:spMkLst>
            <pc:docMk/>
            <pc:sldMk cId="286065243" sldId="256"/>
            <ac:spMk id="12" creationId="{28E743E0-3BFC-8748-FCEA-DE4EB72CF971}"/>
          </ac:spMkLst>
        </pc:spChg>
        <pc:spChg chg="del">
          <ac:chgData name="Christophe LESUR" userId="a0bda02c-4e6d-4ba6-bae4-63d8a5b4dc4b" providerId="ADAL" clId="{C3B86D11-0DAF-4BCE-8088-B96ECB6D5D17}" dt="2025-07-28T07:18:46.074" v="9" actId="478"/>
          <ac:spMkLst>
            <pc:docMk/>
            <pc:sldMk cId="286065243" sldId="256"/>
            <ac:spMk id="13" creationId="{90BDB782-5CB5-CE60-EDFC-1CCDE02CF634}"/>
          </ac:spMkLst>
        </pc:spChg>
        <pc:spChg chg="del">
          <ac:chgData name="Christophe LESUR" userId="a0bda02c-4e6d-4ba6-bae4-63d8a5b4dc4b" providerId="ADAL" clId="{C3B86D11-0DAF-4BCE-8088-B96ECB6D5D17}" dt="2025-07-28T07:18:46.849" v="10" actId="478"/>
          <ac:spMkLst>
            <pc:docMk/>
            <pc:sldMk cId="286065243" sldId="256"/>
            <ac:spMk id="14" creationId="{74AD3A5D-02AD-27DA-42C3-278322A2FA43}"/>
          </ac:spMkLst>
        </pc:spChg>
        <pc:spChg chg="del">
          <ac:chgData name="Christophe LESUR" userId="a0bda02c-4e6d-4ba6-bae4-63d8a5b4dc4b" providerId="ADAL" clId="{C3B86D11-0DAF-4BCE-8088-B96ECB6D5D17}" dt="2025-07-28T07:18:48.705" v="12" actId="478"/>
          <ac:spMkLst>
            <pc:docMk/>
            <pc:sldMk cId="286065243" sldId="256"/>
            <ac:spMk id="15" creationId="{4FD49001-6922-52BD-42C6-ECD8B6C2A620}"/>
          </ac:spMkLst>
        </pc:spChg>
        <pc:spChg chg="del">
          <ac:chgData name="Christophe LESUR" userId="a0bda02c-4e6d-4ba6-bae4-63d8a5b4dc4b" providerId="ADAL" clId="{C3B86D11-0DAF-4BCE-8088-B96ECB6D5D17}" dt="2025-07-28T07:18:41.710" v="5" actId="478"/>
          <ac:spMkLst>
            <pc:docMk/>
            <pc:sldMk cId="286065243" sldId="256"/>
            <ac:spMk id="16" creationId="{ECAB87AF-5DB2-C5A2-C20F-8E71B28604C9}"/>
          </ac:spMkLst>
        </pc:spChg>
        <pc:spChg chg="del">
          <ac:chgData name="Christophe LESUR" userId="a0bda02c-4e6d-4ba6-bae4-63d8a5b4dc4b" providerId="ADAL" clId="{C3B86D11-0DAF-4BCE-8088-B96ECB6D5D17}" dt="2025-07-28T07:18:44.377" v="7" actId="478"/>
          <ac:spMkLst>
            <pc:docMk/>
            <pc:sldMk cId="286065243" sldId="256"/>
            <ac:spMk id="17" creationId="{7ED8DCA6-0A01-B801-F526-E7F89342B613}"/>
          </ac:spMkLst>
        </pc:spChg>
        <pc:spChg chg="del">
          <ac:chgData name="Christophe LESUR" userId="a0bda02c-4e6d-4ba6-bae4-63d8a5b4dc4b" providerId="ADAL" clId="{C3B86D11-0DAF-4BCE-8088-B96ECB6D5D17}" dt="2025-07-28T07:18:53.430" v="14" actId="478"/>
          <ac:spMkLst>
            <pc:docMk/>
            <pc:sldMk cId="286065243" sldId="256"/>
            <ac:spMk id="18" creationId="{22646232-8555-E26D-F1E9-1D4EC64E4D82}"/>
          </ac:spMkLst>
        </pc:spChg>
        <pc:spChg chg="del">
          <ac:chgData name="Christophe LESUR" userId="a0bda02c-4e6d-4ba6-bae4-63d8a5b4dc4b" providerId="ADAL" clId="{C3B86D11-0DAF-4BCE-8088-B96ECB6D5D17}" dt="2025-07-28T07:18:49.625" v="13" actId="478"/>
          <ac:spMkLst>
            <pc:docMk/>
            <pc:sldMk cId="286065243" sldId="256"/>
            <ac:spMk id="19" creationId="{86CEB3EA-E3BC-22EE-FC04-DF3CF64A99C3}"/>
          </ac:spMkLst>
        </pc:spChg>
        <pc:spChg chg="del">
          <ac:chgData name="Christophe LESUR" userId="a0bda02c-4e6d-4ba6-bae4-63d8a5b4dc4b" providerId="ADAL" clId="{C3B86D11-0DAF-4BCE-8088-B96ECB6D5D17}" dt="2025-07-28T07:18:41.710" v="5" actId="478"/>
          <ac:spMkLst>
            <pc:docMk/>
            <pc:sldMk cId="286065243" sldId="256"/>
            <ac:spMk id="20" creationId="{92071B25-00AA-DFD1-AE69-0C8B65E7F309}"/>
          </ac:spMkLst>
        </pc:spChg>
        <pc:spChg chg="del">
          <ac:chgData name="Christophe LESUR" userId="a0bda02c-4e6d-4ba6-bae4-63d8a5b4dc4b" providerId="ADAL" clId="{C3B86D11-0DAF-4BCE-8088-B96ECB6D5D17}" dt="2025-07-28T07:18:45.281" v="8" actId="478"/>
          <ac:spMkLst>
            <pc:docMk/>
            <pc:sldMk cId="286065243" sldId="256"/>
            <ac:spMk id="21" creationId="{CA944A71-9D0D-06E6-6DF5-9814842D00F1}"/>
          </ac:spMkLst>
        </pc:spChg>
        <pc:spChg chg="del">
          <ac:chgData name="Christophe LESUR" userId="a0bda02c-4e6d-4ba6-bae4-63d8a5b4dc4b" providerId="ADAL" clId="{C3B86D11-0DAF-4BCE-8088-B96ECB6D5D17}" dt="2025-07-28T07:18:47.595" v="11" actId="478"/>
          <ac:spMkLst>
            <pc:docMk/>
            <pc:sldMk cId="286065243" sldId="256"/>
            <ac:spMk id="22" creationId="{886A3291-231B-4BFF-0EDF-C52DF6762111}"/>
          </ac:spMkLst>
        </pc:spChg>
        <pc:spChg chg="del">
          <ac:chgData name="Christophe LESUR" userId="a0bda02c-4e6d-4ba6-bae4-63d8a5b4dc4b" providerId="ADAL" clId="{C3B86D11-0DAF-4BCE-8088-B96ECB6D5D17}" dt="2025-07-28T07:18:58.046" v="17" actId="478"/>
          <ac:spMkLst>
            <pc:docMk/>
            <pc:sldMk cId="286065243" sldId="256"/>
            <ac:spMk id="23" creationId="{DD3B077F-D9D2-2BE0-E0D9-A67C76FB29B5}"/>
          </ac:spMkLst>
        </pc:spChg>
        <pc:spChg chg="del">
          <ac:chgData name="Christophe LESUR" userId="a0bda02c-4e6d-4ba6-bae4-63d8a5b4dc4b" providerId="ADAL" clId="{C3B86D11-0DAF-4BCE-8088-B96ECB6D5D17}" dt="2025-07-28T07:18:53.430" v="14" actId="478"/>
          <ac:spMkLst>
            <pc:docMk/>
            <pc:sldMk cId="286065243" sldId="256"/>
            <ac:spMk id="24" creationId="{CD21449A-9342-7F48-0E72-A624D8FFE380}"/>
          </ac:spMkLst>
        </pc:spChg>
        <pc:spChg chg="del">
          <ac:chgData name="Christophe LESUR" userId="a0bda02c-4e6d-4ba6-bae4-63d8a5b4dc4b" providerId="ADAL" clId="{C3B86D11-0DAF-4BCE-8088-B96ECB6D5D17}" dt="2025-07-28T07:18:53.430" v="14" actId="478"/>
          <ac:spMkLst>
            <pc:docMk/>
            <pc:sldMk cId="286065243" sldId="256"/>
            <ac:spMk id="25" creationId="{89CE3DBA-1DBF-EBDA-79EB-C6CCDEB84984}"/>
          </ac:spMkLst>
        </pc:spChg>
        <pc:spChg chg="del">
          <ac:chgData name="Christophe LESUR" userId="a0bda02c-4e6d-4ba6-bae4-63d8a5b4dc4b" providerId="ADAL" clId="{C3B86D11-0DAF-4BCE-8088-B96ECB6D5D17}" dt="2025-07-28T07:18:59.175" v="18" actId="478"/>
          <ac:spMkLst>
            <pc:docMk/>
            <pc:sldMk cId="286065243" sldId="256"/>
            <ac:spMk id="26" creationId="{276481C1-920E-08F9-16E9-FA70BB3B45E2}"/>
          </ac:spMkLst>
        </pc:spChg>
        <pc:spChg chg="del">
          <ac:chgData name="Christophe LESUR" userId="a0bda02c-4e6d-4ba6-bae4-63d8a5b4dc4b" providerId="ADAL" clId="{C3B86D11-0DAF-4BCE-8088-B96ECB6D5D17}" dt="2025-07-28T07:19:01.879" v="20" actId="478"/>
          <ac:spMkLst>
            <pc:docMk/>
            <pc:sldMk cId="286065243" sldId="256"/>
            <ac:spMk id="27" creationId="{766586EA-23CF-F3CD-B0D0-D89F72B70A3B}"/>
          </ac:spMkLst>
        </pc:spChg>
        <pc:spChg chg="del">
          <ac:chgData name="Christophe LESUR" userId="a0bda02c-4e6d-4ba6-bae4-63d8a5b4dc4b" providerId="ADAL" clId="{C3B86D11-0DAF-4BCE-8088-B96ECB6D5D17}" dt="2025-07-28T07:19:00.458" v="19" actId="478"/>
          <ac:spMkLst>
            <pc:docMk/>
            <pc:sldMk cId="286065243" sldId="256"/>
            <ac:spMk id="28" creationId="{514464D0-4E6B-0197-7BC2-37A57CC99064}"/>
          </ac:spMkLst>
        </pc:spChg>
        <pc:spChg chg="del mod">
          <ac:chgData name="Christophe LESUR" userId="a0bda02c-4e6d-4ba6-bae4-63d8a5b4dc4b" providerId="ADAL" clId="{C3B86D11-0DAF-4BCE-8088-B96ECB6D5D17}" dt="2025-07-28T08:12:56.302" v="264" actId="478"/>
          <ac:spMkLst>
            <pc:docMk/>
            <pc:sldMk cId="286065243" sldId="256"/>
            <ac:spMk id="29" creationId="{AE8E1FCB-92F6-E5B7-B852-431BC234D5FB}"/>
          </ac:spMkLst>
        </pc:spChg>
        <pc:spChg chg="del">
          <ac:chgData name="Christophe LESUR" userId="a0bda02c-4e6d-4ba6-bae4-63d8a5b4dc4b" providerId="ADAL" clId="{C3B86D11-0DAF-4BCE-8088-B96ECB6D5D17}" dt="2025-07-28T07:18:41.710" v="5" actId="478"/>
          <ac:spMkLst>
            <pc:docMk/>
            <pc:sldMk cId="286065243" sldId="256"/>
            <ac:spMk id="30" creationId="{04745C17-C948-22B7-9ED2-F478BDFD6422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209" creationId="{003A8A3D-B195-79CE-0B02-170AFA2E3B42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270" creationId="{DA3152C9-2212-5B08-0FF3-AC46F66EC923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335" creationId="{DED5F963-657A-024F-EA52-54378860741A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343" creationId="{5C8D34FF-A8E6-AF80-D31E-B84B44A9D428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344" creationId="{2A29E950-DF27-D045-3520-B574E755720B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353" creationId="{8A10332A-BDFE-1151-5E47-716F5A6569D8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365" creationId="{9AB8EA35-7AF8-9EA8-389E-7006D4DA3BFF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388" creationId="{40EB1390-0172-714A-A686-9402E5F866AF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389" creationId="{8BAB87C1-3466-1792-8777-8D7C4D1CE210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403" creationId="{0844E7E2-D49D-22F4-E0CF-4CDD6931D94A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411" creationId="{6B4247FA-4F45-ABC3-52DE-3EBB6E1296EE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426" creationId="{D638D8E3-6618-6320-74C2-2AFDB7E8359D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429" creationId="{6EEB6098-947B-A51B-4824-1245D48176B0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432" creationId="{10C01AB7-9C95-C5C0-8D6C-1980F34D9173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456" creationId="{DA619EB1-1ABC-005B-934E-F22D88361E86}"/>
          </ac:spMkLst>
        </pc:spChg>
        <pc:spChg chg="mod">
          <ac:chgData name="Christophe LESUR" userId="a0bda02c-4e6d-4ba6-bae4-63d8a5b4dc4b" providerId="ADAL" clId="{C3B86D11-0DAF-4BCE-8088-B96ECB6D5D17}" dt="2025-07-28T08:09:57.444" v="205" actId="1076"/>
          <ac:spMkLst>
            <pc:docMk/>
            <pc:sldMk cId="286065243" sldId="256"/>
            <ac:spMk id="507" creationId="{EAD181F7-F189-E8BA-C03A-20E3F2551297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566" creationId="{2C51B9A3-F256-3DEA-5713-CCFF2FBA279D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592" creationId="{B6E2DD3E-4A22-8F5A-2D1A-889C2B1383B5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629" creationId="{9E45A3B6-5F95-BCDA-CC8F-BE4857FF5D2E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929" creationId="{92EB5618-A21E-172F-7385-3382726413C2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66" creationId="{0186CB12-AFDB-C41F-5E05-6C5B6056FBE4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1071" creationId="{FDAA30C4-65C6-5948-0616-F34B65B0B102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1280" creationId="{80B11C2D-E6EB-3676-71FC-700B59EAAB31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1550" creationId="{BB6D74A4-8699-18AC-9CFD-DC2F34DC4146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1644" creationId="{40D5CB78-5CFF-5C44-2ABF-AA628C685DB9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1744" creationId="{D5C0E3BE-958C-EDC1-F500-191DCA43F2B5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1948" creationId="{56B626F5-E9ED-CDDF-DC49-336715612553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1998" creationId="{83CC5F65-2525-F3B2-8E71-D09A50159ACD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2078" creationId="{9E37C4E3-BACE-1E55-DB5F-30D6CF7DFDF5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2180" creationId="{876B588B-86B9-BF46-B68F-97FDB0B82204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2307" creationId="{9150784C-95DA-9FBD-219A-0161B3C08303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2309" creationId="{7819DA23-C68B-3C3A-A34F-2A08C3B2FE75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2365" creationId="{957E368F-737C-8DCE-363B-025756884D38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2730" creationId="{2480ABFB-5618-E62A-1182-F490B06238A8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2759" creationId="{3239ABC4-774C-5D1E-DD10-7B326BFD36AB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2796" creationId="{0583AE17-D7D6-22D8-98A7-83F3099DA4F1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2878" creationId="{29AC071B-7C84-03A4-F2CC-93D5AF5AF087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2928" creationId="{36A3B5C2-7222-CC5D-99D4-584EF0A46435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2983" creationId="{B0BE7746-E20E-4142-EC7A-1B9D673C3A41}"/>
          </ac:spMkLst>
        </pc:spChg>
        <pc:spChg chg="mod">
          <ac:chgData name="Christophe LESUR" userId="a0bda02c-4e6d-4ba6-bae4-63d8a5b4dc4b" providerId="ADAL" clId="{C3B86D11-0DAF-4BCE-8088-B96ECB6D5D17}" dt="2025-07-28T07:36:18.135" v="35" actId="14100"/>
          <ac:spMkLst>
            <pc:docMk/>
            <pc:sldMk cId="286065243" sldId="256"/>
            <ac:spMk id="3105" creationId="{6CCFC268-8C96-7C08-BC38-3870AEB36D90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3303" creationId="{6138A9E1-1D3A-0520-F822-0DA0118DC835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3312" creationId="{F16EE6DD-9164-94E6-98A2-5E474A0DBFFF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3401" creationId="{43C898B6-6997-1A55-30AA-ADBA473CAD95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3489" creationId="{B1B51B14-97FF-8450-65E6-434CA2C1F9F3}"/>
          </ac:spMkLst>
        </pc:spChg>
        <pc:spChg chg="mod">
          <ac:chgData name="Christophe LESUR" userId="a0bda02c-4e6d-4ba6-bae4-63d8a5b4dc4b" providerId="ADAL" clId="{C3B86D11-0DAF-4BCE-8088-B96ECB6D5D17}" dt="2025-07-28T08:09:49.900" v="202" actId="1076"/>
          <ac:spMkLst>
            <pc:docMk/>
            <pc:sldMk cId="286065243" sldId="256"/>
            <ac:spMk id="3557" creationId="{828A61BC-39B6-2C32-9790-902651D8E430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3600" creationId="{769B4505-2D79-C56F-D244-8D298EF68EED}"/>
          </ac:spMkLst>
        </pc:spChg>
        <pc:spChg chg="mod">
          <ac:chgData name="Christophe LESUR" userId="a0bda02c-4e6d-4ba6-bae4-63d8a5b4dc4b" providerId="ADAL" clId="{C3B86D11-0DAF-4BCE-8088-B96ECB6D5D17}" dt="2025-07-28T09:21:59.189" v="766" actId="1076"/>
          <ac:spMkLst>
            <pc:docMk/>
            <pc:sldMk cId="286065243" sldId="256"/>
            <ac:spMk id="3734" creationId="{6735D13B-DD1A-B2C9-883D-D9B36951D3BA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400" creationId="{E11A7D2A-AE0C-6917-69BB-01DAF1C88638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410" creationId="{48B66060-F75B-AD25-D74A-DFC15E8B7E8E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417" creationId="{575BFE22-0097-8942-3449-A7B36E324C02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423" creationId="{E337B277-6113-6042-75DF-6D0E788648D9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439" creationId="{83EE547A-F177-A134-FF5F-6B91754197E2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448" creationId="{3D6A7202-DC55-B2F9-FDBA-43D42CAC3C9B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458" creationId="{9CF3E046-1BD6-CF24-C78B-50A1D2F56F7F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460" creationId="{627D83F0-AC45-3582-FD94-9CA219647F2F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465" creationId="{92D1A275-A6E5-9995-FA69-B5262CACEA31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472" creationId="{3162FFC8-8EF2-4B5E-F98E-D72B2A1EEFE3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4476" creationId="{B06317D6-62F8-6942-C025-704634A8CF9F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492" creationId="{12082519-291C-5ACD-99D1-D77E0D1EBA75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494" creationId="{8D1A74F3-9AD0-BB15-16C2-7EC88410DA68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495" creationId="{B0DF9A57-721E-EB3A-3FCA-DC605C2AD16A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499" creationId="{2FE9ABD9-E7CD-1B7A-101C-334BD1D8B74F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4501" creationId="{5F876EE3-326A-D645-321F-34FE5DDA84C4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512" creationId="{12A73949-9883-06C4-38F1-14C3BECF5660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4513" creationId="{B62566BB-5AF7-59F6-BCFF-7A5D284B8370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518" creationId="{74035A38-2A6E-B980-83DD-A90AE047C742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521" creationId="{14F40194-8484-ED2F-77FA-182816D546A3}"/>
          </ac:spMkLst>
        </pc:spChg>
        <pc:spChg chg="mod">
          <ac:chgData name="Christophe LESUR" userId="a0bda02c-4e6d-4ba6-bae4-63d8a5b4dc4b" providerId="ADAL" clId="{C3B86D11-0DAF-4BCE-8088-B96ECB6D5D17}" dt="2025-07-28T08:35:48.673" v="379" actId="1076"/>
          <ac:spMkLst>
            <pc:docMk/>
            <pc:sldMk cId="286065243" sldId="256"/>
            <ac:spMk id="4535" creationId="{7E0E1EE7-C7DC-A2DE-8D6B-EC86F6B99DF1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551" creationId="{611ABF11-F301-05C2-BB2A-71FE5D6423F5}"/>
          </ac:spMkLst>
        </pc:spChg>
        <pc:spChg chg="mod">
          <ac:chgData name="Christophe LESUR" userId="a0bda02c-4e6d-4ba6-bae4-63d8a5b4dc4b" providerId="ADAL" clId="{C3B86D11-0DAF-4BCE-8088-B96ECB6D5D17}" dt="2025-07-28T08:09:59.240" v="206" actId="1076"/>
          <ac:spMkLst>
            <pc:docMk/>
            <pc:sldMk cId="286065243" sldId="256"/>
            <ac:spMk id="4552" creationId="{5B1ABAD5-D084-7649-FDC1-565EF76B99F2}"/>
          </ac:spMkLst>
        </pc:spChg>
        <pc:spChg chg="mod">
          <ac:chgData name="Christophe LESUR" userId="a0bda02c-4e6d-4ba6-bae4-63d8a5b4dc4b" providerId="ADAL" clId="{C3B86D11-0DAF-4BCE-8088-B96ECB6D5D17}" dt="2025-07-28T09:21:30.773" v="761" actId="1076"/>
          <ac:spMkLst>
            <pc:docMk/>
            <pc:sldMk cId="286065243" sldId="256"/>
            <ac:spMk id="4563" creationId="{9A301BC0-B9A1-9F56-1C26-011D0E478115}"/>
          </ac:spMkLst>
        </pc:spChg>
        <pc:spChg chg="add mod">
          <ac:chgData name="Christophe LESUR" userId="a0bda02c-4e6d-4ba6-bae4-63d8a5b4dc4b" providerId="ADAL" clId="{C3B86D11-0DAF-4BCE-8088-B96ECB6D5D17}" dt="2025-07-28T09:22:19.121" v="769" actId="552"/>
          <ac:spMkLst>
            <pc:docMk/>
            <pc:sldMk cId="286065243" sldId="256"/>
            <ac:spMk id="4566" creationId="{7231271F-F1B8-DD1F-CD4C-C7630F430E4D}"/>
          </ac:spMkLst>
        </pc:spChg>
        <pc:spChg chg="add mod">
          <ac:chgData name="Christophe LESUR" userId="a0bda02c-4e6d-4ba6-bae4-63d8a5b4dc4b" providerId="ADAL" clId="{C3B86D11-0DAF-4BCE-8088-B96ECB6D5D17}" dt="2025-07-28T09:22:39.263" v="772" actId="12788"/>
          <ac:spMkLst>
            <pc:docMk/>
            <pc:sldMk cId="286065243" sldId="256"/>
            <ac:spMk id="4567" creationId="{AC104DCD-2FE5-8341-85B8-18DCE348515C}"/>
          </ac:spMkLst>
        </pc:spChg>
        <pc:spChg chg="add del mod">
          <ac:chgData name="Christophe LESUR" userId="a0bda02c-4e6d-4ba6-bae4-63d8a5b4dc4b" providerId="ADAL" clId="{C3B86D11-0DAF-4BCE-8088-B96ECB6D5D17}" dt="2025-07-28T08:07:36.917" v="174" actId="478"/>
          <ac:spMkLst>
            <pc:docMk/>
            <pc:sldMk cId="286065243" sldId="256"/>
            <ac:spMk id="4568" creationId="{51E679BB-3DE1-29FB-3095-A2AD85BA9119}"/>
          </ac:spMkLst>
        </pc:spChg>
        <pc:spChg chg="add del mod">
          <ac:chgData name="Christophe LESUR" userId="a0bda02c-4e6d-4ba6-bae4-63d8a5b4dc4b" providerId="ADAL" clId="{C3B86D11-0DAF-4BCE-8088-B96ECB6D5D17}" dt="2025-07-28T08:07:06.665" v="169" actId="478"/>
          <ac:spMkLst>
            <pc:docMk/>
            <pc:sldMk cId="286065243" sldId="256"/>
            <ac:spMk id="4569" creationId="{437EEE65-5552-2CAC-3074-EA1285F2A02C}"/>
          </ac:spMkLst>
        </pc:spChg>
        <pc:spChg chg="add mod">
          <ac:chgData name="Christophe LESUR" userId="a0bda02c-4e6d-4ba6-bae4-63d8a5b4dc4b" providerId="ADAL" clId="{C3B86D11-0DAF-4BCE-8088-B96ECB6D5D17}" dt="2025-07-28T09:22:19.121" v="769" actId="552"/>
          <ac:spMkLst>
            <pc:docMk/>
            <pc:sldMk cId="286065243" sldId="256"/>
            <ac:spMk id="4570" creationId="{EE1A89E6-AC65-496D-AE75-C7267B47EFA2}"/>
          </ac:spMkLst>
        </pc:spChg>
        <pc:spChg chg="add del mod">
          <ac:chgData name="Christophe LESUR" userId="a0bda02c-4e6d-4ba6-bae4-63d8a5b4dc4b" providerId="ADAL" clId="{C3B86D11-0DAF-4BCE-8088-B96ECB6D5D17}" dt="2025-07-28T08:36:43.732" v="393" actId="478"/>
          <ac:spMkLst>
            <pc:docMk/>
            <pc:sldMk cId="286065243" sldId="256"/>
            <ac:spMk id="4571" creationId="{EE3CF8A7-49E2-3CDC-C429-8FF2994D33D8}"/>
          </ac:spMkLst>
        </pc:spChg>
        <pc:spChg chg="add mod">
          <ac:chgData name="Christophe LESUR" userId="a0bda02c-4e6d-4ba6-bae4-63d8a5b4dc4b" providerId="ADAL" clId="{C3B86D11-0DAF-4BCE-8088-B96ECB6D5D17}" dt="2025-07-28T09:21:46.355" v="764" actId="14100"/>
          <ac:spMkLst>
            <pc:docMk/>
            <pc:sldMk cId="286065243" sldId="256"/>
            <ac:spMk id="4572" creationId="{B8FD2EC4-5AD9-E510-B073-95803393369C}"/>
          </ac:spMkLst>
        </pc:spChg>
        <pc:spChg chg="add del mod">
          <ac:chgData name="Christophe LESUR" userId="a0bda02c-4e6d-4ba6-bae4-63d8a5b4dc4b" providerId="ADAL" clId="{C3B86D11-0DAF-4BCE-8088-B96ECB6D5D17}" dt="2025-07-28T08:12:01.674" v="228" actId="478"/>
          <ac:spMkLst>
            <pc:docMk/>
            <pc:sldMk cId="286065243" sldId="256"/>
            <ac:spMk id="4573" creationId="{CA252147-4F69-B8AF-46DC-FE8BA501FADF}"/>
          </ac:spMkLst>
        </pc:spChg>
        <pc:spChg chg="add del mod">
          <ac:chgData name="Christophe LESUR" userId="a0bda02c-4e6d-4ba6-bae4-63d8a5b4dc4b" providerId="ADAL" clId="{C3B86D11-0DAF-4BCE-8088-B96ECB6D5D17}" dt="2025-07-28T08:12:03.156" v="229" actId="478"/>
          <ac:spMkLst>
            <pc:docMk/>
            <pc:sldMk cId="286065243" sldId="256"/>
            <ac:spMk id="4574" creationId="{56D37D6C-B33C-C738-B680-348DF5BD12E2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576" creationId="{E5C8EFF0-2C58-A159-D012-6F02A014B351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586" creationId="{69C784C0-3287-D073-5BA3-33A028D25889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597" creationId="{82DEFC42-BEB4-AD71-8652-0E33D51351C8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605" creationId="{A2761D44-22A9-8808-5D6B-5352CA84336A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609" creationId="{FD2F605E-84C9-FAEA-FF40-85E6E9270272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633" creationId="{1BD514B1-6F60-2701-206C-3D0957DF738C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639" creationId="{BE2C2398-56A7-BFDD-019D-A6BEF38629CB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669" creationId="{D13297DB-F769-A3EC-2F9F-EF4A574ABE4F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675" creationId="{EA4444A5-595A-60D9-E2E8-A9167E39F2FA}"/>
          </ac:spMkLst>
        </pc:spChg>
        <pc:spChg chg="mod">
          <ac:chgData name="Christophe LESUR" userId="a0bda02c-4e6d-4ba6-bae4-63d8a5b4dc4b" providerId="ADAL" clId="{C3B86D11-0DAF-4BCE-8088-B96ECB6D5D17}" dt="2025-07-28T08:16:26.642" v="267" actId="1076"/>
          <ac:spMkLst>
            <pc:docMk/>
            <pc:sldMk cId="286065243" sldId="256"/>
            <ac:spMk id="4684" creationId="{6C01FEBE-9015-BE04-481F-916A99554008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4716" creationId="{B57F6F90-672E-2669-1BD1-9DD1F5DC4FA1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4731" creationId="{DFCDD873-8FD3-C6B4-BBC4-69FB1BCD3D33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4748" creationId="{86E2EDCE-39A5-5839-D9A8-B0BABA385411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4783" creationId="{539E6A99-D7C9-8643-A8B0-50F1B02DE0E0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4794" creationId="{F86AFC76-BC21-2B37-F73B-4C721C34F4AF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4795" creationId="{0C8C1E19-939B-7E96-C598-C3F5250AEFA8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4802" creationId="{26DB7809-C482-EC82-9E0D-BC3538C30A3D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4815" creationId="{808F65AA-BECA-7E4B-4F37-4669FCEF51CB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4864" creationId="{5B772887-304A-1110-45AF-2040097AC965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4891" creationId="{5C715158-14AE-6C69-E9EC-B4C3250E25C0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4892" creationId="{6D380757-8F96-AB3A-F196-BA80881800C4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4910" creationId="{5C2DB6AF-14A9-CE91-7BC3-C135A2E4587D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4947" creationId="{DBD62552-C9D9-D3FB-19EE-2FC854883BDB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4988" creationId="{BF9CD9BD-53B7-A2F8-8F37-BF85D359129A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4990" creationId="{DAFB9ABE-8975-4224-BD97-EC634190EED0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4995" creationId="{905D5609-B6BD-AA2D-61DC-3C9EDACABA90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5007" creationId="{7441F03B-B4E0-97B3-DD0C-09C95B0BF14C}"/>
          </ac:spMkLst>
        </pc:spChg>
        <pc:spChg chg="mod">
          <ac:chgData name="Christophe LESUR" userId="a0bda02c-4e6d-4ba6-bae4-63d8a5b4dc4b" providerId="ADAL" clId="{C3B86D11-0DAF-4BCE-8088-B96ECB6D5D17}" dt="2025-07-28T09:09:14.228" v="579" actId="1038"/>
          <ac:spMkLst>
            <pc:docMk/>
            <pc:sldMk cId="286065243" sldId="256"/>
            <ac:spMk id="5076" creationId="{94D01FA4-3C6E-0EFC-4A8F-75AAE8D31EA8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5109" creationId="{048A6F8E-D4B4-E173-728F-92DC504CA35D}"/>
          </ac:spMkLst>
        </pc:spChg>
        <pc:spChg chg="mod">
          <ac:chgData name="Christophe LESUR" userId="a0bda02c-4e6d-4ba6-bae4-63d8a5b4dc4b" providerId="ADAL" clId="{C3B86D11-0DAF-4BCE-8088-B96ECB6D5D17}" dt="2025-07-28T09:02:44.866" v="421" actId="1076"/>
          <ac:spMkLst>
            <pc:docMk/>
            <pc:sldMk cId="286065243" sldId="256"/>
            <ac:spMk id="5126" creationId="{06D524E8-C9E2-DFB5-6AAA-A6C8DC1BDAA9}"/>
          </ac:spMkLst>
        </pc:spChg>
        <pc:spChg chg="add del mod">
          <ac:chgData name="Christophe LESUR" userId="a0bda02c-4e6d-4ba6-bae4-63d8a5b4dc4b" providerId="ADAL" clId="{C3B86D11-0DAF-4BCE-8088-B96ECB6D5D17}" dt="2025-07-28T08:20:18.165" v="274" actId="478"/>
          <ac:spMkLst>
            <pc:docMk/>
            <pc:sldMk cId="286065243" sldId="256"/>
            <ac:spMk id="5128" creationId="{8FB411C0-F9EF-9C4E-9712-C5BE1560B76D}"/>
          </ac:spMkLst>
        </pc:spChg>
        <pc:spChg chg="add mod">
          <ac:chgData name="Christophe LESUR" userId="a0bda02c-4e6d-4ba6-bae4-63d8a5b4dc4b" providerId="ADAL" clId="{C3B86D11-0DAF-4BCE-8088-B96ECB6D5D17}" dt="2025-07-28T09:10:48.537" v="588" actId="1076"/>
          <ac:spMkLst>
            <pc:docMk/>
            <pc:sldMk cId="286065243" sldId="256"/>
            <ac:spMk id="5129" creationId="{8633765C-2BD6-7B64-0DA3-FEE54E829854}"/>
          </ac:spMkLst>
        </pc:spChg>
        <pc:spChg chg="add mod">
          <ac:chgData name="Christophe LESUR" userId="a0bda02c-4e6d-4ba6-bae4-63d8a5b4dc4b" providerId="ADAL" clId="{C3B86D11-0DAF-4BCE-8088-B96ECB6D5D17}" dt="2025-07-28T09:16:39.891" v="662" actId="14100"/>
          <ac:spMkLst>
            <pc:docMk/>
            <pc:sldMk cId="286065243" sldId="256"/>
            <ac:spMk id="5130" creationId="{073CA1C3-17B3-EFCB-011F-355C36366C3B}"/>
          </ac:spMkLst>
        </pc:spChg>
        <pc:spChg chg="add mod">
          <ac:chgData name="Christophe LESUR" userId="a0bda02c-4e6d-4ba6-bae4-63d8a5b4dc4b" providerId="ADAL" clId="{C3B86D11-0DAF-4BCE-8088-B96ECB6D5D17}" dt="2025-07-28T09:22:39.263" v="772" actId="12788"/>
          <ac:spMkLst>
            <pc:docMk/>
            <pc:sldMk cId="286065243" sldId="256"/>
            <ac:spMk id="5139" creationId="{87A25B9B-EF08-DF13-D59A-4F8CC5DCCBCC}"/>
          </ac:spMkLst>
        </pc:spChg>
        <pc:spChg chg="add del mod">
          <ac:chgData name="Christophe LESUR" userId="a0bda02c-4e6d-4ba6-bae4-63d8a5b4dc4b" providerId="ADAL" clId="{C3B86D11-0DAF-4BCE-8088-B96ECB6D5D17}" dt="2025-07-28T08:36:44.827" v="394" actId="478"/>
          <ac:spMkLst>
            <pc:docMk/>
            <pc:sldMk cId="286065243" sldId="256"/>
            <ac:spMk id="5140" creationId="{D9FF1607-6A43-6941-4AE3-15E5CB083117}"/>
          </ac:spMkLst>
        </pc:spChg>
        <pc:spChg chg="add mod">
          <ac:chgData name="Christophe LESUR" userId="a0bda02c-4e6d-4ba6-bae4-63d8a5b4dc4b" providerId="ADAL" clId="{C3B86D11-0DAF-4BCE-8088-B96ECB6D5D17}" dt="2025-07-28T09:22:10.625" v="768" actId="14100"/>
          <ac:spMkLst>
            <pc:docMk/>
            <pc:sldMk cId="286065243" sldId="256"/>
            <ac:spMk id="5141" creationId="{59EBF10A-C864-1428-DD5D-764552F86964}"/>
          </ac:spMkLst>
        </pc:spChg>
        <pc:spChg chg="add mod">
          <ac:chgData name="Christophe LESUR" userId="a0bda02c-4e6d-4ba6-bae4-63d8a5b4dc4b" providerId="ADAL" clId="{C3B86D11-0DAF-4BCE-8088-B96ECB6D5D17}" dt="2025-07-28T08:30:11.963" v="335" actId="571"/>
          <ac:spMkLst>
            <pc:docMk/>
            <pc:sldMk cId="286065243" sldId="256"/>
            <ac:spMk id="5142" creationId="{26E5104E-91EE-311F-6C6D-941DC00DA5DC}"/>
          </ac:spMkLst>
        </pc:spChg>
        <pc:spChg chg="add mod">
          <ac:chgData name="Christophe LESUR" userId="a0bda02c-4e6d-4ba6-bae4-63d8a5b4dc4b" providerId="ADAL" clId="{C3B86D11-0DAF-4BCE-8088-B96ECB6D5D17}" dt="2025-07-28T08:36:01.325" v="381" actId="1076"/>
          <ac:spMkLst>
            <pc:docMk/>
            <pc:sldMk cId="286065243" sldId="256"/>
            <ac:spMk id="5143" creationId="{4132BB87-38DC-40C3-82CA-3D2CD867D85E}"/>
          </ac:spMkLst>
        </pc:spChg>
        <pc:spChg chg="add mod">
          <ac:chgData name="Christophe LESUR" userId="a0bda02c-4e6d-4ba6-bae4-63d8a5b4dc4b" providerId="ADAL" clId="{C3B86D11-0DAF-4BCE-8088-B96ECB6D5D17}" dt="2025-07-28T09:11:40.190" v="594" actId="14100"/>
          <ac:spMkLst>
            <pc:docMk/>
            <pc:sldMk cId="286065243" sldId="256"/>
            <ac:spMk id="5144" creationId="{502E4ADA-7FB8-5213-AB54-986268461F2D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5193" creationId="{1F540482-59E9-ABB8-7E98-08897D9C0D41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5468" creationId="{765AFDCA-FBBA-4F94-837E-CEBCA8B5DBA1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5754" creationId="{F30F7618-39C2-A230-798A-D6D4C228786C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6075" creationId="{89DCACA6-F6C0-ACC4-3F86-AB7A987DBEC2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6265" creationId="{93D279AE-DEF5-750A-4E3D-D0C5B25AE9CC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6558" creationId="{09106B42-AC75-CB87-9B33-C533BEC378DD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6974" creationId="{E0D047DA-3395-47E9-64B3-3F1933CC4A10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7411" creationId="{E7B4F7CC-EEEC-AB10-0057-665B70767DCA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7726" creationId="{6838D6A9-080D-0870-E6D7-154E48A2AF26}"/>
          </ac:spMkLst>
        </pc:spChg>
        <pc:spChg chg="mod topLvl">
          <ac:chgData name="Christophe LESUR" userId="a0bda02c-4e6d-4ba6-bae4-63d8a5b4dc4b" providerId="ADAL" clId="{C3B86D11-0DAF-4BCE-8088-B96ECB6D5D17}" dt="2025-07-28T09:02:23.670" v="420" actId="165"/>
          <ac:spMkLst>
            <pc:docMk/>
            <pc:sldMk cId="286065243" sldId="256"/>
            <ac:spMk id="8033" creationId="{4E2D3890-D922-44E4-308F-95CB5F98E01A}"/>
          </ac:spMkLst>
        </pc:spChg>
        <pc:spChg chg="mod">
          <ac:chgData name="Christophe LESUR" userId="a0bda02c-4e6d-4ba6-bae4-63d8a5b4dc4b" providerId="ADAL" clId="{C3B86D11-0DAF-4BCE-8088-B96ECB6D5D17}" dt="2025-07-28T09:07:12.547" v="423" actId="166"/>
          <ac:spMkLst>
            <pc:docMk/>
            <pc:sldMk cId="286065243" sldId="256"/>
            <ac:spMk id="8973" creationId="{9DA243A8-B39E-4CEC-889C-7F8A7AD6A798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032" creationId="{18B85881-454C-FC21-7F35-FD56B643F646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074" creationId="{9A5A2682-BAC1-7204-B9F0-A5B8AC94A1FC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129" creationId="{6717ED2E-883C-54E3-05DC-F430348F9604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150" creationId="{992E97A6-01FD-2EB6-AF72-624F62FA0240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169" creationId="{80C68DB3-6A3F-F1A2-197C-D330A9928F66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240" creationId="{6A28952A-6B0F-EF40-AE18-888D062E440F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255" creationId="{24F63628-BCD2-7A8B-7808-8F9BE6527D72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302" creationId="{5C565845-E8AC-BF4A-0514-1FC9641350B2}"/>
          </ac:spMkLst>
        </pc:spChg>
        <pc:spChg chg="mod">
          <ac:chgData name="Christophe LESUR" userId="a0bda02c-4e6d-4ba6-bae4-63d8a5b4dc4b" providerId="ADAL" clId="{C3B86D11-0DAF-4BCE-8088-B96ECB6D5D17}" dt="2025-07-28T09:10:41.358" v="587" actId="1076"/>
          <ac:spMkLst>
            <pc:docMk/>
            <pc:sldMk cId="286065243" sldId="256"/>
            <ac:spMk id="9318" creationId="{D5DBDE92-477F-74D5-2CF7-BBD6CB67A2F1}"/>
          </ac:spMkLst>
        </pc:spChg>
        <pc:spChg chg="add mod ord">
          <ac:chgData name="Christophe LESUR" userId="a0bda02c-4e6d-4ba6-bae4-63d8a5b4dc4b" providerId="ADAL" clId="{C3B86D11-0DAF-4BCE-8088-B96ECB6D5D17}" dt="2025-07-28T09:18:57.378" v="751" actId="208"/>
          <ac:spMkLst>
            <pc:docMk/>
            <pc:sldMk cId="286065243" sldId="256"/>
            <ac:spMk id="9349" creationId="{C7F19D64-B122-AE53-6887-DAB9716B1364}"/>
          </ac:spMkLst>
        </pc:spChg>
        <pc:spChg chg="add mod">
          <ac:chgData name="Christophe LESUR" userId="a0bda02c-4e6d-4ba6-bae4-63d8a5b4dc4b" providerId="ADAL" clId="{C3B86D11-0DAF-4BCE-8088-B96ECB6D5D17}" dt="2025-07-28T09:14:58.164" v="652" actId="20577"/>
          <ac:spMkLst>
            <pc:docMk/>
            <pc:sldMk cId="286065243" sldId="256"/>
            <ac:spMk id="9350" creationId="{557DD00B-DD88-F208-45CD-46CFD899BDD7}"/>
          </ac:spMkLst>
        </pc:spChg>
        <pc:spChg chg="add mod">
          <ac:chgData name="Christophe LESUR" userId="a0bda02c-4e6d-4ba6-bae4-63d8a5b4dc4b" providerId="ADAL" clId="{C3B86D11-0DAF-4BCE-8088-B96ECB6D5D17}" dt="2025-07-28T09:16:06.203" v="659" actId="1076"/>
          <ac:spMkLst>
            <pc:docMk/>
            <pc:sldMk cId="286065243" sldId="256"/>
            <ac:spMk id="9351" creationId="{6C3D3A6B-7480-FD2D-42EB-775E20A38EEE}"/>
          </ac:spMkLst>
        </pc:spChg>
        <pc:grpChg chg="mod">
          <ac:chgData name="Christophe LESUR" userId="a0bda02c-4e6d-4ba6-bae4-63d8a5b4dc4b" providerId="ADAL" clId="{C3B86D11-0DAF-4BCE-8088-B96ECB6D5D17}" dt="2025-07-28T09:10:04.625" v="583" actId="167"/>
          <ac:grpSpMkLst>
            <pc:docMk/>
            <pc:sldMk cId="286065243" sldId="256"/>
            <ac:grpSpMk id="3" creationId="{F39D3866-DE45-313B-6549-5B4F0758587A}"/>
          </ac:grpSpMkLst>
        </pc:grpChg>
        <pc:grpChg chg="del">
          <ac:chgData name="Christophe LESUR" userId="a0bda02c-4e6d-4ba6-bae4-63d8a5b4dc4b" providerId="ADAL" clId="{C3B86D11-0DAF-4BCE-8088-B96ECB6D5D17}" dt="2025-07-28T07:36:24.339" v="36" actId="478"/>
          <ac:grpSpMkLst>
            <pc:docMk/>
            <pc:sldMk cId="286065243" sldId="256"/>
            <ac:grpSpMk id="31" creationId="{92ADA2C5-939A-D465-DD79-973043508526}"/>
          </ac:grpSpMkLst>
        </pc:grpChg>
        <pc:grpChg chg="mod">
          <ac:chgData name="Christophe LESUR" userId="a0bda02c-4e6d-4ba6-bae4-63d8a5b4dc4b" providerId="ADAL" clId="{C3B86D11-0DAF-4BCE-8088-B96ECB6D5D17}" dt="2025-07-28T08:10:25.132" v="212" actId="167"/>
          <ac:grpSpMkLst>
            <pc:docMk/>
            <pc:sldMk cId="286065243" sldId="256"/>
            <ac:grpSpMk id="201" creationId="{D8D78C03-C7B2-1EED-67AD-D3D3050B1AC7}"/>
          </ac:grpSpMkLst>
        </pc:grpChg>
        <pc:grpChg chg="del">
          <ac:chgData name="Christophe LESUR" userId="a0bda02c-4e6d-4ba6-bae4-63d8a5b4dc4b" providerId="ADAL" clId="{C3B86D11-0DAF-4BCE-8088-B96ECB6D5D17}" dt="2025-07-28T07:39:59.572" v="38" actId="478"/>
          <ac:grpSpMkLst>
            <pc:docMk/>
            <pc:sldMk cId="286065243" sldId="256"/>
            <ac:grpSpMk id="585" creationId="{C2513F2D-B63D-1E13-D862-949CD62E15D8}"/>
          </ac:grpSpMkLst>
        </pc:grpChg>
        <pc:grpChg chg="mod">
          <ac:chgData name="Christophe LESUR" userId="a0bda02c-4e6d-4ba6-bae4-63d8a5b4dc4b" providerId="ADAL" clId="{C3B86D11-0DAF-4BCE-8088-B96ECB6D5D17}" dt="2025-07-28T08:28:18.225" v="308" actId="167"/>
          <ac:grpSpMkLst>
            <pc:docMk/>
            <pc:sldMk cId="286065243" sldId="256"/>
            <ac:grpSpMk id="972" creationId="{FC1B7B3A-C0F6-9C40-E0A5-DE359AA272EE}"/>
          </ac:grpSpMkLst>
        </pc:grpChg>
        <pc:grpChg chg="del">
          <ac:chgData name="Christophe LESUR" userId="a0bda02c-4e6d-4ba6-bae4-63d8a5b4dc4b" providerId="ADAL" clId="{C3B86D11-0DAF-4BCE-8088-B96ECB6D5D17}" dt="2025-07-28T08:19:03.725" v="268" actId="478"/>
          <ac:grpSpMkLst>
            <pc:docMk/>
            <pc:sldMk cId="286065243" sldId="256"/>
            <ac:grpSpMk id="4575" creationId="{53B48861-9D8B-39FA-027D-725CB8BB22AE}"/>
          </ac:grpSpMkLst>
        </pc:grpChg>
        <pc:grpChg chg="mod">
          <ac:chgData name="Christophe LESUR" userId="a0bda02c-4e6d-4ba6-bae4-63d8a5b4dc4b" providerId="ADAL" clId="{C3B86D11-0DAF-4BCE-8088-B96ECB6D5D17}" dt="2025-07-28T09:12:48.564" v="641"/>
          <ac:grpSpMkLst>
            <pc:docMk/>
            <pc:sldMk cId="286065243" sldId="256"/>
            <ac:grpSpMk id="4693" creationId="{41AA46AB-46DB-9F02-822F-25DD4865B546}"/>
          </ac:grpSpMkLst>
        </pc:grpChg>
        <pc:grpChg chg="mod">
          <ac:chgData name="Christophe LESUR" userId="a0bda02c-4e6d-4ba6-bae4-63d8a5b4dc4b" providerId="ADAL" clId="{C3B86D11-0DAF-4BCE-8088-B96ECB6D5D17}" dt="2025-07-28T08:46:24.290" v="401" actId="167"/>
          <ac:grpSpMkLst>
            <pc:docMk/>
            <pc:sldMk cId="286065243" sldId="256"/>
            <ac:grpSpMk id="5149" creationId="{FC5EC1D3-00CB-BA32-B807-BB367449D0F7}"/>
          </ac:grpSpMkLst>
        </pc:grpChg>
        <pc:picChg chg="del">
          <ac:chgData name="Christophe LESUR" userId="a0bda02c-4e6d-4ba6-bae4-63d8a5b4dc4b" providerId="ADAL" clId="{C3B86D11-0DAF-4BCE-8088-B96ECB6D5D17}" dt="2025-07-28T07:18:35.218" v="4" actId="478"/>
          <ac:picMkLst>
            <pc:docMk/>
            <pc:sldMk cId="286065243" sldId="256"/>
            <ac:picMk id="6" creationId="{09BC26E2-82FA-3FB7-EFD5-1A5656CB19E9}"/>
          </ac:picMkLst>
        </pc:picChg>
        <pc:cxnChg chg="add mod">
          <ac:chgData name="Christophe LESUR" userId="a0bda02c-4e6d-4ba6-bae4-63d8a5b4dc4b" providerId="ADAL" clId="{C3B86D11-0DAF-4BCE-8088-B96ECB6D5D17}" dt="2025-07-28T09:16:52.267" v="664" actId="14100"/>
          <ac:cxnSpMkLst>
            <pc:docMk/>
            <pc:sldMk cId="286065243" sldId="256"/>
            <ac:cxnSpMk id="5132" creationId="{6D7AE4CF-9E21-1932-A1C5-8391DA6D523F}"/>
          </ac:cxnSpMkLst>
        </pc:cxnChg>
        <pc:cxnChg chg="add mod">
          <ac:chgData name="Christophe LESUR" userId="a0bda02c-4e6d-4ba6-bae4-63d8a5b4dc4b" providerId="ADAL" clId="{C3B86D11-0DAF-4BCE-8088-B96ECB6D5D17}" dt="2025-07-28T09:23:24.878" v="773" actId="14100"/>
          <ac:cxnSpMkLst>
            <pc:docMk/>
            <pc:sldMk cId="286065243" sldId="256"/>
            <ac:cxnSpMk id="5134" creationId="{ADA8844E-2682-263C-3040-03D3E8B09782}"/>
          </ac:cxnSpMkLst>
        </pc:cxnChg>
      </pc:sldChg>
      <pc:sldChg chg="addSp modSp new del mod">
        <pc:chgData name="Christophe LESUR" userId="a0bda02c-4e6d-4ba6-bae4-63d8a5b4dc4b" providerId="ADAL" clId="{C3B86D11-0DAF-4BCE-8088-B96ECB6D5D17}" dt="2025-07-28T09:24:30.995" v="779" actId="47"/>
        <pc:sldMkLst>
          <pc:docMk/>
          <pc:sldMk cId="2129343859" sldId="257"/>
        </pc:sldMkLst>
        <pc:picChg chg="add mod modCrop">
          <ac:chgData name="Christophe LESUR" userId="a0bda02c-4e6d-4ba6-bae4-63d8a5b4dc4b" providerId="ADAL" clId="{C3B86D11-0DAF-4BCE-8088-B96ECB6D5D17}" dt="2025-07-28T09:24:02.574" v="778" actId="732"/>
          <ac:picMkLst>
            <pc:docMk/>
            <pc:sldMk cId="2129343859" sldId="257"/>
            <ac:picMk id="3" creationId="{A08EE7C6-B500-1892-1192-B576D4D1E5F1}"/>
          </ac:picMkLst>
        </pc:pic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86383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46899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170829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263916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910967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643540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77547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182740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7285600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617002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fr-FR"/>
              <a:t>Cliquez sur l'icône pour ajouter une image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8FFDD2D0-3102-4FAB-9C45-7B2C5F10A4E6}" type="datetimeFigureOut">
              <a:rPr lang="fr-FR" smtClean="0"/>
              <a:t>28/07/2025</a:t>
            </a:fld>
            <a:endParaRPr lang="fr-F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B597E74-A469-4327-9B08-B6D343FD165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729208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hyperlink" Target="https://creativecommons.org/licenses/by/4.0/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FB140520-6CC9-8398-5BBC-338790D77AF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5719" y="6018062"/>
            <a:ext cx="1397947" cy="466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2426B3D9-9A30-9111-43F7-59BE743F8F41}"/>
              </a:ext>
            </a:extLst>
          </p:cNvPr>
          <p:cNvSpPr txBox="1"/>
          <p:nvPr userDrawn="1"/>
        </p:nvSpPr>
        <p:spPr>
          <a:xfrm>
            <a:off x="50334" y="6503182"/>
            <a:ext cx="90936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All SMART images are </a:t>
            </a:r>
            <a:r>
              <a:rPr lang="fr-FR" sz="7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licensed</a:t>
            </a:r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 </a:t>
            </a:r>
            <a:r>
              <a:rPr lang="fr-FR" sz="7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under</a:t>
            </a:r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 Creative Commons Attribution 4.0 </a:t>
            </a:r>
          </a:p>
          <a:p>
            <a:pPr algn="ctr"/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Share, </a:t>
            </a:r>
            <a:r>
              <a:rPr lang="fr-FR" sz="7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adapt</a:t>
            </a:r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, and </a:t>
            </a:r>
            <a:r>
              <a:rPr lang="fr-FR" sz="7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enhance</a:t>
            </a:r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 </a:t>
            </a:r>
            <a:r>
              <a:rPr lang="fr-FR" sz="7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your</a:t>
            </a:r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 </a:t>
            </a:r>
            <a:r>
              <a:rPr lang="fr-FR" sz="7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presentations</a:t>
            </a:r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 </a:t>
            </a:r>
            <a:r>
              <a:rPr lang="fr-FR" sz="7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with</a:t>
            </a:r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 the power of open collaboration. </a:t>
            </a:r>
            <a:r>
              <a:rPr lang="fr-FR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https://creativecommons.org/licenses/by/4.0/</a:t>
            </a:r>
            <a:endParaRPr lang="fr-FR" sz="700" dirty="0">
              <a:solidFill>
                <a:schemeClr val="tx1">
                  <a:lumMod val="50000"/>
                  <a:lumOff val="50000"/>
                </a:schemeClr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9C18B3B-3B5B-F650-4348-B2A33155E287}"/>
              </a:ext>
            </a:extLst>
          </p:cNvPr>
          <p:cNvSpPr txBox="1"/>
          <p:nvPr userDrawn="1"/>
        </p:nvSpPr>
        <p:spPr>
          <a:xfrm>
            <a:off x="5629013" y="6133850"/>
            <a:ext cx="2204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i="1" dirty="0" err="1">
                <a:solidFill>
                  <a:srgbClr val="24226A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Educational</a:t>
            </a:r>
            <a:r>
              <a:rPr lang="fr-FR" i="1" dirty="0">
                <a:solidFill>
                  <a:srgbClr val="24226A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 Tools</a:t>
            </a:r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5429A786-9DA0-29B4-DDC0-97337C848C95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7195" y="96116"/>
            <a:ext cx="862064" cy="735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326231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>
            <a:extLst>
              <a:ext uri="{FF2B5EF4-FFF2-40B4-BE49-F238E27FC236}">
                <a16:creationId xmlns:a16="http://schemas.microsoft.com/office/drawing/2014/main" id="{F39D3866-DE45-313B-6549-5B4F0758587A}"/>
              </a:ext>
            </a:extLst>
          </p:cNvPr>
          <p:cNvGrpSpPr/>
          <p:nvPr/>
        </p:nvGrpSpPr>
        <p:grpSpPr>
          <a:xfrm>
            <a:off x="2440617" y="3275864"/>
            <a:ext cx="1146318" cy="1562291"/>
            <a:chOff x="6502400" y="1582738"/>
            <a:chExt cx="3044824" cy="4149725"/>
          </a:xfrm>
        </p:grpSpPr>
        <p:grpSp>
          <p:nvGrpSpPr>
            <p:cNvPr id="6" name="Group 205">
              <a:extLst>
                <a:ext uri="{FF2B5EF4-FFF2-40B4-BE49-F238E27FC236}">
                  <a16:creationId xmlns:a16="http://schemas.microsoft.com/office/drawing/2014/main" id="{BF57B7DB-6FB6-BB64-94B7-E3BF8F33C9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02400" y="1582738"/>
              <a:ext cx="3044824" cy="4149725"/>
              <a:chOff x="4096" y="997"/>
              <a:chExt cx="1918" cy="2614"/>
            </a:xfrm>
          </p:grpSpPr>
          <p:sp>
            <p:nvSpPr>
              <p:cNvPr id="9144" name="Freeform 5">
                <a:extLst>
                  <a:ext uri="{FF2B5EF4-FFF2-40B4-BE49-F238E27FC236}">
                    <a16:creationId xmlns:a16="http://schemas.microsoft.com/office/drawing/2014/main" id="{147AF832-405A-B066-0AA1-347D80AB2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1627"/>
                <a:ext cx="1552" cy="1955"/>
              </a:xfrm>
              <a:custGeom>
                <a:avLst/>
                <a:gdLst>
                  <a:gd name="T0" fmla="*/ 318 w 621"/>
                  <a:gd name="T1" fmla="*/ 40 h 733"/>
                  <a:gd name="T2" fmla="*/ 284 w 621"/>
                  <a:gd name="T3" fmla="*/ 1 h 733"/>
                  <a:gd name="T4" fmla="*/ 167 w 621"/>
                  <a:gd name="T5" fmla="*/ 8 h 733"/>
                  <a:gd name="T6" fmla="*/ 151 w 621"/>
                  <a:gd name="T7" fmla="*/ 62 h 733"/>
                  <a:gd name="T8" fmla="*/ 114 w 621"/>
                  <a:gd name="T9" fmla="*/ 101 h 733"/>
                  <a:gd name="T10" fmla="*/ 48 w 621"/>
                  <a:gd name="T11" fmla="*/ 187 h 733"/>
                  <a:gd name="T12" fmla="*/ 32 w 621"/>
                  <a:gd name="T13" fmla="*/ 372 h 733"/>
                  <a:gd name="T14" fmla="*/ 53 w 621"/>
                  <a:gd name="T15" fmla="*/ 444 h 733"/>
                  <a:gd name="T16" fmla="*/ 53 w 621"/>
                  <a:gd name="T17" fmla="*/ 444 h 733"/>
                  <a:gd name="T18" fmla="*/ 56 w 621"/>
                  <a:gd name="T19" fmla="*/ 468 h 733"/>
                  <a:gd name="T20" fmla="*/ 56 w 621"/>
                  <a:gd name="T21" fmla="*/ 471 h 733"/>
                  <a:gd name="T22" fmla="*/ 35 w 621"/>
                  <a:gd name="T23" fmla="*/ 513 h 733"/>
                  <a:gd name="T24" fmla="*/ 35 w 621"/>
                  <a:gd name="T25" fmla="*/ 512 h 733"/>
                  <a:gd name="T26" fmla="*/ 36 w 621"/>
                  <a:gd name="T27" fmla="*/ 544 h 733"/>
                  <a:gd name="T28" fmla="*/ 33 w 621"/>
                  <a:gd name="T29" fmla="*/ 549 h 733"/>
                  <a:gd name="T30" fmla="*/ 0 w 621"/>
                  <a:gd name="T31" fmla="*/ 577 h 733"/>
                  <a:gd name="T32" fmla="*/ 61 w 621"/>
                  <a:gd name="T33" fmla="*/ 625 h 733"/>
                  <a:gd name="T34" fmla="*/ 317 w 621"/>
                  <a:gd name="T35" fmla="*/ 707 h 733"/>
                  <a:gd name="T36" fmla="*/ 542 w 621"/>
                  <a:gd name="T37" fmla="*/ 709 h 733"/>
                  <a:gd name="T38" fmla="*/ 568 w 621"/>
                  <a:gd name="T39" fmla="*/ 386 h 733"/>
                  <a:gd name="T40" fmla="*/ 503 w 621"/>
                  <a:gd name="T41" fmla="*/ 219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1" h="733">
                    <a:moveTo>
                      <a:pt x="318" y="40"/>
                    </a:moveTo>
                    <a:cubicBezTo>
                      <a:pt x="318" y="37"/>
                      <a:pt x="287" y="2"/>
                      <a:pt x="284" y="1"/>
                    </a:cubicBezTo>
                    <a:cubicBezTo>
                      <a:pt x="280" y="0"/>
                      <a:pt x="167" y="8"/>
                      <a:pt x="167" y="8"/>
                    </a:cubicBezTo>
                    <a:cubicBezTo>
                      <a:pt x="151" y="62"/>
                      <a:pt x="151" y="62"/>
                      <a:pt x="151" y="62"/>
                    </a:cubicBezTo>
                    <a:cubicBezTo>
                      <a:pt x="114" y="101"/>
                      <a:pt x="114" y="101"/>
                      <a:pt x="114" y="101"/>
                    </a:cubicBezTo>
                    <a:cubicBezTo>
                      <a:pt x="48" y="187"/>
                      <a:pt x="48" y="187"/>
                      <a:pt x="48" y="187"/>
                    </a:cubicBezTo>
                    <a:cubicBezTo>
                      <a:pt x="32" y="372"/>
                      <a:pt x="32" y="372"/>
                      <a:pt x="32" y="372"/>
                    </a:cubicBezTo>
                    <a:cubicBezTo>
                      <a:pt x="53" y="444"/>
                      <a:pt x="53" y="444"/>
                      <a:pt x="53" y="444"/>
                    </a:cubicBezTo>
                    <a:cubicBezTo>
                      <a:pt x="53" y="444"/>
                      <a:pt x="53" y="444"/>
                      <a:pt x="53" y="444"/>
                    </a:cubicBezTo>
                    <a:cubicBezTo>
                      <a:pt x="55" y="450"/>
                      <a:pt x="56" y="458"/>
                      <a:pt x="56" y="468"/>
                    </a:cubicBezTo>
                    <a:cubicBezTo>
                      <a:pt x="56" y="471"/>
                      <a:pt x="56" y="471"/>
                      <a:pt x="56" y="471"/>
                    </a:cubicBezTo>
                    <a:cubicBezTo>
                      <a:pt x="53" y="495"/>
                      <a:pt x="41" y="511"/>
                      <a:pt x="35" y="513"/>
                    </a:cubicBezTo>
                    <a:cubicBezTo>
                      <a:pt x="35" y="512"/>
                      <a:pt x="35" y="512"/>
                      <a:pt x="35" y="512"/>
                    </a:cubicBezTo>
                    <a:cubicBezTo>
                      <a:pt x="40" y="521"/>
                      <a:pt x="43" y="532"/>
                      <a:pt x="36" y="544"/>
                    </a:cubicBezTo>
                    <a:cubicBezTo>
                      <a:pt x="33" y="549"/>
                      <a:pt x="33" y="549"/>
                      <a:pt x="33" y="549"/>
                    </a:cubicBezTo>
                    <a:cubicBezTo>
                      <a:pt x="25" y="563"/>
                      <a:pt x="14" y="573"/>
                      <a:pt x="0" y="577"/>
                    </a:cubicBezTo>
                    <a:cubicBezTo>
                      <a:pt x="20" y="599"/>
                      <a:pt x="41" y="616"/>
                      <a:pt x="61" y="625"/>
                    </a:cubicBezTo>
                    <a:cubicBezTo>
                      <a:pt x="126" y="657"/>
                      <a:pt x="215" y="681"/>
                      <a:pt x="317" y="707"/>
                    </a:cubicBezTo>
                    <a:cubicBezTo>
                      <a:pt x="420" y="733"/>
                      <a:pt x="495" y="732"/>
                      <a:pt x="542" y="709"/>
                    </a:cubicBezTo>
                    <a:cubicBezTo>
                      <a:pt x="612" y="675"/>
                      <a:pt x="621" y="547"/>
                      <a:pt x="568" y="386"/>
                    </a:cubicBezTo>
                    <a:cubicBezTo>
                      <a:pt x="538" y="288"/>
                      <a:pt x="503" y="219"/>
                      <a:pt x="503" y="219"/>
                    </a:cubicBezTo>
                  </a:path>
                </a:pathLst>
              </a:cu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5" name="Freeform 6">
                <a:extLst>
                  <a:ext uri="{FF2B5EF4-FFF2-40B4-BE49-F238E27FC236}">
                    <a16:creationId xmlns:a16="http://schemas.microsoft.com/office/drawing/2014/main" id="{191C17B4-2508-59BF-EF08-5D82F61F1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2" y="2211"/>
                <a:ext cx="200" cy="141"/>
              </a:xfrm>
              <a:custGeom>
                <a:avLst/>
                <a:gdLst>
                  <a:gd name="T0" fmla="*/ 72 w 80"/>
                  <a:gd name="T1" fmla="*/ 0 h 53"/>
                  <a:gd name="T2" fmla="*/ 70 w 80"/>
                  <a:gd name="T3" fmla="*/ 9 h 53"/>
                  <a:gd name="T4" fmla="*/ 67 w 80"/>
                  <a:gd name="T5" fmla="*/ 16 h 53"/>
                  <a:gd name="T6" fmla="*/ 61 w 80"/>
                  <a:gd name="T7" fmla="*/ 30 h 53"/>
                  <a:gd name="T8" fmla="*/ 51 w 80"/>
                  <a:gd name="T9" fmla="*/ 40 h 53"/>
                  <a:gd name="T10" fmla="*/ 44 w 80"/>
                  <a:gd name="T11" fmla="*/ 41 h 53"/>
                  <a:gd name="T12" fmla="*/ 32 w 80"/>
                  <a:gd name="T13" fmla="*/ 40 h 53"/>
                  <a:gd name="T14" fmla="*/ 20 w 80"/>
                  <a:gd name="T15" fmla="*/ 39 h 53"/>
                  <a:gd name="T16" fmla="*/ 14 w 80"/>
                  <a:gd name="T17" fmla="*/ 39 h 53"/>
                  <a:gd name="T18" fmla="*/ 7 w 80"/>
                  <a:gd name="T19" fmla="*/ 42 h 53"/>
                  <a:gd name="T20" fmla="*/ 0 w 80"/>
                  <a:gd name="T21" fmla="*/ 45 h 53"/>
                  <a:gd name="T22" fmla="*/ 3 w 80"/>
                  <a:gd name="T23" fmla="*/ 53 h 53"/>
                  <a:gd name="T24" fmla="*/ 10 w 80"/>
                  <a:gd name="T25" fmla="*/ 50 h 53"/>
                  <a:gd name="T26" fmla="*/ 17 w 80"/>
                  <a:gd name="T27" fmla="*/ 47 h 53"/>
                  <a:gd name="T28" fmla="*/ 20 w 80"/>
                  <a:gd name="T29" fmla="*/ 47 h 53"/>
                  <a:gd name="T30" fmla="*/ 31 w 80"/>
                  <a:gd name="T31" fmla="*/ 48 h 53"/>
                  <a:gd name="T32" fmla="*/ 44 w 80"/>
                  <a:gd name="T33" fmla="*/ 49 h 53"/>
                  <a:gd name="T34" fmla="*/ 55 w 80"/>
                  <a:gd name="T35" fmla="*/ 46 h 53"/>
                  <a:gd name="T36" fmla="*/ 68 w 80"/>
                  <a:gd name="T37" fmla="*/ 34 h 53"/>
                  <a:gd name="T38" fmla="*/ 74 w 80"/>
                  <a:gd name="T39" fmla="*/ 20 h 53"/>
                  <a:gd name="T40" fmla="*/ 77 w 80"/>
                  <a:gd name="T41" fmla="*/ 11 h 53"/>
                  <a:gd name="T42" fmla="*/ 80 w 80"/>
                  <a:gd name="T43" fmla="*/ 3 h 53"/>
                  <a:gd name="T44" fmla="*/ 72 w 80"/>
                  <a:gd name="T4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0" h="53">
                    <a:moveTo>
                      <a:pt x="72" y="0"/>
                    </a:moveTo>
                    <a:cubicBezTo>
                      <a:pt x="71" y="3"/>
                      <a:pt x="71" y="6"/>
                      <a:pt x="70" y="9"/>
                    </a:cubicBezTo>
                    <a:cubicBezTo>
                      <a:pt x="69" y="12"/>
                      <a:pt x="68" y="15"/>
                      <a:pt x="67" y="16"/>
                    </a:cubicBezTo>
                    <a:cubicBezTo>
                      <a:pt x="64" y="22"/>
                      <a:pt x="63" y="26"/>
                      <a:pt x="61" y="30"/>
                    </a:cubicBezTo>
                    <a:cubicBezTo>
                      <a:pt x="59" y="33"/>
                      <a:pt x="57" y="36"/>
                      <a:pt x="51" y="40"/>
                    </a:cubicBezTo>
                    <a:cubicBezTo>
                      <a:pt x="50" y="40"/>
                      <a:pt x="47" y="41"/>
                      <a:pt x="44" y="41"/>
                    </a:cubicBezTo>
                    <a:cubicBezTo>
                      <a:pt x="41" y="41"/>
                      <a:pt x="36" y="40"/>
                      <a:pt x="32" y="40"/>
                    </a:cubicBezTo>
                    <a:cubicBezTo>
                      <a:pt x="28" y="39"/>
                      <a:pt x="24" y="39"/>
                      <a:pt x="20" y="39"/>
                    </a:cubicBezTo>
                    <a:cubicBezTo>
                      <a:pt x="18" y="39"/>
                      <a:pt x="16" y="39"/>
                      <a:pt x="14" y="39"/>
                    </a:cubicBezTo>
                    <a:cubicBezTo>
                      <a:pt x="12" y="40"/>
                      <a:pt x="9" y="41"/>
                      <a:pt x="7" y="42"/>
                    </a:cubicBezTo>
                    <a:cubicBezTo>
                      <a:pt x="4" y="44"/>
                      <a:pt x="2" y="45"/>
                      <a:pt x="0" y="45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5" y="52"/>
                      <a:pt x="8" y="51"/>
                      <a:pt x="10" y="50"/>
                    </a:cubicBezTo>
                    <a:cubicBezTo>
                      <a:pt x="13" y="49"/>
                      <a:pt x="15" y="47"/>
                      <a:pt x="17" y="47"/>
                    </a:cubicBezTo>
                    <a:cubicBezTo>
                      <a:pt x="17" y="47"/>
                      <a:pt x="19" y="47"/>
                      <a:pt x="20" y="47"/>
                    </a:cubicBezTo>
                    <a:cubicBezTo>
                      <a:pt x="23" y="47"/>
                      <a:pt x="27" y="47"/>
                      <a:pt x="31" y="48"/>
                    </a:cubicBezTo>
                    <a:cubicBezTo>
                      <a:pt x="35" y="48"/>
                      <a:pt x="40" y="49"/>
                      <a:pt x="44" y="49"/>
                    </a:cubicBezTo>
                    <a:cubicBezTo>
                      <a:pt x="48" y="49"/>
                      <a:pt x="52" y="48"/>
                      <a:pt x="55" y="46"/>
                    </a:cubicBezTo>
                    <a:cubicBezTo>
                      <a:pt x="62" y="42"/>
                      <a:pt x="65" y="38"/>
                      <a:pt x="68" y="34"/>
                    </a:cubicBezTo>
                    <a:cubicBezTo>
                      <a:pt x="70" y="30"/>
                      <a:pt x="72" y="25"/>
                      <a:pt x="74" y="20"/>
                    </a:cubicBezTo>
                    <a:cubicBezTo>
                      <a:pt x="76" y="17"/>
                      <a:pt x="77" y="14"/>
                      <a:pt x="77" y="11"/>
                    </a:cubicBezTo>
                    <a:cubicBezTo>
                      <a:pt x="78" y="8"/>
                      <a:pt x="79" y="5"/>
                      <a:pt x="80" y="3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6" name="Oval 7">
                <a:extLst>
                  <a:ext uri="{FF2B5EF4-FFF2-40B4-BE49-F238E27FC236}">
                    <a16:creationId xmlns:a16="http://schemas.microsoft.com/office/drawing/2014/main" id="{0B52577E-D00C-0529-6C59-B85F47FD4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2" y="2406"/>
                <a:ext cx="802" cy="858"/>
              </a:xfrm>
              <a:prstGeom prst="ellipse">
                <a:avLst/>
              </a:pr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7" name="Oval 8">
                <a:extLst>
                  <a:ext uri="{FF2B5EF4-FFF2-40B4-BE49-F238E27FC236}">
                    <a16:creationId xmlns:a16="http://schemas.microsoft.com/office/drawing/2014/main" id="{5C4C3A90-237A-7677-3DF8-C3F1D0619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2414"/>
                <a:ext cx="783" cy="834"/>
              </a:xfrm>
              <a:prstGeom prst="ellipse">
                <a:avLst/>
              </a:prstGeom>
              <a:solidFill>
                <a:srgbClr val="F9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8" name="Oval 9">
                <a:extLst>
                  <a:ext uri="{FF2B5EF4-FFF2-40B4-BE49-F238E27FC236}">
                    <a16:creationId xmlns:a16="http://schemas.microsoft.com/office/drawing/2014/main" id="{D1F8E2EF-B11D-0AB7-0838-031B1C0D1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2422"/>
                <a:ext cx="760" cy="810"/>
              </a:xfrm>
              <a:prstGeom prst="ellipse">
                <a:avLst/>
              </a:prstGeom>
              <a:solidFill>
                <a:srgbClr val="F9D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9" name="Oval 10">
                <a:extLst>
                  <a:ext uri="{FF2B5EF4-FFF2-40B4-BE49-F238E27FC236}">
                    <a16:creationId xmlns:a16="http://schemas.microsoft.com/office/drawing/2014/main" id="{670E4C35-2106-C129-A637-EE249098B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2430"/>
                <a:ext cx="738" cy="786"/>
              </a:xfrm>
              <a:prstGeom prst="ellipse">
                <a:avLst/>
              </a:prstGeom>
              <a:solidFill>
                <a:srgbClr val="F9D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0" name="Oval 11">
                <a:extLst>
                  <a:ext uri="{FF2B5EF4-FFF2-40B4-BE49-F238E27FC236}">
                    <a16:creationId xmlns:a16="http://schemas.microsoft.com/office/drawing/2014/main" id="{992E97A6-01FD-2EB6-AF72-624F62FA0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" y="2438"/>
                <a:ext cx="715" cy="765"/>
              </a:xfrm>
              <a:prstGeom prst="ellipse">
                <a:avLst/>
              </a:prstGeom>
              <a:solidFill>
                <a:srgbClr val="FAD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1" name="Oval 12">
                <a:extLst>
                  <a:ext uri="{FF2B5EF4-FFF2-40B4-BE49-F238E27FC236}">
                    <a16:creationId xmlns:a16="http://schemas.microsoft.com/office/drawing/2014/main" id="{3F249D67-B7FD-87EA-AAAA-47C17C1E0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9" y="2448"/>
                <a:ext cx="693" cy="739"/>
              </a:xfrm>
              <a:prstGeom prst="ellipse">
                <a:avLst/>
              </a:prstGeom>
              <a:solidFill>
                <a:srgbClr val="FAD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2" name="Oval 13">
                <a:extLst>
                  <a:ext uri="{FF2B5EF4-FFF2-40B4-BE49-F238E27FC236}">
                    <a16:creationId xmlns:a16="http://schemas.microsoft.com/office/drawing/2014/main" id="{040A2615-94F2-995E-2560-812B32363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456"/>
                <a:ext cx="670" cy="715"/>
              </a:xfrm>
              <a:prstGeom prst="ellipse">
                <a:avLst/>
              </a:prstGeom>
              <a:solidFill>
                <a:srgbClr val="FADE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3" name="Oval 14">
                <a:extLst>
                  <a:ext uri="{FF2B5EF4-FFF2-40B4-BE49-F238E27FC236}">
                    <a16:creationId xmlns:a16="http://schemas.microsoft.com/office/drawing/2014/main" id="{6E981000-66CA-C8A6-AC12-C01B85197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2464"/>
                <a:ext cx="648" cy="691"/>
              </a:xfrm>
              <a:prstGeom prst="ellipse">
                <a:avLst/>
              </a:prstGeom>
              <a:solidFill>
                <a:srgbClr val="FAD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4" name="Oval 15">
                <a:extLst>
                  <a:ext uri="{FF2B5EF4-FFF2-40B4-BE49-F238E27FC236}">
                    <a16:creationId xmlns:a16="http://schemas.microsoft.com/office/drawing/2014/main" id="{17F9DB3F-F0FC-9C54-4400-50D544361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9" y="2472"/>
                <a:ext cx="625" cy="670"/>
              </a:xfrm>
              <a:prstGeom prst="ellipse">
                <a:avLst/>
              </a:prstGeom>
              <a:solidFill>
                <a:srgbClr val="FAE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5" name="Oval 16">
                <a:extLst>
                  <a:ext uri="{FF2B5EF4-FFF2-40B4-BE49-F238E27FC236}">
                    <a16:creationId xmlns:a16="http://schemas.microsoft.com/office/drawing/2014/main" id="{38C8ECAD-AEBF-7916-F902-8116F1DA0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2480"/>
                <a:ext cx="603" cy="646"/>
              </a:xfrm>
              <a:prstGeom prst="ellipse">
                <a:avLst/>
              </a:prstGeom>
              <a:solidFill>
                <a:srgbClr val="FAE1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6" name="Oval 17">
                <a:extLst>
                  <a:ext uri="{FF2B5EF4-FFF2-40B4-BE49-F238E27FC236}">
                    <a16:creationId xmlns:a16="http://schemas.microsoft.com/office/drawing/2014/main" id="{A1940590-879E-7320-D6A6-091D67D04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9" y="2491"/>
                <a:ext cx="580" cy="619"/>
              </a:xfrm>
              <a:prstGeom prst="ellipse">
                <a:avLst/>
              </a:prstGeom>
              <a:solidFill>
                <a:srgbClr val="FAE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7" name="Oval 18">
                <a:extLst>
                  <a:ext uri="{FF2B5EF4-FFF2-40B4-BE49-F238E27FC236}">
                    <a16:creationId xmlns:a16="http://schemas.microsoft.com/office/drawing/2014/main" id="{74AA0F7C-9731-1706-9B18-CC976D481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2499"/>
                <a:ext cx="560" cy="597"/>
              </a:xfrm>
              <a:prstGeom prst="ellipse">
                <a:avLst/>
              </a:prstGeom>
              <a:solidFill>
                <a:srgbClr val="FB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8" name="Oval 19">
                <a:extLst>
                  <a:ext uri="{FF2B5EF4-FFF2-40B4-BE49-F238E27FC236}">
                    <a16:creationId xmlns:a16="http://schemas.microsoft.com/office/drawing/2014/main" id="{92B11452-9969-ED31-C959-5F1FF33E8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" y="2507"/>
                <a:ext cx="537" cy="573"/>
              </a:xfrm>
              <a:prstGeom prst="ellipse">
                <a:avLst/>
              </a:prstGeom>
              <a:solidFill>
                <a:srgbClr val="FBE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59" name="Oval 20">
                <a:extLst>
                  <a:ext uri="{FF2B5EF4-FFF2-40B4-BE49-F238E27FC236}">
                    <a16:creationId xmlns:a16="http://schemas.microsoft.com/office/drawing/2014/main" id="{E080B96B-70B9-326F-5F8C-9CED4517B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2515"/>
                <a:ext cx="515" cy="549"/>
              </a:xfrm>
              <a:prstGeom prst="ellipse">
                <a:avLst/>
              </a:prstGeom>
              <a:solidFill>
                <a:srgbClr val="FBE5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0" name="Oval 21">
                <a:extLst>
                  <a:ext uri="{FF2B5EF4-FFF2-40B4-BE49-F238E27FC236}">
                    <a16:creationId xmlns:a16="http://schemas.microsoft.com/office/drawing/2014/main" id="{3B06FBD1-4BF3-9D94-81F6-22416E9B4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7" y="2523"/>
                <a:ext cx="492" cy="525"/>
              </a:xfrm>
              <a:prstGeom prst="ellipse">
                <a:avLst/>
              </a:prstGeom>
              <a:solidFill>
                <a:srgbClr val="FBE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1" name="Oval 22">
                <a:extLst>
                  <a:ext uri="{FF2B5EF4-FFF2-40B4-BE49-F238E27FC236}">
                    <a16:creationId xmlns:a16="http://schemas.microsoft.com/office/drawing/2014/main" id="{45DB0012-1507-5A69-BA63-97CC9E640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2531"/>
                <a:ext cx="470" cy="504"/>
              </a:xfrm>
              <a:prstGeom prst="ellipse">
                <a:avLst/>
              </a:prstGeom>
              <a:solidFill>
                <a:srgbClr val="FBE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2" name="Oval 23">
                <a:extLst>
                  <a:ext uri="{FF2B5EF4-FFF2-40B4-BE49-F238E27FC236}">
                    <a16:creationId xmlns:a16="http://schemas.microsoft.com/office/drawing/2014/main" id="{74EF9366-1FEB-D5EB-0F9B-88F4B24A1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7" y="2542"/>
                <a:ext cx="447" cy="477"/>
              </a:xfrm>
              <a:prstGeom prst="ellipse">
                <a:avLst/>
              </a:prstGeom>
              <a:solidFill>
                <a:srgbClr val="FBE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3" name="Oval 24">
                <a:extLst>
                  <a:ext uri="{FF2B5EF4-FFF2-40B4-BE49-F238E27FC236}">
                    <a16:creationId xmlns:a16="http://schemas.microsoft.com/office/drawing/2014/main" id="{1A0D75CE-D390-A67E-BE40-493D2874A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2550"/>
                <a:ext cx="425" cy="453"/>
              </a:xfrm>
              <a:prstGeom prst="ellipse">
                <a:avLst/>
              </a:prstGeom>
              <a:solidFill>
                <a:srgbClr val="FBE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4" name="Oval 25">
                <a:extLst>
                  <a:ext uri="{FF2B5EF4-FFF2-40B4-BE49-F238E27FC236}">
                    <a16:creationId xmlns:a16="http://schemas.microsoft.com/office/drawing/2014/main" id="{4DC0BD41-C972-5AE5-6D51-02B1E6BD0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558"/>
                <a:ext cx="402" cy="429"/>
              </a:xfrm>
              <a:prstGeom prst="ellipse">
                <a:avLst/>
              </a:prstGeom>
              <a:solidFill>
                <a:srgbClr val="FCE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5" name="Oval 26">
                <a:extLst>
                  <a:ext uri="{FF2B5EF4-FFF2-40B4-BE49-F238E27FC236}">
                    <a16:creationId xmlns:a16="http://schemas.microsoft.com/office/drawing/2014/main" id="{5C7FA6FB-2022-3DFA-0004-26D5AB9AA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7" y="2566"/>
                <a:ext cx="380" cy="408"/>
              </a:xfrm>
              <a:prstGeom prst="ellipse">
                <a:avLst/>
              </a:prstGeom>
              <a:solidFill>
                <a:srgbClr val="FC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6" name="Oval 27">
                <a:extLst>
                  <a:ext uri="{FF2B5EF4-FFF2-40B4-BE49-F238E27FC236}">
                    <a16:creationId xmlns:a16="http://schemas.microsoft.com/office/drawing/2014/main" id="{4B8FF2C5-57F3-8765-37D1-F1E972B95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2574"/>
                <a:ext cx="357" cy="384"/>
              </a:xfrm>
              <a:prstGeom prst="ellipse">
                <a:avLst/>
              </a:prstGeom>
              <a:solidFill>
                <a:srgbClr val="FC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7" name="Oval 28">
                <a:extLst>
                  <a:ext uri="{FF2B5EF4-FFF2-40B4-BE49-F238E27FC236}">
                    <a16:creationId xmlns:a16="http://schemas.microsoft.com/office/drawing/2014/main" id="{A0BD540F-B329-2E4F-BA48-6F0CF6384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4" y="2584"/>
                <a:ext cx="338" cy="358"/>
              </a:xfrm>
              <a:prstGeom prst="ellipse">
                <a:avLst/>
              </a:prstGeom>
              <a:solidFill>
                <a:srgbClr val="FCEC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8" name="Oval 29">
                <a:extLst>
                  <a:ext uri="{FF2B5EF4-FFF2-40B4-BE49-F238E27FC236}">
                    <a16:creationId xmlns:a16="http://schemas.microsoft.com/office/drawing/2014/main" id="{E772D7A3-9AB3-B4D8-BD30-8365A0F88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4" y="2592"/>
                <a:ext cx="315" cy="336"/>
              </a:xfrm>
              <a:prstGeom prst="ellipse">
                <a:avLst/>
              </a:prstGeom>
              <a:solidFill>
                <a:srgbClr val="FCED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69" name="Oval 30">
                <a:extLst>
                  <a:ext uri="{FF2B5EF4-FFF2-40B4-BE49-F238E27FC236}">
                    <a16:creationId xmlns:a16="http://schemas.microsoft.com/office/drawing/2014/main" id="{80C68DB3-6A3F-F1A2-197C-D330A9928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2600"/>
                <a:ext cx="293" cy="312"/>
              </a:xfrm>
              <a:prstGeom prst="ellipse">
                <a:avLst/>
              </a:prstGeom>
              <a:solidFill>
                <a:srgbClr val="FCEE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0" name="Oval 31">
                <a:extLst>
                  <a:ext uri="{FF2B5EF4-FFF2-40B4-BE49-F238E27FC236}">
                    <a16:creationId xmlns:a16="http://schemas.microsoft.com/office/drawing/2014/main" id="{7F87055E-346A-6A43-F30F-DBE6E5E14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2608"/>
                <a:ext cx="270" cy="288"/>
              </a:xfrm>
              <a:prstGeom prst="ellipse">
                <a:avLst/>
              </a:prstGeom>
              <a:solidFill>
                <a:srgbClr val="FCE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1" name="Oval 32">
                <a:extLst>
                  <a:ext uri="{FF2B5EF4-FFF2-40B4-BE49-F238E27FC236}">
                    <a16:creationId xmlns:a16="http://schemas.microsoft.com/office/drawing/2014/main" id="{FE93AC51-42E1-4E55-01EA-C8BA2459D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2616"/>
                <a:ext cx="248" cy="264"/>
              </a:xfrm>
              <a:prstGeom prst="ellipse">
                <a:avLst/>
              </a:prstGeom>
              <a:solidFill>
                <a:srgbClr val="FD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2" name="Oval 33">
                <a:extLst>
                  <a:ext uri="{FF2B5EF4-FFF2-40B4-BE49-F238E27FC236}">
                    <a16:creationId xmlns:a16="http://schemas.microsoft.com/office/drawing/2014/main" id="{648DD255-4C56-264F-5AF5-163821D66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4" y="2627"/>
                <a:ext cx="225" cy="240"/>
              </a:xfrm>
              <a:prstGeom prst="ellipse">
                <a:avLst/>
              </a:prstGeom>
              <a:solidFill>
                <a:srgbClr val="FD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3" name="Oval 34">
                <a:extLst>
                  <a:ext uri="{FF2B5EF4-FFF2-40B4-BE49-F238E27FC236}">
                    <a16:creationId xmlns:a16="http://schemas.microsoft.com/office/drawing/2014/main" id="{5445CE19-400B-6635-DD3A-65CB594B7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" y="2635"/>
                <a:ext cx="203" cy="216"/>
              </a:xfrm>
              <a:prstGeom prst="ellipse">
                <a:avLst/>
              </a:prstGeom>
              <a:solidFill>
                <a:srgbClr val="FD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4" name="Oval 35">
                <a:extLst>
                  <a:ext uri="{FF2B5EF4-FFF2-40B4-BE49-F238E27FC236}">
                    <a16:creationId xmlns:a16="http://schemas.microsoft.com/office/drawing/2014/main" id="{583421D2-F946-0232-BA8F-86ADB587A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4" y="2643"/>
                <a:ext cx="180" cy="192"/>
              </a:xfrm>
              <a:prstGeom prst="ellipse">
                <a:avLst/>
              </a:prstGeom>
              <a:solidFill>
                <a:srgbClr val="FDF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5" name="Freeform 36">
                <a:extLst>
                  <a:ext uri="{FF2B5EF4-FFF2-40B4-BE49-F238E27FC236}">
                    <a16:creationId xmlns:a16="http://schemas.microsoft.com/office/drawing/2014/main" id="{3246C73D-AE55-BE7F-0DDB-D9A0B5D03E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7" y="2326"/>
                <a:ext cx="582" cy="1136"/>
              </a:xfrm>
              <a:custGeom>
                <a:avLst/>
                <a:gdLst>
                  <a:gd name="T0" fmla="*/ 79 w 233"/>
                  <a:gd name="T1" fmla="*/ 58 h 426"/>
                  <a:gd name="T2" fmla="*/ 25 w 233"/>
                  <a:gd name="T3" fmla="*/ 181 h 426"/>
                  <a:gd name="T4" fmla="*/ 7 w 233"/>
                  <a:gd name="T5" fmla="*/ 250 h 426"/>
                  <a:gd name="T6" fmla="*/ 5 w 233"/>
                  <a:gd name="T7" fmla="*/ 291 h 426"/>
                  <a:gd name="T8" fmla="*/ 8 w 233"/>
                  <a:gd name="T9" fmla="*/ 324 h 426"/>
                  <a:gd name="T10" fmla="*/ 35 w 233"/>
                  <a:gd name="T11" fmla="*/ 365 h 426"/>
                  <a:gd name="T12" fmla="*/ 69 w 233"/>
                  <a:gd name="T13" fmla="*/ 368 h 426"/>
                  <a:gd name="T14" fmla="*/ 95 w 233"/>
                  <a:gd name="T15" fmla="*/ 387 h 426"/>
                  <a:gd name="T16" fmla="*/ 90 w 233"/>
                  <a:gd name="T17" fmla="*/ 360 h 426"/>
                  <a:gd name="T18" fmla="*/ 86 w 233"/>
                  <a:gd name="T19" fmla="*/ 338 h 426"/>
                  <a:gd name="T20" fmla="*/ 73 w 233"/>
                  <a:gd name="T21" fmla="*/ 302 h 426"/>
                  <a:gd name="T22" fmla="*/ 74 w 233"/>
                  <a:gd name="T23" fmla="*/ 280 h 426"/>
                  <a:gd name="T24" fmla="*/ 98 w 233"/>
                  <a:gd name="T25" fmla="*/ 311 h 426"/>
                  <a:gd name="T26" fmla="*/ 115 w 233"/>
                  <a:gd name="T27" fmla="*/ 339 h 426"/>
                  <a:gd name="T28" fmla="*/ 129 w 233"/>
                  <a:gd name="T29" fmla="*/ 368 h 426"/>
                  <a:gd name="T30" fmla="*/ 157 w 233"/>
                  <a:gd name="T31" fmla="*/ 406 h 426"/>
                  <a:gd name="T32" fmla="*/ 192 w 233"/>
                  <a:gd name="T33" fmla="*/ 402 h 426"/>
                  <a:gd name="T34" fmla="*/ 227 w 233"/>
                  <a:gd name="T35" fmla="*/ 415 h 426"/>
                  <a:gd name="T36" fmla="*/ 218 w 233"/>
                  <a:gd name="T37" fmla="*/ 357 h 426"/>
                  <a:gd name="T38" fmla="*/ 208 w 233"/>
                  <a:gd name="T39" fmla="*/ 324 h 426"/>
                  <a:gd name="T40" fmla="*/ 209 w 233"/>
                  <a:gd name="T41" fmla="*/ 287 h 426"/>
                  <a:gd name="T42" fmla="*/ 197 w 233"/>
                  <a:gd name="T43" fmla="*/ 240 h 426"/>
                  <a:gd name="T44" fmla="*/ 153 w 233"/>
                  <a:gd name="T45" fmla="*/ 208 h 426"/>
                  <a:gd name="T46" fmla="*/ 130 w 233"/>
                  <a:gd name="T47" fmla="*/ 171 h 426"/>
                  <a:gd name="T48" fmla="*/ 128 w 233"/>
                  <a:gd name="T49" fmla="*/ 126 h 426"/>
                  <a:gd name="T50" fmla="*/ 137 w 233"/>
                  <a:gd name="T51" fmla="*/ 91 h 426"/>
                  <a:gd name="T52" fmla="*/ 152 w 233"/>
                  <a:gd name="T53" fmla="*/ 47 h 426"/>
                  <a:gd name="T54" fmla="*/ 133 w 233"/>
                  <a:gd name="T55" fmla="*/ 3 h 426"/>
                  <a:gd name="T56" fmla="*/ 109 w 233"/>
                  <a:gd name="T57" fmla="*/ 31 h 426"/>
                  <a:gd name="T58" fmla="*/ 152 w 233"/>
                  <a:gd name="T59" fmla="*/ 30 h 426"/>
                  <a:gd name="T60" fmla="*/ 135 w 233"/>
                  <a:gd name="T61" fmla="*/ 65 h 426"/>
                  <a:gd name="T62" fmla="*/ 117 w 233"/>
                  <a:gd name="T63" fmla="*/ 111 h 426"/>
                  <a:gd name="T64" fmla="*/ 117 w 233"/>
                  <a:gd name="T65" fmla="*/ 176 h 426"/>
                  <a:gd name="T66" fmla="*/ 141 w 233"/>
                  <a:gd name="T67" fmla="*/ 206 h 426"/>
                  <a:gd name="T68" fmla="*/ 181 w 233"/>
                  <a:gd name="T69" fmla="*/ 241 h 426"/>
                  <a:gd name="T70" fmla="*/ 197 w 233"/>
                  <a:gd name="T71" fmla="*/ 288 h 426"/>
                  <a:gd name="T72" fmla="*/ 194 w 233"/>
                  <a:gd name="T73" fmla="*/ 323 h 426"/>
                  <a:gd name="T74" fmla="*/ 206 w 233"/>
                  <a:gd name="T75" fmla="*/ 345 h 426"/>
                  <a:gd name="T76" fmla="*/ 215 w 233"/>
                  <a:gd name="T77" fmla="*/ 379 h 426"/>
                  <a:gd name="T78" fmla="*/ 221 w 233"/>
                  <a:gd name="T79" fmla="*/ 404 h 426"/>
                  <a:gd name="T80" fmla="*/ 178 w 233"/>
                  <a:gd name="T81" fmla="*/ 385 h 426"/>
                  <a:gd name="T82" fmla="*/ 155 w 233"/>
                  <a:gd name="T83" fmla="*/ 383 h 426"/>
                  <a:gd name="T84" fmla="*/ 127 w 233"/>
                  <a:gd name="T85" fmla="*/ 353 h 426"/>
                  <a:gd name="T86" fmla="*/ 118 w 233"/>
                  <a:gd name="T87" fmla="*/ 321 h 426"/>
                  <a:gd name="T88" fmla="*/ 103 w 233"/>
                  <a:gd name="T89" fmla="*/ 294 h 426"/>
                  <a:gd name="T90" fmla="*/ 62 w 233"/>
                  <a:gd name="T91" fmla="*/ 279 h 426"/>
                  <a:gd name="T92" fmla="*/ 61 w 233"/>
                  <a:gd name="T93" fmla="*/ 301 h 426"/>
                  <a:gd name="T94" fmla="*/ 72 w 233"/>
                  <a:gd name="T95" fmla="*/ 336 h 426"/>
                  <a:gd name="T96" fmla="*/ 78 w 233"/>
                  <a:gd name="T97" fmla="*/ 358 h 426"/>
                  <a:gd name="T98" fmla="*/ 75 w 233"/>
                  <a:gd name="T99" fmla="*/ 358 h 426"/>
                  <a:gd name="T100" fmla="*/ 27 w 233"/>
                  <a:gd name="T101" fmla="*/ 350 h 426"/>
                  <a:gd name="T102" fmla="*/ 15 w 233"/>
                  <a:gd name="T103" fmla="*/ 313 h 426"/>
                  <a:gd name="T104" fmla="*/ 19 w 233"/>
                  <a:gd name="T105" fmla="*/ 285 h 426"/>
                  <a:gd name="T106" fmla="*/ 83 w 233"/>
                  <a:gd name="T107" fmla="*/ 76 h 426"/>
                  <a:gd name="T108" fmla="*/ 73 w 233"/>
                  <a:gd name="T109" fmla="*/ 368 h 426"/>
                  <a:gd name="T110" fmla="*/ 188 w 233"/>
                  <a:gd name="T111" fmla="*/ 30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3" h="426">
                    <a:moveTo>
                      <a:pt x="114" y="5"/>
                    </a:moveTo>
                    <a:cubicBezTo>
                      <a:pt x="108" y="8"/>
                      <a:pt x="115" y="16"/>
                      <a:pt x="114" y="18"/>
                    </a:cubicBezTo>
                    <a:cubicBezTo>
                      <a:pt x="114" y="20"/>
                      <a:pt x="111" y="20"/>
                      <a:pt x="111" y="21"/>
                    </a:cubicBezTo>
                    <a:cubicBezTo>
                      <a:pt x="109" y="23"/>
                      <a:pt x="104" y="24"/>
                      <a:pt x="102" y="25"/>
                    </a:cubicBezTo>
                    <a:cubicBezTo>
                      <a:pt x="100" y="28"/>
                      <a:pt x="97" y="30"/>
                      <a:pt x="95" y="37"/>
                    </a:cubicBezTo>
                    <a:cubicBezTo>
                      <a:pt x="93" y="41"/>
                      <a:pt x="91" y="39"/>
                      <a:pt x="88" y="42"/>
                    </a:cubicBezTo>
                    <a:cubicBezTo>
                      <a:pt x="82" y="48"/>
                      <a:pt x="81" y="52"/>
                      <a:pt x="79" y="58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4"/>
                      <a:pt x="77" y="64"/>
                      <a:pt x="76" y="66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2" y="70"/>
                      <a:pt x="72" y="71"/>
                      <a:pt x="71" y="72"/>
                    </a:cubicBezTo>
                    <a:cubicBezTo>
                      <a:pt x="63" y="127"/>
                      <a:pt x="37" y="169"/>
                      <a:pt x="27" y="178"/>
                    </a:cubicBezTo>
                    <a:cubicBezTo>
                      <a:pt x="26" y="179"/>
                      <a:pt x="25" y="179"/>
                      <a:pt x="25" y="181"/>
                    </a:cubicBezTo>
                    <a:cubicBezTo>
                      <a:pt x="25" y="181"/>
                      <a:pt x="25" y="181"/>
                      <a:pt x="25" y="181"/>
                    </a:cubicBezTo>
                    <a:cubicBezTo>
                      <a:pt x="26" y="184"/>
                      <a:pt x="26" y="184"/>
                      <a:pt x="26" y="184"/>
                    </a:cubicBezTo>
                    <a:cubicBezTo>
                      <a:pt x="27" y="194"/>
                      <a:pt x="28" y="200"/>
                      <a:pt x="28" y="204"/>
                    </a:cubicBezTo>
                    <a:cubicBezTo>
                      <a:pt x="28" y="205"/>
                      <a:pt x="28" y="205"/>
                      <a:pt x="28" y="206"/>
                    </a:cubicBezTo>
                    <a:cubicBezTo>
                      <a:pt x="28" y="209"/>
                      <a:pt x="28" y="209"/>
                      <a:pt x="28" y="209"/>
                    </a:cubicBezTo>
                    <a:cubicBezTo>
                      <a:pt x="26" y="228"/>
                      <a:pt x="17" y="241"/>
                      <a:pt x="13" y="244"/>
                    </a:cubicBezTo>
                    <a:cubicBezTo>
                      <a:pt x="12" y="244"/>
                      <a:pt x="10" y="244"/>
                      <a:pt x="9" y="245"/>
                    </a:cubicBezTo>
                    <a:cubicBezTo>
                      <a:pt x="7" y="247"/>
                      <a:pt x="7" y="248"/>
                      <a:pt x="7" y="250"/>
                    </a:cubicBezTo>
                    <a:cubicBezTo>
                      <a:pt x="7" y="251"/>
                      <a:pt x="7" y="252"/>
                      <a:pt x="8" y="253"/>
                    </a:cubicBezTo>
                    <a:cubicBezTo>
                      <a:pt x="11" y="258"/>
                      <a:pt x="12" y="263"/>
                      <a:pt x="12" y="267"/>
                    </a:cubicBezTo>
                    <a:cubicBezTo>
                      <a:pt x="12" y="271"/>
                      <a:pt x="11" y="275"/>
                      <a:pt x="9" y="279"/>
                    </a:cubicBezTo>
                    <a:cubicBezTo>
                      <a:pt x="9" y="279"/>
                      <a:pt x="9" y="279"/>
                      <a:pt x="9" y="279"/>
                    </a:cubicBezTo>
                    <a:cubicBezTo>
                      <a:pt x="7" y="283"/>
                      <a:pt x="7" y="283"/>
                      <a:pt x="7" y="283"/>
                    </a:cubicBezTo>
                    <a:cubicBezTo>
                      <a:pt x="6" y="284"/>
                      <a:pt x="6" y="285"/>
                      <a:pt x="6" y="286"/>
                    </a:cubicBezTo>
                    <a:cubicBezTo>
                      <a:pt x="6" y="288"/>
                      <a:pt x="6" y="290"/>
                      <a:pt x="5" y="291"/>
                    </a:cubicBezTo>
                    <a:cubicBezTo>
                      <a:pt x="2" y="292"/>
                      <a:pt x="1" y="295"/>
                      <a:pt x="0" y="297"/>
                    </a:cubicBezTo>
                    <a:cubicBezTo>
                      <a:pt x="0" y="298"/>
                      <a:pt x="0" y="298"/>
                      <a:pt x="0" y="299"/>
                    </a:cubicBezTo>
                    <a:cubicBezTo>
                      <a:pt x="0" y="301"/>
                      <a:pt x="1" y="303"/>
                      <a:pt x="1" y="304"/>
                    </a:cubicBezTo>
                    <a:cubicBezTo>
                      <a:pt x="1" y="305"/>
                      <a:pt x="1" y="305"/>
                      <a:pt x="1" y="305"/>
                    </a:cubicBezTo>
                    <a:cubicBezTo>
                      <a:pt x="2" y="309"/>
                      <a:pt x="2" y="309"/>
                      <a:pt x="2" y="309"/>
                    </a:cubicBezTo>
                    <a:cubicBezTo>
                      <a:pt x="3" y="317"/>
                      <a:pt x="3" y="317"/>
                      <a:pt x="3" y="317"/>
                    </a:cubicBezTo>
                    <a:cubicBezTo>
                      <a:pt x="4" y="320"/>
                      <a:pt x="6" y="322"/>
                      <a:pt x="8" y="324"/>
                    </a:cubicBezTo>
                    <a:cubicBezTo>
                      <a:pt x="9" y="326"/>
                      <a:pt x="10" y="327"/>
                      <a:pt x="10" y="328"/>
                    </a:cubicBezTo>
                    <a:cubicBezTo>
                      <a:pt x="10" y="329"/>
                      <a:pt x="10" y="330"/>
                      <a:pt x="10" y="331"/>
                    </a:cubicBezTo>
                    <a:cubicBezTo>
                      <a:pt x="10" y="332"/>
                      <a:pt x="10" y="332"/>
                      <a:pt x="10" y="333"/>
                    </a:cubicBezTo>
                    <a:cubicBezTo>
                      <a:pt x="10" y="339"/>
                      <a:pt x="10" y="339"/>
                      <a:pt x="10" y="339"/>
                    </a:cubicBezTo>
                    <a:cubicBezTo>
                      <a:pt x="11" y="343"/>
                      <a:pt x="12" y="347"/>
                      <a:pt x="14" y="350"/>
                    </a:cubicBezTo>
                    <a:cubicBezTo>
                      <a:pt x="15" y="354"/>
                      <a:pt x="15" y="354"/>
                      <a:pt x="15" y="354"/>
                    </a:cubicBezTo>
                    <a:cubicBezTo>
                      <a:pt x="19" y="365"/>
                      <a:pt x="28" y="365"/>
                      <a:pt x="35" y="365"/>
                    </a:cubicBezTo>
                    <a:cubicBezTo>
                      <a:pt x="38" y="365"/>
                      <a:pt x="42" y="364"/>
                      <a:pt x="45" y="365"/>
                    </a:cubicBezTo>
                    <a:cubicBezTo>
                      <a:pt x="51" y="367"/>
                      <a:pt x="54" y="365"/>
                      <a:pt x="56" y="364"/>
                    </a:cubicBezTo>
                    <a:cubicBezTo>
                      <a:pt x="56" y="364"/>
                      <a:pt x="56" y="364"/>
                      <a:pt x="56" y="364"/>
                    </a:cubicBezTo>
                    <a:cubicBezTo>
                      <a:pt x="67" y="367"/>
                      <a:pt x="67" y="367"/>
                      <a:pt x="67" y="367"/>
                    </a:cubicBezTo>
                    <a:cubicBezTo>
                      <a:pt x="68" y="367"/>
                      <a:pt x="68" y="367"/>
                      <a:pt x="68" y="367"/>
                    </a:cubicBezTo>
                    <a:cubicBezTo>
                      <a:pt x="68" y="368"/>
                      <a:pt x="68" y="368"/>
                      <a:pt x="69" y="368"/>
                    </a:cubicBezTo>
                    <a:cubicBezTo>
                      <a:pt x="69" y="368"/>
                      <a:pt x="69" y="368"/>
                      <a:pt x="69" y="368"/>
                    </a:cubicBezTo>
                    <a:cubicBezTo>
                      <a:pt x="69" y="368"/>
                      <a:pt x="69" y="368"/>
                      <a:pt x="69" y="368"/>
                    </a:cubicBezTo>
                    <a:cubicBezTo>
                      <a:pt x="69" y="368"/>
                      <a:pt x="70" y="369"/>
                      <a:pt x="71" y="370"/>
                    </a:cubicBezTo>
                    <a:cubicBezTo>
                      <a:pt x="71" y="371"/>
                      <a:pt x="72" y="372"/>
                      <a:pt x="72" y="372"/>
                    </a:cubicBezTo>
                    <a:cubicBezTo>
                      <a:pt x="74" y="374"/>
                      <a:pt x="76" y="375"/>
                      <a:pt x="78" y="374"/>
                    </a:cubicBezTo>
                    <a:cubicBezTo>
                      <a:pt x="78" y="375"/>
                      <a:pt x="78" y="376"/>
                      <a:pt x="79" y="376"/>
                    </a:cubicBezTo>
                    <a:cubicBezTo>
                      <a:pt x="80" y="377"/>
                      <a:pt x="80" y="377"/>
                      <a:pt x="91" y="385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8" y="389"/>
                      <a:pt x="101" y="389"/>
                      <a:pt x="103" y="387"/>
                    </a:cubicBezTo>
                    <a:cubicBezTo>
                      <a:pt x="104" y="385"/>
                      <a:pt x="105" y="384"/>
                      <a:pt x="105" y="382"/>
                    </a:cubicBezTo>
                    <a:cubicBezTo>
                      <a:pt x="105" y="381"/>
                      <a:pt x="105" y="380"/>
                      <a:pt x="104" y="379"/>
                    </a:cubicBezTo>
                    <a:cubicBezTo>
                      <a:pt x="104" y="379"/>
                      <a:pt x="102" y="377"/>
                      <a:pt x="98" y="374"/>
                    </a:cubicBezTo>
                    <a:cubicBezTo>
                      <a:pt x="98" y="373"/>
                      <a:pt x="98" y="372"/>
                      <a:pt x="98" y="372"/>
                    </a:cubicBezTo>
                    <a:cubicBezTo>
                      <a:pt x="98" y="370"/>
                      <a:pt x="98" y="367"/>
                      <a:pt x="95" y="364"/>
                    </a:cubicBezTo>
                    <a:cubicBezTo>
                      <a:pt x="93" y="362"/>
                      <a:pt x="92" y="361"/>
                      <a:pt x="90" y="360"/>
                    </a:cubicBezTo>
                    <a:cubicBezTo>
                      <a:pt x="90" y="360"/>
                      <a:pt x="90" y="360"/>
                      <a:pt x="90" y="360"/>
                    </a:cubicBezTo>
                    <a:cubicBezTo>
                      <a:pt x="90" y="360"/>
                      <a:pt x="91" y="359"/>
                      <a:pt x="91" y="358"/>
                    </a:cubicBezTo>
                    <a:cubicBezTo>
                      <a:pt x="91" y="357"/>
                      <a:pt x="90" y="355"/>
                      <a:pt x="90" y="353"/>
                    </a:cubicBezTo>
                    <a:cubicBezTo>
                      <a:pt x="88" y="351"/>
                      <a:pt x="86" y="349"/>
                      <a:pt x="85" y="348"/>
                    </a:cubicBezTo>
                    <a:cubicBezTo>
                      <a:pt x="85" y="348"/>
                      <a:pt x="85" y="348"/>
                      <a:pt x="85" y="348"/>
                    </a:cubicBezTo>
                    <a:cubicBezTo>
                      <a:pt x="85" y="347"/>
                      <a:pt x="85" y="346"/>
                      <a:pt x="85" y="345"/>
                    </a:cubicBezTo>
                    <a:cubicBezTo>
                      <a:pt x="86" y="343"/>
                      <a:pt x="86" y="341"/>
                      <a:pt x="86" y="338"/>
                    </a:cubicBezTo>
                    <a:cubicBezTo>
                      <a:pt x="86" y="336"/>
                      <a:pt x="86" y="334"/>
                      <a:pt x="84" y="332"/>
                    </a:cubicBezTo>
                    <a:cubicBezTo>
                      <a:pt x="83" y="329"/>
                      <a:pt x="81" y="327"/>
                      <a:pt x="79" y="326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8" y="324"/>
                      <a:pt x="78" y="322"/>
                      <a:pt x="78" y="322"/>
                    </a:cubicBezTo>
                    <a:cubicBezTo>
                      <a:pt x="75" y="313"/>
                      <a:pt x="75" y="313"/>
                      <a:pt x="75" y="313"/>
                    </a:cubicBezTo>
                    <a:cubicBezTo>
                      <a:pt x="74" y="310"/>
                      <a:pt x="73" y="308"/>
                      <a:pt x="73" y="306"/>
                    </a:cubicBezTo>
                    <a:cubicBezTo>
                      <a:pt x="73" y="302"/>
                      <a:pt x="73" y="302"/>
                      <a:pt x="73" y="302"/>
                    </a:cubicBezTo>
                    <a:cubicBezTo>
                      <a:pt x="73" y="301"/>
                      <a:pt x="73" y="301"/>
                      <a:pt x="73" y="301"/>
                    </a:cubicBezTo>
                    <a:cubicBezTo>
                      <a:pt x="73" y="299"/>
                      <a:pt x="72" y="296"/>
                      <a:pt x="72" y="294"/>
                    </a:cubicBezTo>
                    <a:cubicBezTo>
                      <a:pt x="72" y="293"/>
                      <a:pt x="73" y="293"/>
                      <a:pt x="73" y="292"/>
                    </a:cubicBezTo>
                    <a:cubicBezTo>
                      <a:pt x="74" y="290"/>
                      <a:pt x="75" y="288"/>
                      <a:pt x="75" y="287"/>
                    </a:cubicBezTo>
                    <a:cubicBezTo>
                      <a:pt x="75" y="285"/>
                      <a:pt x="74" y="283"/>
                      <a:pt x="74" y="282"/>
                    </a:cubicBezTo>
                    <a:cubicBezTo>
                      <a:pt x="74" y="281"/>
                      <a:pt x="74" y="281"/>
                      <a:pt x="74" y="280"/>
                    </a:cubicBezTo>
                    <a:cubicBezTo>
                      <a:pt x="74" y="280"/>
                      <a:pt x="74" y="280"/>
                      <a:pt x="74" y="280"/>
                    </a:cubicBezTo>
                    <a:cubicBezTo>
                      <a:pt x="75" y="281"/>
                      <a:pt x="75" y="282"/>
                      <a:pt x="75" y="282"/>
                    </a:cubicBezTo>
                    <a:cubicBezTo>
                      <a:pt x="78" y="286"/>
                      <a:pt x="78" y="286"/>
                      <a:pt x="78" y="286"/>
                    </a:cubicBezTo>
                    <a:cubicBezTo>
                      <a:pt x="80" y="290"/>
                      <a:pt x="82" y="293"/>
                      <a:pt x="85" y="296"/>
                    </a:cubicBezTo>
                    <a:cubicBezTo>
                      <a:pt x="87" y="298"/>
                      <a:pt x="90" y="300"/>
                      <a:pt x="92" y="301"/>
                    </a:cubicBezTo>
                    <a:cubicBezTo>
                      <a:pt x="92" y="301"/>
                      <a:pt x="94" y="302"/>
                      <a:pt x="94" y="302"/>
                    </a:cubicBezTo>
                    <a:cubicBezTo>
                      <a:pt x="95" y="302"/>
                      <a:pt x="95" y="304"/>
                      <a:pt x="95" y="304"/>
                    </a:cubicBezTo>
                    <a:cubicBezTo>
                      <a:pt x="96" y="306"/>
                      <a:pt x="97" y="309"/>
                      <a:pt x="98" y="311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5" y="316"/>
                      <a:pt x="106" y="316"/>
                    </a:cubicBezTo>
                    <a:cubicBezTo>
                      <a:pt x="106" y="317"/>
                      <a:pt x="106" y="319"/>
                      <a:pt x="106" y="319"/>
                    </a:cubicBezTo>
                    <a:cubicBezTo>
                      <a:pt x="106" y="319"/>
                      <a:pt x="106" y="320"/>
                      <a:pt x="106" y="321"/>
                    </a:cubicBezTo>
                    <a:cubicBezTo>
                      <a:pt x="106" y="322"/>
                      <a:pt x="106" y="324"/>
                      <a:pt x="107" y="326"/>
                    </a:cubicBezTo>
                    <a:cubicBezTo>
                      <a:pt x="108" y="330"/>
                      <a:pt x="110" y="333"/>
                      <a:pt x="112" y="335"/>
                    </a:cubicBezTo>
                    <a:cubicBezTo>
                      <a:pt x="113" y="336"/>
                      <a:pt x="114" y="338"/>
                      <a:pt x="115" y="339"/>
                    </a:cubicBezTo>
                    <a:cubicBezTo>
                      <a:pt x="115" y="339"/>
                      <a:pt x="115" y="340"/>
                      <a:pt x="115" y="341"/>
                    </a:cubicBezTo>
                    <a:cubicBezTo>
                      <a:pt x="115" y="342"/>
                      <a:pt x="115" y="343"/>
                      <a:pt x="115" y="344"/>
                    </a:cubicBezTo>
                    <a:cubicBezTo>
                      <a:pt x="114" y="346"/>
                      <a:pt x="114" y="347"/>
                      <a:pt x="114" y="349"/>
                    </a:cubicBezTo>
                    <a:cubicBezTo>
                      <a:pt x="114" y="352"/>
                      <a:pt x="115" y="355"/>
                      <a:pt x="117" y="359"/>
                    </a:cubicBezTo>
                    <a:cubicBezTo>
                      <a:pt x="119" y="363"/>
                      <a:pt x="123" y="364"/>
                      <a:pt x="126" y="366"/>
                    </a:cubicBezTo>
                    <a:cubicBezTo>
                      <a:pt x="127" y="366"/>
                      <a:pt x="128" y="367"/>
                      <a:pt x="129" y="367"/>
                    </a:cubicBezTo>
                    <a:cubicBezTo>
                      <a:pt x="129" y="368"/>
                      <a:pt x="129" y="368"/>
                      <a:pt x="129" y="368"/>
                    </a:cubicBezTo>
                    <a:cubicBezTo>
                      <a:pt x="130" y="372"/>
                      <a:pt x="130" y="372"/>
                      <a:pt x="130" y="372"/>
                    </a:cubicBezTo>
                    <a:cubicBezTo>
                      <a:pt x="132" y="380"/>
                      <a:pt x="136" y="384"/>
                      <a:pt x="142" y="387"/>
                    </a:cubicBezTo>
                    <a:cubicBezTo>
                      <a:pt x="142" y="387"/>
                      <a:pt x="142" y="387"/>
                      <a:pt x="142" y="387"/>
                    </a:cubicBezTo>
                    <a:cubicBezTo>
                      <a:pt x="142" y="392"/>
                      <a:pt x="144" y="397"/>
                      <a:pt x="147" y="400"/>
                    </a:cubicBezTo>
                    <a:cubicBezTo>
                      <a:pt x="147" y="401"/>
                      <a:pt x="147" y="401"/>
                      <a:pt x="147" y="401"/>
                    </a:cubicBezTo>
                    <a:cubicBezTo>
                      <a:pt x="148" y="406"/>
                      <a:pt x="153" y="406"/>
                      <a:pt x="155" y="406"/>
                    </a:cubicBezTo>
                    <a:cubicBezTo>
                      <a:pt x="155" y="406"/>
                      <a:pt x="156" y="406"/>
                      <a:pt x="157" y="406"/>
                    </a:cubicBezTo>
                    <a:cubicBezTo>
                      <a:pt x="158" y="408"/>
                      <a:pt x="160" y="409"/>
                      <a:pt x="161" y="409"/>
                    </a:cubicBezTo>
                    <a:cubicBezTo>
                      <a:pt x="166" y="410"/>
                      <a:pt x="168" y="407"/>
                      <a:pt x="170" y="405"/>
                    </a:cubicBezTo>
                    <a:cubicBezTo>
                      <a:pt x="170" y="405"/>
                      <a:pt x="170" y="405"/>
                      <a:pt x="170" y="405"/>
                    </a:cubicBezTo>
                    <a:cubicBezTo>
                      <a:pt x="172" y="406"/>
                      <a:pt x="174" y="406"/>
                      <a:pt x="177" y="405"/>
                    </a:cubicBezTo>
                    <a:cubicBezTo>
                      <a:pt x="180" y="403"/>
                      <a:pt x="181" y="401"/>
                      <a:pt x="182" y="398"/>
                    </a:cubicBezTo>
                    <a:cubicBezTo>
                      <a:pt x="183" y="398"/>
                      <a:pt x="185" y="399"/>
                      <a:pt x="186" y="399"/>
                    </a:cubicBezTo>
                    <a:cubicBezTo>
                      <a:pt x="186" y="399"/>
                      <a:pt x="191" y="401"/>
                      <a:pt x="192" y="402"/>
                    </a:cubicBezTo>
                    <a:cubicBezTo>
                      <a:pt x="193" y="403"/>
                      <a:pt x="196" y="407"/>
                      <a:pt x="197" y="410"/>
                    </a:cubicBezTo>
                    <a:cubicBezTo>
                      <a:pt x="202" y="419"/>
                      <a:pt x="205" y="424"/>
                      <a:pt x="210" y="425"/>
                    </a:cubicBezTo>
                    <a:cubicBezTo>
                      <a:pt x="212" y="426"/>
                      <a:pt x="213" y="425"/>
                      <a:pt x="215" y="424"/>
                    </a:cubicBezTo>
                    <a:cubicBezTo>
                      <a:pt x="215" y="424"/>
                      <a:pt x="215" y="424"/>
                      <a:pt x="215" y="424"/>
                    </a:cubicBezTo>
                    <a:cubicBezTo>
                      <a:pt x="222" y="423"/>
                      <a:pt x="222" y="423"/>
                      <a:pt x="222" y="423"/>
                    </a:cubicBezTo>
                    <a:cubicBezTo>
                      <a:pt x="225" y="418"/>
                      <a:pt x="225" y="418"/>
                      <a:pt x="225" y="418"/>
                    </a:cubicBezTo>
                    <a:cubicBezTo>
                      <a:pt x="226" y="416"/>
                      <a:pt x="226" y="416"/>
                      <a:pt x="227" y="415"/>
                    </a:cubicBezTo>
                    <a:cubicBezTo>
                      <a:pt x="231" y="409"/>
                      <a:pt x="231" y="409"/>
                      <a:pt x="231" y="409"/>
                    </a:cubicBezTo>
                    <a:cubicBezTo>
                      <a:pt x="233" y="406"/>
                      <a:pt x="233" y="404"/>
                      <a:pt x="233" y="401"/>
                    </a:cubicBezTo>
                    <a:cubicBezTo>
                      <a:pt x="233" y="395"/>
                      <a:pt x="230" y="389"/>
                      <a:pt x="226" y="384"/>
                    </a:cubicBezTo>
                    <a:cubicBezTo>
                      <a:pt x="228" y="381"/>
                      <a:pt x="229" y="377"/>
                      <a:pt x="229" y="374"/>
                    </a:cubicBezTo>
                    <a:cubicBezTo>
                      <a:pt x="229" y="373"/>
                      <a:pt x="229" y="372"/>
                      <a:pt x="229" y="372"/>
                    </a:cubicBezTo>
                    <a:cubicBezTo>
                      <a:pt x="228" y="364"/>
                      <a:pt x="224" y="361"/>
                      <a:pt x="221" y="359"/>
                    </a:cubicBezTo>
                    <a:cubicBezTo>
                      <a:pt x="219" y="358"/>
                      <a:pt x="218" y="358"/>
                      <a:pt x="218" y="357"/>
                    </a:cubicBezTo>
                    <a:cubicBezTo>
                      <a:pt x="217" y="356"/>
                      <a:pt x="217" y="356"/>
                      <a:pt x="217" y="355"/>
                    </a:cubicBezTo>
                    <a:cubicBezTo>
                      <a:pt x="217" y="354"/>
                      <a:pt x="217" y="352"/>
                      <a:pt x="218" y="351"/>
                    </a:cubicBezTo>
                    <a:cubicBezTo>
                      <a:pt x="218" y="349"/>
                      <a:pt x="218" y="347"/>
                      <a:pt x="218" y="345"/>
                    </a:cubicBezTo>
                    <a:cubicBezTo>
                      <a:pt x="218" y="341"/>
                      <a:pt x="217" y="337"/>
                      <a:pt x="214" y="333"/>
                    </a:cubicBezTo>
                    <a:cubicBezTo>
                      <a:pt x="212" y="331"/>
                      <a:pt x="210" y="330"/>
                      <a:pt x="208" y="329"/>
                    </a:cubicBezTo>
                    <a:cubicBezTo>
                      <a:pt x="208" y="328"/>
                      <a:pt x="207" y="328"/>
                      <a:pt x="207" y="328"/>
                    </a:cubicBezTo>
                    <a:cubicBezTo>
                      <a:pt x="207" y="326"/>
                      <a:pt x="208" y="325"/>
                      <a:pt x="208" y="324"/>
                    </a:cubicBezTo>
                    <a:cubicBezTo>
                      <a:pt x="208" y="323"/>
                      <a:pt x="207" y="322"/>
                      <a:pt x="207" y="321"/>
                    </a:cubicBezTo>
                    <a:cubicBezTo>
                      <a:pt x="206" y="318"/>
                      <a:pt x="204" y="316"/>
                      <a:pt x="203" y="314"/>
                    </a:cubicBezTo>
                    <a:cubicBezTo>
                      <a:pt x="201" y="313"/>
                      <a:pt x="201" y="313"/>
                      <a:pt x="201" y="313"/>
                    </a:cubicBezTo>
                    <a:cubicBezTo>
                      <a:pt x="198" y="309"/>
                      <a:pt x="196" y="306"/>
                      <a:pt x="195" y="303"/>
                    </a:cubicBezTo>
                    <a:cubicBezTo>
                      <a:pt x="199" y="303"/>
                      <a:pt x="203" y="301"/>
                      <a:pt x="206" y="298"/>
                    </a:cubicBezTo>
                    <a:cubicBezTo>
                      <a:pt x="209" y="295"/>
                      <a:pt x="209" y="292"/>
                      <a:pt x="209" y="290"/>
                    </a:cubicBezTo>
                    <a:cubicBezTo>
                      <a:pt x="209" y="288"/>
                      <a:pt x="209" y="287"/>
                      <a:pt x="209" y="287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09" y="285"/>
                      <a:pt x="209" y="284"/>
                      <a:pt x="211" y="283"/>
                    </a:cubicBezTo>
                    <a:cubicBezTo>
                      <a:pt x="214" y="282"/>
                      <a:pt x="219" y="279"/>
                      <a:pt x="220" y="270"/>
                    </a:cubicBezTo>
                    <a:cubicBezTo>
                      <a:pt x="220" y="270"/>
                      <a:pt x="220" y="269"/>
                      <a:pt x="220" y="268"/>
                    </a:cubicBezTo>
                    <a:cubicBezTo>
                      <a:pt x="220" y="255"/>
                      <a:pt x="211" y="250"/>
                      <a:pt x="204" y="246"/>
                    </a:cubicBezTo>
                    <a:cubicBezTo>
                      <a:pt x="202" y="245"/>
                      <a:pt x="202" y="245"/>
                      <a:pt x="202" y="245"/>
                    </a:cubicBezTo>
                    <a:cubicBezTo>
                      <a:pt x="200" y="244"/>
                      <a:pt x="199" y="242"/>
                      <a:pt x="197" y="240"/>
                    </a:cubicBezTo>
                    <a:cubicBezTo>
                      <a:pt x="195" y="237"/>
                      <a:pt x="192" y="233"/>
                      <a:pt x="186" y="230"/>
                    </a:cubicBezTo>
                    <a:cubicBezTo>
                      <a:pt x="178" y="227"/>
                      <a:pt x="178" y="227"/>
                      <a:pt x="178" y="227"/>
                    </a:cubicBezTo>
                    <a:cubicBezTo>
                      <a:pt x="174" y="226"/>
                      <a:pt x="170" y="224"/>
                      <a:pt x="168" y="222"/>
                    </a:cubicBezTo>
                    <a:cubicBezTo>
                      <a:pt x="167" y="219"/>
                      <a:pt x="167" y="219"/>
                      <a:pt x="167" y="219"/>
                    </a:cubicBezTo>
                    <a:cubicBezTo>
                      <a:pt x="166" y="217"/>
                      <a:pt x="165" y="214"/>
                      <a:pt x="161" y="211"/>
                    </a:cubicBezTo>
                    <a:cubicBezTo>
                      <a:pt x="159" y="210"/>
                      <a:pt x="157" y="209"/>
                      <a:pt x="155" y="209"/>
                    </a:cubicBezTo>
                    <a:cubicBezTo>
                      <a:pt x="155" y="209"/>
                      <a:pt x="154" y="208"/>
                      <a:pt x="153" y="208"/>
                    </a:cubicBezTo>
                    <a:cubicBezTo>
                      <a:pt x="153" y="207"/>
                      <a:pt x="153" y="206"/>
                      <a:pt x="153" y="205"/>
                    </a:cubicBezTo>
                    <a:cubicBezTo>
                      <a:pt x="153" y="202"/>
                      <a:pt x="152" y="199"/>
                      <a:pt x="151" y="196"/>
                    </a:cubicBezTo>
                    <a:cubicBezTo>
                      <a:pt x="147" y="191"/>
                      <a:pt x="143" y="190"/>
                      <a:pt x="140" y="189"/>
                    </a:cubicBezTo>
                    <a:cubicBezTo>
                      <a:pt x="139" y="189"/>
                      <a:pt x="138" y="189"/>
                      <a:pt x="138" y="188"/>
                    </a:cubicBezTo>
                    <a:cubicBezTo>
                      <a:pt x="137" y="188"/>
                      <a:pt x="137" y="187"/>
                      <a:pt x="136" y="185"/>
                    </a:cubicBezTo>
                    <a:cubicBezTo>
                      <a:pt x="135" y="182"/>
                      <a:pt x="134" y="177"/>
                      <a:pt x="129" y="174"/>
                    </a:cubicBezTo>
                    <a:cubicBezTo>
                      <a:pt x="129" y="173"/>
                      <a:pt x="130" y="172"/>
                      <a:pt x="130" y="171"/>
                    </a:cubicBezTo>
                    <a:cubicBezTo>
                      <a:pt x="130" y="166"/>
                      <a:pt x="128" y="162"/>
                      <a:pt x="126" y="158"/>
                    </a:cubicBezTo>
                    <a:cubicBezTo>
                      <a:pt x="122" y="152"/>
                      <a:pt x="122" y="152"/>
                      <a:pt x="122" y="152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1" y="148"/>
                      <a:pt x="122" y="145"/>
                      <a:pt x="124" y="142"/>
                    </a:cubicBezTo>
                    <a:cubicBezTo>
                      <a:pt x="126" y="138"/>
                      <a:pt x="127" y="135"/>
                      <a:pt x="128" y="131"/>
                    </a:cubicBezTo>
                    <a:cubicBezTo>
                      <a:pt x="128" y="129"/>
                      <a:pt x="128" y="127"/>
                      <a:pt x="128" y="126"/>
                    </a:cubicBezTo>
                    <a:cubicBezTo>
                      <a:pt x="128" y="123"/>
                      <a:pt x="128" y="120"/>
                      <a:pt x="127" y="117"/>
                    </a:cubicBezTo>
                    <a:cubicBezTo>
                      <a:pt x="130" y="114"/>
                      <a:pt x="132" y="111"/>
                      <a:pt x="134" y="107"/>
                    </a:cubicBezTo>
                    <a:cubicBezTo>
                      <a:pt x="135" y="104"/>
                      <a:pt x="135" y="102"/>
                      <a:pt x="135" y="100"/>
                    </a:cubicBezTo>
                    <a:cubicBezTo>
                      <a:pt x="135" y="99"/>
                      <a:pt x="135" y="97"/>
                      <a:pt x="135" y="96"/>
                    </a:cubicBezTo>
                    <a:cubicBezTo>
                      <a:pt x="135" y="96"/>
                      <a:pt x="135" y="95"/>
                      <a:pt x="135" y="94"/>
                    </a:cubicBezTo>
                    <a:cubicBezTo>
                      <a:pt x="135" y="93"/>
                      <a:pt x="135" y="92"/>
                      <a:pt x="135" y="92"/>
                    </a:cubicBezTo>
                    <a:cubicBezTo>
                      <a:pt x="135" y="91"/>
                      <a:pt x="137" y="91"/>
                      <a:pt x="137" y="91"/>
                    </a:cubicBezTo>
                    <a:cubicBezTo>
                      <a:pt x="138" y="89"/>
                      <a:pt x="141" y="88"/>
                      <a:pt x="142" y="85"/>
                    </a:cubicBezTo>
                    <a:cubicBezTo>
                      <a:pt x="144" y="82"/>
                      <a:pt x="144" y="79"/>
                      <a:pt x="145" y="76"/>
                    </a:cubicBezTo>
                    <a:cubicBezTo>
                      <a:pt x="145" y="74"/>
                      <a:pt x="145" y="73"/>
                      <a:pt x="145" y="72"/>
                    </a:cubicBezTo>
                    <a:cubicBezTo>
                      <a:pt x="146" y="71"/>
                      <a:pt x="147" y="71"/>
                      <a:pt x="148" y="70"/>
                    </a:cubicBezTo>
                    <a:cubicBezTo>
                      <a:pt x="151" y="68"/>
                      <a:pt x="151" y="64"/>
                      <a:pt x="152" y="56"/>
                    </a:cubicBezTo>
                    <a:cubicBezTo>
                      <a:pt x="152" y="49"/>
                      <a:pt x="152" y="49"/>
                      <a:pt x="152" y="49"/>
                    </a:cubicBezTo>
                    <a:cubicBezTo>
                      <a:pt x="152" y="48"/>
                      <a:pt x="152" y="47"/>
                      <a:pt x="152" y="47"/>
                    </a:cubicBezTo>
                    <a:cubicBezTo>
                      <a:pt x="152" y="47"/>
                      <a:pt x="152" y="46"/>
                      <a:pt x="152" y="46"/>
                    </a:cubicBezTo>
                    <a:cubicBezTo>
                      <a:pt x="153" y="44"/>
                      <a:pt x="154" y="43"/>
                      <a:pt x="155" y="42"/>
                    </a:cubicBezTo>
                    <a:cubicBezTo>
                      <a:pt x="157" y="39"/>
                      <a:pt x="158" y="37"/>
                      <a:pt x="158" y="30"/>
                    </a:cubicBezTo>
                    <a:cubicBezTo>
                      <a:pt x="158" y="29"/>
                      <a:pt x="158" y="28"/>
                      <a:pt x="158" y="27"/>
                    </a:cubicBezTo>
                    <a:cubicBezTo>
                      <a:pt x="157" y="19"/>
                      <a:pt x="152" y="24"/>
                      <a:pt x="147" y="19"/>
                    </a:cubicBezTo>
                    <a:cubicBezTo>
                      <a:pt x="146" y="19"/>
                      <a:pt x="145" y="18"/>
                      <a:pt x="144" y="18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27" y="0"/>
                      <a:pt x="120" y="1"/>
                      <a:pt x="114" y="5"/>
                    </a:cubicBezTo>
                    <a:close/>
                    <a:moveTo>
                      <a:pt x="84" y="74"/>
                    </a:moveTo>
                    <a:cubicBezTo>
                      <a:pt x="86" y="72"/>
                      <a:pt x="89" y="70"/>
                      <a:pt x="90" y="64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2" y="56"/>
                      <a:pt x="92" y="54"/>
                      <a:pt x="96" y="51"/>
                    </a:cubicBezTo>
                    <a:cubicBezTo>
                      <a:pt x="101" y="46"/>
                      <a:pt x="103" y="44"/>
                      <a:pt x="105" y="37"/>
                    </a:cubicBezTo>
                    <a:cubicBezTo>
                      <a:pt x="106" y="34"/>
                      <a:pt x="107" y="33"/>
                      <a:pt x="109" y="31"/>
                    </a:cubicBezTo>
                    <a:cubicBezTo>
                      <a:pt x="110" y="30"/>
                      <a:pt x="112" y="28"/>
                      <a:pt x="114" y="25"/>
                    </a:cubicBezTo>
                    <a:cubicBezTo>
                      <a:pt x="116" y="22"/>
                      <a:pt x="117" y="20"/>
                      <a:pt x="117" y="18"/>
                    </a:cubicBezTo>
                    <a:cubicBezTo>
                      <a:pt x="118" y="16"/>
                      <a:pt x="118" y="16"/>
                      <a:pt x="120" y="15"/>
                    </a:cubicBezTo>
                    <a:cubicBezTo>
                      <a:pt x="123" y="13"/>
                      <a:pt x="127" y="13"/>
                      <a:pt x="130" y="14"/>
                    </a:cubicBezTo>
                    <a:cubicBezTo>
                      <a:pt x="130" y="14"/>
                      <a:pt x="145" y="18"/>
                      <a:pt x="148" y="19"/>
                    </a:cubicBezTo>
                    <a:cubicBezTo>
                      <a:pt x="151" y="22"/>
                      <a:pt x="152" y="24"/>
                      <a:pt x="152" y="28"/>
                    </a:cubicBezTo>
                    <a:cubicBezTo>
                      <a:pt x="152" y="29"/>
                      <a:pt x="152" y="29"/>
                      <a:pt x="152" y="30"/>
                    </a:cubicBezTo>
                    <a:cubicBezTo>
                      <a:pt x="152" y="32"/>
                      <a:pt x="152" y="33"/>
                      <a:pt x="150" y="35"/>
                    </a:cubicBezTo>
                    <a:cubicBezTo>
                      <a:pt x="149" y="37"/>
                      <a:pt x="147" y="39"/>
                      <a:pt x="145" y="42"/>
                    </a:cubicBezTo>
                    <a:cubicBezTo>
                      <a:pt x="144" y="44"/>
                      <a:pt x="144" y="46"/>
                      <a:pt x="144" y="48"/>
                    </a:cubicBezTo>
                    <a:cubicBezTo>
                      <a:pt x="144" y="50"/>
                      <a:pt x="144" y="51"/>
                      <a:pt x="144" y="52"/>
                    </a:cubicBezTo>
                    <a:cubicBezTo>
                      <a:pt x="144" y="56"/>
                      <a:pt x="144" y="56"/>
                      <a:pt x="144" y="56"/>
                    </a:cubicBezTo>
                    <a:cubicBezTo>
                      <a:pt x="144" y="58"/>
                      <a:pt x="144" y="58"/>
                      <a:pt x="141" y="60"/>
                    </a:cubicBezTo>
                    <a:cubicBezTo>
                      <a:pt x="140" y="61"/>
                      <a:pt x="137" y="63"/>
                      <a:pt x="135" y="65"/>
                    </a:cubicBezTo>
                    <a:cubicBezTo>
                      <a:pt x="133" y="69"/>
                      <a:pt x="133" y="72"/>
                      <a:pt x="133" y="75"/>
                    </a:cubicBezTo>
                    <a:cubicBezTo>
                      <a:pt x="132" y="77"/>
                      <a:pt x="132" y="78"/>
                      <a:pt x="132" y="79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128" y="82"/>
                      <a:pt x="125" y="84"/>
                      <a:pt x="124" y="87"/>
                    </a:cubicBezTo>
                    <a:cubicBezTo>
                      <a:pt x="123" y="90"/>
                      <a:pt x="123" y="94"/>
                      <a:pt x="123" y="97"/>
                    </a:cubicBezTo>
                    <a:cubicBezTo>
                      <a:pt x="123" y="99"/>
                      <a:pt x="123" y="101"/>
                      <a:pt x="123" y="103"/>
                    </a:cubicBezTo>
                    <a:cubicBezTo>
                      <a:pt x="121" y="106"/>
                      <a:pt x="119" y="109"/>
                      <a:pt x="117" y="111"/>
                    </a:cubicBezTo>
                    <a:cubicBezTo>
                      <a:pt x="115" y="112"/>
                      <a:pt x="114" y="115"/>
                      <a:pt x="115" y="118"/>
                    </a:cubicBezTo>
                    <a:cubicBezTo>
                      <a:pt x="116" y="121"/>
                      <a:pt x="117" y="125"/>
                      <a:pt x="116" y="129"/>
                    </a:cubicBezTo>
                    <a:cubicBezTo>
                      <a:pt x="116" y="131"/>
                      <a:pt x="114" y="134"/>
                      <a:pt x="113" y="136"/>
                    </a:cubicBezTo>
                    <a:cubicBezTo>
                      <a:pt x="111" y="140"/>
                      <a:pt x="109" y="145"/>
                      <a:pt x="109" y="150"/>
                    </a:cubicBezTo>
                    <a:cubicBezTo>
                      <a:pt x="109" y="155"/>
                      <a:pt x="111" y="158"/>
                      <a:pt x="113" y="160"/>
                    </a:cubicBezTo>
                    <a:cubicBezTo>
                      <a:pt x="116" y="163"/>
                      <a:pt x="116" y="163"/>
                      <a:pt x="116" y="163"/>
                    </a:cubicBezTo>
                    <a:cubicBezTo>
                      <a:pt x="118" y="167"/>
                      <a:pt x="118" y="172"/>
                      <a:pt x="117" y="176"/>
                    </a:cubicBezTo>
                    <a:cubicBezTo>
                      <a:pt x="116" y="177"/>
                      <a:pt x="116" y="179"/>
                      <a:pt x="117" y="181"/>
                    </a:cubicBezTo>
                    <a:cubicBezTo>
                      <a:pt x="118" y="182"/>
                      <a:pt x="119" y="183"/>
                      <a:pt x="121" y="184"/>
                    </a:cubicBezTo>
                    <a:cubicBezTo>
                      <a:pt x="123" y="184"/>
                      <a:pt x="124" y="185"/>
                      <a:pt x="125" y="188"/>
                    </a:cubicBezTo>
                    <a:cubicBezTo>
                      <a:pt x="126" y="191"/>
                      <a:pt x="127" y="195"/>
                      <a:pt x="130" y="198"/>
                    </a:cubicBezTo>
                    <a:cubicBezTo>
                      <a:pt x="133" y="200"/>
                      <a:pt x="136" y="201"/>
                      <a:pt x="137" y="201"/>
                    </a:cubicBezTo>
                    <a:cubicBezTo>
                      <a:pt x="139" y="202"/>
                      <a:pt x="140" y="202"/>
                      <a:pt x="140" y="203"/>
                    </a:cubicBezTo>
                    <a:cubicBezTo>
                      <a:pt x="141" y="203"/>
                      <a:pt x="141" y="205"/>
                      <a:pt x="141" y="206"/>
                    </a:cubicBezTo>
                    <a:cubicBezTo>
                      <a:pt x="141" y="210"/>
                      <a:pt x="142" y="213"/>
                      <a:pt x="145" y="216"/>
                    </a:cubicBezTo>
                    <a:cubicBezTo>
                      <a:pt x="147" y="219"/>
                      <a:pt x="150" y="219"/>
                      <a:pt x="152" y="220"/>
                    </a:cubicBezTo>
                    <a:cubicBezTo>
                      <a:pt x="154" y="221"/>
                      <a:pt x="154" y="221"/>
                      <a:pt x="154" y="221"/>
                    </a:cubicBezTo>
                    <a:cubicBezTo>
                      <a:pt x="155" y="221"/>
                      <a:pt x="155" y="222"/>
                      <a:pt x="156" y="224"/>
                    </a:cubicBezTo>
                    <a:cubicBezTo>
                      <a:pt x="159" y="229"/>
                      <a:pt x="159" y="229"/>
                      <a:pt x="159" y="229"/>
                    </a:cubicBezTo>
                    <a:cubicBezTo>
                      <a:pt x="163" y="235"/>
                      <a:pt x="169" y="237"/>
                      <a:pt x="174" y="238"/>
                    </a:cubicBezTo>
                    <a:cubicBezTo>
                      <a:pt x="181" y="241"/>
                      <a:pt x="181" y="241"/>
                      <a:pt x="181" y="241"/>
                    </a:cubicBezTo>
                    <a:cubicBezTo>
                      <a:pt x="184" y="242"/>
                      <a:pt x="185" y="245"/>
                      <a:pt x="187" y="247"/>
                    </a:cubicBezTo>
                    <a:cubicBezTo>
                      <a:pt x="189" y="250"/>
                      <a:pt x="192" y="253"/>
                      <a:pt x="196" y="255"/>
                    </a:cubicBezTo>
                    <a:cubicBezTo>
                      <a:pt x="198" y="257"/>
                      <a:pt x="198" y="257"/>
                      <a:pt x="198" y="257"/>
                    </a:cubicBezTo>
                    <a:cubicBezTo>
                      <a:pt x="206" y="261"/>
                      <a:pt x="209" y="263"/>
                      <a:pt x="208" y="269"/>
                    </a:cubicBezTo>
                    <a:cubicBezTo>
                      <a:pt x="208" y="272"/>
                      <a:pt x="208" y="272"/>
                      <a:pt x="206" y="273"/>
                    </a:cubicBezTo>
                    <a:cubicBezTo>
                      <a:pt x="204" y="274"/>
                      <a:pt x="200" y="276"/>
                      <a:pt x="198" y="281"/>
                    </a:cubicBezTo>
                    <a:cubicBezTo>
                      <a:pt x="197" y="284"/>
                      <a:pt x="197" y="286"/>
                      <a:pt x="197" y="288"/>
                    </a:cubicBezTo>
                    <a:cubicBezTo>
                      <a:pt x="197" y="290"/>
                      <a:pt x="197" y="290"/>
                      <a:pt x="197" y="290"/>
                    </a:cubicBezTo>
                    <a:cubicBezTo>
                      <a:pt x="196" y="291"/>
                      <a:pt x="193" y="292"/>
                      <a:pt x="190" y="291"/>
                    </a:cubicBezTo>
                    <a:cubicBezTo>
                      <a:pt x="188" y="291"/>
                      <a:pt x="187" y="291"/>
                      <a:pt x="185" y="293"/>
                    </a:cubicBezTo>
                    <a:cubicBezTo>
                      <a:pt x="184" y="294"/>
                      <a:pt x="183" y="295"/>
                      <a:pt x="183" y="297"/>
                    </a:cubicBezTo>
                    <a:cubicBezTo>
                      <a:pt x="183" y="298"/>
                      <a:pt x="183" y="298"/>
                      <a:pt x="183" y="299"/>
                    </a:cubicBezTo>
                    <a:cubicBezTo>
                      <a:pt x="183" y="309"/>
                      <a:pt x="186" y="314"/>
                      <a:pt x="192" y="321"/>
                    </a:cubicBezTo>
                    <a:cubicBezTo>
                      <a:pt x="194" y="323"/>
                      <a:pt x="194" y="323"/>
                      <a:pt x="194" y="323"/>
                    </a:cubicBezTo>
                    <a:cubicBezTo>
                      <a:pt x="195" y="324"/>
                      <a:pt x="195" y="324"/>
                      <a:pt x="195" y="324"/>
                    </a:cubicBezTo>
                    <a:cubicBezTo>
                      <a:pt x="195" y="325"/>
                      <a:pt x="195" y="325"/>
                      <a:pt x="195" y="325"/>
                    </a:cubicBezTo>
                    <a:cubicBezTo>
                      <a:pt x="195" y="326"/>
                      <a:pt x="194" y="327"/>
                      <a:pt x="194" y="329"/>
                    </a:cubicBezTo>
                    <a:cubicBezTo>
                      <a:pt x="194" y="330"/>
                      <a:pt x="194" y="331"/>
                      <a:pt x="195" y="332"/>
                    </a:cubicBezTo>
                    <a:cubicBezTo>
                      <a:pt x="196" y="335"/>
                      <a:pt x="199" y="337"/>
                      <a:pt x="202" y="339"/>
                    </a:cubicBezTo>
                    <a:cubicBezTo>
                      <a:pt x="203" y="339"/>
                      <a:pt x="204" y="340"/>
                      <a:pt x="205" y="341"/>
                    </a:cubicBezTo>
                    <a:cubicBezTo>
                      <a:pt x="206" y="342"/>
                      <a:pt x="206" y="343"/>
                      <a:pt x="206" y="345"/>
                    </a:cubicBezTo>
                    <a:cubicBezTo>
                      <a:pt x="206" y="346"/>
                      <a:pt x="206" y="347"/>
                      <a:pt x="206" y="349"/>
                    </a:cubicBezTo>
                    <a:cubicBezTo>
                      <a:pt x="206" y="351"/>
                      <a:pt x="205" y="353"/>
                      <a:pt x="205" y="355"/>
                    </a:cubicBezTo>
                    <a:cubicBezTo>
                      <a:pt x="205" y="357"/>
                      <a:pt x="206" y="361"/>
                      <a:pt x="208" y="364"/>
                    </a:cubicBezTo>
                    <a:cubicBezTo>
                      <a:pt x="210" y="367"/>
                      <a:pt x="213" y="368"/>
                      <a:pt x="214" y="369"/>
                    </a:cubicBezTo>
                    <a:cubicBezTo>
                      <a:pt x="217" y="371"/>
                      <a:pt x="217" y="371"/>
                      <a:pt x="217" y="373"/>
                    </a:cubicBezTo>
                    <a:cubicBezTo>
                      <a:pt x="217" y="373"/>
                      <a:pt x="217" y="374"/>
                      <a:pt x="217" y="374"/>
                    </a:cubicBezTo>
                    <a:cubicBezTo>
                      <a:pt x="217" y="376"/>
                      <a:pt x="216" y="379"/>
                      <a:pt x="215" y="379"/>
                    </a:cubicBezTo>
                    <a:cubicBezTo>
                      <a:pt x="214" y="380"/>
                      <a:pt x="213" y="382"/>
                      <a:pt x="212" y="384"/>
                    </a:cubicBezTo>
                    <a:cubicBezTo>
                      <a:pt x="212" y="384"/>
                      <a:pt x="212" y="384"/>
                      <a:pt x="212" y="384"/>
                    </a:cubicBezTo>
                    <a:cubicBezTo>
                      <a:pt x="212" y="386"/>
                      <a:pt x="213" y="388"/>
                      <a:pt x="215" y="389"/>
                    </a:cubicBezTo>
                    <a:cubicBezTo>
                      <a:pt x="218" y="392"/>
                      <a:pt x="221" y="397"/>
                      <a:pt x="221" y="401"/>
                    </a:cubicBezTo>
                    <a:cubicBezTo>
                      <a:pt x="221" y="402"/>
                      <a:pt x="221" y="403"/>
                      <a:pt x="221" y="404"/>
                    </a:cubicBezTo>
                    <a:cubicBezTo>
                      <a:pt x="221" y="404"/>
                      <a:pt x="221" y="404"/>
                      <a:pt x="221" y="404"/>
                    </a:cubicBezTo>
                    <a:cubicBezTo>
                      <a:pt x="221" y="404"/>
                      <a:pt x="221" y="404"/>
                      <a:pt x="221" y="404"/>
                    </a:cubicBezTo>
                    <a:cubicBezTo>
                      <a:pt x="219" y="406"/>
                      <a:pt x="219" y="406"/>
                      <a:pt x="219" y="406"/>
                    </a:cubicBezTo>
                    <a:cubicBezTo>
                      <a:pt x="217" y="408"/>
                      <a:pt x="216" y="409"/>
                      <a:pt x="215" y="412"/>
                    </a:cubicBezTo>
                    <a:cubicBezTo>
                      <a:pt x="214" y="412"/>
                      <a:pt x="213" y="412"/>
                      <a:pt x="212" y="412"/>
                    </a:cubicBezTo>
                    <a:cubicBezTo>
                      <a:pt x="211" y="410"/>
                      <a:pt x="209" y="407"/>
                      <a:pt x="208" y="404"/>
                    </a:cubicBezTo>
                    <a:cubicBezTo>
                      <a:pt x="203" y="396"/>
                      <a:pt x="201" y="392"/>
                      <a:pt x="197" y="391"/>
                    </a:cubicBezTo>
                    <a:cubicBezTo>
                      <a:pt x="191" y="388"/>
                      <a:pt x="191" y="388"/>
                      <a:pt x="191" y="388"/>
                    </a:cubicBezTo>
                    <a:cubicBezTo>
                      <a:pt x="187" y="387"/>
                      <a:pt x="183" y="385"/>
                      <a:pt x="178" y="385"/>
                    </a:cubicBezTo>
                    <a:cubicBezTo>
                      <a:pt x="175" y="385"/>
                      <a:pt x="172" y="387"/>
                      <a:pt x="172" y="390"/>
                    </a:cubicBezTo>
                    <a:cubicBezTo>
                      <a:pt x="171" y="391"/>
                      <a:pt x="171" y="392"/>
                      <a:pt x="171" y="393"/>
                    </a:cubicBezTo>
                    <a:cubicBezTo>
                      <a:pt x="167" y="392"/>
                      <a:pt x="164" y="393"/>
                      <a:pt x="163" y="395"/>
                    </a:cubicBezTo>
                    <a:cubicBezTo>
                      <a:pt x="161" y="394"/>
                      <a:pt x="159" y="394"/>
                      <a:pt x="157" y="394"/>
                    </a:cubicBezTo>
                    <a:cubicBezTo>
                      <a:pt x="155" y="392"/>
                      <a:pt x="154" y="389"/>
                      <a:pt x="154" y="387"/>
                    </a:cubicBezTo>
                    <a:cubicBezTo>
                      <a:pt x="154" y="387"/>
                      <a:pt x="154" y="386"/>
                      <a:pt x="155" y="385"/>
                    </a:cubicBezTo>
                    <a:cubicBezTo>
                      <a:pt x="155" y="385"/>
                      <a:pt x="155" y="384"/>
                      <a:pt x="155" y="383"/>
                    </a:cubicBezTo>
                    <a:cubicBezTo>
                      <a:pt x="155" y="382"/>
                      <a:pt x="155" y="382"/>
                      <a:pt x="154" y="381"/>
                    </a:cubicBezTo>
                    <a:cubicBezTo>
                      <a:pt x="154" y="379"/>
                      <a:pt x="152" y="378"/>
                      <a:pt x="151" y="378"/>
                    </a:cubicBezTo>
                    <a:cubicBezTo>
                      <a:pt x="145" y="376"/>
                      <a:pt x="143" y="374"/>
                      <a:pt x="141" y="368"/>
                    </a:cubicBezTo>
                    <a:cubicBezTo>
                      <a:pt x="141" y="366"/>
                      <a:pt x="141" y="366"/>
                      <a:pt x="141" y="366"/>
                    </a:cubicBezTo>
                    <a:cubicBezTo>
                      <a:pt x="140" y="364"/>
                      <a:pt x="140" y="362"/>
                      <a:pt x="137" y="359"/>
                    </a:cubicBezTo>
                    <a:cubicBezTo>
                      <a:pt x="135" y="357"/>
                      <a:pt x="133" y="355"/>
                      <a:pt x="131" y="355"/>
                    </a:cubicBezTo>
                    <a:cubicBezTo>
                      <a:pt x="129" y="354"/>
                      <a:pt x="128" y="353"/>
                      <a:pt x="127" y="353"/>
                    </a:cubicBezTo>
                    <a:cubicBezTo>
                      <a:pt x="127" y="352"/>
                      <a:pt x="126" y="351"/>
                      <a:pt x="126" y="349"/>
                    </a:cubicBezTo>
                    <a:cubicBezTo>
                      <a:pt x="126" y="348"/>
                      <a:pt x="126" y="347"/>
                      <a:pt x="127" y="345"/>
                    </a:cubicBezTo>
                    <a:cubicBezTo>
                      <a:pt x="127" y="344"/>
                      <a:pt x="127" y="343"/>
                      <a:pt x="127" y="341"/>
                    </a:cubicBezTo>
                    <a:cubicBezTo>
                      <a:pt x="127" y="339"/>
                      <a:pt x="127" y="337"/>
                      <a:pt x="126" y="335"/>
                    </a:cubicBezTo>
                    <a:cubicBezTo>
                      <a:pt x="125" y="332"/>
                      <a:pt x="123" y="330"/>
                      <a:pt x="121" y="328"/>
                    </a:cubicBezTo>
                    <a:cubicBezTo>
                      <a:pt x="120" y="326"/>
                      <a:pt x="119" y="324"/>
                      <a:pt x="118" y="323"/>
                    </a:cubicBezTo>
                    <a:cubicBezTo>
                      <a:pt x="118" y="322"/>
                      <a:pt x="118" y="321"/>
                      <a:pt x="118" y="321"/>
                    </a:cubicBezTo>
                    <a:cubicBezTo>
                      <a:pt x="118" y="320"/>
                      <a:pt x="118" y="319"/>
                      <a:pt x="118" y="319"/>
                    </a:cubicBezTo>
                    <a:cubicBezTo>
                      <a:pt x="118" y="318"/>
                      <a:pt x="118" y="318"/>
                      <a:pt x="118" y="317"/>
                    </a:cubicBezTo>
                    <a:cubicBezTo>
                      <a:pt x="118" y="315"/>
                      <a:pt x="118" y="313"/>
                      <a:pt x="117" y="311"/>
                    </a:cubicBezTo>
                    <a:cubicBezTo>
                      <a:pt x="115" y="308"/>
                      <a:pt x="112" y="306"/>
                      <a:pt x="110" y="305"/>
                    </a:cubicBezTo>
                    <a:cubicBezTo>
                      <a:pt x="108" y="303"/>
                      <a:pt x="108" y="303"/>
                      <a:pt x="108" y="303"/>
                    </a:cubicBezTo>
                    <a:cubicBezTo>
                      <a:pt x="107" y="300"/>
                      <a:pt x="107" y="300"/>
                      <a:pt x="107" y="300"/>
                    </a:cubicBezTo>
                    <a:cubicBezTo>
                      <a:pt x="106" y="298"/>
                      <a:pt x="105" y="295"/>
                      <a:pt x="103" y="294"/>
                    </a:cubicBezTo>
                    <a:cubicBezTo>
                      <a:pt x="97" y="290"/>
                      <a:pt x="97" y="290"/>
                      <a:pt x="97" y="290"/>
                    </a:cubicBezTo>
                    <a:cubicBezTo>
                      <a:pt x="96" y="289"/>
                      <a:pt x="94" y="288"/>
                      <a:pt x="93" y="288"/>
                    </a:cubicBezTo>
                    <a:cubicBezTo>
                      <a:pt x="91" y="286"/>
                      <a:pt x="90" y="283"/>
                      <a:pt x="88" y="280"/>
                    </a:cubicBezTo>
                    <a:cubicBezTo>
                      <a:pt x="85" y="275"/>
                      <a:pt x="85" y="275"/>
                      <a:pt x="85" y="275"/>
                    </a:cubicBezTo>
                    <a:cubicBezTo>
                      <a:pt x="84" y="272"/>
                      <a:pt x="83" y="270"/>
                      <a:pt x="79" y="269"/>
                    </a:cubicBezTo>
                    <a:cubicBezTo>
                      <a:pt x="74" y="266"/>
                      <a:pt x="65" y="268"/>
                      <a:pt x="63" y="274"/>
                    </a:cubicBezTo>
                    <a:cubicBezTo>
                      <a:pt x="62" y="276"/>
                      <a:pt x="62" y="278"/>
                      <a:pt x="62" y="279"/>
                    </a:cubicBezTo>
                    <a:cubicBezTo>
                      <a:pt x="62" y="281"/>
                      <a:pt x="62" y="283"/>
                      <a:pt x="62" y="285"/>
                    </a:cubicBezTo>
                    <a:cubicBezTo>
                      <a:pt x="63" y="285"/>
                      <a:pt x="63" y="285"/>
                      <a:pt x="63" y="285"/>
                    </a:cubicBezTo>
                    <a:cubicBezTo>
                      <a:pt x="62" y="285"/>
                      <a:pt x="62" y="285"/>
                      <a:pt x="62" y="285"/>
                    </a:cubicBezTo>
                    <a:cubicBezTo>
                      <a:pt x="60" y="286"/>
                      <a:pt x="59" y="287"/>
                      <a:pt x="58" y="289"/>
                    </a:cubicBezTo>
                    <a:cubicBezTo>
                      <a:pt x="58" y="290"/>
                      <a:pt x="58" y="291"/>
                      <a:pt x="58" y="292"/>
                    </a:cubicBezTo>
                    <a:cubicBezTo>
                      <a:pt x="58" y="293"/>
                      <a:pt x="58" y="294"/>
                      <a:pt x="59" y="295"/>
                    </a:cubicBezTo>
                    <a:cubicBezTo>
                      <a:pt x="60" y="297"/>
                      <a:pt x="61" y="298"/>
                      <a:pt x="61" y="301"/>
                    </a:cubicBezTo>
                    <a:cubicBezTo>
                      <a:pt x="61" y="302"/>
                      <a:pt x="61" y="302"/>
                      <a:pt x="61" y="302"/>
                    </a:cubicBezTo>
                    <a:cubicBezTo>
                      <a:pt x="61" y="308"/>
                      <a:pt x="61" y="308"/>
                      <a:pt x="61" y="308"/>
                    </a:cubicBezTo>
                    <a:cubicBezTo>
                      <a:pt x="61" y="311"/>
                      <a:pt x="63" y="314"/>
                      <a:pt x="64" y="317"/>
                    </a:cubicBezTo>
                    <a:cubicBezTo>
                      <a:pt x="66" y="324"/>
                      <a:pt x="66" y="324"/>
                      <a:pt x="66" y="324"/>
                    </a:cubicBezTo>
                    <a:cubicBezTo>
                      <a:pt x="66" y="325"/>
                      <a:pt x="66" y="326"/>
                      <a:pt x="66" y="326"/>
                    </a:cubicBezTo>
                    <a:cubicBezTo>
                      <a:pt x="66" y="328"/>
                      <a:pt x="67" y="329"/>
                      <a:pt x="68" y="331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4" y="337"/>
                      <a:pt x="74" y="337"/>
                      <a:pt x="74" y="337"/>
                    </a:cubicBezTo>
                    <a:cubicBezTo>
                      <a:pt x="74" y="338"/>
                      <a:pt x="74" y="338"/>
                      <a:pt x="74" y="338"/>
                    </a:cubicBezTo>
                    <a:cubicBezTo>
                      <a:pt x="74" y="339"/>
                      <a:pt x="74" y="340"/>
                      <a:pt x="73" y="342"/>
                    </a:cubicBezTo>
                    <a:cubicBezTo>
                      <a:pt x="73" y="344"/>
                      <a:pt x="72" y="346"/>
                      <a:pt x="72" y="348"/>
                    </a:cubicBezTo>
                    <a:cubicBezTo>
                      <a:pt x="72" y="349"/>
                      <a:pt x="73" y="351"/>
                      <a:pt x="73" y="352"/>
                    </a:cubicBezTo>
                    <a:cubicBezTo>
                      <a:pt x="74" y="355"/>
                      <a:pt x="76" y="356"/>
                      <a:pt x="78" y="358"/>
                    </a:cubicBezTo>
                    <a:cubicBezTo>
                      <a:pt x="78" y="358"/>
                      <a:pt x="78" y="358"/>
                      <a:pt x="78" y="358"/>
                    </a:cubicBezTo>
                    <a:cubicBezTo>
                      <a:pt x="78" y="359"/>
                      <a:pt x="78" y="360"/>
                      <a:pt x="78" y="360"/>
                    </a:cubicBezTo>
                    <a:cubicBezTo>
                      <a:pt x="78" y="360"/>
                      <a:pt x="78" y="360"/>
                      <a:pt x="78" y="361"/>
                    </a:cubicBezTo>
                    <a:cubicBezTo>
                      <a:pt x="77" y="360"/>
                      <a:pt x="77" y="360"/>
                      <a:pt x="77" y="360"/>
                    </a:cubicBezTo>
                    <a:cubicBezTo>
                      <a:pt x="77" y="360"/>
                      <a:pt x="77" y="360"/>
                      <a:pt x="77" y="360"/>
                    </a:cubicBezTo>
                    <a:cubicBezTo>
                      <a:pt x="76" y="359"/>
                      <a:pt x="74" y="358"/>
                      <a:pt x="74" y="358"/>
                    </a:cubicBezTo>
                    <a:cubicBezTo>
                      <a:pt x="74" y="357"/>
                      <a:pt x="74" y="357"/>
                      <a:pt x="74" y="357"/>
                    </a:cubicBezTo>
                    <a:cubicBezTo>
                      <a:pt x="75" y="358"/>
                      <a:pt x="75" y="358"/>
                      <a:pt x="75" y="358"/>
                    </a:cubicBezTo>
                    <a:cubicBezTo>
                      <a:pt x="74" y="358"/>
                      <a:pt x="73" y="357"/>
                      <a:pt x="72" y="356"/>
                    </a:cubicBezTo>
                    <a:cubicBezTo>
                      <a:pt x="65" y="354"/>
                      <a:pt x="65" y="354"/>
                      <a:pt x="65" y="354"/>
                    </a:cubicBezTo>
                    <a:cubicBezTo>
                      <a:pt x="61" y="353"/>
                      <a:pt x="61" y="353"/>
                      <a:pt x="61" y="353"/>
                    </a:cubicBezTo>
                    <a:cubicBezTo>
                      <a:pt x="56" y="351"/>
                      <a:pt x="52" y="351"/>
                      <a:pt x="49" y="354"/>
                    </a:cubicBezTo>
                    <a:cubicBezTo>
                      <a:pt x="48" y="354"/>
                      <a:pt x="48" y="354"/>
                      <a:pt x="48" y="354"/>
                    </a:cubicBezTo>
                    <a:cubicBezTo>
                      <a:pt x="43" y="352"/>
                      <a:pt x="38" y="353"/>
                      <a:pt x="34" y="353"/>
                    </a:cubicBezTo>
                    <a:cubicBezTo>
                      <a:pt x="28" y="353"/>
                      <a:pt x="28" y="353"/>
                      <a:pt x="27" y="350"/>
                    </a:cubicBezTo>
                    <a:cubicBezTo>
                      <a:pt x="25" y="345"/>
                      <a:pt x="25" y="345"/>
                      <a:pt x="25" y="345"/>
                    </a:cubicBezTo>
                    <a:cubicBezTo>
                      <a:pt x="23" y="342"/>
                      <a:pt x="22" y="340"/>
                      <a:pt x="22" y="338"/>
                    </a:cubicBezTo>
                    <a:cubicBezTo>
                      <a:pt x="22" y="334"/>
                      <a:pt x="22" y="334"/>
                      <a:pt x="22" y="334"/>
                    </a:cubicBezTo>
                    <a:cubicBezTo>
                      <a:pt x="22" y="333"/>
                      <a:pt x="22" y="332"/>
                      <a:pt x="22" y="331"/>
                    </a:cubicBezTo>
                    <a:cubicBezTo>
                      <a:pt x="22" y="329"/>
                      <a:pt x="22" y="327"/>
                      <a:pt x="21" y="324"/>
                    </a:cubicBezTo>
                    <a:cubicBezTo>
                      <a:pt x="20" y="322"/>
                      <a:pt x="19" y="319"/>
                      <a:pt x="17" y="317"/>
                    </a:cubicBezTo>
                    <a:cubicBezTo>
                      <a:pt x="16" y="316"/>
                      <a:pt x="15" y="314"/>
                      <a:pt x="15" y="313"/>
                    </a:cubicBezTo>
                    <a:cubicBezTo>
                      <a:pt x="14" y="307"/>
                      <a:pt x="14" y="307"/>
                      <a:pt x="14" y="307"/>
                    </a:cubicBezTo>
                    <a:cubicBezTo>
                      <a:pt x="13" y="302"/>
                      <a:pt x="13" y="302"/>
                      <a:pt x="13" y="302"/>
                    </a:cubicBezTo>
                    <a:cubicBezTo>
                      <a:pt x="13" y="302"/>
                      <a:pt x="13" y="302"/>
                      <a:pt x="13" y="301"/>
                    </a:cubicBezTo>
                    <a:cubicBezTo>
                      <a:pt x="14" y="300"/>
                      <a:pt x="15" y="299"/>
                      <a:pt x="16" y="298"/>
                    </a:cubicBezTo>
                    <a:cubicBezTo>
                      <a:pt x="17" y="294"/>
                      <a:pt x="18" y="291"/>
                      <a:pt x="18" y="288"/>
                    </a:cubicBezTo>
                    <a:cubicBezTo>
                      <a:pt x="18" y="286"/>
                      <a:pt x="19" y="285"/>
                      <a:pt x="19" y="285"/>
                    </a:cubicBezTo>
                    <a:cubicBezTo>
                      <a:pt x="19" y="285"/>
                      <a:pt x="19" y="285"/>
                      <a:pt x="19" y="285"/>
                    </a:cubicBezTo>
                    <a:cubicBezTo>
                      <a:pt x="23" y="279"/>
                      <a:pt x="24" y="274"/>
                      <a:pt x="24" y="268"/>
                    </a:cubicBezTo>
                    <a:cubicBezTo>
                      <a:pt x="24" y="263"/>
                      <a:pt x="23" y="258"/>
                      <a:pt x="21" y="253"/>
                    </a:cubicBezTo>
                    <a:cubicBezTo>
                      <a:pt x="29" y="246"/>
                      <a:pt x="38" y="230"/>
                      <a:pt x="40" y="210"/>
                    </a:cubicBezTo>
                    <a:cubicBezTo>
                      <a:pt x="40" y="206"/>
                      <a:pt x="40" y="206"/>
                      <a:pt x="40" y="206"/>
                    </a:cubicBezTo>
                    <a:cubicBezTo>
                      <a:pt x="40" y="206"/>
                      <a:pt x="40" y="205"/>
                      <a:pt x="40" y="204"/>
                    </a:cubicBezTo>
                    <a:cubicBezTo>
                      <a:pt x="40" y="199"/>
                      <a:pt x="39" y="192"/>
                      <a:pt x="38" y="184"/>
                    </a:cubicBezTo>
                    <a:cubicBezTo>
                      <a:pt x="50" y="170"/>
                      <a:pt x="74" y="128"/>
                      <a:pt x="83" y="76"/>
                    </a:cubicBezTo>
                    <a:cubicBezTo>
                      <a:pt x="83" y="75"/>
                      <a:pt x="84" y="74"/>
                      <a:pt x="84" y="74"/>
                    </a:cubicBezTo>
                    <a:close/>
                    <a:moveTo>
                      <a:pt x="76" y="363"/>
                    </a:moveTo>
                    <a:cubicBezTo>
                      <a:pt x="76" y="363"/>
                      <a:pt x="76" y="363"/>
                      <a:pt x="76" y="363"/>
                    </a:cubicBezTo>
                    <a:close/>
                    <a:moveTo>
                      <a:pt x="73" y="368"/>
                    </a:moveTo>
                    <a:cubicBezTo>
                      <a:pt x="73" y="368"/>
                      <a:pt x="73" y="368"/>
                      <a:pt x="73" y="368"/>
                    </a:cubicBezTo>
                    <a:cubicBezTo>
                      <a:pt x="73" y="369"/>
                      <a:pt x="73" y="369"/>
                      <a:pt x="73" y="370"/>
                    </a:cubicBezTo>
                    <a:cubicBezTo>
                      <a:pt x="73" y="369"/>
                      <a:pt x="73" y="369"/>
                      <a:pt x="73" y="368"/>
                    </a:cubicBezTo>
                    <a:close/>
                    <a:moveTo>
                      <a:pt x="143" y="383"/>
                    </a:moveTo>
                    <a:cubicBezTo>
                      <a:pt x="143" y="383"/>
                      <a:pt x="143" y="382"/>
                      <a:pt x="143" y="381"/>
                    </a:cubicBezTo>
                    <a:cubicBezTo>
                      <a:pt x="143" y="382"/>
                      <a:pt x="143" y="383"/>
                      <a:pt x="143" y="383"/>
                    </a:cubicBezTo>
                    <a:close/>
                    <a:moveTo>
                      <a:pt x="150" y="394"/>
                    </a:moveTo>
                    <a:cubicBezTo>
                      <a:pt x="149" y="395"/>
                      <a:pt x="148" y="395"/>
                      <a:pt x="148" y="396"/>
                    </a:cubicBezTo>
                    <a:cubicBezTo>
                      <a:pt x="148" y="395"/>
                      <a:pt x="149" y="395"/>
                      <a:pt x="150" y="394"/>
                    </a:cubicBezTo>
                    <a:close/>
                    <a:moveTo>
                      <a:pt x="188" y="303"/>
                    </a:moveTo>
                    <a:cubicBezTo>
                      <a:pt x="189" y="303"/>
                      <a:pt x="189" y="303"/>
                      <a:pt x="189" y="303"/>
                    </a:cubicBezTo>
                    <a:cubicBezTo>
                      <a:pt x="189" y="303"/>
                      <a:pt x="188" y="303"/>
                      <a:pt x="188" y="303"/>
                    </a:cubicBezTo>
                    <a:close/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6" name="Freeform 37">
                <a:extLst>
                  <a:ext uri="{FF2B5EF4-FFF2-40B4-BE49-F238E27FC236}">
                    <a16:creationId xmlns:a16="http://schemas.microsoft.com/office/drawing/2014/main" id="{1276229F-1C05-F35B-2AB8-488888C5F7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7" y="2256"/>
                <a:ext cx="782" cy="1307"/>
              </a:xfrm>
              <a:custGeom>
                <a:avLst/>
                <a:gdLst>
                  <a:gd name="T0" fmla="*/ 12 w 313"/>
                  <a:gd name="T1" fmla="*/ 42 h 490"/>
                  <a:gd name="T2" fmla="*/ 35 w 313"/>
                  <a:gd name="T3" fmla="*/ 84 h 490"/>
                  <a:gd name="T4" fmla="*/ 85 w 313"/>
                  <a:gd name="T5" fmla="*/ 148 h 490"/>
                  <a:gd name="T6" fmla="*/ 129 w 313"/>
                  <a:gd name="T7" fmla="*/ 214 h 490"/>
                  <a:gd name="T8" fmla="*/ 139 w 313"/>
                  <a:gd name="T9" fmla="*/ 255 h 490"/>
                  <a:gd name="T10" fmla="*/ 140 w 313"/>
                  <a:gd name="T11" fmla="*/ 326 h 490"/>
                  <a:gd name="T12" fmla="*/ 134 w 313"/>
                  <a:gd name="T13" fmla="*/ 370 h 490"/>
                  <a:gd name="T14" fmla="*/ 122 w 313"/>
                  <a:gd name="T15" fmla="*/ 413 h 490"/>
                  <a:gd name="T16" fmla="*/ 131 w 313"/>
                  <a:gd name="T17" fmla="*/ 458 h 490"/>
                  <a:gd name="T18" fmla="*/ 142 w 313"/>
                  <a:gd name="T19" fmla="*/ 487 h 490"/>
                  <a:gd name="T20" fmla="*/ 186 w 313"/>
                  <a:gd name="T21" fmla="*/ 485 h 490"/>
                  <a:gd name="T22" fmla="*/ 219 w 313"/>
                  <a:gd name="T23" fmla="*/ 442 h 490"/>
                  <a:gd name="T24" fmla="*/ 264 w 313"/>
                  <a:gd name="T25" fmla="*/ 455 h 490"/>
                  <a:gd name="T26" fmla="*/ 280 w 313"/>
                  <a:gd name="T27" fmla="*/ 438 h 490"/>
                  <a:gd name="T28" fmla="*/ 291 w 313"/>
                  <a:gd name="T29" fmla="*/ 419 h 490"/>
                  <a:gd name="T30" fmla="*/ 292 w 313"/>
                  <a:gd name="T31" fmla="*/ 392 h 490"/>
                  <a:gd name="T32" fmla="*/ 304 w 313"/>
                  <a:gd name="T33" fmla="*/ 367 h 490"/>
                  <a:gd name="T34" fmla="*/ 283 w 313"/>
                  <a:gd name="T35" fmla="*/ 278 h 490"/>
                  <a:gd name="T36" fmla="*/ 240 w 313"/>
                  <a:gd name="T37" fmla="*/ 223 h 490"/>
                  <a:gd name="T38" fmla="*/ 214 w 313"/>
                  <a:gd name="T39" fmla="*/ 187 h 490"/>
                  <a:gd name="T40" fmla="*/ 188 w 313"/>
                  <a:gd name="T41" fmla="*/ 137 h 490"/>
                  <a:gd name="T42" fmla="*/ 201 w 313"/>
                  <a:gd name="T43" fmla="*/ 107 h 490"/>
                  <a:gd name="T44" fmla="*/ 254 w 313"/>
                  <a:gd name="T45" fmla="*/ 94 h 490"/>
                  <a:gd name="T46" fmla="*/ 249 w 313"/>
                  <a:gd name="T47" fmla="*/ 67 h 490"/>
                  <a:gd name="T48" fmla="*/ 166 w 313"/>
                  <a:gd name="T49" fmla="*/ 39 h 490"/>
                  <a:gd name="T50" fmla="*/ 118 w 313"/>
                  <a:gd name="T51" fmla="*/ 29 h 490"/>
                  <a:gd name="T52" fmla="*/ 142 w 313"/>
                  <a:gd name="T53" fmla="*/ 469 h 490"/>
                  <a:gd name="T54" fmla="*/ 134 w 313"/>
                  <a:gd name="T55" fmla="*/ 417 h 490"/>
                  <a:gd name="T56" fmla="*/ 146 w 313"/>
                  <a:gd name="T57" fmla="*/ 374 h 490"/>
                  <a:gd name="T58" fmla="*/ 152 w 313"/>
                  <a:gd name="T59" fmla="*/ 327 h 490"/>
                  <a:gd name="T60" fmla="*/ 157 w 313"/>
                  <a:gd name="T61" fmla="*/ 261 h 490"/>
                  <a:gd name="T62" fmla="*/ 141 w 313"/>
                  <a:gd name="T63" fmla="*/ 214 h 490"/>
                  <a:gd name="T64" fmla="*/ 109 w 313"/>
                  <a:gd name="T65" fmla="*/ 165 h 490"/>
                  <a:gd name="T66" fmla="*/ 51 w 313"/>
                  <a:gd name="T67" fmla="*/ 82 h 490"/>
                  <a:gd name="T68" fmla="*/ 30 w 313"/>
                  <a:gd name="T69" fmla="*/ 49 h 490"/>
                  <a:gd name="T70" fmla="*/ 49 w 313"/>
                  <a:gd name="T71" fmla="*/ 28 h 490"/>
                  <a:gd name="T72" fmla="*/ 159 w 313"/>
                  <a:gd name="T73" fmla="*/ 50 h 490"/>
                  <a:gd name="T74" fmla="*/ 202 w 313"/>
                  <a:gd name="T75" fmla="*/ 59 h 490"/>
                  <a:gd name="T76" fmla="*/ 237 w 313"/>
                  <a:gd name="T77" fmla="*/ 66 h 490"/>
                  <a:gd name="T78" fmla="*/ 241 w 313"/>
                  <a:gd name="T79" fmla="*/ 94 h 490"/>
                  <a:gd name="T80" fmla="*/ 172 w 313"/>
                  <a:gd name="T81" fmla="*/ 92 h 490"/>
                  <a:gd name="T82" fmla="*/ 170 w 313"/>
                  <a:gd name="T83" fmla="*/ 116 h 490"/>
                  <a:gd name="T84" fmla="*/ 188 w 313"/>
                  <a:gd name="T85" fmla="*/ 158 h 490"/>
                  <a:gd name="T86" fmla="*/ 223 w 313"/>
                  <a:gd name="T87" fmla="*/ 217 h 490"/>
                  <a:gd name="T88" fmla="*/ 255 w 313"/>
                  <a:gd name="T89" fmla="*/ 261 h 490"/>
                  <a:gd name="T90" fmla="*/ 301 w 313"/>
                  <a:gd name="T91" fmla="*/ 345 h 490"/>
                  <a:gd name="T92" fmla="*/ 291 w 313"/>
                  <a:gd name="T93" fmla="*/ 363 h 490"/>
                  <a:gd name="T94" fmla="*/ 291 w 313"/>
                  <a:gd name="T95" fmla="*/ 370 h 490"/>
                  <a:gd name="T96" fmla="*/ 264 w 313"/>
                  <a:gd name="T97" fmla="*/ 363 h 490"/>
                  <a:gd name="T98" fmla="*/ 278 w 313"/>
                  <a:gd name="T99" fmla="*/ 416 h 490"/>
                  <a:gd name="T100" fmla="*/ 261 w 313"/>
                  <a:gd name="T101" fmla="*/ 432 h 490"/>
                  <a:gd name="T102" fmla="*/ 213 w 313"/>
                  <a:gd name="T103" fmla="*/ 415 h 490"/>
                  <a:gd name="T104" fmla="*/ 206 w 313"/>
                  <a:gd name="T105" fmla="*/ 468 h 490"/>
                  <a:gd name="T106" fmla="*/ 172 w 313"/>
                  <a:gd name="T107" fmla="*/ 476 h 490"/>
                  <a:gd name="T108" fmla="*/ 143 w 313"/>
                  <a:gd name="T109" fmla="*/ 475 h 490"/>
                  <a:gd name="T110" fmla="*/ 289 w 313"/>
                  <a:gd name="T111" fmla="*/ 386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3" h="490">
                    <a:moveTo>
                      <a:pt x="1" y="2"/>
                    </a:moveTo>
                    <a:cubicBezTo>
                      <a:pt x="0" y="3"/>
                      <a:pt x="7" y="7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7"/>
                      <a:pt x="9" y="35"/>
                      <a:pt x="12" y="42"/>
                    </a:cubicBezTo>
                    <a:cubicBezTo>
                      <a:pt x="16" y="49"/>
                      <a:pt x="18" y="53"/>
                      <a:pt x="22" y="58"/>
                    </a:cubicBezTo>
                    <a:cubicBezTo>
                      <a:pt x="26" y="61"/>
                      <a:pt x="30" y="65"/>
                      <a:pt x="32" y="69"/>
                    </a:cubicBezTo>
                    <a:cubicBezTo>
                      <a:pt x="32" y="70"/>
                      <a:pt x="32" y="71"/>
                      <a:pt x="32" y="72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6"/>
                      <a:pt x="32" y="80"/>
                      <a:pt x="35" y="84"/>
                    </a:cubicBezTo>
                    <a:cubicBezTo>
                      <a:pt x="37" y="88"/>
                      <a:pt x="41" y="91"/>
                      <a:pt x="45" y="92"/>
                    </a:cubicBezTo>
                    <a:cubicBezTo>
                      <a:pt x="46" y="93"/>
                      <a:pt x="48" y="94"/>
                      <a:pt x="49" y="95"/>
                    </a:cubicBezTo>
                    <a:cubicBezTo>
                      <a:pt x="52" y="98"/>
                      <a:pt x="55" y="103"/>
                      <a:pt x="57" y="107"/>
                    </a:cubicBezTo>
                    <a:cubicBezTo>
                      <a:pt x="61" y="113"/>
                      <a:pt x="64" y="119"/>
                      <a:pt x="70" y="125"/>
                    </a:cubicBezTo>
                    <a:cubicBezTo>
                      <a:pt x="76" y="132"/>
                      <a:pt x="80" y="140"/>
                      <a:pt x="85" y="148"/>
                    </a:cubicBezTo>
                    <a:cubicBezTo>
                      <a:pt x="89" y="157"/>
                      <a:pt x="93" y="165"/>
                      <a:pt x="101" y="173"/>
                    </a:cubicBezTo>
                    <a:cubicBezTo>
                      <a:pt x="104" y="177"/>
                      <a:pt x="106" y="181"/>
                      <a:pt x="108" y="186"/>
                    </a:cubicBezTo>
                    <a:cubicBezTo>
                      <a:pt x="109" y="190"/>
                      <a:pt x="111" y="194"/>
                      <a:pt x="114" y="199"/>
                    </a:cubicBezTo>
                    <a:cubicBezTo>
                      <a:pt x="116" y="202"/>
                      <a:pt x="120" y="204"/>
                      <a:pt x="123" y="207"/>
                    </a:cubicBezTo>
                    <a:cubicBezTo>
                      <a:pt x="125" y="209"/>
                      <a:pt x="129" y="212"/>
                      <a:pt x="129" y="214"/>
                    </a:cubicBezTo>
                    <a:cubicBezTo>
                      <a:pt x="129" y="214"/>
                      <a:pt x="129" y="214"/>
                      <a:pt x="129" y="214"/>
                    </a:cubicBezTo>
                    <a:cubicBezTo>
                      <a:pt x="129" y="215"/>
                      <a:pt x="129" y="217"/>
                      <a:pt x="128" y="219"/>
                    </a:cubicBezTo>
                    <a:cubicBezTo>
                      <a:pt x="128" y="222"/>
                      <a:pt x="127" y="224"/>
                      <a:pt x="127" y="227"/>
                    </a:cubicBezTo>
                    <a:cubicBezTo>
                      <a:pt x="127" y="227"/>
                      <a:pt x="127" y="227"/>
                      <a:pt x="127" y="227"/>
                    </a:cubicBezTo>
                    <a:cubicBezTo>
                      <a:pt x="127" y="240"/>
                      <a:pt x="133" y="248"/>
                      <a:pt x="139" y="255"/>
                    </a:cubicBezTo>
                    <a:cubicBezTo>
                      <a:pt x="142" y="258"/>
                      <a:pt x="144" y="262"/>
                      <a:pt x="146" y="266"/>
                    </a:cubicBezTo>
                    <a:cubicBezTo>
                      <a:pt x="148" y="270"/>
                      <a:pt x="151" y="287"/>
                      <a:pt x="151" y="295"/>
                    </a:cubicBezTo>
                    <a:cubicBezTo>
                      <a:pt x="151" y="296"/>
                      <a:pt x="151" y="297"/>
                      <a:pt x="151" y="298"/>
                    </a:cubicBezTo>
                    <a:cubicBezTo>
                      <a:pt x="150" y="302"/>
                      <a:pt x="149" y="304"/>
                      <a:pt x="147" y="307"/>
                    </a:cubicBezTo>
                    <a:cubicBezTo>
                      <a:pt x="144" y="312"/>
                      <a:pt x="140" y="318"/>
                      <a:pt x="140" y="326"/>
                    </a:cubicBezTo>
                    <a:cubicBezTo>
                      <a:pt x="140" y="327"/>
                      <a:pt x="140" y="327"/>
                      <a:pt x="140" y="328"/>
                    </a:cubicBezTo>
                    <a:cubicBezTo>
                      <a:pt x="140" y="330"/>
                      <a:pt x="140" y="330"/>
                      <a:pt x="140" y="330"/>
                    </a:cubicBezTo>
                    <a:cubicBezTo>
                      <a:pt x="141" y="334"/>
                      <a:pt x="141" y="336"/>
                      <a:pt x="141" y="338"/>
                    </a:cubicBezTo>
                    <a:cubicBezTo>
                      <a:pt x="141" y="342"/>
                      <a:pt x="140" y="344"/>
                      <a:pt x="137" y="352"/>
                    </a:cubicBezTo>
                    <a:cubicBezTo>
                      <a:pt x="134" y="358"/>
                      <a:pt x="134" y="365"/>
                      <a:pt x="134" y="370"/>
                    </a:cubicBezTo>
                    <a:cubicBezTo>
                      <a:pt x="134" y="371"/>
                      <a:pt x="134" y="373"/>
                      <a:pt x="134" y="374"/>
                    </a:cubicBezTo>
                    <a:cubicBezTo>
                      <a:pt x="134" y="378"/>
                      <a:pt x="134" y="381"/>
                      <a:pt x="133" y="385"/>
                    </a:cubicBezTo>
                    <a:cubicBezTo>
                      <a:pt x="132" y="385"/>
                      <a:pt x="131" y="387"/>
                      <a:pt x="130" y="388"/>
                    </a:cubicBezTo>
                    <a:cubicBezTo>
                      <a:pt x="128" y="390"/>
                      <a:pt x="126" y="393"/>
                      <a:pt x="124" y="396"/>
                    </a:cubicBezTo>
                    <a:cubicBezTo>
                      <a:pt x="122" y="401"/>
                      <a:pt x="122" y="408"/>
                      <a:pt x="122" y="413"/>
                    </a:cubicBezTo>
                    <a:cubicBezTo>
                      <a:pt x="122" y="416"/>
                      <a:pt x="122" y="418"/>
                      <a:pt x="122" y="419"/>
                    </a:cubicBezTo>
                    <a:cubicBezTo>
                      <a:pt x="122" y="425"/>
                      <a:pt x="125" y="430"/>
                      <a:pt x="128" y="436"/>
                    </a:cubicBezTo>
                    <a:cubicBezTo>
                      <a:pt x="130" y="440"/>
                      <a:pt x="132" y="445"/>
                      <a:pt x="132" y="448"/>
                    </a:cubicBezTo>
                    <a:cubicBezTo>
                      <a:pt x="132" y="449"/>
                      <a:pt x="132" y="449"/>
                      <a:pt x="132" y="449"/>
                    </a:cubicBezTo>
                    <a:cubicBezTo>
                      <a:pt x="132" y="452"/>
                      <a:pt x="132" y="455"/>
                      <a:pt x="131" y="458"/>
                    </a:cubicBezTo>
                    <a:cubicBezTo>
                      <a:pt x="130" y="461"/>
                      <a:pt x="130" y="465"/>
                      <a:pt x="130" y="469"/>
                    </a:cubicBezTo>
                    <a:cubicBezTo>
                      <a:pt x="130" y="473"/>
                      <a:pt x="131" y="477"/>
                      <a:pt x="132" y="482"/>
                    </a:cubicBezTo>
                    <a:cubicBezTo>
                      <a:pt x="132" y="482"/>
                      <a:pt x="132" y="482"/>
                      <a:pt x="132" y="482"/>
                    </a:cubicBezTo>
                    <a:cubicBezTo>
                      <a:pt x="132" y="484"/>
                      <a:pt x="133" y="485"/>
                      <a:pt x="133" y="486"/>
                    </a:cubicBezTo>
                    <a:cubicBezTo>
                      <a:pt x="134" y="486"/>
                      <a:pt x="137" y="490"/>
                      <a:pt x="142" y="487"/>
                    </a:cubicBezTo>
                    <a:cubicBezTo>
                      <a:pt x="142" y="487"/>
                      <a:pt x="143" y="487"/>
                      <a:pt x="143" y="487"/>
                    </a:cubicBezTo>
                    <a:cubicBezTo>
                      <a:pt x="147" y="489"/>
                      <a:pt x="151" y="488"/>
                      <a:pt x="156" y="485"/>
                    </a:cubicBezTo>
                    <a:cubicBezTo>
                      <a:pt x="161" y="487"/>
                      <a:pt x="165" y="488"/>
                      <a:pt x="172" y="488"/>
                    </a:cubicBezTo>
                    <a:cubicBezTo>
                      <a:pt x="178" y="488"/>
                      <a:pt x="180" y="488"/>
                      <a:pt x="183" y="487"/>
                    </a:cubicBezTo>
                    <a:cubicBezTo>
                      <a:pt x="186" y="485"/>
                      <a:pt x="186" y="485"/>
                      <a:pt x="186" y="485"/>
                    </a:cubicBezTo>
                    <a:cubicBezTo>
                      <a:pt x="189" y="485"/>
                      <a:pt x="193" y="485"/>
                      <a:pt x="196" y="485"/>
                    </a:cubicBezTo>
                    <a:cubicBezTo>
                      <a:pt x="203" y="486"/>
                      <a:pt x="214" y="487"/>
                      <a:pt x="217" y="472"/>
                    </a:cubicBezTo>
                    <a:cubicBezTo>
                      <a:pt x="218" y="471"/>
                      <a:pt x="218" y="471"/>
                      <a:pt x="218" y="471"/>
                    </a:cubicBezTo>
                    <a:cubicBezTo>
                      <a:pt x="219" y="465"/>
                      <a:pt x="221" y="458"/>
                      <a:pt x="221" y="451"/>
                    </a:cubicBezTo>
                    <a:cubicBezTo>
                      <a:pt x="221" y="447"/>
                      <a:pt x="220" y="445"/>
                      <a:pt x="219" y="442"/>
                    </a:cubicBezTo>
                    <a:cubicBezTo>
                      <a:pt x="221" y="440"/>
                      <a:pt x="222" y="438"/>
                      <a:pt x="222" y="436"/>
                    </a:cubicBezTo>
                    <a:cubicBezTo>
                      <a:pt x="225" y="439"/>
                      <a:pt x="228" y="443"/>
                      <a:pt x="229" y="445"/>
                    </a:cubicBezTo>
                    <a:cubicBezTo>
                      <a:pt x="234" y="452"/>
                      <a:pt x="240" y="460"/>
                      <a:pt x="247" y="467"/>
                    </a:cubicBezTo>
                    <a:cubicBezTo>
                      <a:pt x="251" y="470"/>
                      <a:pt x="255" y="470"/>
                      <a:pt x="257" y="470"/>
                    </a:cubicBezTo>
                    <a:cubicBezTo>
                      <a:pt x="262" y="468"/>
                      <a:pt x="263" y="462"/>
                      <a:pt x="264" y="455"/>
                    </a:cubicBezTo>
                    <a:cubicBezTo>
                      <a:pt x="264" y="452"/>
                      <a:pt x="265" y="443"/>
                      <a:pt x="267" y="442"/>
                    </a:cubicBezTo>
                    <a:cubicBezTo>
                      <a:pt x="268" y="442"/>
                      <a:pt x="268" y="442"/>
                      <a:pt x="268" y="442"/>
                    </a:cubicBezTo>
                    <a:cubicBezTo>
                      <a:pt x="269" y="443"/>
                      <a:pt x="270" y="444"/>
                      <a:pt x="272" y="444"/>
                    </a:cubicBezTo>
                    <a:cubicBezTo>
                      <a:pt x="274" y="445"/>
                      <a:pt x="277" y="444"/>
                      <a:pt x="279" y="442"/>
                    </a:cubicBezTo>
                    <a:cubicBezTo>
                      <a:pt x="280" y="441"/>
                      <a:pt x="280" y="440"/>
                      <a:pt x="280" y="438"/>
                    </a:cubicBezTo>
                    <a:cubicBezTo>
                      <a:pt x="280" y="438"/>
                      <a:pt x="280" y="438"/>
                      <a:pt x="280" y="438"/>
                    </a:cubicBezTo>
                    <a:cubicBezTo>
                      <a:pt x="280" y="438"/>
                      <a:pt x="280" y="438"/>
                      <a:pt x="280" y="438"/>
                    </a:cubicBezTo>
                    <a:cubicBezTo>
                      <a:pt x="287" y="438"/>
                      <a:pt x="292" y="435"/>
                      <a:pt x="292" y="429"/>
                    </a:cubicBezTo>
                    <a:cubicBezTo>
                      <a:pt x="292" y="428"/>
                      <a:pt x="292" y="428"/>
                      <a:pt x="292" y="427"/>
                    </a:cubicBezTo>
                    <a:cubicBezTo>
                      <a:pt x="292" y="424"/>
                      <a:pt x="291" y="421"/>
                      <a:pt x="291" y="419"/>
                    </a:cubicBezTo>
                    <a:cubicBezTo>
                      <a:pt x="291" y="419"/>
                      <a:pt x="290" y="417"/>
                      <a:pt x="290" y="416"/>
                    </a:cubicBezTo>
                    <a:cubicBezTo>
                      <a:pt x="290" y="415"/>
                      <a:pt x="291" y="414"/>
                      <a:pt x="291" y="414"/>
                    </a:cubicBezTo>
                    <a:cubicBezTo>
                      <a:pt x="293" y="411"/>
                      <a:pt x="295" y="408"/>
                      <a:pt x="295" y="404"/>
                    </a:cubicBezTo>
                    <a:cubicBezTo>
                      <a:pt x="295" y="404"/>
                      <a:pt x="295" y="403"/>
                      <a:pt x="295" y="403"/>
                    </a:cubicBezTo>
                    <a:cubicBezTo>
                      <a:pt x="294" y="399"/>
                      <a:pt x="293" y="395"/>
                      <a:pt x="292" y="392"/>
                    </a:cubicBezTo>
                    <a:cubicBezTo>
                      <a:pt x="295" y="394"/>
                      <a:pt x="299" y="394"/>
                      <a:pt x="301" y="391"/>
                    </a:cubicBezTo>
                    <a:cubicBezTo>
                      <a:pt x="302" y="390"/>
                      <a:pt x="303" y="388"/>
                      <a:pt x="303" y="386"/>
                    </a:cubicBezTo>
                    <a:cubicBezTo>
                      <a:pt x="303" y="385"/>
                      <a:pt x="303" y="384"/>
                      <a:pt x="302" y="383"/>
                    </a:cubicBezTo>
                    <a:cubicBezTo>
                      <a:pt x="304" y="379"/>
                      <a:pt x="305" y="376"/>
                      <a:pt x="305" y="373"/>
                    </a:cubicBezTo>
                    <a:cubicBezTo>
                      <a:pt x="305" y="371"/>
                      <a:pt x="304" y="369"/>
                      <a:pt x="304" y="367"/>
                    </a:cubicBezTo>
                    <a:cubicBezTo>
                      <a:pt x="307" y="365"/>
                      <a:pt x="309" y="362"/>
                      <a:pt x="311" y="358"/>
                    </a:cubicBezTo>
                    <a:cubicBezTo>
                      <a:pt x="312" y="354"/>
                      <a:pt x="313" y="349"/>
                      <a:pt x="313" y="344"/>
                    </a:cubicBezTo>
                    <a:cubicBezTo>
                      <a:pt x="313" y="336"/>
                      <a:pt x="311" y="327"/>
                      <a:pt x="307" y="322"/>
                    </a:cubicBezTo>
                    <a:cubicBezTo>
                      <a:pt x="303" y="314"/>
                      <a:pt x="299" y="307"/>
                      <a:pt x="296" y="300"/>
                    </a:cubicBezTo>
                    <a:cubicBezTo>
                      <a:pt x="292" y="293"/>
                      <a:pt x="288" y="285"/>
                      <a:pt x="283" y="278"/>
                    </a:cubicBezTo>
                    <a:cubicBezTo>
                      <a:pt x="278" y="271"/>
                      <a:pt x="274" y="265"/>
                      <a:pt x="269" y="258"/>
                    </a:cubicBezTo>
                    <a:cubicBezTo>
                      <a:pt x="265" y="253"/>
                      <a:pt x="265" y="253"/>
                      <a:pt x="265" y="253"/>
                    </a:cubicBezTo>
                    <a:cubicBezTo>
                      <a:pt x="262" y="250"/>
                      <a:pt x="261" y="247"/>
                      <a:pt x="259" y="243"/>
                    </a:cubicBezTo>
                    <a:cubicBezTo>
                      <a:pt x="257" y="238"/>
                      <a:pt x="254" y="232"/>
                      <a:pt x="249" y="228"/>
                    </a:cubicBezTo>
                    <a:cubicBezTo>
                      <a:pt x="246" y="225"/>
                      <a:pt x="243" y="224"/>
                      <a:pt x="240" y="223"/>
                    </a:cubicBezTo>
                    <a:cubicBezTo>
                      <a:pt x="238" y="222"/>
                      <a:pt x="236" y="221"/>
                      <a:pt x="235" y="220"/>
                    </a:cubicBezTo>
                    <a:cubicBezTo>
                      <a:pt x="235" y="219"/>
                      <a:pt x="235" y="218"/>
                      <a:pt x="235" y="216"/>
                    </a:cubicBezTo>
                    <a:cubicBezTo>
                      <a:pt x="235" y="214"/>
                      <a:pt x="234" y="211"/>
                      <a:pt x="233" y="208"/>
                    </a:cubicBezTo>
                    <a:cubicBezTo>
                      <a:pt x="230" y="201"/>
                      <a:pt x="225" y="197"/>
                      <a:pt x="221" y="194"/>
                    </a:cubicBezTo>
                    <a:cubicBezTo>
                      <a:pt x="218" y="191"/>
                      <a:pt x="216" y="189"/>
                      <a:pt x="214" y="187"/>
                    </a:cubicBezTo>
                    <a:cubicBezTo>
                      <a:pt x="209" y="180"/>
                      <a:pt x="204" y="169"/>
                      <a:pt x="201" y="162"/>
                    </a:cubicBezTo>
                    <a:cubicBezTo>
                      <a:pt x="201" y="161"/>
                      <a:pt x="201" y="159"/>
                      <a:pt x="200" y="157"/>
                    </a:cubicBezTo>
                    <a:cubicBezTo>
                      <a:pt x="200" y="153"/>
                      <a:pt x="200" y="149"/>
                      <a:pt x="197" y="144"/>
                    </a:cubicBezTo>
                    <a:cubicBezTo>
                      <a:pt x="195" y="141"/>
                      <a:pt x="192" y="140"/>
                      <a:pt x="190" y="138"/>
                    </a:cubicBezTo>
                    <a:cubicBezTo>
                      <a:pt x="190" y="138"/>
                      <a:pt x="188" y="137"/>
                      <a:pt x="188" y="137"/>
                    </a:cubicBezTo>
                    <a:cubicBezTo>
                      <a:pt x="186" y="134"/>
                      <a:pt x="186" y="131"/>
                      <a:pt x="185" y="127"/>
                    </a:cubicBezTo>
                    <a:cubicBezTo>
                      <a:pt x="185" y="121"/>
                      <a:pt x="184" y="114"/>
                      <a:pt x="179" y="108"/>
                    </a:cubicBezTo>
                    <a:cubicBezTo>
                      <a:pt x="174" y="104"/>
                      <a:pt x="174" y="104"/>
                      <a:pt x="174" y="104"/>
                    </a:cubicBezTo>
                    <a:cubicBezTo>
                      <a:pt x="174" y="104"/>
                      <a:pt x="175" y="104"/>
                      <a:pt x="176" y="104"/>
                    </a:cubicBezTo>
                    <a:cubicBezTo>
                      <a:pt x="185" y="101"/>
                      <a:pt x="193" y="104"/>
                      <a:pt x="201" y="107"/>
                    </a:cubicBezTo>
                    <a:cubicBezTo>
                      <a:pt x="210" y="109"/>
                      <a:pt x="220" y="112"/>
                      <a:pt x="232" y="110"/>
                    </a:cubicBezTo>
                    <a:cubicBezTo>
                      <a:pt x="238" y="108"/>
                      <a:pt x="238" y="108"/>
                      <a:pt x="238" y="108"/>
                    </a:cubicBezTo>
                    <a:cubicBezTo>
                      <a:pt x="241" y="107"/>
                      <a:pt x="243" y="106"/>
                      <a:pt x="245" y="106"/>
                    </a:cubicBezTo>
                    <a:cubicBezTo>
                      <a:pt x="252" y="105"/>
                      <a:pt x="253" y="99"/>
                      <a:pt x="253" y="97"/>
                    </a:cubicBezTo>
                    <a:cubicBezTo>
                      <a:pt x="253" y="94"/>
                      <a:pt x="254" y="94"/>
                      <a:pt x="254" y="94"/>
                    </a:cubicBezTo>
                    <a:cubicBezTo>
                      <a:pt x="258" y="92"/>
                      <a:pt x="259" y="89"/>
                      <a:pt x="259" y="87"/>
                    </a:cubicBezTo>
                    <a:cubicBezTo>
                      <a:pt x="259" y="86"/>
                      <a:pt x="259" y="86"/>
                      <a:pt x="259" y="86"/>
                    </a:cubicBezTo>
                    <a:cubicBezTo>
                      <a:pt x="259" y="81"/>
                      <a:pt x="254" y="80"/>
                      <a:pt x="251" y="79"/>
                    </a:cubicBezTo>
                    <a:cubicBezTo>
                      <a:pt x="250" y="79"/>
                      <a:pt x="248" y="78"/>
                      <a:pt x="247" y="78"/>
                    </a:cubicBezTo>
                    <a:cubicBezTo>
                      <a:pt x="248" y="74"/>
                      <a:pt x="249" y="70"/>
                      <a:pt x="249" y="67"/>
                    </a:cubicBezTo>
                    <a:cubicBezTo>
                      <a:pt x="249" y="62"/>
                      <a:pt x="248" y="57"/>
                      <a:pt x="244" y="54"/>
                    </a:cubicBezTo>
                    <a:cubicBezTo>
                      <a:pt x="241" y="50"/>
                      <a:pt x="237" y="49"/>
                      <a:pt x="231" y="50"/>
                    </a:cubicBezTo>
                    <a:cubicBezTo>
                      <a:pt x="222" y="44"/>
                      <a:pt x="208" y="44"/>
                      <a:pt x="200" y="47"/>
                    </a:cubicBezTo>
                    <a:cubicBezTo>
                      <a:pt x="196" y="44"/>
                      <a:pt x="192" y="42"/>
                      <a:pt x="188" y="41"/>
                    </a:cubicBezTo>
                    <a:cubicBezTo>
                      <a:pt x="181" y="39"/>
                      <a:pt x="173" y="38"/>
                      <a:pt x="166" y="39"/>
                    </a:cubicBezTo>
                    <a:cubicBezTo>
                      <a:pt x="164" y="37"/>
                      <a:pt x="157" y="26"/>
                      <a:pt x="157" y="26"/>
                    </a:cubicBezTo>
                    <a:cubicBezTo>
                      <a:pt x="156" y="23"/>
                      <a:pt x="153" y="23"/>
                      <a:pt x="150" y="24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39" y="28"/>
                      <a:pt x="128" y="32"/>
                      <a:pt x="125" y="31"/>
                    </a:cubicBezTo>
                    <a:cubicBezTo>
                      <a:pt x="124" y="28"/>
                      <a:pt x="121" y="28"/>
                      <a:pt x="118" y="29"/>
                    </a:cubicBezTo>
                    <a:cubicBezTo>
                      <a:pt x="98" y="39"/>
                      <a:pt x="80" y="32"/>
                      <a:pt x="55" y="18"/>
                    </a:cubicBezTo>
                    <a:cubicBezTo>
                      <a:pt x="41" y="9"/>
                      <a:pt x="30" y="7"/>
                      <a:pt x="22" y="6"/>
                    </a:cubicBezTo>
                    <a:cubicBezTo>
                      <a:pt x="17" y="5"/>
                      <a:pt x="12" y="4"/>
                      <a:pt x="8" y="2"/>
                    </a:cubicBezTo>
                    <a:cubicBezTo>
                      <a:pt x="6" y="0"/>
                      <a:pt x="3" y="1"/>
                      <a:pt x="1" y="2"/>
                    </a:cubicBezTo>
                    <a:close/>
                    <a:moveTo>
                      <a:pt x="142" y="469"/>
                    </a:moveTo>
                    <a:cubicBezTo>
                      <a:pt x="142" y="466"/>
                      <a:pt x="142" y="463"/>
                      <a:pt x="143" y="460"/>
                    </a:cubicBezTo>
                    <a:cubicBezTo>
                      <a:pt x="143" y="456"/>
                      <a:pt x="144" y="453"/>
                      <a:pt x="144" y="449"/>
                    </a:cubicBezTo>
                    <a:cubicBezTo>
                      <a:pt x="144" y="449"/>
                      <a:pt x="144" y="448"/>
                      <a:pt x="144" y="448"/>
                    </a:cubicBezTo>
                    <a:cubicBezTo>
                      <a:pt x="144" y="442"/>
                      <a:pt x="141" y="436"/>
                      <a:pt x="139" y="431"/>
                    </a:cubicBezTo>
                    <a:cubicBezTo>
                      <a:pt x="136" y="426"/>
                      <a:pt x="134" y="421"/>
                      <a:pt x="134" y="417"/>
                    </a:cubicBezTo>
                    <a:cubicBezTo>
                      <a:pt x="134" y="416"/>
                      <a:pt x="134" y="414"/>
                      <a:pt x="134" y="413"/>
                    </a:cubicBezTo>
                    <a:cubicBezTo>
                      <a:pt x="134" y="408"/>
                      <a:pt x="134" y="403"/>
                      <a:pt x="135" y="401"/>
                    </a:cubicBezTo>
                    <a:cubicBezTo>
                      <a:pt x="136" y="399"/>
                      <a:pt x="138" y="398"/>
                      <a:pt x="139" y="396"/>
                    </a:cubicBezTo>
                    <a:cubicBezTo>
                      <a:pt x="141" y="394"/>
                      <a:pt x="143" y="391"/>
                      <a:pt x="144" y="388"/>
                    </a:cubicBezTo>
                    <a:cubicBezTo>
                      <a:pt x="146" y="383"/>
                      <a:pt x="146" y="379"/>
                      <a:pt x="146" y="374"/>
                    </a:cubicBezTo>
                    <a:cubicBezTo>
                      <a:pt x="146" y="373"/>
                      <a:pt x="146" y="371"/>
                      <a:pt x="146" y="370"/>
                    </a:cubicBezTo>
                    <a:cubicBezTo>
                      <a:pt x="146" y="366"/>
                      <a:pt x="146" y="361"/>
                      <a:pt x="148" y="357"/>
                    </a:cubicBezTo>
                    <a:cubicBezTo>
                      <a:pt x="152" y="347"/>
                      <a:pt x="153" y="344"/>
                      <a:pt x="153" y="338"/>
                    </a:cubicBezTo>
                    <a:cubicBezTo>
                      <a:pt x="153" y="336"/>
                      <a:pt x="153" y="333"/>
                      <a:pt x="152" y="329"/>
                    </a:cubicBezTo>
                    <a:cubicBezTo>
                      <a:pt x="152" y="327"/>
                      <a:pt x="152" y="327"/>
                      <a:pt x="152" y="327"/>
                    </a:cubicBezTo>
                    <a:cubicBezTo>
                      <a:pt x="152" y="327"/>
                      <a:pt x="152" y="326"/>
                      <a:pt x="152" y="326"/>
                    </a:cubicBezTo>
                    <a:cubicBezTo>
                      <a:pt x="152" y="321"/>
                      <a:pt x="154" y="318"/>
                      <a:pt x="157" y="314"/>
                    </a:cubicBezTo>
                    <a:cubicBezTo>
                      <a:pt x="159" y="310"/>
                      <a:pt x="162" y="306"/>
                      <a:pt x="163" y="300"/>
                    </a:cubicBezTo>
                    <a:cubicBezTo>
                      <a:pt x="163" y="299"/>
                      <a:pt x="163" y="297"/>
                      <a:pt x="163" y="295"/>
                    </a:cubicBezTo>
                    <a:cubicBezTo>
                      <a:pt x="163" y="284"/>
                      <a:pt x="160" y="267"/>
                      <a:pt x="157" y="261"/>
                    </a:cubicBezTo>
                    <a:cubicBezTo>
                      <a:pt x="155" y="256"/>
                      <a:pt x="151" y="251"/>
                      <a:pt x="148" y="247"/>
                    </a:cubicBezTo>
                    <a:cubicBezTo>
                      <a:pt x="143" y="241"/>
                      <a:pt x="139" y="23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9" y="226"/>
                      <a:pt x="139" y="224"/>
                      <a:pt x="140" y="222"/>
                    </a:cubicBezTo>
                    <a:cubicBezTo>
                      <a:pt x="141" y="219"/>
                      <a:pt x="141" y="217"/>
                      <a:pt x="141" y="214"/>
                    </a:cubicBezTo>
                    <a:cubicBezTo>
                      <a:pt x="141" y="213"/>
                      <a:pt x="141" y="211"/>
                      <a:pt x="141" y="210"/>
                    </a:cubicBezTo>
                    <a:cubicBezTo>
                      <a:pt x="139" y="205"/>
                      <a:pt x="134" y="201"/>
                      <a:pt x="130" y="197"/>
                    </a:cubicBezTo>
                    <a:cubicBezTo>
                      <a:pt x="128" y="196"/>
                      <a:pt x="125" y="194"/>
                      <a:pt x="124" y="192"/>
                    </a:cubicBezTo>
                    <a:cubicBezTo>
                      <a:pt x="122" y="188"/>
                      <a:pt x="120" y="185"/>
                      <a:pt x="119" y="181"/>
                    </a:cubicBezTo>
                    <a:cubicBezTo>
                      <a:pt x="117" y="176"/>
                      <a:pt x="115" y="171"/>
                      <a:pt x="109" y="165"/>
                    </a:cubicBezTo>
                    <a:cubicBezTo>
                      <a:pt x="103" y="158"/>
                      <a:pt x="100" y="151"/>
                      <a:pt x="95" y="143"/>
                    </a:cubicBezTo>
                    <a:cubicBezTo>
                      <a:pt x="91" y="134"/>
                      <a:pt x="86" y="125"/>
                      <a:pt x="78" y="116"/>
                    </a:cubicBezTo>
                    <a:cubicBezTo>
                      <a:pt x="74" y="112"/>
                      <a:pt x="71" y="106"/>
                      <a:pt x="68" y="101"/>
                    </a:cubicBezTo>
                    <a:cubicBezTo>
                      <a:pt x="65" y="96"/>
                      <a:pt x="62" y="91"/>
                      <a:pt x="57" y="86"/>
                    </a:cubicBezTo>
                    <a:cubicBezTo>
                      <a:pt x="55" y="84"/>
                      <a:pt x="53" y="83"/>
                      <a:pt x="51" y="82"/>
                    </a:cubicBezTo>
                    <a:cubicBezTo>
                      <a:pt x="48" y="81"/>
                      <a:pt x="46" y="79"/>
                      <a:pt x="45" y="78"/>
                    </a:cubicBezTo>
                    <a:cubicBezTo>
                      <a:pt x="44" y="77"/>
                      <a:pt x="44" y="75"/>
                      <a:pt x="44" y="73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0"/>
                      <a:pt x="44" y="66"/>
                      <a:pt x="42" y="63"/>
                    </a:cubicBezTo>
                    <a:cubicBezTo>
                      <a:pt x="39" y="57"/>
                      <a:pt x="35" y="53"/>
                      <a:pt x="30" y="49"/>
                    </a:cubicBezTo>
                    <a:cubicBezTo>
                      <a:pt x="26" y="45"/>
                      <a:pt x="22" y="41"/>
                      <a:pt x="20" y="37"/>
                    </a:cubicBezTo>
                    <a:cubicBezTo>
                      <a:pt x="17" y="31"/>
                      <a:pt x="15" y="24"/>
                      <a:pt x="14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6" y="17"/>
                      <a:pt x="18" y="17"/>
                      <a:pt x="20" y="18"/>
                    </a:cubicBezTo>
                    <a:cubicBezTo>
                      <a:pt x="28" y="19"/>
                      <a:pt x="36" y="21"/>
                      <a:pt x="49" y="28"/>
                    </a:cubicBezTo>
                    <a:cubicBezTo>
                      <a:pt x="70" y="41"/>
                      <a:pt x="94" y="52"/>
                      <a:pt x="120" y="41"/>
                    </a:cubicBezTo>
                    <a:cubicBezTo>
                      <a:pt x="126" y="45"/>
                      <a:pt x="138" y="41"/>
                      <a:pt x="150" y="37"/>
                    </a:cubicBezTo>
                    <a:cubicBezTo>
                      <a:pt x="150" y="36"/>
                      <a:pt x="150" y="36"/>
                      <a:pt x="150" y="36"/>
                    </a:cubicBezTo>
                    <a:cubicBezTo>
                      <a:pt x="153" y="41"/>
                      <a:pt x="157" y="47"/>
                      <a:pt x="157" y="47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60" y="52"/>
                      <a:pt x="164" y="53"/>
                      <a:pt x="167" y="51"/>
                    </a:cubicBezTo>
                    <a:cubicBezTo>
                      <a:pt x="168" y="50"/>
                      <a:pt x="176" y="50"/>
                      <a:pt x="185" y="53"/>
                    </a:cubicBezTo>
                    <a:cubicBezTo>
                      <a:pt x="190" y="54"/>
                      <a:pt x="193" y="56"/>
                      <a:pt x="193" y="57"/>
                    </a:cubicBezTo>
                    <a:cubicBezTo>
                      <a:pt x="194" y="59"/>
                      <a:pt x="195" y="60"/>
                      <a:pt x="197" y="60"/>
                    </a:cubicBezTo>
                    <a:cubicBezTo>
                      <a:pt x="199" y="60"/>
                      <a:pt x="201" y="60"/>
                      <a:pt x="202" y="59"/>
                    </a:cubicBezTo>
                    <a:cubicBezTo>
                      <a:pt x="202" y="59"/>
                      <a:pt x="202" y="59"/>
                      <a:pt x="202" y="59"/>
                    </a:cubicBezTo>
                    <a:cubicBezTo>
                      <a:pt x="205" y="57"/>
                      <a:pt x="219" y="55"/>
                      <a:pt x="226" y="61"/>
                    </a:cubicBezTo>
                    <a:cubicBezTo>
                      <a:pt x="227" y="61"/>
                      <a:pt x="229" y="62"/>
                      <a:pt x="231" y="62"/>
                    </a:cubicBezTo>
                    <a:cubicBezTo>
                      <a:pt x="234" y="61"/>
                      <a:pt x="235" y="61"/>
                      <a:pt x="236" y="62"/>
                    </a:cubicBezTo>
                    <a:cubicBezTo>
                      <a:pt x="236" y="62"/>
                      <a:pt x="237" y="64"/>
                      <a:pt x="237" y="66"/>
                    </a:cubicBezTo>
                    <a:cubicBezTo>
                      <a:pt x="237" y="69"/>
                      <a:pt x="236" y="73"/>
                      <a:pt x="235" y="78"/>
                    </a:cubicBezTo>
                    <a:cubicBezTo>
                      <a:pt x="235" y="79"/>
                      <a:pt x="235" y="79"/>
                      <a:pt x="235" y="80"/>
                    </a:cubicBezTo>
                    <a:cubicBezTo>
                      <a:pt x="235" y="80"/>
                      <a:pt x="235" y="80"/>
                      <a:pt x="235" y="81"/>
                    </a:cubicBezTo>
                    <a:cubicBezTo>
                      <a:pt x="236" y="85"/>
                      <a:pt x="239" y="88"/>
                      <a:pt x="243" y="89"/>
                    </a:cubicBezTo>
                    <a:cubicBezTo>
                      <a:pt x="242" y="91"/>
                      <a:pt x="242" y="93"/>
                      <a:pt x="241" y="94"/>
                    </a:cubicBezTo>
                    <a:cubicBezTo>
                      <a:pt x="239" y="95"/>
                      <a:pt x="236" y="95"/>
                      <a:pt x="234" y="96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20" y="100"/>
                      <a:pt x="213" y="98"/>
                      <a:pt x="205" y="95"/>
                    </a:cubicBezTo>
                    <a:cubicBezTo>
                      <a:pt x="196" y="92"/>
                      <a:pt x="185" y="89"/>
                      <a:pt x="173" y="93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0" y="92"/>
                      <a:pt x="167" y="91"/>
                      <a:pt x="164" y="92"/>
                    </a:cubicBezTo>
                    <a:cubicBezTo>
                      <a:pt x="161" y="94"/>
                      <a:pt x="160" y="97"/>
                      <a:pt x="159" y="99"/>
                    </a:cubicBezTo>
                    <a:cubicBezTo>
                      <a:pt x="158" y="100"/>
                      <a:pt x="158" y="102"/>
                      <a:pt x="158" y="103"/>
                    </a:cubicBezTo>
                    <a:cubicBezTo>
                      <a:pt x="158" y="110"/>
                      <a:pt x="165" y="113"/>
                      <a:pt x="168" y="115"/>
                    </a:cubicBezTo>
                    <a:cubicBezTo>
                      <a:pt x="168" y="115"/>
                      <a:pt x="169" y="116"/>
                      <a:pt x="170" y="116"/>
                    </a:cubicBezTo>
                    <a:cubicBezTo>
                      <a:pt x="172" y="119"/>
                      <a:pt x="173" y="124"/>
                      <a:pt x="173" y="128"/>
                    </a:cubicBezTo>
                    <a:cubicBezTo>
                      <a:pt x="174" y="133"/>
                      <a:pt x="175" y="138"/>
                      <a:pt x="177" y="143"/>
                    </a:cubicBezTo>
                    <a:cubicBezTo>
                      <a:pt x="179" y="146"/>
                      <a:pt x="181" y="147"/>
                      <a:pt x="184" y="149"/>
                    </a:cubicBezTo>
                    <a:cubicBezTo>
                      <a:pt x="185" y="149"/>
                      <a:pt x="186" y="150"/>
                      <a:pt x="187" y="151"/>
                    </a:cubicBezTo>
                    <a:cubicBezTo>
                      <a:pt x="188" y="153"/>
                      <a:pt x="188" y="155"/>
                      <a:pt x="188" y="158"/>
                    </a:cubicBezTo>
                    <a:cubicBezTo>
                      <a:pt x="189" y="160"/>
                      <a:pt x="189" y="164"/>
                      <a:pt x="190" y="167"/>
                    </a:cubicBezTo>
                    <a:cubicBezTo>
                      <a:pt x="193" y="174"/>
                      <a:pt x="199" y="186"/>
                      <a:pt x="204" y="193"/>
                    </a:cubicBezTo>
                    <a:cubicBezTo>
                      <a:pt x="207" y="198"/>
                      <a:pt x="210" y="201"/>
                      <a:pt x="214" y="203"/>
                    </a:cubicBezTo>
                    <a:cubicBezTo>
                      <a:pt x="217" y="206"/>
                      <a:pt x="220" y="209"/>
                      <a:pt x="222" y="213"/>
                    </a:cubicBezTo>
                    <a:cubicBezTo>
                      <a:pt x="223" y="214"/>
                      <a:pt x="223" y="215"/>
                      <a:pt x="223" y="217"/>
                    </a:cubicBezTo>
                    <a:cubicBezTo>
                      <a:pt x="223" y="219"/>
                      <a:pt x="223" y="223"/>
                      <a:pt x="225" y="227"/>
                    </a:cubicBezTo>
                    <a:cubicBezTo>
                      <a:pt x="228" y="230"/>
                      <a:pt x="232" y="232"/>
                      <a:pt x="235" y="234"/>
                    </a:cubicBezTo>
                    <a:cubicBezTo>
                      <a:pt x="237" y="234"/>
                      <a:pt x="240" y="235"/>
                      <a:pt x="240" y="236"/>
                    </a:cubicBezTo>
                    <a:cubicBezTo>
                      <a:pt x="244" y="240"/>
                      <a:pt x="246" y="244"/>
                      <a:pt x="248" y="249"/>
                    </a:cubicBezTo>
                    <a:cubicBezTo>
                      <a:pt x="250" y="253"/>
                      <a:pt x="252" y="257"/>
                      <a:pt x="255" y="261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264" y="272"/>
                      <a:pt x="269" y="278"/>
                      <a:pt x="273" y="284"/>
                    </a:cubicBezTo>
                    <a:cubicBezTo>
                      <a:pt x="278" y="291"/>
                      <a:pt x="281" y="298"/>
                      <a:pt x="285" y="306"/>
                    </a:cubicBezTo>
                    <a:cubicBezTo>
                      <a:pt x="288" y="313"/>
                      <a:pt x="292" y="320"/>
                      <a:pt x="297" y="328"/>
                    </a:cubicBezTo>
                    <a:cubicBezTo>
                      <a:pt x="299" y="332"/>
                      <a:pt x="301" y="338"/>
                      <a:pt x="301" y="345"/>
                    </a:cubicBezTo>
                    <a:cubicBezTo>
                      <a:pt x="301" y="348"/>
                      <a:pt x="300" y="351"/>
                      <a:pt x="299" y="354"/>
                    </a:cubicBezTo>
                    <a:cubicBezTo>
                      <a:pt x="299" y="355"/>
                      <a:pt x="298" y="356"/>
                      <a:pt x="298" y="357"/>
                    </a:cubicBezTo>
                    <a:cubicBezTo>
                      <a:pt x="297" y="357"/>
                      <a:pt x="297" y="357"/>
                      <a:pt x="297" y="357"/>
                    </a:cubicBezTo>
                    <a:cubicBezTo>
                      <a:pt x="294" y="357"/>
                      <a:pt x="292" y="359"/>
                      <a:pt x="291" y="361"/>
                    </a:cubicBezTo>
                    <a:cubicBezTo>
                      <a:pt x="291" y="363"/>
                      <a:pt x="291" y="363"/>
                      <a:pt x="291" y="363"/>
                    </a:cubicBezTo>
                    <a:cubicBezTo>
                      <a:pt x="290" y="364"/>
                      <a:pt x="290" y="364"/>
                      <a:pt x="290" y="365"/>
                    </a:cubicBezTo>
                    <a:cubicBezTo>
                      <a:pt x="290" y="366"/>
                      <a:pt x="291" y="368"/>
                      <a:pt x="292" y="369"/>
                    </a:cubicBezTo>
                    <a:cubicBezTo>
                      <a:pt x="292" y="369"/>
                      <a:pt x="292" y="369"/>
                      <a:pt x="292" y="369"/>
                    </a:cubicBezTo>
                    <a:cubicBezTo>
                      <a:pt x="292" y="370"/>
                      <a:pt x="293" y="371"/>
                      <a:pt x="293" y="372"/>
                    </a:cubicBezTo>
                    <a:cubicBezTo>
                      <a:pt x="291" y="370"/>
                      <a:pt x="291" y="370"/>
                      <a:pt x="291" y="370"/>
                    </a:cubicBezTo>
                    <a:cubicBezTo>
                      <a:pt x="287" y="367"/>
                      <a:pt x="284" y="364"/>
                      <a:pt x="280" y="362"/>
                    </a:cubicBezTo>
                    <a:cubicBezTo>
                      <a:pt x="278" y="361"/>
                      <a:pt x="276" y="359"/>
                      <a:pt x="274" y="357"/>
                    </a:cubicBezTo>
                    <a:cubicBezTo>
                      <a:pt x="272" y="355"/>
                      <a:pt x="269" y="355"/>
                      <a:pt x="266" y="356"/>
                    </a:cubicBezTo>
                    <a:cubicBezTo>
                      <a:pt x="264" y="357"/>
                      <a:pt x="263" y="359"/>
                      <a:pt x="263" y="362"/>
                    </a:cubicBezTo>
                    <a:cubicBezTo>
                      <a:pt x="263" y="362"/>
                      <a:pt x="263" y="363"/>
                      <a:pt x="264" y="363"/>
                    </a:cubicBezTo>
                    <a:cubicBezTo>
                      <a:pt x="266" y="371"/>
                      <a:pt x="270" y="377"/>
                      <a:pt x="273" y="383"/>
                    </a:cubicBezTo>
                    <a:cubicBezTo>
                      <a:pt x="278" y="390"/>
                      <a:pt x="281" y="396"/>
                      <a:pt x="283" y="404"/>
                    </a:cubicBezTo>
                    <a:cubicBezTo>
                      <a:pt x="283" y="405"/>
                      <a:pt x="282" y="406"/>
                      <a:pt x="281" y="407"/>
                    </a:cubicBezTo>
                    <a:cubicBezTo>
                      <a:pt x="280" y="409"/>
                      <a:pt x="278" y="412"/>
                      <a:pt x="278" y="415"/>
                    </a:cubicBezTo>
                    <a:cubicBezTo>
                      <a:pt x="278" y="416"/>
                      <a:pt x="278" y="416"/>
                      <a:pt x="278" y="416"/>
                    </a:cubicBezTo>
                    <a:cubicBezTo>
                      <a:pt x="279" y="423"/>
                      <a:pt x="279" y="423"/>
                      <a:pt x="279" y="423"/>
                    </a:cubicBezTo>
                    <a:cubicBezTo>
                      <a:pt x="280" y="424"/>
                      <a:pt x="280" y="425"/>
                      <a:pt x="280" y="426"/>
                    </a:cubicBezTo>
                    <a:cubicBezTo>
                      <a:pt x="277" y="425"/>
                      <a:pt x="274" y="425"/>
                      <a:pt x="271" y="427"/>
                    </a:cubicBezTo>
                    <a:cubicBezTo>
                      <a:pt x="270" y="427"/>
                      <a:pt x="269" y="428"/>
                      <a:pt x="269" y="429"/>
                    </a:cubicBezTo>
                    <a:cubicBezTo>
                      <a:pt x="266" y="429"/>
                      <a:pt x="264" y="430"/>
                      <a:pt x="261" y="432"/>
                    </a:cubicBezTo>
                    <a:cubicBezTo>
                      <a:pt x="254" y="436"/>
                      <a:pt x="253" y="445"/>
                      <a:pt x="252" y="453"/>
                    </a:cubicBezTo>
                    <a:cubicBezTo>
                      <a:pt x="252" y="454"/>
                      <a:pt x="252" y="454"/>
                      <a:pt x="252" y="454"/>
                    </a:cubicBezTo>
                    <a:cubicBezTo>
                      <a:pt x="247" y="449"/>
                      <a:pt x="242" y="444"/>
                      <a:pt x="239" y="439"/>
                    </a:cubicBezTo>
                    <a:cubicBezTo>
                      <a:pt x="236" y="433"/>
                      <a:pt x="227" y="421"/>
                      <a:pt x="220" y="416"/>
                    </a:cubicBezTo>
                    <a:cubicBezTo>
                      <a:pt x="218" y="414"/>
                      <a:pt x="215" y="414"/>
                      <a:pt x="213" y="415"/>
                    </a:cubicBezTo>
                    <a:cubicBezTo>
                      <a:pt x="211" y="416"/>
                      <a:pt x="210" y="419"/>
                      <a:pt x="210" y="421"/>
                    </a:cubicBezTo>
                    <a:cubicBezTo>
                      <a:pt x="211" y="425"/>
                      <a:pt x="213" y="433"/>
                      <a:pt x="210" y="434"/>
                    </a:cubicBezTo>
                    <a:cubicBezTo>
                      <a:pt x="208" y="435"/>
                      <a:pt x="207" y="436"/>
                      <a:pt x="206" y="438"/>
                    </a:cubicBezTo>
                    <a:cubicBezTo>
                      <a:pt x="206" y="440"/>
                      <a:pt x="206" y="442"/>
                      <a:pt x="207" y="443"/>
                    </a:cubicBezTo>
                    <a:cubicBezTo>
                      <a:pt x="211" y="448"/>
                      <a:pt x="208" y="461"/>
                      <a:pt x="206" y="468"/>
                    </a:cubicBezTo>
                    <a:cubicBezTo>
                      <a:pt x="206" y="469"/>
                      <a:pt x="206" y="469"/>
                      <a:pt x="206" y="469"/>
                    </a:cubicBezTo>
                    <a:cubicBezTo>
                      <a:pt x="205" y="474"/>
                      <a:pt x="204" y="474"/>
                      <a:pt x="197" y="473"/>
                    </a:cubicBezTo>
                    <a:cubicBezTo>
                      <a:pt x="193" y="473"/>
                      <a:pt x="188" y="472"/>
                      <a:pt x="183" y="474"/>
                    </a:cubicBezTo>
                    <a:cubicBezTo>
                      <a:pt x="178" y="476"/>
                      <a:pt x="178" y="476"/>
                      <a:pt x="178" y="476"/>
                    </a:cubicBezTo>
                    <a:cubicBezTo>
                      <a:pt x="177" y="476"/>
                      <a:pt x="177" y="476"/>
                      <a:pt x="172" y="476"/>
                    </a:cubicBezTo>
                    <a:cubicBezTo>
                      <a:pt x="166" y="476"/>
                      <a:pt x="164" y="475"/>
                      <a:pt x="158" y="474"/>
                    </a:cubicBezTo>
                    <a:cubicBezTo>
                      <a:pt x="157" y="473"/>
                      <a:pt x="157" y="473"/>
                      <a:pt x="157" y="473"/>
                    </a:cubicBezTo>
                    <a:cubicBezTo>
                      <a:pt x="155" y="473"/>
                      <a:pt x="152" y="473"/>
                      <a:pt x="151" y="475"/>
                    </a:cubicBezTo>
                    <a:cubicBezTo>
                      <a:pt x="150" y="476"/>
                      <a:pt x="149" y="476"/>
                      <a:pt x="149" y="476"/>
                    </a:cubicBezTo>
                    <a:cubicBezTo>
                      <a:pt x="147" y="475"/>
                      <a:pt x="145" y="474"/>
                      <a:pt x="143" y="475"/>
                    </a:cubicBezTo>
                    <a:cubicBezTo>
                      <a:pt x="142" y="473"/>
                      <a:pt x="142" y="471"/>
                      <a:pt x="142" y="469"/>
                    </a:cubicBezTo>
                    <a:close/>
                    <a:moveTo>
                      <a:pt x="288" y="383"/>
                    </a:moveTo>
                    <a:cubicBezTo>
                      <a:pt x="288" y="383"/>
                      <a:pt x="288" y="383"/>
                      <a:pt x="288" y="383"/>
                    </a:cubicBezTo>
                    <a:cubicBezTo>
                      <a:pt x="288" y="383"/>
                      <a:pt x="289" y="384"/>
                      <a:pt x="289" y="384"/>
                    </a:cubicBezTo>
                    <a:cubicBezTo>
                      <a:pt x="289" y="385"/>
                      <a:pt x="289" y="385"/>
                      <a:pt x="289" y="386"/>
                    </a:cubicBezTo>
                    <a:cubicBezTo>
                      <a:pt x="288" y="385"/>
                      <a:pt x="288" y="384"/>
                      <a:pt x="288" y="383"/>
                    </a:cubicBezTo>
                    <a:close/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7" name="Freeform 38">
                <a:extLst>
                  <a:ext uri="{FF2B5EF4-FFF2-40B4-BE49-F238E27FC236}">
                    <a16:creationId xmlns:a16="http://schemas.microsoft.com/office/drawing/2014/main" id="{98963E8C-72DA-D650-8EBE-AF3697516A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2" y="2296"/>
                <a:ext cx="717" cy="1267"/>
              </a:xfrm>
              <a:custGeom>
                <a:avLst/>
                <a:gdLst>
                  <a:gd name="T0" fmla="*/ 189 w 287"/>
                  <a:gd name="T1" fmla="*/ 217 h 475"/>
                  <a:gd name="T2" fmla="*/ 169 w 287"/>
                  <a:gd name="T3" fmla="*/ 195 h 475"/>
                  <a:gd name="T4" fmla="*/ 46 w 287"/>
                  <a:gd name="T5" fmla="*/ 28 h 475"/>
                  <a:gd name="T6" fmla="*/ 152 w 287"/>
                  <a:gd name="T7" fmla="*/ 173 h 475"/>
                  <a:gd name="T8" fmla="*/ 170 w 287"/>
                  <a:gd name="T9" fmla="*/ 207 h 475"/>
                  <a:gd name="T10" fmla="*/ 270 w 287"/>
                  <a:gd name="T11" fmla="*/ 326 h 475"/>
                  <a:gd name="T12" fmla="*/ 159 w 287"/>
                  <a:gd name="T13" fmla="*/ 367 h 475"/>
                  <a:gd name="T14" fmla="*/ 161 w 287"/>
                  <a:gd name="T15" fmla="*/ 357 h 475"/>
                  <a:gd name="T16" fmla="*/ 180 w 287"/>
                  <a:gd name="T17" fmla="*/ 313 h 475"/>
                  <a:gd name="T18" fmla="*/ 176 w 287"/>
                  <a:gd name="T19" fmla="*/ 305 h 475"/>
                  <a:gd name="T20" fmla="*/ 203 w 287"/>
                  <a:gd name="T21" fmla="*/ 344 h 475"/>
                  <a:gd name="T22" fmla="*/ 203 w 287"/>
                  <a:gd name="T23" fmla="*/ 349 h 475"/>
                  <a:gd name="T24" fmla="*/ 202 w 287"/>
                  <a:gd name="T25" fmla="*/ 356 h 475"/>
                  <a:gd name="T26" fmla="*/ 231 w 287"/>
                  <a:gd name="T27" fmla="*/ 405 h 475"/>
                  <a:gd name="T28" fmla="*/ 245 w 287"/>
                  <a:gd name="T29" fmla="*/ 418 h 475"/>
                  <a:gd name="T30" fmla="*/ 227 w 287"/>
                  <a:gd name="T31" fmla="*/ 422 h 475"/>
                  <a:gd name="T32" fmla="*/ 253 w 287"/>
                  <a:gd name="T33" fmla="*/ 425 h 475"/>
                  <a:gd name="T34" fmla="*/ 237 w 287"/>
                  <a:gd name="T35" fmla="*/ 389 h 475"/>
                  <a:gd name="T36" fmla="*/ 230 w 287"/>
                  <a:gd name="T37" fmla="*/ 378 h 475"/>
                  <a:gd name="T38" fmla="*/ 225 w 287"/>
                  <a:gd name="T39" fmla="*/ 356 h 475"/>
                  <a:gd name="T40" fmla="*/ 185 w 287"/>
                  <a:gd name="T41" fmla="*/ 290 h 475"/>
                  <a:gd name="T42" fmla="*/ 184 w 287"/>
                  <a:gd name="T43" fmla="*/ 235 h 475"/>
                  <a:gd name="T44" fmla="*/ 196 w 287"/>
                  <a:gd name="T45" fmla="*/ 253 h 475"/>
                  <a:gd name="T46" fmla="*/ 280 w 287"/>
                  <a:gd name="T47" fmla="*/ 356 h 475"/>
                  <a:gd name="T48" fmla="*/ 237 w 287"/>
                  <a:gd name="T49" fmla="*/ 280 h 475"/>
                  <a:gd name="T50" fmla="*/ 175 w 287"/>
                  <a:gd name="T51" fmla="*/ 231 h 475"/>
                  <a:gd name="T52" fmla="*/ 182 w 287"/>
                  <a:gd name="T53" fmla="*/ 291 h 475"/>
                  <a:gd name="T54" fmla="*/ 211 w 287"/>
                  <a:gd name="T55" fmla="*/ 331 h 475"/>
                  <a:gd name="T56" fmla="*/ 217 w 287"/>
                  <a:gd name="T57" fmla="*/ 370 h 475"/>
                  <a:gd name="T58" fmla="*/ 236 w 287"/>
                  <a:gd name="T59" fmla="*/ 393 h 475"/>
                  <a:gd name="T60" fmla="*/ 248 w 287"/>
                  <a:gd name="T61" fmla="*/ 418 h 475"/>
                  <a:gd name="T62" fmla="*/ 227 w 287"/>
                  <a:gd name="T63" fmla="*/ 422 h 475"/>
                  <a:gd name="T64" fmla="*/ 250 w 287"/>
                  <a:gd name="T65" fmla="*/ 426 h 475"/>
                  <a:gd name="T66" fmla="*/ 239 w 287"/>
                  <a:gd name="T67" fmla="*/ 400 h 475"/>
                  <a:gd name="T68" fmla="*/ 227 w 287"/>
                  <a:gd name="T69" fmla="*/ 395 h 475"/>
                  <a:gd name="T70" fmla="*/ 203 w 287"/>
                  <a:gd name="T71" fmla="*/ 349 h 475"/>
                  <a:gd name="T72" fmla="*/ 200 w 287"/>
                  <a:gd name="T73" fmla="*/ 313 h 475"/>
                  <a:gd name="T74" fmla="*/ 179 w 287"/>
                  <a:gd name="T75" fmla="*/ 298 h 475"/>
                  <a:gd name="T76" fmla="*/ 162 w 287"/>
                  <a:gd name="T77" fmla="*/ 338 h 475"/>
                  <a:gd name="T78" fmla="*/ 154 w 287"/>
                  <a:gd name="T79" fmla="*/ 354 h 475"/>
                  <a:gd name="T80" fmla="*/ 0 w 287"/>
                  <a:gd name="T81" fmla="*/ 5 h 475"/>
                  <a:gd name="T82" fmla="*/ 159 w 287"/>
                  <a:gd name="T83" fmla="*/ 229 h 475"/>
                  <a:gd name="T84" fmla="*/ 158 w 287"/>
                  <a:gd name="T85" fmla="*/ 311 h 475"/>
                  <a:gd name="T86" fmla="*/ 155 w 287"/>
                  <a:gd name="T87" fmla="*/ 334 h 475"/>
                  <a:gd name="T88" fmla="*/ 154 w 287"/>
                  <a:gd name="T89" fmla="*/ 333 h 475"/>
                  <a:gd name="T90" fmla="*/ 145 w 287"/>
                  <a:gd name="T91" fmla="*/ 419 h 475"/>
                  <a:gd name="T92" fmla="*/ 135 w 287"/>
                  <a:gd name="T93" fmla="*/ 469 h 475"/>
                  <a:gd name="T94" fmla="*/ 135 w 287"/>
                  <a:gd name="T95" fmla="*/ 468 h 475"/>
                  <a:gd name="T96" fmla="*/ 137 w 287"/>
                  <a:gd name="T97" fmla="*/ 475 h 475"/>
                  <a:gd name="T98" fmla="*/ 150 w 287"/>
                  <a:gd name="T99" fmla="*/ 354 h 475"/>
                  <a:gd name="T100" fmla="*/ 160 w 287"/>
                  <a:gd name="T101" fmla="*/ 337 h 475"/>
                  <a:gd name="T102" fmla="*/ 167 w 287"/>
                  <a:gd name="T103" fmla="*/ 228 h 475"/>
                  <a:gd name="T104" fmla="*/ 33 w 287"/>
                  <a:gd name="T105" fmla="*/ 34 h 475"/>
                  <a:gd name="T106" fmla="*/ 39 w 287"/>
                  <a:gd name="T107" fmla="*/ 33 h 475"/>
                  <a:gd name="T108" fmla="*/ 201 w 287"/>
                  <a:gd name="T109" fmla="*/ 69 h 475"/>
                  <a:gd name="T110" fmla="*/ 223 w 287"/>
                  <a:gd name="T111" fmla="*/ 67 h 475"/>
                  <a:gd name="T112" fmla="*/ 224 w 287"/>
                  <a:gd name="T113" fmla="*/ 59 h 475"/>
                  <a:gd name="T114" fmla="*/ 41 w 287"/>
                  <a:gd name="T115" fmla="*/ 3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7" h="475">
                    <a:moveTo>
                      <a:pt x="281" y="340"/>
                    </a:moveTo>
                    <a:cubicBezTo>
                      <a:pt x="280" y="335"/>
                      <a:pt x="279" y="330"/>
                      <a:pt x="278" y="325"/>
                    </a:cubicBezTo>
                    <a:cubicBezTo>
                      <a:pt x="277" y="320"/>
                      <a:pt x="276" y="315"/>
                      <a:pt x="274" y="311"/>
                    </a:cubicBezTo>
                    <a:cubicBezTo>
                      <a:pt x="269" y="298"/>
                      <a:pt x="260" y="286"/>
                      <a:pt x="248" y="273"/>
                    </a:cubicBezTo>
                    <a:cubicBezTo>
                      <a:pt x="236" y="261"/>
                      <a:pt x="223" y="249"/>
                      <a:pt x="210" y="237"/>
                    </a:cubicBezTo>
                    <a:cubicBezTo>
                      <a:pt x="202" y="230"/>
                      <a:pt x="195" y="223"/>
                      <a:pt x="189" y="217"/>
                    </a:cubicBezTo>
                    <a:cubicBezTo>
                      <a:pt x="186" y="215"/>
                      <a:pt x="183" y="212"/>
                      <a:pt x="181" y="210"/>
                    </a:cubicBezTo>
                    <a:cubicBezTo>
                      <a:pt x="179" y="207"/>
                      <a:pt x="178" y="205"/>
                      <a:pt x="178" y="205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3" y="194"/>
                      <a:pt x="173" y="194"/>
                      <a:pt x="173" y="194"/>
                    </a:cubicBezTo>
                    <a:cubicBezTo>
                      <a:pt x="169" y="195"/>
                      <a:pt x="169" y="195"/>
                      <a:pt x="169" y="195"/>
                    </a:cubicBezTo>
                    <a:cubicBezTo>
                      <a:pt x="173" y="194"/>
                      <a:pt x="173" y="194"/>
                      <a:pt x="173" y="194"/>
                    </a:cubicBezTo>
                    <a:cubicBezTo>
                      <a:pt x="171" y="189"/>
                      <a:pt x="168" y="184"/>
                      <a:pt x="164" y="177"/>
                    </a:cubicBezTo>
                    <a:cubicBezTo>
                      <a:pt x="149" y="154"/>
                      <a:pt x="120" y="119"/>
                      <a:pt x="95" y="88"/>
                    </a:cubicBezTo>
                    <a:cubicBezTo>
                      <a:pt x="82" y="72"/>
                      <a:pt x="70" y="58"/>
                      <a:pt x="61" y="47"/>
                    </a:cubicBezTo>
                    <a:cubicBezTo>
                      <a:pt x="56" y="41"/>
                      <a:pt x="52" y="36"/>
                      <a:pt x="49" y="33"/>
                    </a:cubicBezTo>
                    <a:cubicBezTo>
                      <a:pt x="48" y="31"/>
                      <a:pt x="47" y="29"/>
                      <a:pt x="46" y="28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30"/>
                      <a:pt x="39" y="31"/>
                      <a:pt x="40" y="33"/>
                    </a:cubicBezTo>
                    <a:cubicBezTo>
                      <a:pt x="44" y="39"/>
                      <a:pt x="53" y="51"/>
                      <a:pt x="65" y="65"/>
                    </a:cubicBezTo>
                    <a:cubicBezTo>
                      <a:pt x="83" y="86"/>
                      <a:pt x="106" y="114"/>
                      <a:pt x="126" y="139"/>
                    </a:cubicBezTo>
                    <a:cubicBezTo>
                      <a:pt x="136" y="151"/>
                      <a:pt x="145" y="163"/>
                      <a:pt x="152" y="173"/>
                    </a:cubicBezTo>
                    <a:cubicBezTo>
                      <a:pt x="159" y="183"/>
                      <a:pt x="164" y="192"/>
                      <a:pt x="166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70" y="208"/>
                      <a:pt x="170" y="208"/>
                      <a:pt x="170" y="208"/>
                    </a:cubicBezTo>
                    <a:cubicBezTo>
                      <a:pt x="174" y="206"/>
                      <a:pt x="174" y="206"/>
                      <a:pt x="174" y="206"/>
                    </a:cubicBezTo>
                    <a:cubicBezTo>
                      <a:pt x="170" y="207"/>
                      <a:pt x="170" y="207"/>
                      <a:pt x="170" y="207"/>
                    </a:cubicBezTo>
                    <a:cubicBezTo>
                      <a:pt x="171" y="210"/>
                      <a:pt x="173" y="212"/>
                      <a:pt x="175" y="215"/>
                    </a:cubicBezTo>
                    <a:cubicBezTo>
                      <a:pt x="178" y="219"/>
                      <a:pt x="183" y="223"/>
                      <a:pt x="188" y="228"/>
                    </a:cubicBezTo>
                    <a:cubicBezTo>
                      <a:pt x="193" y="233"/>
                      <a:pt x="199" y="238"/>
                      <a:pt x="205" y="243"/>
                    </a:cubicBezTo>
                    <a:cubicBezTo>
                      <a:pt x="217" y="255"/>
                      <a:pt x="231" y="267"/>
                      <a:pt x="242" y="279"/>
                    </a:cubicBezTo>
                    <a:cubicBezTo>
                      <a:pt x="253" y="291"/>
                      <a:pt x="263" y="303"/>
                      <a:pt x="267" y="314"/>
                    </a:cubicBezTo>
                    <a:cubicBezTo>
                      <a:pt x="269" y="318"/>
                      <a:pt x="269" y="322"/>
                      <a:pt x="270" y="326"/>
                    </a:cubicBezTo>
                    <a:cubicBezTo>
                      <a:pt x="271" y="331"/>
                      <a:pt x="272" y="336"/>
                      <a:pt x="274" y="342"/>
                    </a:cubicBezTo>
                    <a:cubicBezTo>
                      <a:pt x="281" y="340"/>
                      <a:pt x="281" y="340"/>
                      <a:pt x="281" y="340"/>
                    </a:cubicBezTo>
                    <a:moveTo>
                      <a:pt x="155" y="472"/>
                    </a:moveTo>
                    <a:cubicBezTo>
                      <a:pt x="158" y="465"/>
                      <a:pt x="166" y="442"/>
                      <a:pt x="166" y="415"/>
                    </a:cubicBezTo>
                    <a:cubicBezTo>
                      <a:pt x="166" y="403"/>
                      <a:pt x="165" y="390"/>
                      <a:pt x="161" y="377"/>
                    </a:cubicBezTo>
                    <a:cubicBezTo>
                      <a:pt x="160" y="374"/>
                      <a:pt x="159" y="370"/>
                      <a:pt x="159" y="367"/>
                    </a:cubicBezTo>
                    <a:cubicBezTo>
                      <a:pt x="159" y="363"/>
                      <a:pt x="160" y="360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59" y="356"/>
                      <a:pt x="159" y="356"/>
                      <a:pt x="159" y="356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59" y="356"/>
                      <a:pt x="159" y="356"/>
                      <a:pt x="159" y="356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7"/>
                      <a:pt x="161" y="356"/>
                      <a:pt x="162" y="355"/>
                    </a:cubicBezTo>
                    <a:cubicBezTo>
                      <a:pt x="164" y="352"/>
                      <a:pt x="168" y="346"/>
                      <a:pt x="171" y="338"/>
                    </a:cubicBezTo>
                    <a:cubicBezTo>
                      <a:pt x="175" y="330"/>
                      <a:pt x="179" y="321"/>
                      <a:pt x="180" y="313"/>
                    </a:cubicBezTo>
                    <a:cubicBezTo>
                      <a:pt x="180" y="313"/>
                      <a:pt x="180" y="313"/>
                      <a:pt x="180" y="313"/>
                    </a:cubicBezTo>
                    <a:cubicBezTo>
                      <a:pt x="180" y="313"/>
                      <a:pt x="180" y="313"/>
                      <a:pt x="180" y="313"/>
                    </a:cubicBezTo>
                    <a:cubicBezTo>
                      <a:pt x="180" y="309"/>
                      <a:pt x="181" y="305"/>
                      <a:pt x="181" y="302"/>
                    </a:cubicBezTo>
                    <a:cubicBezTo>
                      <a:pt x="177" y="301"/>
                      <a:pt x="177" y="301"/>
                      <a:pt x="177" y="301"/>
                    </a:cubicBezTo>
                    <a:cubicBezTo>
                      <a:pt x="175" y="304"/>
                      <a:pt x="175" y="304"/>
                      <a:pt x="175" y="304"/>
                    </a:cubicBezTo>
                    <a:cubicBezTo>
                      <a:pt x="176" y="305"/>
                      <a:pt x="176" y="305"/>
                      <a:pt x="176" y="305"/>
                    </a:cubicBezTo>
                    <a:cubicBezTo>
                      <a:pt x="176" y="305"/>
                      <a:pt x="176" y="305"/>
                      <a:pt x="176" y="305"/>
                    </a:cubicBezTo>
                    <a:cubicBezTo>
                      <a:pt x="176" y="305"/>
                      <a:pt x="176" y="305"/>
                      <a:pt x="176" y="305"/>
                    </a:cubicBezTo>
                    <a:cubicBezTo>
                      <a:pt x="179" y="307"/>
                      <a:pt x="183" y="309"/>
                      <a:pt x="187" y="312"/>
                    </a:cubicBezTo>
                    <a:cubicBezTo>
                      <a:pt x="188" y="313"/>
                      <a:pt x="190" y="314"/>
                      <a:pt x="191" y="315"/>
                    </a:cubicBezTo>
                    <a:cubicBezTo>
                      <a:pt x="192" y="316"/>
                      <a:pt x="192" y="317"/>
                      <a:pt x="192" y="317"/>
                    </a:cubicBezTo>
                    <a:cubicBezTo>
                      <a:pt x="195" y="322"/>
                      <a:pt x="198" y="329"/>
                      <a:pt x="200" y="335"/>
                    </a:cubicBezTo>
                    <a:cubicBezTo>
                      <a:pt x="201" y="339"/>
                      <a:pt x="202" y="341"/>
                      <a:pt x="203" y="344"/>
                    </a:cubicBezTo>
                    <a:cubicBezTo>
                      <a:pt x="203" y="346"/>
                      <a:pt x="203" y="348"/>
                      <a:pt x="203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4" y="349"/>
                      <a:pt x="204" y="349"/>
                      <a:pt x="204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4" y="349"/>
                      <a:pt x="204" y="349"/>
                      <a:pt x="204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11" y="351"/>
                      <a:pt x="211" y="351"/>
                      <a:pt x="211" y="351"/>
                    </a:cubicBezTo>
                    <a:cubicBezTo>
                      <a:pt x="211" y="351"/>
                      <a:pt x="211" y="351"/>
                      <a:pt x="211" y="351"/>
                    </a:cubicBezTo>
                    <a:cubicBezTo>
                      <a:pt x="204" y="348"/>
                      <a:pt x="204" y="348"/>
                      <a:pt x="204" y="348"/>
                    </a:cubicBezTo>
                    <a:cubicBezTo>
                      <a:pt x="203" y="351"/>
                      <a:pt x="202" y="353"/>
                      <a:pt x="202" y="356"/>
                    </a:cubicBezTo>
                    <a:cubicBezTo>
                      <a:pt x="202" y="364"/>
                      <a:pt x="205" y="373"/>
                      <a:pt x="208" y="382"/>
                    </a:cubicBezTo>
                    <a:cubicBezTo>
                      <a:pt x="210" y="386"/>
                      <a:pt x="213" y="391"/>
                      <a:pt x="215" y="394"/>
                    </a:cubicBezTo>
                    <a:cubicBezTo>
                      <a:pt x="217" y="398"/>
                      <a:pt x="220" y="400"/>
                      <a:pt x="224" y="402"/>
                    </a:cubicBezTo>
                    <a:cubicBezTo>
                      <a:pt x="224" y="402"/>
                      <a:pt x="224" y="402"/>
                      <a:pt x="224" y="402"/>
                    </a:cubicBezTo>
                    <a:cubicBezTo>
                      <a:pt x="224" y="402"/>
                      <a:pt x="224" y="402"/>
                      <a:pt x="224" y="402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33" y="406"/>
                      <a:pt x="235" y="407"/>
                      <a:pt x="237" y="407"/>
                    </a:cubicBezTo>
                    <a:cubicBezTo>
                      <a:pt x="238" y="408"/>
                      <a:pt x="239" y="408"/>
                      <a:pt x="239" y="408"/>
                    </a:cubicBezTo>
                    <a:cubicBezTo>
                      <a:pt x="240" y="408"/>
                      <a:pt x="241" y="409"/>
                      <a:pt x="242" y="410"/>
                    </a:cubicBezTo>
                    <a:cubicBezTo>
                      <a:pt x="243" y="412"/>
                      <a:pt x="244" y="414"/>
                      <a:pt x="245" y="418"/>
                    </a:cubicBezTo>
                    <a:cubicBezTo>
                      <a:pt x="245" y="419"/>
                      <a:pt x="245" y="419"/>
                      <a:pt x="245" y="419"/>
                    </a:cubicBezTo>
                    <a:cubicBezTo>
                      <a:pt x="245" y="419"/>
                      <a:pt x="245" y="419"/>
                      <a:pt x="245" y="419"/>
                    </a:cubicBezTo>
                    <a:cubicBezTo>
                      <a:pt x="245" y="419"/>
                      <a:pt x="245" y="420"/>
                      <a:pt x="244" y="420"/>
                    </a:cubicBezTo>
                    <a:cubicBezTo>
                      <a:pt x="242" y="421"/>
                      <a:pt x="240" y="422"/>
                      <a:pt x="237" y="422"/>
                    </a:cubicBezTo>
                    <a:cubicBezTo>
                      <a:pt x="234" y="422"/>
                      <a:pt x="232" y="422"/>
                      <a:pt x="230" y="422"/>
                    </a:cubicBezTo>
                    <a:cubicBezTo>
                      <a:pt x="229" y="422"/>
                      <a:pt x="228" y="422"/>
                      <a:pt x="227" y="422"/>
                    </a:cubicBezTo>
                    <a:cubicBezTo>
                      <a:pt x="227" y="422"/>
                      <a:pt x="227" y="422"/>
                      <a:pt x="227" y="422"/>
                    </a:cubicBezTo>
                    <a:cubicBezTo>
                      <a:pt x="226" y="422"/>
                      <a:pt x="226" y="422"/>
                      <a:pt x="226" y="422"/>
                    </a:cubicBezTo>
                    <a:cubicBezTo>
                      <a:pt x="225" y="430"/>
                      <a:pt x="225" y="430"/>
                      <a:pt x="225" y="430"/>
                    </a:cubicBezTo>
                    <a:cubicBezTo>
                      <a:pt x="225" y="430"/>
                      <a:pt x="231" y="432"/>
                      <a:pt x="237" y="432"/>
                    </a:cubicBezTo>
                    <a:cubicBezTo>
                      <a:pt x="241" y="432"/>
                      <a:pt x="245" y="431"/>
                      <a:pt x="249" y="429"/>
                    </a:cubicBezTo>
                    <a:cubicBezTo>
                      <a:pt x="250" y="428"/>
                      <a:pt x="252" y="427"/>
                      <a:pt x="253" y="425"/>
                    </a:cubicBezTo>
                    <a:cubicBezTo>
                      <a:pt x="255" y="423"/>
                      <a:pt x="256" y="421"/>
                      <a:pt x="256" y="419"/>
                    </a:cubicBezTo>
                    <a:cubicBezTo>
                      <a:pt x="256" y="414"/>
                      <a:pt x="257" y="409"/>
                      <a:pt x="257" y="405"/>
                    </a:cubicBezTo>
                    <a:cubicBezTo>
                      <a:pt x="257" y="403"/>
                      <a:pt x="257" y="401"/>
                      <a:pt x="256" y="399"/>
                    </a:cubicBezTo>
                    <a:cubicBezTo>
                      <a:pt x="256" y="396"/>
                      <a:pt x="254" y="393"/>
                      <a:pt x="251" y="391"/>
                    </a:cubicBezTo>
                    <a:cubicBezTo>
                      <a:pt x="248" y="389"/>
                      <a:pt x="244" y="387"/>
                      <a:pt x="239" y="385"/>
                    </a:cubicBezTo>
                    <a:cubicBezTo>
                      <a:pt x="237" y="389"/>
                      <a:pt x="237" y="389"/>
                      <a:pt x="237" y="389"/>
                    </a:cubicBezTo>
                    <a:cubicBezTo>
                      <a:pt x="239" y="385"/>
                      <a:pt x="239" y="385"/>
                      <a:pt x="239" y="385"/>
                    </a:cubicBezTo>
                    <a:cubicBezTo>
                      <a:pt x="233" y="383"/>
                      <a:pt x="233" y="383"/>
                      <a:pt x="233" y="383"/>
                    </a:cubicBezTo>
                    <a:cubicBezTo>
                      <a:pt x="232" y="386"/>
                      <a:pt x="232" y="386"/>
                      <a:pt x="232" y="386"/>
                    </a:cubicBezTo>
                    <a:cubicBezTo>
                      <a:pt x="233" y="383"/>
                      <a:pt x="233" y="383"/>
                      <a:pt x="233" y="383"/>
                    </a:cubicBezTo>
                    <a:cubicBezTo>
                      <a:pt x="233" y="383"/>
                      <a:pt x="233" y="383"/>
                      <a:pt x="233" y="382"/>
                    </a:cubicBezTo>
                    <a:cubicBezTo>
                      <a:pt x="232" y="381"/>
                      <a:pt x="231" y="380"/>
                      <a:pt x="230" y="378"/>
                    </a:cubicBezTo>
                    <a:cubicBezTo>
                      <a:pt x="228" y="376"/>
                      <a:pt x="227" y="373"/>
                      <a:pt x="226" y="370"/>
                    </a:cubicBezTo>
                    <a:cubicBezTo>
                      <a:pt x="225" y="367"/>
                      <a:pt x="224" y="364"/>
                      <a:pt x="224" y="362"/>
                    </a:cubicBezTo>
                    <a:cubicBezTo>
                      <a:pt x="224" y="362"/>
                      <a:pt x="224" y="362"/>
                      <a:pt x="224" y="362"/>
                    </a:cubicBezTo>
                    <a:cubicBezTo>
                      <a:pt x="224" y="361"/>
                      <a:pt x="224" y="361"/>
                      <a:pt x="224" y="361"/>
                    </a:cubicBezTo>
                    <a:cubicBezTo>
                      <a:pt x="224" y="361"/>
                      <a:pt x="224" y="361"/>
                      <a:pt x="224" y="361"/>
                    </a:cubicBezTo>
                    <a:cubicBezTo>
                      <a:pt x="224" y="360"/>
                      <a:pt x="225" y="358"/>
                      <a:pt x="225" y="356"/>
                    </a:cubicBezTo>
                    <a:cubicBezTo>
                      <a:pt x="225" y="347"/>
                      <a:pt x="221" y="337"/>
                      <a:pt x="218" y="328"/>
                    </a:cubicBezTo>
                    <a:cubicBezTo>
                      <a:pt x="215" y="319"/>
                      <a:pt x="211" y="312"/>
                      <a:pt x="210" y="310"/>
                    </a:cubicBezTo>
                    <a:cubicBezTo>
                      <a:pt x="210" y="310"/>
                      <a:pt x="210" y="310"/>
                      <a:pt x="210" y="310"/>
                    </a:cubicBezTo>
                    <a:cubicBezTo>
                      <a:pt x="210" y="310"/>
                      <a:pt x="210" y="310"/>
                      <a:pt x="210" y="310"/>
                    </a:cubicBezTo>
                    <a:cubicBezTo>
                      <a:pt x="206" y="301"/>
                      <a:pt x="197" y="292"/>
                      <a:pt x="187" y="286"/>
                    </a:cubicBezTo>
                    <a:cubicBezTo>
                      <a:pt x="185" y="290"/>
                      <a:pt x="185" y="290"/>
                      <a:pt x="185" y="290"/>
                    </a:cubicBezTo>
                    <a:cubicBezTo>
                      <a:pt x="189" y="288"/>
                      <a:pt x="189" y="288"/>
                      <a:pt x="189" y="288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2" y="282"/>
                      <a:pt x="182" y="282"/>
                      <a:pt x="182" y="282"/>
                    </a:cubicBezTo>
                    <a:cubicBezTo>
                      <a:pt x="186" y="282"/>
                      <a:pt x="186" y="282"/>
                      <a:pt x="186" y="282"/>
                    </a:cubicBezTo>
                    <a:cubicBezTo>
                      <a:pt x="186" y="279"/>
                      <a:pt x="186" y="272"/>
                      <a:pt x="186" y="264"/>
                    </a:cubicBezTo>
                    <a:cubicBezTo>
                      <a:pt x="186" y="256"/>
                      <a:pt x="186" y="246"/>
                      <a:pt x="184" y="235"/>
                    </a:cubicBezTo>
                    <a:cubicBezTo>
                      <a:pt x="180" y="236"/>
                      <a:pt x="180" y="236"/>
                      <a:pt x="180" y="236"/>
                    </a:cubicBezTo>
                    <a:cubicBezTo>
                      <a:pt x="179" y="240"/>
                      <a:pt x="179" y="240"/>
                      <a:pt x="179" y="240"/>
                    </a:cubicBezTo>
                    <a:cubicBezTo>
                      <a:pt x="184" y="241"/>
                      <a:pt x="184" y="241"/>
                      <a:pt x="184" y="241"/>
                    </a:cubicBezTo>
                    <a:cubicBezTo>
                      <a:pt x="185" y="237"/>
                      <a:pt x="185" y="237"/>
                      <a:pt x="185" y="237"/>
                    </a:cubicBezTo>
                    <a:cubicBezTo>
                      <a:pt x="182" y="240"/>
                      <a:pt x="182" y="240"/>
                      <a:pt x="182" y="240"/>
                    </a:cubicBezTo>
                    <a:cubicBezTo>
                      <a:pt x="187" y="244"/>
                      <a:pt x="191" y="248"/>
                      <a:pt x="196" y="253"/>
                    </a:cubicBezTo>
                    <a:cubicBezTo>
                      <a:pt x="208" y="263"/>
                      <a:pt x="221" y="274"/>
                      <a:pt x="232" y="286"/>
                    </a:cubicBezTo>
                    <a:cubicBezTo>
                      <a:pt x="243" y="297"/>
                      <a:pt x="252" y="309"/>
                      <a:pt x="255" y="318"/>
                    </a:cubicBezTo>
                    <a:cubicBezTo>
                      <a:pt x="258" y="326"/>
                      <a:pt x="264" y="334"/>
                      <a:pt x="269" y="341"/>
                    </a:cubicBezTo>
                    <a:cubicBezTo>
                      <a:pt x="272" y="345"/>
                      <a:pt x="275" y="348"/>
                      <a:pt x="276" y="351"/>
                    </a:cubicBezTo>
                    <a:cubicBezTo>
                      <a:pt x="277" y="352"/>
                      <a:pt x="278" y="354"/>
                      <a:pt x="279" y="355"/>
                    </a:cubicBezTo>
                    <a:cubicBezTo>
                      <a:pt x="279" y="356"/>
                      <a:pt x="280" y="356"/>
                      <a:pt x="280" y="356"/>
                    </a:cubicBezTo>
                    <a:cubicBezTo>
                      <a:pt x="287" y="354"/>
                      <a:pt x="287" y="354"/>
                      <a:pt x="287" y="354"/>
                    </a:cubicBezTo>
                    <a:cubicBezTo>
                      <a:pt x="287" y="353"/>
                      <a:pt x="286" y="352"/>
                      <a:pt x="286" y="351"/>
                    </a:cubicBezTo>
                    <a:cubicBezTo>
                      <a:pt x="284" y="349"/>
                      <a:pt x="283" y="346"/>
                      <a:pt x="281" y="343"/>
                    </a:cubicBezTo>
                    <a:cubicBezTo>
                      <a:pt x="278" y="339"/>
                      <a:pt x="274" y="334"/>
                      <a:pt x="271" y="329"/>
                    </a:cubicBezTo>
                    <a:cubicBezTo>
                      <a:pt x="267" y="324"/>
                      <a:pt x="264" y="319"/>
                      <a:pt x="263" y="315"/>
                    </a:cubicBezTo>
                    <a:cubicBezTo>
                      <a:pt x="258" y="304"/>
                      <a:pt x="249" y="292"/>
                      <a:pt x="237" y="280"/>
                    </a:cubicBezTo>
                    <a:cubicBezTo>
                      <a:pt x="226" y="269"/>
                      <a:pt x="213" y="257"/>
                      <a:pt x="202" y="247"/>
                    </a:cubicBezTo>
                    <a:cubicBezTo>
                      <a:pt x="197" y="242"/>
                      <a:pt x="192" y="238"/>
                      <a:pt x="188" y="234"/>
                    </a:cubicBezTo>
                    <a:cubicBezTo>
                      <a:pt x="187" y="233"/>
                      <a:pt x="187" y="233"/>
                      <a:pt x="187" y="233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1" y="232"/>
                      <a:pt x="181" y="232"/>
                      <a:pt x="181" y="232"/>
                    </a:cubicBezTo>
                    <a:cubicBezTo>
                      <a:pt x="175" y="231"/>
                      <a:pt x="175" y="231"/>
                      <a:pt x="175" y="231"/>
                    </a:cubicBezTo>
                    <a:cubicBezTo>
                      <a:pt x="176" y="237"/>
                      <a:pt x="176" y="237"/>
                      <a:pt x="176" y="237"/>
                    </a:cubicBezTo>
                    <a:cubicBezTo>
                      <a:pt x="178" y="247"/>
                      <a:pt x="178" y="256"/>
                      <a:pt x="178" y="264"/>
                    </a:cubicBezTo>
                    <a:cubicBezTo>
                      <a:pt x="178" y="272"/>
                      <a:pt x="178" y="278"/>
                      <a:pt x="178" y="282"/>
                    </a:cubicBezTo>
                    <a:cubicBezTo>
                      <a:pt x="178" y="282"/>
                      <a:pt x="178" y="282"/>
                      <a:pt x="178" y="282"/>
                    </a:cubicBezTo>
                    <a:cubicBezTo>
                      <a:pt x="178" y="283"/>
                      <a:pt x="178" y="283"/>
                      <a:pt x="178" y="283"/>
                    </a:cubicBezTo>
                    <a:cubicBezTo>
                      <a:pt x="182" y="291"/>
                      <a:pt x="182" y="291"/>
                      <a:pt x="182" y="291"/>
                    </a:cubicBezTo>
                    <a:cubicBezTo>
                      <a:pt x="182" y="293"/>
                      <a:pt x="182" y="293"/>
                      <a:pt x="182" y="293"/>
                    </a:cubicBezTo>
                    <a:cubicBezTo>
                      <a:pt x="183" y="293"/>
                      <a:pt x="183" y="293"/>
                      <a:pt x="183" y="293"/>
                    </a:cubicBezTo>
                    <a:cubicBezTo>
                      <a:pt x="192" y="298"/>
                      <a:pt x="200" y="307"/>
                      <a:pt x="203" y="314"/>
                    </a:cubicBezTo>
                    <a:cubicBezTo>
                      <a:pt x="203" y="314"/>
                      <a:pt x="203" y="314"/>
                      <a:pt x="203" y="314"/>
                    </a:cubicBezTo>
                    <a:cubicBezTo>
                      <a:pt x="203" y="314"/>
                      <a:pt x="203" y="314"/>
                      <a:pt x="203" y="314"/>
                    </a:cubicBezTo>
                    <a:cubicBezTo>
                      <a:pt x="204" y="315"/>
                      <a:pt x="207" y="322"/>
                      <a:pt x="211" y="331"/>
                    </a:cubicBezTo>
                    <a:cubicBezTo>
                      <a:pt x="214" y="339"/>
                      <a:pt x="217" y="349"/>
                      <a:pt x="217" y="356"/>
                    </a:cubicBezTo>
                    <a:cubicBezTo>
                      <a:pt x="217" y="358"/>
                      <a:pt x="216" y="359"/>
                      <a:pt x="216" y="360"/>
                    </a:cubicBezTo>
                    <a:cubicBezTo>
                      <a:pt x="220" y="361"/>
                      <a:pt x="220" y="361"/>
                      <a:pt x="220" y="361"/>
                    </a:cubicBezTo>
                    <a:cubicBezTo>
                      <a:pt x="216" y="360"/>
                      <a:pt x="216" y="360"/>
                      <a:pt x="216" y="360"/>
                    </a:cubicBezTo>
                    <a:cubicBezTo>
                      <a:pt x="216" y="361"/>
                      <a:pt x="216" y="361"/>
                      <a:pt x="216" y="362"/>
                    </a:cubicBezTo>
                    <a:cubicBezTo>
                      <a:pt x="216" y="365"/>
                      <a:pt x="217" y="367"/>
                      <a:pt x="217" y="370"/>
                    </a:cubicBezTo>
                    <a:cubicBezTo>
                      <a:pt x="218" y="374"/>
                      <a:pt x="220" y="378"/>
                      <a:pt x="222" y="381"/>
                    </a:cubicBezTo>
                    <a:cubicBezTo>
                      <a:pt x="223" y="383"/>
                      <a:pt x="224" y="385"/>
                      <a:pt x="226" y="386"/>
                    </a:cubicBezTo>
                    <a:cubicBezTo>
                      <a:pt x="227" y="388"/>
                      <a:pt x="228" y="389"/>
                      <a:pt x="230" y="390"/>
                    </a:cubicBezTo>
                    <a:cubicBezTo>
                      <a:pt x="230" y="390"/>
                      <a:pt x="230" y="390"/>
                      <a:pt x="230" y="390"/>
                    </a:cubicBezTo>
                    <a:cubicBezTo>
                      <a:pt x="230" y="390"/>
                      <a:pt x="230" y="390"/>
                      <a:pt x="230" y="390"/>
                    </a:cubicBezTo>
                    <a:cubicBezTo>
                      <a:pt x="236" y="393"/>
                      <a:pt x="236" y="393"/>
                      <a:pt x="236" y="393"/>
                    </a:cubicBezTo>
                    <a:cubicBezTo>
                      <a:pt x="236" y="393"/>
                      <a:pt x="236" y="393"/>
                      <a:pt x="236" y="393"/>
                    </a:cubicBezTo>
                    <a:cubicBezTo>
                      <a:pt x="236" y="393"/>
                      <a:pt x="236" y="393"/>
                      <a:pt x="236" y="393"/>
                    </a:cubicBezTo>
                    <a:cubicBezTo>
                      <a:pt x="242" y="395"/>
                      <a:pt x="246" y="397"/>
                      <a:pt x="247" y="399"/>
                    </a:cubicBezTo>
                    <a:cubicBezTo>
                      <a:pt x="248" y="399"/>
                      <a:pt x="249" y="400"/>
                      <a:pt x="249" y="401"/>
                    </a:cubicBezTo>
                    <a:cubicBezTo>
                      <a:pt x="249" y="402"/>
                      <a:pt x="249" y="403"/>
                      <a:pt x="249" y="405"/>
                    </a:cubicBezTo>
                    <a:cubicBezTo>
                      <a:pt x="249" y="408"/>
                      <a:pt x="248" y="412"/>
                      <a:pt x="248" y="418"/>
                    </a:cubicBezTo>
                    <a:cubicBezTo>
                      <a:pt x="248" y="419"/>
                      <a:pt x="247" y="420"/>
                      <a:pt x="247" y="421"/>
                    </a:cubicBezTo>
                    <a:cubicBezTo>
                      <a:pt x="246" y="421"/>
                      <a:pt x="245" y="422"/>
                      <a:pt x="243" y="423"/>
                    </a:cubicBezTo>
                    <a:cubicBezTo>
                      <a:pt x="242" y="423"/>
                      <a:pt x="239" y="424"/>
                      <a:pt x="237" y="424"/>
                    </a:cubicBezTo>
                    <a:cubicBezTo>
                      <a:pt x="235" y="424"/>
                      <a:pt x="232" y="423"/>
                      <a:pt x="230" y="423"/>
                    </a:cubicBezTo>
                    <a:cubicBezTo>
                      <a:pt x="229" y="423"/>
                      <a:pt x="228" y="423"/>
                      <a:pt x="228" y="423"/>
                    </a:cubicBezTo>
                    <a:cubicBezTo>
                      <a:pt x="227" y="422"/>
                      <a:pt x="227" y="422"/>
                      <a:pt x="227" y="422"/>
                    </a:cubicBezTo>
                    <a:cubicBezTo>
                      <a:pt x="227" y="422"/>
                      <a:pt x="227" y="422"/>
                      <a:pt x="227" y="422"/>
                    </a:cubicBezTo>
                    <a:cubicBezTo>
                      <a:pt x="226" y="426"/>
                      <a:pt x="226" y="426"/>
                      <a:pt x="226" y="426"/>
                    </a:cubicBezTo>
                    <a:cubicBezTo>
                      <a:pt x="226" y="430"/>
                      <a:pt x="226" y="430"/>
                      <a:pt x="226" y="430"/>
                    </a:cubicBezTo>
                    <a:cubicBezTo>
                      <a:pt x="226" y="430"/>
                      <a:pt x="228" y="430"/>
                      <a:pt x="230" y="430"/>
                    </a:cubicBezTo>
                    <a:cubicBezTo>
                      <a:pt x="233" y="430"/>
                      <a:pt x="238" y="430"/>
                      <a:pt x="243" y="429"/>
                    </a:cubicBezTo>
                    <a:cubicBezTo>
                      <a:pt x="245" y="428"/>
                      <a:pt x="247" y="428"/>
                      <a:pt x="250" y="426"/>
                    </a:cubicBezTo>
                    <a:cubicBezTo>
                      <a:pt x="250" y="425"/>
                      <a:pt x="251" y="424"/>
                      <a:pt x="252" y="423"/>
                    </a:cubicBezTo>
                    <a:cubicBezTo>
                      <a:pt x="253" y="422"/>
                      <a:pt x="253" y="420"/>
                      <a:pt x="253" y="419"/>
                    </a:cubicBezTo>
                    <a:cubicBezTo>
                      <a:pt x="253" y="418"/>
                      <a:pt x="253" y="417"/>
                      <a:pt x="253" y="416"/>
                    </a:cubicBezTo>
                    <a:cubicBezTo>
                      <a:pt x="251" y="412"/>
                      <a:pt x="250" y="409"/>
                      <a:pt x="249" y="407"/>
                    </a:cubicBezTo>
                    <a:cubicBezTo>
                      <a:pt x="248" y="405"/>
                      <a:pt x="247" y="403"/>
                      <a:pt x="245" y="402"/>
                    </a:cubicBezTo>
                    <a:cubicBezTo>
                      <a:pt x="243" y="401"/>
                      <a:pt x="241" y="400"/>
                      <a:pt x="239" y="400"/>
                    </a:cubicBezTo>
                    <a:cubicBezTo>
                      <a:pt x="237" y="399"/>
                      <a:pt x="236" y="399"/>
                      <a:pt x="234" y="398"/>
                    </a:cubicBezTo>
                    <a:cubicBezTo>
                      <a:pt x="232" y="402"/>
                      <a:pt x="232" y="402"/>
                      <a:pt x="232" y="402"/>
                    </a:cubicBezTo>
                    <a:cubicBezTo>
                      <a:pt x="234" y="398"/>
                      <a:pt x="234" y="398"/>
                      <a:pt x="234" y="398"/>
                    </a:cubicBezTo>
                    <a:cubicBezTo>
                      <a:pt x="227" y="395"/>
                      <a:pt x="227" y="395"/>
                      <a:pt x="227" y="395"/>
                    </a:cubicBezTo>
                    <a:cubicBezTo>
                      <a:pt x="225" y="399"/>
                      <a:pt x="225" y="399"/>
                      <a:pt x="225" y="399"/>
                    </a:cubicBezTo>
                    <a:cubicBezTo>
                      <a:pt x="227" y="395"/>
                      <a:pt x="227" y="395"/>
                      <a:pt x="227" y="395"/>
                    </a:cubicBezTo>
                    <a:cubicBezTo>
                      <a:pt x="226" y="394"/>
                      <a:pt x="224" y="392"/>
                      <a:pt x="221" y="389"/>
                    </a:cubicBezTo>
                    <a:cubicBezTo>
                      <a:pt x="218" y="385"/>
                      <a:pt x="216" y="379"/>
                      <a:pt x="214" y="373"/>
                    </a:cubicBezTo>
                    <a:cubicBezTo>
                      <a:pt x="212" y="367"/>
                      <a:pt x="210" y="361"/>
                      <a:pt x="210" y="356"/>
                    </a:cubicBezTo>
                    <a:cubicBezTo>
                      <a:pt x="210" y="354"/>
                      <a:pt x="211" y="352"/>
                      <a:pt x="211" y="351"/>
                    </a:cubicBezTo>
                    <a:cubicBezTo>
                      <a:pt x="207" y="350"/>
                      <a:pt x="207" y="350"/>
                      <a:pt x="207" y="350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7" y="350"/>
                      <a:pt x="207" y="350"/>
                      <a:pt x="207" y="350"/>
                    </a:cubicBezTo>
                    <a:cubicBezTo>
                      <a:pt x="211" y="351"/>
                      <a:pt x="211" y="351"/>
                      <a:pt x="211" y="351"/>
                    </a:cubicBezTo>
                    <a:cubicBezTo>
                      <a:pt x="211" y="350"/>
                      <a:pt x="211" y="350"/>
                      <a:pt x="211" y="349"/>
                    </a:cubicBezTo>
                    <a:cubicBezTo>
                      <a:pt x="211" y="347"/>
                      <a:pt x="211" y="345"/>
                      <a:pt x="210" y="342"/>
                    </a:cubicBezTo>
                    <a:cubicBezTo>
                      <a:pt x="208" y="334"/>
                      <a:pt x="204" y="322"/>
                      <a:pt x="200" y="313"/>
                    </a:cubicBezTo>
                    <a:cubicBezTo>
                      <a:pt x="199" y="312"/>
                      <a:pt x="198" y="310"/>
                      <a:pt x="196" y="309"/>
                    </a:cubicBezTo>
                    <a:cubicBezTo>
                      <a:pt x="194" y="307"/>
                      <a:pt x="191" y="305"/>
                      <a:pt x="188" y="303"/>
                    </a:cubicBezTo>
                    <a:cubicBezTo>
                      <a:pt x="186" y="301"/>
                      <a:pt x="183" y="300"/>
                      <a:pt x="180" y="298"/>
                    </a:cubicBezTo>
                    <a:cubicBezTo>
                      <a:pt x="178" y="301"/>
                      <a:pt x="178" y="301"/>
                      <a:pt x="178" y="301"/>
                    </a:cubicBezTo>
                    <a:cubicBezTo>
                      <a:pt x="180" y="298"/>
                      <a:pt x="180" y="298"/>
                      <a:pt x="180" y="298"/>
                    </a:cubicBezTo>
                    <a:cubicBezTo>
                      <a:pt x="179" y="298"/>
                      <a:pt x="179" y="298"/>
                      <a:pt x="179" y="298"/>
                    </a:cubicBezTo>
                    <a:cubicBezTo>
                      <a:pt x="174" y="294"/>
                      <a:pt x="174" y="294"/>
                      <a:pt x="174" y="294"/>
                    </a:cubicBezTo>
                    <a:cubicBezTo>
                      <a:pt x="173" y="300"/>
                      <a:pt x="173" y="300"/>
                      <a:pt x="173" y="300"/>
                    </a:cubicBezTo>
                    <a:cubicBezTo>
                      <a:pt x="173" y="304"/>
                      <a:pt x="172" y="308"/>
                      <a:pt x="172" y="312"/>
                    </a:cubicBezTo>
                    <a:cubicBezTo>
                      <a:pt x="172" y="312"/>
                      <a:pt x="172" y="312"/>
                      <a:pt x="172" y="312"/>
                    </a:cubicBezTo>
                    <a:cubicBezTo>
                      <a:pt x="172" y="312"/>
                      <a:pt x="172" y="312"/>
                      <a:pt x="172" y="312"/>
                    </a:cubicBezTo>
                    <a:cubicBezTo>
                      <a:pt x="171" y="320"/>
                      <a:pt x="167" y="330"/>
                      <a:pt x="162" y="338"/>
                    </a:cubicBezTo>
                    <a:cubicBezTo>
                      <a:pt x="160" y="342"/>
                      <a:pt x="158" y="346"/>
                      <a:pt x="157" y="348"/>
                    </a:cubicBezTo>
                    <a:cubicBezTo>
                      <a:pt x="156" y="350"/>
                      <a:pt x="155" y="351"/>
                      <a:pt x="155" y="352"/>
                    </a:cubicBezTo>
                    <a:cubicBezTo>
                      <a:pt x="154" y="352"/>
                      <a:pt x="154" y="353"/>
                      <a:pt x="154" y="353"/>
                    </a:cubicBezTo>
                    <a:cubicBezTo>
                      <a:pt x="154" y="353"/>
                      <a:pt x="154" y="353"/>
                      <a:pt x="154" y="354"/>
                    </a:cubicBezTo>
                    <a:cubicBezTo>
                      <a:pt x="154" y="354"/>
                      <a:pt x="154" y="354"/>
                      <a:pt x="154" y="354"/>
                    </a:cubicBezTo>
                    <a:cubicBezTo>
                      <a:pt x="154" y="354"/>
                      <a:pt x="154" y="354"/>
                      <a:pt x="154" y="354"/>
                    </a:cubicBezTo>
                    <a:cubicBezTo>
                      <a:pt x="152" y="358"/>
                      <a:pt x="151" y="362"/>
                      <a:pt x="151" y="367"/>
                    </a:cubicBezTo>
                    <a:cubicBezTo>
                      <a:pt x="151" y="371"/>
                      <a:pt x="152" y="375"/>
                      <a:pt x="153" y="379"/>
                    </a:cubicBezTo>
                    <a:cubicBezTo>
                      <a:pt x="157" y="391"/>
                      <a:pt x="158" y="403"/>
                      <a:pt x="158" y="415"/>
                    </a:cubicBezTo>
                    <a:cubicBezTo>
                      <a:pt x="158" y="441"/>
                      <a:pt x="150" y="463"/>
                      <a:pt x="148" y="469"/>
                    </a:cubicBezTo>
                    <a:cubicBezTo>
                      <a:pt x="155" y="472"/>
                      <a:pt x="155" y="472"/>
                      <a:pt x="155" y="472"/>
                    </a:cubicBezTo>
                    <a:moveTo>
                      <a:pt x="0" y="5"/>
                    </a:moveTo>
                    <a:cubicBezTo>
                      <a:pt x="8" y="14"/>
                      <a:pt x="17" y="25"/>
                      <a:pt x="26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44" y="66"/>
                      <a:pt x="75" y="98"/>
                      <a:pt x="103" y="131"/>
                    </a:cubicBezTo>
                    <a:cubicBezTo>
                      <a:pt x="117" y="147"/>
                      <a:pt x="130" y="164"/>
                      <a:pt x="140" y="180"/>
                    </a:cubicBezTo>
                    <a:cubicBezTo>
                      <a:pt x="150" y="197"/>
                      <a:pt x="157" y="213"/>
                      <a:pt x="159" y="229"/>
                    </a:cubicBezTo>
                    <a:cubicBezTo>
                      <a:pt x="159" y="229"/>
                      <a:pt x="159" y="229"/>
                      <a:pt x="159" y="229"/>
                    </a:cubicBezTo>
                    <a:cubicBezTo>
                      <a:pt x="159" y="229"/>
                      <a:pt x="159" y="229"/>
                      <a:pt x="159" y="229"/>
                    </a:cubicBezTo>
                    <a:cubicBezTo>
                      <a:pt x="162" y="245"/>
                      <a:pt x="161" y="266"/>
                      <a:pt x="161" y="292"/>
                    </a:cubicBezTo>
                    <a:cubicBezTo>
                      <a:pt x="165" y="292"/>
                      <a:pt x="165" y="292"/>
                      <a:pt x="165" y="292"/>
                    </a:cubicBezTo>
                    <a:cubicBezTo>
                      <a:pt x="162" y="291"/>
                      <a:pt x="162" y="291"/>
                      <a:pt x="162" y="291"/>
                    </a:cubicBezTo>
                    <a:cubicBezTo>
                      <a:pt x="160" y="297"/>
                      <a:pt x="159" y="304"/>
                      <a:pt x="158" y="311"/>
                    </a:cubicBezTo>
                    <a:cubicBezTo>
                      <a:pt x="158" y="314"/>
                      <a:pt x="157" y="320"/>
                      <a:pt x="156" y="325"/>
                    </a:cubicBezTo>
                    <a:cubicBezTo>
                      <a:pt x="155" y="328"/>
                      <a:pt x="155" y="330"/>
                      <a:pt x="154" y="331"/>
                    </a:cubicBezTo>
                    <a:cubicBezTo>
                      <a:pt x="154" y="332"/>
                      <a:pt x="154" y="333"/>
                      <a:pt x="154" y="333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5" y="334"/>
                      <a:pt x="155" y="334"/>
                      <a:pt x="155" y="334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5" y="334"/>
                      <a:pt x="155" y="334"/>
                      <a:pt x="155" y="334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2" y="333"/>
                      <a:pt x="151" y="335"/>
                      <a:pt x="149" y="336"/>
                    </a:cubicBezTo>
                    <a:cubicBezTo>
                      <a:pt x="147" y="339"/>
                      <a:pt x="146" y="341"/>
                      <a:pt x="146" y="344"/>
                    </a:cubicBezTo>
                    <a:cubicBezTo>
                      <a:pt x="145" y="346"/>
                      <a:pt x="144" y="349"/>
                      <a:pt x="143" y="351"/>
                    </a:cubicBezTo>
                    <a:cubicBezTo>
                      <a:pt x="140" y="357"/>
                      <a:pt x="139" y="364"/>
                      <a:pt x="139" y="371"/>
                    </a:cubicBezTo>
                    <a:cubicBezTo>
                      <a:pt x="139" y="376"/>
                      <a:pt x="139" y="380"/>
                      <a:pt x="141" y="385"/>
                    </a:cubicBezTo>
                    <a:cubicBezTo>
                      <a:pt x="143" y="397"/>
                      <a:pt x="145" y="408"/>
                      <a:pt x="145" y="419"/>
                    </a:cubicBezTo>
                    <a:cubicBezTo>
                      <a:pt x="145" y="434"/>
                      <a:pt x="142" y="446"/>
                      <a:pt x="140" y="455"/>
                    </a:cubicBezTo>
                    <a:cubicBezTo>
                      <a:pt x="138" y="460"/>
                      <a:pt x="137" y="463"/>
                      <a:pt x="135" y="465"/>
                    </a:cubicBezTo>
                    <a:cubicBezTo>
                      <a:pt x="135" y="466"/>
                      <a:pt x="134" y="467"/>
                      <a:pt x="134" y="468"/>
                    </a:cubicBezTo>
                    <a:cubicBezTo>
                      <a:pt x="134" y="468"/>
                      <a:pt x="134" y="468"/>
                      <a:pt x="134" y="468"/>
                    </a:cubicBezTo>
                    <a:cubicBezTo>
                      <a:pt x="134" y="468"/>
                      <a:pt x="134" y="468"/>
                      <a:pt x="134" y="468"/>
                    </a:cubicBezTo>
                    <a:cubicBezTo>
                      <a:pt x="135" y="469"/>
                      <a:pt x="135" y="469"/>
                      <a:pt x="135" y="469"/>
                    </a:cubicBezTo>
                    <a:cubicBezTo>
                      <a:pt x="135" y="467"/>
                      <a:pt x="135" y="467"/>
                      <a:pt x="135" y="467"/>
                    </a:cubicBezTo>
                    <a:cubicBezTo>
                      <a:pt x="134" y="467"/>
                      <a:pt x="134" y="468"/>
                      <a:pt x="134" y="468"/>
                    </a:cubicBezTo>
                    <a:cubicBezTo>
                      <a:pt x="135" y="469"/>
                      <a:pt x="135" y="469"/>
                      <a:pt x="135" y="469"/>
                    </a:cubicBezTo>
                    <a:cubicBezTo>
                      <a:pt x="135" y="467"/>
                      <a:pt x="135" y="467"/>
                      <a:pt x="135" y="467"/>
                    </a:cubicBezTo>
                    <a:cubicBezTo>
                      <a:pt x="135" y="470"/>
                      <a:pt x="135" y="470"/>
                      <a:pt x="135" y="470"/>
                    </a:cubicBezTo>
                    <a:cubicBezTo>
                      <a:pt x="135" y="468"/>
                      <a:pt x="135" y="468"/>
                      <a:pt x="135" y="468"/>
                    </a:cubicBezTo>
                    <a:cubicBezTo>
                      <a:pt x="135" y="467"/>
                      <a:pt x="135" y="467"/>
                      <a:pt x="135" y="467"/>
                    </a:cubicBezTo>
                    <a:cubicBezTo>
                      <a:pt x="135" y="470"/>
                      <a:pt x="135" y="470"/>
                      <a:pt x="135" y="470"/>
                    </a:cubicBezTo>
                    <a:cubicBezTo>
                      <a:pt x="135" y="468"/>
                      <a:pt x="135" y="468"/>
                      <a:pt x="135" y="468"/>
                    </a:cubicBezTo>
                    <a:cubicBezTo>
                      <a:pt x="133" y="475"/>
                      <a:pt x="133" y="475"/>
                      <a:pt x="133" y="475"/>
                    </a:cubicBezTo>
                    <a:cubicBezTo>
                      <a:pt x="134" y="475"/>
                      <a:pt x="134" y="475"/>
                      <a:pt x="135" y="475"/>
                    </a:cubicBezTo>
                    <a:cubicBezTo>
                      <a:pt x="136" y="475"/>
                      <a:pt x="137" y="475"/>
                      <a:pt x="137" y="475"/>
                    </a:cubicBezTo>
                    <a:cubicBezTo>
                      <a:pt x="139" y="474"/>
                      <a:pt x="140" y="473"/>
                      <a:pt x="141" y="472"/>
                    </a:cubicBezTo>
                    <a:cubicBezTo>
                      <a:pt x="142" y="470"/>
                      <a:pt x="144" y="467"/>
                      <a:pt x="145" y="464"/>
                    </a:cubicBezTo>
                    <a:cubicBezTo>
                      <a:pt x="149" y="454"/>
                      <a:pt x="153" y="438"/>
                      <a:pt x="153" y="419"/>
                    </a:cubicBezTo>
                    <a:cubicBezTo>
                      <a:pt x="153" y="408"/>
                      <a:pt x="151" y="396"/>
                      <a:pt x="148" y="383"/>
                    </a:cubicBezTo>
                    <a:cubicBezTo>
                      <a:pt x="147" y="379"/>
                      <a:pt x="147" y="375"/>
                      <a:pt x="147" y="371"/>
                    </a:cubicBezTo>
                    <a:cubicBezTo>
                      <a:pt x="147" y="365"/>
                      <a:pt x="148" y="360"/>
                      <a:pt x="150" y="354"/>
                    </a:cubicBezTo>
                    <a:cubicBezTo>
                      <a:pt x="152" y="350"/>
                      <a:pt x="153" y="347"/>
                      <a:pt x="154" y="344"/>
                    </a:cubicBezTo>
                    <a:cubicBezTo>
                      <a:pt x="154" y="343"/>
                      <a:pt x="155" y="342"/>
                      <a:pt x="156" y="341"/>
                    </a:cubicBezTo>
                    <a:cubicBezTo>
                      <a:pt x="156" y="341"/>
                      <a:pt x="157" y="340"/>
                      <a:pt x="157" y="340"/>
                    </a:cubicBezTo>
                    <a:cubicBezTo>
                      <a:pt x="157" y="340"/>
                      <a:pt x="157" y="340"/>
                      <a:pt x="157" y="340"/>
                    </a:cubicBezTo>
                    <a:cubicBezTo>
                      <a:pt x="158" y="340"/>
                      <a:pt x="158" y="340"/>
                      <a:pt x="158" y="340"/>
                    </a:cubicBezTo>
                    <a:cubicBezTo>
                      <a:pt x="159" y="339"/>
                      <a:pt x="160" y="338"/>
                      <a:pt x="160" y="337"/>
                    </a:cubicBezTo>
                    <a:cubicBezTo>
                      <a:pt x="161" y="336"/>
                      <a:pt x="162" y="334"/>
                      <a:pt x="163" y="332"/>
                    </a:cubicBezTo>
                    <a:cubicBezTo>
                      <a:pt x="164" y="325"/>
                      <a:pt x="165" y="316"/>
                      <a:pt x="166" y="312"/>
                    </a:cubicBezTo>
                    <a:cubicBezTo>
                      <a:pt x="167" y="305"/>
                      <a:pt x="168" y="298"/>
                      <a:pt x="169" y="293"/>
                    </a:cubicBezTo>
                    <a:cubicBezTo>
                      <a:pt x="169" y="292"/>
                      <a:pt x="169" y="292"/>
                      <a:pt x="169" y="292"/>
                    </a:cubicBezTo>
                    <a:cubicBezTo>
                      <a:pt x="169" y="292"/>
                      <a:pt x="169" y="292"/>
                      <a:pt x="169" y="292"/>
                    </a:cubicBezTo>
                    <a:cubicBezTo>
                      <a:pt x="169" y="266"/>
                      <a:pt x="170" y="244"/>
                      <a:pt x="167" y="228"/>
                    </a:cubicBezTo>
                    <a:cubicBezTo>
                      <a:pt x="163" y="228"/>
                      <a:pt x="163" y="228"/>
                      <a:pt x="163" y="228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65" y="211"/>
                      <a:pt x="157" y="193"/>
                      <a:pt x="147" y="176"/>
                    </a:cubicBezTo>
                    <a:cubicBezTo>
                      <a:pt x="131" y="151"/>
                      <a:pt x="109" y="125"/>
                      <a:pt x="88" y="101"/>
                    </a:cubicBezTo>
                    <a:cubicBezTo>
                      <a:pt x="66" y="77"/>
                      <a:pt x="46" y="5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4" y="20"/>
                      <a:pt x="14" y="9"/>
                      <a:pt x="6" y="0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44" y="34"/>
                    </a:moveTo>
                    <a:cubicBezTo>
                      <a:pt x="43" y="33"/>
                      <a:pt x="43" y="32"/>
                      <a:pt x="43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48" y="41"/>
                      <a:pt x="72" y="51"/>
                      <a:pt x="97" y="59"/>
                    </a:cubicBezTo>
                    <a:cubicBezTo>
                      <a:pt x="110" y="63"/>
                      <a:pt x="123" y="67"/>
                      <a:pt x="135" y="70"/>
                    </a:cubicBezTo>
                    <a:cubicBezTo>
                      <a:pt x="148" y="73"/>
                      <a:pt x="158" y="75"/>
                      <a:pt x="167" y="75"/>
                    </a:cubicBezTo>
                    <a:cubicBezTo>
                      <a:pt x="168" y="75"/>
                      <a:pt x="169" y="75"/>
                      <a:pt x="171" y="75"/>
                    </a:cubicBezTo>
                    <a:cubicBezTo>
                      <a:pt x="182" y="74"/>
                      <a:pt x="192" y="71"/>
                      <a:pt x="201" y="69"/>
                    </a:cubicBezTo>
                    <a:cubicBezTo>
                      <a:pt x="208" y="67"/>
                      <a:pt x="213" y="66"/>
                      <a:pt x="217" y="66"/>
                    </a:cubicBezTo>
                    <a:cubicBezTo>
                      <a:pt x="220" y="66"/>
                      <a:pt x="221" y="66"/>
                      <a:pt x="222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31" y="64"/>
                      <a:pt x="231" y="64"/>
                      <a:pt x="231" y="64"/>
                    </a:cubicBezTo>
                    <a:cubicBezTo>
                      <a:pt x="230" y="63"/>
                      <a:pt x="230" y="62"/>
                      <a:pt x="229" y="61"/>
                    </a:cubicBezTo>
                    <a:cubicBezTo>
                      <a:pt x="227" y="60"/>
                      <a:pt x="226" y="59"/>
                      <a:pt x="224" y="59"/>
                    </a:cubicBezTo>
                    <a:cubicBezTo>
                      <a:pt x="222" y="58"/>
                      <a:pt x="219" y="58"/>
                      <a:pt x="217" y="58"/>
                    </a:cubicBezTo>
                    <a:cubicBezTo>
                      <a:pt x="212" y="58"/>
                      <a:pt x="206" y="59"/>
                      <a:pt x="199" y="61"/>
                    </a:cubicBezTo>
                    <a:cubicBezTo>
                      <a:pt x="190" y="63"/>
                      <a:pt x="180" y="66"/>
                      <a:pt x="170" y="67"/>
                    </a:cubicBezTo>
                    <a:cubicBezTo>
                      <a:pt x="169" y="67"/>
                      <a:pt x="168" y="67"/>
                      <a:pt x="167" y="67"/>
                    </a:cubicBezTo>
                    <a:cubicBezTo>
                      <a:pt x="160" y="67"/>
                      <a:pt x="149" y="65"/>
                      <a:pt x="137" y="62"/>
                    </a:cubicBezTo>
                    <a:cubicBezTo>
                      <a:pt x="102" y="54"/>
                      <a:pt x="56" y="36"/>
                      <a:pt x="41" y="30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6"/>
                      <a:pt x="36" y="36"/>
                      <a:pt x="36" y="37"/>
                    </a:cubicBezTo>
                    <a:cubicBezTo>
                      <a:pt x="44" y="34"/>
                      <a:pt x="44" y="34"/>
                      <a:pt x="44" y="3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8" name="Freeform 39">
                <a:extLst>
                  <a:ext uri="{FF2B5EF4-FFF2-40B4-BE49-F238E27FC236}">
                    <a16:creationId xmlns:a16="http://schemas.microsoft.com/office/drawing/2014/main" id="{D8A13182-EFE9-119F-316E-F034A0092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366"/>
                <a:ext cx="282" cy="1080"/>
              </a:xfrm>
              <a:custGeom>
                <a:avLst/>
                <a:gdLst>
                  <a:gd name="T0" fmla="*/ 17 w 113"/>
                  <a:gd name="T1" fmla="*/ 73 h 405"/>
                  <a:gd name="T2" fmla="*/ 9 w 113"/>
                  <a:gd name="T3" fmla="*/ 102 h 405"/>
                  <a:gd name="T4" fmla="*/ 0 w 113"/>
                  <a:gd name="T5" fmla="*/ 136 h 405"/>
                  <a:gd name="T6" fmla="*/ 13 w 113"/>
                  <a:gd name="T7" fmla="*/ 170 h 405"/>
                  <a:gd name="T8" fmla="*/ 26 w 113"/>
                  <a:gd name="T9" fmla="*/ 187 h 405"/>
                  <a:gd name="T10" fmla="*/ 51 w 113"/>
                  <a:gd name="T11" fmla="*/ 203 h 405"/>
                  <a:gd name="T12" fmla="*/ 71 w 113"/>
                  <a:gd name="T13" fmla="*/ 233 h 405"/>
                  <a:gd name="T14" fmla="*/ 88 w 113"/>
                  <a:gd name="T15" fmla="*/ 249 h 405"/>
                  <a:gd name="T16" fmla="*/ 88 w 113"/>
                  <a:gd name="T17" fmla="*/ 249 h 405"/>
                  <a:gd name="T18" fmla="*/ 106 w 113"/>
                  <a:gd name="T19" fmla="*/ 259 h 405"/>
                  <a:gd name="T20" fmla="*/ 106 w 113"/>
                  <a:gd name="T21" fmla="*/ 251 h 405"/>
                  <a:gd name="T22" fmla="*/ 73 w 113"/>
                  <a:gd name="T23" fmla="*/ 243 h 405"/>
                  <a:gd name="T24" fmla="*/ 48 w 113"/>
                  <a:gd name="T25" fmla="*/ 208 h 405"/>
                  <a:gd name="T26" fmla="*/ 45 w 113"/>
                  <a:gd name="T27" fmla="*/ 207 h 405"/>
                  <a:gd name="T28" fmla="*/ 26 w 113"/>
                  <a:gd name="T29" fmla="*/ 203 h 405"/>
                  <a:gd name="T30" fmla="*/ 26 w 113"/>
                  <a:gd name="T31" fmla="*/ 221 h 405"/>
                  <a:gd name="T32" fmla="*/ 48 w 113"/>
                  <a:gd name="T33" fmla="*/ 263 h 405"/>
                  <a:gd name="T34" fmla="*/ 68 w 113"/>
                  <a:gd name="T35" fmla="*/ 305 h 405"/>
                  <a:gd name="T36" fmla="*/ 68 w 113"/>
                  <a:gd name="T37" fmla="*/ 323 h 405"/>
                  <a:gd name="T38" fmla="*/ 75 w 113"/>
                  <a:gd name="T39" fmla="*/ 332 h 405"/>
                  <a:gd name="T40" fmla="*/ 82 w 113"/>
                  <a:gd name="T41" fmla="*/ 332 h 405"/>
                  <a:gd name="T42" fmla="*/ 102 w 113"/>
                  <a:gd name="T43" fmla="*/ 346 h 405"/>
                  <a:gd name="T44" fmla="*/ 102 w 113"/>
                  <a:gd name="T45" fmla="*/ 363 h 405"/>
                  <a:gd name="T46" fmla="*/ 93 w 113"/>
                  <a:gd name="T47" fmla="*/ 398 h 405"/>
                  <a:gd name="T48" fmla="*/ 107 w 113"/>
                  <a:gd name="T49" fmla="*/ 397 h 405"/>
                  <a:gd name="T50" fmla="*/ 101 w 113"/>
                  <a:gd name="T51" fmla="*/ 393 h 405"/>
                  <a:gd name="T52" fmla="*/ 110 w 113"/>
                  <a:gd name="T53" fmla="*/ 364 h 405"/>
                  <a:gd name="T54" fmla="*/ 110 w 113"/>
                  <a:gd name="T55" fmla="*/ 346 h 405"/>
                  <a:gd name="T56" fmla="*/ 82 w 113"/>
                  <a:gd name="T57" fmla="*/ 324 h 405"/>
                  <a:gd name="T58" fmla="*/ 75 w 113"/>
                  <a:gd name="T59" fmla="*/ 328 h 405"/>
                  <a:gd name="T60" fmla="*/ 76 w 113"/>
                  <a:gd name="T61" fmla="*/ 324 h 405"/>
                  <a:gd name="T62" fmla="*/ 77 w 113"/>
                  <a:gd name="T63" fmla="*/ 325 h 405"/>
                  <a:gd name="T64" fmla="*/ 77 w 113"/>
                  <a:gd name="T65" fmla="*/ 323 h 405"/>
                  <a:gd name="T66" fmla="*/ 76 w 113"/>
                  <a:gd name="T67" fmla="*/ 312 h 405"/>
                  <a:gd name="T68" fmla="*/ 71 w 113"/>
                  <a:gd name="T69" fmla="*/ 281 h 405"/>
                  <a:gd name="T70" fmla="*/ 30 w 113"/>
                  <a:gd name="T71" fmla="*/ 221 h 405"/>
                  <a:gd name="T72" fmla="*/ 34 w 113"/>
                  <a:gd name="T73" fmla="*/ 206 h 405"/>
                  <a:gd name="T74" fmla="*/ 42 w 113"/>
                  <a:gd name="T75" fmla="*/ 214 h 405"/>
                  <a:gd name="T76" fmla="*/ 45 w 113"/>
                  <a:gd name="T77" fmla="*/ 216 h 405"/>
                  <a:gd name="T78" fmla="*/ 64 w 113"/>
                  <a:gd name="T79" fmla="*/ 247 h 405"/>
                  <a:gd name="T80" fmla="*/ 100 w 113"/>
                  <a:gd name="T81" fmla="*/ 257 h 405"/>
                  <a:gd name="T82" fmla="*/ 113 w 113"/>
                  <a:gd name="T83" fmla="*/ 253 h 405"/>
                  <a:gd name="T84" fmla="*/ 89 w 113"/>
                  <a:gd name="T85" fmla="*/ 241 h 405"/>
                  <a:gd name="T86" fmla="*/ 80 w 113"/>
                  <a:gd name="T87" fmla="*/ 237 h 405"/>
                  <a:gd name="T88" fmla="*/ 70 w 113"/>
                  <a:gd name="T89" fmla="*/ 210 h 405"/>
                  <a:gd name="T90" fmla="*/ 51 w 113"/>
                  <a:gd name="T91" fmla="*/ 194 h 405"/>
                  <a:gd name="T92" fmla="*/ 28 w 113"/>
                  <a:gd name="T93" fmla="*/ 172 h 405"/>
                  <a:gd name="T94" fmla="*/ 8 w 113"/>
                  <a:gd name="T95" fmla="*/ 140 h 405"/>
                  <a:gd name="T96" fmla="*/ 13 w 113"/>
                  <a:gd name="T97" fmla="*/ 119 h 405"/>
                  <a:gd name="T98" fmla="*/ 16 w 113"/>
                  <a:gd name="T99" fmla="*/ 91 h 405"/>
                  <a:gd name="T100" fmla="*/ 50 w 113"/>
                  <a:gd name="T101" fmla="*/ 17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3" h="405">
                    <a:moveTo>
                      <a:pt x="40" y="2"/>
                    </a:moveTo>
                    <a:cubicBezTo>
                      <a:pt x="41" y="7"/>
                      <a:pt x="42" y="12"/>
                      <a:pt x="42" y="17"/>
                    </a:cubicBezTo>
                    <a:cubicBezTo>
                      <a:pt x="42" y="25"/>
                      <a:pt x="40" y="35"/>
                      <a:pt x="34" y="46"/>
                    </a:cubicBezTo>
                    <a:cubicBezTo>
                      <a:pt x="29" y="56"/>
                      <a:pt x="22" y="65"/>
                      <a:pt x="17" y="73"/>
                    </a:cubicBezTo>
                    <a:cubicBezTo>
                      <a:pt x="13" y="77"/>
                      <a:pt x="11" y="80"/>
                      <a:pt x="10" y="83"/>
                    </a:cubicBezTo>
                    <a:cubicBezTo>
                      <a:pt x="9" y="86"/>
                      <a:pt x="8" y="88"/>
                      <a:pt x="8" y="91"/>
                    </a:cubicBezTo>
                    <a:cubicBezTo>
                      <a:pt x="8" y="93"/>
                      <a:pt x="8" y="95"/>
                      <a:pt x="9" y="97"/>
                    </a:cubicBezTo>
                    <a:cubicBezTo>
                      <a:pt x="9" y="99"/>
                      <a:pt x="9" y="101"/>
                      <a:pt x="9" y="102"/>
                    </a:cubicBezTo>
                    <a:cubicBezTo>
                      <a:pt x="9" y="105"/>
                      <a:pt x="9" y="107"/>
                      <a:pt x="8" y="110"/>
                    </a:cubicBezTo>
                    <a:cubicBezTo>
                      <a:pt x="7" y="112"/>
                      <a:pt x="6" y="114"/>
                      <a:pt x="6" y="117"/>
                    </a:cubicBezTo>
                    <a:cubicBezTo>
                      <a:pt x="6" y="118"/>
                      <a:pt x="5" y="118"/>
                      <a:pt x="5" y="120"/>
                    </a:cubicBezTo>
                    <a:cubicBezTo>
                      <a:pt x="4" y="123"/>
                      <a:pt x="1" y="129"/>
                      <a:pt x="0" y="136"/>
                    </a:cubicBezTo>
                    <a:cubicBezTo>
                      <a:pt x="0" y="138"/>
                      <a:pt x="0" y="139"/>
                      <a:pt x="0" y="140"/>
                    </a:cubicBezTo>
                    <a:cubicBezTo>
                      <a:pt x="0" y="146"/>
                      <a:pt x="1" y="153"/>
                      <a:pt x="3" y="158"/>
                    </a:cubicBezTo>
                    <a:cubicBezTo>
                      <a:pt x="4" y="161"/>
                      <a:pt x="6" y="163"/>
                      <a:pt x="7" y="166"/>
                    </a:cubicBezTo>
                    <a:cubicBezTo>
                      <a:pt x="9" y="168"/>
                      <a:pt x="10" y="169"/>
                      <a:pt x="13" y="170"/>
                    </a:cubicBezTo>
                    <a:cubicBezTo>
                      <a:pt x="17" y="172"/>
                      <a:pt x="19" y="174"/>
                      <a:pt x="21" y="177"/>
                    </a:cubicBezTo>
                    <a:cubicBezTo>
                      <a:pt x="23" y="179"/>
                      <a:pt x="24" y="182"/>
                      <a:pt x="25" y="185"/>
                    </a:cubicBezTo>
                    <a:cubicBezTo>
                      <a:pt x="25" y="186"/>
                      <a:pt x="25" y="186"/>
                      <a:pt x="25" y="186"/>
                    </a:cubicBezTo>
                    <a:cubicBezTo>
                      <a:pt x="26" y="187"/>
                      <a:pt x="26" y="187"/>
                      <a:pt x="26" y="187"/>
                    </a:cubicBezTo>
                    <a:cubicBezTo>
                      <a:pt x="33" y="195"/>
                      <a:pt x="41" y="199"/>
                      <a:pt x="47" y="202"/>
                    </a:cubicBezTo>
                    <a:cubicBezTo>
                      <a:pt x="51" y="203"/>
                      <a:pt x="51" y="203"/>
                      <a:pt x="51" y="203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1" y="203"/>
                      <a:pt x="51" y="203"/>
                      <a:pt x="51" y="203"/>
                    </a:cubicBezTo>
                    <a:cubicBezTo>
                      <a:pt x="54" y="205"/>
                      <a:pt x="59" y="209"/>
                      <a:pt x="64" y="215"/>
                    </a:cubicBezTo>
                    <a:cubicBezTo>
                      <a:pt x="68" y="220"/>
                      <a:pt x="71" y="227"/>
                      <a:pt x="71" y="233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6"/>
                      <a:pt x="72" y="239"/>
                      <a:pt x="74" y="243"/>
                    </a:cubicBezTo>
                    <a:cubicBezTo>
                      <a:pt x="77" y="246"/>
                      <a:pt x="81" y="248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9" y="250"/>
                    </a:cubicBezTo>
                    <a:cubicBezTo>
                      <a:pt x="92" y="251"/>
                      <a:pt x="97" y="253"/>
                      <a:pt x="101" y="256"/>
                    </a:cubicBezTo>
                    <a:cubicBezTo>
                      <a:pt x="103" y="257"/>
                      <a:pt x="105" y="258"/>
                      <a:pt x="106" y="259"/>
                    </a:cubicBezTo>
                    <a:cubicBezTo>
                      <a:pt x="108" y="259"/>
                      <a:pt x="109" y="260"/>
                      <a:pt x="109" y="260"/>
                    </a:cubicBezTo>
                    <a:cubicBezTo>
                      <a:pt x="111" y="256"/>
                      <a:pt x="111" y="256"/>
                      <a:pt x="111" y="256"/>
                    </a:cubicBezTo>
                    <a:cubicBezTo>
                      <a:pt x="112" y="252"/>
                      <a:pt x="112" y="252"/>
                      <a:pt x="112" y="252"/>
                    </a:cubicBezTo>
                    <a:cubicBezTo>
                      <a:pt x="112" y="252"/>
                      <a:pt x="109" y="252"/>
                      <a:pt x="106" y="251"/>
                    </a:cubicBezTo>
                    <a:cubicBezTo>
                      <a:pt x="105" y="250"/>
                      <a:pt x="103" y="250"/>
                      <a:pt x="102" y="249"/>
                    </a:cubicBezTo>
                    <a:cubicBezTo>
                      <a:pt x="100" y="249"/>
                      <a:pt x="99" y="248"/>
                      <a:pt x="97" y="248"/>
                    </a:cubicBezTo>
                    <a:cubicBezTo>
                      <a:pt x="95" y="248"/>
                      <a:pt x="93" y="248"/>
                      <a:pt x="89" y="247"/>
                    </a:cubicBezTo>
                    <a:cubicBezTo>
                      <a:pt x="84" y="247"/>
                      <a:pt x="78" y="246"/>
                      <a:pt x="73" y="243"/>
                    </a:cubicBezTo>
                    <a:cubicBezTo>
                      <a:pt x="71" y="242"/>
                      <a:pt x="69" y="241"/>
                      <a:pt x="68" y="239"/>
                    </a:cubicBezTo>
                    <a:cubicBezTo>
                      <a:pt x="67" y="238"/>
                      <a:pt x="66" y="236"/>
                      <a:pt x="66" y="234"/>
                    </a:cubicBezTo>
                    <a:cubicBezTo>
                      <a:pt x="65" y="228"/>
                      <a:pt x="63" y="223"/>
                      <a:pt x="59" y="218"/>
                    </a:cubicBezTo>
                    <a:cubicBezTo>
                      <a:pt x="56" y="214"/>
                      <a:pt x="52" y="210"/>
                      <a:pt x="48" y="208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1" y="205"/>
                      <a:pt x="37" y="203"/>
                      <a:pt x="32" y="200"/>
                    </a:cubicBezTo>
                    <a:cubicBezTo>
                      <a:pt x="26" y="196"/>
                      <a:pt x="26" y="196"/>
                      <a:pt x="26" y="196"/>
                    </a:cubicBezTo>
                    <a:cubicBezTo>
                      <a:pt x="26" y="203"/>
                      <a:pt x="26" y="203"/>
                      <a:pt x="26" y="203"/>
                    </a:cubicBezTo>
                    <a:cubicBezTo>
                      <a:pt x="26" y="204"/>
                      <a:pt x="26" y="205"/>
                      <a:pt x="26" y="205"/>
                    </a:cubicBezTo>
                    <a:cubicBezTo>
                      <a:pt x="26" y="205"/>
                      <a:pt x="26" y="205"/>
                      <a:pt x="26" y="205"/>
                    </a:cubicBezTo>
                    <a:cubicBezTo>
                      <a:pt x="26" y="205"/>
                      <a:pt x="26" y="205"/>
                      <a:pt x="26" y="205"/>
                    </a:cubicBezTo>
                    <a:cubicBezTo>
                      <a:pt x="26" y="221"/>
                      <a:pt x="26" y="221"/>
                      <a:pt x="26" y="221"/>
                    </a:cubicBezTo>
                    <a:cubicBezTo>
                      <a:pt x="26" y="221"/>
                      <a:pt x="26" y="221"/>
                      <a:pt x="26" y="221"/>
                    </a:cubicBezTo>
                    <a:cubicBezTo>
                      <a:pt x="26" y="221"/>
                      <a:pt x="26" y="221"/>
                      <a:pt x="26" y="221"/>
                    </a:cubicBezTo>
                    <a:cubicBezTo>
                      <a:pt x="26" y="230"/>
                      <a:pt x="28" y="238"/>
                      <a:pt x="32" y="245"/>
                    </a:cubicBezTo>
                    <a:cubicBezTo>
                      <a:pt x="36" y="252"/>
                      <a:pt x="41" y="258"/>
                      <a:pt x="48" y="263"/>
                    </a:cubicBezTo>
                    <a:cubicBezTo>
                      <a:pt x="55" y="268"/>
                      <a:pt x="60" y="275"/>
                      <a:pt x="63" y="284"/>
                    </a:cubicBezTo>
                    <a:cubicBezTo>
                      <a:pt x="66" y="292"/>
                      <a:pt x="68" y="300"/>
                      <a:pt x="68" y="305"/>
                    </a:cubicBezTo>
                    <a:cubicBezTo>
                      <a:pt x="72" y="305"/>
                      <a:pt x="72" y="305"/>
                      <a:pt x="72" y="305"/>
                    </a:cubicBezTo>
                    <a:cubicBezTo>
                      <a:pt x="68" y="305"/>
                      <a:pt x="68" y="305"/>
                      <a:pt x="68" y="305"/>
                    </a:cubicBezTo>
                    <a:cubicBezTo>
                      <a:pt x="68" y="312"/>
                      <a:pt x="68" y="312"/>
                      <a:pt x="68" y="312"/>
                    </a:cubicBezTo>
                    <a:cubicBezTo>
                      <a:pt x="72" y="312"/>
                      <a:pt x="72" y="312"/>
                      <a:pt x="72" y="312"/>
                    </a:cubicBezTo>
                    <a:cubicBezTo>
                      <a:pt x="68" y="312"/>
                      <a:pt x="68" y="312"/>
                      <a:pt x="68" y="312"/>
                    </a:cubicBezTo>
                    <a:cubicBezTo>
                      <a:pt x="68" y="315"/>
                      <a:pt x="68" y="319"/>
                      <a:pt x="68" y="323"/>
                    </a:cubicBezTo>
                    <a:cubicBezTo>
                      <a:pt x="69" y="324"/>
                      <a:pt x="69" y="326"/>
                      <a:pt x="70" y="328"/>
                    </a:cubicBezTo>
                    <a:cubicBezTo>
                      <a:pt x="70" y="329"/>
                      <a:pt x="70" y="329"/>
                      <a:pt x="71" y="330"/>
                    </a:cubicBezTo>
                    <a:cubicBezTo>
                      <a:pt x="72" y="331"/>
                      <a:pt x="73" y="332"/>
                      <a:pt x="75" y="332"/>
                    </a:cubicBezTo>
                    <a:cubicBezTo>
                      <a:pt x="75" y="332"/>
                      <a:pt x="75" y="332"/>
                      <a:pt x="75" y="332"/>
                    </a:cubicBezTo>
                    <a:cubicBezTo>
                      <a:pt x="75" y="332"/>
                      <a:pt x="75" y="332"/>
                      <a:pt x="75" y="332"/>
                    </a:cubicBezTo>
                    <a:cubicBezTo>
                      <a:pt x="82" y="332"/>
                      <a:pt x="82" y="332"/>
                      <a:pt x="82" y="332"/>
                    </a:cubicBezTo>
                    <a:cubicBezTo>
                      <a:pt x="82" y="332"/>
                      <a:pt x="82" y="332"/>
                      <a:pt x="82" y="332"/>
                    </a:cubicBezTo>
                    <a:cubicBezTo>
                      <a:pt x="82" y="332"/>
                      <a:pt x="82" y="332"/>
                      <a:pt x="82" y="332"/>
                    </a:cubicBezTo>
                    <a:cubicBezTo>
                      <a:pt x="86" y="332"/>
                      <a:pt x="91" y="333"/>
                      <a:pt x="94" y="334"/>
                    </a:cubicBezTo>
                    <a:cubicBezTo>
                      <a:pt x="96" y="335"/>
                      <a:pt x="97" y="336"/>
                      <a:pt x="99" y="337"/>
                    </a:cubicBezTo>
                    <a:cubicBezTo>
                      <a:pt x="100" y="339"/>
                      <a:pt x="101" y="341"/>
                      <a:pt x="101" y="344"/>
                    </a:cubicBezTo>
                    <a:cubicBezTo>
                      <a:pt x="101" y="344"/>
                      <a:pt x="102" y="345"/>
                      <a:pt x="102" y="346"/>
                    </a:cubicBezTo>
                    <a:cubicBezTo>
                      <a:pt x="102" y="350"/>
                      <a:pt x="102" y="357"/>
                      <a:pt x="102" y="361"/>
                    </a:cubicBezTo>
                    <a:cubicBezTo>
                      <a:pt x="102" y="363"/>
                      <a:pt x="102" y="364"/>
                      <a:pt x="102" y="364"/>
                    </a:cubicBezTo>
                    <a:cubicBezTo>
                      <a:pt x="106" y="364"/>
                      <a:pt x="106" y="364"/>
                      <a:pt x="106" y="364"/>
                    </a:cubicBezTo>
                    <a:cubicBezTo>
                      <a:pt x="102" y="363"/>
                      <a:pt x="102" y="363"/>
                      <a:pt x="102" y="363"/>
                    </a:cubicBezTo>
                    <a:cubicBezTo>
                      <a:pt x="101" y="368"/>
                      <a:pt x="100" y="371"/>
                      <a:pt x="98" y="375"/>
                    </a:cubicBezTo>
                    <a:cubicBezTo>
                      <a:pt x="96" y="378"/>
                      <a:pt x="94" y="383"/>
                      <a:pt x="93" y="388"/>
                    </a:cubicBezTo>
                    <a:cubicBezTo>
                      <a:pt x="93" y="390"/>
                      <a:pt x="93" y="392"/>
                      <a:pt x="93" y="393"/>
                    </a:cubicBezTo>
                    <a:cubicBezTo>
                      <a:pt x="93" y="395"/>
                      <a:pt x="93" y="396"/>
                      <a:pt x="93" y="398"/>
                    </a:cubicBezTo>
                    <a:cubicBezTo>
                      <a:pt x="94" y="400"/>
                      <a:pt x="95" y="402"/>
                      <a:pt x="97" y="403"/>
                    </a:cubicBezTo>
                    <a:cubicBezTo>
                      <a:pt x="99" y="404"/>
                      <a:pt x="102" y="405"/>
                      <a:pt x="104" y="405"/>
                    </a:cubicBezTo>
                    <a:cubicBezTo>
                      <a:pt x="106" y="405"/>
                      <a:pt x="107" y="405"/>
                      <a:pt x="108" y="405"/>
                    </a:cubicBezTo>
                    <a:cubicBezTo>
                      <a:pt x="107" y="397"/>
                      <a:pt x="107" y="397"/>
                      <a:pt x="107" y="397"/>
                    </a:cubicBezTo>
                    <a:cubicBezTo>
                      <a:pt x="106" y="397"/>
                      <a:pt x="105" y="397"/>
                      <a:pt x="104" y="397"/>
                    </a:cubicBezTo>
                    <a:cubicBezTo>
                      <a:pt x="103" y="397"/>
                      <a:pt x="102" y="397"/>
                      <a:pt x="102" y="396"/>
                    </a:cubicBezTo>
                    <a:cubicBezTo>
                      <a:pt x="101" y="396"/>
                      <a:pt x="101" y="396"/>
                      <a:pt x="101" y="396"/>
                    </a:cubicBezTo>
                    <a:cubicBezTo>
                      <a:pt x="101" y="396"/>
                      <a:pt x="101" y="395"/>
                      <a:pt x="101" y="393"/>
                    </a:cubicBezTo>
                    <a:cubicBezTo>
                      <a:pt x="101" y="392"/>
                      <a:pt x="101" y="391"/>
                      <a:pt x="101" y="389"/>
                    </a:cubicBezTo>
                    <a:cubicBezTo>
                      <a:pt x="102" y="385"/>
                      <a:pt x="103" y="382"/>
                      <a:pt x="105" y="378"/>
                    </a:cubicBezTo>
                    <a:cubicBezTo>
                      <a:pt x="107" y="375"/>
                      <a:pt x="109" y="370"/>
                      <a:pt x="110" y="365"/>
                    </a:cubicBezTo>
                    <a:cubicBezTo>
                      <a:pt x="110" y="364"/>
                      <a:pt x="110" y="364"/>
                      <a:pt x="110" y="364"/>
                    </a:cubicBezTo>
                    <a:cubicBezTo>
                      <a:pt x="110" y="364"/>
                      <a:pt x="110" y="364"/>
                      <a:pt x="110" y="364"/>
                    </a:cubicBezTo>
                    <a:cubicBezTo>
                      <a:pt x="110" y="364"/>
                      <a:pt x="110" y="363"/>
                      <a:pt x="110" y="361"/>
                    </a:cubicBezTo>
                    <a:cubicBezTo>
                      <a:pt x="110" y="358"/>
                      <a:pt x="110" y="355"/>
                      <a:pt x="110" y="351"/>
                    </a:cubicBezTo>
                    <a:cubicBezTo>
                      <a:pt x="110" y="349"/>
                      <a:pt x="110" y="347"/>
                      <a:pt x="110" y="346"/>
                    </a:cubicBezTo>
                    <a:cubicBezTo>
                      <a:pt x="109" y="344"/>
                      <a:pt x="109" y="343"/>
                      <a:pt x="109" y="342"/>
                    </a:cubicBezTo>
                    <a:cubicBezTo>
                      <a:pt x="108" y="338"/>
                      <a:pt x="107" y="335"/>
                      <a:pt x="105" y="332"/>
                    </a:cubicBezTo>
                    <a:cubicBezTo>
                      <a:pt x="101" y="328"/>
                      <a:pt x="97" y="326"/>
                      <a:pt x="93" y="325"/>
                    </a:cubicBezTo>
                    <a:cubicBezTo>
                      <a:pt x="89" y="324"/>
                      <a:pt x="85" y="324"/>
                      <a:pt x="82" y="324"/>
                    </a:cubicBezTo>
                    <a:cubicBezTo>
                      <a:pt x="82" y="328"/>
                      <a:pt x="82" y="328"/>
                      <a:pt x="82" y="328"/>
                    </a:cubicBezTo>
                    <a:cubicBezTo>
                      <a:pt x="83" y="324"/>
                      <a:pt x="83" y="324"/>
                      <a:pt x="83" y="324"/>
                    </a:cubicBezTo>
                    <a:cubicBezTo>
                      <a:pt x="75" y="324"/>
                      <a:pt x="75" y="324"/>
                      <a:pt x="75" y="324"/>
                    </a:cubicBezTo>
                    <a:cubicBezTo>
                      <a:pt x="75" y="328"/>
                      <a:pt x="75" y="328"/>
                      <a:pt x="75" y="328"/>
                    </a:cubicBezTo>
                    <a:cubicBezTo>
                      <a:pt x="76" y="324"/>
                      <a:pt x="76" y="324"/>
                      <a:pt x="76" y="324"/>
                    </a:cubicBezTo>
                    <a:cubicBezTo>
                      <a:pt x="75" y="326"/>
                      <a:pt x="75" y="326"/>
                      <a:pt x="75" y="326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7" y="325"/>
                      <a:pt x="76" y="324"/>
                      <a:pt x="76" y="324"/>
                    </a:cubicBezTo>
                    <a:cubicBezTo>
                      <a:pt x="75" y="326"/>
                      <a:pt x="75" y="326"/>
                      <a:pt x="75" y="326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6" y="325"/>
                      <a:pt x="76" y="325"/>
                      <a:pt x="76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6" y="325"/>
                      <a:pt x="76" y="325"/>
                      <a:pt x="76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7" y="325"/>
                      <a:pt x="77" y="324"/>
                      <a:pt x="77" y="323"/>
                    </a:cubicBezTo>
                    <a:cubicBezTo>
                      <a:pt x="76" y="322"/>
                      <a:pt x="76" y="320"/>
                      <a:pt x="76" y="318"/>
                    </a:cubicBezTo>
                    <a:cubicBezTo>
                      <a:pt x="76" y="316"/>
                      <a:pt x="76" y="314"/>
                      <a:pt x="76" y="312"/>
                    </a:cubicBezTo>
                    <a:cubicBezTo>
                      <a:pt x="76" y="312"/>
                      <a:pt x="76" y="312"/>
                      <a:pt x="76" y="312"/>
                    </a:cubicBezTo>
                    <a:cubicBezTo>
                      <a:pt x="76" y="312"/>
                      <a:pt x="76" y="312"/>
                      <a:pt x="76" y="312"/>
                    </a:cubicBezTo>
                    <a:cubicBezTo>
                      <a:pt x="76" y="305"/>
                      <a:pt x="76" y="305"/>
                      <a:pt x="76" y="305"/>
                    </a:cubicBezTo>
                    <a:cubicBezTo>
                      <a:pt x="76" y="305"/>
                      <a:pt x="76" y="305"/>
                      <a:pt x="76" y="305"/>
                    </a:cubicBezTo>
                    <a:cubicBezTo>
                      <a:pt x="76" y="305"/>
                      <a:pt x="76" y="305"/>
                      <a:pt x="76" y="305"/>
                    </a:cubicBezTo>
                    <a:cubicBezTo>
                      <a:pt x="76" y="299"/>
                      <a:pt x="74" y="290"/>
                      <a:pt x="71" y="281"/>
                    </a:cubicBezTo>
                    <a:cubicBezTo>
                      <a:pt x="67" y="272"/>
                      <a:pt x="62" y="262"/>
                      <a:pt x="53" y="256"/>
                    </a:cubicBezTo>
                    <a:cubicBezTo>
                      <a:pt x="47" y="252"/>
                      <a:pt x="42" y="247"/>
                      <a:pt x="39" y="241"/>
                    </a:cubicBezTo>
                    <a:cubicBezTo>
                      <a:pt x="36" y="235"/>
                      <a:pt x="34" y="229"/>
                      <a:pt x="34" y="221"/>
                    </a:cubicBezTo>
                    <a:cubicBezTo>
                      <a:pt x="30" y="221"/>
                      <a:pt x="30" y="221"/>
                      <a:pt x="30" y="221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4" y="206"/>
                      <a:pt x="34" y="206"/>
                      <a:pt x="34" y="206"/>
                    </a:cubicBezTo>
                    <a:cubicBezTo>
                      <a:pt x="30" y="206"/>
                      <a:pt x="30" y="206"/>
                      <a:pt x="30" y="206"/>
                    </a:cubicBezTo>
                    <a:cubicBezTo>
                      <a:pt x="34" y="206"/>
                      <a:pt x="34" y="206"/>
                      <a:pt x="34" y="206"/>
                    </a:cubicBezTo>
                    <a:cubicBezTo>
                      <a:pt x="34" y="205"/>
                      <a:pt x="34" y="204"/>
                      <a:pt x="34" y="203"/>
                    </a:cubicBezTo>
                    <a:cubicBezTo>
                      <a:pt x="30" y="203"/>
                      <a:pt x="30" y="203"/>
                      <a:pt x="30" y="203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33" y="210"/>
                      <a:pt x="38" y="212"/>
                      <a:pt x="42" y="214"/>
                    </a:cubicBezTo>
                    <a:cubicBezTo>
                      <a:pt x="43" y="210"/>
                      <a:pt x="43" y="210"/>
                      <a:pt x="43" y="210"/>
                    </a:cubicBezTo>
                    <a:cubicBezTo>
                      <a:pt x="42" y="214"/>
                      <a:pt x="42" y="214"/>
                      <a:pt x="42" y="214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7" y="217"/>
                      <a:pt x="50" y="219"/>
                      <a:pt x="53" y="223"/>
                    </a:cubicBezTo>
                    <a:cubicBezTo>
                      <a:pt x="56" y="227"/>
                      <a:pt x="58" y="231"/>
                      <a:pt x="58" y="234"/>
                    </a:cubicBezTo>
                    <a:cubicBezTo>
                      <a:pt x="58" y="239"/>
                      <a:pt x="60" y="244"/>
                      <a:pt x="64" y="247"/>
                    </a:cubicBezTo>
                    <a:cubicBezTo>
                      <a:pt x="69" y="251"/>
                      <a:pt x="76" y="253"/>
                      <a:pt x="82" y="254"/>
                    </a:cubicBezTo>
                    <a:cubicBezTo>
                      <a:pt x="85" y="255"/>
                      <a:pt x="88" y="255"/>
                      <a:pt x="91" y="256"/>
                    </a:cubicBezTo>
                    <a:cubicBezTo>
                      <a:pt x="93" y="256"/>
                      <a:pt x="95" y="256"/>
                      <a:pt x="96" y="256"/>
                    </a:cubicBezTo>
                    <a:cubicBezTo>
                      <a:pt x="97" y="256"/>
                      <a:pt x="98" y="257"/>
                      <a:pt x="100" y="257"/>
                    </a:cubicBezTo>
                    <a:cubicBezTo>
                      <a:pt x="102" y="257"/>
                      <a:pt x="104" y="258"/>
                      <a:pt x="106" y="259"/>
                    </a:cubicBezTo>
                    <a:cubicBezTo>
                      <a:pt x="107" y="259"/>
                      <a:pt x="108" y="259"/>
                      <a:pt x="108" y="260"/>
                    </a:cubicBezTo>
                    <a:cubicBezTo>
                      <a:pt x="109" y="260"/>
                      <a:pt x="109" y="260"/>
                      <a:pt x="109" y="260"/>
                    </a:cubicBezTo>
                    <a:cubicBezTo>
                      <a:pt x="113" y="253"/>
                      <a:pt x="113" y="253"/>
                      <a:pt x="113" y="253"/>
                    </a:cubicBezTo>
                    <a:cubicBezTo>
                      <a:pt x="113" y="253"/>
                      <a:pt x="108" y="250"/>
                      <a:pt x="103" y="247"/>
                    </a:cubicBezTo>
                    <a:cubicBezTo>
                      <a:pt x="100" y="246"/>
                      <a:pt x="97" y="245"/>
                      <a:pt x="95" y="244"/>
                    </a:cubicBezTo>
                    <a:cubicBezTo>
                      <a:pt x="94" y="243"/>
                      <a:pt x="93" y="243"/>
                      <a:pt x="92" y="242"/>
                    </a:cubicBezTo>
                    <a:cubicBezTo>
                      <a:pt x="91" y="242"/>
                      <a:pt x="90" y="241"/>
                      <a:pt x="89" y="241"/>
                    </a:cubicBezTo>
                    <a:cubicBezTo>
                      <a:pt x="89" y="241"/>
                      <a:pt x="89" y="241"/>
                      <a:pt x="89" y="241"/>
                    </a:cubicBezTo>
                    <a:cubicBezTo>
                      <a:pt x="89" y="241"/>
                      <a:pt x="89" y="241"/>
                      <a:pt x="89" y="241"/>
                    </a:cubicBezTo>
                    <a:cubicBezTo>
                      <a:pt x="86" y="241"/>
                      <a:pt x="85" y="240"/>
                      <a:pt x="83" y="240"/>
                    </a:cubicBezTo>
                    <a:cubicBezTo>
                      <a:pt x="82" y="239"/>
                      <a:pt x="81" y="238"/>
                      <a:pt x="80" y="237"/>
                    </a:cubicBezTo>
                    <a:cubicBezTo>
                      <a:pt x="80" y="235"/>
                      <a:pt x="79" y="234"/>
                      <a:pt x="79" y="233"/>
                    </a:cubicBezTo>
                    <a:cubicBezTo>
                      <a:pt x="79" y="233"/>
                      <a:pt x="79" y="233"/>
                      <a:pt x="79" y="233"/>
                    </a:cubicBezTo>
                    <a:cubicBezTo>
                      <a:pt x="79" y="233"/>
                      <a:pt x="79" y="233"/>
                      <a:pt x="79" y="233"/>
                    </a:cubicBezTo>
                    <a:cubicBezTo>
                      <a:pt x="79" y="224"/>
                      <a:pt x="75" y="216"/>
                      <a:pt x="70" y="210"/>
                    </a:cubicBezTo>
                    <a:cubicBezTo>
                      <a:pt x="65" y="203"/>
                      <a:pt x="59" y="199"/>
                      <a:pt x="54" y="196"/>
                    </a:cubicBezTo>
                    <a:cubicBezTo>
                      <a:pt x="54" y="196"/>
                      <a:pt x="54" y="196"/>
                      <a:pt x="54" y="196"/>
                    </a:cubicBezTo>
                    <a:cubicBezTo>
                      <a:pt x="54" y="196"/>
                      <a:pt x="54" y="196"/>
                      <a:pt x="54" y="196"/>
                    </a:cubicBezTo>
                    <a:cubicBezTo>
                      <a:pt x="51" y="194"/>
                      <a:pt x="51" y="194"/>
                      <a:pt x="51" y="194"/>
                    </a:cubicBezTo>
                    <a:cubicBezTo>
                      <a:pt x="44" y="191"/>
                      <a:pt x="38" y="189"/>
                      <a:pt x="32" y="182"/>
                    </a:cubicBezTo>
                    <a:cubicBezTo>
                      <a:pt x="29" y="184"/>
                      <a:pt x="29" y="184"/>
                      <a:pt x="29" y="184"/>
                    </a:cubicBezTo>
                    <a:cubicBezTo>
                      <a:pt x="33" y="184"/>
                      <a:pt x="33" y="184"/>
                      <a:pt x="33" y="184"/>
                    </a:cubicBezTo>
                    <a:cubicBezTo>
                      <a:pt x="32" y="179"/>
                      <a:pt x="30" y="175"/>
                      <a:pt x="28" y="172"/>
                    </a:cubicBezTo>
                    <a:cubicBezTo>
                      <a:pt x="25" y="168"/>
                      <a:pt x="21" y="165"/>
                      <a:pt x="16" y="163"/>
                    </a:cubicBezTo>
                    <a:cubicBezTo>
                      <a:pt x="16" y="163"/>
                      <a:pt x="15" y="162"/>
                      <a:pt x="14" y="161"/>
                    </a:cubicBezTo>
                    <a:cubicBezTo>
                      <a:pt x="12" y="159"/>
                      <a:pt x="11" y="156"/>
                      <a:pt x="10" y="152"/>
                    </a:cubicBezTo>
                    <a:cubicBezTo>
                      <a:pt x="9" y="148"/>
                      <a:pt x="8" y="144"/>
                      <a:pt x="8" y="140"/>
                    </a:cubicBezTo>
                    <a:cubicBezTo>
                      <a:pt x="8" y="139"/>
                      <a:pt x="8" y="138"/>
                      <a:pt x="8" y="137"/>
                    </a:cubicBezTo>
                    <a:cubicBezTo>
                      <a:pt x="9" y="133"/>
                      <a:pt x="10" y="129"/>
                      <a:pt x="11" y="126"/>
                    </a:cubicBezTo>
                    <a:cubicBezTo>
                      <a:pt x="11" y="125"/>
                      <a:pt x="12" y="124"/>
                      <a:pt x="12" y="122"/>
                    </a:cubicBezTo>
                    <a:cubicBezTo>
                      <a:pt x="13" y="121"/>
                      <a:pt x="13" y="120"/>
                      <a:pt x="13" y="119"/>
                    </a:cubicBezTo>
                    <a:cubicBezTo>
                      <a:pt x="14" y="117"/>
                      <a:pt x="15" y="115"/>
                      <a:pt x="16" y="112"/>
                    </a:cubicBezTo>
                    <a:cubicBezTo>
                      <a:pt x="16" y="109"/>
                      <a:pt x="17" y="106"/>
                      <a:pt x="17" y="102"/>
                    </a:cubicBezTo>
                    <a:cubicBezTo>
                      <a:pt x="17" y="100"/>
                      <a:pt x="17" y="98"/>
                      <a:pt x="16" y="96"/>
                    </a:cubicBezTo>
                    <a:cubicBezTo>
                      <a:pt x="16" y="94"/>
                      <a:pt x="16" y="92"/>
                      <a:pt x="16" y="91"/>
                    </a:cubicBezTo>
                    <a:cubicBezTo>
                      <a:pt x="16" y="90"/>
                      <a:pt x="16" y="89"/>
                      <a:pt x="17" y="87"/>
                    </a:cubicBezTo>
                    <a:cubicBezTo>
                      <a:pt x="18" y="85"/>
                      <a:pt x="20" y="82"/>
                      <a:pt x="23" y="77"/>
                    </a:cubicBezTo>
                    <a:cubicBezTo>
                      <a:pt x="29" y="69"/>
                      <a:pt x="36" y="60"/>
                      <a:pt x="41" y="50"/>
                    </a:cubicBezTo>
                    <a:cubicBezTo>
                      <a:pt x="47" y="37"/>
                      <a:pt x="50" y="27"/>
                      <a:pt x="50" y="17"/>
                    </a:cubicBezTo>
                    <a:cubicBezTo>
                      <a:pt x="50" y="11"/>
                      <a:pt x="49" y="5"/>
                      <a:pt x="47" y="0"/>
                    </a:cubicBezTo>
                    <a:cubicBezTo>
                      <a:pt x="40" y="2"/>
                      <a:pt x="40" y="2"/>
                      <a:pt x="40" y="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79" name="Freeform 40">
                <a:extLst>
                  <a:ext uri="{FF2B5EF4-FFF2-40B4-BE49-F238E27FC236}">
                    <a16:creationId xmlns:a16="http://schemas.microsoft.com/office/drawing/2014/main" id="{03CEDCC0-F775-A9B3-FE18-51AAEB10D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214"/>
                <a:ext cx="455" cy="1224"/>
              </a:xfrm>
              <a:custGeom>
                <a:avLst/>
                <a:gdLst>
                  <a:gd name="T0" fmla="*/ 162 w 182"/>
                  <a:gd name="T1" fmla="*/ 444 h 459"/>
                  <a:gd name="T2" fmla="*/ 167 w 182"/>
                  <a:gd name="T3" fmla="*/ 402 h 459"/>
                  <a:gd name="T4" fmla="*/ 153 w 182"/>
                  <a:gd name="T5" fmla="*/ 399 h 459"/>
                  <a:gd name="T6" fmla="*/ 139 w 182"/>
                  <a:gd name="T7" fmla="*/ 392 h 459"/>
                  <a:gd name="T8" fmla="*/ 133 w 182"/>
                  <a:gd name="T9" fmla="*/ 363 h 459"/>
                  <a:gd name="T10" fmla="*/ 98 w 182"/>
                  <a:gd name="T11" fmla="*/ 305 h 459"/>
                  <a:gd name="T12" fmla="*/ 87 w 182"/>
                  <a:gd name="T13" fmla="*/ 262 h 459"/>
                  <a:gd name="T14" fmla="*/ 82 w 182"/>
                  <a:gd name="T15" fmla="*/ 233 h 459"/>
                  <a:gd name="T16" fmla="*/ 59 w 182"/>
                  <a:gd name="T17" fmla="*/ 200 h 459"/>
                  <a:gd name="T18" fmla="*/ 36 w 182"/>
                  <a:gd name="T19" fmla="*/ 244 h 459"/>
                  <a:gd name="T20" fmla="*/ 24 w 182"/>
                  <a:gd name="T21" fmla="*/ 291 h 459"/>
                  <a:gd name="T22" fmla="*/ 28 w 182"/>
                  <a:gd name="T23" fmla="*/ 371 h 459"/>
                  <a:gd name="T24" fmla="*/ 35 w 182"/>
                  <a:gd name="T25" fmla="*/ 381 h 459"/>
                  <a:gd name="T26" fmla="*/ 47 w 182"/>
                  <a:gd name="T27" fmla="*/ 410 h 459"/>
                  <a:gd name="T28" fmla="*/ 72 w 182"/>
                  <a:gd name="T29" fmla="*/ 418 h 459"/>
                  <a:gd name="T30" fmla="*/ 72 w 182"/>
                  <a:gd name="T31" fmla="*/ 418 h 459"/>
                  <a:gd name="T32" fmla="*/ 29 w 182"/>
                  <a:gd name="T33" fmla="*/ 390 h 459"/>
                  <a:gd name="T34" fmla="*/ 29 w 182"/>
                  <a:gd name="T35" fmla="*/ 381 h 459"/>
                  <a:gd name="T36" fmla="*/ 8 w 182"/>
                  <a:gd name="T37" fmla="*/ 341 h 459"/>
                  <a:gd name="T38" fmla="*/ 18 w 182"/>
                  <a:gd name="T39" fmla="*/ 289 h 459"/>
                  <a:gd name="T40" fmla="*/ 37 w 182"/>
                  <a:gd name="T41" fmla="*/ 218 h 459"/>
                  <a:gd name="T42" fmla="*/ 54 w 182"/>
                  <a:gd name="T43" fmla="*/ 193 h 459"/>
                  <a:gd name="T44" fmla="*/ 72 w 182"/>
                  <a:gd name="T45" fmla="*/ 169 h 459"/>
                  <a:gd name="T46" fmla="*/ 81 w 182"/>
                  <a:gd name="T47" fmla="*/ 123 h 459"/>
                  <a:gd name="T48" fmla="*/ 104 w 182"/>
                  <a:gd name="T49" fmla="*/ 34 h 459"/>
                  <a:gd name="T50" fmla="*/ 104 w 182"/>
                  <a:gd name="T51" fmla="*/ 10 h 459"/>
                  <a:gd name="T52" fmla="*/ 111 w 182"/>
                  <a:gd name="T53" fmla="*/ 59 h 459"/>
                  <a:gd name="T54" fmla="*/ 112 w 182"/>
                  <a:gd name="T55" fmla="*/ 9 h 459"/>
                  <a:gd name="T56" fmla="*/ 91 w 182"/>
                  <a:gd name="T57" fmla="*/ 12 h 459"/>
                  <a:gd name="T58" fmla="*/ 91 w 182"/>
                  <a:gd name="T59" fmla="*/ 93 h 459"/>
                  <a:gd name="T60" fmla="*/ 66 w 182"/>
                  <a:gd name="T61" fmla="*/ 159 h 459"/>
                  <a:gd name="T62" fmla="*/ 47 w 182"/>
                  <a:gd name="T63" fmla="*/ 189 h 459"/>
                  <a:gd name="T64" fmla="*/ 47 w 182"/>
                  <a:gd name="T65" fmla="*/ 189 h 459"/>
                  <a:gd name="T66" fmla="*/ 16 w 182"/>
                  <a:gd name="T67" fmla="*/ 256 h 459"/>
                  <a:gd name="T68" fmla="*/ 8 w 182"/>
                  <a:gd name="T69" fmla="*/ 301 h 459"/>
                  <a:gd name="T70" fmla="*/ 20 w 182"/>
                  <a:gd name="T71" fmla="*/ 378 h 459"/>
                  <a:gd name="T72" fmla="*/ 21 w 182"/>
                  <a:gd name="T73" fmla="*/ 391 h 459"/>
                  <a:gd name="T74" fmla="*/ 36 w 182"/>
                  <a:gd name="T75" fmla="*/ 413 h 459"/>
                  <a:gd name="T76" fmla="*/ 64 w 182"/>
                  <a:gd name="T77" fmla="*/ 413 h 459"/>
                  <a:gd name="T78" fmla="*/ 43 w 182"/>
                  <a:gd name="T79" fmla="*/ 390 h 459"/>
                  <a:gd name="T80" fmla="*/ 40 w 182"/>
                  <a:gd name="T81" fmla="*/ 372 h 459"/>
                  <a:gd name="T82" fmla="*/ 28 w 182"/>
                  <a:gd name="T83" fmla="*/ 309 h 459"/>
                  <a:gd name="T84" fmla="*/ 37 w 182"/>
                  <a:gd name="T85" fmla="*/ 262 h 459"/>
                  <a:gd name="T86" fmla="*/ 61 w 182"/>
                  <a:gd name="T87" fmla="*/ 209 h 459"/>
                  <a:gd name="T88" fmla="*/ 68 w 182"/>
                  <a:gd name="T89" fmla="*/ 233 h 459"/>
                  <a:gd name="T90" fmla="*/ 83 w 182"/>
                  <a:gd name="T91" fmla="*/ 262 h 459"/>
                  <a:gd name="T92" fmla="*/ 83 w 182"/>
                  <a:gd name="T93" fmla="*/ 279 h 459"/>
                  <a:gd name="T94" fmla="*/ 129 w 182"/>
                  <a:gd name="T95" fmla="*/ 363 h 459"/>
                  <a:gd name="T96" fmla="*/ 128 w 182"/>
                  <a:gd name="T97" fmla="*/ 388 h 459"/>
                  <a:gd name="T98" fmla="*/ 153 w 182"/>
                  <a:gd name="T99" fmla="*/ 403 h 459"/>
                  <a:gd name="T100" fmla="*/ 160 w 182"/>
                  <a:gd name="T101" fmla="*/ 403 h 459"/>
                  <a:gd name="T102" fmla="*/ 160 w 182"/>
                  <a:gd name="T103" fmla="*/ 402 h 459"/>
                  <a:gd name="T104" fmla="*/ 161 w 182"/>
                  <a:gd name="T105" fmla="*/ 402 h 459"/>
                  <a:gd name="T106" fmla="*/ 159 w 182"/>
                  <a:gd name="T107" fmla="*/ 402 h 459"/>
                  <a:gd name="T108" fmla="*/ 161 w 182"/>
                  <a:gd name="T109" fmla="*/ 418 h 459"/>
                  <a:gd name="T110" fmla="*/ 182 w 182"/>
                  <a:gd name="T111" fmla="*/ 4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2" h="459">
                    <a:moveTo>
                      <a:pt x="180" y="449"/>
                    </a:moveTo>
                    <a:cubicBezTo>
                      <a:pt x="176" y="450"/>
                      <a:pt x="173" y="451"/>
                      <a:pt x="171" y="451"/>
                    </a:cubicBezTo>
                    <a:cubicBezTo>
                      <a:pt x="167" y="451"/>
                      <a:pt x="165" y="450"/>
                      <a:pt x="164" y="449"/>
                    </a:cubicBezTo>
                    <a:cubicBezTo>
                      <a:pt x="163" y="448"/>
                      <a:pt x="163" y="447"/>
                      <a:pt x="162" y="447"/>
                    </a:cubicBezTo>
                    <a:cubicBezTo>
                      <a:pt x="162" y="446"/>
                      <a:pt x="162" y="445"/>
                      <a:pt x="162" y="444"/>
                    </a:cubicBezTo>
                    <a:cubicBezTo>
                      <a:pt x="162" y="441"/>
                      <a:pt x="163" y="438"/>
                      <a:pt x="165" y="435"/>
                    </a:cubicBezTo>
                    <a:cubicBezTo>
                      <a:pt x="168" y="429"/>
                      <a:pt x="169" y="423"/>
                      <a:pt x="169" y="418"/>
                    </a:cubicBezTo>
                    <a:cubicBezTo>
                      <a:pt x="169" y="412"/>
                      <a:pt x="168" y="406"/>
                      <a:pt x="167" y="401"/>
                    </a:cubicBezTo>
                    <a:cubicBezTo>
                      <a:pt x="163" y="402"/>
                      <a:pt x="163" y="402"/>
                      <a:pt x="163" y="402"/>
                    </a:cubicBezTo>
                    <a:cubicBezTo>
                      <a:pt x="167" y="402"/>
                      <a:pt x="167" y="402"/>
                      <a:pt x="167" y="402"/>
                    </a:cubicBezTo>
                    <a:cubicBezTo>
                      <a:pt x="167" y="401"/>
                      <a:pt x="167" y="400"/>
                      <a:pt x="166" y="399"/>
                    </a:cubicBezTo>
                    <a:cubicBezTo>
                      <a:pt x="166" y="398"/>
                      <a:pt x="165" y="397"/>
                      <a:pt x="164" y="397"/>
                    </a:cubicBezTo>
                    <a:cubicBezTo>
                      <a:pt x="162" y="396"/>
                      <a:pt x="161" y="395"/>
                      <a:pt x="159" y="395"/>
                    </a:cubicBezTo>
                    <a:cubicBezTo>
                      <a:pt x="158" y="395"/>
                      <a:pt x="156" y="395"/>
                      <a:pt x="153" y="395"/>
                    </a:cubicBezTo>
                    <a:cubicBezTo>
                      <a:pt x="153" y="399"/>
                      <a:pt x="153" y="399"/>
                      <a:pt x="153" y="399"/>
                    </a:cubicBezTo>
                    <a:cubicBezTo>
                      <a:pt x="153" y="395"/>
                      <a:pt x="153" y="395"/>
                      <a:pt x="153" y="395"/>
                    </a:cubicBezTo>
                    <a:cubicBezTo>
                      <a:pt x="144" y="395"/>
                      <a:pt x="144" y="395"/>
                      <a:pt x="144" y="395"/>
                    </a:cubicBezTo>
                    <a:cubicBezTo>
                      <a:pt x="144" y="399"/>
                      <a:pt x="144" y="399"/>
                      <a:pt x="144" y="399"/>
                    </a:cubicBezTo>
                    <a:cubicBezTo>
                      <a:pt x="145" y="395"/>
                      <a:pt x="145" y="395"/>
                      <a:pt x="145" y="395"/>
                    </a:cubicBezTo>
                    <a:cubicBezTo>
                      <a:pt x="142" y="394"/>
                      <a:pt x="140" y="393"/>
                      <a:pt x="139" y="392"/>
                    </a:cubicBezTo>
                    <a:cubicBezTo>
                      <a:pt x="136" y="390"/>
                      <a:pt x="135" y="386"/>
                      <a:pt x="134" y="382"/>
                    </a:cubicBezTo>
                    <a:cubicBezTo>
                      <a:pt x="133" y="378"/>
                      <a:pt x="133" y="373"/>
                      <a:pt x="133" y="369"/>
                    </a:cubicBezTo>
                    <a:cubicBezTo>
                      <a:pt x="133" y="369"/>
                      <a:pt x="133" y="369"/>
                      <a:pt x="133" y="369"/>
                    </a:cubicBezTo>
                    <a:cubicBezTo>
                      <a:pt x="133" y="369"/>
                      <a:pt x="133" y="369"/>
                      <a:pt x="133" y="369"/>
                    </a:cubicBezTo>
                    <a:cubicBezTo>
                      <a:pt x="133" y="363"/>
                      <a:pt x="133" y="363"/>
                      <a:pt x="133" y="363"/>
                    </a:cubicBezTo>
                    <a:cubicBezTo>
                      <a:pt x="133" y="363"/>
                      <a:pt x="133" y="363"/>
                      <a:pt x="133" y="363"/>
                    </a:cubicBezTo>
                    <a:cubicBezTo>
                      <a:pt x="133" y="362"/>
                      <a:pt x="133" y="362"/>
                      <a:pt x="133" y="362"/>
                    </a:cubicBezTo>
                    <a:cubicBezTo>
                      <a:pt x="133" y="357"/>
                      <a:pt x="131" y="349"/>
                      <a:pt x="129" y="342"/>
                    </a:cubicBezTo>
                    <a:cubicBezTo>
                      <a:pt x="126" y="335"/>
                      <a:pt x="122" y="329"/>
                      <a:pt x="116" y="325"/>
                    </a:cubicBezTo>
                    <a:cubicBezTo>
                      <a:pt x="108" y="319"/>
                      <a:pt x="102" y="313"/>
                      <a:pt x="98" y="305"/>
                    </a:cubicBezTo>
                    <a:cubicBezTo>
                      <a:pt x="94" y="297"/>
                      <a:pt x="91" y="288"/>
                      <a:pt x="91" y="278"/>
                    </a:cubicBezTo>
                    <a:cubicBezTo>
                      <a:pt x="87" y="279"/>
                      <a:pt x="87" y="279"/>
                      <a:pt x="87" y="279"/>
                    </a:cubicBezTo>
                    <a:cubicBezTo>
                      <a:pt x="91" y="279"/>
                      <a:pt x="91" y="279"/>
                      <a:pt x="91" y="279"/>
                    </a:cubicBezTo>
                    <a:cubicBezTo>
                      <a:pt x="91" y="262"/>
                      <a:pt x="91" y="262"/>
                      <a:pt x="91" y="262"/>
                    </a:cubicBezTo>
                    <a:cubicBezTo>
                      <a:pt x="87" y="262"/>
                      <a:pt x="87" y="262"/>
                      <a:pt x="87" y="262"/>
                    </a:cubicBezTo>
                    <a:cubicBezTo>
                      <a:pt x="91" y="262"/>
                      <a:pt x="91" y="262"/>
                      <a:pt x="91" y="262"/>
                    </a:cubicBezTo>
                    <a:cubicBezTo>
                      <a:pt x="91" y="258"/>
                      <a:pt x="92" y="255"/>
                      <a:pt x="92" y="253"/>
                    </a:cubicBezTo>
                    <a:cubicBezTo>
                      <a:pt x="91" y="248"/>
                      <a:pt x="91" y="244"/>
                      <a:pt x="90" y="240"/>
                    </a:cubicBezTo>
                    <a:cubicBezTo>
                      <a:pt x="89" y="238"/>
                      <a:pt x="88" y="237"/>
                      <a:pt x="86" y="236"/>
                    </a:cubicBezTo>
                    <a:cubicBezTo>
                      <a:pt x="85" y="234"/>
                      <a:pt x="83" y="233"/>
                      <a:pt x="82" y="233"/>
                    </a:cubicBezTo>
                    <a:cubicBezTo>
                      <a:pt x="79" y="231"/>
                      <a:pt x="76" y="230"/>
                      <a:pt x="75" y="227"/>
                    </a:cubicBezTo>
                    <a:cubicBezTo>
                      <a:pt x="72" y="224"/>
                      <a:pt x="70" y="220"/>
                      <a:pt x="68" y="215"/>
                    </a:cubicBezTo>
                    <a:cubicBezTo>
                      <a:pt x="67" y="211"/>
                      <a:pt x="66" y="206"/>
                      <a:pt x="65" y="203"/>
                    </a:cubicBezTo>
                    <a:cubicBezTo>
                      <a:pt x="64" y="196"/>
                      <a:pt x="64" y="196"/>
                      <a:pt x="64" y="196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7" y="201"/>
                      <a:pt x="56" y="203"/>
                      <a:pt x="54" y="205"/>
                    </a:cubicBezTo>
                    <a:cubicBezTo>
                      <a:pt x="51" y="208"/>
                      <a:pt x="48" y="212"/>
                      <a:pt x="45" y="217"/>
                    </a:cubicBezTo>
                    <a:cubicBezTo>
                      <a:pt x="43" y="219"/>
                      <a:pt x="42" y="221"/>
                      <a:pt x="41" y="223"/>
                    </a:cubicBezTo>
                    <a:cubicBezTo>
                      <a:pt x="40" y="225"/>
                      <a:pt x="40" y="227"/>
                      <a:pt x="40" y="230"/>
                    </a:cubicBezTo>
                    <a:cubicBezTo>
                      <a:pt x="39" y="235"/>
                      <a:pt x="38" y="239"/>
                      <a:pt x="36" y="244"/>
                    </a:cubicBezTo>
                    <a:cubicBezTo>
                      <a:pt x="34" y="249"/>
                      <a:pt x="31" y="254"/>
                      <a:pt x="29" y="260"/>
                    </a:cubicBezTo>
                    <a:cubicBezTo>
                      <a:pt x="28" y="265"/>
                      <a:pt x="27" y="270"/>
                      <a:pt x="26" y="274"/>
                    </a:cubicBezTo>
                    <a:cubicBezTo>
                      <a:pt x="25" y="279"/>
                      <a:pt x="24" y="283"/>
                      <a:pt x="24" y="287"/>
                    </a:cubicBezTo>
                    <a:cubicBezTo>
                      <a:pt x="24" y="287"/>
                      <a:pt x="24" y="288"/>
                      <a:pt x="24" y="289"/>
                    </a:cubicBezTo>
                    <a:cubicBezTo>
                      <a:pt x="24" y="290"/>
                      <a:pt x="24" y="290"/>
                      <a:pt x="24" y="291"/>
                    </a:cubicBezTo>
                    <a:cubicBezTo>
                      <a:pt x="24" y="296"/>
                      <a:pt x="22" y="301"/>
                      <a:pt x="20" y="306"/>
                    </a:cubicBezTo>
                    <a:cubicBezTo>
                      <a:pt x="19" y="309"/>
                      <a:pt x="17" y="315"/>
                      <a:pt x="15" y="322"/>
                    </a:cubicBezTo>
                    <a:cubicBezTo>
                      <a:pt x="13" y="328"/>
                      <a:pt x="11" y="336"/>
                      <a:pt x="11" y="342"/>
                    </a:cubicBezTo>
                    <a:cubicBezTo>
                      <a:pt x="11" y="346"/>
                      <a:pt x="11" y="349"/>
                      <a:pt x="13" y="352"/>
                    </a:cubicBezTo>
                    <a:cubicBezTo>
                      <a:pt x="18" y="361"/>
                      <a:pt x="24" y="367"/>
                      <a:pt x="28" y="371"/>
                    </a:cubicBezTo>
                    <a:cubicBezTo>
                      <a:pt x="30" y="373"/>
                      <a:pt x="32" y="375"/>
                      <a:pt x="33" y="377"/>
                    </a:cubicBezTo>
                    <a:cubicBezTo>
                      <a:pt x="34" y="378"/>
                      <a:pt x="35" y="379"/>
                      <a:pt x="35" y="381"/>
                    </a:cubicBezTo>
                    <a:cubicBezTo>
                      <a:pt x="35" y="381"/>
                      <a:pt x="35" y="381"/>
                      <a:pt x="35" y="381"/>
                    </a:cubicBezTo>
                    <a:cubicBezTo>
                      <a:pt x="35" y="381"/>
                      <a:pt x="35" y="381"/>
                      <a:pt x="35" y="381"/>
                    </a:cubicBezTo>
                    <a:cubicBezTo>
                      <a:pt x="35" y="381"/>
                      <a:pt x="35" y="381"/>
                      <a:pt x="35" y="381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35" y="393"/>
                      <a:pt x="36" y="396"/>
                      <a:pt x="38" y="399"/>
                    </a:cubicBezTo>
                    <a:cubicBezTo>
                      <a:pt x="40" y="403"/>
                      <a:pt x="43" y="407"/>
                      <a:pt x="47" y="410"/>
                    </a:cubicBezTo>
                    <a:cubicBezTo>
                      <a:pt x="51" y="414"/>
                      <a:pt x="55" y="417"/>
                      <a:pt x="60" y="420"/>
                    </a:cubicBezTo>
                    <a:cubicBezTo>
                      <a:pt x="62" y="421"/>
                      <a:pt x="64" y="423"/>
                      <a:pt x="66" y="424"/>
                    </a:cubicBezTo>
                    <a:cubicBezTo>
                      <a:pt x="68" y="425"/>
                      <a:pt x="70" y="426"/>
                      <a:pt x="70" y="426"/>
                    </a:cubicBezTo>
                    <a:cubicBezTo>
                      <a:pt x="72" y="422"/>
                      <a:pt x="72" y="422"/>
                      <a:pt x="72" y="422"/>
                    </a:cubicBezTo>
                    <a:cubicBezTo>
                      <a:pt x="72" y="418"/>
                      <a:pt x="72" y="418"/>
                      <a:pt x="72" y="418"/>
                    </a:cubicBezTo>
                    <a:cubicBezTo>
                      <a:pt x="72" y="420"/>
                      <a:pt x="72" y="420"/>
                      <a:pt x="72" y="420"/>
                    </a:cubicBezTo>
                    <a:cubicBezTo>
                      <a:pt x="72" y="418"/>
                      <a:pt x="72" y="418"/>
                      <a:pt x="72" y="418"/>
                    </a:cubicBezTo>
                    <a:cubicBezTo>
                      <a:pt x="72" y="418"/>
                      <a:pt x="72" y="418"/>
                      <a:pt x="72" y="418"/>
                    </a:cubicBezTo>
                    <a:cubicBezTo>
                      <a:pt x="72" y="420"/>
                      <a:pt x="72" y="420"/>
                      <a:pt x="72" y="420"/>
                    </a:cubicBezTo>
                    <a:cubicBezTo>
                      <a:pt x="72" y="418"/>
                      <a:pt x="72" y="418"/>
                      <a:pt x="72" y="418"/>
                    </a:cubicBezTo>
                    <a:cubicBezTo>
                      <a:pt x="72" y="418"/>
                      <a:pt x="65" y="417"/>
                      <a:pt x="49" y="410"/>
                    </a:cubicBezTo>
                    <a:cubicBezTo>
                      <a:pt x="46" y="408"/>
                      <a:pt x="43" y="407"/>
                      <a:pt x="40" y="406"/>
                    </a:cubicBezTo>
                    <a:cubicBezTo>
                      <a:pt x="38" y="405"/>
                      <a:pt x="37" y="404"/>
                      <a:pt x="35" y="404"/>
                    </a:cubicBezTo>
                    <a:cubicBezTo>
                      <a:pt x="33" y="402"/>
                      <a:pt x="32" y="401"/>
                      <a:pt x="31" y="399"/>
                    </a:cubicBezTo>
                    <a:cubicBezTo>
                      <a:pt x="30" y="398"/>
                      <a:pt x="30" y="395"/>
                      <a:pt x="29" y="390"/>
                    </a:cubicBezTo>
                    <a:cubicBezTo>
                      <a:pt x="25" y="390"/>
                      <a:pt x="25" y="390"/>
                      <a:pt x="25" y="390"/>
                    </a:cubicBezTo>
                    <a:cubicBezTo>
                      <a:pt x="29" y="390"/>
                      <a:pt x="29" y="390"/>
                      <a:pt x="29" y="390"/>
                    </a:cubicBezTo>
                    <a:cubicBezTo>
                      <a:pt x="29" y="381"/>
                      <a:pt x="29" y="381"/>
                      <a:pt x="29" y="381"/>
                    </a:cubicBezTo>
                    <a:cubicBezTo>
                      <a:pt x="25" y="381"/>
                      <a:pt x="25" y="381"/>
                      <a:pt x="25" y="381"/>
                    </a:cubicBezTo>
                    <a:cubicBezTo>
                      <a:pt x="29" y="381"/>
                      <a:pt x="29" y="381"/>
                      <a:pt x="29" y="381"/>
                    </a:cubicBezTo>
                    <a:cubicBezTo>
                      <a:pt x="29" y="381"/>
                      <a:pt x="29" y="381"/>
                      <a:pt x="29" y="381"/>
                    </a:cubicBezTo>
                    <a:cubicBezTo>
                      <a:pt x="29" y="378"/>
                      <a:pt x="28" y="375"/>
                      <a:pt x="27" y="373"/>
                    </a:cubicBezTo>
                    <a:cubicBezTo>
                      <a:pt x="25" y="372"/>
                      <a:pt x="24" y="371"/>
                      <a:pt x="23" y="370"/>
                    </a:cubicBezTo>
                    <a:cubicBezTo>
                      <a:pt x="19" y="367"/>
                      <a:pt x="15" y="364"/>
                      <a:pt x="11" y="357"/>
                    </a:cubicBezTo>
                    <a:cubicBezTo>
                      <a:pt x="9" y="353"/>
                      <a:pt x="8" y="347"/>
                      <a:pt x="8" y="341"/>
                    </a:cubicBezTo>
                    <a:cubicBezTo>
                      <a:pt x="8" y="334"/>
                      <a:pt x="9" y="326"/>
                      <a:pt x="11" y="319"/>
                    </a:cubicBezTo>
                    <a:cubicBezTo>
                      <a:pt x="12" y="312"/>
                      <a:pt x="14" y="306"/>
                      <a:pt x="15" y="304"/>
                    </a:cubicBezTo>
                    <a:cubicBezTo>
                      <a:pt x="16" y="302"/>
                      <a:pt x="17" y="300"/>
                      <a:pt x="17" y="298"/>
                    </a:cubicBezTo>
                    <a:cubicBezTo>
                      <a:pt x="18" y="295"/>
                      <a:pt x="19" y="293"/>
                      <a:pt x="19" y="291"/>
                    </a:cubicBezTo>
                    <a:cubicBezTo>
                      <a:pt x="19" y="290"/>
                      <a:pt x="19" y="290"/>
                      <a:pt x="18" y="289"/>
                    </a:cubicBezTo>
                    <a:cubicBezTo>
                      <a:pt x="18" y="289"/>
                      <a:pt x="18" y="288"/>
                      <a:pt x="18" y="287"/>
                    </a:cubicBezTo>
                    <a:cubicBezTo>
                      <a:pt x="18" y="279"/>
                      <a:pt x="21" y="269"/>
                      <a:pt x="24" y="258"/>
                    </a:cubicBezTo>
                    <a:cubicBezTo>
                      <a:pt x="25" y="253"/>
                      <a:pt x="27" y="249"/>
                      <a:pt x="30" y="245"/>
                    </a:cubicBezTo>
                    <a:cubicBezTo>
                      <a:pt x="32" y="241"/>
                      <a:pt x="34" y="236"/>
                      <a:pt x="34" y="230"/>
                    </a:cubicBezTo>
                    <a:cubicBezTo>
                      <a:pt x="34" y="226"/>
                      <a:pt x="35" y="222"/>
                      <a:pt x="37" y="218"/>
                    </a:cubicBezTo>
                    <a:cubicBezTo>
                      <a:pt x="40" y="212"/>
                      <a:pt x="44" y="206"/>
                      <a:pt x="47" y="201"/>
                    </a:cubicBezTo>
                    <a:cubicBezTo>
                      <a:pt x="49" y="199"/>
                      <a:pt x="50" y="197"/>
                      <a:pt x="51" y="196"/>
                    </a:cubicBezTo>
                    <a:cubicBezTo>
                      <a:pt x="52" y="195"/>
                      <a:pt x="53" y="194"/>
                      <a:pt x="53" y="194"/>
                    </a:cubicBezTo>
                    <a:cubicBezTo>
                      <a:pt x="53" y="193"/>
                      <a:pt x="53" y="193"/>
                      <a:pt x="53" y="193"/>
                    </a:cubicBezTo>
                    <a:cubicBezTo>
                      <a:pt x="54" y="193"/>
                      <a:pt x="54" y="193"/>
                      <a:pt x="54" y="193"/>
                    </a:cubicBezTo>
                    <a:cubicBezTo>
                      <a:pt x="54" y="193"/>
                      <a:pt x="54" y="193"/>
                      <a:pt x="54" y="192"/>
                    </a:cubicBezTo>
                    <a:cubicBezTo>
                      <a:pt x="54" y="192"/>
                      <a:pt x="54" y="192"/>
                      <a:pt x="54" y="192"/>
                    </a:cubicBezTo>
                    <a:cubicBezTo>
                      <a:pt x="54" y="192"/>
                      <a:pt x="54" y="192"/>
                      <a:pt x="54" y="192"/>
                    </a:cubicBezTo>
                    <a:cubicBezTo>
                      <a:pt x="57" y="185"/>
                      <a:pt x="61" y="181"/>
                      <a:pt x="66" y="176"/>
                    </a:cubicBezTo>
                    <a:cubicBezTo>
                      <a:pt x="68" y="174"/>
                      <a:pt x="70" y="172"/>
                      <a:pt x="72" y="169"/>
                    </a:cubicBezTo>
                    <a:cubicBezTo>
                      <a:pt x="73" y="166"/>
                      <a:pt x="74" y="163"/>
                      <a:pt x="74" y="159"/>
                    </a:cubicBezTo>
                    <a:cubicBezTo>
                      <a:pt x="74" y="158"/>
                      <a:pt x="74" y="157"/>
                      <a:pt x="74" y="155"/>
                    </a:cubicBezTo>
                    <a:cubicBezTo>
                      <a:pt x="73" y="151"/>
                      <a:pt x="73" y="147"/>
                      <a:pt x="73" y="144"/>
                    </a:cubicBezTo>
                    <a:cubicBezTo>
                      <a:pt x="73" y="141"/>
                      <a:pt x="73" y="138"/>
                      <a:pt x="74" y="135"/>
                    </a:cubicBezTo>
                    <a:cubicBezTo>
                      <a:pt x="76" y="131"/>
                      <a:pt x="78" y="128"/>
                      <a:pt x="81" y="123"/>
                    </a:cubicBezTo>
                    <a:cubicBezTo>
                      <a:pt x="87" y="115"/>
                      <a:pt x="93" y="106"/>
                      <a:pt x="98" y="97"/>
                    </a:cubicBezTo>
                    <a:cubicBezTo>
                      <a:pt x="101" y="91"/>
                      <a:pt x="104" y="86"/>
                      <a:pt x="106" y="80"/>
                    </a:cubicBezTo>
                    <a:cubicBezTo>
                      <a:pt x="109" y="74"/>
                      <a:pt x="110" y="68"/>
                      <a:pt x="110" y="62"/>
                    </a:cubicBezTo>
                    <a:cubicBezTo>
                      <a:pt x="110" y="59"/>
                      <a:pt x="110" y="56"/>
                      <a:pt x="109" y="53"/>
                    </a:cubicBezTo>
                    <a:cubicBezTo>
                      <a:pt x="108" y="50"/>
                      <a:pt x="106" y="42"/>
                      <a:pt x="104" y="34"/>
                    </a:cubicBezTo>
                    <a:cubicBezTo>
                      <a:pt x="101" y="25"/>
                      <a:pt x="99" y="16"/>
                      <a:pt x="99" y="11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8" y="9"/>
                      <a:pt x="99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3" y="8"/>
                      <a:pt x="104" y="9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5"/>
                      <a:pt x="106" y="25"/>
                      <a:pt x="107" y="35"/>
                    </a:cubicBezTo>
                    <a:cubicBezTo>
                      <a:pt x="108" y="40"/>
                      <a:pt x="108" y="45"/>
                      <a:pt x="109" y="50"/>
                    </a:cubicBezTo>
                    <a:cubicBezTo>
                      <a:pt x="109" y="54"/>
                      <a:pt x="110" y="57"/>
                      <a:pt x="111" y="59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8" y="56"/>
                      <a:pt x="117" y="52"/>
                      <a:pt x="117" y="48"/>
                    </a:cubicBezTo>
                    <a:cubicBezTo>
                      <a:pt x="116" y="42"/>
                      <a:pt x="115" y="34"/>
                      <a:pt x="114" y="27"/>
                    </a:cubicBezTo>
                    <a:cubicBezTo>
                      <a:pt x="113" y="20"/>
                      <a:pt x="113" y="13"/>
                      <a:pt x="112" y="9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11" y="3"/>
                      <a:pt x="107" y="0"/>
                      <a:pt x="101" y="0"/>
                    </a:cubicBezTo>
                    <a:cubicBezTo>
                      <a:pt x="101" y="0"/>
                      <a:pt x="100" y="0"/>
                      <a:pt x="100" y="0"/>
                    </a:cubicBezTo>
                    <a:cubicBezTo>
                      <a:pt x="94" y="0"/>
                      <a:pt x="90" y="5"/>
                      <a:pt x="90" y="10"/>
                    </a:cubicBezTo>
                    <a:cubicBezTo>
                      <a:pt x="90" y="11"/>
                      <a:pt x="91" y="11"/>
                      <a:pt x="91" y="12"/>
                    </a:cubicBezTo>
                    <a:cubicBezTo>
                      <a:pt x="91" y="18"/>
                      <a:pt x="94" y="27"/>
                      <a:pt x="96" y="36"/>
                    </a:cubicBezTo>
                    <a:cubicBezTo>
                      <a:pt x="98" y="44"/>
                      <a:pt x="100" y="52"/>
                      <a:pt x="101" y="56"/>
                    </a:cubicBezTo>
                    <a:cubicBezTo>
                      <a:pt x="102" y="58"/>
                      <a:pt x="102" y="60"/>
                      <a:pt x="102" y="62"/>
                    </a:cubicBezTo>
                    <a:cubicBezTo>
                      <a:pt x="102" y="67"/>
                      <a:pt x="101" y="72"/>
                      <a:pt x="99" y="77"/>
                    </a:cubicBezTo>
                    <a:cubicBezTo>
                      <a:pt x="97" y="82"/>
                      <a:pt x="94" y="88"/>
                      <a:pt x="91" y="93"/>
                    </a:cubicBezTo>
                    <a:cubicBezTo>
                      <a:pt x="87" y="102"/>
                      <a:pt x="81" y="110"/>
                      <a:pt x="75" y="118"/>
                    </a:cubicBezTo>
                    <a:cubicBezTo>
                      <a:pt x="71" y="123"/>
                      <a:pt x="69" y="128"/>
                      <a:pt x="67" y="132"/>
                    </a:cubicBezTo>
                    <a:cubicBezTo>
                      <a:pt x="65" y="136"/>
                      <a:pt x="65" y="140"/>
                      <a:pt x="65" y="144"/>
                    </a:cubicBezTo>
                    <a:cubicBezTo>
                      <a:pt x="65" y="148"/>
                      <a:pt x="65" y="152"/>
                      <a:pt x="66" y="157"/>
                    </a:cubicBezTo>
                    <a:cubicBezTo>
                      <a:pt x="66" y="158"/>
                      <a:pt x="66" y="159"/>
                      <a:pt x="66" y="159"/>
                    </a:cubicBezTo>
                    <a:cubicBezTo>
                      <a:pt x="66" y="162"/>
                      <a:pt x="66" y="163"/>
                      <a:pt x="65" y="165"/>
                    </a:cubicBezTo>
                    <a:cubicBezTo>
                      <a:pt x="63" y="168"/>
                      <a:pt x="60" y="171"/>
                      <a:pt x="57" y="174"/>
                    </a:cubicBezTo>
                    <a:cubicBezTo>
                      <a:pt x="53" y="178"/>
                      <a:pt x="49" y="183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50" y="190"/>
                      <a:pt x="50" y="190"/>
                      <a:pt x="50" y="190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50" y="190"/>
                      <a:pt x="50" y="190"/>
                      <a:pt x="50" y="190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7" y="189"/>
                      <a:pt x="46" y="189"/>
                      <a:pt x="46" y="190"/>
                    </a:cubicBezTo>
                    <a:cubicBezTo>
                      <a:pt x="44" y="193"/>
                      <a:pt x="39" y="199"/>
                      <a:pt x="35" y="206"/>
                    </a:cubicBezTo>
                    <a:cubicBezTo>
                      <a:pt x="30" y="213"/>
                      <a:pt x="26" y="221"/>
                      <a:pt x="26" y="229"/>
                    </a:cubicBezTo>
                    <a:cubicBezTo>
                      <a:pt x="26" y="234"/>
                      <a:pt x="24" y="237"/>
                      <a:pt x="22" y="241"/>
                    </a:cubicBezTo>
                    <a:cubicBezTo>
                      <a:pt x="20" y="246"/>
                      <a:pt x="18" y="250"/>
                      <a:pt x="16" y="256"/>
                    </a:cubicBezTo>
                    <a:cubicBezTo>
                      <a:pt x="13" y="267"/>
                      <a:pt x="10" y="278"/>
                      <a:pt x="10" y="287"/>
                    </a:cubicBezTo>
                    <a:cubicBezTo>
                      <a:pt x="10" y="288"/>
                      <a:pt x="10" y="289"/>
                      <a:pt x="11" y="290"/>
                    </a:cubicBezTo>
                    <a:cubicBezTo>
                      <a:pt x="11" y="291"/>
                      <a:pt x="11" y="291"/>
                      <a:pt x="11" y="291"/>
                    </a:cubicBezTo>
                    <a:cubicBezTo>
                      <a:pt x="11" y="292"/>
                      <a:pt x="10" y="294"/>
                      <a:pt x="10" y="295"/>
                    </a:cubicBezTo>
                    <a:cubicBezTo>
                      <a:pt x="9" y="297"/>
                      <a:pt x="9" y="299"/>
                      <a:pt x="8" y="301"/>
                    </a:cubicBezTo>
                    <a:cubicBezTo>
                      <a:pt x="6" y="304"/>
                      <a:pt x="4" y="310"/>
                      <a:pt x="3" y="317"/>
                    </a:cubicBezTo>
                    <a:cubicBezTo>
                      <a:pt x="1" y="324"/>
                      <a:pt x="0" y="333"/>
                      <a:pt x="0" y="341"/>
                    </a:cubicBezTo>
                    <a:cubicBezTo>
                      <a:pt x="0" y="348"/>
                      <a:pt x="1" y="355"/>
                      <a:pt x="4" y="361"/>
                    </a:cubicBezTo>
                    <a:cubicBezTo>
                      <a:pt x="8" y="369"/>
                      <a:pt x="13" y="372"/>
                      <a:pt x="17" y="375"/>
                    </a:cubicBezTo>
                    <a:cubicBezTo>
                      <a:pt x="18" y="376"/>
                      <a:pt x="20" y="377"/>
                      <a:pt x="20" y="378"/>
                    </a:cubicBezTo>
                    <a:cubicBezTo>
                      <a:pt x="21" y="379"/>
                      <a:pt x="21" y="379"/>
                      <a:pt x="21" y="381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91"/>
                      <a:pt x="21" y="391"/>
                      <a:pt x="21" y="391"/>
                    </a:cubicBezTo>
                    <a:cubicBezTo>
                      <a:pt x="21" y="391"/>
                      <a:pt x="21" y="391"/>
                      <a:pt x="21" y="391"/>
                    </a:cubicBezTo>
                    <a:cubicBezTo>
                      <a:pt x="21" y="391"/>
                      <a:pt x="21" y="391"/>
                      <a:pt x="21" y="391"/>
                    </a:cubicBezTo>
                    <a:cubicBezTo>
                      <a:pt x="22" y="395"/>
                      <a:pt x="22" y="399"/>
                      <a:pt x="24" y="402"/>
                    </a:cubicBezTo>
                    <a:cubicBezTo>
                      <a:pt x="25" y="404"/>
                      <a:pt x="26" y="406"/>
                      <a:pt x="28" y="408"/>
                    </a:cubicBezTo>
                    <a:cubicBezTo>
                      <a:pt x="30" y="410"/>
                      <a:pt x="33" y="412"/>
                      <a:pt x="36" y="413"/>
                    </a:cubicBezTo>
                    <a:cubicBezTo>
                      <a:pt x="39" y="414"/>
                      <a:pt x="42" y="415"/>
                      <a:pt x="46" y="417"/>
                    </a:cubicBezTo>
                    <a:cubicBezTo>
                      <a:pt x="63" y="425"/>
                      <a:pt x="70" y="426"/>
                      <a:pt x="71" y="426"/>
                    </a:cubicBezTo>
                    <a:cubicBezTo>
                      <a:pt x="74" y="419"/>
                      <a:pt x="74" y="419"/>
                      <a:pt x="74" y="419"/>
                    </a:cubicBezTo>
                    <a:cubicBezTo>
                      <a:pt x="74" y="419"/>
                      <a:pt x="73" y="419"/>
                      <a:pt x="72" y="418"/>
                    </a:cubicBezTo>
                    <a:cubicBezTo>
                      <a:pt x="71" y="417"/>
                      <a:pt x="66" y="415"/>
                      <a:pt x="64" y="413"/>
                    </a:cubicBezTo>
                    <a:cubicBezTo>
                      <a:pt x="58" y="409"/>
                      <a:pt x="53" y="405"/>
                      <a:pt x="49" y="401"/>
                    </a:cubicBezTo>
                    <a:cubicBezTo>
                      <a:pt x="47" y="399"/>
                      <a:pt x="46" y="397"/>
                      <a:pt x="45" y="395"/>
                    </a:cubicBezTo>
                    <a:cubicBezTo>
                      <a:pt x="44" y="393"/>
                      <a:pt x="43" y="391"/>
                      <a:pt x="43" y="389"/>
                    </a:cubicBezTo>
                    <a:cubicBezTo>
                      <a:pt x="39" y="390"/>
                      <a:pt x="39" y="390"/>
                      <a:pt x="39" y="390"/>
                    </a:cubicBezTo>
                    <a:cubicBezTo>
                      <a:pt x="43" y="390"/>
                      <a:pt x="43" y="390"/>
                      <a:pt x="43" y="390"/>
                    </a:cubicBezTo>
                    <a:cubicBezTo>
                      <a:pt x="43" y="381"/>
                      <a:pt x="43" y="381"/>
                      <a:pt x="43" y="381"/>
                    </a:cubicBezTo>
                    <a:cubicBezTo>
                      <a:pt x="39" y="381"/>
                      <a:pt x="39" y="381"/>
                      <a:pt x="39" y="381"/>
                    </a:cubicBezTo>
                    <a:cubicBezTo>
                      <a:pt x="43" y="381"/>
                      <a:pt x="43" y="381"/>
                      <a:pt x="43" y="381"/>
                    </a:cubicBezTo>
                    <a:cubicBezTo>
                      <a:pt x="43" y="381"/>
                      <a:pt x="43" y="381"/>
                      <a:pt x="43" y="381"/>
                    </a:cubicBezTo>
                    <a:cubicBezTo>
                      <a:pt x="43" y="378"/>
                      <a:pt x="42" y="375"/>
                      <a:pt x="40" y="372"/>
                    </a:cubicBezTo>
                    <a:cubicBezTo>
                      <a:pt x="37" y="368"/>
                      <a:pt x="34" y="365"/>
                      <a:pt x="30" y="362"/>
                    </a:cubicBezTo>
                    <a:cubicBezTo>
                      <a:pt x="27" y="358"/>
                      <a:pt x="23" y="354"/>
                      <a:pt x="20" y="348"/>
                    </a:cubicBezTo>
                    <a:cubicBezTo>
                      <a:pt x="19" y="347"/>
                      <a:pt x="19" y="345"/>
                      <a:pt x="19" y="342"/>
                    </a:cubicBezTo>
                    <a:cubicBezTo>
                      <a:pt x="19" y="337"/>
                      <a:pt x="20" y="330"/>
                      <a:pt x="22" y="324"/>
                    </a:cubicBezTo>
                    <a:cubicBezTo>
                      <a:pt x="24" y="318"/>
                      <a:pt x="26" y="312"/>
                      <a:pt x="28" y="309"/>
                    </a:cubicBezTo>
                    <a:cubicBezTo>
                      <a:pt x="30" y="304"/>
                      <a:pt x="32" y="298"/>
                      <a:pt x="32" y="291"/>
                    </a:cubicBezTo>
                    <a:cubicBezTo>
                      <a:pt x="32" y="290"/>
                      <a:pt x="32" y="289"/>
                      <a:pt x="32" y="288"/>
                    </a:cubicBezTo>
                    <a:cubicBezTo>
                      <a:pt x="32" y="288"/>
                      <a:pt x="32" y="287"/>
                      <a:pt x="32" y="287"/>
                    </a:cubicBezTo>
                    <a:cubicBezTo>
                      <a:pt x="32" y="284"/>
                      <a:pt x="33" y="280"/>
                      <a:pt x="34" y="276"/>
                    </a:cubicBezTo>
                    <a:cubicBezTo>
                      <a:pt x="34" y="272"/>
                      <a:pt x="36" y="267"/>
                      <a:pt x="37" y="262"/>
                    </a:cubicBezTo>
                    <a:cubicBezTo>
                      <a:pt x="38" y="257"/>
                      <a:pt x="41" y="252"/>
                      <a:pt x="43" y="247"/>
                    </a:cubicBezTo>
                    <a:cubicBezTo>
                      <a:pt x="45" y="242"/>
                      <a:pt x="47" y="237"/>
                      <a:pt x="48" y="230"/>
                    </a:cubicBezTo>
                    <a:cubicBezTo>
                      <a:pt x="48" y="229"/>
                      <a:pt x="48" y="227"/>
                      <a:pt x="49" y="224"/>
                    </a:cubicBezTo>
                    <a:cubicBezTo>
                      <a:pt x="51" y="221"/>
                      <a:pt x="54" y="217"/>
                      <a:pt x="57" y="214"/>
                    </a:cubicBezTo>
                    <a:cubicBezTo>
                      <a:pt x="58" y="212"/>
                      <a:pt x="60" y="210"/>
                      <a:pt x="61" y="209"/>
                    </a:cubicBezTo>
                    <a:cubicBezTo>
                      <a:pt x="62" y="208"/>
                      <a:pt x="63" y="207"/>
                      <a:pt x="64" y="207"/>
                    </a:cubicBezTo>
                    <a:cubicBezTo>
                      <a:pt x="61" y="203"/>
                      <a:pt x="61" y="203"/>
                      <a:pt x="61" y="203"/>
                    </a:cubicBezTo>
                    <a:cubicBezTo>
                      <a:pt x="57" y="204"/>
                      <a:pt x="57" y="204"/>
                      <a:pt x="57" y="204"/>
                    </a:cubicBezTo>
                    <a:cubicBezTo>
                      <a:pt x="58" y="209"/>
                      <a:pt x="60" y="216"/>
                      <a:pt x="62" y="223"/>
                    </a:cubicBezTo>
                    <a:cubicBezTo>
                      <a:pt x="64" y="226"/>
                      <a:pt x="66" y="230"/>
                      <a:pt x="68" y="233"/>
                    </a:cubicBezTo>
                    <a:cubicBezTo>
                      <a:pt x="71" y="236"/>
                      <a:pt x="74" y="238"/>
                      <a:pt x="78" y="240"/>
                    </a:cubicBezTo>
                    <a:cubicBezTo>
                      <a:pt x="80" y="241"/>
                      <a:pt x="80" y="241"/>
                      <a:pt x="81" y="242"/>
                    </a:cubicBezTo>
                    <a:cubicBezTo>
                      <a:pt x="82" y="242"/>
                      <a:pt x="82" y="243"/>
                      <a:pt x="83" y="245"/>
                    </a:cubicBezTo>
                    <a:cubicBezTo>
                      <a:pt x="83" y="247"/>
                      <a:pt x="84" y="249"/>
                      <a:pt x="84" y="253"/>
                    </a:cubicBezTo>
                    <a:cubicBezTo>
                      <a:pt x="84" y="255"/>
                      <a:pt x="83" y="258"/>
                      <a:pt x="83" y="262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83" y="279"/>
                      <a:pt x="83" y="279"/>
                      <a:pt x="83" y="279"/>
                    </a:cubicBezTo>
                    <a:cubicBezTo>
                      <a:pt x="83" y="279"/>
                      <a:pt x="83" y="279"/>
                      <a:pt x="83" y="279"/>
                    </a:cubicBezTo>
                    <a:cubicBezTo>
                      <a:pt x="83" y="279"/>
                      <a:pt x="83" y="279"/>
                      <a:pt x="83" y="279"/>
                    </a:cubicBezTo>
                    <a:cubicBezTo>
                      <a:pt x="83" y="290"/>
                      <a:pt x="86" y="300"/>
                      <a:pt x="91" y="309"/>
                    </a:cubicBezTo>
                    <a:cubicBezTo>
                      <a:pt x="96" y="318"/>
                      <a:pt x="103" y="325"/>
                      <a:pt x="112" y="331"/>
                    </a:cubicBezTo>
                    <a:cubicBezTo>
                      <a:pt x="115" y="334"/>
                      <a:pt x="119" y="339"/>
                      <a:pt x="121" y="345"/>
                    </a:cubicBezTo>
                    <a:cubicBezTo>
                      <a:pt x="124" y="351"/>
                      <a:pt x="125" y="358"/>
                      <a:pt x="125" y="363"/>
                    </a:cubicBezTo>
                    <a:cubicBezTo>
                      <a:pt x="129" y="363"/>
                      <a:pt x="129" y="363"/>
                      <a:pt x="129" y="363"/>
                    </a:cubicBezTo>
                    <a:cubicBezTo>
                      <a:pt x="125" y="363"/>
                      <a:pt x="125" y="363"/>
                      <a:pt x="125" y="363"/>
                    </a:cubicBezTo>
                    <a:cubicBezTo>
                      <a:pt x="125" y="369"/>
                      <a:pt x="125" y="369"/>
                      <a:pt x="125" y="369"/>
                    </a:cubicBezTo>
                    <a:cubicBezTo>
                      <a:pt x="129" y="369"/>
                      <a:pt x="129" y="369"/>
                      <a:pt x="129" y="369"/>
                    </a:cubicBezTo>
                    <a:cubicBezTo>
                      <a:pt x="125" y="369"/>
                      <a:pt x="125" y="369"/>
                      <a:pt x="125" y="369"/>
                    </a:cubicBezTo>
                    <a:cubicBezTo>
                      <a:pt x="125" y="375"/>
                      <a:pt x="125" y="382"/>
                      <a:pt x="128" y="388"/>
                    </a:cubicBezTo>
                    <a:cubicBezTo>
                      <a:pt x="129" y="392"/>
                      <a:pt x="130" y="395"/>
                      <a:pt x="133" y="398"/>
                    </a:cubicBezTo>
                    <a:cubicBezTo>
                      <a:pt x="136" y="400"/>
                      <a:pt x="139" y="402"/>
                      <a:pt x="144" y="403"/>
                    </a:cubicBezTo>
                    <a:cubicBezTo>
                      <a:pt x="144" y="403"/>
                      <a:pt x="144" y="403"/>
                      <a:pt x="144" y="403"/>
                    </a:cubicBezTo>
                    <a:cubicBezTo>
                      <a:pt x="144" y="403"/>
                      <a:pt x="144" y="403"/>
                      <a:pt x="144" y="403"/>
                    </a:cubicBezTo>
                    <a:cubicBezTo>
                      <a:pt x="153" y="403"/>
                      <a:pt x="153" y="403"/>
                      <a:pt x="153" y="403"/>
                    </a:cubicBezTo>
                    <a:cubicBezTo>
                      <a:pt x="153" y="403"/>
                      <a:pt x="153" y="403"/>
                      <a:pt x="153" y="403"/>
                    </a:cubicBezTo>
                    <a:cubicBezTo>
                      <a:pt x="153" y="403"/>
                      <a:pt x="153" y="403"/>
                      <a:pt x="153" y="403"/>
                    </a:cubicBezTo>
                    <a:cubicBezTo>
                      <a:pt x="155" y="403"/>
                      <a:pt x="157" y="403"/>
                      <a:pt x="158" y="403"/>
                    </a:cubicBezTo>
                    <a:cubicBezTo>
                      <a:pt x="159" y="403"/>
                      <a:pt x="159" y="403"/>
                      <a:pt x="160" y="403"/>
                    </a:cubicBezTo>
                    <a:cubicBezTo>
                      <a:pt x="160" y="403"/>
                      <a:pt x="160" y="403"/>
                      <a:pt x="160" y="403"/>
                    </a:cubicBezTo>
                    <a:cubicBezTo>
                      <a:pt x="160" y="403"/>
                      <a:pt x="160" y="403"/>
                      <a:pt x="160" y="403"/>
                    </a:cubicBezTo>
                    <a:cubicBezTo>
                      <a:pt x="160" y="402"/>
                      <a:pt x="160" y="402"/>
                      <a:pt x="160" y="402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60" y="403"/>
                      <a:pt x="160" y="403"/>
                      <a:pt x="160" y="403"/>
                    </a:cubicBezTo>
                    <a:cubicBezTo>
                      <a:pt x="160" y="402"/>
                      <a:pt x="160" y="402"/>
                      <a:pt x="160" y="402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61" y="402"/>
                      <a:pt x="161" y="402"/>
                      <a:pt x="161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61" y="402"/>
                      <a:pt x="161" y="402"/>
                      <a:pt x="161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3"/>
                      <a:pt x="159" y="403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60" y="408"/>
                      <a:pt x="161" y="413"/>
                      <a:pt x="161" y="418"/>
                    </a:cubicBezTo>
                    <a:cubicBezTo>
                      <a:pt x="161" y="422"/>
                      <a:pt x="160" y="426"/>
                      <a:pt x="158" y="431"/>
                    </a:cubicBezTo>
                    <a:cubicBezTo>
                      <a:pt x="155" y="435"/>
                      <a:pt x="154" y="439"/>
                      <a:pt x="154" y="444"/>
                    </a:cubicBezTo>
                    <a:cubicBezTo>
                      <a:pt x="154" y="447"/>
                      <a:pt x="155" y="451"/>
                      <a:pt x="158" y="454"/>
                    </a:cubicBezTo>
                    <a:cubicBezTo>
                      <a:pt x="161" y="457"/>
                      <a:pt x="165" y="459"/>
                      <a:pt x="171" y="459"/>
                    </a:cubicBezTo>
                    <a:cubicBezTo>
                      <a:pt x="174" y="459"/>
                      <a:pt x="178" y="458"/>
                      <a:pt x="182" y="457"/>
                    </a:cubicBezTo>
                    <a:cubicBezTo>
                      <a:pt x="180" y="449"/>
                      <a:pt x="180" y="449"/>
                      <a:pt x="180" y="449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80" name="Freeform 41">
                <a:extLst>
                  <a:ext uri="{FF2B5EF4-FFF2-40B4-BE49-F238E27FC236}">
                    <a16:creationId xmlns:a16="http://schemas.microsoft.com/office/drawing/2014/main" id="{C3A99451-F8C3-EA32-D66C-BFF193F37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408"/>
                <a:ext cx="175" cy="240"/>
              </a:xfrm>
              <a:custGeom>
                <a:avLst/>
                <a:gdLst>
                  <a:gd name="T0" fmla="*/ 70 w 70"/>
                  <a:gd name="T1" fmla="*/ 11 h 90"/>
                  <a:gd name="T2" fmla="*/ 27 w 70"/>
                  <a:gd name="T3" fmla="*/ 0 h 90"/>
                  <a:gd name="T4" fmla="*/ 16 w 70"/>
                  <a:gd name="T5" fmla="*/ 37 h 90"/>
                  <a:gd name="T6" fmla="*/ 51 w 70"/>
                  <a:gd name="T7" fmla="*/ 47 h 90"/>
                  <a:gd name="T8" fmla="*/ 14 w 70"/>
                  <a:gd name="T9" fmla="*/ 48 h 90"/>
                  <a:gd name="T10" fmla="*/ 17 w 70"/>
                  <a:gd name="T11" fmla="*/ 88 h 90"/>
                  <a:gd name="T12" fmla="*/ 70 w 70"/>
                  <a:gd name="T13" fmla="*/ 90 h 90"/>
                  <a:gd name="T14" fmla="*/ 70 w 70"/>
                  <a:gd name="T15" fmla="*/ 1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90">
                    <a:moveTo>
                      <a:pt x="70" y="11"/>
                    </a:moveTo>
                    <a:cubicBezTo>
                      <a:pt x="50" y="7"/>
                      <a:pt x="33" y="2"/>
                      <a:pt x="27" y="0"/>
                    </a:cubicBezTo>
                    <a:cubicBezTo>
                      <a:pt x="13" y="1"/>
                      <a:pt x="6" y="26"/>
                      <a:pt x="16" y="37"/>
                    </a:cubicBezTo>
                    <a:cubicBezTo>
                      <a:pt x="26" y="40"/>
                      <a:pt x="51" y="47"/>
                      <a:pt x="51" y="47"/>
                    </a:cubicBezTo>
                    <a:cubicBezTo>
                      <a:pt x="37" y="47"/>
                      <a:pt x="21" y="48"/>
                      <a:pt x="14" y="48"/>
                    </a:cubicBezTo>
                    <a:cubicBezTo>
                      <a:pt x="2" y="52"/>
                      <a:pt x="0" y="85"/>
                      <a:pt x="17" y="88"/>
                    </a:cubicBezTo>
                    <a:cubicBezTo>
                      <a:pt x="33" y="89"/>
                      <a:pt x="54" y="90"/>
                      <a:pt x="70" y="90"/>
                    </a:cubicBezTo>
                    <a:cubicBezTo>
                      <a:pt x="70" y="63"/>
                      <a:pt x="70" y="35"/>
                      <a:pt x="70" y="11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81" name="Freeform 42">
                <a:extLst>
                  <a:ext uri="{FF2B5EF4-FFF2-40B4-BE49-F238E27FC236}">
                    <a16:creationId xmlns:a16="http://schemas.microsoft.com/office/drawing/2014/main" id="{83F69503-6440-5AAC-FD5B-55B8C265C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1712"/>
                <a:ext cx="140" cy="83"/>
              </a:xfrm>
              <a:custGeom>
                <a:avLst/>
                <a:gdLst>
                  <a:gd name="T0" fmla="*/ 5 w 56"/>
                  <a:gd name="T1" fmla="*/ 23 h 31"/>
                  <a:gd name="T2" fmla="*/ 54 w 56"/>
                  <a:gd name="T3" fmla="*/ 31 h 31"/>
                  <a:gd name="T4" fmla="*/ 56 w 56"/>
                  <a:gd name="T5" fmla="*/ 0 h 31"/>
                  <a:gd name="T6" fmla="*/ 0 w 56"/>
                  <a:gd name="T7" fmla="*/ 24 h 31"/>
                  <a:gd name="T8" fmla="*/ 5 w 56"/>
                  <a:gd name="T9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1">
                    <a:moveTo>
                      <a:pt x="5" y="23"/>
                    </a:moveTo>
                    <a:cubicBezTo>
                      <a:pt x="20" y="25"/>
                      <a:pt x="37" y="27"/>
                      <a:pt x="54" y="31"/>
                    </a:cubicBezTo>
                    <a:cubicBezTo>
                      <a:pt x="55" y="20"/>
                      <a:pt x="56" y="10"/>
                      <a:pt x="56" y="0"/>
                    </a:cubicBezTo>
                    <a:cubicBezTo>
                      <a:pt x="37" y="1"/>
                      <a:pt x="17" y="7"/>
                      <a:pt x="0" y="24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9182" name="Picture 43">
                <a:extLst>
                  <a:ext uri="{FF2B5EF4-FFF2-40B4-BE49-F238E27FC236}">
                    <a16:creationId xmlns:a16="http://schemas.microsoft.com/office/drawing/2014/main" id="{FAEC2C65-8941-9EA8-44D4-856871FBA3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15" y="997"/>
                <a:ext cx="803" cy="13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183" name="Freeform 44">
                <a:extLst>
                  <a:ext uri="{FF2B5EF4-FFF2-40B4-BE49-F238E27FC236}">
                    <a16:creationId xmlns:a16="http://schemas.microsoft.com/office/drawing/2014/main" id="{C629C59E-97EF-F35D-C711-A6A883615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1280"/>
                <a:ext cx="315" cy="672"/>
              </a:xfrm>
              <a:custGeom>
                <a:avLst/>
                <a:gdLst>
                  <a:gd name="T0" fmla="*/ 115 w 126"/>
                  <a:gd name="T1" fmla="*/ 3 h 252"/>
                  <a:gd name="T2" fmla="*/ 61 w 126"/>
                  <a:gd name="T3" fmla="*/ 15 h 252"/>
                  <a:gd name="T4" fmla="*/ 5 w 126"/>
                  <a:gd name="T5" fmla="*/ 1 h 252"/>
                  <a:gd name="T6" fmla="*/ 5 w 126"/>
                  <a:gd name="T7" fmla="*/ 4 h 252"/>
                  <a:gd name="T8" fmla="*/ 7 w 126"/>
                  <a:gd name="T9" fmla="*/ 246 h 252"/>
                  <a:gd name="T10" fmla="*/ 6 w 126"/>
                  <a:gd name="T11" fmla="*/ 247 h 252"/>
                  <a:gd name="T12" fmla="*/ 6 w 126"/>
                  <a:gd name="T13" fmla="*/ 247 h 252"/>
                  <a:gd name="T14" fmla="*/ 40 w 126"/>
                  <a:gd name="T15" fmla="*/ 228 h 252"/>
                  <a:gd name="T16" fmla="*/ 78 w 126"/>
                  <a:gd name="T17" fmla="*/ 227 h 252"/>
                  <a:gd name="T18" fmla="*/ 106 w 126"/>
                  <a:gd name="T19" fmla="*/ 235 h 252"/>
                  <a:gd name="T20" fmla="*/ 124 w 126"/>
                  <a:gd name="T21" fmla="*/ 252 h 252"/>
                  <a:gd name="T22" fmla="*/ 126 w 126"/>
                  <a:gd name="T23" fmla="*/ 248 h 252"/>
                  <a:gd name="T24" fmla="*/ 115 w 126"/>
                  <a:gd name="T25" fmla="*/ 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6" h="252">
                    <a:moveTo>
                      <a:pt x="115" y="3"/>
                    </a:moveTo>
                    <a:cubicBezTo>
                      <a:pt x="111" y="10"/>
                      <a:pt x="88" y="15"/>
                      <a:pt x="61" y="15"/>
                    </a:cubicBezTo>
                    <a:cubicBezTo>
                      <a:pt x="30" y="15"/>
                      <a:pt x="5" y="8"/>
                      <a:pt x="5" y="1"/>
                    </a:cubicBezTo>
                    <a:cubicBezTo>
                      <a:pt x="5" y="0"/>
                      <a:pt x="5" y="2"/>
                      <a:pt x="5" y="4"/>
                    </a:cubicBezTo>
                    <a:cubicBezTo>
                      <a:pt x="0" y="54"/>
                      <a:pt x="3" y="214"/>
                      <a:pt x="7" y="246"/>
                    </a:cubicBezTo>
                    <a:cubicBezTo>
                      <a:pt x="7" y="246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6" y="247"/>
                    </a:cubicBezTo>
                    <a:cubicBezTo>
                      <a:pt x="15" y="236"/>
                      <a:pt x="28" y="229"/>
                      <a:pt x="40" y="228"/>
                    </a:cubicBezTo>
                    <a:cubicBezTo>
                      <a:pt x="53" y="228"/>
                      <a:pt x="70" y="224"/>
                      <a:pt x="78" y="227"/>
                    </a:cubicBezTo>
                    <a:cubicBezTo>
                      <a:pt x="86" y="229"/>
                      <a:pt x="99" y="229"/>
                      <a:pt x="106" y="235"/>
                    </a:cubicBezTo>
                    <a:cubicBezTo>
                      <a:pt x="114" y="240"/>
                      <a:pt x="119" y="246"/>
                      <a:pt x="124" y="252"/>
                    </a:cubicBezTo>
                    <a:cubicBezTo>
                      <a:pt x="126" y="248"/>
                      <a:pt x="126" y="248"/>
                      <a:pt x="126" y="248"/>
                    </a:cubicBezTo>
                    <a:cubicBezTo>
                      <a:pt x="119" y="227"/>
                      <a:pt x="116" y="37"/>
                      <a:pt x="115" y="3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84" name="Freeform 45">
                <a:extLst>
                  <a:ext uri="{FF2B5EF4-FFF2-40B4-BE49-F238E27FC236}">
                    <a16:creationId xmlns:a16="http://schemas.microsoft.com/office/drawing/2014/main" id="{5C079832-F9E6-8C89-FE60-EA21C33056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9" y="1331"/>
                <a:ext cx="293" cy="616"/>
              </a:xfrm>
              <a:custGeom>
                <a:avLst/>
                <a:gdLst>
                  <a:gd name="T0" fmla="*/ 2 w 117"/>
                  <a:gd name="T1" fmla="*/ 216 h 231"/>
                  <a:gd name="T2" fmla="*/ 3 w 117"/>
                  <a:gd name="T3" fmla="*/ 214 h 231"/>
                  <a:gd name="T4" fmla="*/ 3 w 117"/>
                  <a:gd name="T5" fmla="*/ 215 h 231"/>
                  <a:gd name="T6" fmla="*/ 2 w 117"/>
                  <a:gd name="T7" fmla="*/ 216 h 231"/>
                  <a:gd name="T8" fmla="*/ 1 w 117"/>
                  <a:gd name="T9" fmla="*/ 218 h 231"/>
                  <a:gd name="T10" fmla="*/ 2 w 117"/>
                  <a:gd name="T11" fmla="*/ 216 h 231"/>
                  <a:gd name="T12" fmla="*/ 0 w 117"/>
                  <a:gd name="T13" fmla="*/ 219 h 231"/>
                  <a:gd name="T14" fmla="*/ 1 w 117"/>
                  <a:gd name="T15" fmla="*/ 218 h 231"/>
                  <a:gd name="T16" fmla="*/ 108 w 117"/>
                  <a:gd name="T17" fmla="*/ 95 h 231"/>
                  <a:gd name="T18" fmla="*/ 108 w 117"/>
                  <a:gd name="T19" fmla="*/ 92 h 231"/>
                  <a:gd name="T20" fmla="*/ 101 w 117"/>
                  <a:gd name="T21" fmla="*/ 52 h 231"/>
                  <a:gd name="T22" fmla="*/ 102 w 117"/>
                  <a:gd name="T23" fmla="*/ 0 h 231"/>
                  <a:gd name="T24" fmla="*/ 97 w 117"/>
                  <a:gd name="T25" fmla="*/ 38 h 231"/>
                  <a:gd name="T26" fmla="*/ 93 w 117"/>
                  <a:gd name="T27" fmla="*/ 74 h 231"/>
                  <a:gd name="T28" fmla="*/ 78 w 117"/>
                  <a:gd name="T29" fmla="*/ 154 h 231"/>
                  <a:gd name="T30" fmla="*/ 58 w 117"/>
                  <a:gd name="T31" fmla="*/ 182 h 231"/>
                  <a:gd name="T32" fmla="*/ 36 w 117"/>
                  <a:gd name="T33" fmla="*/ 193 h 231"/>
                  <a:gd name="T34" fmla="*/ 3 w 117"/>
                  <a:gd name="T35" fmla="*/ 214 h 231"/>
                  <a:gd name="T36" fmla="*/ 13 w 117"/>
                  <a:gd name="T37" fmla="*/ 211 h 231"/>
                  <a:gd name="T38" fmla="*/ 29 w 117"/>
                  <a:gd name="T39" fmla="*/ 207 h 231"/>
                  <a:gd name="T40" fmla="*/ 68 w 117"/>
                  <a:gd name="T41" fmla="*/ 206 h 231"/>
                  <a:gd name="T42" fmla="*/ 97 w 117"/>
                  <a:gd name="T43" fmla="*/ 214 h 231"/>
                  <a:gd name="T44" fmla="*/ 101 w 117"/>
                  <a:gd name="T45" fmla="*/ 217 h 231"/>
                  <a:gd name="T46" fmla="*/ 103 w 117"/>
                  <a:gd name="T47" fmla="*/ 218 h 231"/>
                  <a:gd name="T48" fmla="*/ 106 w 117"/>
                  <a:gd name="T49" fmla="*/ 221 h 231"/>
                  <a:gd name="T50" fmla="*/ 107 w 117"/>
                  <a:gd name="T51" fmla="*/ 222 h 231"/>
                  <a:gd name="T52" fmla="*/ 110 w 117"/>
                  <a:gd name="T53" fmla="*/ 225 h 231"/>
                  <a:gd name="T54" fmla="*/ 111 w 117"/>
                  <a:gd name="T55" fmla="*/ 227 h 231"/>
                  <a:gd name="T56" fmla="*/ 115 w 117"/>
                  <a:gd name="T57" fmla="*/ 231 h 231"/>
                  <a:gd name="T58" fmla="*/ 117 w 117"/>
                  <a:gd name="T59" fmla="*/ 227 h 231"/>
                  <a:gd name="T60" fmla="*/ 108 w 117"/>
                  <a:gd name="T61" fmla="*/ 95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31">
                    <a:moveTo>
                      <a:pt x="2" y="216"/>
                    </a:moveTo>
                    <a:cubicBezTo>
                      <a:pt x="2" y="215"/>
                      <a:pt x="3" y="215"/>
                      <a:pt x="3" y="214"/>
                    </a:cubicBezTo>
                    <a:cubicBezTo>
                      <a:pt x="3" y="215"/>
                      <a:pt x="3" y="215"/>
                      <a:pt x="3" y="215"/>
                    </a:cubicBezTo>
                    <a:cubicBezTo>
                      <a:pt x="2" y="216"/>
                      <a:pt x="2" y="216"/>
                      <a:pt x="2" y="216"/>
                    </a:cubicBezTo>
                    <a:moveTo>
                      <a:pt x="1" y="218"/>
                    </a:moveTo>
                    <a:cubicBezTo>
                      <a:pt x="2" y="216"/>
                      <a:pt x="2" y="216"/>
                      <a:pt x="2" y="216"/>
                    </a:cubicBezTo>
                    <a:cubicBezTo>
                      <a:pt x="1" y="217"/>
                      <a:pt x="0" y="218"/>
                      <a:pt x="0" y="219"/>
                    </a:cubicBezTo>
                    <a:cubicBezTo>
                      <a:pt x="1" y="218"/>
                      <a:pt x="1" y="218"/>
                      <a:pt x="1" y="218"/>
                    </a:cubicBezTo>
                    <a:moveTo>
                      <a:pt x="108" y="95"/>
                    </a:moveTo>
                    <a:cubicBezTo>
                      <a:pt x="108" y="94"/>
                      <a:pt x="108" y="93"/>
                      <a:pt x="108" y="92"/>
                    </a:cubicBezTo>
                    <a:cubicBezTo>
                      <a:pt x="104" y="79"/>
                      <a:pt x="102" y="66"/>
                      <a:pt x="101" y="52"/>
                    </a:cubicBezTo>
                    <a:cubicBezTo>
                      <a:pt x="100" y="41"/>
                      <a:pt x="106" y="10"/>
                      <a:pt x="102" y="0"/>
                    </a:cubicBezTo>
                    <a:cubicBezTo>
                      <a:pt x="99" y="5"/>
                      <a:pt x="97" y="32"/>
                      <a:pt x="97" y="38"/>
                    </a:cubicBezTo>
                    <a:cubicBezTo>
                      <a:pt x="96" y="49"/>
                      <a:pt x="93" y="63"/>
                      <a:pt x="93" y="74"/>
                    </a:cubicBezTo>
                    <a:cubicBezTo>
                      <a:pt x="93" y="102"/>
                      <a:pt x="89" y="128"/>
                      <a:pt x="78" y="154"/>
                    </a:cubicBezTo>
                    <a:cubicBezTo>
                      <a:pt x="73" y="164"/>
                      <a:pt x="68" y="176"/>
                      <a:pt x="58" y="182"/>
                    </a:cubicBezTo>
                    <a:cubicBezTo>
                      <a:pt x="51" y="186"/>
                      <a:pt x="43" y="189"/>
                      <a:pt x="36" y="193"/>
                    </a:cubicBezTo>
                    <a:cubicBezTo>
                      <a:pt x="26" y="198"/>
                      <a:pt x="12" y="205"/>
                      <a:pt x="3" y="214"/>
                    </a:cubicBezTo>
                    <a:cubicBezTo>
                      <a:pt x="6" y="213"/>
                      <a:pt x="10" y="212"/>
                      <a:pt x="13" y="211"/>
                    </a:cubicBezTo>
                    <a:cubicBezTo>
                      <a:pt x="18" y="209"/>
                      <a:pt x="23" y="208"/>
                      <a:pt x="29" y="207"/>
                    </a:cubicBezTo>
                    <a:cubicBezTo>
                      <a:pt x="41" y="207"/>
                      <a:pt x="59" y="204"/>
                      <a:pt x="68" y="206"/>
                    </a:cubicBezTo>
                    <a:cubicBezTo>
                      <a:pt x="76" y="208"/>
                      <a:pt x="89" y="208"/>
                      <a:pt x="97" y="214"/>
                    </a:cubicBezTo>
                    <a:cubicBezTo>
                      <a:pt x="98" y="215"/>
                      <a:pt x="100" y="216"/>
                      <a:pt x="101" y="217"/>
                    </a:cubicBezTo>
                    <a:cubicBezTo>
                      <a:pt x="102" y="218"/>
                      <a:pt x="102" y="218"/>
                      <a:pt x="103" y="218"/>
                    </a:cubicBezTo>
                    <a:cubicBezTo>
                      <a:pt x="104" y="219"/>
                      <a:pt x="105" y="220"/>
                      <a:pt x="106" y="221"/>
                    </a:cubicBezTo>
                    <a:cubicBezTo>
                      <a:pt x="106" y="221"/>
                      <a:pt x="107" y="222"/>
                      <a:pt x="107" y="222"/>
                    </a:cubicBezTo>
                    <a:cubicBezTo>
                      <a:pt x="108" y="223"/>
                      <a:pt x="109" y="224"/>
                      <a:pt x="110" y="225"/>
                    </a:cubicBezTo>
                    <a:cubicBezTo>
                      <a:pt x="110" y="226"/>
                      <a:pt x="111" y="226"/>
                      <a:pt x="111" y="227"/>
                    </a:cubicBezTo>
                    <a:cubicBezTo>
                      <a:pt x="112" y="228"/>
                      <a:pt x="113" y="229"/>
                      <a:pt x="115" y="231"/>
                    </a:cubicBezTo>
                    <a:cubicBezTo>
                      <a:pt x="117" y="227"/>
                      <a:pt x="117" y="227"/>
                      <a:pt x="117" y="227"/>
                    </a:cubicBezTo>
                    <a:cubicBezTo>
                      <a:pt x="113" y="215"/>
                      <a:pt x="110" y="153"/>
                      <a:pt x="108" y="95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85" name="Freeform 46">
                <a:extLst>
                  <a:ext uri="{FF2B5EF4-FFF2-40B4-BE49-F238E27FC236}">
                    <a16:creationId xmlns:a16="http://schemas.microsoft.com/office/drawing/2014/main" id="{BE043E39-41C1-2E43-2001-273470C2F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880"/>
                <a:ext cx="508" cy="1286"/>
              </a:xfrm>
              <a:custGeom>
                <a:avLst/>
                <a:gdLst>
                  <a:gd name="T0" fmla="*/ 116 w 203"/>
                  <a:gd name="T1" fmla="*/ 404 h 482"/>
                  <a:gd name="T2" fmla="*/ 130 w 203"/>
                  <a:gd name="T3" fmla="*/ 449 h 482"/>
                  <a:gd name="T4" fmla="*/ 127 w 203"/>
                  <a:gd name="T5" fmla="*/ 454 h 482"/>
                  <a:gd name="T6" fmla="*/ 94 w 203"/>
                  <a:gd name="T7" fmla="*/ 482 h 482"/>
                  <a:gd name="T8" fmla="*/ 3 w 203"/>
                  <a:gd name="T9" fmla="*/ 224 h 482"/>
                  <a:gd name="T10" fmla="*/ 24 w 203"/>
                  <a:gd name="T11" fmla="*/ 87 h 482"/>
                  <a:gd name="T12" fmla="*/ 47 w 203"/>
                  <a:gd name="T13" fmla="*/ 22 h 482"/>
                  <a:gd name="T14" fmla="*/ 82 w 203"/>
                  <a:gd name="T15" fmla="*/ 3 h 482"/>
                  <a:gd name="T16" fmla="*/ 119 w 203"/>
                  <a:gd name="T17" fmla="*/ 2 h 482"/>
                  <a:gd name="T18" fmla="*/ 147 w 203"/>
                  <a:gd name="T19" fmla="*/ 10 h 482"/>
                  <a:gd name="T20" fmla="*/ 196 w 203"/>
                  <a:gd name="T21" fmla="*/ 78 h 482"/>
                  <a:gd name="T22" fmla="*/ 199 w 203"/>
                  <a:gd name="T23" fmla="*/ 128 h 482"/>
                  <a:gd name="T24" fmla="*/ 193 w 203"/>
                  <a:gd name="T25" fmla="*/ 184 h 482"/>
                  <a:gd name="T26" fmla="*/ 196 w 203"/>
                  <a:gd name="T27" fmla="*/ 201 h 482"/>
                  <a:gd name="T28" fmla="*/ 147 w 203"/>
                  <a:gd name="T29" fmla="*/ 349 h 482"/>
                  <a:gd name="T30" fmla="*/ 150 w 203"/>
                  <a:gd name="T31" fmla="*/ 373 h 482"/>
                  <a:gd name="T32" fmla="*/ 150 w 203"/>
                  <a:gd name="T33" fmla="*/ 376 h 482"/>
                  <a:gd name="T34" fmla="*/ 129 w 203"/>
                  <a:gd name="T35" fmla="*/ 41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3" h="482">
                    <a:moveTo>
                      <a:pt x="116" y="404"/>
                    </a:moveTo>
                    <a:cubicBezTo>
                      <a:pt x="126" y="411"/>
                      <a:pt x="142" y="429"/>
                      <a:pt x="130" y="449"/>
                    </a:cubicBezTo>
                    <a:cubicBezTo>
                      <a:pt x="127" y="454"/>
                      <a:pt x="127" y="454"/>
                      <a:pt x="127" y="454"/>
                    </a:cubicBezTo>
                    <a:cubicBezTo>
                      <a:pt x="119" y="468"/>
                      <a:pt x="108" y="478"/>
                      <a:pt x="94" y="482"/>
                    </a:cubicBezTo>
                    <a:cubicBezTo>
                      <a:pt x="27" y="462"/>
                      <a:pt x="6" y="342"/>
                      <a:pt x="3" y="224"/>
                    </a:cubicBezTo>
                    <a:cubicBezTo>
                      <a:pt x="0" y="137"/>
                      <a:pt x="14" y="114"/>
                      <a:pt x="24" y="87"/>
                    </a:cubicBezTo>
                    <a:cubicBezTo>
                      <a:pt x="45" y="49"/>
                      <a:pt x="39" y="32"/>
                      <a:pt x="47" y="22"/>
                    </a:cubicBezTo>
                    <a:cubicBezTo>
                      <a:pt x="56" y="11"/>
                      <a:pt x="69" y="4"/>
                      <a:pt x="82" y="3"/>
                    </a:cubicBezTo>
                    <a:cubicBezTo>
                      <a:pt x="94" y="3"/>
                      <a:pt x="111" y="0"/>
                      <a:pt x="119" y="2"/>
                    </a:cubicBezTo>
                    <a:cubicBezTo>
                      <a:pt x="127" y="4"/>
                      <a:pt x="140" y="4"/>
                      <a:pt x="147" y="10"/>
                    </a:cubicBezTo>
                    <a:cubicBezTo>
                      <a:pt x="170" y="26"/>
                      <a:pt x="176" y="52"/>
                      <a:pt x="196" y="78"/>
                    </a:cubicBezTo>
                    <a:cubicBezTo>
                      <a:pt x="203" y="88"/>
                      <a:pt x="203" y="107"/>
                      <a:pt x="199" y="128"/>
                    </a:cubicBezTo>
                    <a:cubicBezTo>
                      <a:pt x="197" y="144"/>
                      <a:pt x="200" y="180"/>
                      <a:pt x="193" y="184"/>
                    </a:cubicBezTo>
                    <a:cubicBezTo>
                      <a:pt x="199" y="190"/>
                      <a:pt x="196" y="201"/>
                      <a:pt x="196" y="201"/>
                    </a:cubicBezTo>
                    <a:cubicBezTo>
                      <a:pt x="197" y="274"/>
                      <a:pt x="160" y="337"/>
                      <a:pt x="147" y="349"/>
                    </a:cubicBezTo>
                    <a:cubicBezTo>
                      <a:pt x="147" y="349"/>
                      <a:pt x="150" y="363"/>
                      <a:pt x="150" y="373"/>
                    </a:cubicBezTo>
                    <a:cubicBezTo>
                      <a:pt x="150" y="376"/>
                      <a:pt x="150" y="376"/>
                      <a:pt x="150" y="376"/>
                    </a:cubicBezTo>
                    <a:cubicBezTo>
                      <a:pt x="147" y="400"/>
                      <a:pt x="135" y="416"/>
                      <a:pt x="129" y="418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86" name="Freeform 47">
                <a:extLst>
                  <a:ext uri="{FF2B5EF4-FFF2-40B4-BE49-F238E27FC236}">
                    <a16:creationId xmlns:a16="http://schemas.microsoft.com/office/drawing/2014/main" id="{C0CD22A7-5E48-0597-8DD0-B40854DD9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235"/>
                <a:ext cx="180" cy="768"/>
              </a:xfrm>
              <a:custGeom>
                <a:avLst/>
                <a:gdLst>
                  <a:gd name="T0" fmla="*/ 66 w 72"/>
                  <a:gd name="T1" fmla="*/ 20 h 288"/>
                  <a:gd name="T2" fmla="*/ 62 w 72"/>
                  <a:gd name="T3" fmla="*/ 48 h 288"/>
                  <a:gd name="T4" fmla="*/ 58 w 72"/>
                  <a:gd name="T5" fmla="*/ 51 h 288"/>
                  <a:gd name="T6" fmla="*/ 61 w 72"/>
                  <a:gd name="T7" fmla="*/ 54 h 288"/>
                  <a:gd name="T8" fmla="*/ 63 w 72"/>
                  <a:gd name="T9" fmla="*/ 67 h 288"/>
                  <a:gd name="T10" fmla="*/ 63 w 72"/>
                  <a:gd name="T11" fmla="*/ 67 h 288"/>
                  <a:gd name="T12" fmla="*/ 63 w 72"/>
                  <a:gd name="T13" fmla="*/ 67 h 288"/>
                  <a:gd name="T14" fmla="*/ 16 w 72"/>
                  <a:gd name="T15" fmla="*/ 213 h 288"/>
                  <a:gd name="T16" fmla="*/ 14 w 72"/>
                  <a:gd name="T17" fmla="*/ 214 h 288"/>
                  <a:gd name="T18" fmla="*/ 15 w 72"/>
                  <a:gd name="T19" fmla="*/ 215 h 288"/>
                  <a:gd name="T20" fmla="*/ 15 w 72"/>
                  <a:gd name="T21" fmla="*/ 217 h 288"/>
                  <a:gd name="T22" fmla="*/ 17 w 72"/>
                  <a:gd name="T23" fmla="*/ 239 h 288"/>
                  <a:gd name="T24" fmla="*/ 17 w 72"/>
                  <a:gd name="T25" fmla="*/ 243 h 288"/>
                  <a:gd name="T26" fmla="*/ 0 w 72"/>
                  <a:gd name="T27" fmla="*/ 281 h 288"/>
                  <a:gd name="T28" fmla="*/ 1 w 72"/>
                  <a:gd name="T29" fmla="*/ 288 h 288"/>
                  <a:gd name="T30" fmla="*/ 25 w 72"/>
                  <a:gd name="T31" fmla="*/ 244 h 288"/>
                  <a:gd name="T32" fmla="*/ 25 w 72"/>
                  <a:gd name="T33" fmla="*/ 240 h 288"/>
                  <a:gd name="T34" fmla="*/ 25 w 72"/>
                  <a:gd name="T35" fmla="*/ 238 h 288"/>
                  <a:gd name="T36" fmla="*/ 23 w 72"/>
                  <a:gd name="T37" fmla="*/ 217 h 288"/>
                  <a:gd name="T38" fmla="*/ 71 w 72"/>
                  <a:gd name="T39" fmla="*/ 71 h 288"/>
                  <a:gd name="T40" fmla="*/ 71 w 72"/>
                  <a:gd name="T41" fmla="*/ 68 h 288"/>
                  <a:gd name="T42" fmla="*/ 72 w 72"/>
                  <a:gd name="T43" fmla="*/ 63 h 288"/>
                  <a:gd name="T44" fmla="*/ 66 w 72"/>
                  <a:gd name="T45" fmla="*/ 51 h 288"/>
                  <a:gd name="T46" fmla="*/ 69 w 72"/>
                  <a:gd name="T47" fmla="*/ 33 h 288"/>
                  <a:gd name="T48" fmla="*/ 68 w 72"/>
                  <a:gd name="T49" fmla="*/ 21 h 288"/>
                  <a:gd name="T50" fmla="*/ 67 w 72"/>
                  <a:gd name="T51" fmla="*/ 0 h 288"/>
                  <a:gd name="T52" fmla="*/ 67 w 72"/>
                  <a:gd name="T53" fmla="*/ 0 h 288"/>
                  <a:gd name="T54" fmla="*/ 66 w 72"/>
                  <a:gd name="T55" fmla="*/ 2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88">
                    <a:moveTo>
                      <a:pt x="66" y="20"/>
                    </a:moveTo>
                    <a:cubicBezTo>
                      <a:pt x="66" y="30"/>
                      <a:pt x="64" y="45"/>
                      <a:pt x="62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5" y="57"/>
                      <a:pt x="64" y="64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5" y="137"/>
                      <a:pt x="29" y="200"/>
                      <a:pt x="16" y="213"/>
                    </a:cubicBezTo>
                    <a:cubicBezTo>
                      <a:pt x="14" y="214"/>
                      <a:pt x="14" y="214"/>
                      <a:pt x="14" y="214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17"/>
                      <a:pt x="15" y="217"/>
                      <a:pt x="15" y="217"/>
                    </a:cubicBezTo>
                    <a:cubicBezTo>
                      <a:pt x="16" y="226"/>
                      <a:pt x="17" y="234"/>
                      <a:pt x="17" y="239"/>
                    </a:cubicBezTo>
                    <a:cubicBezTo>
                      <a:pt x="17" y="243"/>
                      <a:pt x="17" y="243"/>
                      <a:pt x="17" y="243"/>
                    </a:cubicBezTo>
                    <a:cubicBezTo>
                      <a:pt x="15" y="265"/>
                      <a:pt x="3" y="280"/>
                      <a:pt x="0" y="281"/>
                    </a:cubicBezTo>
                    <a:cubicBezTo>
                      <a:pt x="1" y="288"/>
                      <a:pt x="1" y="288"/>
                      <a:pt x="1" y="288"/>
                    </a:cubicBezTo>
                    <a:cubicBezTo>
                      <a:pt x="10" y="286"/>
                      <a:pt x="22" y="268"/>
                      <a:pt x="25" y="244"/>
                    </a:cubicBezTo>
                    <a:cubicBezTo>
                      <a:pt x="25" y="240"/>
                      <a:pt x="25" y="240"/>
                      <a:pt x="25" y="240"/>
                    </a:cubicBezTo>
                    <a:cubicBezTo>
                      <a:pt x="25" y="239"/>
                      <a:pt x="25" y="239"/>
                      <a:pt x="25" y="238"/>
                    </a:cubicBezTo>
                    <a:cubicBezTo>
                      <a:pt x="25" y="233"/>
                      <a:pt x="24" y="225"/>
                      <a:pt x="23" y="217"/>
                    </a:cubicBezTo>
                    <a:cubicBezTo>
                      <a:pt x="38" y="201"/>
                      <a:pt x="71" y="140"/>
                      <a:pt x="71" y="71"/>
                    </a:cubicBezTo>
                    <a:cubicBezTo>
                      <a:pt x="71" y="70"/>
                      <a:pt x="71" y="69"/>
                      <a:pt x="71" y="68"/>
                    </a:cubicBezTo>
                    <a:cubicBezTo>
                      <a:pt x="72" y="67"/>
                      <a:pt x="72" y="65"/>
                      <a:pt x="72" y="63"/>
                    </a:cubicBezTo>
                    <a:cubicBezTo>
                      <a:pt x="72" y="59"/>
                      <a:pt x="68" y="55"/>
                      <a:pt x="66" y="51"/>
                    </a:cubicBezTo>
                    <a:cubicBezTo>
                      <a:pt x="68" y="47"/>
                      <a:pt x="69" y="43"/>
                      <a:pt x="69" y="33"/>
                    </a:cubicBezTo>
                    <a:cubicBezTo>
                      <a:pt x="69" y="29"/>
                      <a:pt x="68" y="26"/>
                      <a:pt x="68" y="2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lnTo>
                      <a:pt x="66" y="20"/>
                    </a:lnTo>
                    <a:close/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87" name="Freeform 48">
                <a:extLst>
                  <a:ext uri="{FF2B5EF4-FFF2-40B4-BE49-F238E27FC236}">
                    <a16:creationId xmlns:a16="http://schemas.microsoft.com/office/drawing/2014/main" id="{964230A3-7CA2-2610-A0BC-E16AA6E6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984"/>
                <a:ext cx="105" cy="192"/>
              </a:xfrm>
              <a:custGeom>
                <a:avLst/>
                <a:gdLst>
                  <a:gd name="T0" fmla="*/ 30 w 42"/>
                  <a:gd name="T1" fmla="*/ 4 h 72"/>
                  <a:gd name="T2" fmla="*/ 34 w 42"/>
                  <a:gd name="T3" fmla="*/ 21 h 72"/>
                  <a:gd name="T4" fmla="*/ 30 w 42"/>
                  <a:gd name="T5" fmla="*/ 36 h 72"/>
                  <a:gd name="T6" fmla="*/ 30 w 42"/>
                  <a:gd name="T7" fmla="*/ 36 h 72"/>
                  <a:gd name="T8" fmla="*/ 30 w 42"/>
                  <a:gd name="T9" fmla="*/ 36 h 72"/>
                  <a:gd name="T10" fmla="*/ 27 w 42"/>
                  <a:gd name="T11" fmla="*/ 41 h 72"/>
                  <a:gd name="T12" fmla="*/ 31 w 42"/>
                  <a:gd name="T13" fmla="*/ 43 h 72"/>
                  <a:gd name="T14" fmla="*/ 27 w 42"/>
                  <a:gd name="T15" fmla="*/ 41 h 72"/>
                  <a:gd name="T16" fmla="*/ 15 w 42"/>
                  <a:gd name="T17" fmla="*/ 56 h 72"/>
                  <a:gd name="T18" fmla="*/ 0 w 42"/>
                  <a:gd name="T19" fmla="*/ 64 h 72"/>
                  <a:gd name="T20" fmla="*/ 2 w 42"/>
                  <a:gd name="T21" fmla="*/ 72 h 72"/>
                  <a:gd name="T22" fmla="*/ 21 w 42"/>
                  <a:gd name="T23" fmla="*/ 62 h 72"/>
                  <a:gd name="T24" fmla="*/ 34 w 42"/>
                  <a:gd name="T25" fmla="*/ 45 h 72"/>
                  <a:gd name="T26" fmla="*/ 34 w 42"/>
                  <a:gd name="T27" fmla="*/ 45 h 72"/>
                  <a:gd name="T28" fmla="*/ 34 w 42"/>
                  <a:gd name="T29" fmla="*/ 44 h 72"/>
                  <a:gd name="T30" fmla="*/ 37 w 42"/>
                  <a:gd name="T31" fmla="*/ 39 h 72"/>
                  <a:gd name="T32" fmla="*/ 33 w 42"/>
                  <a:gd name="T33" fmla="*/ 38 h 72"/>
                  <a:gd name="T34" fmla="*/ 37 w 42"/>
                  <a:gd name="T35" fmla="*/ 40 h 72"/>
                  <a:gd name="T36" fmla="*/ 42 w 42"/>
                  <a:gd name="T37" fmla="*/ 21 h 72"/>
                  <a:gd name="T38" fmla="*/ 37 w 42"/>
                  <a:gd name="T39" fmla="*/ 0 h 72"/>
                  <a:gd name="T40" fmla="*/ 30 w 42"/>
                  <a:gd name="T41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72">
                    <a:moveTo>
                      <a:pt x="30" y="4"/>
                    </a:moveTo>
                    <a:cubicBezTo>
                      <a:pt x="32" y="9"/>
                      <a:pt x="34" y="15"/>
                      <a:pt x="34" y="21"/>
                    </a:cubicBezTo>
                    <a:cubicBezTo>
                      <a:pt x="34" y="26"/>
                      <a:pt x="33" y="30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3" y="47"/>
                      <a:pt x="19" y="53"/>
                      <a:pt x="15" y="56"/>
                    </a:cubicBezTo>
                    <a:cubicBezTo>
                      <a:pt x="11" y="60"/>
                      <a:pt x="6" y="63"/>
                      <a:pt x="0" y="64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9" y="70"/>
                      <a:pt x="15" y="67"/>
                      <a:pt x="21" y="62"/>
                    </a:cubicBezTo>
                    <a:cubicBezTo>
                      <a:pt x="26" y="58"/>
                      <a:pt x="30" y="52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1" y="33"/>
                      <a:pt x="42" y="27"/>
                      <a:pt x="42" y="21"/>
                    </a:cubicBezTo>
                    <a:cubicBezTo>
                      <a:pt x="42" y="13"/>
                      <a:pt x="40" y="6"/>
                      <a:pt x="37" y="0"/>
                    </a:cubicBezTo>
                    <a:cubicBezTo>
                      <a:pt x="30" y="4"/>
                      <a:pt x="30" y="4"/>
                      <a:pt x="30" y="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88" name="Freeform 49">
                <a:extLst>
                  <a:ext uri="{FF2B5EF4-FFF2-40B4-BE49-F238E27FC236}">
                    <a16:creationId xmlns:a16="http://schemas.microsoft.com/office/drawing/2014/main" id="{19601922-A83B-CCA3-75FE-EFC59754D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3019"/>
                <a:ext cx="318" cy="589"/>
              </a:xfrm>
              <a:custGeom>
                <a:avLst/>
                <a:gdLst>
                  <a:gd name="T0" fmla="*/ 55 w 127"/>
                  <a:gd name="T1" fmla="*/ 55 h 221"/>
                  <a:gd name="T2" fmla="*/ 0 w 127"/>
                  <a:gd name="T3" fmla="*/ 0 h 221"/>
                  <a:gd name="T4" fmla="*/ 7 w 127"/>
                  <a:gd name="T5" fmla="*/ 65 h 221"/>
                  <a:gd name="T6" fmla="*/ 9 w 127"/>
                  <a:gd name="T7" fmla="*/ 206 h 221"/>
                  <a:gd name="T8" fmla="*/ 9 w 127"/>
                  <a:gd name="T9" fmla="*/ 206 h 221"/>
                  <a:gd name="T10" fmla="*/ 9 w 127"/>
                  <a:gd name="T11" fmla="*/ 207 h 221"/>
                  <a:gd name="T12" fmla="*/ 68 w 127"/>
                  <a:gd name="T13" fmla="*/ 221 h 221"/>
                  <a:gd name="T14" fmla="*/ 127 w 127"/>
                  <a:gd name="T15" fmla="*/ 207 h 221"/>
                  <a:gd name="T16" fmla="*/ 126 w 127"/>
                  <a:gd name="T17" fmla="*/ 206 h 221"/>
                  <a:gd name="T18" fmla="*/ 127 w 127"/>
                  <a:gd name="T19" fmla="*/ 206 h 221"/>
                  <a:gd name="T20" fmla="*/ 127 w 127"/>
                  <a:gd name="T21" fmla="*/ 108 h 221"/>
                  <a:gd name="T22" fmla="*/ 116 w 127"/>
                  <a:gd name="T23" fmla="*/ 103 h 221"/>
                  <a:gd name="T24" fmla="*/ 55 w 127"/>
                  <a:gd name="T25" fmla="*/ 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21">
                    <a:moveTo>
                      <a:pt x="55" y="55"/>
                    </a:moveTo>
                    <a:cubicBezTo>
                      <a:pt x="31" y="48"/>
                      <a:pt x="13" y="28"/>
                      <a:pt x="0" y="0"/>
                    </a:cubicBezTo>
                    <a:cubicBezTo>
                      <a:pt x="4" y="23"/>
                      <a:pt x="7" y="46"/>
                      <a:pt x="7" y="65"/>
                    </a:cubicBezTo>
                    <a:cubicBezTo>
                      <a:pt x="7" y="129"/>
                      <a:pt x="8" y="165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14"/>
                      <a:pt x="35" y="221"/>
                      <a:pt x="68" y="221"/>
                    </a:cubicBezTo>
                    <a:cubicBezTo>
                      <a:pt x="100" y="221"/>
                      <a:pt x="127" y="214"/>
                      <a:pt x="127" y="207"/>
                    </a:cubicBezTo>
                    <a:cubicBezTo>
                      <a:pt x="126" y="206"/>
                      <a:pt x="126" y="206"/>
                      <a:pt x="126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3" y="107"/>
                      <a:pt x="119" y="105"/>
                      <a:pt x="116" y="103"/>
                    </a:cubicBezTo>
                    <a:cubicBezTo>
                      <a:pt x="96" y="94"/>
                      <a:pt x="75" y="77"/>
                      <a:pt x="55" y="55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89" name="Freeform 50">
                <a:extLst>
                  <a:ext uri="{FF2B5EF4-FFF2-40B4-BE49-F238E27FC236}">
                    <a16:creationId xmlns:a16="http://schemas.microsoft.com/office/drawing/2014/main" id="{D0AB8DA7-ACC4-CDD3-B43A-32C6A8B04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171"/>
                <a:ext cx="175" cy="435"/>
              </a:xfrm>
              <a:custGeom>
                <a:avLst/>
                <a:gdLst>
                  <a:gd name="T0" fmla="*/ 0 w 70"/>
                  <a:gd name="T1" fmla="*/ 2 h 163"/>
                  <a:gd name="T2" fmla="*/ 43 w 70"/>
                  <a:gd name="T3" fmla="*/ 104 h 163"/>
                  <a:gd name="T4" fmla="*/ 39 w 70"/>
                  <a:gd name="T5" fmla="*/ 143 h 163"/>
                  <a:gd name="T6" fmla="*/ 0 w 70"/>
                  <a:gd name="T7" fmla="*/ 160 h 163"/>
                  <a:gd name="T8" fmla="*/ 65 w 70"/>
                  <a:gd name="T9" fmla="*/ 148 h 163"/>
                  <a:gd name="T10" fmla="*/ 67 w 70"/>
                  <a:gd name="T11" fmla="*/ 117 h 163"/>
                  <a:gd name="T12" fmla="*/ 68 w 70"/>
                  <a:gd name="T13" fmla="*/ 77 h 163"/>
                  <a:gd name="T14" fmla="*/ 66 w 70"/>
                  <a:gd name="T15" fmla="*/ 52 h 163"/>
                  <a:gd name="T16" fmla="*/ 37 w 70"/>
                  <a:gd name="T17" fmla="*/ 36 h 163"/>
                  <a:gd name="T18" fmla="*/ 0 w 70"/>
                  <a:gd name="T1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63">
                    <a:moveTo>
                      <a:pt x="0" y="2"/>
                    </a:moveTo>
                    <a:cubicBezTo>
                      <a:pt x="22" y="34"/>
                      <a:pt x="39" y="63"/>
                      <a:pt x="43" y="104"/>
                    </a:cubicBezTo>
                    <a:cubicBezTo>
                      <a:pt x="44" y="115"/>
                      <a:pt x="47" y="133"/>
                      <a:pt x="39" y="143"/>
                    </a:cubicBezTo>
                    <a:cubicBezTo>
                      <a:pt x="32" y="153"/>
                      <a:pt x="11" y="157"/>
                      <a:pt x="0" y="160"/>
                    </a:cubicBezTo>
                    <a:cubicBezTo>
                      <a:pt x="14" y="161"/>
                      <a:pt x="56" y="162"/>
                      <a:pt x="65" y="148"/>
                    </a:cubicBezTo>
                    <a:cubicBezTo>
                      <a:pt x="70" y="140"/>
                      <a:pt x="67" y="126"/>
                      <a:pt x="67" y="117"/>
                    </a:cubicBezTo>
                    <a:cubicBezTo>
                      <a:pt x="68" y="104"/>
                      <a:pt x="68" y="64"/>
                      <a:pt x="68" y="77"/>
                    </a:cubicBezTo>
                    <a:cubicBezTo>
                      <a:pt x="68" y="163"/>
                      <a:pt x="67" y="53"/>
                      <a:pt x="66" y="52"/>
                    </a:cubicBezTo>
                    <a:cubicBezTo>
                      <a:pt x="60" y="46"/>
                      <a:pt x="45" y="41"/>
                      <a:pt x="37" y="36"/>
                    </a:cubicBezTo>
                    <a:cubicBezTo>
                      <a:pt x="22" y="25"/>
                      <a:pt x="8" y="12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0" name="Freeform 51">
                <a:extLst>
                  <a:ext uri="{FF2B5EF4-FFF2-40B4-BE49-F238E27FC236}">
                    <a16:creationId xmlns:a16="http://schemas.microsoft.com/office/drawing/2014/main" id="{5345F94B-9863-03AC-8244-948ACC68A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072"/>
                <a:ext cx="208" cy="123"/>
              </a:xfrm>
              <a:custGeom>
                <a:avLst/>
                <a:gdLst>
                  <a:gd name="T0" fmla="*/ 76 w 83"/>
                  <a:gd name="T1" fmla="*/ 15 h 46"/>
                  <a:gd name="T2" fmla="*/ 83 w 83"/>
                  <a:gd name="T3" fmla="*/ 1 h 46"/>
                  <a:gd name="T4" fmla="*/ 14 w 83"/>
                  <a:gd name="T5" fmla="*/ 2 h 46"/>
                  <a:gd name="T6" fmla="*/ 19 w 83"/>
                  <a:gd name="T7" fmla="*/ 44 h 46"/>
                  <a:gd name="T8" fmla="*/ 64 w 83"/>
                  <a:gd name="T9" fmla="*/ 46 h 46"/>
                  <a:gd name="T10" fmla="*/ 76 w 83"/>
                  <a:gd name="T11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46">
                    <a:moveTo>
                      <a:pt x="76" y="15"/>
                    </a:moveTo>
                    <a:cubicBezTo>
                      <a:pt x="79" y="10"/>
                      <a:pt x="81" y="5"/>
                      <a:pt x="83" y="1"/>
                    </a:cubicBezTo>
                    <a:cubicBezTo>
                      <a:pt x="61" y="0"/>
                      <a:pt x="21" y="1"/>
                      <a:pt x="14" y="2"/>
                    </a:cubicBezTo>
                    <a:cubicBezTo>
                      <a:pt x="6" y="3"/>
                      <a:pt x="0" y="40"/>
                      <a:pt x="19" y="44"/>
                    </a:cubicBezTo>
                    <a:cubicBezTo>
                      <a:pt x="26" y="46"/>
                      <a:pt x="47" y="46"/>
                      <a:pt x="64" y="46"/>
                    </a:cubicBezTo>
                    <a:cubicBezTo>
                      <a:pt x="68" y="34"/>
                      <a:pt x="72" y="25"/>
                      <a:pt x="76" y="15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1" name="Freeform 52">
                <a:extLst>
                  <a:ext uri="{FF2B5EF4-FFF2-40B4-BE49-F238E27FC236}">
                    <a16:creationId xmlns:a16="http://schemas.microsoft.com/office/drawing/2014/main" id="{27DE7883-B3A7-A3D1-13B5-81271DAA0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939"/>
                <a:ext cx="213" cy="115"/>
              </a:xfrm>
              <a:custGeom>
                <a:avLst/>
                <a:gdLst>
                  <a:gd name="T0" fmla="*/ 85 w 85"/>
                  <a:gd name="T1" fmla="*/ 0 h 43"/>
                  <a:gd name="T2" fmla="*/ 85 w 85"/>
                  <a:gd name="T3" fmla="*/ 0 h 43"/>
                  <a:gd name="T4" fmla="*/ 12 w 85"/>
                  <a:gd name="T5" fmla="*/ 1 h 43"/>
                  <a:gd name="T6" fmla="*/ 15 w 85"/>
                  <a:gd name="T7" fmla="*/ 41 h 43"/>
                  <a:gd name="T8" fmla="*/ 72 w 85"/>
                  <a:gd name="T9" fmla="*/ 43 h 43"/>
                  <a:gd name="T10" fmla="*/ 85 w 85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3">
                    <a:moveTo>
                      <a:pt x="85" y="0"/>
                    </a:moveTo>
                    <a:cubicBezTo>
                      <a:pt x="85" y="0"/>
                      <a:pt x="85" y="0"/>
                      <a:pt x="85" y="0"/>
                    </a:cubicBezTo>
                    <a:cubicBezTo>
                      <a:pt x="58" y="0"/>
                      <a:pt x="22" y="0"/>
                      <a:pt x="12" y="1"/>
                    </a:cubicBezTo>
                    <a:cubicBezTo>
                      <a:pt x="1" y="7"/>
                      <a:pt x="0" y="38"/>
                      <a:pt x="15" y="41"/>
                    </a:cubicBezTo>
                    <a:cubicBezTo>
                      <a:pt x="21" y="42"/>
                      <a:pt x="54" y="43"/>
                      <a:pt x="72" y="43"/>
                    </a:cubicBezTo>
                    <a:cubicBezTo>
                      <a:pt x="81" y="20"/>
                      <a:pt x="79" y="8"/>
                      <a:pt x="85" y="0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2" name="Freeform 53">
                <a:extLst>
                  <a:ext uri="{FF2B5EF4-FFF2-40B4-BE49-F238E27FC236}">
                    <a16:creationId xmlns:a16="http://schemas.microsoft.com/office/drawing/2014/main" id="{20ED4332-28C6-CE50-42CA-0ABA6506B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774"/>
                <a:ext cx="605" cy="605"/>
              </a:xfrm>
              <a:custGeom>
                <a:avLst/>
                <a:gdLst>
                  <a:gd name="T0" fmla="*/ 67 w 242"/>
                  <a:gd name="T1" fmla="*/ 0 h 227"/>
                  <a:gd name="T2" fmla="*/ 171 w 242"/>
                  <a:gd name="T3" fmla="*/ 34 h 227"/>
                  <a:gd name="T4" fmla="*/ 176 w 242"/>
                  <a:gd name="T5" fmla="*/ 33 h 227"/>
                  <a:gd name="T6" fmla="*/ 227 w 242"/>
                  <a:gd name="T7" fmla="*/ 93 h 227"/>
                  <a:gd name="T8" fmla="*/ 237 w 242"/>
                  <a:gd name="T9" fmla="*/ 149 h 227"/>
                  <a:gd name="T10" fmla="*/ 229 w 242"/>
                  <a:gd name="T11" fmla="*/ 174 h 227"/>
                  <a:gd name="T12" fmla="*/ 211 w 242"/>
                  <a:gd name="T13" fmla="*/ 203 h 227"/>
                  <a:gd name="T14" fmla="*/ 178 w 242"/>
                  <a:gd name="T15" fmla="*/ 208 h 227"/>
                  <a:gd name="T16" fmla="*/ 141 w 242"/>
                  <a:gd name="T17" fmla="*/ 215 h 227"/>
                  <a:gd name="T18" fmla="*/ 72 w 242"/>
                  <a:gd name="T19" fmla="*/ 204 h 227"/>
                  <a:gd name="T20" fmla="*/ 16 w 242"/>
                  <a:gd name="T21" fmla="*/ 180 h 227"/>
                  <a:gd name="T22" fmla="*/ 9 w 242"/>
                  <a:gd name="T23" fmla="*/ 122 h 227"/>
                  <a:gd name="T24" fmla="*/ 25 w 242"/>
                  <a:gd name="T25" fmla="*/ 68 h 227"/>
                  <a:gd name="T26" fmla="*/ 61 w 242"/>
                  <a:gd name="T27" fmla="*/ 1 h 227"/>
                  <a:gd name="T28" fmla="*/ 67 w 242"/>
                  <a:gd name="T29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2" h="227">
                    <a:moveTo>
                      <a:pt x="67" y="0"/>
                    </a:moveTo>
                    <a:cubicBezTo>
                      <a:pt x="98" y="3"/>
                      <a:pt x="140" y="8"/>
                      <a:pt x="171" y="34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92" y="37"/>
                      <a:pt x="213" y="67"/>
                      <a:pt x="227" y="93"/>
                    </a:cubicBezTo>
                    <a:cubicBezTo>
                      <a:pt x="237" y="111"/>
                      <a:pt x="242" y="128"/>
                      <a:pt x="237" y="149"/>
                    </a:cubicBezTo>
                    <a:cubicBezTo>
                      <a:pt x="236" y="157"/>
                      <a:pt x="233" y="165"/>
                      <a:pt x="229" y="174"/>
                    </a:cubicBezTo>
                    <a:cubicBezTo>
                      <a:pt x="223" y="186"/>
                      <a:pt x="223" y="195"/>
                      <a:pt x="211" y="203"/>
                    </a:cubicBezTo>
                    <a:cubicBezTo>
                      <a:pt x="203" y="208"/>
                      <a:pt x="187" y="205"/>
                      <a:pt x="178" y="208"/>
                    </a:cubicBezTo>
                    <a:cubicBezTo>
                      <a:pt x="163" y="213"/>
                      <a:pt x="145" y="222"/>
                      <a:pt x="141" y="215"/>
                    </a:cubicBezTo>
                    <a:cubicBezTo>
                      <a:pt x="118" y="227"/>
                      <a:pt x="97" y="219"/>
                      <a:pt x="72" y="204"/>
                    </a:cubicBezTo>
                    <a:cubicBezTo>
                      <a:pt x="43" y="187"/>
                      <a:pt x="32" y="198"/>
                      <a:pt x="16" y="180"/>
                    </a:cubicBezTo>
                    <a:cubicBezTo>
                      <a:pt x="0" y="161"/>
                      <a:pt x="2" y="146"/>
                      <a:pt x="9" y="122"/>
                    </a:cubicBezTo>
                    <a:cubicBezTo>
                      <a:pt x="12" y="103"/>
                      <a:pt x="19" y="87"/>
                      <a:pt x="25" y="68"/>
                    </a:cubicBezTo>
                    <a:cubicBezTo>
                      <a:pt x="34" y="36"/>
                      <a:pt x="47" y="15"/>
                      <a:pt x="61" y="1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3" name="Freeform 54">
                <a:extLst>
                  <a:ext uri="{FF2B5EF4-FFF2-40B4-BE49-F238E27FC236}">
                    <a16:creationId xmlns:a16="http://schemas.microsoft.com/office/drawing/2014/main" id="{9772B4A0-B7F1-AC5E-0296-368EBE659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2227"/>
                <a:ext cx="105" cy="91"/>
              </a:xfrm>
              <a:custGeom>
                <a:avLst/>
                <a:gdLst>
                  <a:gd name="T0" fmla="*/ 2 w 42"/>
                  <a:gd name="T1" fmla="*/ 4 h 34"/>
                  <a:gd name="T2" fmla="*/ 9 w 42"/>
                  <a:gd name="T3" fmla="*/ 10 h 34"/>
                  <a:gd name="T4" fmla="*/ 15 w 42"/>
                  <a:gd name="T5" fmla="*/ 19 h 34"/>
                  <a:gd name="T6" fmla="*/ 27 w 42"/>
                  <a:gd name="T7" fmla="*/ 27 h 34"/>
                  <a:gd name="T8" fmla="*/ 39 w 42"/>
                  <a:gd name="T9" fmla="*/ 34 h 34"/>
                  <a:gd name="T10" fmla="*/ 42 w 42"/>
                  <a:gd name="T11" fmla="*/ 33 h 34"/>
                  <a:gd name="T12" fmla="*/ 41 w 42"/>
                  <a:gd name="T13" fmla="*/ 30 h 34"/>
                  <a:gd name="T14" fmla="*/ 29 w 42"/>
                  <a:gd name="T15" fmla="*/ 24 h 34"/>
                  <a:gd name="T16" fmla="*/ 18 w 42"/>
                  <a:gd name="T17" fmla="*/ 16 h 34"/>
                  <a:gd name="T18" fmla="*/ 12 w 42"/>
                  <a:gd name="T19" fmla="*/ 7 h 34"/>
                  <a:gd name="T20" fmla="*/ 3 w 42"/>
                  <a:gd name="T21" fmla="*/ 0 h 34"/>
                  <a:gd name="T22" fmla="*/ 0 w 42"/>
                  <a:gd name="T23" fmla="*/ 2 h 34"/>
                  <a:gd name="T24" fmla="*/ 2 w 42"/>
                  <a:gd name="T2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4">
                    <a:moveTo>
                      <a:pt x="2" y="4"/>
                    </a:moveTo>
                    <a:cubicBezTo>
                      <a:pt x="5" y="5"/>
                      <a:pt x="7" y="7"/>
                      <a:pt x="9" y="10"/>
                    </a:cubicBezTo>
                    <a:cubicBezTo>
                      <a:pt x="11" y="12"/>
                      <a:pt x="13" y="16"/>
                      <a:pt x="15" y="19"/>
                    </a:cubicBezTo>
                    <a:cubicBezTo>
                      <a:pt x="18" y="22"/>
                      <a:pt x="22" y="25"/>
                      <a:pt x="27" y="27"/>
                    </a:cubicBezTo>
                    <a:cubicBezTo>
                      <a:pt x="31" y="30"/>
                      <a:pt x="36" y="32"/>
                      <a:pt x="39" y="34"/>
                    </a:cubicBezTo>
                    <a:cubicBezTo>
                      <a:pt x="40" y="34"/>
                      <a:pt x="41" y="34"/>
                      <a:pt x="42" y="33"/>
                    </a:cubicBezTo>
                    <a:cubicBezTo>
                      <a:pt x="42" y="32"/>
                      <a:pt x="42" y="30"/>
                      <a:pt x="41" y="30"/>
                    </a:cubicBezTo>
                    <a:cubicBezTo>
                      <a:pt x="38" y="29"/>
                      <a:pt x="33" y="27"/>
                      <a:pt x="29" y="24"/>
                    </a:cubicBezTo>
                    <a:cubicBezTo>
                      <a:pt x="24" y="22"/>
                      <a:pt x="20" y="19"/>
                      <a:pt x="18" y="16"/>
                    </a:cubicBezTo>
                    <a:cubicBezTo>
                      <a:pt x="16" y="14"/>
                      <a:pt x="15" y="10"/>
                      <a:pt x="12" y="7"/>
                    </a:cubicBezTo>
                    <a:cubicBezTo>
                      <a:pt x="10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4" name="Freeform 55">
                <a:extLst>
                  <a:ext uri="{FF2B5EF4-FFF2-40B4-BE49-F238E27FC236}">
                    <a16:creationId xmlns:a16="http://schemas.microsoft.com/office/drawing/2014/main" id="{C58A5DA6-C9DC-C0D5-3121-B8386A068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779"/>
                <a:ext cx="58" cy="213"/>
              </a:xfrm>
              <a:custGeom>
                <a:avLst/>
                <a:gdLst>
                  <a:gd name="T0" fmla="*/ 18 w 23"/>
                  <a:gd name="T1" fmla="*/ 2 h 80"/>
                  <a:gd name="T2" fmla="*/ 15 w 23"/>
                  <a:gd name="T3" fmla="*/ 22 h 80"/>
                  <a:gd name="T4" fmla="*/ 14 w 23"/>
                  <a:gd name="T5" fmla="*/ 40 h 80"/>
                  <a:gd name="T6" fmla="*/ 14 w 23"/>
                  <a:gd name="T7" fmla="*/ 43 h 80"/>
                  <a:gd name="T8" fmla="*/ 16 w 23"/>
                  <a:gd name="T9" fmla="*/ 43 h 80"/>
                  <a:gd name="T10" fmla="*/ 14 w 23"/>
                  <a:gd name="T11" fmla="*/ 43 h 80"/>
                  <a:gd name="T12" fmla="*/ 9 w 23"/>
                  <a:gd name="T13" fmla="*/ 68 h 80"/>
                  <a:gd name="T14" fmla="*/ 5 w 23"/>
                  <a:gd name="T15" fmla="*/ 74 h 80"/>
                  <a:gd name="T16" fmla="*/ 2 w 23"/>
                  <a:gd name="T17" fmla="*/ 76 h 80"/>
                  <a:gd name="T18" fmla="*/ 0 w 23"/>
                  <a:gd name="T19" fmla="*/ 78 h 80"/>
                  <a:gd name="T20" fmla="*/ 3 w 23"/>
                  <a:gd name="T21" fmla="*/ 80 h 80"/>
                  <a:gd name="T22" fmla="*/ 8 w 23"/>
                  <a:gd name="T23" fmla="*/ 76 h 80"/>
                  <a:gd name="T24" fmla="*/ 14 w 23"/>
                  <a:gd name="T25" fmla="*/ 65 h 80"/>
                  <a:gd name="T26" fmla="*/ 18 w 23"/>
                  <a:gd name="T27" fmla="*/ 44 h 80"/>
                  <a:gd name="T28" fmla="*/ 18 w 23"/>
                  <a:gd name="T29" fmla="*/ 44 h 80"/>
                  <a:gd name="T30" fmla="*/ 18 w 23"/>
                  <a:gd name="T31" fmla="*/ 40 h 80"/>
                  <a:gd name="T32" fmla="*/ 19 w 23"/>
                  <a:gd name="T33" fmla="*/ 22 h 80"/>
                  <a:gd name="T34" fmla="*/ 22 w 23"/>
                  <a:gd name="T35" fmla="*/ 3 h 80"/>
                  <a:gd name="T36" fmla="*/ 21 w 23"/>
                  <a:gd name="T37" fmla="*/ 1 h 80"/>
                  <a:gd name="T38" fmla="*/ 18 w 23"/>
                  <a:gd name="T39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80">
                    <a:moveTo>
                      <a:pt x="18" y="2"/>
                    </a:moveTo>
                    <a:cubicBezTo>
                      <a:pt x="17" y="6"/>
                      <a:pt x="16" y="14"/>
                      <a:pt x="15" y="22"/>
                    </a:cubicBezTo>
                    <a:cubicBezTo>
                      <a:pt x="14" y="29"/>
                      <a:pt x="14" y="37"/>
                      <a:pt x="14" y="40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55"/>
                      <a:pt x="11" y="63"/>
                      <a:pt x="9" y="68"/>
                    </a:cubicBezTo>
                    <a:cubicBezTo>
                      <a:pt x="8" y="71"/>
                      <a:pt x="6" y="72"/>
                      <a:pt x="5" y="74"/>
                    </a:cubicBezTo>
                    <a:cubicBezTo>
                      <a:pt x="4" y="75"/>
                      <a:pt x="3" y="75"/>
                      <a:pt x="2" y="76"/>
                    </a:cubicBezTo>
                    <a:cubicBezTo>
                      <a:pt x="1" y="76"/>
                      <a:pt x="0" y="77"/>
                      <a:pt x="0" y="78"/>
                    </a:cubicBezTo>
                    <a:cubicBezTo>
                      <a:pt x="1" y="79"/>
                      <a:pt x="2" y="80"/>
                      <a:pt x="3" y="80"/>
                    </a:cubicBezTo>
                    <a:cubicBezTo>
                      <a:pt x="5" y="79"/>
                      <a:pt x="7" y="78"/>
                      <a:pt x="8" y="76"/>
                    </a:cubicBezTo>
                    <a:cubicBezTo>
                      <a:pt x="11" y="74"/>
                      <a:pt x="12" y="70"/>
                      <a:pt x="14" y="65"/>
                    </a:cubicBezTo>
                    <a:cubicBezTo>
                      <a:pt x="16" y="59"/>
                      <a:pt x="17" y="5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37"/>
                      <a:pt x="18" y="30"/>
                      <a:pt x="19" y="22"/>
                    </a:cubicBezTo>
                    <a:cubicBezTo>
                      <a:pt x="20" y="15"/>
                      <a:pt x="21" y="7"/>
                      <a:pt x="22" y="3"/>
                    </a:cubicBezTo>
                    <a:cubicBezTo>
                      <a:pt x="23" y="2"/>
                      <a:pt x="22" y="1"/>
                      <a:pt x="21" y="1"/>
                    </a:cubicBezTo>
                    <a:cubicBezTo>
                      <a:pt x="20" y="0"/>
                      <a:pt x="19" y="1"/>
                      <a:pt x="1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5" name="Freeform 56">
                <a:extLst>
                  <a:ext uri="{FF2B5EF4-FFF2-40B4-BE49-F238E27FC236}">
                    <a16:creationId xmlns:a16="http://schemas.microsoft.com/office/drawing/2014/main" id="{29BA1BBC-81FF-17E2-2290-C8781300B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2062"/>
                <a:ext cx="127" cy="746"/>
              </a:xfrm>
              <a:custGeom>
                <a:avLst/>
                <a:gdLst>
                  <a:gd name="T0" fmla="*/ 46 w 51"/>
                  <a:gd name="T1" fmla="*/ 16 h 280"/>
                  <a:gd name="T2" fmla="*/ 45 w 51"/>
                  <a:gd name="T3" fmla="*/ 60 h 280"/>
                  <a:gd name="T4" fmla="*/ 45 w 51"/>
                  <a:gd name="T5" fmla="*/ 68 h 280"/>
                  <a:gd name="T6" fmla="*/ 45 w 51"/>
                  <a:gd name="T7" fmla="*/ 106 h 280"/>
                  <a:gd name="T8" fmla="*/ 42 w 51"/>
                  <a:gd name="T9" fmla="*/ 111 h 280"/>
                  <a:gd name="T10" fmla="*/ 45 w 51"/>
                  <a:gd name="T11" fmla="*/ 120 h 280"/>
                  <a:gd name="T12" fmla="*/ 43 w 51"/>
                  <a:gd name="T13" fmla="*/ 132 h 280"/>
                  <a:gd name="T14" fmla="*/ 42 w 51"/>
                  <a:gd name="T15" fmla="*/ 133 h 280"/>
                  <a:gd name="T16" fmla="*/ 42 w 51"/>
                  <a:gd name="T17" fmla="*/ 138 h 280"/>
                  <a:gd name="T18" fmla="*/ 14 w 51"/>
                  <a:gd name="T19" fmla="*/ 256 h 280"/>
                  <a:gd name="T20" fmla="*/ 4 w 51"/>
                  <a:gd name="T21" fmla="*/ 269 h 280"/>
                  <a:gd name="T22" fmla="*/ 5 w 51"/>
                  <a:gd name="T23" fmla="*/ 270 h 280"/>
                  <a:gd name="T24" fmla="*/ 3 w 51"/>
                  <a:gd name="T25" fmla="*/ 270 h 280"/>
                  <a:gd name="T26" fmla="*/ 3 w 51"/>
                  <a:gd name="T27" fmla="*/ 270 h 280"/>
                  <a:gd name="T28" fmla="*/ 3 w 51"/>
                  <a:gd name="T29" fmla="*/ 270 h 280"/>
                  <a:gd name="T30" fmla="*/ 4 w 51"/>
                  <a:gd name="T31" fmla="*/ 270 h 280"/>
                  <a:gd name="T32" fmla="*/ 0 w 51"/>
                  <a:gd name="T33" fmla="*/ 277 h 280"/>
                  <a:gd name="T34" fmla="*/ 4 w 51"/>
                  <a:gd name="T35" fmla="*/ 278 h 280"/>
                  <a:gd name="T36" fmla="*/ 6 w 51"/>
                  <a:gd name="T37" fmla="*/ 272 h 280"/>
                  <a:gd name="T38" fmla="*/ 7 w 51"/>
                  <a:gd name="T39" fmla="*/ 271 h 280"/>
                  <a:gd name="T40" fmla="*/ 7 w 51"/>
                  <a:gd name="T41" fmla="*/ 271 h 280"/>
                  <a:gd name="T42" fmla="*/ 5 w 51"/>
                  <a:gd name="T43" fmla="*/ 270 h 280"/>
                  <a:gd name="T44" fmla="*/ 11 w 51"/>
                  <a:gd name="T45" fmla="*/ 267 h 280"/>
                  <a:gd name="T46" fmla="*/ 46 w 51"/>
                  <a:gd name="T47" fmla="*/ 138 h 280"/>
                  <a:gd name="T48" fmla="*/ 44 w 51"/>
                  <a:gd name="T49" fmla="*/ 134 h 280"/>
                  <a:gd name="T50" fmla="*/ 49 w 51"/>
                  <a:gd name="T51" fmla="*/ 120 h 280"/>
                  <a:gd name="T52" fmla="*/ 44 w 51"/>
                  <a:gd name="T53" fmla="*/ 111 h 280"/>
                  <a:gd name="T54" fmla="*/ 49 w 51"/>
                  <a:gd name="T55" fmla="*/ 106 h 280"/>
                  <a:gd name="T56" fmla="*/ 49 w 51"/>
                  <a:gd name="T57" fmla="*/ 68 h 280"/>
                  <a:gd name="T58" fmla="*/ 47 w 51"/>
                  <a:gd name="T59" fmla="*/ 60 h 280"/>
                  <a:gd name="T60" fmla="*/ 51 w 51"/>
                  <a:gd name="T61" fmla="*/ 35 h 280"/>
                  <a:gd name="T62" fmla="*/ 44 w 51"/>
                  <a:gd name="T63" fmla="*/ 1 h 280"/>
                  <a:gd name="T64" fmla="*/ 41 w 51"/>
                  <a:gd name="T65" fmla="*/ 3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280">
                    <a:moveTo>
                      <a:pt x="41" y="3"/>
                    </a:moveTo>
                    <a:cubicBezTo>
                      <a:pt x="43" y="6"/>
                      <a:pt x="45" y="10"/>
                      <a:pt x="46" y="16"/>
                    </a:cubicBezTo>
                    <a:cubicBezTo>
                      <a:pt x="47" y="21"/>
                      <a:pt x="47" y="28"/>
                      <a:pt x="47" y="35"/>
                    </a:cubicBezTo>
                    <a:cubicBezTo>
                      <a:pt x="47" y="43"/>
                      <a:pt x="46" y="52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2"/>
                      <a:pt x="45" y="65"/>
                      <a:pt x="45" y="68"/>
                    </a:cubicBezTo>
                    <a:cubicBezTo>
                      <a:pt x="45" y="78"/>
                      <a:pt x="46" y="88"/>
                      <a:pt x="46" y="96"/>
                    </a:cubicBezTo>
                    <a:cubicBezTo>
                      <a:pt x="46" y="100"/>
                      <a:pt x="45" y="103"/>
                      <a:pt x="45" y="106"/>
                    </a:cubicBezTo>
                    <a:cubicBezTo>
                      <a:pt x="44" y="108"/>
                      <a:pt x="44" y="109"/>
                      <a:pt x="43" y="110"/>
                    </a:cubicBezTo>
                    <a:cubicBezTo>
                      <a:pt x="43" y="110"/>
                      <a:pt x="42" y="111"/>
                      <a:pt x="42" y="111"/>
                    </a:cubicBezTo>
                    <a:cubicBezTo>
                      <a:pt x="42" y="112"/>
                      <a:pt x="42" y="112"/>
                      <a:pt x="43" y="113"/>
                    </a:cubicBezTo>
                    <a:cubicBezTo>
                      <a:pt x="44" y="114"/>
                      <a:pt x="45" y="117"/>
                      <a:pt x="45" y="120"/>
                    </a:cubicBezTo>
                    <a:cubicBezTo>
                      <a:pt x="45" y="123"/>
                      <a:pt x="44" y="126"/>
                      <a:pt x="43" y="129"/>
                    </a:cubicBezTo>
                    <a:cubicBezTo>
                      <a:pt x="43" y="130"/>
                      <a:pt x="43" y="131"/>
                      <a:pt x="43" y="132"/>
                    </a:cubicBezTo>
                    <a:cubicBezTo>
                      <a:pt x="42" y="132"/>
                      <a:pt x="42" y="133"/>
                      <a:pt x="42" y="133"/>
                    </a:cubicBezTo>
                    <a:cubicBezTo>
                      <a:pt x="42" y="133"/>
                      <a:pt x="42" y="133"/>
                      <a:pt x="42" y="133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2" y="135"/>
                      <a:pt x="42" y="137"/>
                      <a:pt x="42" y="138"/>
                    </a:cubicBezTo>
                    <a:cubicBezTo>
                      <a:pt x="42" y="173"/>
                      <a:pt x="35" y="205"/>
                      <a:pt x="27" y="228"/>
                    </a:cubicBezTo>
                    <a:cubicBezTo>
                      <a:pt x="22" y="240"/>
                      <a:pt x="18" y="249"/>
                      <a:pt x="14" y="256"/>
                    </a:cubicBezTo>
                    <a:cubicBezTo>
                      <a:pt x="12" y="260"/>
                      <a:pt x="10" y="263"/>
                      <a:pt x="8" y="265"/>
                    </a:cubicBezTo>
                    <a:cubicBezTo>
                      <a:pt x="6" y="267"/>
                      <a:pt x="5" y="268"/>
                      <a:pt x="4" y="269"/>
                    </a:cubicBezTo>
                    <a:cubicBezTo>
                      <a:pt x="3" y="269"/>
                      <a:pt x="3" y="269"/>
                      <a:pt x="3" y="270"/>
                    </a:cubicBezTo>
                    <a:cubicBezTo>
                      <a:pt x="5" y="270"/>
                      <a:pt x="5" y="270"/>
                      <a:pt x="5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5" y="270"/>
                      <a:pt x="5" y="270"/>
                      <a:pt x="5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4" y="270"/>
                      <a:pt x="4" y="270"/>
                      <a:pt x="4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4" y="270"/>
                      <a:pt x="4" y="270"/>
                      <a:pt x="4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3" y="270"/>
                      <a:pt x="2" y="273"/>
                      <a:pt x="0" y="277"/>
                    </a:cubicBezTo>
                    <a:cubicBezTo>
                      <a:pt x="0" y="278"/>
                      <a:pt x="1" y="279"/>
                      <a:pt x="2" y="279"/>
                    </a:cubicBezTo>
                    <a:cubicBezTo>
                      <a:pt x="3" y="280"/>
                      <a:pt x="4" y="279"/>
                      <a:pt x="4" y="278"/>
                    </a:cubicBezTo>
                    <a:cubicBezTo>
                      <a:pt x="5" y="276"/>
                      <a:pt x="6" y="274"/>
                      <a:pt x="6" y="273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5" y="270"/>
                      <a:pt x="5" y="270"/>
                      <a:pt x="5" y="270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8" y="271"/>
                      <a:pt x="9" y="269"/>
                      <a:pt x="11" y="267"/>
                    </a:cubicBezTo>
                    <a:cubicBezTo>
                      <a:pt x="18" y="259"/>
                      <a:pt x="26" y="242"/>
                      <a:pt x="34" y="220"/>
                    </a:cubicBezTo>
                    <a:cubicBezTo>
                      <a:pt x="41" y="198"/>
                      <a:pt x="46" y="169"/>
                      <a:pt x="46" y="138"/>
                    </a:cubicBezTo>
                    <a:cubicBezTo>
                      <a:pt x="46" y="137"/>
                      <a:pt x="46" y="135"/>
                      <a:pt x="46" y="134"/>
                    </a:cubicBezTo>
                    <a:cubicBezTo>
                      <a:pt x="44" y="134"/>
                      <a:pt x="44" y="134"/>
                      <a:pt x="44" y="134"/>
                    </a:cubicBezTo>
                    <a:cubicBezTo>
                      <a:pt x="46" y="134"/>
                      <a:pt x="46" y="134"/>
                      <a:pt x="46" y="134"/>
                    </a:cubicBezTo>
                    <a:cubicBezTo>
                      <a:pt x="46" y="134"/>
                      <a:pt x="49" y="127"/>
                      <a:pt x="49" y="120"/>
                    </a:cubicBezTo>
                    <a:cubicBezTo>
                      <a:pt x="49" y="116"/>
                      <a:pt x="48" y="112"/>
                      <a:pt x="46" y="110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7" y="111"/>
                      <a:pt x="48" y="109"/>
                      <a:pt x="49" y="106"/>
                    </a:cubicBezTo>
                    <a:cubicBezTo>
                      <a:pt x="49" y="104"/>
                      <a:pt x="50" y="100"/>
                      <a:pt x="50" y="96"/>
                    </a:cubicBezTo>
                    <a:cubicBezTo>
                      <a:pt x="50" y="88"/>
                      <a:pt x="49" y="77"/>
                      <a:pt x="49" y="68"/>
                    </a:cubicBezTo>
                    <a:cubicBezTo>
                      <a:pt x="49" y="65"/>
                      <a:pt x="49" y="63"/>
                      <a:pt x="49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50" y="52"/>
                      <a:pt x="51" y="43"/>
                      <a:pt x="51" y="35"/>
                    </a:cubicBezTo>
                    <a:cubicBezTo>
                      <a:pt x="51" y="28"/>
                      <a:pt x="51" y="21"/>
                      <a:pt x="50" y="15"/>
                    </a:cubicBezTo>
                    <a:cubicBezTo>
                      <a:pt x="48" y="9"/>
                      <a:pt x="47" y="4"/>
                      <a:pt x="44" y="1"/>
                    </a:cubicBezTo>
                    <a:cubicBezTo>
                      <a:pt x="43" y="0"/>
                      <a:pt x="42" y="0"/>
                      <a:pt x="41" y="0"/>
                    </a:cubicBezTo>
                    <a:cubicBezTo>
                      <a:pt x="40" y="1"/>
                      <a:pt x="40" y="2"/>
                      <a:pt x="4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6" name="Freeform 57">
                <a:extLst>
                  <a:ext uri="{FF2B5EF4-FFF2-40B4-BE49-F238E27FC236}">
                    <a16:creationId xmlns:a16="http://schemas.microsoft.com/office/drawing/2014/main" id="{CDB62622-116A-B8D1-7F10-209CD17BF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918"/>
                <a:ext cx="188" cy="1074"/>
              </a:xfrm>
              <a:custGeom>
                <a:avLst/>
                <a:gdLst>
                  <a:gd name="T0" fmla="*/ 46 w 75"/>
                  <a:gd name="T1" fmla="*/ 31 h 403"/>
                  <a:gd name="T2" fmla="*/ 71 w 75"/>
                  <a:gd name="T3" fmla="*/ 88 h 403"/>
                  <a:gd name="T4" fmla="*/ 68 w 75"/>
                  <a:gd name="T5" fmla="*/ 113 h 403"/>
                  <a:gd name="T6" fmla="*/ 68 w 75"/>
                  <a:gd name="T7" fmla="*/ 143 h 403"/>
                  <a:gd name="T8" fmla="*/ 66 w 75"/>
                  <a:gd name="T9" fmla="*/ 164 h 403"/>
                  <a:gd name="T10" fmla="*/ 63 w 75"/>
                  <a:gd name="T11" fmla="*/ 167 h 403"/>
                  <a:gd name="T12" fmla="*/ 66 w 75"/>
                  <a:gd name="T13" fmla="*/ 177 h 403"/>
                  <a:gd name="T14" fmla="*/ 65 w 75"/>
                  <a:gd name="T15" fmla="*/ 184 h 403"/>
                  <a:gd name="T16" fmla="*/ 65 w 75"/>
                  <a:gd name="T17" fmla="*/ 185 h 403"/>
                  <a:gd name="T18" fmla="*/ 65 w 75"/>
                  <a:gd name="T19" fmla="*/ 189 h 403"/>
                  <a:gd name="T20" fmla="*/ 30 w 75"/>
                  <a:gd name="T21" fmla="*/ 314 h 403"/>
                  <a:gd name="T22" fmla="*/ 19 w 75"/>
                  <a:gd name="T23" fmla="*/ 327 h 403"/>
                  <a:gd name="T24" fmla="*/ 18 w 75"/>
                  <a:gd name="T25" fmla="*/ 329 h 403"/>
                  <a:gd name="T26" fmla="*/ 18 w 75"/>
                  <a:gd name="T27" fmla="*/ 358 h 403"/>
                  <a:gd name="T28" fmla="*/ 20 w 75"/>
                  <a:gd name="T29" fmla="*/ 362 h 403"/>
                  <a:gd name="T30" fmla="*/ 11 w 75"/>
                  <a:gd name="T31" fmla="*/ 388 h 403"/>
                  <a:gd name="T32" fmla="*/ 2 w 75"/>
                  <a:gd name="T33" fmla="*/ 399 h 403"/>
                  <a:gd name="T34" fmla="*/ 3 w 75"/>
                  <a:gd name="T35" fmla="*/ 403 h 403"/>
                  <a:gd name="T36" fmla="*/ 22 w 75"/>
                  <a:gd name="T37" fmla="*/ 362 h 403"/>
                  <a:gd name="T38" fmla="*/ 22 w 75"/>
                  <a:gd name="T39" fmla="*/ 358 h 403"/>
                  <a:gd name="T40" fmla="*/ 22 w 75"/>
                  <a:gd name="T41" fmla="*/ 329 h 403"/>
                  <a:gd name="T42" fmla="*/ 22 w 75"/>
                  <a:gd name="T43" fmla="*/ 329 h 403"/>
                  <a:gd name="T44" fmla="*/ 20 w 75"/>
                  <a:gd name="T45" fmla="*/ 329 h 403"/>
                  <a:gd name="T46" fmla="*/ 20 w 75"/>
                  <a:gd name="T47" fmla="*/ 329 h 403"/>
                  <a:gd name="T48" fmla="*/ 27 w 75"/>
                  <a:gd name="T49" fmla="*/ 325 h 403"/>
                  <a:gd name="T50" fmla="*/ 69 w 75"/>
                  <a:gd name="T51" fmla="*/ 189 h 403"/>
                  <a:gd name="T52" fmla="*/ 67 w 75"/>
                  <a:gd name="T53" fmla="*/ 186 h 403"/>
                  <a:gd name="T54" fmla="*/ 70 w 75"/>
                  <a:gd name="T55" fmla="*/ 177 h 403"/>
                  <a:gd name="T56" fmla="*/ 65 w 75"/>
                  <a:gd name="T57" fmla="*/ 168 h 403"/>
                  <a:gd name="T58" fmla="*/ 69 w 75"/>
                  <a:gd name="T59" fmla="*/ 165 h 403"/>
                  <a:gd name="T60" fmla="*/ 72 w 75"/>
                  <a:gd name="T61" fmla="*/ 143 h 403"/>
                  <a:gd name="T62" fmla="*/ 72 w 75"/>
                  <a:gd name="T63" fmla="*/ 113 h 403"/>
                  <a:gd name="T64" fmla="*/ 72 w 75"/>
                  <a:gd name="T65" fmla="*/ 113 h 403"/>
                  <a:gd name="T66" fmla="*/ 68 w 75"/>
                  <a:gd name="T67" fmla="*/ 62 h 403"/>
                  <a:gd name="T68" fmla="*/ 30 w 75"/>
                  <a:gd name="T69" fmla="*/ 1 h 403"/>
                  <a:gd name="T70" fmla="*/ 28 w 75"/>
                  <a:gd name="T71" fmla="*/ 4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5" h="403">
                    <a:moveTo>
                      <a:pt x="28" y="4"/>
                    </a:moveTo>
                    <a:cubicBezTo>
                      <a:pt x="36" y="12"/>
                      <a:pt x="41" y="21"/>
                      <a:pt x="46" y="31"/>
                    </a:cubicBezTo>
                    <a:cubicBezTo>
                      <a:pt x="51" y="41"/>
                      <a:pt x="56" y="52"/>
                      <a:pt x="65" y="64"/>
                    </a:cubicBezTo>
                    <a:cubicBezTo>
                      <a:pt x="69" y="69"/>
                      <a:pt x="71" y="78"/>
                      <a:pt x="71" y="88"/>
                    </a:cubicBezTo>
                    <a:cubicBezTo>
                      <a:pt x="71" y="96"/>
                      <a:pt x="70" y="104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7"/>
                      <a:pt x="67" y="122"/>
                      <a:pt x="67" y="127"/>
                    </a:cubicBezTo>
                    <a:cubicBezTo>
                      <a:pt x="67" y="132"/>
                      <a:pt x="68" y="138"/>
                      <a:pt x="68" y="143"/>
                    </a:cubicBezTo>
                    <a:cubicBezTo>
                      <a:pt x="68" y="149"/>
                      <a:pt x="67" y="155"/>
                      <a:pt x="67" y="159"/>
                    </a:cubicBezTo>
                    <a:cubicBezTo>
                      <a:pt x="67" y="161"/>
                      <a:pt x="66" y="162"/>
                      <a:pt x="66" y="164"/>
                    </a:cubicBezTo>
                    <a:cubicBezTo>
                      <a:pt x="65" y="165"/>
                      <a:pt x="65" y="166"/>
                      <a:pt x="64" y="166"/>
                    </a:cubicBezTo>
                    <a:cubicBezTo>
                      <a:pt x="64" y="166"/>
                      <a:pt x="64" y="167"/>
                      <a:pt x="63" y="167"/>
                    </a:cubicBezTo>
                    <a:cubicBezTo>
                      <a:pt x="63" y="168"/>
                      <a:pt x="64" y="169"/>
                      <a:pt x="64" y="169"/>
                    </a:cubicBezTo>
                    <a:cubicBezTo>
                      <a:pt x="66" y="171"/>
                      <a:pt x="66" y="174"/>
                      <a:pt x="66" y="177"/>
                    </a:cubicBezTo>
                    <a:cubicBezTo>
                      <a:pt x="66" y="179"/>
                      <a:pt x="66" y="181"/>
                      <a:pt x="66" y="183"/>
                    </a:cubicBezTo>
                    <a:cubicBezTo>
                      <a:pt x="66" y="183"/>
                      <a:pt x="65" y="184"/>
                      <a:pt x="65" y="184"/>
                    </a:cubicBezTo>
                    <a:cubicBezTo>
                      <a:pt x="65" y="185"/>
                      <a:pt x="65" y="185"/>
                      <a:pt x="65" y="185"/>
                    </a:cubicBezTo>
                    <a:cubicBezTo>
                      <a:pt x="65" y="185"/>
                      <a:pt x="65" y="185"/>
                      <a:pt x="65" y="185"/>
                    </a:cubicBezTo>
                    <a:cubicBezTo>
                      <a:pt x="65" y="186"/>
                      <a:pt x="65" y="186"/>
                      <a:pt x="65" y="186"/>
                    </a:cubicBezTo>
                    <a:cubicBezTo>
                      <a:pt x="65" y="187"/>
                      <a:pt x="65" y="188"/>
                      <a:pt x="65" y="189"/>
                    </a:cubicBezTo>
                    <a:cubicBezTo>
                      <a:pt x="65" y="225"/>
                      <a:pt x="56" y="258"/>
                      <a:pt x="46" y="283"/>
                    </a:cubicBezTo>
                    <a:cubicBezTo>
                      <a:pt x="41" y="296"/>
                      <a:pt x="35" y="306"/>
                      <a:pt x="30" y="314"/>
                    </a:cubicBezTo>
                    <a:cubicBezTo>
                      <a:pt x="28" y="317"/>
                      <a:pt x="26" y="321"/>
                      <a:pt x="24" y="323"/>
                    </a:cubicBezTo>
                    <a:cubicBezTo>
                      <a:pt x="22" y="325"/>
                      <a:pt x="20" y="327"/>
                      <a:pt x="19" y="327"/>
                    </a:cubicBezTo>
                    <a:cubicBezTo>
                      <a:pt x="19" y="327"/>
                      <a:pt x="18" y="328"/>
                      <a:pt x="18" y="329"/>
                    </a:cubicBezTo>
                    <a:cubicBezTo>
                      <a:pt x="18" y="329"/>
                      <a:pt x="18" y="329"/>
                      <a:pt x="18" y="329"/>
                    </a:cubicBezTo>
                    <a:cubicBezTo>
                      <a:pt x="18" y="329"/>
                      <a:pt x="19" y="339"/>
                      <a:pt x="19" y="349"/>
                    </a:cubicBezTo>
                    <a:cubicBezTo>
                      <a:pt x="19" y="352"/>
                      <a:pt x="19" y="355"/>
                      <a:pt x="18" y="358"/>
                    </a:cubicBezTo>
                    <a:cubicBezTo>
                      <a:pt x="18" y="362"/>
                      <a:pt x="18" y="362"/>
                      <a:pt x="18" y="362"/>
                    </a:cubicBezTo>
                    <a:cubicBezTo>
                      <a:pt x="20" y="362"/>
                      <a:pt x="20" y="362"/>
                      <a:pt x="20" y="362"/>
                    </a:cubicBezTo>
                    <a:cubicBezTo>
                      <a:pt x="18" y="361"/>
                      <a:pt x="18" y="361"/>
                      <a:pt x="18" y="361"/>
                    </a:cubicBezTo>
                    <a:cubicBezTo>
                      <a:pt x="17" y="373"/>
                      <a:pt x="14" y="382"/>
                      <a:pt x="11" y="388"/>
                    </a:cubicBezTo>
                    <a:cubicBezTo>
                      <a:pt x="9" y="392"/>
                      <a:pt x="8" y="394"/>
                      <a:pt x="6" y="396"/>
                    </a:cubicBezTo>
                    <a:cubicBezTo>
                      <a:pt x="4" y="398"/>
                      <a:pt x="3" y="398"/>
                      <a:pt x="2" y="399"/>
                    </a:cubicBezTo>
                    <a:cubicBezTo>
                      <a:pt x="1" y="399"/>
                      <a:pt x="0" y="400"/>
                      <a:pt x="0" y="401"/>
                    </a:cubicBezTo>
                    <a:cubicBezTo>
                      <a:pt x="1" y="402"/>
                      <a:pt x="2" y="403"/>
                      <a:pt x="3" y="403"/>
                    </a:cubicBezTo>
                    <a:cubicBezTo>
                      <a:pt x="5" y="402"/>
                      <a:pt x="7" y="401"/>
                      <a:pt x="9" y="399"/>
                    </a:cubicBezTo>
                    <a:cubicBezTo>
                      <a:pt x="15" y="392"/>
                      <a:pt x="21" y="380"/>
                      <a:pt x="22" y="362"/>
                    </a:cubicBezTo>
                    <a:cubicBezTo>
                      <a:pt x="22" y="362"/>
                      <a:pt x="22" y="362"/>
                      <a:pt x="22" y="362"/>
                    </a:cubicBezTo>
                    <a:cubicBezTo>
                      <a:pt x="22" y="358"/>
                      <a:pt x="22" y="358"/>
                      <a:pt x="22" y="358"/>
                    </a:cubicBezTo>
                    <a:cubicBezTo>
                      <a:pt x="23" y="355"/>
                      <a:pt x="23" y="352"/>
                      <a:pt x="23" y="349"/>
                    </a:cubicBezTo>
                    <a:cubicBezTo>
                      <a:pt x="23" y="339"/>
                      <a:pt x="22" y="329"/>
                      <a:pt x="22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2" y="329"/>
                      <a:pt x="22" y="329"/>
                      <a:pt x="22" y="329"/>
                    </a:cubicBezTo>
                    <a:cubicBezTo>
                      <a:pt x="22" y="329"/>
                      <a:pt x="22" y="329"/>
                      <a:pt x="22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2" y="329"/>
                      <a:pt x="22" y="329"/>
                      <a:pt x="22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1" y="331"/>
                      <a:pt x="21" y="331"/>
                      <a:pt x="21" y="331"/>
                    </a:cubicBezTo>
                    <a:cubicBezTo>
                      <a:pt x="23" y="330"/>
                      <a:pt x="25" y="328"/>
                      <a:pt x="27" y="325"/>
                    </a:cubicBezTo>
                    <a:cubicBezTo>
                      <a:pt x="34" y="317"/>
                      <a:pt x="45" y="299"/>
                      <a:pt x="53" y="275"/>
                    </a:cubicBezTo>
                    <a:cubicBezTo>
                      <a:pt x="62" y="251"/>
                      <a:pt x="69" y="221"/>
                      <a:pt x="69" y="189"/>
                    </a:cubicBezTo>
                    <a:cubicBezTo>
                      <a:pt x="69" y="188"/>
                      <a:pt x="69" y="187"/>
                      <a:pt x="69" y="186"/>
                    </a:cubicBezTo>
                    <a:cubicBezTo>
                      <a:pt x="67" y="186"/>
                      <a:pt x="67" y="186"/>
                      <a:pt x="67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69" y="186"/>
                      <a:pt x="70" y="182"/>
                      <a:pt x="70" y="177"/>
                    </a:cubicBezTo>
                    <a:cubicBezTo>
                      <a:pt x="70" y="173"/>
                      <a:pt x="70" y="169"/>
                      <a:pt x="67" y="166"/>
                    </a:cubicBezTo>
                    <a:cubicBezTo>
                      <a:pt x="65" y="168"/>
                      <a:pt x="65" y="168"/>
                      <a:pt x="65" y="168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68" y="168"/>
                      <a:pt x="69" y="167"/>
                      <a:pt x="69" y="165"/>
                    </a:cubicBezTo>
                    <a:cubicBezTo>
                      <a:pt x="70" y="163"/>
                      <a:pt x="71" y="159"/>
                      <a:pt x="71" y="156"/>
                    </a:cubicBezTo>
                    <a:cubicBezTo>
                      <a:pt x="72" y="152"/>
                      <a:pt x="72" y="148"/>
                      <a:pt x="72" y="143"/>
                    </a:cubicBezTo>
                    <a:cubicBezTo>
                      <a:pt x="72" y="138"/>
                      <a:pt x="71" y="132"/>
                      <a:pt x="71" y="127"/>
                    </a:cubicBezTo>
                    <a:cubicBezTo>
                      <a:pt x="71" y="122"/>
                      <a:pt x="72" y="117"/>
                      <a:pt x="72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4" y="104"/>
                      <a:pt x="75" y="96"/>
                      <a:pt x="75" y="88"/>
                    </a:cubicBezTo>
                    <a:cubicBezTo>
                      <a:pt x="75" y="77"/>
                      <a:pt x="73" y="68"/>
                      <a:pt x="68" y="62"/>
                    </a:cubicBezTo>
                    <a:cubicBezTo>
                      <a:pt x="59" y="50"/>
                      <a:pt x="54" y="39"/>
                      <a:pt x="49" y="29"/>
                    </a:cubicBezTo>
                    <a:cubicBezTo>
                      <a:pt x="44" y="19"/>
                      <a:pt x="39" y="9"/>
                      <a:pt x="30" y="1"/>
                    </a:cubicBezTo>
                    <a:cubicBezTo>
                      <a:pt x="30" y="0"/>
                      <a:pt x="28" y="0"/>
                      <a:pt x="28" y="1"/>
                    </a:cubicBezTo>
                    <a:cubicBezTo>
                      <a:pt x="27" y="2"/>
                      <a:pt x="27" y="3"/>
                      <a:pt x="2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7" name="Freeform 58">
                <a:extLst>
                  <a:ext uri="{FF2B5EF4-FFF2-40B4-BE49-F238E27FC236}">
                    <a16:creationId xmlns:a16="http://schemas.microsoft.com/office/drawing/2014/main" id="{795D127E-E360-24F2-6F83-E301123EA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888"/>
                <a:ext cx="243" cy="46"/>
              </a:xfrm>
              <a:custGeom>
                <a:avLst/>
                <a:gdLst>
                  <a:gd name="T0" fmla="*/ 2 w 97"/>
                  <a:gd name="T1" fmla="*/ 11 h 17"/>
                  <a:gd name="T2" fmla="*/ 11 w 97"/>
                  <a:gd name="T3" fmla="*/ 7 h 17"/>
                  <a:gd name="T4" fmla="*/ 21 w 97"/>
                  <a:gd name="T5" fmla="*/ 7 h 17"/>
                  <a:gd name="T6" fmla="*/ 52 w 97"/>
                  <a:gd name="T7" fmla="*/ 4 h 17"/>
                  <a:gd name="T8" fmla="*/ 58 w 97"/>
                  <a:gd name="T9" fmla="*/ 5 h 17"/>
                  <a:gd name="T10" fmla="*/ 73 w 97"/>
                  <a:gd name="T11" fmla="*/ 8 h 17"/>
                  <a:gd name="T12" fmla="*/ 86 w 97"/>
                  <a:gd name="T13" fmla="*/ 13 h 17"/>
                  <a:gd name="T14" fmla="*/ 86 w 97"/>
                  <a:gd name="T15" fmla="*/ 13 h 17"/>
                  <a:gd name="T16" fmla="*/ 86 w 97"/>
                  <a:gd name="T17" fmla="*/ 13 h 17"/>
                  <a:gd name="T18" fmla="*/ 91 w 97"/>
                  <a:gd name="T19" fmla="*/ 15 h 17"/>
                  <a:gd name="T20" fmla="*/ 94 w 97"/>
                  <a:gd name="T21" fmla="*/ 17 h 17"/>
                  <a:gd name="T22" fmla="*/ 97 w 97"/>
                  <a:gd name="T23" fmla="*/ 14 h 17"/>
                  <a:gd name="T24" fmla="*/ 92 w 97"/>
                  <a:gd name="T25" fmla="*/ 12 h 17"/>
                  <a:gd name="T26" fmla="*/ 88 w 97"/>
                  <a:gd name="T27" fmla="*/ 9 h 17"/>
                  <a:gd name="T28" fmla="*/ 88 w 97"/>
                  <a:gd name="T29" fmla="*/ 9 h 17"/>
                  <a:gd name="T30" fmla="*/ 88 w 97"/>
                  <a:gd name="T31" fmla="*/ 9 h 17"/>
                  <a:gd name="T32" fmla="*/ 74 w 97"/>
                  <a:gd name="T33" fmla="*/ 4 h 17"/>
                  <a:gd name="T34" fmla="*/ 59 w 97"/>
                  <a:gd name="T35" fmla="*/ 1 h 17"/>
                  <a:gd name="T36" fmla="*/ 52 w 97"/>
                  <a:gd name="T37" fmla="*/ 0 h 17"/>
                  <a:gd name="T38" fmla="*/ 21 w 97"/>
                  <a:gd name="T39" fmla="*/ 3 h 17"/>
                  <a:gd name="T40" fmla="*/ 11 w 97"/>
                  <a:gd name="T41" fmla="*/ 4 h 17"/>
                  <a:gd name="T42" fmla="*/ 0 w 97"/>
                  <a:gd name="T43" fmla="*/ 8 h 17"/>
                  <a:gd name="T44" fmla="*/ 2 w 97"/>
                  <a:gd name="T4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7" h="17">
                    <a:moveTo>
                      <a:pt x="2" y="11"/>
                    </a:moveTo>
                    <a:cubicBezTo>
                      <a:pt x="5" y="9"/>
                      <a:pt x="8" y="8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1" y="6"/>
                      <a:pt x="43" y="4"/>
                      <a:pt x="52" y="4"/>
                    </a:cubicBezTo>
                    <a:cubicBezTo>
                      <a:pt x="55" y="4"/>
                      <a:pt x="57" y="4"/>
                      <a:pt x="58" y="5"/>
                    </a:cubicBezTo>
                    <a:cubicBezTo>
                      <a:pt x="63" y="6"/>
                      <a:pt x="68" y="7"/>
                      <a:pt x="73" y="8"/>
                    </a:cubicBezTo>
                    <a:cubicBezTo>
                      <a:pt x="78" y="9"/>
                      <a:pt x="83" y="10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7" y="14"/>
                      <a:pt x="89" y="14"/>
                      <a:pt x="91" y="15"/>
                    </a:cubicBezTo>
                    <a:cubicBezTo>
                      <a:pt x="92" y="16"/>
                      <a:pt x="94" y="17"/>
                      <a:pt x="94" y="17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6" y="13"/>
                      <a:pt x="94" y="12"/>
                      <a:pt x="92" y="12"/>
                    </a:cubicBezTo>
                    <a:cubicBezTo>
                      <a:pt x="91" y="11"/>
                      <a:pt x="89" y="10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4" y="6"/>
                      <a:pt x="79" y="5"/>
                      <a:pt x="74" y="4"/>
                    </a:cubicBezTo>
                    <a:cubicBezTo>
                      <a:pt x="68" y="3"/>
                      <a:pt x="63" y="2"/>
                      <a:pt x="59" y="1"/>
                    </a:cubicBezTo>
                    <a:cubicBezTo>
                      <a:pt x="57" y="0"/>
                      <a:pt x="55" y="0"/>
                      <a:pt x="52" y="0"/>
                    </a:cubicBezTo>
                    <a:cubicBezTo>
                      <a:pt x="43" y="0"/>
                      <a:pt x="30" y="2"/>
                      <a:pt x="21" y="3"/>
                    </a:cubicBezTo>
                    <a:cubicBezTo>
                      <a:pt x="17" y="3"/>
                      <a:pt x="14" y="3"/>
                      <a:pt x="11" y="4"/>
                    </a:cubicBezTo>
                    <a:cubicBezTo>
                      <a:pt x="7" y="4"/>
                      <a:pt x="4" y="6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8" name="Freeform 59">
                <a:extLst>
                  <a:ext uri="{FF2B5EF4-FFF2-40B4-BE49-F238E27FC236}">
                    <a16:creationId xmlns:a16="http://schemas.microsoft.com/office/drawing/2014/main" id="{AB57DA22-8B52-FF3E-85B1-D40665FE2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102"/>
                <a:ext cx="213" cy="1064"/>
              </a:xfrm>
              <a:custGeom>
                <a:avLst/>
                <a:gdLst>
                  <a:gd name="T0" fmla="*/ 83 w 85"/>
                  <a:gd name="T1" fmla="*/ 395 h 399"/>
                  <a:gd name="T2" fmla="*/ 44 w 85"/>
                  <a:gd name="T3" fmla="*/ 364 h 399"/>
                  <a:gd name="T4" fmla="*/ 13 w 85"/>
                  <a:gd name="T5" fmla="*/ 268 h 399"/>
                  <a:gd name="T6" fmla="*/ 4 w 85"/>
                  <a:gd name="T7" fmla="*/ 140 h 399"/>
                  <a:gd name="T8" fmla="*/ 4 w 85"/>
                  <a:gd name="T9" fmla="*/ 114 h 399"/>
                  <a:gd name="T10" fmla="*/ 9 w 85"/>
                  <a:gd name="T11" fmla="*/ 43 h 399"/>
                  <a:gd name="T12" fmla="*/ 21 w 85"/>
                  <a:gd name="T13" fmla="*/ 3 h 399"/>
                  <a:gd name="T14" fmla="*/ 20 w 85"/>
                  <a:gd name="T15" fmla="*/ 1 h 399"/>
                  <a:gd name="T16" fmla="*/ 17 w 85"/>
                  <a:gd name="T17" fmla="*/ 2 h 399"/>
                  <a:gd name="T18" fmla="*/ 5 w 85"/>
                  <a:gd name="T19" fmla="*/ 42 h 399"/>
                  <a:gd name="T20" fmla="*/ 0 w 85"/>
                  <a:gd name="T21" fmla="*/ 114 h 399"/>
                  <a:gd name="T22" fmla="*/ 0 w 85"/>
                  <a:gd name="T23" fmla="*/ 140 h 399"/>
                  <a:gd name="T24" fmla="*/ 16 w 85"/>
                  <a:gd name="T25" fmla="*/ 306 h 399"/>
                  <a:gd name="T26" fmla="*/ 40 w 85"/>
                  <a:gd name="T27" fmla="*/ 366 h 399"/>
                  <a:gd name="T28" fmla="*/ 82 w 85"/>
                  <a:gd name="T29" fmla="*/ 399 h 399"/>
                  <a:gd name="T30" fmla="*/ 84 w 85"/>
                  <a:gd name="T31" fmla="*/ 397 h 399"/>
                  <a:gd name="T32" fmla="*/ 83 w 85"/>
                  <a:gd name="T33" fmla="*/ 39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5" h="399">
                    <a:moveTo>
                      <a:pt x="83" y="395"/>
                    </a:moveTo>
                    <a:cubicBezTo>
                      <a:pt x="67" y="390"/>
                      <a:pt x="54" y="379"/>
                      <a:pt x="44" y="364"/>
                    </a:cubicBezTo>
                    <a:cubicBezTo>
                      <a:pt x="28" y="341"/>
                      <a:pt x="19" y="307"/>
                      <a:pt x="13" y="268"/>
                    </a:cubicBezTo>
                    <a:cubicBezTo>
                      <a:pt x="7" y="229"/>
                      <a:pt x="5" y="184"/>
                      <a:pt x="4" y="140"/>
                    </a:cubicBezTo>
                    <a:cubicBezTo>
                      <a:pt x="4" y="131"/>
                      <a:pt x="4" y="122"/>
                      <a:pt x="4" y="114"/>
                    </a:cubicBezTo>
                    <a:cubicBezTo>
                      <a:pt x="4" y="81"/>
                      <a:pt x="6" y="60"/>
                      <a:pt x="9" y="43"/>
                    </a:cubicBezTo>
                    <a:cubicBezTo>
                      <a:pt x="12" y="27"/>
                      <a:pt x="16" y="15"/>
                      <a:pt x="21" y="3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1"/>
                      <a:pt x="17" y="2"/>
                    </a:cubicBezTo>
                    <a:cubicBezTo>
                      <a:pt x="13" y="14"/>
                      <a:pt x="8" y="25"/>
                      <a:pt x="5" y="42"/>
                    </a:cubicBezTo>
                    <a:cubicBezTo>
                      <a:pt x="2" y="59"/>
                      <a:pt x="0" y="81"/>
                      <a:pt x="0" y="114"/>
                    </a:cubicBezTo>
                    <a:cubicBezTo>
                      <a:pt x="0" y="122"/>
                      <a:pt x="0" y="131"/>
                      <a:pt x="0" y="140"/>
                    </a:cubicBezTo>
                    <a:cubicBezTo>
                      <a:pt x="2" y="199"/>
                      <a:pt x="5" y="259"/>
                      <a:pt x="16" y="306"/>
                    </a:cubicBezTo>
                    <a:cubicBezTo>
                      <a:pt x="22" y="329"/>
                      <a:pt x="30" y="350"/>
                      <a:pt x="40" y="366"/>
                    </a:cubicBezTo>
                    <a:cubicBezTo>
                      <a:pt x="51" y="382"/>
                      <a:pt x="65" y="394"/>
                      <a:pt x="82" y="399"/>
                    </a:cubicBezTo>
                    <a:cubicBezTo>
                      <a:pt x="83" y="399"/>
                      <a:pt x="84" y="398"/>
                      <a:pt x="84" y="397"/>
                    </a:cubicBezTo>
                    <a:cubicBezTo>
                      <a:pt x="85" y="396"/>
                      <a:pt x="84" y="395"/>
                      <a:pt x="83" y="395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99" name="Freeform 60">
                <a:extLst>
                  <a:ext uri="{FF2B5EF4-FFF2-40B4-BE49-F238E27FC236}">
                    <a16:creationId xmlns:a16="http://schemas.microsoft.com/office/drawing/2014/main" id="{9E38989F-C4C2-67AC-F545-BE5472B8E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902"/>
                <a:ext cx="158" cy="1082"/>
              </a:xfrm>
              <a:custGeom>
                <a:avLst/>
                <a:gdLst>
                  <a:gd name="T0" fmla="*/ 29 w 63"/>
                  <a:gd name="T1" fmla="*/ 405 h 406"/>
                  <a:gd name="T2" fmla="*/ 5 w 63"/>
                  <a:gd name="T3" fmla="*/ 210 h 406"/>
                  <a:gd name="T4" fmla="*/ 4 w 63"/>
                  <a:gd name="T5" fmla="*/ 194 h 406"/>
                  <a:gd name="T6" fmla="*/ 12 w 63"/>
                  <a:gd name="T7" fmla="*/ 118 h 406"/>
                  <a:gd name="T8" fmla="*/ 28 w 63"/>
                  <a:gd name="T9" fmla="*/ 78 h 406"/>
                  <a:gd name="T10" fmla="*/ 26 w 63"/>
                  <a:gd name="T11" fmla="*/ 78 h 406"/>
                  <a:gd name="T12" fmla="*/ 28 w 63"/>
                  <a:gd name="T13" fmla="*/ 79 h 406"/>
                  <a:gd name="T14" fmla="*/ 43 w 63"/>
                  <a:gd name="T15" fmla="*/ 35 h 406"/>
                  <a:gd name="T16" fmla="*/ 45 w 63"/>
                  <a:gd name="T17" fmla="*/ 22 h 406"/>
                  <a:gd name="T18" fmla="*/ 48 w 63"/>
                  <a:gd name="T19" fmla="*/ 15 h 406"/>
                  <a:gd name="T20" fmla="*/ 47 w 63"/>
                  <a:gd name="T21" fmla="*/ 13 h 406"/>
                  <a:gd name="T22" fmla="*/ 48 w 63"/>
                  <a:gd name="T23" fmla="*/ 15 h 406"/>
                  <a:gd name="T24" fmla="*/ 63 w 63"/>
                  <a:gd name="T25" fmla="*/ 3 h 406"/>
                  <a:gd name="T26" fmla="*/ 60 w 63"/>
                  <a:gd name="T27" fmla="*/ 0 h 406"/>
                  <a:gd name="T28" fmla="*/ 45 w 63"/>
                  <a:gd name="T29" fmla="*/ 12 h 406"/>
                  <a:gd name="T30" fmla="*/ 45 w 63"/>
                  <a:gd name="T31" fmla="*/ 12 h 406"/>
                  <a:gd name="T32" fmla="*/ 45 w 63"/>
                  <a:gd name="T33" fmla="*/ 12 h 406"/>
                  <a:gd name="T34" fmla="*/ 41 w 63"/>
                  <a:gd name="T35" fmla="*/ 22 h 406"/>
                  <a:gd name="T36" fmla="*/ 38 w 63"/>
                  <a:gd name="T37" fmla="*/ 43 h 406"/>
                  <a:gd name="T38" fmla="*/ 24 w 63"/>
                  <a:gd name="T39" fmla="*/ 77 h 406"/>
                  <a:gd name="T40" fmla="*/ 24 w 63"/>
                  <a:gd name="T41" fmla="*/ 77 h 406"/>
                  <a:gd name="T42" fmla="*/ 24 w 63"/>
                  <a:gd name="T43" fmla="*/ 77 h 406"/>
                  <a:gd name="T44" fmla="*/ 9 w 63"/>
                  <a:gd name="T45" fmla="*/ 117 h 406"/>
                  <a:gd name="T46" fmla="*/ 0 w 63"/>
                  <a:gd name="T47" fmla="*/ 194 h 406"/>
                  <a:gd name="T48" fmla="*/ 1 w 63"/>
                  <a:gd name="T49" fmla="*/ 210 h 406"/>
                  <a:gd name="T50" fmla="*/ 25 w 63"/>
                  <a:gd name="T51" fmla="*/ 406 h 406"/>
                  <a:gd name="T52" fmla="*/ 29 w 63"/>
                  <a:gd name="T53" fmla="*/ 405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3" h="406">
                    <a:moveTo>
                      <a:pt x="29" y="405"/>
                    </a:moveTo>
                    <a:cubicBezTo>
                      <a:pt x="13" y="354"/>
                      <a:pt x="6" y="278"/>
                      <a:pt x="5" y="210"/>
                    </a:cubicBezTo>
                    <a:cubicBezTo>
                      <a:pt x="4" y="204"/>
                      <a:pt x="4" y="199"/>
                      <a:pt x="4" y="194"/>
                    </a:cubicBezTo>
                    <a:cubicBezTo>
                      <a:pt x="4" y="157"/>
                      <a:pt x="8" y="135"/>
                      <a:pt x="12" y="118"/>
                    </a:cubicBezTo>
                    <a:cubicBezTo>
                      <a:pt x="17" y="102"/>
                      <a:pt x="23" y="91"/>
                      <a:pt x="28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38" y="59"/>
                      <a:pt x="41" y="45"/>
                      <a:pt x="43" y="35"/>
                    </a:cubicBezTo>
                    <a:cubicBezTo>
                      <a:pt x="44" y="30"/>
                      <a:pt x="44" y="26"/>
                      <a:pt x="45" y="22"/>
                    </a:cubicBezTo>
                    <a:cubicBezTo>
                      <a:pt x="45" y="19"/>
                      <a:pt x="46" y="17"/>
                      <a:pt x="48" y="15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52" y="11"/>
                      <a:pt x="58" y="6"/>
                      <a:pt x="63" y="3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6" y="3"/>
                      <a:pt x="49" y="7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3" y="15"/>
                      <a:pt x="42" y="18"/>
                      <a:pt x="41" y="22"/>
                    </a:cubicBezTo>
                    <a:cubicBezTo>
                      <a:pt x="40" y="27"/>
                      <a:pt x="40" y="34"/>
                      <a:pt x="38" y="43"/>
                    </a:cubicBezTo>
                    <a:cubicBezTo>
                      <a:pt x="36" y="51"/>
                      <a:pt x="32" y="63"/>
                      <a:pt x="24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19" y="89"/>
                      <a:pt x="13" y="100"/>
                      <a:pt x="9" y="117"/>
                    </a:cubicBezTo>
                    <a:cubicBezTo>
                      <a:pt x="4" y="134"/>
                      <a:pt x="0" y="157"/>
                      <a:pt x="0" y="194"/>
                    </a:cubicBezTo>
                    <a:cubicBezTo>
                      <a:pt x="0" y="199"/>
                      <a:pt x="0" y="204"/>
                      <a:pt x="1" y="210"/>
                    </a:cubicBezTo>
                    <a:cubicBezTo>
                      <a:pt x="2" y="279"/>
                      <a:pt x="9" y="354"/>
                      <a:pt x="25" y="406"/>
                    </a:cubicBezTo>
                    <a:cubicBezTo>
                      <a:pt x="29" y="405"/>
                      <a:pt x="29" y="405"/>
                      <a:pt x="29" y="4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00" name="Freeform 61">
                <a:extLst>
                  <a:ext uri="{FF2B5EF4-FFF2-40B4-BE49-F238E27FC236}">
                    <a16:creationId xmlns:a16="http://schemas.microsoft.com/office/drawing/2014/main" id="{AFCD73BB-4E63-871E-BDBB-5DD3B7678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950"/>
                <a:ext cx="100" cy="216"/>
              </a:xfrm>
              <a:custGeom>
                <a:avLst/>
                <a:gdLst>
                  <a:gd name="T0" fmla="*/ 24 w 40"/>
                  <a:gd name="T1" fmla="*/ 4 h 81"/>
                  <a:gd name="T2" fmla="*/ 36 w 40"/>
                  <a:gd name="T3" fmla="*/ 29 h 81"/>
                  <a:gd name="T4" fmla="*/ 31 w 40"/>
                  <a:gd name="T5" fmla="*/ 46 h 81"/>
                  <a:gd name="T6" fmla="*/ 31 w 40"/>
                  <a:gd name="T7" fmla="*/ 46 h 81"/>
                  <a:gd name="T8" fmla="*/ 28 w 40"/>
                  <a:gd name="T9" fmla="*/ 51 h 81"/>
                  <a:gd name="T10" fmla="*/ 30 w 40"/>
                  <a:gd name="T11" fmla="*/ 52 h 81"/>
                  <a:gd name="T12" fmla="*/ 28 w 40"/>
                  <a:gd name="T13" fmla="*/ 51 h 81"/>
                  <a:gd name="T14" fmla="*/ 16 w 40"/>
                  <a:gd name="T15" fmla="*/ 67 h 81"/>
                  <a:gd name="T16" fmla="*/ 1 w 40"/>
                  <a:gd name="T17" fmla="*/ 77 h 81"/>
                  <a:gd name="T18" fmla="*/ 0 w 40"/>
                  <a:gd name="T19" fmla="*/ 79 h 81"/>
                  <a:gd name="T20" fmla="*/ 3 w 40"/>
                  <a:gd name="T21" fmla="*/ 81 h 81"/>
                  <a:gd name="T22" fmla="*/ 19 w 40"/>
                  <a:gd name="T23" fmla="*/ 70 h 81"/>
                  <a:gd name="T24" fmla="*/ 32 w 40"/>
                  <a:gd name="T25" fmla="*/ 53 h 81"/>
                  <a:gd name="T26" fmla="*/ 32 w 40"/>
                  <a:gd name="T27" fmla="*/ 53 h 81"/>
                  <a:gd name="T28" fmla="*/ 35 w 40"/>
                  <a:gd name="T29" fmla="*/ 48 h 81"/>
                  <a:gd name="T30" fmla="*/ 33 w 40"/>
                  <a:gd name="T31" fmla="*/ 47 h 81"/>
                  <a:gd name="T32" fmla="*/ 34 w 40"/>
                  <a:gd name="T33" fmla="*/ 48 h 81"/>
                  <a:gd name="T34" fmla="*/ 40 w 40"/>
                  <a:gd name="T35" fmla="*/ 29 h 81"/>
                  <a:gd name="T36" fmla="*/ 26 w 40"/>
                  <a:gd name="T37" fmla="*/ 0 h 81"/>
                  <a:gd name="T38" fmla="*/ 24 w 40"/>
                  <a:gd name="T39" fmla="*/ 1 h 81"/>
                  <a:gd name="T40" fmla="*/ 24 w 40"/>
                  <a:gd name="T41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24" y="4"/>
                    </a:moveTo>
                    <a:cubicBezTo>
                      <a:pt x="30" y="8"/>
                      <a:pt x="36" y="18"/>
                      <a:pt x="36" y="29"/>
                    </a:cubicBezTo>
                    <a:cubicBezTo>
                      <a:pt x="36" y="34"/>
                      <a:pt x="35" y="40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5" y="57"/>
                      <a:pt x="21" y="63"/>
                      <a:pt x="16" y="67"/>
                    </a:cubicBezTo>
                    <a:cubicBezTo>
                      <a:pt x="12" y="72"/>
                      <a:pt x="7" y="75"/>
                      <a:pt x="1" y="77"/>
                    </a:cubicBezTo>
                    <a:cubicBezTo>
                      <a:pt x="0" y="77"/>
                      <a:pt x="0" y="78"/>
                      <a:pt x="0" y="79"/>
                    </a:cubicBezTo>
                    <a:cubicBezTo>
                      <a:pt x="0" y="81"/>
                      <a:pt x="2" y="81"/>
                      <a:pt x="3" y="81"/>
                    </a:cubicBezTo>
                    <a:cubicBezTo>
                      <a:pt x="9" y="79"/>
                      <a:pt x="14" y="75"/>
                      <a:pt x="19" y="70"/>
                    </a:cubicBezTo>
                    <a:cubicBezTo>
                      <a:pt x="24" y="65"/>
                      <a:pt x="28" y="59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8" y="41"/>
                      <a:pt x="40" y="35"/>
                      <a:pt x="40" y="29"/>
                    </a:cubicBezTo>
                    <a:cubicBezTo>
                      <a:pt x="40" y="16"/>
                      <a:pt x="33" y="6"/>
                      <a:pt x="26" y="0"/>
                    </a:cubicBezTo>
                    <a:cubicBezTo>
                      <a:pt x="26" y="0"/>
                      <a:pt x="24" y="0"/>
                      <a:pt x="24" y="1"/>
                    </a:cubicBezTo>
                    <a:cubicBezTo>
                      <a:pt x="23" y="2"/>
                      <a:pt x="23" y="3"/>
                      <a:pt x="24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01" name="Freeform 62">
                <a:extLst>
                  <a:ext uri="{FF2B5EF4-FFF2-40B4-BE49-F238E27FC236}">
                    <a16:creationId xmlns:a16="http://schemas.microsoft.com/office/drawing/2014/main" id="{AF338EF1-7C02-C4D3-F385-0E7AE38B3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771"/>
                <a:ext cx="165" cy="411"/>
              </a:xfrm>
              <a:custGeom>
                <a:avLst/>
                <a:gdLst>
                  <a:gd name="T0" fmla="*/ 4 w 66"/>
                  <a:gd name="T1" fmla="*/ 154 h 154"/>
                  <a:gd name="T2" fmla="*/ 7 w 66"/>
                  <a:gd name="T3" fmla="*/ 141 h 154"/>
                  <a:gd name="T4" fmla="*/ 12 w 66"/>
                  <a:gd name="T5" fmla="*/ 127 h 154"/>
                  <a:gd name="T6" fmla="*/ 12 w 66"/>
                  <a:gd name="T7" fmla="*/ 127 h 154"/>
                  <a:gd name="T8" fmla="*/ 12 w 66"/>
                  <a:gd name="T9" fmla="*/ 127 h 154"/>
                  <a:gd name="T10" fmla="*/ 28 w 66"/>
                  <a:gd name="T11" fmla="*/ 73 h 154"/>
                  <a:gd name="T12" fmla="*/ 28 w 66"/>
                  <a:gd name="T13" fmla="*/ 73 h 154"/>
                  <a:gd name="T14" fmla="*/ 28 w 66"/>
                  <a:gd name="T15" fmla="*/ 73 h 154"/>
                  <a:gd name="T16" fmla="*/ 66 w 66"/>
                  <a:gd name="T17" fmla="*/ 3 h 154"/>
                  <a:gd name="T18" fmla="*/ 63 w 66"/>
                  <a:gd name="T19" fmla="*/ 0 h 154"/>
                  <a:gd name="T20" fmla="*/ 24 w 66"/>
                  <a:gd name="T21" fmla="*/ 72 h 154"/>
                  <a:gd name="T22" fmla="*/ 26 w 66"/>
                  <a:gd name="T23" fmla="*/ 72 h 154"/>
                  <a:gd name="T24" fmla="*/ 24 w 66"/>
                  <a:gd name="T25" fmla="*/ 72 h 154"/>
                  <a:gd name="T26" fmla="*/ 8 w 66"/>
                  <a:gd name="T27" fmla="*/ 126 h 154"/>
                  <a:gd name="T28" fmla="*/ 10 w 66"/>
                  <a:gd name="T29" fmla="*/ 127 h 154"/>
                  <a:gd name="T30" fmla="*/ 8 w 66"/>
                  <a:gd name="T31" fmla="*/ 126 h 154"/>
                  <a:gd name="T32" fmla="*/ 4 w 66"/>
                  <a:gd name="T33" fmla="*/ 140 h 154"/>
                  <a:gd name="T34" fmla="*/ 0 w 66"/>
                  <a:gd name="T35" fmla="*/ 153 h 154"/>
                  <a:gd name="T36" fmla="*/ 4 w 66"/>
                  <a:gd name="T37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154">
                    <a:moveTo>
                      <a:pt x="4" y="154"/>
                    </a:moveTo>
                    <a:cubicBezTo>
                      <a:pt x="4" y="151"/>
                      <a:pt x="6" y="146"/>
                      <a:pt x="7" y="141"/>
                    </a:cubicBezTo>
                    <a:cubicBezTo>
                      <a:pt x="9" y="136"/>
                      <a:pt x="11" y="131"/>
                      <a:pt x="12" y="127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15" y="107"/>
                      <a:pt x="22" y="92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37" y="41"/>
                      <a:pt x="52" y="16"/>
                      <a:pt x="66" y="3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49" y="14"/>
                      <a:pt x="34" y="40"/>
                      <a:pt x="24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18" y="90"/>
                      <a:pt x="11" y="106"/>
                      <a:pt x="8" y="126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7" y="130"/>
                      <a:pt x="5" y="135"/>
                      <a:pt x="4" y="140"/>
                    </a:cubicBezTo>
                    <a:cubicBezTo>
                      <a:pt x="2" y="145"/>
                      <a:pt x="0" y="149"/>
                      <a:pt x="0" y="153"/>
                    </a:cubicBezTo>
                    <a:cubicBezTo>
                      <a:pt x="4" y="154"/>
                      <a:pt x="4" y="154"/>
                      <a:pt x="4" y="15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02" name="Freeform 63">
                <a:extLst>
                  <a:ext uri="{FF2B5EF4-FFF2-40B4-BE49-F238E27FC236}">
                    <a16:creationId xmlns:a16="http://schemas.microsoft.com/office/drawing/2014/main" id="{38C1AC81-E7BF-5163-EC07-A5D92B693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856"/>
                <a:ext cx="142" cy="462"/>
              </a:xfrm>
              <a:custGeom>
                <a:avLst/>
                <a:gdLst>
                  <a:gd name="T0" fmla="*/ 2 w 57"/>
                  <a:gd name="T1" fmla="*/ 4 h 173"/>
                  <a:gd name="T2" fmla="*/ 12 w 57"/>
                  <a:gd name="T3" fmla="*/ 11 h 173"/>
                  <a:gd name="T4" fmla="*/ 41 w 57"/>
                  <a:gd name="T5" fmla="*/ 62 h 173"/>
                  <a:gd name="T6" fmla="*/ 53 w 57"/>
                  <a:gd name="T7" fmla="*/ 103 h 173"/>
                  <a:gd name="T8" fmla="*/ 52 w 57"/>
                  <a:gd name="T9" fmla="*/ 117 h 173"/>
                  <a:gd name="T10" fmla="*/ 43 w 57"/>
                  <a:gd name="T11" fmla="*/ 141 h 173"/>
                  <a:gd name="T12" fmla="*/ 39 w 57"/>
                  <a:gd name="T13" fmla="*/ 157 h 173"/>
                  <a:gd name="T14" fmla="*/ 30 w 57"/>
                  <a:gd name="T15" fmla="*/ 169 h 173"/>
                  <a:gd name="T16" fmla="*/ 29 w 57"/>
                  <a:gd name="T17" fmla="*/ 172 h 173"/>
                  <a:gd name="T18" fmla="*/ 32 w 57"/>
                  <a:gd name="T19" fmla="*/ 172 h 173"/>
                  <a:gd name="T20" fmla="*/ 42 w 57"/>
                  <a:gd name="T21" fmla="*/ 158 h 173"/>
                  <a:gd name="T22" fmla="*/ 47 w 57"/>
                  <a:gd name="T23" fmla="*/ 143 h 173"/>
                  <a:gd name="T24" fmla="*/ 56 w 57"/>
                  <a:gd name="T25" fmla="*/ 118 h 173"/>
                  <a:gd name="T26" fmla="*/ 57 w 57"/>
                  <a:gd name="T27" fmla="*/ 103 h 173"/>
                  <a:gd name="T28" fmla="*/ 44 w 57"/>
                  <a:gd name="T29" fmla="*/ 60 h 173"/>
                  <a:gd name="T30" fmla="*/ 25 w 57"/>
                  <a:gd name="T31" fmla="*/ 23 h 173"/>
                  <a:gd name="T32" fmla="*/ 15 w 57"/>
                  <a:gd name="T33" fmla="*/ 9 h 173"/>
                  <a:gd name="T34" fmla="*/ 3 w 57"/>
                  <a:gd name="T35" fmla="*/ 1 h 173"/>
                  <a:gd name="T36" fmla="*/ 0 w 57"/>
                  <a:gd name="T37" fmla="*/ 2 h 173"/>
                  <a:gd name="T38" fmla="*/ 2 w 57"/>
                  <a:gd name="T39" fmla="*/ 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173">
                    <a:moveTo>
                      <a:pt x="2" y="4"/>
                    </a:moveTo>
                    <a:cubicBezTo>
                      <a:pt x="5" y="5"/>
                      <a:pt x="9" y="8"/>
                      <a:pt x="12" y="11"/>
                    </a:cubicBezTo>
                    <a:cubicBezTo>
                      <a:pt x="22" y="22"/>
                      <a:pt x="31" y="43"/>
                      <a:pt x="41" y="62"/>
                    </a:cubicBezTo>
                    <a:cubicBezTo>
                      <a:pt x="49" y="76"/>
                      <a:pt x="53" y="88"/>
                      <a:pt x="53" y="103"/>
                    </a:cubicBezTo>
                    <a:cubicBezTo>
                      <a:pt x="53" y="107"/>
                      <a:pt x="53" y="112"/>
                      <a:pt x="52" y="117"/>
                    </a:cubicBezTo>
                    <a:cubicBezTo>
                      <a:pt x="50" y="125"/>
                      <a:pt x="47" y="133"/>
                      <a:pt x="43" y="141"/>
                    </a:cubicBezTo>
                    <a:cubicBezTo>
                      <a:pt x="40" y="148"/>
                      <a:pt x="40" y="153"/>
                      <a:pt x="39" y="157"/>
                    </a:cubicBezTo>
                    <a:cubicBezTo>
                      <a:pt x="37" y="162"/>
                      <a:pt x="36" y="165"/>
                      <a:pt x="30" y="169"/>
                    </a:cubicBezTo>
                    <a:cubicBezTo>
                      <a:pt x="29" y="170"/>
                      <a:pt x="29" y="171"/>
                      <a:pt x="29" y="172"/>
                    </a:cubicBezTo>
                    <a:cubicBezTo>
                      <a:pt x="30" y="173"/>
                      <a:pt x="31" y="173"/>
                      <a:pt x="32" y="172"/>
                    </a:cubicBezTo>
                    <a:cubicBezTo>
                      <a:pt x="39" y="168"/>
                      <a:pt x="41" y="163"/>
                      <a:pt x="42" y="158"/>
                    </a:cubicBezTo>
                    <a:cubicBezTo>
                      <a:pt x="44" y="153"/>
                      <a:pt x="44" y="149"/>
                      <a:pt x="47" y="143"/>
                    </a:cubicBezTo>
                    <a:cubicBezTo>
                      <a:pt x="51" y="134"/>
                      <a:pt x="54" y="126"/>
                      <a:pt x="56" y="118"/>
                    </a:cubicBezTo>
                    <a:cubicBezTo>
                      <a:pt x="57" y="113"/>
                      <a:pt x="57" y="107"/>
                      <a:pt x="57" y="103"/>
                    </a:cubicBezTo>
                    <a:cubicBezTo>
                      <a:pt x="57" y="87"/>
                      <a:pt x="52" y="74"/>
                      <a:pt x="44" y="60"/>
                    </a:cubicBezTo>
                    <a:cubicBezTo>
                      <a:pt x="38" y="47"/>
                      <a:pt x="32" y="34"/>
                      <a:pt x="25" y="23"/>
                    </a:cubicBezTo>
                    <a:cubicBezTo>
                      <a:pt x="22" y="17"/>
                      <a:pt x="19" y="12"/>
                      <a:pt x="15" y="9"/>
                    </a:cubicBezTo>
                    <a:cubicBezTo>
                      <a:pt x="11" y="5"/>
                      <a:pt x="7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03" name="Freeform 64">
                <a:extLst>
                  <a:ext uri="{FF2B5EF4-FFF2-40B4-BE49-F238E27FC236}">
                    <a16:creationId xmlns:a16="http://schemas.microsoft.com/office/drawing/2014/main" id="{C54EA491-4257-7DF6-E74E-A5FEE48BF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291"/>
                <a:ext cx="190" cy="59"/>
              </a:xfrm>
              <a:custGeom>
                <a:avLst/>
                <a:gdLst>
                  <a:gd name="T0" fmla="*/ 73 w 76"/>
                  <a:gd name="T1" fmla="*/ 16 h 22"/>
                  <a:gd name="T2" fmla="*/ 59 w 76"/>
                  <a:gd name="T3" fmla="*/ 18 h 22"/>
                  <a:gd name="T4" fmla="*/ 3 w 76"/>
                  <a:gd name="T5" fmla="*/ 0 h 22"/>
                  <a:gd name="T6" fmla="*/ 0 w 76"/>
                  <a:gd name="T7" fmla="*/ 1 h 22"/>
                  <a:gd name="T8" fmla="*/ 1 w 76"/>
                  <a:gd name="T9" fmla="*/ 4 h 22"/>
                  <a:gd name="T10" fmla="*/ 59 w 76"/>
                  <a:gd name="T11" fmla="*/ 22 h 22"/>
                  <a:gd name="T12" fmla="*/ 74 w 76"/>
                  <a:gd name="T13" fmla="*/ 20 h 22"/>
                  <a:gd name="T14" fmla="*/ 76 w 76"/>
                  <a:gd name="T15" fmla="*/ 17 h 22"/>
                  <a:gd name="T16" fmla="*/ 73 w 76"/>
                  <a:gd name="T1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22">
                    <a:moveTo>
                      <a:pt x="73" y="16"/>
                    </a:moveTo>
                    <a:cubicBezTo>
                      <a:pt x="68" y="18"/>
                      <a:pt x="64" y="18"/>
                      <a:pt x="59" y="18"/>
                    </a:cubicBezTo>
                    <a:cubicBezTo>
                      <a:pt x="43" y="18"/>
                      <a:pt x="25" y="9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3" y="12"/>
                      <a:pt x="41" y="22"/>
                      <a:pt x="59" y="22"/>
                    </a:cubicBezTo>
                    <a:cubicBezTo>
                      <a:pt x="64" y="22"/>
                      <a:pt x="69" y="22"/>
                      <a:pt x="74" y="20"/>
                    </a:cubicBezTo>
                    <a:cubicBezTo>
                      <a:pt x="75" y="19"/>
                      <a:pt x="76" y="18"/>
                      <a:pt x="76" y="17"/>
                    </a:cubicBezTo>
                    <a:cubicBezTo>
                      <a:pt x="75" y="16"/>
                      <a:pt x="74" y="16"/>
                      <a:pt x="73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04" name="Freeform 65">
                <a:extLst>
                  <a:ext uri="{FF2B5EF4-FFF2-40B4-BE49-F238E27FC236}">
                    <a16:creationId xmlns:a16="http://schemas.microsoft.com/office/drawing/2014/main" id="{A131B2D0-6769-0D4A-25FE-164BF0395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859"/>
                <a:ext cx="587" cy="499"/>
              </a:xfrm>
              <a:custGeom>
                <a:avLst/>
                <a:gdLst>
                  <a:gd name="T0" fmla="*/ 178 w 235"/>
                  <a:gd name="T1" fmla="*/ 4 h 187"/>
                  <a:gd name="T2" fmla="*/ 199 w 235"/>
                  <a:gd name="T3" fmla="*/ 27 h 187"/>
                  <a:gd name="T4" fmla="*/ 218 w 235"/>
                  <a:gd name="T5" fmla="*/ 61 h 187"/>
                  <a:gd name="T6" fmla="*/ 231 w 235"/>
                  <a:gd name="T7" fmla="*/ 101 h 187"/>
                  <a:gd name="T8" fmla="*/ 229 w 235"/>
                  <a:gd name="T9" fmla="*/ 116 h 187"/>
                  <a:gd name="T10" fmla="*/ 221 w 235"/>
                  <a:gd name="T11" fmla="*/ 140 h 187"/>
                  <a:gd name="T12" fmla="*/ 214 w 235"/>
                  <a:gd name="T13" fmla="*/ 156 h 187"/>
                  <a:gd name="T14" fmla="*/ 204 w 235"/>
                  <a:gd name="T15" fmla="*/ 168 h 187"/>
                  <a:gd name="T16" fmla="*/ 188 w 235"/>
                  <a:gd name="T17" fmla="*/ 172 h 187"/>
                  <a:gd name="T18" fmla="*/ 171 w 235"/>
                  <a:gd name="T19" fmla="*/ 174 h 187"/>
                  <a:gd name="T20" fmla="*/ 157 w 235"/>
                  <a:gd name="T21" fmla="*/ 178 h 187"/>
                  <a:gd name="T22" fmla="*/ 149 w 235"/>
                  <a:gd name="T23" fmla="*/ 181 h 187"/>
                  <a:gd name="T24" fmla="*/ 146 w 235"/>
                  <a:gd name="T25" fmla="*/ 180 h 187"/>
                  <a:gd name="T26" fmla="*/ 145 w 235"/>
                  <a:gd name="T27" fmla="*/ 178 h 187"/>
                  <a:gd name="T28" fmla="*/ 142 w 235"/>
                  <a:gd name="T29" fmla="*/ 178 h 187"/>
                  <a:gd name="T30" fmla="*/ 120 w 235"/>
                  <a:gd name="T31" fmla="*/ 183 h 187"/>
                  <a:gd name="T32" fmla="*/ 69 w 235"/>
                  <a:gd name="T33" fmla="*/ 165 h 187"/>
                  <a:gd name="T34" fmla="*/ 38 w 235"/>
                  <a:gd name="T35" fmla="*/ 155 h 187"/>
                  <a:gd name="T36" fmla="*/ 29 w 235"/>
                  <a:gd name="T37" fmla="*/ 153 h 187"/>
                  <a:gd name="T38" fmla="*/ 19 w 235"/>
                  <a:gd name="T39" fmla="*/ 145 h 187"/>
                  <a:gd name="T40" fmla="*/ 8 w 235"/>
                  <a:gd name="T41" fmla="*/ 131 h 187"/>
                  <a:gd name="T42" fmla="*/ 4 w 235"/>
                  <a:gd name="T43" fmla="*/ 118 h 187"/>
                  <a:gd name="T44" fmla="*/ 5 w 235"/>
                  <a:gd name="T45" fmla="*/ 115 h 187"/>
                  <a:gd name="T46" fmla="*/ 3 w 235"/>
                  <a:gd name="T47" fmla="*/ 112 h 187"/>
                  <a:gd name="T48" fmla="*/ 1 w 235"/>
                  <a:gd name="T49" fmla="*/ 114 h 187"/>
                  <a:gd name="T50" fmla="*/ 0 w 235"/>
                  <a:gd name="T51" fmla="*/ 118 h 187"/>
                  <a:gd name="T52" fmla="*/ 5 w 235"/>
                  <a:gd name="T53" fmla="*/ 133 h 187"/>
                  <a:gd name="T54" fmla="*/ 16 w 235"/>
                  <a:gd name="T55" fmla="*/ 148 h 187"/>
                  <a:gd name="T56" fmla="*/ 27 w 235"/>
                  <a:gd name="T57" fmla="*/ 157 h 187"/>
                  <a:gd name="T58" fmla="*/ 44 w 235"/>
                  <a:gd name="T59" fmla="*/ 160 h 187"/>
                  <a:gd name="T60" fmla="*/ 67 w 235"/>
                  <a:gd name="T61" fmla="*/ 169 h 187"/>
                  <a:gd name="T62" fmla="*/ 120 w 235"/>
                  <a:gd name="T63" fmla="*/ 187 h 187"/>
                  <a:gd name="T64" fmla="*/ 144 w 235"/>
                  <a:gd name="T65" fmla="*/ 181 h 187"/>
                  <a:gd name="T66" fmla="*/ 143 w 235"/>
                  <a:gd name="T67" fmla="*/ 179 h 187"/>
                  <a:gd name="T68" fmla="*/ 141 w 235"/>
                  <a:gd name="T69" fmla="*/ 180 h 187"/>
                  <a:gd name="T70" fmla="*/ 145 w 235"/>
                  <a:gd name="T71" fmla="*/ 184 h 187"/>
                  <a:gd name="T72" fmla="*/ 149 w 235"/>
                  <a:gd name="T73" fmla="*/ 185 h 187"/>
                  <a:gd name="T74" fmla="*/ 159 w 235"/>
                  <a:gd name="T75" fmla="*/ 182 h 187"/>
                  <a:gd name="T76" fmla="*/ 172 w 235"/>
                  <a:gd name="T77" fmla="*/ 177 h 187"/>
                  <a:gd name="T78" fmla="*/ 189 w 235"/>
                  <a:gd name="T79" fmla="*/ 176 h 187"/>
                  <a:gd name="T80" fmla="*/ 206 w 235"/>
                  <a:gd name="T81" fmla="*/ 171 h 187"/>
                  <a:gd name="T82" fmla="*/ 218 w 235"/>
                  <a:gd name="T83" fmla="*/ 158 h 187"/>
                  <a:gd name="T84" fmla="*/ 224 w 235"/>
                  <a:gd name="T85" fmla="*/ 142 h 187"/>
                  <a:gd name="T86" fmla="*/ 233 w 235"/>
                  <a:gd name="T87" fmla="*/ 117 h 187"/>
                  <a:gd name="T88" fmla="*/ 235 w 235"/>
                  <a:gd name="T89" fmla="*/ 101 h 187"/>
                  <a:gd name="T90" fmla="*/ 222 w 235"/>
                  <a:gd name="T91" fmla="*/ 59 h 187"/>
                  <a:gd name="T92" fmla="*/ 202 w 235"/>
                  <a:gd name="T93" fmla="*/ 25 h 187"/>
                  <a:gd name="T94" fmla="*/ 180 w 235"/>
                  <a:gd name="T95" fmla="*/ 1 h 187"/>
                  <a:gd name="T96" fmla="*/ 177 w 235"/>
                  <a:gd name="T97" fmla="*/ 2 h 187"/>
                  <a:gd name="T98" fmla="*/ 178 w 235"/>
                  <a:gd name="T99" fmla="*/ 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5" h="187">
                    <a:moveTo>
                      <a:pt x="178" y="4"/>
                    </a:moveTo>
                    <a:cubicBezTo>
                      <a:pt x="184" y="8"/>
                      <a:pt x="192" y="17"/>
                      <a:pt x="199" y="27"/>
                    </a:cubicBezTo>
                    <a:cubicBezTo>
                      <a:pt x="205" y="37"/>
                      <a:pt x="212" y="49"/>
                      <a:pt x="218" y="61"/>
                    </a:cubicBezTo>
                    <a:cubicBezTo>
                      <a:pt x="226" y="75"/>
                      <a:pt x="231" y="87"/>
                      <a:pt x="231" y="101"/>
                    </a:cubicBezTo>
                    <a:cubicBezTo>
                      <a:pt x="231" y="106"/>
                      <a:pt x="230" y="111"/>
                      <a:pt x="229" y="116"/>
                    </a:cubicBezTo>
                    <a:cubicBezTo>
                      <a:pt x="228" y="124"/>
                      <a:pt x="225" y="132"/>
                      <a:pt x="221" y="140"/>
                    </a:cubicBezTo>
                    <a:cubicBezTo>
                      <a:pt x="218" y="146"/>
                      <a:pt x="217" y="152"/>
                      <a:pt x="214" y="156"/>
                    </a:cubicBezTo>
                    <a:cubicBezTo>
                      <a:pt x="212" y="160"/>
                      <a:pt x="210" y="164"/>
                      <a:pt x="204" y="168"/>
                    </a:cubicBezTo>
                    <a:cubicBezTo>
                      <a:pt x="200" y="171"/>
                      <a:pt x="194" y="171"/>
                      <a:pt x="188" y="172"/>
                    </a:cubicBezTo>
                    <a:cubicBezTo>
                      <a:pt x="182" y="172"/>
                      <a:pt x="176" y="172"/>
                      <a:pt x="171" y="174"/>
                    </a:cubicBezTo>
                    <a:cubicBezTo>
                      <a:pt x="166" y="175"/>
                      <a:pt x="161" y="177"/>
                      <a:pt x="157" y="178"/>
                    </a:cubicBezTo>
                    <a:cubicBezTo>
                      <a:pt x="154" y="180"/>
                      <a:pt x="151" y="181"/>
                      <a:pt x="149" y="181"/>
                    </a:cubicBezTo>
                    <a:cubicBezTo>
                      <a:pt x="148" y="181"/>
                      <a:pt x="147" y="180"/>
                      <a:pt x="146" y="180"/>
                    </a:cubicBezTo>
                    <a:cubicBezTo>
                      <a:pt x="146" y="180"/>
                      <a:pt x="145" y="179"/>
                      <a:pt x="145" y="178"/>
                    </a:cubicBezTo>
                    <a:cubicBezTo>
                      <a:pt x="144" y="178"/>
                      <a:pt x="143" y="177"/>
                      <a:pt x="142" y="178"/>
                    </a:cubicBezTo>
                    <a:cubicBezTo>
                      <a:pt x="135" y="181"/>
                      <a:pt x="128" y="183"/>
                      <a:pt x="120" y="183"/>
                    </a:cubicBezTo>
                    <a:cubicBezTo>
                      <a:pt x="104" y="183"/>
                      <a:pt x="86" y="176"/>
                      <a:pt x="69" y="165"/>
                    </a:cubicBezTo>
                    <a:cubicBezTo>
                      <a:pt x="55" y="157"/>
                      <a:pt x="45" y="156"/>
                      <a:pt x="38" y="155"/>
                    </a:cubicBezTo>
                    <a:cubicBezTo>
                      <a:pt x="35" y="155"/>
                      <a:pt x="32" y="155"/>
                      <a:pt x="29" y="153"/>
                    </a:cubicBezTo>
                    <a:cubicBezTo>
                      <a:pt x="26" y="152"/>
                      <a:pt x="23" y="149"/>
                      <a:pt x="19" y="145"/>
                    </a:cubicBezTo>
                    <a:cubicBezTo>
                      <a:pt x="14" y="139"/>
                      <a:pt x="10" y="135"/>
                      <a:pt x="8" y="131"/>
                    </a:cubicBezTo>
                    <a:cubicBezTo>
                      <a:pt x="6" y="127"/>
                      <a:pt x="4" y="123"/>
                      <a:pt x="4" y="118"/>
                    </a:cubicBezTo>
                    <a:cubicBezTo>
                      <a:pt x="4" y="117"/>
                      <a:pt x="4" y="116"/>
                      <a:pt x="5" y="115"/>
                    </a:cubicBezTo>
                    <a:cubicBezTo>
                      <a:pt x="5" y="114"/>
                      <a:pt x="4" y="113"/>
                      <a:pt x="3" y="112"/>
                    </a:cubicBezTo>
                    <a:cubicBezTo>
                      <a:pt x="2" y="112"/>
                      <a:pt x="1" y="113"/>
                      <a:pt x="1" y="114"/>
                    </a:cubicBezTo>
                    <a:cubicBezTo>
                      <a:pt x="0" y="116"/>
                      <a:pt x="0" y="117"/>
                      <a:pt x="0" y="118"/>
                    </a:cubicBezTo>
                    <a:cubicBezTo>
                      <a:pt x="0" y="124"/>
                      <a:pt x="2" y="129"/>
                      <a:pt x="5" y="133"/>
                    </a:cubicBezTo>
                    <a:cubicBezTo>
                      <a:pt x="7" y="138"/>
                      <a:pt x="11" y="142"/>
                      <a:pt x="16" y="148"/>
                    </a:cubicBezTo>
                    <a:cubicBezTo>
                      <a:pt x="20" y="152"/>
                      <a:pt x="24" y="155"/>
                      <a:pt x="27" y="157"/>
                    </a:cubicBezTo>
                    <a:cubicBezTo>
                      <a:pt x="33" y="159"/>
                      <a:pt x="38" y="159"/>
                      <a:pt x="44" y="160"/>
                    </a:cubicBezTo>
                    <a:cubicBezTo>
                      <a:pt x="49" y="161"/>
                      <a:pt x="56" y="163"/>
                      <a:pt x="67" y="169"/>
                    </a:cubicBezTo>
                    <a:cubicBezTo>
                      <a:pt x="84" y="179"/>
                      <a:pt x="103" y="187"/>
                      <a:pt x="120" y="187"/>
                    </a:cubicBezTo>
                    <a:cubicBezTo>
                      <a:pt x="128" y="187"/>
                      <a:pt x="136" y="185"/>
                      <a:pt x="144" y="181"/>
                    </a:cubicBezTo>
                    <a:cubicBezTo>
                      <a:pt x="143" y="179"/>
                      <a:pt x="143" y="179"/>
                      <a:pt x="143" y="179"/>
                    </a:cubicBezTo>
                    <a:cubicBezTo>
                      <a:pt x="141" y="180"/>
                      <a:pt x="141" y="180"/>
                      <a:pt x="141" y="180"/>
                    </a:cubicBezTo>
                    <a:cubicBezTo>
                      <a:pt x="142" y="182"/>
                      <a:pt x="143" y="183"/>
                      <a:pt x="145" y="184"/>
                    </a:cubicBezTo>
                    <a:cubicBezTo>
                      <a:pt x="146" y="184"/>
                      <a:pt x="147" y="185"/>
                      <a:pt x="149" y="185"/>
                    </a:cubicBezTo>
                    <a:cubicBezTo>
                      <a:pt x="152" y="185"/>
                      <a:pt x="155" y="183"/>
                      <a:pt x="159" y="182"/>
                    </a:cubicBezTo>
                    <a:cubicBezTo>
                      <a:pt x="163" y="181"/>
                      <a:pt x="167" y="179"/>
                      <a:pt x="172" y="177"/>
                    </a:cubicBezTo>
                    <a:cubicBezTo>
                      <a:pt x="176" y="176"/>
                      <a:pt x="182" y="176"/>
                      <a:pt x="189" y="176"/>
                    </a:cubicBezTo>
                    <a:cubicBezTo>
                      <a:pt x="195" y="175"/>
                      <a:pt x="201" y="175"/>
                      <a:pt x="206" y="171"/>
                    </a:cubicBezTo>
                    <a:cubicBezTo>
                      <a:pt x="213" y="167"/>
                      <a:pt x="216" y="163"/>
                      <a:pt x="218" y="158"/>
                    </a:cubicBezTo>
                    <a:cubicBezTo>
                      <a:pt x="220" y="153"/>
                      <a:pt x="222" y="148"/>
                      <a:pt x="224" y="142"/>
                    </a:cubicBezTo>
                    <a:cubicBezTo>
                      <a:pt x="229" y="133"/>
                      <a:pt x="231" y="125"/>
                      <a:pt x="233" y="117"/>
                    </a:cubicBezTo>
                    <a:cubicBezTo>
                      <a:pt x="234" y="112"/>
                      <a:pt x="235" y="106"/>
                      <a:pt x="235" y="101"/>
                    </a:cubicBezTo>
                    <a:cubicBezTo>
                      <a:pt x="235" y="86"/>
                      <a:pt x="230" y="73"/>
                      <a:pt x="222" y="59"/>
                    </a:cubicBezTo>
                    <a:cubicBezTo>
                      <a:pt x="216" y="47"/>
                      <a:pt x="209" y="35"/>
                      <a:pt x="202" y="25"/>
                    </a:cubicBezTo>
                    <a:cubicBezTo>
                      <a:pt x="195" y="14"/>
                      <a:pt x="187" y="6"/>
                      <a:pt x="180" y="1"/>
                    </a:cubicBezTo>
                    <a:cubicBezTo>
                      <a:pt x="179" y="0"/>
                      <a:pt x="178" y="1"/>
                      <a:pt x="177" y="2"/>
                    </a:cubicBezTo>
                    <a:cubicBezTo>
                      <a:pt x="176" y="3"/>
                      <a:pt x="177" y="4"/>
                      <a:pt x="17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05" name="Freeform 66">
                <a:extLst>
                  <a:ext uri="{FF2B5EF4-FFF2-40B4-BE49-F238E27FC236}">
                    <a16:creationId xmlns:a16="http://schemas.microsoft.com/office/drawing/2014/main" id="{EFBE539B-8562-29D1-B0D2-3C398F957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1776"/>
                <a:ext cx="290" cy="88"/>
              </a:xfrm>
              <a:custGeom>
                <a:avLst/>
                <a:gdLst>
                  <a:gd name="T0" fmla="*/ 2 w 116"/>
                  <a:gd name="T1" fmla="*/ 4 h 33"/>
                  <a:gd name="T2" fmla="*/ 8 w 116"/>
                  <a:gd name="T3" fmla="*/ 3 h 33"/>
                  <a:gd name="T4" fmla="*/ 8 w 116"/>
                  <a:gd name="T5" fmla="*/ 2 h 33"/>
                  <a:gd name="T6" fmla="*/ 7 w 116"/>
                  <a:gd name="T7" fmla="*/ 3 h 33"/>
                  <a:gd name="T8" fmla="*/ 113 w 116"/>
                  <a:gd name="T9" fmla="*/ 32 h 33"/>
                  <a:gd name="T10" fmla="*/ 116 w 116"/>
                  <a:gd name="T11" fmla="*/ 32 h 33"/>
                  <a:gd name="T12" fmla="*/ 115 w 116"/>
                  <a:gd name="T13" fmla="*/ 29 h 33"/>
                  <a:gd name="T14" fmla="*/ 8 w 116"/>
                  <a:gd name="T15" fmla="*/ 0 h 33"/>
                  <a:gd name="T16" fmla="*/ 7 w 116"/>
                  <a:gd name="T17" fmla="*/ 0 h 33"/>
                  <a:gd name="T18" fmla="*/ 2 w 116"/>
                  <a:gd name="T19" fmla="*/ 0 h 33"/>
                  <a:gd name="T20" fmla="*/ 0 w 116"/>
                  <a:gd name="T21" fmla="*/ 3 h 33"/>
                  <a:gd name="T22" fmla="*/ 2 w 116"/>
                  <a:gd name="T23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33">
                    <a:moveTo>
                      <a:pt x="2" y="4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9" y="6"/>
                      <a:pt x="82" y="7"/>
                      <a:pt x="113" y="32"/>
                    </a:cubicBezTo>
                    <a:cubicBezTo>
                      <a:pt x="114" y="33"/>
                      <a:pt x="115" y="32"/>
                      <a:pt x="116" y="32"/>
                    </a:cubicBezTo>
                    <a:cubicBezTo>
                      <a:pt x="116" y="31"/>
                      <a:pt x="116" y="29"/>
                      <a:pt x="115" y="29"/>
                    </a:cubicBezTo>
                    <a:cubicBezTo>
                      <a:pt x="83" y="3"/>
                      <a:pt x="39" y="3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06" name="Freeform 67">
                <a:extLst>
                  <a:ext uri="{FF2B5EF4-FFF2-40B4-BE49-F238E27FC236}">
                    <a16:creationId xmlns:a16="http://schemas.microsoft.com/office/drawing/2014/main" id="{0668D414-3CA5-69A5-393D-FF30588592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4" y="1822"/>
                <a:ext cx="230" cy="272"/>
              </a:xfrm>
              <a:custGeom>
                <a:avLst/>
                <a:gdLst>
                  <a:gd name="T0" fmla="*/ 56 w 92"/>
                  <a:gd name="T1" fmla="*/ 75 h 102"/>
                  <a:gd name="T2" fmla="*/ 66 w 92"/>
                  <a:gd name="T3" fmla="*/ 102 h 102"/>
                  <a:gd name="T4" fmla="*/ 80 w 92"/>
                  <a:gd name="T5" fmla="*/ 86 h 102"/>
                  <a:gd name="T6" fmla="*/ 71 w 92"/>
                  <a:gd name="T7" fmla="*/ 50 h 102"/>
                  <a:gd name="T8" fmla="*/ 44 w 92"/>
                  <a:gd name="T9" fmla="*/ 56 h 102"/>
                  <a:gd name="T10" fmla="*/ 56 w 92"/>
                  <a:gd name="T11" fmla="*/ 75 h 102"/>
                  <a:gd name="T12" fmla="*/ 39 w 92"/>
                  <a:gd name="T13" fmla="*/ 47 h 102"/>
                  <a:gd name="T14" fmla="*/ 62 w 92"/>
                  <a:gd name="T15" fmla="*/ 34 h 102"/>
                  <a:gd name="T16" fmla="*/ 55 w 92"/>
                  <a:gd name="T17" fmla="*/ 0 h 102"/>
                  <a:gd name="T18" fmla="*/ 0 w 92"/>
                  <a:gd name="T19" fmla="*/ 16 h 102"/>
                  <a:gd name="T20" fmla="*/ 5 w 92"/>
                  <a:gd name="T21" fmla="*/ 15 h 102"/>
                  <a:gd name="T22" fmla="*/ 39 w 92"/>
                  <a:gd name="T23" fmla="*/ 4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102">
                    <a:moveTo>
                      <a:pt x="56" y="75"/>
                    </a:moveTo>
                    <a:cubicBezTo>
                      <a:pt x="61" y="84"/>
                      <a:pt x="64" y="93"/>
                      <a:pt x="66" y="102"/>
                    </a:cubicBezTo>
                    <a:cubicBezTo>
                      <a:pt x="71" y="94"/>
                      <a:pt x="76" y="89"/>
                      <a:pt x="80" y="86"/>
                    </a:cubicBezTo>
                    <a:cubicBezTo>
                      <a:pt x="92" y="78"/>
                      <a:pt x="82" y="51"/>
                      <a:pt x="71" y="50"/>
                    </a:cubicBezTo>
                    <a:cubicBezTo>
                      <a:pt x="64" y="50"/>
                      <a:pt x="59" y="50"/>
                      <a:pt x="44" y="56"/>
                    </a:cubicBezTo>
                    <a:cubicBezTo>
                      <a:pt x="48" y="62"/>
                      <a:pt x="52" y="69"/>
                      <a:pt x="56" y="75"/>
                    </a:cubicBezTo>
                    <a:close/>
                    <a:moveTo>
                      <a:pt x="39" y="47"/>
                    </a:moveTo>
                    <a:cubicBezTo>
                      <a:pt x="44" y="44"/>
                      <a:pt x="52" y="39"/>
                      <a:pt x="62" y="34"/>
                    </a:cubicBezTo>
                    <a:cubicBezTo>
                      <a:pt x="68" y="28"/>
                      <a:pt x="68" y="6"/>
                      <a:pt x="55" y="0"/>
                    </a:cubicBezTo>
                    <a:cubicBezTo>
                      <a:pt x="55" y="0"/>
                      <a:pt x="20" y="2"/>
                      <a:pt x="0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5" y="18"/>
                      <a:pt x="28" y="31"/>
                      <a:pt x="39" y="47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9207" name="Picture 68">
                <a:extLst>
                  <a:ext uri="{FF2B5EF4-FFF2-40B4-BE49-F238E27FC236}">
                    <a16:creationId xmlns:a16="http://schemas.microsoft.com/office/drawing/2014/main" id="{D863BDC6-5687-0D64-90DA-DEB9E2919C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66" y="1447"/>
                <a:ext cx="810" cy="9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208" name="Freeform 69">
                <a:extLst>
                  <a:ext uri="{FF2B5EF4-FFF2-40B4-BE49-F238E27FC236}">
                    <a16:creationId xmlns:a16="http://schemas.microsoft.com/office/drawing/2014/main" id="{944EA3FF-6CA6-8FAE-C87F-5CE469AA1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744"/>
                <a:ext cx="102" cy="382"/>
              </a:xfrm>
              <a:custGeom>
                <a:avLst/>
                <a:gdLst>
                  <a:gd name="T0" fmla="*/ 37 w 41"/>
                  <a:gd name="T1" fmla="*/ 3 h 143"/>
                  <a:gd name="T2" fmla="*/ 37 w 41"/>
                  <a:gd name="T3" fmla="*/ 8 h 143"/>
                  <a:gd name="T4" fmla="*/ 36 w 41"/>
                  <a:gd name="T5" fmla="*/ 18 h 143"/>
                  <a:gd name="T6" fmla="*/ 36 w 41"/>
                  <a:gd name="T7" fmla="*/ 19 h 143"/>
                  <a:gd name="T8" fmla="*/ 36 w 41"/>
                  <a:gd name="T9" fmla="*/ 19 h 143"/>
                  <a:gd name="T10" fmla="*/ 38 w 41"/>
                  <a:gd name="T11" fmla="*/ 19 h 143"/>
                  <a:gd name="T12" fmla="*/ 38 w 41"/>
                  <a:gd name="T13" fmla="*/ 17 h 143"/>
                  <a:gd name="T14" fmla="*/ 38 w 41"/>
                  <a:gd name="T15" fmla="*/ 17 h 143"/>
                  <a:gd name="T16" fmla="*/ 36 w 41"/>
                  <a:gd name="T17" fmla="*/ 18 h 143"/>
                  <a:gd name="T18" fmla="*/ 23 w 41"/>
                  <a:gd name="T19" fmla="*/ 57 h 143"/>
                  <a:gd name="T20" fmla="*/ 0 w 41"/>
                  <a:gd name="T21" fmla="*/ 141 h 143"/>
                  <a:gd name="T22" fmla="*/ 2 w 41"/>
                  <a:gd name="T23" fmla="*/ 143 h 143"/>
                  <a:gd name="T24" fmla="*/ 4 w 41"/>
                  <a:gd name="T25" fmla="*/ 142 h 143"/>
                  <a:gd name="T26" fmla="*/ 26 w 41"/>
                  <a:gd name="T27" fmla="*/ 59 h 143"/>
                  <a:gd name="T28" fmla="*/ 40 w 41"/>
                  <a:gd name="T29" fmla="*/ 19 h 143"/>
                  <a:gd name="T30" fmla="*/ 38 w 41"/>
                  <a:gd name="T31" fmla="*/ 19 h 143"/>
                  <a:gd name="T32" fmla="*/ 38 w 41"/>
                  <a:gd name="T33" fmla="*/ 21 h 143"/>
                  <a:gd name="T34" fmla="*/ 38 w 41"/>
                  <a:gd name="T35" fmla="*/ 21 h 143"/>
                  <a:gd name="T36" fmla="*/ 40 w 41"/>
                  <a:gd name="T37" fmla="*/ 20 h 143"/>
                  <a:gd name="T38" fmla="*/ 40 w 41"/>
                  <a:gd name="T39" fmla="*/ 18 h 143"/>
                  <a:gd name="T40" fmla="*/ 40 w 41"/>
                  <a:gd name="T41" fmla="*/ 18 h 143"/>
                  <a:gd name="T42" fmla="*/ 38 w 41"/>
                  <a:gd name="T43" fmla="*/ 19 h 143"/>
                  <a:gd name="T44" fmla="*/ 40 w 41"/>
                  <a:gd name="T45" fmla="*/ 19 h 143"/>
                  <a:gd name="T46" fmla="*/ 41 w 41"/>
                  <a:gd name="T47" fmla="*/ 8 h 143"/>
                  <a:gd name="T48" fmla="*/ 41 w 41"/>
                  <a:gd name="T49" fmla="*/ 2 h 143"/>
                  <a:gd name="T50" fmla="*/ 38 w 41"/>
                  <a:gd name="T51" fmla="*/ 0 h 143"/>
                  <a:gd name="T52" fmla="*/ 37 w 41"/>
                  <a:gd name="T53" fmla="*/ 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143">
                    <a:moveTo>
                      <a:pt x="37" y="3"/>
                    </a:moveTo>
                    <a:cubicBezTo>
                      <a:pt x="37" y="4"/>
                      <a:pt x="37" y="6"/>
                      <a:pt x="37" y="8"/>
                    </a:cubicBezTo>
                    <a:cubicBezTo>
                      <a:pt x="37" y="10"/>
                      <a:pt x="37" y="14"/>
                      <a:pt x="36" y="18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7" y="17"/>
                      <a:pt x="36" y="17"/>
                      <a:pt x="36" y="18"/>
                    </a:cubicBezTo>
                    <a:cubicBezTo>
                      <a:pt x="34" y="27"/>
                      <a:pt x="30" y="40"/>
                      <a:pt x="23" y="57"/>
                    </a:cubicBezTo>
                    <a:cubicBezTo>
                      <a:pt x="12" y="82"/>
                      <a:pt x="5" y="112"/>
                      <a:pt x="0" y="141"/>
                    </a:cubicBezTo>
                    <a:cubicBezTo>
                      <a:pt x="0" y="142"/>
                      <a:pt x="1" y="143"/>
                      <a:pt x="2" y="143"/>
                    </a:cubicBezTo>
                    <a:cubicBezTo>
                      <a:pt x="3" y="143"/>
                      <a:pt x="4" y="143"/>
                      <a:pt x="4" y="142"/>
                    </a:cubicBezTo>
                    <a:cubicBezTo>
                      <a:pt x="9" y="113"/>
                      <a:pt x="16" y="83"/>
                      <a:pt x="26" y="59"/>
                    </a:cubicBezTo>
                    <a:cubicBezTo>
                      <a:pt x="33" y="41"/>
                      <a:pt x="38" y="29"/>
                      <a:pt x="40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9" y="21"/>
                      <a:pt x="40" y="20"/>
                    </a:cubicBezTo>
                    <a:cubicBezTo>
                      <a:pt x="40" y="20"/>
                      <a:pt x="40" y="19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15"/>
                      <a:pt x="41" y="11"/>
                      <a:pt x="41" y="8"/>
                    </a:cubicBezTo>
                    <a:cubicBezTo>
                      <a:pt x="41" y="5"/>
                      <a:pt x="41" y="3"/>
                      <a:pt x="41" y="2"/>
                    </a:cubicBezTo>
                    <a:cubicBezTo>
                      <a:pt x="41" y="1"/>
                      <a:pt x="39" y="0"/>
                      <a:pt x="38" y="0"/>
                    </a:cubicBezTo>
                    <a:cubicBezTo>
                      <a:pt x="37" y="1"/>
                      <a:pt x="37" y="2"/>
                      <a:pt x="3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09" name="Freeform 70">
                <a:extLst>
                  <a:ext uri="{FF2B5EF4-FFF2-40B4-BE49-F238E27FC236}">
                    <a16:creationId xmlns:a16="http://schemas.microsoft.com/office/drawing/2014/main" id="{C82CFA64-FA23-487F-CCC6-DECEF771F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7" y="1174"/>
                <a:ext cx="190" cy="277"/>
              </a:xfrm>
              <a:custGeom>
                <a:avLst/>
                <a:gdLst>
                  <a:gd name="T0" fmla="*/ 75 w 76"/>
                  <a:gd name="T1" fmla="*/ 101 h 104"/>
                  <a:gd name="T2" fmla="*/ 3 w 76"/>
                  <a:gd name="T3" fmla="*/ 1 h 104"/>
                  <a:gd name="T4" fmla="*/ 1 w 76"/>
                  <a:gd name="T5" fmla="*/ 1 h 104"/>
                  <a:gd name="T6" fmla="*/ 1 w 76"/>
                  <a:gd name="T7" fmla="*/ 4 h 104"/>
                  <a:gd name="T8" fmla="*/ 72 w 76"/>
                  <a:gd name="T9" fmla="*/ 102 h 104"/>
                  <a:gd name="T10" fmla="*/ 74 w 76"/>
                  <a:gd name="T11" fmla="*/ 103 h 104"/>
                  <a:gd name="T12" fmla="*/ 75 w 76"/>
                  <a:gd name="T13" fmla="*/ 10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04">
                    <a:moveTo>
                      <a:pt x="75" y="101"/>
                    </a:moveTo>
                    <a:cubicBezTo>
                      <a:pt x="60" y="61"/>
                      <a:pt x="37" y="27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34" y="29"/>
                      <a:pt x="57" y="63"/>
                      <a:pt x="72" y="102"/>
                    </a:cubicBezTo>
                    <a:cubicBezTo>
                      <a:pt x="72" y="103"/>
                      <a:pt x="73" y="104"/>
                      <a:pt x="74" y="103"/>
                    </a:cubicBezTo>
                    <a:cubicBezTo>
                      <a:pt x="75" y="103"/>
                      <a:pt x="76" y="102"/>
                      <a:pt x="75" y="10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0" name="Freeform 71">
                <a:extLst>
                  <a:ext uri="{FF2B5EF4-FFF2-40B4-BE49-F238E27FC236}">
                    <a16:creationId xmlns:a16="http://schemas.microsoft.com/office/drawing/2014/main" id="{75E02795-A611-C7C0-71BB-855811E2D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3059"/>
                <a:ext cx="60" cy="539"/>
              </a:xfrm>
              <a:custGeom>
                <a:avLst/>
                <a:gdLst>
                  <a:gd name="T0" fmla="*/ 0 w 24"/>
                  <a:gd name="T1" fmla="*/ 2 h 202"/>
                  <a:gd name="T2" fmla="*/ 7 w 24"/>
                  <a:gd name="T3" fmla="*/ 52 h 202"/>
                  <a:gd name="T4" fmla="*/ 7 w 24"/>
                  <a:gd name="T5" fmla="*/ 56 h 202"/>
                  <a:gd name="T6" fmla="*/ 12 w 24"/>
                  <a:gd name="T7" fmla="*/ 190 h 202"/>
                  <a:gd name="T8" fmla="*/ 14 w 24"/>
                  <a:gd name="T9" fmla="*/ 192 h 202"/>
                  <a:gd name="T10" fmla="*/ 14 w 24"/>
                  <a:gd name="T11" fmla="*/ 192 h 202"/>
                  <a:gd name="T12" fmla="*/ 14 w 24"/>
                  <a:gd name="T13" fmla="*/ 190 h 202"/>
                  <a:gd name="T14" fmla="*/ 12 w 24"/>
                  <a:gd name="T15" fmla="*/ 189 h 202"/>
                  <a:gd name="T16" fmla="*/ 12 w 24"/>
                  <a:gd name="T17" fmla="*/ 190 h 202"/>
                  <a:gd name="T18" fmla="*/ 12 w 24"/>
                  <a:gd name="T19" fmla="*/ 191 h 202"/>
                  <a:gd name="T20" fmla="*/ 14 w 24"/>
                  <a:gd name="T21" fmla="*/ 196 h 202"/>
                  <a:gd name="T22" fmla="*/ 20 w 24"/>
                  <a:gd name="T23" fmla="*/ 201 h 202"/>
                  <a:gd name="T24" fmla="*/ 23 w 24"/>
                  <a:gd name="T25" fmla="*/ 201 h 202"/>
                  <a:gd name="T26" fmla="*/ 22 w 24"/>
                  <a:gd name="T27" fmla="*/ 198 h 202"/>
                  <a:gd name="T28" fmla="*/ 17 w 24"/>
                  <a:gd name="T29" fmla="*/ 194 h 202"/>
                  <a:gd name="T30" fmla="*/ 16 w 24"/>
                  <a:gd name="T31" fmla="*/ 191 h 202"/>
                  <a:gd name="T32" fmla="*/ 14 w 24"/>
                  <a:gd name="T33" fmla="*/ 191 h 202"/>
                  <a:gd name="T34" fmla="*/ 15 w 24"/>
                  <a:gd name="T35" fmla="*/ 191 h 202"/>
                  <a:gd name="T36" fmla="*/ 16 w 24"/>
                  <a:gd name="T37" fmla="*/ 190 h 202"/>
                  <a:gd name="T38" fmla="*/ 15 w 24"/>
                  <a:gd name="T39" fmla="*/ 189 h 202"/>
                  <a:gd name="T40" fmla="*/ 14 w 24"/>
                  <a:gd name="T41" fmla="*/ 188 h 202"/>
                  <a:gd name="T42" fmla="*/ 14 w 24"/>
                  <a:gd name="T43" fmla="*/ 188 h 202"/>
                  <a:gd name="T44" fmla="*/ 14 w 24"/>
                  <a:gd name="T45" fmla="*/ 190 h 202"/>
                  <a:gd name="T46" fmla="*/ 16 w 24"/>
                  <a:gd name="T47" fmla="*/ 190 h 202"/>
                  <a:gd name="T48" fmla="*/ 11 w 24"/>
                  <a:gd name="T49" fmla="*/ 56 h 202"/>
                  <a:gd name="T50" fmla="*/ 11 w 24"/>
                  <a:gd name="T51" fmla="*/ 52 h 202"/>
                  <a:gd name="T52" fmla="*/ 4 w 24"/>
                  <a:gd name="T53" fmla="*/ 2 h 202"/>
                  <a:gd name="T54" fmla="*/ 1 w 24"/>
                  <a:gd name="T55" fmla="*/ 0 h 202"/>
                  <a:gd name="T56" fmla="*/ 0 w 24"/>
                  <a:gd name="T57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02">
                    <a:moveTo>
                      <a:pt x="0" y="2"/>
                    </a:moveTo>
                    <a:cubicBezTo>
                      <a:pt x="4" y="20"/>
                      <a:pt x="7" y="38"/>
                      <a:pt x="7" y="52"/>
                    </a:cubicBezTo>
                    <a:cubicBezTo>
                      <a:pt x="7" y="53"/>
                      <a:pt x="7" y="55"/>
                      <a:pt x="7" y="56"/>
                    </a:cubicBezTo>
                    <a:cubicBezTo>
                      <a:pt x="7" y="118"/>
                      <a:pt x="11" y="150"/>
                      <a:pt x="12" y="190"/>
                    </a:cubicBezTo>
                    <a:cubicBezTo>
                      <a:pt x="12" y="191"/>
                      <a:pt x="12" y="192"/>
                      <a:pt x="14" y="192"/>
                    </a:cubicBezTo>
                    <a:cubicBezTo>
                      <a:pt x="14" y="192"/>
                      <a:pt x="14" y="192"/>
                      <a:pt x="14" y="192"/>
                    </a:cubicBezTo>
                    <a:cubicBezTo>
                      <a:pt x="14" y="190"/>
                      <a:pt x="14" y="190"/>
                      <a:pt x="14" y="190"/>
                    </a:cubicBezTo>
                    <a:cubicBezTo>
                      <a:pt x="12" y="189"/>
                      <a:pt x="12" y="189"/>
                      <a:pt x="12" y="189"/>
                    </a:cubicBezTo>
                    <a:cubicBezTo>
                      <a:pt x="12" y="190"/>
                      <a:pt x="12" y="190"/>
                      <a:pt x="12" y="190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2" y="193"/>
                      <a:pt x="13" y="195"/>
                      <a:pt x="14" y="196"/>
                    </a:cubicBezTo>
                    <a:cubicBezTo>
                      <a:pt x="16" y="198"/>
                      <a:pt x="18" y="200"/>
                      <a:pt x="20" y="201"/>
                    </a:cubicBezTo>
                    <a:cubicBezTo>
                      <a:pt x="21" y="202"/>
                      <a:pt x="22" y="202"/>
                      <a:pt x="23" y="201"/>
                    </a:cubicBezTo>
                    <a:cubicBezTo>
                      <a:pt x="24" y="200"/>
                      <a:pt x="23" y="199"/>
                      <a:pt x="22" y="198"/>
                    </a:cubicBezTo>
                    <a:cubicBezTo>
                      <a:pt x="20" y="197"/>
                      <a:pt x="18" y="195"/>
                      <a:pt x="17" y="194"/>
                    </a:cubicBezTo>
                    <a:cubicBezTo>
                      <a:pt x="16" y="193"/>
                      <a:pt x="16" y="191"/>
                      <a:pt x="16" y="191"/>
                    </a:cubicBezTo>
                    <a:cubicBezTo>
                      <a:pt x="14" y="191"/>
                      <a:pt x="14" y="191"/>
                      <a:pt x="14" y="191"/>
                    </a:cubicBezTo>
                    <a:cubicBezTo>
                      <a:pt x="15" y="191"/>
                      <a:pt x="15" y="191"/>
                      <a:pt x="15" y="191"/>
                    </a:cubicBezTo>
                    <a:cubicBezTo>
                      <a:pt x="16" y="190"/>
                      <a:pt x="16" y="190"/>
                      <a:pt x="16" y="190"/>
                    </a:cubicBezTo>
                    <a:cubicBezTo>
                      <a:pt x="16" y="190"/>
                      <a:pt x="16" y="189"/>
                      <a:pt x="15" y="189"/>
                    </a:cubicBezTo>
                    <a:cubicBezTo>
                      <a:pt x="15" y="188"/>
                      <a:pt x="14" y="188"/>
                      <a:pt x="14" y="188"/>
                    </a:cubicBezTo>
                    <a:cubicBezTo>
                      <a:pt x="14" y="188"/>
                      <a:pt x="14" y="188"/>
                      <a:pt x="14" y="188"/>
                    </a:cubicBezTo>
                    <a:cubicBezTo>
                      <a:pt x="14" y="190"/>
                      <a:pt x="14" y="190"/>
                      <a:pt x="14" y="190"/>
                    </a:cubicBezTo>
                    <a:cubicBezTo>
                      <a:pt x="16" y="190"/>
                      <a:pt x="16" y="190"/>
                      <a:pt x="16" y="190"/>
                    </a:cubicBezTo>
                    <a:cubicBezTo>
                      <a:pt x="15" y="150"/>
                      <a:pt x="11" y="117"/>
                      <a:pt x="11" y="56"/>
                    </a:cubicBezTo>
                    <a:cubicBezTo>
                      <a:pt x="11" y="55"/>
                      <a:pt x="11" y="53"/>
                      <a:pt x="11" y="52"/>
                    </a:cubicBezTo>
                    <a:cubicBezTo>
                      <a:pt x="11" y="37"/>
                      <a:pt x="8" y="20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1" name="Freeform 72">
                <a:extLst>
                  <a:ext uri="{FF2B5EF4-FFF2-40B4-BE49-F238E27FC236}">
                    <a16:creationId xmlns:a16="http://schemas.microsoft.com/office/drawing/2014/main" id="{8EF4254B-3ABC-C0C9-2D61-83EF078D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1110"/>
                <a:ext cx="23" cy="16"/>
              </a:xfrm>
              <a:custGeom>
                <a:avLst/>
                <a:gdLst>
                  <a:gd name="T0" fmla="*/ 0 w 9"/>
                  <a:gd name="T1" fmla="*/ 6 h 6"/>
                  <a:gd name="T2" fmla="*/ 9 w 9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6"/>
                      <a:pt x="5" y="3"/>
                      <a:pt x="9" y="0"/>
                    </a:cubicBezTo>
                  </a:path>
                </a:pathLst>
              </a:custGeom>
              <a:solidFill>
                <a:srgbClr val="FFF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2" name="Freeform 73">
                <a:extLst>
                  <a:ext uri="{FF2B5EF4-FFF2-40B4-BE49-F238E27FC236}">
                    <a16:creationId xmlns:a16="http://schemas.microsoft.com/office/drawing/2014/main" id="{0C6868E3-31DD-02FE-E986-6A86536852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2" y="1174"/>
                <a:ext cx="780" cy="1061"/>
              </a:xfrm>
              <a:custGeom>
                <a:avLst/>
                <a:gdLst>
                  <a:gd name="T0" fmla="*/ 312 w 312"/>
                  <a:gd name="T1" fmla="*/ 107 h 398"/>
                  <a:gd name="T2" fmla="*/ 235 w 312"/>
                  <a:gd name="T3" fmla="*/ 0 h 398"/>
                  <a:gd name="T4" fmla="*/ 233 w 312"/>
                  <a:gd name="T5" fmla="*/ 4 h 398"/>
                  <a:gd name="T6" fmla="*/ 308 w 312"/>
                  <a:gd name="T7" fmla="*/ 108 h 398"/>
                  <a:gd name="T8" fmla="*/ 312 w 312"/>
                  <a:gd name="T9" fmla="*/ 107 h 398"/>
                  <a:gd name="T10" fmla="*/ 190 w 312"/>
                  <a:gd name="T11" fmla="*/ 110 h 398"/>
                  <a:gd name="T12" fmla="*/ 230 w 312"/>
                  <a:gd name="T13" fmla="*/ 108 h 398"/>
                  <a:gd name="T14" fmla="*/ 273 w 312"/>
                  <a:gd name="T15" fmla="*/ 107 h 398"/>
                  <a:gd name="T16" fmla="*/ 310 w 312"/>
                  <a:gd name="T17" fmla="*/ 107 h 398"/>
                  <a:gd name="T18" fmla="*/ 312 w 312"/>
                  <a:gd name="T19" fmla="*/ 107 h 398"/>
                  <a:gd name="T20" fmla="*/ 312 w 312"/>
                  <a:gd name="T21" fmla="*/ 105 h 398"/>
                  <a:gd name="T22" fmla="*/ 311 w 312"/>
                  <a:gd name="T23" fmla="*/ 100 h 398"/>
                  <a:gd name="T24" fmla="*/ 307 w 312"/>
                  <a:gd name="T25" fmla="*/ 102 h 398"/>
                  <a:gd name="T26" fmla="*/ 308 w 312"/>
                  <a:gd name="T27" fmla="*/ 106 h 398"/>
                  <a:gd name="T28" fmla="*/ 310 w 312"/>
                  <a:gd name="T29" fmla="*/ 105 h 398"/>
                  <a:gd name="T30" fmla="*/ 310 w 312"/>
                  <a:gd name="T31" fmla="*/ 103 h 398"/>
                  <a:gd name="T32" fmla="*/ 273 w 312"/>
                  <a:gd name="T33" fmla="*/ 103 h 398"/>
                  <a:gd name="T34" fmla="*/ 230 w 312"/>
                  <a:gd name="T35" fmla="*/ 104 h 398"/>
                  <a:gd name="T36" fmla="*/ 190 w 312"/>
                  <a:gd name="T37" fmla="*/ 106 h 398"/>
                  <a:gd name="T38" fmla="*/ 190 w 312"/>
                  <a:gd name="T39" fmla="*/ 110 h 398"/>
                  <a:gd name="T40" fmla="*/ 0 w 312"/>
                  <a:gd name="T41" fmla="*/ 146 h 398"/>
                  <a:gd name="T42" fmla="*/ 0 w 312"/>
                  <a:gd name="T43" fmla="*/ 148 h 398"/>
                  <a:gd name="T44" fmla="*/ 1 w 312"/>
                  <a:gd name="T45" fmla="*/ 167 h 398"/>
                  <a:gd name="T46" fmla="*/ 3 w 312"/>
                  <a:gd name="T47" fmla="*/ 186 h 398"/>
                  <a:gd name="T48" fmla="*/ 3 w 312"/>
                  <a:gd name="T49" fmla="*/ 208 h 398"/>
                  <a:gd name="T50" fmla="*/ 13 w 312"/>
                  <a:gd name="T51" fmla="*/ 303 h 398"/>
                  <a:gd name="T52" fmla="*/ 15 w 312"/>
                  <a:gd name="T53" fmla="*/ 302 h 398"/>
                  <a:gd name="T54" fmla="*/ 13 w 312"/>
                  <a:gd name="T55" fmla="*/ 302 h 398"/>
                  <a:gd name="T56" fmla="*/ 13 w 312"/>
                  <a:gd name="T57" fmla="*/ 303 h 398"/>
                  <a:gd name="T58" fmla="*/ 13 w 312"/>
                  <a:gd name="T59" fmla="*/ 303 h 398"/>
                  <a:gd name="T60" fmla="*/ 13 w 312"/>
                  <a:gd name="T61" fmla="*/ 304 h 398"/>
                  <a:gd name="T62" fmla="*/ 40 w 312"/>
                  <a:gd name="T63" fmla="*/ 343 h 398"/>
                  <a:gd name="T64" fmla="*/ 42 w 312"/>
                  <a:gd name="T65" fmla="*/ 350 h 398"/>
                  <a:gd name="T66" fmla="*/ 43 w 312"/>
                  <a:gd name="T67" fmla="*/ 360 h 398"/>
                  <a:gd name="T68" fmla="*/ 39 w 312"/>
                  <a:gd name="T69" fmla="*/ 397 h 398"/>
                  <a:gd name="T70" fmla="*/ 43 w 312"/>
                  <a:gd name="T71" fmla="*/ 398 h 398"/>
                  <a:gd name="T72" fmla="*/ 47 w 312"/>
                  <a:gd name="T73" fmla="*/ 360 h 398"/>
                  <a:gd name="T74" fmla="*/ 46 w 312"/>
                  <a:gd name="T75" fmla="*/ 349 h 398"/>
                  <a:gd name="T76" fmla="*/ 43 w 312"/>
                  <a:gd name="T77" fmla="*/ 340 h 398"/>
                  <a:gd name="T78" fmla="*/ 17 w 312"/>
                  <a:gd name="T79" fmla="*/ 302 h 398"/>
                  <a:gd name="T80" fmla="*/ 15 w 312"/>
                  <a:gd name="T81" fmla="*/ 303 h 398"/>
                  <a:gd name="T82" fmla="*/ 17 w 312"/>
                  <a:gd name="T83" fmla="*/ 302 h 398"/>
                  <a:gd name="T84" fmla="*/ 17 w 312"/>
                  <a:gd name="T85" fmla="*/ 302 h 398"/>
                  <a:gd name="T86" fmla="*/ 17 w 312"/>
                  <a:gd name="T87" fmla="*/ 302 h 398"/>
                  <a:gd name="T88" fmla="*/ 17 w 312"/>
                  <a:gd name="T89" fmla="*/ 302 h 398"/>
                  <a:gd name="T90" fmla="*/ 7 w 312"/>
                  <a:gd name="T91" fmla="*/ 208 h 398"/>
                  <a:gd name="T92" fmla="*/ 7 w 312"/>
                  <a:gd name="T93" fmla="*/ 186 h 398"/>
                  <a:gd name="T94" fmla="*/ 5 w 312"/>
                  <a:gd name="T95" fmla="*/ 167 h 398"/>
                  <a:gd name="T96" fmla="*/ 4 w 312"/>
                  <a:gd name="T97" fmla="*/ 148 h 398"/>
                  <a:gd name="T98" fmla="*/ 4 w 312"/>
                  <a:gd name="T99" fmla="*/ 146 h 398"/>
                  <a:gd name="T100" fmla="*/ 0 w 312"/>
                  <a:gd name="T101" fmla="*/ 146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2" h="398">
                    <a:moveTo>
                      <a:pt x="312" y="107"/>
                    </a:moveTo>
                    <a:cubicBezTo>
                      <a:pt x="299" y="63"/>
                      <a:pt x="276" y="22"/>
                      <a:pt x="235" y="0"/>
                    </a:cubicBezTo>
                    <a:cubicBezTo>
                      <a:pt x="233" y="4"/>
                      <a:pt x="233" y="4"/>
                      <a:pt x="233" y="4"/>
                    </a:cubicBezTo>
                    <a:cubicBezTo>
                      <a:pt x="272" y="24"/>
                      <a:pt x="295" y="65"/>
                      <a:pt x="308" y="108"/>
                    </a:cubicBezTo>
                    <a:cubicBezTo>
                      <a:pt x="312" y="107"/>
                      <a:pt x="312" y="107"/>
                      <a:pt x="312" y="107"/>
                    </a:cubicBezTo>
                    <a:moveTo>
                      <a:pt x="190" y="110"/>
                    </a:moveTo>
                    <a:cubicBezTo>
                      <a:pt x="201" y="110"/>
                      <a:pt x="214" y="109"/>
                      <a:pt x="230" y="108"/>
                    </a:cubicBezTo>
                    <a:cubicBezTo>
                      <a:pt x="243" y="107"/>
                      <a:pt x="258" y="107"/>
                      <a:pt x="273" y="107"/>
                    </a:cubicBezTo>
                    <a:cubicBezTo>
                      <a:pt x="285" y="107"/>
                      <a:pt x="297" y="107"/>
                      <a:pt x="310" y="107"/>
                    </a:cubicBezTo>
                    <a:cubicBezTo>
                      <a:pt x="312" y="107"/>
                      <a:pt x="312" y="107"/>
                      <a:pt x="312" y="107"/>
                    </a:cubicBezTo>
                    <a:cubicBezTo>
                      <a:pt x="312" y="105"/>
                      <a:pt x="312" y="105"/>
                      <a:pt x="312" y="105"/>
                    </a:cubicBezTo>
                    <a:cubicBezTo>
                      <a:pt x="311" y="103"/>
                      <a:pt x="311" y="102"/>
                      <a:pt x="311" y="100"/>
                    </a:cubicBezTo>
                    <a:cubicBezTo>
                      <a:pt x="307" y="102"/>
                      <a:pt x="307" y="102"/>
                      <a:pt x="307" y="102"/>
                    </a:cubicBezTo>
                    <a:cubicBezTo>
                      <a:pt x="307" y="103"/>
                      <a:pt x="308" y="104"/>
                      <a:pt x="308" y="106"/>
                    </a:cubicBezTo>
                    <a:cubicBezTo>
                      <a:pt x="310" y="105"/>
                      <a:pt x="310" y="105"/>
                      <a:pt x="310" y="105"/>
                    </a:cubicBezTo>
                    <a:cubicBezTo>
                      <a:pt x="310" y="103"/>
                      <a:pt x="310" y="103"/>
                      <a:pt x="310" y="103"/>
                    </a:cubicBezTo>
                    <a:cubicBezTo>
                      <a:pt x="297" y="103"/>
                      <a:pt x="285" y="103"/>
                      <a:pt x="273" y="103"/>
                    </a:cubicBezTo>
                    <a:cubicBezTo>
                      <a:pt x="257" y="103"/>
                      <a:pt x="243" y="103"/>
                      <a:pt x="230" y="104"/>
                    </a:cubicBezTo>
                    <a:cubicBezTo>
                      <a:pt x="214" y="105"/>
                      <a:pt x="201" y="106"/>
                      <a:pt x="190" y="106"/>
                    </a:cubicBezTo>
                    <a:cubicBezTo>
                      <a:pt x="190" y="110"/>
                      <a:pt x="190" y="110"/>
                      <a:pt x="190" y="110"/>
                    </a:cubicBezTo>
                    <a:moveTo>
                      <a:pt x="0" y="146"/>
                    </a:moveTo>
                    <a:cubicBezTo>
                      <a:pt x="0" y="147"/>
                      <a:pt x="0" y="147"/>
                      <a:pt x="0" y="148"/>
                    </a:cubicBezTo>
                    <a:cubicBezTo>
                      <a:pt x="0" y="152"/>
                      <a:pt x="1" y="160"/>
                      <a:pt x="1" y="167"/>
                    </a:cubicBezTo>
                    <a:cubicBezTo>
                      <a:pt x="2" y="174"/>
                      <a:pt x="3" y="182"/>
                      <a:pt x="3" y="186"/>
                    </a:cubicBezTo>
                    <a:cubicBezTo>
                      <a:pt x="3" y="192"/>
                      <a:pt x="3" y="200"/>
                      <a:pt x="3" y="208"/>
                    </a:cubicBezTo>
                    <a:cubicBezTo>
                      <a:pt x="3" y="233"/>
                      <a:pt x="4" y="266"/>
                      <a:pt x="13" y="303"/>
                    </a:cubicBezTo>
                    <a:cubicBezTo>
                      <a:pt x="15" y="302"/>
                      <a:pt x="15" y="302"/>
                      <a:pt x="15" y="302"/>
                    </a:cubicBezTo>
                    <a:cubicBezTo>
                      <a:pt x="13" y="302"/>
                      <a:pt x="13" y="302"/>
                      <a:pt x="13" y="302"/>
                    </a:cubicBezTo>
                    <a:cubicBezTo>
                      <a:pt x="13" y="303"/>
                      <a:pt x="13" y="303"/>
                      <a:pt x="13" y="303"/>
                    </a:cubicBezTo>
                    <a:cubicBezTo>
                      <a:pt x="13" y="303"/>
                      <a:pt x="13" y="303"/>
                      <a:pt x="13" y="303"/>
                    </a:cubicBezTo>
                    <a:cubicBezTo>
                      <a:pt x="13" y="304"/>
                      <a:pt x="13" y="304"/>
                      <a:pt x="13" y="304"/>
                    </a:cubicBezTo>
                    <a:cubicBezTo>
                      <a:pt x="22" y="317"/>
                      <a:pt x="27" y="327"/>
                      <a:pt x="40" y="343"/>
                    </a:cubicBezTo>
                    <a:cubicBezTo>
                      <a:pt x="41" y="344"/>
                      <a:pt x="42" y="347"/>
                      <a:pt x="42" y="350"/>
                    </a:cubicBezTo>
                    <a:cubicBezTo>
                      <a:pt x="43" y="353"/>
                      <a:pt x="43" y="356"/>
                      <a:pt x="43" y="360"/>
                    </a:cubicBezTo>
                    <a:cubicBezTo>
                      <a:pt x="43" y="371"/>
                      <a:pt x="41" y="386"/>
                      <a:pt x="39" y="397"/>
                    </a:cubicBezTo>
                    <a:cubicBezTo>
                      <a:pt x="43" y="398"/>
                      <a:pt x="43" y="398"/>
                      <a:pt x="43" y="398"/>
                    </a:cubicBezTo>
                    <a:cubicBezTo>
                      <a:pt x="45" y="386"/>
                      <a:pt x="47" y="372"/>
                      <a:pt x="47" y="360"/>
                    </a:cubicBezTo>
                    <a:cubicBezTo>
                      <a:pt x="47" y="356"/>
                      <a:pt x="47" y="352"/>
                      <a:pt x="46" y="349"/>
                    </a:cubicBezTo>
                    <a:cubicBezTo>
                      <a:pt x="45" y="346"/>
                      <a:pt x="44" y="343"/>
                      <a:pt x="43" y="340"/>
                    </a:cubicBezTo>
                    <a:cubicBezTo>
                      <a:pt x="31" y="325"/>
                      <a:pt x="25" y="315"/>
                      <a:pt x="17" y="302"/>
                    </a:cubicBezTo>
                    <a:cubicBezTo>
                      <a:pt x="15" y="303"/>
                      <a:pt x="15" y="303"/>
                      <a:pt x="15" y="303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8" y="266"/>
                      <a:pt x="7" y="233"/>
                      <a:pt x="7" y="208"/>
                    </a:cubicBezTo>
                    <a:cubicBezTo>
                      <a:pt x="7" y="200"/>
                      <a:pt x="7" y="192"/>
                      <a:pt x="7" y="186"/>
                    </a:cubicBezTo>
                    <a:cubicBezTo>
                      <a:pt x="7" y="181"/>
                      <a:pt x="6" y="174"/>
                      <a:pt x="5" y="167"/>
                    </a:cubicBezTo>
                    <a:cubicBezTo>
                      <a:pt x="4" y="159"/>
                      <a:pt x="4" y="152"/>
                      <a:pt x="4" y="148"/>
                    </a:cubicBezTo>
                    <a:cubicBezTo>
                      <a:pt x="4" y="147"/>
                      <a:pt x="4" y="147"/>
                      <a:pt x="4" y="146"/>
                    </a:cubicBezTo>
                    <a:cubicBezTo>
                      <a:pt x="0" y="146"/>
                      <a:pt x="0" y="146"/>
                      <a:pt x="0" y="146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3" name="Freeform 74">
                <a:extLst>
                  <a:ext uri="{FF2B5EF4-FFF2-40B4-BE49-F238E27FC236}">
                    <a16:creationId xmlns:a16="http://schemas.microsoft.com/office/drawing/2014/main" id="{6B4F96F0-35ED-2896-6A84-C3BA197A0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1456"/>
                <a:ext cx="615" cy="35"/>
              </a:xfrm>
              <a:custGeom>
                <a:avLst/>
                <a:gdLst>
                  <a:gd name="T0" fmla="*/ 244 w 246"/>
                  <a:gd name="T1" fmla="*/ 6 h 13"/>
                  <a:gd name="T2" fmla="*/ 141 w 246"/>
                  <a:gd name="T3" fmla="*/ 4 h 13"/>
                  <a:gd name="T4" fmla="*/ 83 w 246"/>
                  <a:gd name="T5" fmla="*/ 6 h 13"/>
                  <a:gd name="T6" fmla="*/ 42 w 246"/>
                  <a:gd name="T7" fmla="*/ 8 h 13"/>
                  <a:gd name="T8" fmla="*/ 41 w 246"/>
                  <a:gd name="T9" fmla="*/ 8 h 13"/>
                  <a:gd name="T10" fmla="*/ 40 w 246"/>
                  <a:gd name="T11" fmla="*/ 9 h 13"/>
                  <a:gd name="T12" fmla="*/ 39 w 246"/>
                  <a:gd name="T13" fmla="*/ 9 h 13"/>
                  <a:gd name="T14" fmla="*/ 40 w 246"/>
                  <a:gd name="T15" fmla="*/ 11 h 13"/>
                  <a:gd name="T16" fmla="*/ 42 w 246"/>
                  <a:gd name="T17" fmla="*/ 11 h 13"/>
                  <a:gd name="T18" fmla="*/ 42 w 246"/>
                  <a:gd name="T19" fmla="*/ 11 h 13"/>
                  <a:gd name="T20" fmla="*/ 42 w 246"/>
                  <a:gd name="T21" fmla="*/ 9 h 13"/>
                  <a:gd name="T22" fmla="*/ 40 w 246"/>
                  <a:gd name="T23" fmla="*/ 8 h 13"/>
                  <a:gd name="T24" fmla="*/ 4 w 246"/>
                  <a:gd name="T25" fmla="*/ 1 h 13"/>
                  <a:gd name="T26" fmla="*/ 3 w 246"/>
                  <a:gd name="T27" fmla="*/ 3 h 13"/>
                  <a:gd name="T28" fmla="*/ 4 w 246"/>
                  <a:gd name="T29" fmla="*/ 1 h 13"/>
                  <a:gd name="T30" fmla="*/ 3 w 246"/>
                  <a:gd name="T31" fmla="*/ 1 h 13"/>
                  <a:gd name="T32" fmla="*/ 1 w 246"/>
                  <a:gd name="T33" fmla="*/ 1 h 13"/>
                  <a:gd name="T34" fmla="*/ 1 w 246"/>
                  <a:gd name="T35" fmla="*/ 4 h 13"/>
                  <a:gd name="T36" fmla="*/ 2 w 246"/>
                  <a:gd name="T37" fmla="*/ 5 h 13"/>
                  <a:gd name="T38" fmla="*/ 2 w 246"/>
                  <a:gd name="T39" fmla="*/ 5 h 13"/>
                  <a:gd name="T40" fmla="*/ 40 w 246"/>
                  <a:gd name="T41" fmla="*/ 12 h 13"/>
                  <a:gd name="T42" fmla="*/ 40 w 246"/>
                  <a:gd name="T43" fmla="*/ 10 h 13"/>
                  <a:gd name="T44" fmla="*/ 38 w 246"/>
                  <a:gd name="T45" fmla="*/ 11 h 13"/>
                  <a:gd name="T46" fmla="*/ 38 w 246"/>
                  <a:gd name="T47" fmla="*/ 11 h 13"/>
                  <a:gd name="T48" fmla="*/ 38 w 246"/>
                  <a:gd name="T49" fmla="*/ 11 h 13"/>
                  <a:gd name="T50" fmla="*/ 38 w 246"/>
                  <a:gd name="T51" fmla="*/ 11 h 13"/>
                  <a:gd name="T52" fmla="*/ 38 w 246"/>
                  <a:gd name="T53" fmla="*/ 11 h 13"/>
                  <a:gd name="T54" fmla="*/ 38 w 246"/>
                  <a:gd name="T55" fmla="*/ 11 h 13"/>
                  <a:gd name="T56" fmla="*/ 39 w 246"/>
                  <a:gd name="T57" fmla="*/ 11 h 13"/>
                  <a:gd name="T58" fmla="*/ 38 w 246"/>
                  <a:gd name="T59" fmla="*/ 11 h 13"/>
                  <a:gd name="T60" fmla="*/ 38 w 246"/>
                  <a:gd name="T61" fmla="*/ 11 h 13"/>
                  <a:gd name="T62" fmla="*/ 39 w 246"/>
                  <a:gd name="T63" fmla="*/ 11 h 13"/>
                  <a:gd name="T64" fmla="*/ 38 w 246"/>
                  <a:gd name="T65" fmla="*/ 11 h 13"/>
                  <a:gd name="T66" fmla="*/ 40 w 246"/>
                  <a:gd name="T67" fmla="*/ 11 h 13"/>
                  <a:gd name="T68" fmla="*/ 38 w 246"/>
                  <a:gd name="T69" fmla="*/ 10 h 13"/>
                  <a:gd name="T70" fmla="*/ 38 w 246"/>
                  <a:gd name="T71" fmla="*/ 11 h 13"/>
                  <a:gd name="T72" fmla="*/ 40 w 246"/>
                  <a:gd name="T73" fmla="*/ 11 h 13"/>
                  <a:gd name="T74" fmla="*/ 38 w 246"/>
                  <a:gd name="T75" fmla="*/ 10 h 13"/>
                  <a:gd name="T76" fmla="*/ 39 w 246"/>
                  <a:gd name="T77" fmla="*/ 12 h 13"/>
                  <a:gd name="T78" fmla="*/ 42 w 246"/>
                  <a:gd name="T79" fmla="*/ 12 h 13"/>
                  <a:gd name="T80" fmla="*/ 42 w 246"/>
                  <a:gd name="T81" fmla="*/ 12 h 13"/>
                  <a:gd name="T82" fmla="*/ 41 w 246"/>
                  <a:gd name="T83" fmla="*/ 10 h 13"/>
                  <a:gd name="T84" fmla="*/ 41 w 246"/>
                  <a:gd name="T85" fmla="*/ 12 h 13"/>
                  <a:gd name="T86" fmla="*/ 42 w 246"/>
                  <a:gd name="T87" fmla="*/ 12 h 13"/>
                  <a:gd name="T88" fmla="*/ 84 w 246"/>
                  <a:gd name="T89" fmla="*/ 10 h 13"/>
                  <a:gd name="T90" fmla="*/ 141 w 246"/>
                  <a:gd name="T91" fmla="*/ 8 h 13"/>
                  <a:gd name="T92" fmla="*/ 244 w 246"/>
                  <a:gd name="T93" fmla="*/ 10 h 13"/>
                  <a:gd name="T94" fmla="*/ 246 w 246"/>
                  <a:gd name="T95" fmla="*/ 8 h 13"/>
                  <a:gd name="T96" fmla="*/ 244 w 246"/>
                  <a:gd name="T9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6" h="13">
                    <a:moveTo>
                      <a:pt x="244" y="6"/>
                    </a:moveTo>
                    <a:cubicBezTo>
                      <a:pt x="213" y="6"/>
                      <a:pt x="177" y="4"/>
                      <a:pt x="141" y="4"/>
                    </a:cubicBezTo>
                    <a:cubicBezTo>
                      <a:pt x="121" y="4"/>
                      <a:pt x="101" y="5"/>
                      <a:pt x="83" y="6"/>
                    </a:cubicBezTo>
                    <a:cubicBezTo>
                      <a:pt x="67" y="7"/>
                      <a:pt x="53" y="8"/>
                      <a:pt x="42" y="8"/>
                    </a:cubicBezTo>
                    <a:cubicBezTo>
                      <a:pt x="42" y="8"/>
                      <a:pt x="41" y="8"/>
                      <a:pt x="41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0"/>
                      <a:pt x="42" y="10"/>
                      <a:pt x="42" y="9"/>
                    </a:cubicBezTo>
                    <a:cubicBezTo>
                      <a:pt x="42" y="9"/>
                      <a:pt x="41" y="8"/>
                      <a:pt x="40" y="8"/>
                    </a:cubicBezTo>
                    <a:cubicBezTo>
                      <a:pt x="26" y="8"/>
                      <a:pt x="11" y="4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0" y="8"/>
                      <a:pt x="25" y="12"/>
                      <a:pt x="40" y="12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9" y="12"/>
                      <a:pt x="39" y="12"/>
                    </a:cubicBezTo>
                    <a:cubicBezTo>
                      <a:pt x="40" y="13"/>
                      <a:pt x="41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2"/>
                      <a:pt x="42" y="12"/>
                    </a:cubicBezTo>
                    <a:cubicBezTo>
                      <a:pt x="54" y="12"/>
                      <a:pt x="67" y="11"/>
                      <a:pt x="84" y="10"/>
                    </a:cubicBezTo>
                    <a:cubicBezTo>
                      <a:pt x="101" y="9"/>
                      <a:pt x="121" y="8"/>
                      <a:pt x="141" y="8"/>
                    </a:cubicBezTo>
                    <a:cubicBezTo>
                      <a:pt x="176" y="8"/>
                      <a:pt x="213" y="10"/>
                      <a:pt x="244" y="10"/>
                    </a:cubicBezTo>
                    <a:cubicBezTo>
                      <a:pt x="245" y="10"/>
                      <a:pt x="246" y="9"/>
                      <a:pt x="246" y="8"/>
                    </a:cubicBezTo>
                    <a:cubicBezTo>
                      <a:pt x="246" y="7"/>
                      <a:pt x="245" y="6"/>
                      <a:pt x="244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4" name="Freeform 75">
                <a:extLst>
                  <a:ext uri="{FF2B5EF4-FFF2-40B4-BE49-F238E27FC236}">
                    <a16:creationId xmlns:a16="http://schemas.microsoft.com/office/drawing/2014/main" id="{6B7B720D-C20B-F09E-F2E0-20D1E1EAD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" y="1574"/>
                <a:ext cx="135" cy="32"/>
              </a:xfrm>
              <a:custGeom>
                <a:avLst/>
                <a:gdLst>
                  <a:gd name="T0" fmla="*/ 1 w 54"/>
                  <a:gd name="T1" fmla="*/ 12 h 12"/>
                  <a:gd name="T2" fmla="*/ 2 w 54"/>
                  <a:gd name="T3" fmla="*/ 12 h 12"/>
                  <a:gd name="T4" fmla="*/ 52 w 54"/>
                  <a:gd name="T5" fmla="*/ 4 h 12"/>
                  <a:gd name="T6" fmla="*/ 54 w 54"/>
                  <a:gd name="T7" fmla="*/ 4 h 12"/>
                  <a:gd name="T8" fmla="*/ 54 w 54"/>
                  <a:gd name="T9" fmla="*/ 0 h 12"/>
                  <a:gd name="T10" fmla="*/ 52 w 54"/>
                  <a:gd name="T11" fmla="*/ 0 h 12"/>
                  <a:gd name="T12" fmla="*/ 0 w 54"/>
                  <a:gd name="T13" fmla="*/ 8 h 12"/>
                  <a:gd name="T14" fmla="*/ 1 w 54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12">
                    <a:moveTo>
                      <a:pt x="1" y="12"/>
                    </a:moveTo>
                    <a:cubicBezTo>
                      <a:pt x="1" y="12"/>
                      <a:pt x="2" y="12"/>
                      <a:pt x="2" y="12"/>
                    </a:cubicBezTo>
                    <a:cubicBezTo>
                      <a:pt x="7" y="10"/>
                      <a:pt x="28" y="4"/>
                      <a:pt x="52" y="4"/>
                    </a:cubicBezTo>
                    <a:cubicBezTo>
                      <a:pt x="53" y="4"/>
                      <a:pt x="54" y="4"/>
                      <a:pt x="54" y="4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3" y="0"/>
                      <a:pt x="0" y="8"/>
                      <a:pt x="0" y="8"/>
                    </a:cubicBezTo>
                    <a:cubicBezTo>
                      <a:pt x="1" y="12"/>
                      <a:pt x="1" y="12"/>
                      <a:pt x="1" y="12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5" name="Freeform 76">
                <a:extLst>
                  <a:ext uri="{FF2B5EF4-FFF2-40B4-BE49-F238E27FC236}">
                    <a16:creationId xmlns:a16="http://schemas.microsoft.com/office/drawing/2014/main" id="{C514F7AA-6C22-C53A-1890-362E2794E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9" y="1595"/>
                <a:ext cx="145" cy="35"/>
              </a:xfrm>
              <a:custGeom>
                <a:avLst/>
                <a:gdLst>
                  <a:gd name="T0" fmla="*/ 56 w 58"/>
                  <a:gd name="T1" fmla="*/ 9 h 13"/>
                  <a:gd name="T2" fmla="*/ 55 w 58"/>
                  <a:gd name="T3" fmla="*/ 8 h 13"/>
                  <a:gd name="T4" fmla="*/ 54 w 58"/>
                  <a:gd name="T5" fmla="*/ 8 h 13"/>
                  <a:gd name="T6" fmla="*/ 53 w 58"/>
                  <a:gd name="T7" fmla="*/ 8 h 13"/>
                  <a:gd name="T8" fmla="*/ 53 w 58"/>
                  <a:gd name="T9" fmla="*/ 8 h 13"/>
                  <a:gd name="T10" fmla="*/ 53 w 58"/>
                  <a:gd name="T11" fmla="*/ 8 h 13"/>
                  <a:gd name="T12" fmla="*/ 53 w 58"/>
                  <a:gd name="T13" fmla="*/ 9 h 13"/>
                  <a:gd name="T14" fmla="*/ 53 w 58"/>
                  <a:gd name="T15" fmla="*/ 8 h 13"/>
                  <a:gd name="T16" fmla="*/ 53 w 58"/>
                  <a:gd name="T17" fmla="*/ 8 h 13"/>
                  <a:gd name="T18" fmla="*/ 53 w 58"/>
                  <a:gd name="T19" fmla="*/ 9 h 13"/>
                  <a:gd name="T20" fmla="*/ 53 w 58"/>
                  <a:gd name="T21" fmla="*/ 8 h 13"/>
                  <a:gd name="T22" fmla="*/ 53 w 58"/>
                  <a:gd name="T23" fmla="*/ 8 h 13"/>
                  <a:gd name="T24" fmla="*/ 53 w 58"/>
                  <a:gd name="T25" fmla="*/ 8 h 13"/>
                  <a:gd name="T26" fmla="*/ 3 w 58"/>
                  <a:gd name="T27" fmla="*/ 0 h 13"/>
                  <a:gd name="T28" fmla="*/ 1 w 58"/>
                  <a:gd name="T29" fmla="*/ 2 h 13"/>
                  <a:gd name="T30" fmla="*/ 2 w 58"/>
                  <a:gd name="T31" fmla="*/ 4 h 13"/>
                  <a:gd name="T32" fmla="*/ 53 w 58"/>
                  <a:gd name="T33" fmla="*/ 12 h 13"/>
                  <a:gd name="T34" fmla="*/ 53 w 58"/>
                  <a:gd name="T35" fmla="*/ 10 h 13"/>
                  <a:gd name="T36" fmla="*/ 52 w 58"/>
                  <a:gd name="T37" fmla="*/ 12 h 13"/>
                  <a:gd name="T38" fmla="*/ 53 w 58"/>
                  <a:gd name="T39" fmla="*/ 12 h 13"/>
                  <a:gd name="T40" fmla="*/ 53 w 58"/>
                  <a:gd name="T41" fmla="*/ 10 h 13"/>
                  <a:gd name="T42" fmla="*/ 52 w 58"/>
                  <a:gd name="T43" fmla="*/ 12 h 13"/>
                  <a:gd name="T44" fmla="*/ 53 w 58"/>
                  <a:gd name="T45" fmla="*/ 10 h 13"/>
                  <a:gd name="T46" fmla="*/ 52 w 58"/>
                  <a:gd name="T47" fmla="*/ 12 h 13"/>
                  <a:gd name="T48" fmla="*/ 53 w 58"/>
                  <a:gd name="T49" fmla="*/ 12 h 13"/>
                  <a:gd name="T50" fmla="*/ 54 w 58"/>
                  <a:gd name="T51" fmla="*/ 12 h 13"/>
                  <a:gd name="T52" fmla="*/ 54 w 58"/>
                  <a:gd name="T53" fmla="*/ 12 h 13"/>
                  <a:gd name="T54" fmla="*/ 54 w 58"/>
                  <a:gd name="T55" fmla="*/ 12 h 13"/>
                  <a:gd name="T56" fmla="*/ 55 w 58"/>
                  <a:gd name="T57" fmla="*/ 11 h 13"/>
                  <a:gd name="T58" fmla="*/ 54 w 58"/>
                  <a:gd name="T59" fmla="*/ 12 h 13"/>
                  <a:gd name="T60" fmla="*/ 54 w 58"/>
                  <a:gd name="T61" fmla="*/ 12 h 13"/>
                  <a:gd name="T62" fmla="*/ 55 w 58"/>
                  <a:gd name="T63" fmla="*/ 11 h 13"/>
                  <a:gd name="T64" fmla="*/ 54 w 58"/>
                  <a:gd name="T65" fmla="*/ 12 h 13"/>
                  <a:gd name="T66" fmla="*/ 57 w 58"/>
                  <a:gd name="T67" fmla="*/ 12 h 13"/>
                  <a:gd name="T68" fmla="*/ 56 w 58"/>
                  <a:gd name="T6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13">
                    <a:moveTo>
                      <a:pt x="56" y="9"/>
                    </a:moveTo>
                    <a:cubicBezTo>
                      <a:pt x="56" y="8"/>
                      <a:pt x="55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37" y="8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7" y="12"/>
                      <a:pt x="52" y="12"/>
                      <a:pt x="53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3" y="12"/>
                      <a:pt x="53" y="12"/>
                    </a:cubicBezTo>
                    <a:cubicBezTo>
                      <a:pt x="53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3"/>
                      <a:pt x="56" y="12"/>
                      <a:pt x="57" y="12"/>
                    </a:cubicBezTo>
                    <a:cubicBezTo>
                      <a:pt x="58" y="11"/>
                      <a:pt x="57" y="9"/>
                      <a:pt x="56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6" name="Freeform 77">
                <a:extLst>
                  <a:ext uri="{FF2B5EF4-FFF2-40B4-BE49-F238E27FC236}">
                    <a16:creationId xmlns:a16="http://schemas.microsoft.com/office/drawing/2014/main" id="{58FD3C34-6B38-0773-1AC3-938601504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718"/>
                <a:ext cx="25" cy="77"/>
              </a:xfrm>
              <a:custGeom>
                <a:avLst/>
                <a:gdLst>
                  <a:gd name="T0" fmla="*/ 7 w 10"/>
                  <a:gd name="T1" fmla="*/ 29 h 29"/>
                  <a:gd name="T2" fmla="*/ 7 w 10"/>
                  <a:gd name="T3" fmla="*/ 28 h 29"/>
                  <a:gd name="T4" fmla="*/ 2 w 10"/>
                  <a:gd name="T5" fmla="*/ 5 h 29"/>
                  <a:gd name="T6" fmla="*/ 1 w 10"/>
                  <a:gd name="T7" fmla="*/ 4 h 29"/>
                  <a:gd name="T8" fmla="*/ 7 w 10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9">
                    <a:moveTo>
                      <a:pt x="7" y="29"/>
                    </a:moveTo>
                    <a:cubicBezTo>
                      <a:pt x="7" y="28"/>
                      <a:pt x="7" y="28"/>
                      <a:pt x="7" y="28"/>
                    </a:cubicBezTo>
                    <a:cubicBezTo>
                      <a:pt x="10" y="14"/>
                      <a:pt x="8" y="8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3" y="16"/>
                      <a:pt x="7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7" name="Freeform 78">
                <a:extLst>
                  <a:ext uri="{FF2B5EF4-FFF2-40B4-BE49-F238E27FC236}">
                    <a16:creationId xmlns:a16="http://schemas.microsoft.com/office/drawing/2014/main" id="{086FAC89-4086-98ED-F919-5BBFF77C6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1440"/>
                <a:ext cx="85" cy="32"/>
              </a:xfrm>
              <a:custGeom>
                <a:avLst/>
                <a:gdLst>
                  <a:gd name="T0" fmla="*/ 1 w 34"/>
                  <a:gd name="T1" fmla="*/ 6 h 12"/>
                  <a:gd name="T2" fmla="*/ 33 w 34"/>
                  <a:gd name="T3" fmla="*/ 11 h 12"/>
                  <a:gd name="T4" fmla="*/ 34 w 34"/>
                  <a:gd name="T5" fmla="*/ 12 h 12"/>
                  <a:gd name="T6" fmla="*/ 30 w 34"/>
                  <a:gd name="T7" fmla="*/ 8 h 12"/>
                  <a:gd name="T8" fmla="*/ 0 w 34"/>
                  <a:gd name="T9" fmla="*/ 6 h 12"/>
                  <a:gd name="T10" fmla="*/ 1 w 34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12">
                    <a:moveTo>
                      <a:pt x="1" y="6"/>
                    </a:moveTo>
                    <a:cubicBezTo>
                      <a:pt x="8" y="10"/>
                      <a:pt x="19" y="11"/>
                      <a:pt x="33" y="11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1"/>
                      <a:pt x="33" y="10"/>
                      <a:pt x="30" y="8"/>
                    </a:cubicBezTo>
                    <a:cubicBezTo>
                      <a:pt x="25" y="1"/>
                      <a:pt x="12" y="0"/>
                      <a:pt x="0" y="6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8" name="Freeform 79">
                <a:extLst>
                  <a:ext uri="{FF2B5EF4-FFF2-40B4-BE49-F238E27FC236}">
                    <a16:creationId xmlns:a16="http://schemas.microsoft.com/office/drawing/2014/main" id="{2F7E923E-71D3-6A06-F869-CEE6D103F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294"/>
                <a:ext cx="27" cy="642"/>
              </a:xfrm>
              <a:custGeom>
                <a:avLst/>
                <a:gdLst>
                  <a:gd name="T0" fmla="*/ 11 w 11"/>
                  <a:gd name="T1" fmla="*/ 238 h 241"/>
                  <a:gd name="T2" fmla="*/ 5 w 11"/>
                  <a:gd name="T3" fmla="*/ 204 h 241"/>
                  <a:gd name="T4" fmla="*/ 4 w 11"/>
                  <a:gd name="T5" fmla="*/ 155 h 241"/>
                  <a:gd name="T6" fmla="*/ 9 w 11"/>
                  <a:gd name="T7" fmla="*/ 3 h 241"/>
                  <a:gd name="T8" fmla="*/ 9 w 11"/>
                  <a:gd name="T9" fmla="*/ 2 h 241"/>
                  <a:gd name="T10" fmla="*/ 7 w 11"/>
                  <a:gd name="T11" fmla="*/ 0 h 241"/>
                  <a:gd name="T12" fmla="*/ 5 w 11"/>
                  <a:gd name="T13" fmla="*/ 2 h 241"/>
                  <a:gd name="T14" fmla="*/ 5 w 11"/>
                  <a:gd name="T15" fmla="*/ 3 h 241"/>
                  <a:gd name="T16" fmla="*/ 0 w 11"/>
                  <a:gd name="T17" fmla="*/ 155 h 241"/>
                  <a:gd name="T18" fmla="*/ 1 w 11"/>
                  <a:gd name="T19" fmla="*/ 205 h 241"/>
                  <a:gd name="T20" fmla="*/ 7 w 11"/>
                  <a:gd name="T21" fmla="*/ 239 h 241"/>
                  <a:gd name="T22" fmla="*/ 10 w 11"/>
                  <a:gd name="T23" fmla="*/ 240 h 241"/>
                  <a:gd name="T24" fmla="*/ 11 w 11"/>
                  <a:gd name="T25" fmla="*/ 238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41">
                    <a:moveTo>
                      <a:pt x="11" y="238"/>
                    </a:moveTo>
                    <a:cubicBezTo>
                      <a:pt x="8" y="230"/>
                      <a:pt x="6" y="219"/>
                      <a:pt x="5" y="204"/>
                    </a:cubicBezTo>
                    <a:cubicBezTo>
                      <a:pt x="4" y="190"/>
                      <a:pt x="4" y="173"/>
                      <a:pt x="4" y="155"/>
                    </a:cubicBezTo>
                    <a:cubicBezTo>
                      <a:pt x="4" y="96"/>
                      <a:pt x="9" y="25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5"/>
                      <a:pt x="0" y="95"/>
                      <a:pt x="0" y="155"/>
                    </a:cubicBezTo>
                    <a:cubicBezTo>
                      <a:pt x="0" y="173"/>
                      <a:pt x="0" y="190"/>
                      <a:pt x="1" y="205"/>
                    </a:cubicBezTo>
                    <a:cubicBezTo>
                      <a:pt x="2" y="219"/>
                      <a:pt x="4" y="231"/>
                      <a:pt x="7" y="239"/>
                    </a:cubicBezTo>
                    <a:cubicBezTo>
                      <a:pt x="7" y="240"/>
                      <a:pt x="9" y="241"/>
                      <a:pt x="10" y="240"/>
                    </a:cubicBezTo>
                    <a:cubicBezTo>
                      <a:pt x="11" y="240"/>
                      <a:pt x="11" y="239"/>
                      <a:pt x="11" y="2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19" name="Freeform 80">
                <a:extLst>
                  <a:ext uri="{FF2B5EF4-FFF2-40B4-BE49-F238E27FC236}">
                    <a16:creationId xmlns:a16="http://schemas.microsoft.com/office/drawing/2014/main" id="{5E79D91E-CFF2-4254-236A-11EB69F62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310"/>
                <a:ext cx="1162" cy="237"/>
              </a:xfrm>
              <a:custGeom>
                <a:avLst/>
                <a:gdLst>
                  <a:gd name="T0" fmla="*/ 1 w 465"/>
                  <a:gd name="T1" fmla="*/ 4 h 89"/>
                  <a:gd name="T2" fmla="*/ 232 w 465"/>
                  <a:gd name="T3" fmla="*/ 67 h 89"/>
                  <a:gd name="T4" fmla="*/ 383 w 465"/>
                  <a:gd name="T5" fmla="*/ 89 h 89"/>
                  <a:gd name="T6" fmla="*/ 464 w 465"/>
                  <a:gd name="T7" fmla="*/ 75 h 89"/>
                  <a:gd name="T8" fmla="*/ 465 w 465"/>
                  <a:gd name="T9" fmla="*/ 72 h 89"/>
                  <a:gd name="T10" fmla="*/ 462 w 465"/>
                  <a:gd name="T11" fmla="*/ 71 h 89"/>
                  <a:gd name="T12" fmla="*/ 383 w 465"/>
                  <a:gd name="T13" fmla="*/ 85 h 89"/>
                  <a:gd name="T14" fmla="*/ 233 w 465"/>
                  <a:gd name="T15" fmla="*/ 63 h 89"/>
                  <a:gd name="T16" fmla="*/ 3 w 465"/>
                  <a:gd name="T17" fmla="*/ 1 h 89"/>
                  <a:gd name="T18" fmla="*/ 0 w 465"/>
                  <a:gd name="T19" fmla="*/ 1 h 89"/>
                  <a:gd name="T20" fmla="*/ 1 w 465"/>
                  <a:gd name="T21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5" h="89">
                    <a:moveTo>
                      <a:pt x="1" y="4"/>
                    </a:moveTo>
                    <a:cubicBezTo>
                      <a:pt x="66" y="36"/>
                      <a:pt x="130" y="42"/>
                      <a:pt x="232" y="67"/>
                    </a:cubicBezTo>
                    <a:cubicBezTo>
                      <a:pt x="289" y="82"/>
                      <a:pt x="340" y="89"/>
                      <a:pt x="383" y="89"/>
                    </a:cubicBezTo>
                    <a:cubicBezTo>
                      <a:pt x="415" y="89"/>
                      <a:pt x="443" y="85"/>
                      <a:pt x="464" y="75"/>
                    </a:cubicBezTo>
                    <a:cubicBezTo>
                      <a:pt x="465" y="74"/>
                      <a:pt x="465" y="73"/>
                      <a:pt x="465" y="72"/>
                    </a:cubicBezTo>
                    <a:cubicBezTo>
                      <a:pt x="464" y="71"/>
                      <a:pt x="463" y="71"/>
                      <a:pt x="462" y="71"/>
                    </a:cubicBezTo>
                    <a:cubicBezTo>
                      <a:pt x="442" y="81"/>
                      <a:pt x="415" y="85"/>
                      <a:pt x="383" y="85"/>
                    </a:cubicBezTo>
                    <a:cubicBezTo>
                      <a:pt x="341" y="85"/>
                      <a:pt x="290" y="78"/>
                      <a:pt x="233" y="63"/>
                    </a:cubicBezTo>
                    <a:cubicBezTo>
                      <a:pt x="130" y="38"/>
                      <a:pt x="67" y="3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20" name="Freeform 81">
                <a:extLst>
                  <a:ext uri="{FF2B5EF4-FFF2-40B4-BE49-F238E27FC236}">
                    <a16:creationId xmlns:a16="http://schemas.microsoft.com/office/drawing/2014/main" id="{5948E8C3-FC80-EA83-4267-DC86177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502"/>
                <a:ext cx="128" cy="514"/>
              </a:xfrm>
              <a:custGeom>
                <a:avLst/>
                <a:gdLst>
                  <a:gd name="T0" fmla="*/ 51 w 51"/>
                  <a:gd name="T1" fmla="*/ 190 h 193"/>
                  <a:gd name="T2" fmla="*/ 22 w 51"/>
                  <a:gd name="T3" fmla="*/ 67 h 193"/>
                  <a:gd name="T4" fmla="*/ 20 w 51"/>
                  <a:gd name="T5" fmla="*/ 68 h 193"/>
                  <a:gd name="T6" fmla="*/ 22 w 51"/>
                  <a:gd name="T7" fmla="*/ 67 h 193"/>
                  <a:gd name="T8" fmla="*/ 4 w 51"/>
                  <a:gd name="T9" fmla="*/ 2 h 193"/>
                  <a:gd name="T10" fmla="*/ 1 w 51"/>
                  <a:gd name="T11" fmla="*/ 0 h 193"/>
                  <a:gd name="T12" fmla="*/ 0 w 51"/>
                  <a:gd name="T13" fmla="*/ 3 h 193"/>
                  <a:gd name="T14" fmla="*/ 18 w 51"/>
                  <a:gd name="T15" fmla="*/ 68 h 193"/>
                  <a:gd name="T16" fmla="*/ 18 w 51"/>
                  <a:gd name="T17" fmla="*/ 68 h 193"/>
                  <a:gd name="T18" fmla="*/ 47 w 51"/>
                  <a:gd name="T19" fmla="*/ 191 h 193"/>
                  <a:gd name="T20" fmla="*/ 49 w 51"/>
                  <a:gd name="T21" fmla="*/ 193 h 193"/>
                  <a:gd name="T22" fmla="*/ 51 w 51"/>
                  <a:gd name="T23" fmla="*/ 19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193">
                    <a:moveTo>
                      <a:pt x="51" y="190"/>
                    </a:moveTo>
                    <a:cubicBezTo>
                      <a:pt x="45" y="157"/>
                      <a:pt x="35" y="106"/>
                      <a:pt x="22" y="67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15" y="45"/>
                      <a:pt x="8" y="15"/>
                      <a:pt x="4" y="2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4" y="16"/>
                      <a:pt x="11" y="46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31" y="107"/>
                      <a:pt x="41" y="157"/>
                      <a:pt x="47" y="191"/>
                    </a:cubicBezTo>
                    <a:cubicBezTo>
                      <a:pt x="47" y="192"/>
                      <a:pt x="48" y="193"/>
                      <a:pt x="49" y="193"/>
                    </a:cubicBezTo>
                    <a:cubicBezTo>
                      <a:pt x="50" y="193"/>
                      <a:pt x="51" y="192"/>
                      <a:pt x="51" y="19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21" name="Freeform 82">
                <a:extLst>
                  <a:ext uri="{FF2B5EF4-FFF2-40B4-BE49-F238E27FC236}">
                    <a16:creationId xmlns:a16="http://schemas.microsoft.com/office/drawing/2014/main" id="{5593A8B2-45C7-E274-02F7-E9D49E00E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224"/>
                <a:ext cx="1490" cy="1336"/>
              </a:xfrm>
              <a:custGeom>
                <a:avLst/>
                <a:gdLst>
                  <a:gd name="T0" fmla="*/ 0 w 596"/>
                  <a:gd name="T1" fmla="*/ 355 h 501"/>
                  <a:gd name="T2" fmla="*/ 24 w 596"/>
                  <a:gd name="T3" fmla="*/ 381 h 501"/>
                  <a:gd name="T4" fmla="*/ 49 w 596"/>
                  <a:gd name="T5" fmla="*/ 398 h 501"/>
                  <a:gd name="T6" fmla="*/ 299 w 596"/>
                  <a:gd name="T7" fmla="*/ 481 h 501"/>
                  <a:gd name="T8" fmla="*/ 441 w 596"/>
                  <a:gd name="T9" fmla="*/ 501 h 501"/>
                  <a:gd name="T10" fmla="*/ 537 w 596"/>
                  <a:gd name="T11" fmla="*/ 483 h 501"/>
                  <a:gd name="T12" fmla="*/ 582 w 596"/>
                  <a:gd name="T13" fmla="*/ 433 h 501"/>
                  <a:gd name="T14" fmla="*/ 596 w 596"/>
                  <a:gd name="T15" fmla="*/ 349 h 501"/>
                  <a:gd name="T16" fmla="*/ 560 w 596"/>
                  <a:gd name="T17" fmla="*/ 155 h 501"/>
                  <a:gd name="T18" fmla="*/ 556 w 596"/>
                  <a:gd name="T19" fmla="*/ 156 h 501"/>
                  <a:gd name="T20" fmla="*/ 560 w 596"/>
                  <a:gd name="T21" fmla="*/ 155 h 501"/>
                  <a:gd name="T22" fmla="*/ 500 w 596"/>
                  <a:gd name="T23" fmla="*/ 0 h 501"/>
                  <a:gd name="T24" fmla="*/ 493 w 596"/>
                  <a:gd name="T25" fmla="*/ 4 h 501"/>
                  <a:gd name="T26" fmla="*/ 552 w 596"/>
                  <a:gd name="T27" fmla="*/ 157 h 501"/>
                  <a:gd name="T28" fmla="*/ 552 w 596"/>
                  <a:gd name="T29" fmla="*/ 157 h 501"/>
                  <a:gd name="T30" fmla="*/ 552 w 596"/>
                  <a:gd name="T31" fmla="*/ 157 h 501"/>
                  <a:gd name="T32" fmla="*/ 588 w 596"/>
                  <a:gd name="T33" fmla="*/ 349 h 501"/>
                  <a:gd name="T34" fmla="*/ 575 w 596"/>
                  <a:gd name="T35" fmla="*/ 430 h 501"/>
                  <a:gd name="T36" fmla="*/ 534 w 596"/>
                  <a:gd name="T37" fmla="*/ 476 h 501"/>
                  <a:gd name="T38" fmla="*/ 441 w 596"/>
                  <a:gd name="T39" fmla="*/ 493 h 501"/>
                  <a:gd name="T40" fmla="*/ 301 w 596"/>
                  <a:gd name="T41" fmla="*/ 473 h 501"/>
                  <a:gd name="T42" fmla="*/ 53 w 596"/>
                  <a:gd name="T43" fmla="*/ 391 h 501"/>
                  <a:gd name="T44" fmla="*/ 30 w 596"/>
                  <a:gd name="T45" fmla="*/ 375 h 501"/>
                  <a:gd name="T46" fmla="*/ 6 w 596"/>
                  <a:gd name="T47" fmla="*/ 350 h 501"/>
                  <a:gd name="T48" fmla="*/ 0 w 596"/>
                  <a:gd name="T49" fmla="*/ 35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6" h="501">
                    <a:moveTo>
                      <a:pt x="0" y="355"/>
                    </a:moveTo>
                    <a:cubicBezTo>
                      <a:pt x="10" y="366"/>
                      <a:pt x="17" y="375"/>
                      <a:pt x="24" y="381"/>
                    </a:cubicBezTo>
                    <a:cubicBezTo>
                      <a:pt x="32" y="388"/>
                      <a:pt x="39" y="393"/>
                      <a:pt x="49" y="398"/>
                    </a:cubicBezTo>
                    <a:cubicBezTo>
                      <a:pt x="114" y="430"/>
                      <a:pt x="196" y="456"/>
                      <a:pt x="299" y="481"/>
                    </a:cubicBezTo>
                    <a:cubicBezTo>
                      <a:pt x="351" y="494"/>
                      <a:pt x="400" y="501"/>
                      <a:pt x="441" y="501"/>
                    </a:cubicBezTo>
                    <a:cubicBezTo>
                      <a:pt x="481" y="501"/>
                      <a:pt x="514" y="495"/>
                      <a:pt x="537" y="483"/>
                    </a:cubicBezTo>
                    <a:cubicBezTo>
                      <a:pt x="558" y="474"/>
                      <a:pt x="573" y="456"/>
                      <a:pt x="582" y="433"/>
                    </a:cubicBezTo>
                    <a:cubicBezTo>
                      <a:pt x="592" y="410"/>
                      <a:pt x="596" y="382"/>
                      <a:pt x="596" y="349"/>
                    </a:cubicBezTo>
                    <a:cubicBezTo>
                      <a:pt x="596" y="295"/>
                      <a:pt x="584" y="228"/>
                      <a:pt x="560" y="155"/>
                    </a:cubicBezTo>
                    <a:cubicBezTo>
                      <a:pt x="556" y="156"/>
                      <a:pt x="556" y="156"/>
                      <a:pt x="556" y="156"/>
                    </a:cubicBezTo>
                    <a:cubicBezTo>
                      <a:pt x="560" y="155"/>
                      <a:pt x="560" y="155"/>
                      <a:pt x="560" y="155"/>
                    </a:cubicBezTo>
                    <a:cubicBezTo>
                      <a:pt x="537" y="80"/>
                      <a:pt x="511" y="24"/>
                      <a:pt x="500" y="0"/>
                    </a:cubicBezTo>
                    <a:cubicBezTo>
                      <a:pt x="493" y="4"/>
                      <a:pt x="493" y="4"/>
                      <a:pt x="493" y="4"/>
                    </a:cubicBezTo>
                    <a:cubicBezTo>
                      <a:pt x="504" y="27"/>
                      <a:pt x="529" y="82"/>
                      <a:pt x="552" y="157"/>
                    </a:cubicBezTo>
                    <a:cubicBezTo>
                      <a:pt x="552" y="157"/>
                      <a:pt x="552" y="157"/>
                      <a:pt x="552" y="157"/>
                    </a:cubicBezTo>
                    <a:cubicBezTo>
                      <a:pt x="552" y="157"/>
                      <a:pt x="552" y="157"/>
                      <a:pt x="552" y="157"/>
                    </a:cubicBezTo>
                    <a:cubicBezTo>
                      <a:pt x="576" y="230"/>
                      <a:pt x="588" y="296"/>
                      <a:pt x="588" y="349"/>
                    </a:cubicBezTo>
                    <a:cubicBezTo>
                      <a:pt x="588" y="381"/>
                      <a:pt x="584" y="409"/>
                      <a:pt x="575" y="430"/>
                    </a:cubicBezTo>
                    <a:cubicBezTo>
                      <a:pt x="566" y="452"/>
                      <a:pt x="552" y="467"/>
                      <a:pt x="534" y="476"/>
                    </a:cubicBezTo>
                    <a:cubicBezTo>
                      <a:pt x="512" y="487"/>
                      <a:pt x="480" y="493"/>
                      <a:pt x="441" y="493"/>
                    </a:cubicBezTo>
                    <a:cubicBezTo>
                      <a:pt x="401" y="493"/>
                      <a:pt x="353" y="486"/>
                      <a:pt x="301" y="473"/>
                    </a:cubicBezTo>
                    <a:cubicBezTo>
                      <a:pt x="199" y="448"/>
                      <a:pt x="117" y="422"/>
                      <a:pt x="53" y="391"/>
                    </a:cubicBezTo>
                    <a:cubicBezTo>
                      <a:pt x="43" y="386"/>
                      <a:pt x="37" y="382"/>
                      <a:pt x="30" y="375"/>
                    </a:cubicBezTo>
                    <a:cubicBezTo>
                      <a:pt x="23" y="369"/>
                      <a:pt x="16" y="361"/>
                      <a:pt x="6" y="350"/>
                    </a:cubicBezTo>
                    <a:cubicBezTo>
                      <a:pt x="0" y="355"/>
                      <a:pt x="0" y="355"/>
                      <a:pt x="0" y="355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22" name="Freeform 83">
                <a:extLst>
                  <a:ext uri="{FF2B5EF4-FFF2-40B4-BE49-F238E27FC236}">
                    <a16:creationId xmlns:a16="http://schemas.microsoft.com/office/drawing/2014/main" id="{4390D7D1-BA0D-0C11-0CF8-8350CA839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011"/>
                <a:ext cx="83" cy="139"/>
              </a:xfrm>
              <a:custGeom>
                <a:avLst/>
                <a:gdLst>
                  <a:gd name="T0" fmla="*/ 29 w 33"/>
                  <a:gd name="T1" fmla="*/ 2 h 52"/>
                  <a:gd name="T2" fmla="*/ 27 w 33"/>
                  <a:gd name="T3" fmla="*/ 14 h 52"/>
                  <a:gd name="T4" fmla="*/ 22 w 33"/>
                  <a:gd name="T5" fmla="*/ 37 h 52"/>
                  <a:gd name="T6" fmla="*/ 17 w 33"/>
                  <a:gd name="T7" fmla="*/ 45 h 52"/>
                  <a:gd name="T8" fmla="*/ 9 w 33"/>
                  <a:gd name="T9" fmla="*/ 48 h 52"/>
                  <a:gd name="T10" fmla="*/ 9 w 33"/>
                  <a:gd name="T11" fmla="*/ 50 h 52"/>
                  <a:gd name="T12" fmla="*/ 9 w 33"/>
                  <a:gd name="T13" fmla="*/ 48 h 52"/>
                  <a:gd name="T14" fmla="*/ 4 w 33"/>
                  <a:gd name="T15" fmla="*/ 46 h 52"/>
                  <a:gd name="T16" fmla="*/ 1 w 33"/>
                  <a:gd name="T17" fmla="*/ 46 h 52"/>
                  <a:gd name="T18" fmla="*/ 1 w 33"/>
                  <a:gd name="T19" fmla="*/ 49 h 52"/>
                  <a:gd name="T20" fmla="*/ 9 w 33"/>
                  <a:gd name="T21" fmla="*/ 52 h 52"/>
                  <a:gd name="T22" fmla="*/ 9 w 33"/>
                  <a:gd name="T23" fmla="*/ 52 h 52"/>
                  <a:gd name="T24" fmla="*/ 22 w 33"/>
                  <a:gd name="T25" fmla="*/ 45 h 52"/>
                  <a:gd name="T26" fmla="*/ 30 w 33"/>
                  <a:gd name="T27" fmla="*/ 23 h 52"/>
                  <a:gd name="T28" fmla="*/ 33 w 33"/>
                  <a:gd name="T29" fmla="*/ 3 h 52"/>
                  <a:gd name="T30" fmla="*/ 32 w 33"/>
                  <a:gd name="T31" fmla="*/ 0 h 52"/>
                  <a:gd name="T32" fmla="*/ 29 w 33"/>
                  <a:gd name="T33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52">
                    <a:moveTo>
                      <a:pt x="29" y="2"/>
                    </a:moveTo>
                    <a:cubicBezTo>
                      <a:pt x="28" y="5"/>
                      <a:pt x="28" y="9"/>
                      <a:pt x="27" y="14"/>
                    </a:cubicBezTo>
                    <a:cubicBezTo>
                      <a:pt x="26" y="22"/>
                      <a:pt x="25" y="30"/>
                      <a:pt x="22" y="37"/>
                    </a:cubicBezTo>
                    <a:cubicBezTo>
                      <a:pt x="21" y="40"/>
                      <a:pt x="19" y="43"/>
                      <a:pt x="17" y="45"/>
                    </a:cubicBezTo>
                    <a:cubicBezTo>
                      <a:pt x="15" y="47"/>
                      <a:pt x="12" y="48"/>
                      <a:pt x="9" y="48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48"/>
                      <a:pt x="5" y="47"/>
                      <a:pt x="4" y="46"/>
                    </a:cubicBezTo>
                    <a:cubicBezTo>
                      <a:pt x="3" y="45"/>
                      <a:pt x="2" y="45"/>
                      <a:pt x="1" y="46"/>
                    </a:cubicBezTo>
                    <a:cubicBezTo>
                      <a:pt x="0" y="47"/>
                      <a:pt x="0" y="48"/>
                      <a:pt x="1" y="49"/>
                    </a:cubicBezTo>
                    <a:cubicBezTo>
                      <a:pt x="3" y="51"/>
                      <a:pt x="5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5" y="52"/>
                      <a:pt x="19" y="49"/>
                      <a:pt x="22" y="45"/>
                    </a:cubicBezTo>
                    <a:cubicBezTo>
                      <a:pt x="27" y="39"/>
                      <a:pt x="29" y="31"/>
                      <a:pt x="30" y="23"/>
                    </a:cubicBezTo>
                    <a:cubicBezTo>
                      <a:pt x="31" y="15"/>
                      <a:pt x="32" y="7"/>
                      <a:pt x="33" y="3"/>
                    </a:cubicBezTo>
                    <a:cubicBezTo>
                      <a:pt x="33" y="2"/>
                      <a:pt x="33" y="1"/>
                      <a:pt x="32" y="0"/>
                    </a:cubicBezTo>
                    <a:cubicBezTo>
                      <a:pt x="31" y="0"/>
                      <a:pt x="29" y="1"/>
                      <a:pt x="2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23" name="Freeform 84">
                <a:extLst>
                  <a:ext uri="{FF2B5EF4-FFF2-40B4-BE49-F238E27FC236}">
                    <a16:creationId xmlns:a16="http://schemas.microsoft.com/office/drawing/2014/main" id="{1324C1BC-7291-5E6A-729A-4F73694F6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1019"/>
                <a:ext cx="93" cy="109"/>
              </a:xfrm>
              <a:custGeom>
                <a:avLst/>
                <a:gdLst>
                  <a:gd name="T0" fmla="*/ 34 w 37"/>
                  <a:gd name="T1" fmla="*/ 0 h 41"/>
                  <a:gd name="T2" fmla="*/ 31 w 37"/>
                  <a:gd name="T3" fmla="*/ 2 h 41"/>
                  <a:gd name="T4" fmla="*/ 23 w 37"/>
                  <a:gd name="T5" fmla="*/ 12 h 41"/>
                  <a:gd name="T6" fmla="*/ 10 w 37"/>
                  <a:gd name="T7" fmla="*/ 32 h 41"/>
                  <a:gd name="T8" fmla="*/ 12 w 37"/>
                  <a:gd name="T9" fmla="*/ 33 h 41"/>
                  <a:gd name="T10" fmla="*/ 11 w 37"/>
                  <a:gd name="T11" fmla="*/ 32 h 41"/>
                  <a:gd name="T12" fmla="*/ 5 w 37"/>
                  <a:gd name="T13" fmla="*/ 36 h 41"/>
                  <a:gd name="T14" fmla="*/ 2 w 37"/>
                  <a:gd name="T15" fmla="*/ 37 h 41"/>
                  <a:gd name="T16" fmla="*/ 1 w 37"/>
                  <a:gd name="T17" fmla="*/ 37 h 41"/>
                  <a:gd name="T18" fmla="*/ 1 w 37"/>
                  <a:gd name="T19" fmla="*/ 37 h 41"/>
                  <a:gd name="T20" fmla="*/ 0 w 37"/>
                  <a:gd name="T21" fmla="*/ 40 h 41"/>
                  <a:gd name="T22" fmla="*/ 3 w 37"/>
                  <a:gd name="T23" fmla="*/ 41 h 41"/>
                  <a:gd name="T24" fmla="*/ 6 w 37"/>
                  <a:gd name="T25" fmla="*/ 39 h 41"/>
                  <a:gd name="T26" fmla="*/ 13 w 37"/>
                  <a:gd name="T27" fmla="*/ 35 h 41"/>
                  <a:gd name="T28" fmla="*/ 14 w 37"/>
                  <a:gd name="T29" fmla="*/ 34 h 41"/>
                  <a:gd name="T30" fmla="*/ 26 w 37"/>
                  <a:gd name="T31" fmla="*/ 14 h 41"/>
                  <a:gd name="T32" fmla="*/ 31 w 37"/>
                  <a:gd name="T33" fmla="*/ 8 h 41"/>
                  <a:gd name="T34" fmla="*/ 33 w 37"/>
                  <a:gd name="T35" fmla="*/ 5 h 41"/>
                  <a:gd name="T36" fmla="*/ 35 w 37"/>
                  <a:gd name="T37" fmla="*/ 4 h 41"/>
                  <a:gd name="T38" fmla="*/ 36 w 37"/>
                  <a:gd name="T39" fmla="*/ 2 h 41"/>
                  <a:gd name="T40" fmla="*/ 34 w 37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1">
                    <a:moveTo>
                      <a:pt x="34" y="0"/>
                    </a:moveTo>
                    <a:cubicBezTo>
                      <a:pt x="33" y="1"/>
                      <a:pt x="32" y="1"/>
                      <a:pt x="31" y="2"/>
                    </a:cubicBezTo>
                    <a:cubicBezTo>
                      <a:pt x="28" y="5"/>
                      <a:pt x="24" y="9"/>
                      <a:pt x="23" y="12"/>
                    </a:cubicBezTo>
                    <a:cubicBezTo>
                      <a:pt x="20" y="17"/>
                      <a:pt x="18" y="21"/>
                      <a:pt x="10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9" y="33"/>
                      <a:pt x="7" y="35"/>
                      <a:pt x="5" y="36"/>
                    </a:cubicBezTo>
                    <a:cubicBezTo>
                      <a:pt x="4" y="36"/>
                      <a:pt x="3" y="37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0" y="38"/>
                      <a:pt x="0" y="39"/>
                      <a:pt x="0" y="40"/>
                    </a:cubicBezTo>
                    <a:cubicBezTo>
                      <a:pt x="0" y="41"/>
                      <a:pt x="2" y="41"/>
                      <a:pt x="3" y="41"/>
                    </a:cubicBezTo>
                    <a:cubicBezTo>
                      <a:pt x="3" y="41"/>
                      <a:pt x="4" y="40"/>
                      <a:pt x="6" y="39"/>
                    </a:cubicBezTo>
                    <a:cubicBezTo>
                      <a:pt x="9" y="38"/>
                      <a:pt x="11" y="37"/>
                      <a:pt x="13" y="35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21" y="23"/>
                      <a:pt x="24" y="19"/>
                      <a:pt x="26" y="14"/>
                    </a:cubicBezTo>
                    <a:cubicBezTo>
                      <a:pt x="27" y="12"/>
                      <a:pt x="29" y="10"/>
                      <a:pt x="31" y="8"/>
                    </a:cubicBezTo>
                    <a:cubicBezTo>
                      <a:pt x="31" y="7"/>
                      <a:pt x="32" y="6"/>
                      <a:pt x="33" y="5"/>
                    </a:cubicBezTo>
                    <a:cubicBezTo>
                      <a:pt x="34" y="5"/>
                      <a:pt x="35" y="4"/>
                      <a:pt x="35" y="4"/>
                    </a:cubicBezTo>
                    <a:cubicBezTo>
                      <a:pt x="36" y="4"/>
                      <a:pt x="37" y="3"/>
                      <a:pt x="36" y="2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24" name="Freeform 85">
                <a:extLst>
                  <a:ext uri="{FF2B5EF4-FFF2-40B4-BE49-F238E27FC236}">
                    <a16:creationId xmlns:a16="http://schemas.microsoft.com/office/drawing/2014/main" id="{F3A0AA9F-2355-C984-A236-1EC8AEA53A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2" y="1067"/>
                <a:ext cx="212" cy="496"/>
              </a:xfrm>
              <a:custGeom>
                <a:avLst/>
                <a:gdLst>
                  <a:gd name="T0" fmla="*/ 6 w 85"/>
                  <a:gd name="T1" fmla="*/ 151 h 186"/>
                  <a:gd name="T2" fmla="*/ 0 w 85"/>
                  <a:gd name="T3" fmla="*/ 179 h 186"/>
                  <a:gd name="T4" fmla="*/ 0 w 85"/>
                  <a:gd name="T5" fmla="*/ 186 h 186"/>
                  <a:gd name="T6" fmla="*/ 2 w 85"/>
                  <a:gd name="T7" fmla="*/ 186 h 186"/>
                  <a:gd name="T8" fmla="*/ 6 w 85"/>
                  <a:gd name="T9" fmla="*/ 151 h 186"/>
                  <a:gd name="T10" fmla="*/ 85 w 85"/>
                  <a:gd name="T11" fmla="*/ 0 h 186"/>
                  <a:gd name="T12" fmla="*/ 84 w 85"/>
                  <a:gd name="T13" fmla="*/ 2 h 186"/>
                  <a:gd name="T14" fmla="*/ 81 w 85"/>
                  <a:gd name="T15" fmla="*/ 32 h 186"/>
                  <a:gd name="T16" fmla="*/ 85 w 85"/>
                  <a:gd name="T17" fmla="*/ 0 h 186"/>
                  <a:gd name="T18" fmla="*/ 85 w 85"/>
                  <a:gd name="T1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186">
                    <a:moveTo>
                      <a:pt x="6" y="151"/>
                    </a:moveTo>
                    <a:cubicBezTo>
                      <a:pt x="3" y="160"/>
                      <a:pt x="1" y="170"/>
                      <a:pt x="0" y="179"/>
                    </a:cubicBezTo>
                    <a:cubicBezTo>
                      <a:pt x="0" y="182"/>
                      <a:pt x="0" y="184"/>
                      <a:pt x="0" y="186"/>
                    </a:cubicBezTo>
                    <a:cubicBezTo>
                      <a:pt x="2" y="186"/>
                      <a:pt x="2" y="186"/>
                      <a:pt x="2" y="186"/>
                    </a:cubicBezTo>
                    <a:cubicBezTo>
                      <a:pt x="3" y="174"/>
                      <a:pt x="4" y="162"/>
                      <a:pt x="6" y="151"/>
                    </a:cubicBezTo>
                    <a:moveTo>
                      <a:pt x="85" y="0"/>
                    </a:moveTo>
                    <a:cubicBezTo>
                      <a:pt x="84" y="0"/>
                      <a:pt x="84" y="1"/>
                      <a:pt x="84" y="2"/>
                    </a:cubicBezTo>
                    <a:cubicBezTo>
                      <a:pt x="83" y="10"/>
                      <a:pt x="82" y="21"/>
                      <a:pt x="81" y="32"/>
                    </a:cubicBezTo>
                    <a:cubicBezTo>
                      <a:pt x="83" y="21"/>
                      <a:pt x="84" y="11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9225" name="Picture 86">
                <a:extLst>
                  <a:ext uri="{FF2B5EF4-FFF2-40B4-BE49-F238E27FC236}">
                    <a16:creationId xmlns:a16="http://schemas.microsoft.com/office/drawing/2014/main" id="{550B3605-75BE-9C2D-413E-0AF914066D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16" y="1055"/>
                <a:ext cx="233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226" name="Freeform 87">
                <a:extLst>
                  <a:ext uri="{FF2B5EF4-FFF2-40B4-BE49-F238E27FC236}">
                    <a16:creationId xmlns:a16="http://schemas.microsoft.com/office/drawing/2014/main" id="{C220A86B-F0A0-F25C-CA52-38E2D277C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544"/>
                <a:ext cx="3" cy="51"/>
              </a:xfrm>
              <a:custGeom>
                <a:avLst/>
                <a:gdLst>
                  <a:gd name="T0" fmla="*/ 1 w 1"/>
                  <a:gd name="T1" fmla="*/ 0 h 19"/>
                  <a:gd name="T2" fmla="*/ 0 w 1"/>
                  <a:gd name="T3" fmla="*/ 14 h 19"/>
                  <a:gd name="T4" fmla="*/ 0 w 1"/>
                  <a:gd name="T5" fmla="*/ 15 h 19"/>
                  <a:gd name="T6" fmla="*/ 0 w 1"/>
                  <a:gd name="T7" fmla="*/ 19 h 19"/>
                  <a:gd name="T8" fmla="*/ 1 w 1"/>
                  <a:gd name="T9" fmla="*/ 19 h 19"/>
                  <a:gd name="T10" fmla="*/ 1 w 1"/>
                  <a:gd name="T11" fmla="*/ 9 h 19"/>
                  <a:gd name="T12" fmla="*/ 1 w 1"/>
                  <a:gd name="T13" fmla="*/ 7 h 19"/>
                  <a:gd name="T14" fmla="*/ 1 w 1"/>
                  <a:gd name="T15" fmla="*/ 7 h 19"/>
                  <a:gd name="T16" fmla="*/ 1 w 1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9">
                    <a:moveTo>
                      <a:pt x="1" y="0"/>
                    </a:moveTo>
                    <a:cubicBezTo>
                      <a:pt x="1" y="5"/>
                      <a:pt x="0" y="10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1" y="11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5"/>
                      <a:pt x="1" y="3"/>
                      <a:pt x="1" y="0"/>
                    </a:cubicBezTo>
                  </a:path>
                </a:pathLst>
              </a:custGeom>
              <a:solidFill>
                <a:srgbClr val="D6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27" name="Freeform 88">
                <a:extLst>
                  <a:ext uri="{FF2B5EF4-FFF2-40B4-BE49-F238E27FC236}">
                    <a16:creationId xmlns:a16="http://schemas.microsoft.com/office/drawing/2014/main" id="{D7E2273A-9F82-B962-08FB-9F5113EA9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582"/>
                <a:ext cx="0" cy="13"/>
              </a:xfrm>
              <a:custGeom>
                <a:avLst/>
                <a:gdLst>
                  <a:gd name="T0" fmla="*/ 0 h 5"/>
                  <a:gd name="T1" fmla="*/ 3 h 5"/>
                  <a:gd name="T2" fmla="*/ 5 h 5"/>
                  <a:gd name="T3" fmla="*/ 1 h 5"/>
                  <a:gd name="T4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28" name="Freeform 89">
                <a:extLst>
                  <a:ext uri="{FF2B5EF4-FFF2-40B4-BE49-F238E27FC236}">
                    <a16:creationId xmlns:a16="http://schemas.microsoft.com/office/drawing/2014/main" id="{A21BC35C-DC8A-CEE6-F3C5-B74E8CDE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563"/>
                <a:ext cx="10" cy="32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2 h 12"/>
                  <a:gd name="T4" fmla="*/ 0 w 4"/>
                  <a:gd name="T5" fmla="*/ 12 h 12"/>
                  <a:gd name="T6" fmla="*/ 1 w 4"/>
                  <a:gd name="T7" fmla="*/ 12 h 12"/>
                  <a:gd name="T8" fmla="*/ 1 w 4"/>
                  <a:gd name="T9" fmla="*/ 12 h 12"/>
                  <a:gd name="T10" fmla="*/ 3 w 4"/>
                  <a:gd name="T11" fmla="*/ 10 h 12"/>
                  <a:gd name="T12" fmla="*/ 4 w 4"/>
                  <a:gd name="T13" fmla="*/ 0 h 12"/>
                  <a:gd name="T14" fmla="*/ 2 w 4"/>
                  <a:gd name="T15" fmla="*/ 0 h 12"/>
                  <a:gd name="T16" fmla="*/ 0 w 4"/>
                  <a:gd name="T17" fmla="*/ 0 h 12"/>
                  <a:gd name="T18" fmla="*/ 0 w 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3" y="12"/>
                      <a:pt x="3" y="10"/>
                    </a:cubicBezTo>
                    <a:cubicBezTo>
                      <a:pt x="3" y="7"/>
                      <a:pt x="3" y="4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29" name="Freeform 90">
                <a:extLst>
                  <a:ext uri="{FF2B5EF4-FFF2-40B4-BE49-F238E27FC236}">
                    <a16:creationId xmlns:a16="http://schemas.microsoft.com/office/drawing/2014/main" id="{07AE2A95-F70A-6299-4B9B-93ED8CA2D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1707"/>
                <a:ext cx="30" cy="93"/>
              </a:xfrm>
              <a:custGeom>
                <a:avLst/>
                <a:gdLst>
                  <a:gd name="T0" fmla="*/ 1 w 12"/>
                  <a:gd name="T1" fmla="*/ 3 h 35"/>
                  <a:gd name="T2" fmla="*/ 2 w 12"/>
                  <a:gd name="T3" fmla="*/ 9 h 35"/>
                  <a:gd name="T4" fmla="*/ 5 w 12"/>
                  <a:gd name="T5" fmla="*/ 23 h 35"/>
                  <a:gd name="T6" fmla="*/ 7 w 12"/>
                  <a:gd name="T7" fmla="*/ 29 h 35"/>
                  <a:gd name="T8" fmla="*/ 8 w 12"/>
                  <a:gd name="T9" fmla="*/ 33 h 35"/>
                  <a:gd name="T10" fmla="*/ 11 w 12"/>
                  <a:gd name="T11" fmla="*/ 34 h 35"/>
                  <a:gd name="T12" fmla="*/ 12 w 12"/>
                  <a:gd name="T13" fmla="*/ 31 h 35"/>
                  <a:gd name="T14" fmla="*/ 10 w 12"/>
                  <a:gd name="T15" fmla="*/ 26 h 35"/>
                  <a:gd name="T16" fmla="*/ 7 w 12"/>
                  <a:gd name="T17" fmla="*/ 13 h 35"/>
                  <a:gd name="T18" fmla="*/ 5 w 12"/>
                  <a:gd name="T19" fmla="*/ 2 h 35"/>
                  <a:gd name="T20" fmla="*/ 2 w 12"/>
                  <a:gd name="T21" fmla="*/ 1 h 35"/>
                  <a:gd name="T22" fmla="*/ 1 w 12"/>
                  <a:gd name="T2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35">
                    <a:moveTo>
                      <a:pt x="1" y="3"/>
                    </a:moveTo>
                    <a:cubicBezTo>
                      <a:pt x="1" y="4"/>
                      <a:pt x="2" y="7"/>
                      <a:pt x="2" y="9"/>
                    </a:cubicBezTo>
                    <a:cubicBezTo>
                      <a:pt x="3" y="13"/>
                      <a:pt x="4" y="18"/>
                      <a:pt x="5" y="23"/>
                    </a:cubicBezTo>
                    <a:cubicBezTo>
                      <a:pt x="6" y="25"/>
                      <a:pt x="6" y="27"/>
                      <a:pt x="7" y="29"/>
                    </a:cubicBezTo>
                    <a:cubicBezTo>
                      <a:pt x="7" y="31"/>
                      <a:pt x="8" y="32"/>
                      <a:pt x="8" y="33"/>
                    </a:cubicBezTo>
                    <a:cubicBezTo>
                      <a:pt x="9" y="34"/>
                      <a:pt x="10" y="35"/>
                      <a:pt x="11" y="34"/>
                    </a:cubicBezTo>
                    <a:cubicBezTo>
                      <a:pt x="12" y="34"/>
                      <a:pt x="12" y="32"/>
                      <a:pt x="12" y="31"/>
                    </a:cubicBezTo>
                    <a:cubicBezTo>
                      <a:pt x="11" y="31"/>
                      <a:pt x="11" y="29"/>
                      <a:pt x="10" y="26"/>
                    </a:cubicBezTo>
                    <a:cubicBezTo>
                      <a:pt x="9" y="22"/>
                      <a:pt x="8" y="17"/>
                      <a:pt x="7" y="13"/>
                    </a:cubicBezTo>
                    <a:cubicBezTo>
                      <a:pt x="6" y="8"/>
                      <a:pt x="5" y="4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0" name="Freeform 91">
                <a:extLst>
                  <a:ext uri="{FF2B5EF4-FFF2-40B4-BE49-F238E27FC236}">
                    <a16:creationId xmlns:a16="http://schemas.microsoft.com/office/drawing/2014/main" id="{E860C011-FF79-C891-FC0A-A555C8D86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870"/>
                <a:ext cx="306" cy="88"/>
              </a:xfrm>
              <a:custGeom>
                <a:avLst/>
                <a:gdLst>
                  <a:gd name="T0" fmla="*/ 6 w 122"/>
                  <a:gd name="T1" fmla="*/ 23 h 33"/>
                  <a:gd name="T2" fmla="*/ 3 w 122"/>
                  <a:gd name="T3" fmla="*/ 22 h 33"/>
                  <a:gd name="T4" fmla="*/ 2 w 122"/>
                  <a:gd name="T5" fmla="*/ 24 h 33"/>
                  <a:gd name="T6" fmla="*/ 4 w 122"/>
                  <a:gd name="T7" fmla="*/ 25 h 33"/>
                  <a:gd name="T8" fmla="*/ 35 w 122"/>
                  <a:gd name="T9" fmla="*/ 7 h 33"/>
                  <a:gd name="T10" fmla="*/ 66 w 122"/>
                  <a:gd name="T11" fmla="*/ 4 h 33"/>
                  <a:gd name="T12" fmla="*/ 72 w 122"/>
                  <a:gd name="T13" fmla="*/ 5 h 33"/>
                  <a:gd name="T14" fmla="*/ 86 w 122"/>
                  <a:gd name="T15" fmla="*/ 8 h 33"/>
                  <a:gd name="T16" fmla="*/ 100 w 122"/>
                  <a:gd name="T17" fmla="*/ 13 h 33"/>
                  <a:gd name="T18" fmla="*/ 100 w 122"/>
                  <a:gd name="T19" fmla="*/ 13 h 33"/>
                  <a:gd name="T20" fmla="*/ 100 w 122"/>
                  <a:gd name="T21" fmla="*/ 13 h 33"/>
                  <a:gd name="T22" fmla="*/ 117 w 122"/>
                  <a:gd name="T23" fmla="*/ 30 h 33"/>
                  <a:gd name="T24" fmla="*/ 118 w 122"/>
                  <a:gd name="T25" fmla="*/ 33 h 33"/>
                  <a:gd name="T26" fmla="*/ 120 w 122"/>
                  <a:gd name="T27" fmla="*/ 30 h 33"/>
                  <a:gd name="T28" fmla="*/ 122 w 122"/>
                  <a:gd name="T29" fmla="*/ 25 h 33"/>
                  <a:gd name="T30" fmla="*/ 119 w 122"/>
                  <a:gd name="T31" fmla="*/ 24 h 33"/>
                  <a:gd name="T32" fmla="*/ 116 w 122"/>
                  <a:gd name="T33" fmla="*/ 28 h 33"/>
                  <a:gd name="T34" fmla="*/ 118 w 122"/>
                  <a:gd name="T35" fmla="*/ 29 h 33"/>
                  <a:gd name="T36" fmla="*/ 120 w 122"/>
                  <a:gd name="T37" fmla="*/ 28 h 33"/>
                  <a:gd name="T38" fmla="*/ 102 w 122"/>
                  <a:gd name="T39" fmla="*/ 9 h 33"/>
                  <a:gd name="T40" fmla="*/ 101 w 122"/>
                  <a:gd name="T41" fmla="*/ 11 h 33"/>
                  <a:gd name="T42" fmla="*/ 102 w 122"/>
                  <a:gd name="T43" fmla="*/ 9 h 33"/>
                  <a:gd name="T44" fmla="*/ 87 w 122"/>
                  <a:gd name="T45" fmla="*/ 4 h 33"/>
                  <a:gd name="T46" fmla="*/ 73 w 122"/>
                  <a:gd name="T47" fmla="*/ 1 h 33"/>
                  <a:gd name="T48" fmla="*/ 66 w 122"/>
                  <a:gd name="T49" fmla="*/ 0 h 33"/>
                  <a:gd name="T50" fmla="*/ 35 w 122"/>
                  <a:gd name="T51" fmla="*/ 3 h 33"/>
                  <a:gd name="T52" fmla="*/ 1 w 122"/>
                  <a:gd name="T53" fmla="*/ 23 h 33"/>
                  <a:gd name="T54" fmla="*/ 0 w 122"/>
                  <a:gd name="T55" fmla="*/ 25 h 33"/>
                  <a:gd name="T56" fmla="*/ 2 w 122"/>
                  <a:gd name="T57" fmla="*/ 26 h 33"/>
                  <a:gd name="T58" fmla="*/ 4 w 122"/>
                  <a:gd name="T59" fmla="*/ 27 h 33"/>
                  <a:gd name="T60" fmla="*/ 6 w 122"/>
                  <a:gd name="T61" fmla="*/ 2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33">
                    <a:moveTo>
                      <a:pt x="6" y="23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11" y="14"/>
                      <a:pt x="24" y="7"/>
                      <a:pt x="35" y="7"/>
                    </a:cubicBezTo>
                    <a:cubicBezTo>
                      <a:pt x="45" y="6"/>
                      <a:pt x="57" y="4"/>
                      <a:pt x="66" y="4"/>
                    </a:cubicBezTo>
                    <a:cubicBezTo>
                      <a:pt x="68" y="4"/>
                      <a:pt x="71" y="4"/>
                      <a:pt x="72" y="5"/>
                    </a:cubicBezTo>
                    <a:cubicBezTo>
                      <a:pt x="76" y="6"/>
                      <a:pt x="81" y="7"/>
                      <a:pt x="86" y="8"/>
                    </a:cubicBezTo>
                    <a:cubicBezTo>
                      <a:pt x="92" y="9"/>
                      <a:pt x="96" y="10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7" y="18"/>
                      <a:pt x="112" y="23"/>
                      <a:pt x="117" y="30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20" y="30"/>
                      <a:pt x="120" y="30"/>
                      <a:pt x="120" y="30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15" y="21"/>
                      <a:pt x="109" y="15"/>
                      <a:pt x="102" y="9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98" y="6"/>
                      <a:pt x="93" y="5"/>
                      <a:pt x="87" y="4"/>
                    </a:cubicBezTo>
                    <a:cubicBezTo>
                      <a:pt x="82" y="3"/>
                      <a:pt x="77" y="2"/>
                      <a:pt x="73" y="1"/>
                    </a:cubicBezTo>
                    <a:cubicBezTo>
                      <a:pt x="71" y="0"/>
                      <a:pt x="69" y="0"/>
                      <a:pt x="66" y="0"/>
                    </a:cubicBezTo>
                    <a:cubicBezTo>
                      <a:pt x="57" y="0"/>
                      <a:pt x="44" y="2"/>
                      <a:pt x="35" y="3"/>
                    </a:cubicBezTo>
                    <a:cubicBezTo>
                      <a:pt x="22" y="3"/>
                      <a:pt x="9" y="11"/>
                      <a:pt x="1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6" y="23"/>
                      <a:pt x="6" y="23"/>
                      <a:pt x="6" y="23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1" name="Oval 92">
                <a:extLst>
                  <a:ext uri="{FF2B5EF4-FFF2-40B4-BE49-F238E27FC236}">
                    <a16:creationId xmlns:a16="http://schemas.microsoft.com/office/drawing/2014/main" id="{09B92178-5B25-7592-968B-825467EF2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1" y="1246"/>
                <a:ext cx="278" cy="74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2" name="Oval 93">
                <a:extLst>
                  <a:ext uri="{FF2B5EF4-FFF2-40B4-BE49-F238E27FC236}">
                    <a16:creationId xmlns:a16="http://schemas.microsoft.com/office/drawing/2014/main" id="{84C82FCC-D24B-626A-514F-2ED5950A1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1262"/>
                <a:ext cx="213" cy="42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3" name="Freeform 94">
                <a:extLst>
                  <a:ext uri="{FF2B5EF4-FFF2-40B4-BE49-F238E27FC236}">
                    <a16:creationId xmlns:a16="http://schemas.microsoft.com/office/drawing/2014/main" id="{AB962A62-EFCB-EB82-DD94-97F96E33F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262"/>
                <a:ext cx="213" cy="29"/>
              </a:xfrm>
              <a:custGeom>
                <a:avLst/>
                <a:gdLst>
                  <a:gd name="T0" fmla="*/ 5 w 85"/>
                  <a:gd name="T1" fmla="*/ 11 h 11"/>
                  <a:gd name="T2" fmla="*/ 42 w 85"/>
                  <a:gd name="T3" fmla="*/ 7 h 11"/>
                  <a:gd name="T4" fmla="*/ 80 w 85"/>
                  <a:gd name="T5" fmla="*/ 11 h 11"/>
                  <a:gd name="T6" fmla="*/ 85 w 85"/>
                  <a:gd name="T7" fmla="*/ 8 h 11"/>
                  <a:gd name="T8" fmla="*/ 42 w 85"/>
                  <a:gd name="T9" fmla="*/ 0 h 11"/>
                  <a:gd name="T10" fmla="*/ 0 w 85"/>
                  <a:gd name="T11" fmla="*/ 8 h 11"/>
                  <a:gd name="T12" fmla="*/ 5 w 85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">
                    <a:moveTo>
                      <a:pt x="5" y="11"/>
                    </a:moveTo>
                    <a:cubicBezTo>
                      <a:pt x="12" y="9"/>
                      <a:pt x="26" y="7"/>
                      <a:pt x="42" y="7"/>
                    </a:cubicBezTo>
                    <a:cubicBezTo>
                      <a:pt x="59" y="7"/>
                      <a:pt x="73" y="9"/>
                      <a:pt x="80" y="11"/>
                    </a:cubicBezTo>
                    <a:cubicBezTo>
                      <a:pt x="83" y="10"/>
                      <a:pt x="85" y="9"/>
                      <a:pt x="85" y="8"/>
                    </a:cubicBezTo>
                    <a:cubicBezTo>
                      <a:pt x="85" y="3"/>
                      <a:pt x="66" y="0"/>
                      <a:pt x="42" y="0"/>
                    </a:cubicBezTo>
                    <a:cubicBezTo>
                      <a:pt x="19" y="0"/>
                      <a:pt x="0" y="3"/>
                      <a:pt x="0" y="8"/>
                    </a:cubicBezTo>
                    <a:cubicBezTo>
                      <a:pt x="0" y="9"/>
                      <a:pt x="2" y="10"/>
                      <a:pt x="5" y="11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4" name="Freeform 95">
                <a:extLst>
                  <a:ext uri="{FF2B5EF4-FFF2-40B4-BE49-F238E27FC236}">
                    <a16:creationId xmlns:a16="http://schemas.microsoft.com/office/drawing/2014/main" id="{BD3BE55D-5913-F010-BC4B-5C099D8A7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2" y="1715"/>
                <a:ext cx="17" cy="80"/>
              </a:xfrm>
              <a:custGeom>
                <a:avLst/>
                <a:gdLst>
                  <a:gd name="T0" fmla="*/ 3 w 7"/>
                  <a:gd name="T1" fmla="*/ 0 h 30"/>
                  <a:gd name="T2" fmla="*/ 1 w 7"/>
                  <a:gd name="T3" fmla="*/ 17 h 30"/>
                  <a:gd name="T4" fmla="*/ 0 w 7"/>
                  <a:gd name="T5" fmla="*/ 29 h 30"/>
                  <a:gd name="T6" fmla="*/ 3 w 7"/>
                  <a:gd name="T7" fmla="*/ 30 h 30"/>
                  <a:gd name="T8" fmla="*/ 5 w 7"/>
                  <a:gd name="T9" fmla="*/ 18 h 30"/>
                  <a:gd name="T10" fmla="*/ 7 w 7"/>
                  <a:gd name="T11" fmla="*/ 0 h 30"/>
                  <a:gd name="T12" fmla="*/ 3 w 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0">
                    <a:moveTo>
                      <a:pt x="3" y="0"/>
                    </a:moveTo>
                    <a:cubicBezTo>
                      <a:pt x="3" y="3"/>
                      <a:pt x="2" y="11"/>
                      <a:pt x="1" y="17"/>
                    </a:cubicBezTo>
                    <a:cubicBezTo>
                      <a:pt x="0" y="23"/>
                      <a:pt x="0" y="29"/>
                      <a:pt x="0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4" y="24"/>
                      <a:pt x="5" y="18"/>
                    </a:cubicBezTo>
                    <a:cubicBezTo>
                      <a:pt x="6" y="11"/>
                      <a:pt x="7" y="4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5" name="Freeform 96">
                <a:extLst>
                  <a:ext uri="{FF2B5EF4-FFF2-40B4-BE49-F238E27FC236}">
                    <a16:creationId xmlns:a16="http://schemas.microsoft.com/office/drawing/2014/main" id="{B61C4E20-1392-406C-9E22-1A21FEEF7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1720"/>
                <a:ext cx="110" cy="56"/>
              </a:xfrm>
              <a:custGeom>
                <a:avLst/>
                <a:gdLst>
                  <a:gd name="T0" fmla="*/ 3 w 44"/>
                  <a:gd name="T1" fmla="*/ 21 h 21"/>
                  <a:gd name="T2" fmla="*/ 7 w 44"/>
                  <a:gd name="T3" fmla="*/ 17 h 21"/>
                  <a:gd name="T4" fmla="*/ 43 w 44"/>
                  <a:gd name="T5" fmla="*/ 4 h 21"/>
                  <a:gd name="T6" fmla="*/ 44 w 44"/>
                  <a:gd name="T7" fmla="*/ 4 h 21"/>
                  <a:gd name="T8" fmla="*/ 44 w 44"/>
                  <a:gd name="T9" fmla="*/ 0 h 21"/>
                  <a:gd name="T10" fmla="*/ 43 w 44"/>
                  <a:gd name="T11" fmla="*/ 0 h 21"/>
                  <a:gd name="T12" fmla="*/ 15 w 44"/>
                  <a:gd name="T13" fmla="*/ 8 h 21"/>
                  <a:gd name="T14" fmla="*/ 5 w 44"/>
                  <a:gd name="T15" fmla="*/ 14 h 21"/>
                  <a:gd name="T16" fmla="*/ 0 w 44"/>
                  <a:gd name="T17" fmla="*/ 18 h 21"/>
                  <a:gd name="T18" fmla="*/ 3 w 44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1">
                    <a:moveTo>
                      <a:pt x="3" y="21"/>
                    </a:moveTo>
                    <a:cubicBezTo>
                      <a:pt x="3" y="20"/>
                      <a:pt x="5" y="19"/>
                      <a:pt x="7" y="17"/>
                    </a:cubicBezTo>
                    <a:cubicBezTo>
                      <a:pt x="14" y="12"/>
                      <a:pt x="29" y="4"/>
                      <a:pt x="43" y="4"/>
                    </a:cubicBezTo>
                    <a:cubicBezTo>
                      <a:pt x="43" y="4"/>
                      <a:pt x="43" y="4"/>
                      <a:pt x="44" y="4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33" y="0"/>
                      <a:pt x="23" y="4"/>
                      <a:pt x="15" y="8"/>
                    </a:cubicBezTo>
                    <a:cubicBezTo>
                      <a:pt x="11" y="10"/>
                      <a:pt x="7" y="12"/>
                      <a:pt x="5" y="14"/>
                    </a:cubicBezTo>
                    <a:cubicBezTo>
                      <a:pt x="2" y="16"/>
                      <a:pt x="1" y="17"/>
                      <a:pt x="0" y="18"/>
                    </a:cubicBezTo>
                    <a:cubicBezTo>
                      <a:pt x="3" y="21"/>
                      <a:pt x="3" y="21"/>
                      <a:pt x="3" y="2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6" name="Freeform 97">
                <a:extLst>
                  <a:ext uri="{FF2B5EF4-FFF2-40B4-BE49-F238E27FC236}">
                    <a16:creationId xmlns:a16="http://schemas.microsoft.com/office/drawing/2014/main" id="{006B9160-D38B-5401-241F-E78B139F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459"/>
                <a:ext cx="80" cy="264"/>
              </a:xfrm>
              <a:custGeom>
                <a:avLst/>
                <a:gdLst>
                  <a:gd name="T0" fmla="*/ 11 w 32"/>
                  <a:gd name="T1" fmla="*/ 96 h 99"/>
                  <a:gd name="T2" fmla="*/ 4 w 32"/>
                  <a:gd name="T3" fmla="*/ 50 h 99"/>
                  <a:gd name="T4" fmla="*/ 12 w 32"/>
                  <a:gd name="T5" fmla="*/ 18 h 99"/>
                  <a:gd name="T6" fmla="*/ 31 w 32"/>
                  <a:gd name="T7" fmla="*/ 4 h 99"/>
                  <a:gd name="T8" fmla="*/ 32 w 32"/>
                  <a:gd name="T9" fmla="*/ 1 h 99"/>
                  <a:gd name="T10" fmla="*/ 29 w 32"/>
                  <a:gd name="T11" fmla="*/ 0 h 99"/>
                  <a:gd name="T12" fmla="*/ 9 w 32"/>
                  <a:gd name="T13" fmla="*/ 16 h 99"/>
                  <a:gd name="T14" fmla="*/ 0 w 32"/>
                  <a:gd name="T15" fmla="*/ 50 h 99"/>
                  <a:gd name="T16" fmla="*/ 7 w 32"/>
                  <a:gd name="T17" fmla="*/ 97 h 99"/>
                  <a:gd name="T18" fmla="*/ 10 w 32"/>
                  <a:gd name="T19" fmla="*/ 99 h 99"/>
                  <a:gd name="T20" fmla="*/ 11 w 32"/>
                  <a:gd name="T21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99">
                    <a:moveTo>
                      <a:pt x="11" y="96"/>
                    </a:moveTo>
                    <a:cubicBezTo>
                      <a:pt x="6" y="77"/>
                      <a:pt x="4" y="62"/>
                      <a:pt x="4" y="50"/>
                    </a:cubicBezTo>
                    <a:cubicBezTo>
                      <a:pt x="4" y="35"/>
                      <a:pt x="7" y="25"/>
                      <a:pt x="12" y="18"/>
                    </a:cubicBezTo>
                    <a:cubicBezTo>
                      <a:pt x="17" y="11"/>
                      <a:pt x="24" y="7"/>
                      <a:pt x="31" y="4"/>
                    </a:cubicBezTo>
                    <a:cubicBezTo>
                      <a:pt x="32" y="3"/>
                      <a:pt x="32" y="2"/>
                      <a:pt x="32" y="1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2" y="4"/>
                      <a:pt x="15" y="8"/>
                      <a:pt x="9" y="16"/>
                    </a:cubicBezTo>
                    <a:cubicBezTo>
                      <a:pt x="4" y="23"/>
                      <a:pt x="0" y="34"/>
                      <a:pt x="0" y="50"/>
                    </a:cubicBezTo>
                    <a:cubicBezTo>
                      <a:pt x="0" y="63"/>
                      <a:pt x="2" y="78"/>
                      <a:pt x="7" y="97"/>
                    </a:cubicBezTo>
                    <a:cubicBezTo>
                      <a:pt x="8" y="98"/>
                      <a:pt x="9" y="99"/>
                      <a:pt x="10" y="99"/>
                    </a:cubicBezTo>
                    <a:cubicBezTo>
                      <a:pt x="11" y="99"/>
                      <a:pt x="11" y="97"/>
                      <a:pt x="11" y="9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7" name="Freeform 98">
                <a:extLst>
                  <a:ext uri="{FF2B5EF4-FFF2-40B4-BE49-F238E27FC236}">
                    <a16:creationId xmlns:a16="http://schemas.microsoft.com/office/drawing/2014/main" id="{7E9C8567-930A-2686-04EE-8F0AB8EC8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787"/>
                <a:ext cx="90" cy="411"/>
              </a:xfrm>
              <a:custGeom>
                <a:avLst/>
                <a:gdLst>
                  <a:gd name="T0" fmla="*/ 4 w 36"/>
                  <a:gd name="T1" fmla="*/ 152 h 154"/>
                  <a:gd name="T2" fmla="*/ 23 w 36"/>
                  <a:gd name="T3" fmla="*/ 41 h 154"/>
                  <a:gd name="T4" fmla="*/ 36 w 36"/>
                  <a:gd name="T5" fmla="*/ 3 h 154"/>
                  <a:gd name="T6" fmla="*/ 34 w 36"/>
                  <a:gd name="T7" fmla="*/ 0 h 154"/>
                  <a:gd name="T8" fmla="*/ 32 w 36"/>
                  <a:gd name="T9" fmla="*/ 2 h 154"/>
                  <a:gd name="T10" fmla="*/ 19 w 36"/>
                  <a:gd name="T11" fmla="*/ 39 h 154"/>
                  <a:gd name="T12" fmla="*/ 0 w 36"/>
                  <a:gd name="T13" fmla="*/ 152 h 154"/>
                  <a:gd name="T14" fmla="*/ 2 w 36"/>
                  <a:gd name="T15" fmla="*/ 154 h 154"/>
                  <a:gd name="T16" fmla="*/ 4 w 36"/>
                  <a:gd name="T17" fmla="*/ 15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54">
                    <a:moveTo>
                      <a:pt x="4" y="152"/>
                    </a:moveTo>
                    <a:cubicBezTo>
                      <a:pt x="5" y="117"/>
                      <a:pt x="8" y="77"/>
                      <a:pt x="23" y="41"/>
                    </a:cubicBezTo>
                    <a:cubicBezTo>
                      <a:pt x="29" y="24"/>
                      <a:pt x="34" y="12"/>
                      <a:pt x="36" y="3"/>
                    </a:cubicBezTo>
                    <a:cubicBezTo>
                      <a:pt x="36" y="2"/>
                      <a:pt x="35" y="1"/>
                      <a:pt x="34" y="0"/>
                    </a:cubicBezTo>
                    <a:cubicBezTo>
                      <a:pt x="33" y="0"/>
                      <a:pt x="32" y="1"/>
                      <a:pt x="32" y="2"/>
                    </a:cubicBezTo>
                    <a:cubicBezTo>
                      <a:pt x="30" y="11"/>
                      <a:pt x="26" y="23"/>
                      <a:pt x="19" y="39"/>
                    </a:cubicBezTo>
                    <a:cubicBezTo>
                      <a:pt x="4" y="76"/>
                      <a:pt x="1" y="117"/>
                      <a:pt x="0" y="152"/>
                    </a:cubicBezTo>
                    <a:cubicBezTo>
                      <a:pt x="0" y="153"/>
                      <a:pt x="1" y="154"/>
                      <a:pt x="2" y="154"/>
                    </a:cubicBezTo>
                    <a:cubicBezTo>
                      <a:pt x="3" y="154"/>
                      <a:pt x="4" y="153"/>
                      <a:pt x="4" y="152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8" name="Freeform 99">
                <a:extLst>
                  <a:ext uri="{FF2B5EF4-FFF2-40B4-BE49-F238E27FC236}">
                    <a16:creationId xmlns:a16="http://schemas.microsoft.com/office/drawing/2014/main" id="{31C29AC2-2C2D-2C39-8F66-FDCA6DE21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7" y="1694"/>
                <a:ext cx="430" cy="250"/>
              </a:xfrm>
              <a:custGeom>
                <a:avLst/>
                <a:gdLst>
                  <a:gd name="T0" fmla="*/ 4 w 172"/>
                  <a:gd name="T1" fmla="*/ 92 h 94"/>
                  <a:gd name="T2" fmla="*/ 43 w 172"/>
                  <a:gd name="T3" fmla="*/ 20 h 94"/>
                  <a:gd name="T4" fmla="*/ 98 w 172"/>
                  <a:gd name="T5" fmla="*/ 4 h 94"/>
                  <a:gd name="T6" fmla="*/ 170 w 172"/>
                  <a:gd name="T7" fmla="*/ 9 h 94"/>
                  <a:gd name="T8" fmla="*/ 172 w 172"/>
                  <a:gd name="T9" fmla="*/ 7 h 94"/>
                  <a:gd name="T10" fmla="*/ 170 w 172"/>
                  <a:gd name="T11" fmla="*/ 5 h 94"/>
                  <a:gd name="T12" fmla="*/ 98 w 172"/>
                  <a:gd name="T13" fmla="*/ 0 h 94"/>
                  <a:gd name="T14" fmla="*/ 41 w 172"/>
                  <a:gd name="T15" fmla="*/ 17 h 94"/>
                  <a:gd name="T16" fmla="*/ 0 w 172"/>
                  <a:gd name="T17" fmla="*/ 91 h 94"/>
                  <a:gd name="T18" fmla="*/ 2 w 172"/>
                  <a:gd name="T19" fmla="*/ 94 h 94"/>
                  <a:gd name="T20" fmla="*/ 4 w 172"/>
                  <a:gd name="T21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2" h="94">
                    <a:moveTo>
                      <a:pt x="4" y="92"/>
                    </a:moveTo>
                    <a:cubicBezTo>
                      <a:pt x="13" y="55"/>
                      <a:pt x="27" y="33"/>
                      <a:pt x="43" y="20"/>
                    </a:cubicBezTo>
                    <a:cubicBezTo>
                      <a:pt x="60" y="7"/>
                      <a:pt x="78" y="4"/>
                      <a:pt x="98" y="4"/>
                    </a:cubicBezTo>
                    <a:cubicBezTo>
                      <a:pt x="122" y="4"/>
                      <a:pt x="147" y="9"/>
                      <a:pt x="170" y="9"/>
                    </a:cubicBezTo>
                    <a:cubicBezTo>
                      <a:pt x="171" y="9"/>
                      <a:pt x="172" y="8"/>
                      <a:pt x="172" y="7"/>
                    </a:cubicBezTo>
                    <a:cubicBezTo>
                      <a:pt x="172" y="6"/>
                      <a:pt x="171" y="5"/>
                      <a:pt x="170" y="5"/>
                    </a:cubicBezTo>
                    <a:cubicBezTo>
                      <a:pt x="148" y="5"/>
                      <a:pt x="123" y="0"/>
                      <a:pt x="98" y="0"/>
                    </a:cubicBezTo>
                    <a:cubicBezTo>
                      <a:pt x="78" y="0"/>
                      <a:pt x="58" y="3"/>
                      <a:pt x="41" y="17"/>
                    </a:cubicBezTo>
                    <a:cubicBezTo>
                      <a:pt x="24" y="30"/>
                      <a:pt x="10" y="53"/>
                      <a:pt x="0" y="91"/>
                    </a:cubicBezTo>
                    <a:cubicBezTo>
                      <a:pt x="0" y="92"/>
                      <a:pt x="1" y="94"/>
                      <a:pt x="2" y="94"/>
                    </a:cubicBezTo>
                    <a:cubicBezTo>
                      <a:pt x="3" y="94"/>
                      <a:pt x="4" y="93"/>
                      <a:pt x="4" y="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39" name="Freeform 100">
                <a:extLst>
                  <a:ext uri="{FF2B5EF4-FFF2-40B4-BE49-F238E27FC236}">
                    <a16:creationId xmlns:a16="http://schemas.microsoft.com/office/drawing/2014/main" id="{2E1DF5A4-A1E6-B99D-7D4C-4CF05542D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696"/>
                <a:ext cx="465" cy="382"/>
              </a:xfrm>
              <a:custGeom>
                <a:avLst/>
                <a:gdLst>
                  <a:gd name="T0" fmla="*/ 4 w 186"/>
                  <a:gd name="T1" fmla="*/ 143 h 143"/>
                  <a:gd name="T2" fmla="*/ 17 w 186"/>
                  <a:gd name="T3" fmla="*/ 89 h 143"/>
                  <a:gd name="T4" fmla="*/ 61 w 186"/>
                  <a:gd name="T5" fmla="*/ 20 h 143"/>
                  <a:gd name="T6" fmla="*/ 116 w 186"/>
                  <a:gd name="T7" fmla="*/ 4 h 143"/>
                  <a:gd name="T8" fmla="*/ 181 w 186"/>
                  <a:gd name="T9" fmla="*/ 9 h 143"/>
                  <a:gd name="T10" fmla="*/ 186 w 186"/>
                  <a:gd name="T11" fmla="*/ 9 h 143"/>
                  <a:gd name="T12" fmla="*/ 186 w 186"/>
                  <a:gd name="T13" fmla="*/ 5 h 143"/>
                  <a:gd name="T14" fmla="*/ 181 w 186"/>
                  <a:gd name="T15" fmla="*/ 5 h 143"/>
                  <a:gd name="T16" fmla="*/ 116 w 186"/>
                  <a:gd name="T17" fmla="*/ 0 h 143"/>
                  <a:gd name="T18" fmla="*/ 59 w 186"/>
                  <a:gd name="T19" fmla="*/ 16 h 143"/>
                  <a:gd name="T20" fmla="*/ 13 w 186"/>
                  <a:gd name="T21" fmla="*/ 88 h 143"/>
                  <a:gd name="T22" fmla="*/ 0 w 186"/>
                  <a:gd name="T23" fmla="*/ 143 h 143"/>
                  <a:gd name="T24" fmla="*/ 4 w 186"/>
                  <a:gd name="T2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6" h="143">
                    <a:moveTo>
                      <a:pt x="4" y="143"/>
                    </a:moveTo>
                    <a:cubicBezTo>
                      <a:pt x="8" y="124"/>
                      <a:pt x="11" y="107"/>
                      <a:pt x="17" y="89"/>
                    </a:cubicBezTo>
                    <a:cubicBezTo>
                      <a:pt x="29" y="53"/>
                      <a:pt x="44" y="32"/>
                      <a:pt x="61" y="20"/>
                    </a:cubicBezTo>
                    <a:cubicBezTo>
                      <a:pt x="78" y="7"/>
                      <a:pt x="97" y="4"/>
                      <a:pt x="116" y="4"/>
                    </a:cubicBezTo>
                    <a:cubicBezTo>
                      <a:pt x="139" y="4"/>
                      <a:pt x="161" y="9"/>
                      <a:pt x="181" y="9"/>
                    </a:cubicBezTo>
                    <a:cubicBezTo>
                      <a:pt x="183" y="9"/>
                      <a:pt x="184" y="9"/>
                      <a:pt x="186" y="9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5"/>
                      <a:pt x="182" y="5"/>
                      <a:pt x="181" y="5"/>
                    </a:cubicBezTo>
                    <a:cubicBezTo>
                      <a:pt x="162" y="5"/>
                      <a:pt x="139" y="0"/>
                      <a:pt x="116" y="0"/>
                    </a:cubicBezTo>
                    <a:cubicBezTo>
                      <a:pt x="97" y="0"/>
                      <a:pt x="77" y="3"/>
                      <a:pt x="59" y="16"/>
                    </a:cubicBezTo>
                    <a:cubicBezTo>
                      <a:pt x="41" y="29"/>
                      <a:pt x="25" y="51"/>
                      <a:pt x="13" y="88"/>
                    </a:cubicBezTo>
                    <a:cubicBezTo>
                      <a:pt x="7" y="106"/>
                      <a:pt x="4" y="123"/>
                      <a:pt x="0" y="143"/>
                    </a:cubicBezTo>
                    <a:cubicBezTo>
                      <a:pt x="4" y="143"/>
                      <a:pt x="4" y="143"/>
                      <a:pt x="4" y="143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0" name="Freeform 101">
                <a:extLst>
                  <a:ext uri="{FF2B5EF4-FFF2-40B4-BE49-F238E27FC236}">
                    <a16:creationId xmlns:a16="http://schemas.microsoft.com/office/drawing/2014/main" id="{6A28952A-6B0F-EF40-AE18-888D062E4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459"/>
                <a:ext cx="80" cy="277"/>
              </a:xfrm>
              <a:custGeom>
                <a:avLst/>
                <a:gdLst>
                  <a:gd name="T0" fmla="*/ 30 w 32"/>
                  <a:gd name="T1" fmla="*/ 0 h 104"/>
                  <a:gd name="T2" fmla="*/ 0 w 32"/>
                  <a:gd name="T3" fmla="*/ 64 h 104"/>
                  <a:gd name="T4" fmla="*/ 4 w 32"/>
                  <a:gd name="T5" fmla="*/ 104 h 104"/>
                  <a:gd name="T6" fmla="*/ 8 w 32"/>
                  <a:gd name="T7" fmla="*/ 103 h 104"/>
                  <a:gd name="T8" fmla="*/ 4 w 32"/>
                  <a:gd name="T9" fmla="*/ 64 h 104"/>
                  <a:gd name="T10" fmla="*/ 32 w 32"/>
                  <a:gd name="T11" fmla="*/ 3 h 104"/>
                  <a:gd name="T12" fmla="*/ 30 w 32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4">
                    <a:moveTo>
                      <a:pt x="30" y="0"/>
                    </a:moveTo>
                    <a:cubicBezTo>
                      <a:pt x="14" y="7"/>
                      <a:pt x="0" y="27"/>
                      <a:pt x="0" y="64"/>
                    </a:cubicBezTo>
                    <a:cubicBezTo>
                      <a:pt x="0" y="75"/>
                      <a:pt x="1" y="89"/>
                      <a:pt x="4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5" y="88"/>
                      <a:pt x="4" y="75"/>
                      <a:pt x="4" y="64"/>
                    </a:cubicBezTo>
                    <a:cubicBezTo>
                      <a:pt x="4" y="28"/>
                      <a:pt x="18" y="10"/>
                      <a:pt x="32" y="3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1" name="Freeform 102">
                <a:extLst>
                  <a:ext uri="{FF2B5EF4-FFF2-40B4-BE49-F238E27FC236}">
                    <a16:creationId xmlns:a16="http://schemas.microsoft.com/office/drawing/2014/main" id="{78D1398E-2214-C4BA-463F-520B9BE77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1608"/>
                <a:ext cx="35" cy="115"/>
              </a:xfrm>
              <a:custGeom>
                <a:avLst/>
                <a:gdLst>
                  <a:gd name="T0" fmla="*/ 5 w 14"/>
                  <a:gd name="T1" fmla="*/ 4 h 43"/>
                  <a:gd name="T2" fmla="*/ 7 w 14"/>
                  <a:gd name="T3" fmla="*/ 5 h 43"/>
                  <a:gd name="T4" fmla="*/ 10 w 14"/>
                  <a:gd name="T5" fmla="*/ 18 h 43"/>
                  <a:gd name="T6" fmla="*/ 8 w 14"/>
                  <a:gd name="T7" fmla="*/ 32 h 43"/>
                  <a:gd name="T8" fmla="*/ 5 w 14"/>
                  <a:gd name="T9" fmla="*/ 37 h 43"/>
                  <a:gd name="T10" fmla="*/ 1 w 14"/>
                  <a:gd name="T11" fmla="*/ 39 h 43"/>
                  <a:gd name="T12" fmla="*/ 0 w 14"/>
                  <a:gd name="T13" fmla="*/ 42 h 43"/>
                  <a:gd name="T14" fmla="*/ 2 w 14"/>
                  <a:gd name="T15" fmla="*/ 43 h 43"/>
                  <a:gd name="T16" fmla="*/ 8 w 14"/>
                  <a:gd name="T17" fmla="*/ 39 h 43"/>
                  <a:gd name="T18" fmla="*/ 14 w 14"/>
                  <a:gd name="T19" fmla="*/ 18 h 43"/>
                  <a:gd name="T20" fmla="*/ 12 w 14"/>
                  <a:gd name="T21" fmla="*/ 7 h 43"/>
                  <a:gd name="T22" fmla="*/ 10 w 14"/>
                  <a:gd name="T23" fmla="*/ 3 h 43"/>
                  <a:gd name="T24" fmla="*/ 6 w 14"/>
                  <a:gd name="T25" fmla="*/ 0 h 43"/>
                  <a:gd name="T26" fmla="*/ 4 w 14"/>
                  <a:gd name="T27" fmla="*/ 2 h 43"/>
                  <a:gd name="T28" fmla="*/ 5 w 14"/>
                  <a:gd name="T2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43">
                    <a:moveTo>
                      <a:pt x="5" y="4"/>
                    </a:moveTo>
                    <a:cubicBezTo>
                      <a:pt x="6" y="4"/>
                      <a:pt x="6" y="5"/>
                      <a:pt x="7" y="5"/>
                    </a:cubicBezTo>
                    <a:cubicBezTo>
                      <a:pt x="9" y="7"/>
                      <a:pt x="10" y="12"/>
                      <a:pt x="10" y="18"/>
                    </a:cubicBezTo>
                    <a:cubicBezTo>
                      <a:pt x="10" y="23"/>
                      <a:pt x="9" y="28"/>
                      <a:pt x="8" y="32"/>
                    </a:cubicBezTo>
                    <a:cubicBezTo>
                      <a:pt x="7" y="34"/>
                      <a:pt x="6" y="36"/>
                      <a:pt x="5" y="37"/>
                    </a:cubicBezTo>
                    <a:cubicBezTo>
                      <a:pt x="4" y="38"/>
                      <a:pt x="3" y="39"/>
                      <a:pt x="1" y="39"/>
                    </a:cubicBezTo>
                    <a:cubicBezTo>
                      <a:pt x="0" y="39"/>
                      <a:pt x="0" y="40"/>
                      <a:pt x="0" y="42"/>
                    </a:cubicBezTo>
                    <a:cubicBezTo>
                      <a:pt x="0" y="43"/>
                      <a:pt x="1" y="43"/>
                      <a:pt x="2" y="43"/>
                    </a:cubicBezTo>
                    <a:cubicBezTo>
                      <a:pt x="4" y="42"/>
                      <a:pt x="6" y="41"/>
                      <a:pt x="8" y="39"/>
                    </a:cubicBezTo>
                    <a:cubicBezTo>
                      <a:pt x="12" y="34"/>
                      <a:pt x="14" y="26"/>
                      <a:pt x="14" y="18"/>
                    </a:cubicBezTo>
                    <a:cubicBezTo>
                      <a:pt x="14" y="14"/>
                      <a:pt x="14" y="10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1"/>
                      <a:pt x="6" y="0"/>
                    </a:cubicBezTo>
                    <a:cubicBezTo>
                      <a:pt x="5" y="0"/>
                      <a:pt x="4" y="0"/>
                      <a:pt x="4" y="2"/>
                    </a:cubicBezTo>
                    <a:cubicBezTo>
                      <a:pt x="4" y="3"/>
                      <a:pt x="4" y="4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2" name="Freeform 103">
                <a:extLst>
                  <a:ext uri="{FF2B5EF4-FFF2-40B4-BE49-F238E27FC236}">
                    <a16:creationId xmlns:a16="http://schemas.microsoft.com/office/drawing/2014/main" id="{41DF7BFF-3984-72CD-BF9C-2257229B7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1462"/>
                <a:ext cx="35" cy="130"/>
              </a:xfrm>
              <a:custGeom>
                <a:avLst/>
                <a:gdLst>
                  <a:gd name="T0" fmla="*/ 1 w 14"/>
                  <a:gd name="T1" fmla="*/ 5 h 49"/>
                  <a:gd name="T2" fmla="*/ 7 w 14"/>
                  <a:gd name="T3" fmla="*/ 13 h 49"/>
                  <a:gd name="T4" fmla="*/ 10 w 14"/>
                  <a:gd name="T5" fmla="*/ 27 h 49"/>
                  <a:gd name="T6" fmla="*/ 8 w 14"/>
                  <a:gd name="T7" fmla="*/ 39 h 49"/>
                  <a:gd name="T8" fmla="*/ 5 w 14"/>
                  <a:gd name="T9" fmla="*/ 43 h 49"/>
                  <a:gd name="T10" fmla="*/ 3 w 14"/>
                  <a:gd name="T11" fmla="*/ 45 h 49"/>
                  <a:gd name="T12" fmla="*/ 1 w 14"/>
                  <a:gd name="T13" fmla="*/ 47 h 49"/>
                  <a:gd name="T14" fmla="*/ 3 w 14"/>
                  <a:gd name="T15" fmla="*/ 48 h 49"/>
                  <a:gd name="T16" fmla="*/ 8 w 14"/>
                  <a:gd name="T17" fmla="*/ 46 h 49"/>
                  <a:gd name="T18" fmla="*/ 12 w 14"/>
                  <a:gd name="T19" fmla="*/ 38 h 49"/>
                  <a:gd name="T20" fmla="*/ 14 w 14"/>
                  <a:gd name="T21" fmla="*/ 27 h 49"/>
                  <a:gd name="T22" fmla="*/ 11 w 14"/>
                  <a:gd name="T23" fmla="*/ 11 h 49"/>
                  <a:gd name="T24" fmla="*/ 2 w 14"/>
                  <a:gd name="T25" fmla="*/ 1 h 49"/>
                  <a:gd name="T26" fmla="*/ 0 w 14"/>
                  <a:gd name="T27" fmla="*/ 2 h 49"/>
                  <a:gd name="T28" fmla="*/ 1 w 14"/>
                  <a:gd name="T29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49">
                    <a:moveTo>
                      <a:pt x="1" y="5"/>
                    </a:moveTo>
                    <a:cubicBezTo>
                      <a:pt x="3" y="5"/>
                      <a:pt x="6" y="8"/>
                      <a:pt x="7" y="13"/>
                    </a:cubicBezTo>
                    <a:cubicBezTo>
                      <a:pt x="9" y="17"/>
                      <a:pt x="10" y="22"/>
                      <a:pt x="10" y="27"/>
                    </a:cubicBezTo>
                    <a:cubicBezTo>
                      <a:pt x="10" y="32"/>
                      <a:pt x="9" y="36"/>
                      <a:pt x="8" y="39"/>
                    </a:cubicBezTo>
                    <a:cubicBezTo>
                      <a:pt x="7" y="41"/>
                      <a:pt x="6" y="42"/>
                      <a:pt x="5" y="43"/>
                    </a:cubicBezTo>
                    <a:cubicBezTo>
                      <a:pt x="5" y="44"/>
                      <a:pt x="4" y="44"/>
                      <a:pt x="3" y="45"/>
                    </a:cubicBezTo>
                    <a:cubicBezTo>
                      <a:pt x="2" y="45"/>
                      <a:pt x="1" y="46"/>
                      <a:pt x="1" y="47"/>
                    </a:cubicBezTo>
                    <a:cubicBezTo>
                      <a:pt x="1" y="48"/>
                      <a:pt x="2" y="49"/>
                      <a:pt x="3" y="48"/>
                    </a:cubicBezTo>
                    <a:cubicBezTo>
                      <a:pt x="5" y="48"/>
                      <a:pt x="7" y="47"/>
                      <a:pt x="8" y="46"/>
                    </a:cubicBezTo>
                    <a:cubicBezTo>
                      <a:pt x="10" y="44"/>
                      <a:pt x="12" y="41"/>
                      <a:pt x="12" y="38"/>
                    </a:cubicBezTo>
                    <a:cubicBezTo>
                      <a:pt x="13" y="34"/>
                      <a:pt x="14" y="31"/>
                      <a:pt x="14" y="27"/>
                    </a:cubicBezTo>
                    <a:cubicBezTo>
                      <a:pt x="14" y="22"/>
                      <a:pt x="13" y="16"/>
                      <a:pt x="11" y="11"/>
                    </a:cubicBezTo>
                    <a:cubicBezTo>
                      <a:pt x="9" y="6"/>
                      <a:pt x="7" y="2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3" name="Freeform 104">
                <a:extLst>
                  <a:ext uri="{FF2B5EF4-FFF2-40B4-BE49-F238E27FC236}">
                    <a16:creationId xmlns:a16="http://schemas.microsoft.com/office/drawing/2014/main" id="{D831DB6D-F973-268F-B967-3521B0F64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1702"/>
                <a:ext cx="20" cy="69"/>
              </a:xfrm>
              <a:custGeom>
                <a:avLst/>
                <a:gdLst>
                  <a:gd name="T0" fmla="*/ 0 w 8"/>
                  <a:gd name="T1" fmla="*/ 3 h 26"/>
                  <a:gd name="T2" fmla="*/ 1 w 8"/>
                  <a:gd name="T3" fmla="*/ 5 h 26"/>
                  <a:gd name="T4" fmla="*/ 4 w 8"/>
                  <a:gd name="T5" fmla="*/ 21 h 26"/>
                  <a:gd name="T6" fmla="*/ 4 w 8"/>
                  <a:gd name="T7" fmla="*/ 23 h 26"/>
                  <a:gd name="T8" fmla="*/ 6 w 8"/>
                  <a:gd name="T9" fmla="*/ 26 h 26"/>
                  <a:gd name="T10" fmla="*/ 8 w 8"/>
                  <a:gd name="T11" fmla="*/ 24 h 26"/>
                  <a:gd name="T12" fmla="*/ 8 w 8"/>
                  <a:gd name="T13" fmla="*/ 21 h 26"/>
                  <a:gd name="T14" fmla="*/ 6 w 8"/>
                  <a:gd name="T15" fmla="*/ 9 h 26"/>
                  <a:gd name="T16" fmla="*/ 4 w 8"/>
                  <a:gd name="T17" fmla="*/ 2 h 26"/>
                  <a:gd name="T18" fmla="*/ 1 w 8"/>
                  <a:gd name="T19" fmla="*/ 0 h 26"/>
                  <a:gd name="T20" fmla="*/ 0 w 8"/>
                  <a:gd name="T21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26">
                    <a:moveTo>
                      <a:pt x="0" y="3"/>
                    </a:moveTo>
                    <a:cubicBezTo>
                      <a:pt x="0" y="3"/>
                      <a:pt x="0" y="4"/>
                      <a:pt x="1" y="5"/>
                    </a:cubicBezTo>
                    <a:cubicBezTo>
                      <a:pt x="2" y="8"/>
                      <a:pt x="4" y="16"/>
                      <a:pt x="4" y="21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7" y="26"/>
                      <a:pt x="8" y="25"/>
                      <a:pt x="8" y="24"/>
                    </a:cubicBezTo>
                    <a:cubicBezTo>
                      <a:pt x="8" y="23"/>
                      <a:pt x="8" y="22"/>
                      <a:pt x="8" y="21"/>
                    </a:cubicBezTo>
                    <a:cubicBezTo>
                      <a:pt x="8" y="17"/>
                      <a:pt x="7" y="13"/>
                      <a:pt x="6" y="9"/>
                    </a:cubicBezTo>
                    <a:cubicBezTo>
                      <a:pt x="5" y="5"/>
                      <a:pt x="4" y="2"/>
                      <a:pt x="4" y="2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4" name="Freeform 105">
                <a:extLst>
                  <a:ext uri="{FF2B5EF4-FFF2-40B4-BE49-F238E27FC236}">
                    <a16:creationId xmlns:a16="http://schemas.microsoft.com/office/drawing/2014/main" id="{E20B09AE-DB60-83D1-D520-75A2BCE14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448"/>
                <a:ext cx="85" cy="283"/>
              </a:xfrm>
              <a:custGeom>
                <a:avLst/>
                <a:gdLst>
                  <a:gd name="T0" fmla="*/ 30 w 34"/>
                  <a:gd name="T1" fmla="*/ 0 h 106"/>
                  <a:gd name="T2" fmla="*/ 0 w 34"/>
                  <a:gd name="T3" fmla="*/ 65 h 106"/>
                  <a:gd name="T4" fmla="*/ 5 w 34"/>
                  <a:gd name="T5" fmla="*/ 104 h 106"/>
                  <a:gd name="T6" fmla="*/ 7 w 34"/>
                  <a:gd name="T7" fmla="*/ 106 h 106"/>
                  <a:gd name="T8" fmla="*/ 9 w 34"/>
                  <a:gd name="T9" fmla="*/ 103 h 106"/>
                  <a:gd name="T10" fmla="*/ 4 w 34"/>
                  <a:gd name="T11" fmla="*/ 65 h 106"/>
                  <a:gd name="T12" fmla="*/ 32 w 34"/>
                  <a:gd name="T13" fmla="*/ 4 h 106"/>
                  <a:gd name="T14" fmla="*/ 33 w 34"/>
                  <a:gd name="T15" fmla="*/ 1 h 106"/>
                  <a:gd name="T16" fmla="*/ 30 w 34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06">
                    <a:moveTo>
                      <a:pt x="30" y="0"/>
                    </a:moveTo>
                    <a:cubicBezTo>
                      <a:pt x="15" y="8"/>
                      <a:pt x="0" y="27"/>
                      <a:pt x="0" y="65"/>
                    </a:cubicBezTo>
                    <a:cubicBezTo>
                      <a:pt x="0" y="76"/>
                      <a:pt x="2" y="89"/>
                      <a:pt x="5" y="104"/>
                    </a:cubicBezTo>
                    <a:cubicBezTo>
                      <a:pt x="5" y="105"/>
                      <a:pt x="6" y="106"/>
                      <a:pt x="7" y="106"/>
                    </a:cubicBezTo>
                    <a:cubicBezTo>
                      <a:pt x="8" y="106"/>
                      <a:pt x="9" y="104"/>
                      <a:pt x="9" y="103"/>
                    </a:cubicBezTo>
                    <a:cubicBezTo>
                      <a:pt x="6" y="89"/>
                      <a:pt x="4" y="76"/>
                      <a:pt x="4" y="65"/>
                    </a:cubicBezTo>
                    <a:cubicBezTo>
                      <a:pt x="4" y="28"/>
                      <a:pt x="18" y="11"/>
                      <a:pt x="32" y="4"/>
                    </a:cubicBezTo>
                    <a:cubicBezTo>
                      <a:pt x="33" y="3"/>
                      <a:pt x="34" y="2"/>
                      <a:pt x="33" y="1"/>
                    </a:cubicBezTo>
                    <a:cubicBezTo>
                      <a:pt x="33" y="0"/>
                      <a:pt x="31" y="0"/>
                      <a:pt x="30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5" name="Freeform 106">
                <a:extLst>
                  <a:ext uri="{FF2B5EF4-FFF2-40B4-BE49-F238E27FC236}">
                    <a16:creationId xmlns:a16="http://schemas.microsoft.com/office/drawing/2014/main" id="{677907F6-CD09-F230-1132-930FF0792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315"/>
                <a:ext cx="40" cy="45"/>
              </a:xfrm>
              <a:custGeom>
                <a:avLst/>
                <a:gdLst>
                  <a:gd name="T0" fmla="*/ 0 w 16"/>
                  <a:gd name="T1" fmla="*/ 2 h 17"/>
                  <a:gd name="T2" fmla="*/ 6 w 16"/>
                  <a:gd name="T3" fmla="*/ 12 h 17"/>
                  <a:gd name="T4" fmla="*/ 9 w 16"/>
                  <a:gd name="T5" fmla="*/ 15 h 17"/>
                  <a:gd name="T6" fmla="*/ 13 w 16"/>
                  <a:gd name="T7" fmla="*/ 17 h 17"/>
                  <a:gd name="T8" fmla="*/ 15 w 16"/>
                  <a:gd name="T9" fmla="*/ 17 h 17"/>
                  <a:gd name="T10" fmla="*/ 16 w 16"/>
                  <a:gd name="T11" fmla="*/ 14 h 17"/>
                  <a:gd name="T12" fmla="*/ 13 w 16"/>
                  <a:gd name="T13" fmla="*/ 13 h 17"/>
                  <a:gd name="T14" fmla="*/ 13 w 16"/>
                  <a:gd name="T15" fmla="*/ 14 h 17"/>
                  <a:gd name="T16" fmla="*/ 13 w 16"/>
                  <a:gd name="T17" fmla="*/ 13 h 17"/>
                  <a:gd name="T18" fmla="*/ 13 w 16"/>
                  <a:gd name="T19" fmla="*/ 13 h 17"/>
                  <a:gd name="T20" fmla="*/ 13 w 16"/>
                  <a:gd name="T21" fmla="*/ 14 h 17"/>
                  <a:gd name="T22" fmla="*/ 13 w 16"/>
                  <a:gd name="T23" fmla="*/ 13 h 17"/>
                  <a:gd name="T24" fmla="*/ 13 w 16"/>
                  <a:gd name="T25" fmla="*/ 13 h 17"/>
                  <a:gd name="T26" fmla="*/ 13 w 16"/>
                  <a:gd name="T27" fmla="*/ 13 h 17"/>
                  <a:gd name="T28" fmla="*/ 13 w 16"/>
                  <a:gd name="T29" fmla="*/ 13 h 17"/>
                  <a:gd name="T30" fmla="*/ 13 w 16"/>
                  <a:gd name="T31" fmla="*/ 13 h 17"/>
                  <a:gd name="T32" fmla="*/ 13 w 16"/>
                  <a:gd name="T33" fmla="*/ 13 h 17"/>
                  <a:gd name="T34" fmla="*/ 12 w 16"/>
                  <a:gd name="T35" fmla="*/ 12 h 17"/>
                  <a:gd name="T36" fmla="*/ 4 w 16"/>
                  <a:gd name="T37" fmla="*/ 1 h 17"/>
                  <a:gd name="T38" fmla="*/ 2 w 16"/>
                  <a:gd name="T39" fmla="*/ 0 h 17"/>
                  <a:gd name="T40" fmla="*/ 0 w 16"/>
                  <a:gd name="T4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7">
                    <a:moveTo>
                      <a:pt x="0" y="2"/>
                    </a:moveTo>
                    <a:cubicBezTo>
                      <a:pt x="1" y="6"/>
                      <a:pt x="3" y="9"/>
                      <a:pt x="6" y="12"/>
                    </a:cubicBezTo>
                    <a:cubicBezTo>
                      <a:pt x="7" y="13"/>
                      <a:pt x="8" y="14"/>
                      <a:pt x="9" y="15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6" y="16"/>
                      <a:pt x="16" y="15"/>
                      <a:pt x="16" y="14"/>
                    </a:cubicBezTo>
                    <a:cubicBezTo>
                      <a:pt x="15" y="13"/>
                      <a:pt x="14" y="13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2" y="13"/>
                      <a:pt x="12" y="12"/>
                    </a:cubicBezTo>
                    <a:cubicBezTo>
                      <a:pt x="9" y="10"/>
                      <a:pt x="5" y="5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6" name="Freeform 107">
                <a:extLst>
                  <a:ext uri="{FF2B5EF4-FFF2-40B4-BE49-F238E27FC236}">
                    <a16:creationId xmlns:a16="http://schemas.microsoft.com/office/drawing/2014/main" id="{840B46D4-FBE5-03EC-6511-A915B7317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731"/>
                <a:ext cx="18" cy="69"/>
              </a:xfrm>
              <a:custGeom>
                <a:avLst/>
                <a:gdLst>
                  <a:gd name="T0" fmla="*/ 1 w 7"/>
                  <a:gd name="T1" fmla="*/ 2 h 26"/>
                  <a:gd name="T2" fmla="*/ 0 w 7"/>
                  <a:gd name="T3" fmla="*/ 8 h 26"/>
                  <a:gd name="T4" fmla="*/ 1 w 7"/>
                  <a:gd name="T5" fmla="*/ 18 h 26"/>
                  <a:gd name="T6" fmla="*/ 2 w 7"/>
                  <a:gd name="T7" fmla="*/ 22 h 26"/>
                  <a:gd name="T8" fmla="*/ 3 w 7"/>
                  <a:gd name="T9" fmla="*/ 24 h 26"/>
                  <a:gd name="T10" fmla="*/ 4 w 7"/>
                  <a:gd name="T11" fmla="*/ 25 h 26"/>
                  <a:gd name="T12" fmla="*/ 7 w 7"/>
                  <a:gd name="T13" fmla="*/ 24 h 26"/>
                  <a:gd name="T14" fmla="*/ 5 w 7"/>
                  <a:gd name="T15" fmla="*/ 21 h 26"/>
                  <a:gd name="T16" fmla="*/ 5 w 7"/>
                  <a:gd name="T17" fmla="*/ 23 h 26"/>
                  <a:gd name="T18" fmla="*/ 6 w 7"/>
                  <a:gd name="T19" fmla="*/ 22 h 26"/>
                  <a:gd name="T20" fmla="*/ 5 w 7"/>
                  <a:gd name="T21" fmla="*/ 21 h 26"/>
                  <a:gd name="T22" fmla="*/ 5 w 7"/>
                  <a:gd name="T23" fmla="*/ 23 h 26"/>
                  <a:gd name="T24" fmla="*/ 6 w 7"/>
                  <a:gd name="T25" fmla="*/ 22 h 26"/>
                  <a:gd name="T26" fmla="*/ 6 w 7"/>
                  <a:gd name="T27" fmla="*/ 22 h 26"/>
                  <a:gd name="T28" fmla="*/ 6 w 7"/>
                  <a:gd name="T29" fmla="*/ 22 h 26"/>
                  <a:gd name="T30" fmla="*/ 6 w 7"/>
                  <a:gd name="T31" fmla="*/ 22 h 26"/>
                  <a:gd name="T32" fmla="*/ 6 w 7"/>
                  <a:gd name="T33" fmla="*/ 22 h 26"/>
                  <a:gd name="T34" fmla="*/ 6 w 7"/>
                  <a:gd name="T35" fmla="*/ 22 h 26"/>
                  <a:gd name="T36" fmla="*/ 6 w 7"/>
                  <a:gd name="T37" fmla="*/ 22 h 26"/>
                  <a:gd name="T38" fmla="*/ 6 w 7"/>
                  <a:gd name="T39" fmla="*/ 22 h 26"/>
                  <a:gd name="T40" fmla="*/ 6 w 7"/>
                  <a:gd name="T41" fmla="*/ 22 h 26"/>
                  <a:gd name="T42" fmla="*/ 6 w 7"/>
                  <a:gd name="T43" fmla="*/ 22 h 26"/>
                  <a:gd name="T44" fmla="*/ 6 w 7"/>
                  <a:gd name="T45" fmla="*/ 22 h 26"/>
                  <a:gd name="T46" fmla="*/ 5 w 7"/>
                  <a:gd name="T47" fmla="*/ 20 h 26"/>
                  <a:gd name="T48" fmla="*/ 4 w 7"/>
                  <a:gd name="T49" fmla="*/ 8 h 26"/>
                  <a:gd name="T50" fmla="*/ 5 w 7"/>
                  <a:gd name="T51" fmla="*/ 3 h 26"/>
                  <a:gd name="T52" fmla="*/ 3 w 7"/>
                  <a:gd name="T53" fmla="*/ 1 h 26"/>
                  <a:gd name="T54" fmla="*/ 1 w 7"/>
                  <a:gd name="T5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" h="26">
                    <a:moveTo>
                      <a:pt x="1" y="2"/>
                    </a:moveTo>
                    <a:cubicBezTo>
                      <a:pt x="1" y="4"/>
                      <a:pt x="0" y="6"/>
                      <a:pt x="0" y="8"/>
                    </a:cubicBezTo>
                    <a:cubicBezTo>
                      <a:pt x="0" y="11"/>
                      <a:pt x="1" y="15"/>
                      <a:pt x="1" y="18"/>
                    </a:cubicBezTo>
                    <a:cubicBezTo>
                      <a:pt x="1" y="20"/>
                      <a:pt x="2" y="21"/>
                      <a:pt x="2" y="22"/>
                    </a:cubicBezTo>
                    <a:cubicBezTo>
                      <a:pt x="2" y="23"/>
                      <a:pt x="2" y="23"/>
                      <a:pt x="3" y="24"/>
                    </a:cubicBezTo>
                    <a:cubicBezTo>
                      <a:pt x="3" y="24"/>
                      <a:pt x="4" y="25"/>
                      <a:pt x="4" y="25"/>
                    </a:cubicBezTo>
                    <a:cubicBezTo>
                      <a:pt x="6" y="26"/>
                      <a:pt x="7" y="25"/>
                      <a:pt x="7" y="24"/>
                    </a:cubicBezTo>
                    <a:cubicBezTo>
                      <a:pt x="7" y="23"/>
                      <a:pt x="7" y="22"/>
                      <a:pt x="5" y="21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5" y="20"/>
                    </a:cubicBezTo>
                    <a:cubicBezTo>
                      <a:pt x="5" y="17"/>
                      <a:pt x="4" y="12"/>
                      <a:pt x="4" y="8"/>
                    </a:cubicBezTo>
                    <a:cubicBezTo>
                      <a:pt x="4" y="6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7" name="Freeform 108">
                <a:extLst>
                  <a:ext uri="{FF2B5EF4-FFF2-40B4-BE49-F238E27FC236}">
                    <a16:creationId xmlns:a16="http://schemas.microsoft.com/office/drawing/2014/main" id="{7FAABD6A-7CAE-AFD0-E4B8-BB9409886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95"/>
                <a:ext cx="318" cy="859"/>
              </a:xfrm>
              <a:custGeom>
                <a:avLst/>
                <a:gdLst>
                  <a:gd name="T0" fmla="*/ 62 w 127"/>
                  <a:gd name="T1" fmla="*/ 13 h 322"/>
                  <a:gd name="T2" fmla="*/ 118 w 127"/>
                  <a:gd name="T3" fmla="*/ 33 h 322"/>
                  <a:gd name="T4" fmla="*/ 105 w 127"/>
                  <a:gd name="T5" fmla="*/ 37 h 322"/>
                  <a:gd name="T6" fmla="*/ 77 w 127"/>
                  <a:gd name="T7" fmla="*/ 44 h 322"/>
                  <a:gd name="T8" fmla="*/ 38 w 127"/>
                  <a:gd name="T9" fmla="*/ 322 h 322"/>
                  <a:gd name="T10" fmla="*/ 22 w 127"/>
                  <a:gd name="T11" fmla="*/ 82 h 322"/>
                  <a:gd name="T12" fmla="*/ 50 w 127"/>
                  <a:gd name="T13" fmla="*/ 22 h 322"/>
                  <a:gd name="T14" fmla="*/ 62 w 127"/>
                  <a:gd name="T15" fmla="*/ 13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322">
                    <a:moveTo>
                      <a:pt x="62" y="13"/>
                    </a:moveTo>
                    <a:cubicBezTo>
                      <a:pt x="87" y="0"/>
                      <a:pt x="127" y="10"/>
                      <a:pt x="118" y="33"/>
                    </a:cubicBezTo>
                    <a:cubicBezTo>
                      <a:pt x="116" y="38"/>
                      <a:pt x="109" y="37"/>
                      <a:pt x="105" y="37"/>
                    </a:cubicBezTo>
                    <a:cubicBezTo>
                      <a:pt x="92" y="38"/>
                      <a:pt x="88" y="37"/>
                      <a:pt x="77" y="44"/>
                    </a:cubicBezTo>
                    <a:cubicBezTo>
                      <a:pt x="0" y="95"/>
                      <a:pt x="23" y="247"/>
                      <a:pt x="38" y="322"/>
                    </a:cubicBezTo>
                    <a:cubicBezTo>
                      <a:pt x="10" y="256"/>
                      <a:pt x="6" y="152"/>
                      <a:pt x="22" y="82"/>
                    </a:cubicBezTo>
                    <a:cubicBezTo>
                      <a:pt x="27" y="55"/>
                      <a:pt x="35" y="45"/>
                      <a:pt x="50" y="22"/>
                    </a:cubicBezTo>
                    <a:cubicBezTo>
                      <a:pt x="56" y="17"/>
                      <a:pt x="62" y="13"/>
                      <a:pt x="62" y="13"/>
                    </a:cubicBezTo>
                    <a:close/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8" name="Freeform 109">
                <a:extLst>
                  <a:ext uri="{FF2B5EF4-FFF2-40B4-BE49-F238E27FC236}">
                    <a16:creationId xmlns:a16="http://schemas.microsoft.com/office/drawing/2014/main" id="{9AB7330B-6800-9412-8AB4-F7C17A1C8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019"/>
                <a:ext cx="110" cy="109"/>
              </a:xfrm>
              <a:custGeom>
                <a:avLst/>
                <a:gdLst>
                  <a:gd name="T0" fmla="*/ 0 w 44"/>
                  <a:gd name="T1" fmla="*/ 39 h 41"/>
                  <a:gd name="T2" fmla="*/ 5 w 44"/>
                  <a:gd name="T3" fmla="*/ 39 h 41"/>
                  <a:gd name="T4" fmla="*/ 20 w 44"/>
                  <a:gd name="T5" fmla="*/ 30 h 41"/>
                  <a:gd name="T6" fmla="*/ 44 w 44"/>
                  <a:gd name="T7" fmla="*/ 20 h 41"/>
                  <a:gd name="T8" fmla="*/ 1 w 44"/>
                  <a:gd name="T9" fmla="*/ 3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1">
                    <a:moveTo>
                      <a:pt x="0" y="39"/>
                    </a:moveTo>
                    <a:cubicBezTo>
                      <a:pt x="0" y="41"/>
                      <a:pt x="5" y="38"/>
                      <a:pt x="5" y="39"/>
                    </a:cubicBezTo>
                    <a:cubicBezTo>
                      <a:pt x="11" y="38"/>
                      <a:pt x="15" y="34"/>
                      <a:pt x="20" y="30"/>
                    </a:cubicBezTo>
                    <a:cubicBezTo>
                      <a:pt x="28" y="26"/>
                      <a:pt x="37" y="24"/>
                      <a:pt x="44" y="20"/>
                    </a:cubicBezTo>
                    <a:cubicBezTo>
                      <a:pt x="43" y="0"/>
                      <a:pt x="6" y="27"/>
                      <a:pt x="1" y="34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49" name="Freeform 110">
                <a:extLst>
                  <a:ext uri="{FF2B5EF4-FFF2-40B4-BE49-F238E27FC236}">
                    <a16:creationId xmlns:a16="http://schemas.microsoft.com/office/drawing/2014/main" id="{6C3970A0-493A-659A-E613-1076C2D61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779"/>
                <a:ext cx="337" cy="507"/>
              </a:xfrm>
              <a:custGeom>
                <a:avLst/>
                <a:gdLst>
                  <a:gd name="T0" fmla="*/ 39 w 135"/>
                  <a:gd name="T1" fmla="*/ 40 h 190"/>
                  <a:gd name="T2" fmla="*/ 15 w 135"/>
                  <a:gd name="T3" fmla="*/ 86 h 190"/>
                  <a:gd name="T4" fmla="*/ 5 w 135"/>
                  <a:gd name="T5" fmla="*/ 130 h 190"/>
                  <a:gd name="T6" fmla="*/ 32 w 135"/>
                  <a:gd name="T7" fmla="*/ 132 h 190"/>
                  <a:gd name="T8" fmla="*/ 51 w 135"/>
                  <a:gd name="T9" fmla="*/ 165 h 190"/>
                  <a:gd name="T10" fmla="*/ 77 w 135"/>
                  <a:gd name="T11" fmla="*/ 182 h 190"/>
                  <a:gd name="T12" fmla="*/ 123 w 135"/>
                  <a:gd name="T13" fmla="*/ 181 h 190"/>
                  <a:gd name="T14" fmla="*/ 94 w 135"/>
                  <a:gd name="T15" fmla="*/ 160 h 190"/>
                  <a:gd name="T16" fmla="*/ 56 w 135"/>
                  <a:gd name="T17" fmla="*/ 121 h 190"/>
                  <a:gd name="T18" fmla="*/ 60 w 135"/>
                  <a:gd name="T19" fmla="*/ 66 h 190"/>
                  <a:gd name="T20" fmla="*/ 73 w 135"/>
                  <a:gd name="T21" fmla="*/ 22 h 190"/>
                  <a:gd name="T22" fmla="*/ 39 w 135"/>
                  <a:gd name="T23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90">
                    <a:moveTo>
                      <a:pt x="39" y="40"/>
                    </a:moveTo>
                    <a:cubicBezTo>
                      <a:pt x="30" y="50"/>
                      <a:pt x="20" y="73"/>
                      <a:pt x="15" y="86"/>
                    </a:cubicBezTo>
                    <a:cubicBezTo>
                      <a:pt x="11" y="98"/>
                      <a:pt x="0" y="117"/>
                      <a:pt x="5" y="130"/>
                    </a:cubicBezTo>
                    <a:cubicBezTo>
                      <a:pt x="18" y="127"/>
                      <a:pt x="22" y="118"/>
                      <a:pt x="32" y="132"/>
                    </a:cubicBezTo>
                    <a:cubicBezTo>
                      <a:pt x="40" y="143"/>
                      <a:pt x="41" y="155"/>
                      <a:pt x="51" y="165"/>
                    </a:cubicBezTo>
                    <a:cubicBezTo>
                      <a:pt x="59" y="172"/>
                      <a:pt x="67" y="178"/>
                      <a:pt x="77" y="182"/>
                    </a:cubicBezTo>
                    <a:cubicBezTo>
                      <a:pt x="86" y="186"/>
                      <a:pt x="115" y="190"/>
                      <a:pt x="123" y="181"/>
                    </a:cubicBezTo>
                    <a:cubicBezTo>
                      <a:pt x="135" y="167"/>
                      <a:pt x="102" y="164"/>
                      <a:pt x="94" y="160"/>
                    </a:cubicBezTo>
                    <a:cubicBezTo>
                      <a:pt x="76" y="151"/>
                      <a:pt x="63" y="141"/>
                      <a:pt x="56" y="121"/>
                    </a:cubicBezTo>
                    <a:cubicBezTo>
                      <a:pt x="49" y="102"/>
                      <a:pt x="51" y="84"/>
                      <a:pt x="60" y="66"/>
                    </a:cubicBezTo>
                    <a:cubicBezTo>
                      <a:pt x="66" y="53"/>
                      <a:pt x="81" y="38"/>
                      <a:pt x="73" y="22"/>
                    </a:cubicBezTo>
                    <a:cubicBezTo>
                      <a:pt x="63" y="0"/>
                      <a:pt x="43" y="28"/>
                      <a:pt x="39" y="40"/>
                    </a:cubicBezTo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0" name="Freeform 111">
                <a:extLst>
                  <a:ext uri="{FF2B5EF4-FFF2-40B4-BE49-F238E27FC236}">
                    <a16:creationId xmlns:a16="http://schemas.microsoft.com/office/drawing/2014/main" id="{84F0D934-5FEA-5B92-B23E-EDB1D4EAC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2230"/>
                <a:ext cx="40" cy="61"/>
              </a:xfrm>
              <a:custGeom>
                <a:avLst/>
                <a:gdLst>
                  <a:gd name="T0" fmla="*/ 0 w 16"/>
                  <a:gd name="T1" fmla="*/ 1 h 23"/>
                  <a:gd name="T2" fmla="*/ 3 w 16"/>
                  <a:gd name="T3" fmla="*/ 8 h 23"/>
                  <a:gd name="T4" fmla="*/ 7 w 16"/>
                  <a:gd name="T5" fmla="*/ 13 h 23"/>
                  <a:gd name="T6" fmla="*/ 12 w 16"/>
                  <a:gd name="T7" fmla="*/ 23 h 23"/>
                  <a:gd name="T8" fmla="*/ 16 w 16"/>
                  <a:gd name="T9" fmla="*/ 21 h 23"/>
                  <a:gd name="T10" fmla="*/ 11 w 16"/>
                  <a:gd name="T11" fmla="*/ 11 h 23"/>
                  <a:gd name="T12" fmla="*/ 7 w 16"/>
                  <a:gd name="T13" fmla="*/ 6 h 23"/>
                  <a:gd name="T14" fmla="*/ 4 w 16"/>
                  <a:gd name="T15" fmla="*/ 0 h 23"/>
                  <a:gd name="T16" fmla="*/ 0 w 16"/>
                  <a:gd name="T1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3">
                    <a:moveTo>
                      <a:pt x="0" y="1"/>
                    </a:moveTo>
                    <a:cubicBezTo>
                      <a:pt x="1" y="3"/>
                      <a:pt x="2" y="6"/>
                      <a:pt x="3" y="8"/>
                    </a:cubicBezTo>
                    <a:cubicBezTo>
                      <a:pt x="5" y="10"/>
                      <a:pt x="6" y="12"/>
                      <a:pt x="7" y="13"/>
                    </a:cubicBezTo>
                    <a:cubicBezTo>
                      <a:pt x="9" y="17"/>
                      <a:pt x="11" y="19"/>
                      <a:pt x="12" y="23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17"/>
                      <a:pt x="13" y="14"/>
                      <a:pt x="11" y="11"/>
                    </a:cubicBezTo>
                    <a:cubicBezTo>
                      <a:pt x="10" y="9"/>
                      <a:pt x="8" y="7"/>
                      <a:pt x="7" y="6"/>
                    </a:cubicBezTo>
                    <a:cubicBezTo>
                      <a:pt x="5" y="4"/>
                      <a:pt x="4" y="2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1" name="Freeform 112">
                <a:extLst>
                  <a:ext uri="{FF2B5EF4-FFF2-40B4-BE49-F238E27FC236}">
                    <a16:creationId xmlns:a16="http://schemas.microsoft.com/office/drawing/2014/main" id="{7C73D9FB-A7E3-6418-7B58-7874A5F83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7" y="2294"/>
                <a:ext cx="27" cy="53"/>
              </a:xfrm>
              <a:custGeom>
                <a:avLst/>
                <a:gdLst>
                  <a:gd name="T0" fmla="*/ 4 w 11"/>
                  <a:gd name="T1" fmla="*/ 20 h 20"/>
                  <a:gd name="T2" fmla="*/ 8 w 11"/>
                  <a:gd name="T3" fmla="*/ 12 h 20"/>
                  <a:gd name="T4" fmla="*/ 11 w 11"/>
                  <a:gd name="T5" fmla="*/ 2 h 20"/>
                  <a:gd name="T6" fmla="*/ 11 w 11"/>
                  <a:gd name="T7" fmla="*/ 0 h 20"/>
                  <a:gd name="T8" fmla="*/ 7 w 11"/>
                  <a:gd name="T9" fmla="*/ 1 h 20"/>
                  <a:gd name="T10" fmla="*/ 7 w 11"/>
                  <a:gd name="T11" fmla="*/ 2 h 20"/>
                  <a:gd name="T12" fmla="*/ 5 w 11"/>
                  <a:gd name="T13" fmla="*/ 10 h 20"/>
                  <a:gd name="T14" fmla="*/ 0 w 11"/>
                  <a:gd name="T15" fmla="*/ 19 h 20"/>
                  <a:gd name="T16" fmla="*/ 4 w 11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0">
                    <a:moveTo>
                      <a:pt x="4" y="20"/>
                    </a:moveTo>
                    <a:cubicBezTo>
                      <a:pt x="5" y="17"/>
                      <a:pt x="7" y="15"/>
                      <a:pt x="8" y="12"/>
                    </a:cubicBezTo>
                    <a:cubicBezTo>
                      <a:pt x="10" y="9"/>
                      <a:pt x="11" y="6"/>
                      <a:pt x="11" y="2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5"/>
                      <a:pt x="6" y="7"/>
                      <a:pt x="5" y="10"/>
                    </a:cubicBezTo>
                    <a:cubicBezTo>
                      <a:pt x="3" y="13"/>
                      <a:pt x="2" y="15"/>
                      <a:pt x="0" y="19"/>
                    </a:cubicBezTo>
                    <a:cubicBezTo>
                      <a:pt x="4" y="20"/>
                      <a:pt x="4" y="20"/>
                      <a:pt x="4" y="2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2" name="Freeform 113">
                <a:extLst>
                  <a:ext uri="{FF2B5EF4-FFF2-40B4-BE49-F238E27FC236}">
                    <a16:creationId xmlns:a16="http://schemas.microsoft.com/office/drawing/2014/main" id="{74736C45-1006-1F3E-9634-D5BA048E7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4" y="2304"/>
                <a:ext cx="20" cy="24"/>
              </a:xfrm>
              <a:custGeom>
                <a:avLst/>
                <a:gdLst>
                  <a:gd name="T0" fmla="*/ 0 w 8"/>
                  <a:gd name="T1" fmla="*/ 1 h 9"/>
                  <a:gd name="T2" fmla="*/ 2 w 8"/>
                  <a:gd name="T3" fmla="*/ 6 h 9"/>
                  <a:gd name="T4" fmla="*/ 5 w 8"/>
                  <a:gd name="T5" fmla="*/ 9 h 9"/>
                  <a:gd name="T6" fmla="*/ 8 w 8"/>
                  <a:gd name="T7" fmla="*/ 7 h 9"/>
                  <a:gd name="T8" fmla="*/ 5 w 8"/>
                  <a:gd name="T9" fmla="*/ 3 h 9"/>
                  <a:gd name="T10" fmla="*/ 4 w 8"/>
                  <a:gd name="T11" fmla="*/ 0 h 9"/>
                  <a:gd name="T12" fmla="*/ 0 w 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0" y="1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3" y="7"/>
                      <a:pt x="4" y="8"/>
                      <a:pt x="5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5"/>
                      <a:pt x="5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3" name="Freeform 114">
                <a:extLst>
                  <a:ext uri="{FF2B5EF4-FFF2-40B4-BE49-F238E27FC236}">
                    <a16:creationId xmlns:a16="http://schemas.microsoft.com/office/drawing/2014/main" id="{E086B6FD-0CF7-788B-FCB2-E7D0C0C35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910"/>
                <a:ext cx="65" cy="109"/>
              </a:xfrm>
              <a:custGeom>
                <a:avLst/>
                <a:gdLst>
                  <a:gd name="T0" fmla="*/ 17 w 26"/>
                  <a:gd name="T1" fmla="*/ 4 h 41"/>
                  <a:gd name="T2" fmla="*/ 2 w 26"/>
                  <a:gd name="T3" fmla="*/ 39 h 41"/>
                  <a:gd name="T4" fmla="*/ 15 w 26"/>
                  <a:gd name="T5" fmla="*/ 23 h 41"/>
                  <a:gd name="T6" fmla="*/ 23 w 26"/>
                  <a:gd name="T7" fmla="*/ 0 h 41"/>
                  <a:gd name="T8" fmla="*/ 18 w 26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1">
                    <a:moveTo>
                      <a:pt x="17" y="4"/>
                    </a:moveTo>
                    <a:cubicBezTo>
                      <a:pt x="10" y="11"/>
                      <a:pt x="0" y="29"/>
                      <a:pt x="2" y="39"/>
                    </a:cubicBezTo>
                    <a:cubicBezTo>
                      <a:pt x="11" y="41"/>
                      <a:pt x="12" y="30"/>
                      <a:pt x="15" y="23"/>
                    </a:cubicBezTo>
                    <a:cubicBezTo>
                      <a:pt x="17" y="17"/>
                      <a:pt x="26" y="6"/>
                      <a:pt x="23" y="0"/>
                    </a:cubicBezTo>
                    <a:cubicBezTo>
                      <a:pt x="21" y="0"/>
                      <a:pt x="20" y="0"/>
                      <a:pt x="18" y="1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4" name="Freeform 115">
                <a:extLst>
                  <a:ext uri="{FF2B5EF4-FFF2-40B4-BE49-F238E27FC236}">
                    <a16:creationId xmlns:a16="http://schemas.microsoft.com/office/drawing/2014/main" id="{C1DCDD40-B050-A026-415E-4B1CC72CC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331"/>
                <a:ext cx="32" cy="520"/>
              </a:xfrm>
              <a:custGeom>
                <a:avLst/>
                <a:gdLst>
                  <a:gd name="T0" fmla="*/ 8 w 13"/>
                  <a:gd name="T1" fmla="*/ 0 h 195"/>
                  <a:gd name="T2" fmla="*/ 13 w 13"/>
                  <a:gd name="T3" fmla="*/ 195 h 195"/>
                  <a:gd name="T4" fmla="*/ 8 w 13"/>
                  <a:gd name="T5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5">
                    <a:moveTo>
                      <a:pt x="8" y="0"/>
                    </a:moveTo>
                    <a:cubicBezTo>
                      <a:pt x="4" y="28"/>
                      <a:pt x="0" y="152"/>
                      <a:pt x="13" y="195"/>
                    </a:cubicBezTo>
                    <a:cubicBezTo>
                      <a:pt x="12" y="176"/>
                      <a:pt x="4" y="14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5" name="Freeform 116">
                <a:extLst>
                  <a:ext uri="{FF2B5EF4-FFF2-40B4-BE49-F238E27FC236}">
                    <a16:creationId xmlns:a16="http://schemas.microsoft.com/office/drawing/2014/main" id="{24F63628-BCD2-7A8B-7808-8F9BE6527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1187"/>
                <a:ext cx="225" cy="504"/>
              </a:xfrm>
              <a:custGeom>
                <a:avLst/>
                <a:gdLst>
                  <a:gd name="T0" fmla="*/ 88 w 90"/>
                  <a:gd name="T1" fmla="*/ 10 h 189"/>
                  <a:gd name="T2" fmla="*/ 86 w 90"/>
                  <a:gd name="T3" fmla="*/ 11 h 189"/>
                  <a:gd name="T4" fmla="*/ 76 w 90"/>
                  <a:gd name="T5" fmla="*/ 26 h 189"/>
                  <a:gd name="T6" fmla="*/ 4 w 90"/>
                  <a:gd name="T7" fmla="*/ 189 h 189"/>
                  <a:gd name="T8" fmla="*/ 8 w 90"/>
                  <a:gd name="T9" fmla="*/ 145 h 189"/>
                  <a:gd name="T10" fmla="*/ 42 w 90"/>
                  <a:gd name="T11" fmla="*/ 66 h 189"/>
                  <a:gd name="T12" fmla="*/ 81 w 90"/>
                  <a:gd name="T13" fmla="*/ 25 h 189"/>
                  <a:gd name="T14" fmla="*/ 88 w 90"/>
                  <a:gd name="T15" fmla="*/ 1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189">
                    <a:moveTo>
                      <a:pt x="88" y="10"/>
                    </a:moveTo>
                    <a:cubicBezTo>
                      <a:pt x="90" y="0"/>
                      <a:pt x="89" y="3"/>
                      <a:pt x="86" y="11"/>
                    </a:cubicBezTo>
                    <a:cubicBezTo>
                      <a:pt x="84" y="16"/>
                      <a:pt x="81" y="21"/>
                      <a:pt x="76" y="26"/>
                    </a:cubicBezTo>
                    <a:cubicBezTo>
                      <a:pt x="64" y="38"/>
                      <a:pt x="0" y="68"/>
                      <a:pt x="4" y="189"/>
                    </a:cubicBezTo>
                    <a:cubicBezTo>
                      <a:pt x="4" y="175"/>
                      <a:pt x="5" y="159"/>
                      <a:pt x="8" y="145"/>
                    </a:cubicBezTo>
                    <a:cubicBezTo>
                      <a:pt x="14" y="110"/>
                      <a:pt x="27" y="82"/>
                      <a:pt x="42" y="66"/>
                    </a:cubicBezTo>
                    <a:cubicBezTo>
                      <a:pt x="62" y="42"/>
                      <a:pt x="75" y="35"/>
                      <a:pt x="81" y="25"/>
                    </a:cubicBezTo>
                    <a:cubicBezTo>
                      <a:pt x="83" y="21"/>
                      <a:pt x="87" y="15"/>
                      <a:pt x="88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6" name="Freeform 117">
                <a:extLst>
                  <a:ext uri="{FF2B5EF4-FFF2-40B4-BE49-F238E27FC236}">
                    <a16:creationId xmlns:a16="http://schemas.microsoft.com/office/drawing/2014/main" id="{7F46D561-CD1B-B441-4CA1-99064EF8B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4" y="1840"/>
                <a:ext cx="100" cy="24"/>
              </a:xfrm>
              <a:custGeom>
                <a:avLst/>
                <a:gdLst>
                  <a:gd name="T0" fmla="*/ 21 w 40"/>
                  <a:gd name="T1" fmla="*/ 4 h 9"/>
                  <a:gd name="T2" fmla="*/ 40 w 40"/>
                  <a:gd name="T3" fmla="*/ 0 h 9"/>
                  <a:gd name="T4" fmla="*/ 0 w 40"/>
                  <a:gd name="T5" fmla="*/ 9 h 9"/>
                  <a:gd name="T6" fmla="*/ 21 w 40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9">
                    <a:moveTo>
                      <a:pt x="21" y="4"/>
                    </a:moveTo>
                    <a:cubicBezTo>
                      <a:pt x="30" y="2"/>
                      <a:pt x="38" y="0"/>
                      <a:pt x="40" y="0"/>
                    </a:cubicBezTo>
                    <a:cubicBezTo>
                      <a:pt x="34" y="0"/>
                      <a:pt x="8" y="4"/>
                      <a:pt x="0" y="9"/>
                    </a:cubicBezTo>
                    <a:cubicBezTo>
                      <a:pt x="5" y="8"/>
                      <a:pt x="13" y="6"/>
                      <a:pt x="2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7" name="Freeform 118">
                <a:extLst>
                  <a:ext uri="{FF2B5EF4-FFF2-40B4-BE49-F238E27FC236}">
                    <a16:creationId xmlns:a16="http://schemas.microsoft.com/office/drawing/2014/main" id="{DFF2310A-61D5-0132-C96E-97246EE46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" y="1960"/>
                <a:ext cx="78" cy="19"/>
              </a:xfrm>
              <a:custGeom>
                <a:avLst/>
                <a:gdLst>
                  <a:gd name="T0" fmla="*/ 0 w 31"/>
                  <a:gd name="T1" fmla="*/ 6 h 7"/>
                  <a:gd name="T2" fmla="*/ 25 w 31"/>
                  <a:gd name="T3" fmla="*/ 2 h 7"/>
                  <a:gd name="T4" fmla="*/ 31 w 31"/>
                  <a:gd name="T5" fmla="*/ 7 h 7"/>
                  <a:gd name="T6" fmla="*/ 18 w 31"/>
                  <a:gd name="T7" fmla="*/ 3 h 7"/>
                  <a:gd name="T8" fmla="*/ 0 w 3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7">
                    <a:moveTo>
                      <a:pt x="0" y="6"/>
                    </a:moveTo>
                    <a:cubicBezTo>
                      <a:pt x="5" y="3"/>
                      <a:pt x="21" y="0"/>
                      <a:pt x="25" y="2"/>
                    </a:cubicBezTo>
                    <a:cubicBezTo>
                      <a:pt x="30" y="4"/>
                      <a:pt x="31" y="7"/>
                      <a:pt x="31" y="7"/>
                    </a:cubicBezTo>
                    <a:cubicBezTo>
                      <a:pt x="27" y="4"/>
                      <a:pt x="24" y="3"/>
                      <a:pt x="18" y="3"/>
                    </a:cubicBezTo>
                    <a:cubicBezTo>
                      <a:pt x="13" y="4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8" name="Freeform 119">
                <a:extLst>
                  <a:ext uri="{FF2B5EF4-FFF2-40B4-BE49-F238E27FC236}">
                    <a16:creationId xmlns:a16="http://schemas.microsoft.com/office/drawing/2014/main" id="{9E085454-B410-0B7F-EACA-90E8F4DDB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955"/>
                <a:ext cx="132" cy="37"/>
              </a:xfrm>
              <a:custGeom>
                <a:avLst/>
                <a:gdLst>
                  <a:gd name="T0" fmla="*/ 5 w 53"/>
                  <a:gd name="T1" fmla="*/ 5 h 14"/>
                  <a:gd name="T2" fmla="*/ 53 w 53"/>
                  <a:gd name="T3" fmla="*/ 0 h 14"/>
                  <a:gd name="T4" fmla="*/ 8 w 53"/>
                  <a:gd name="T5" fmla="*/ 0 h 14"/>
                  <a:gd name="T6" fmla="*/ 0 w 53"/>
                  <a:gd name="T7" fmla="*/ 14 h 14"/>
                  <a:gd name="T8" fmla="*/ 5 w 53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4">
                    <a:moveTo>
                      <a:pt x="5" y="5"/>
                    </a:moveTo>
                    <a:cubicBezTo>
                      <a:pt x="9" y="2"/>
                      <a:pt x="46" y="0"/>
                      <a:pt x="53" y="0"/>
                    </a:cubicBezTo>
                    <a:cubicBezTo>
                      <a:pt x="53" y="0"/>
                      <a:pt x="16" y="0"/>
                      <a:pt x="8" y="0"/>
                    </a:cubicBezTo>
                    <a:cubicBezTo>
                      <a:pt x="1" y="0"/>
                      <a:pt x="1" y="8"/>
                      <a:pt x="0" y="14"/>
                    </a:cubicBezTo>
                    <a:cubicBezTo>
                      <a:pt x="1" y="10"/>
                      <a:pt x="4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59" name="Freeform 120">
                <a:extLst>
                  <a:ext uri="{FF2B5EF4-FFF2-40B4-BE49-F238E27FC236}">
                    <a16:creationId xmlns:a16="http://schemas.microsoft.com/office/drawing/2014/main" id="{6F095018-5C62-C0F5-88A2-DBDE97242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419"/>
                <a:ext cx="80" cy="35"/>
              </a:xfrm>
              <a:custGeom>
                <a:avLst/>
                <a:gdLst>
                  <a:gd name="T0" fmla="*/ 7 w 32"/>
                  <a:gd name="T1" fmla="*/ 6 h 13"/>
                  <a:gd name="T2" fmla="*/ 32 w 32"/>
                  <a:gd name="T3" fmla="*/ 8 h 13"/>
                  <a:gd name="T4" fmla="*/ 11 w 32"/>
                  <a:gd name="T5" fmla="*/ 2 h 13"/>
                  <a:gd name="T6" fmla="*/ 0 w 32"/>
                  <a:gd name="T7" fmla="*/ 13 h 13"/>
                  <a:gd name="T8" fmla="*/ 7 w 3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3">
                    <a:moveTo>
                      <a:pt x="7" y="6"/>
                    </a:moveTo>
                    <a:cubicBezTo>
                      <a:pt x="11" y="4"/>
                      <a:pt x="25" y="7"/>
                      <a:pt x="32" y="8"/>
                    </a:cubicBezTo>
                    <a:cubicBezTo>
                      <a:pt x="32" y="8"/>
                      <a:pt x="19" y="4"/>
                      <a:pt x="11" y="2"/>
                    </a:cubicBezTo>
                    <a:cubicBezTo>
                      <a:pt x="3" y="0"/>
                      <a:pt x="2" y="8"/>
                      <a:pt x="0" y="13"/>
                    </a:cubicBezTo>
                    <a:cubicBezTo>
                      <a:pt x="1" y="10"/>
                      <a:pt x="5" y="7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0" name="Freeform 121">
                <a:extLst>
                  <a:ext uri="{FF2B5EF4-FFF2-40B4-BE49-F238E27FC236}">
                    <a16:creationId xmlns:a16="http://schemas.microsoft.com/office/drawing/2014/main" id="{B12AE430-7DD0-5994-01AC-9B9E07BC9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542"/>
                <a:ext cx="100" cy="37"/>
              </a:xfrm>
              <a:custGeom>
                <a:avLst/>
                <a:gdLst>
                  <a:gd name="T0" fmla="*/ 5 w 40"/>
                  <a:gd name="T1" fmla="*/ 5 h 14"/>
                  <a:gd name="T2" fmla="*/ 40 w 40"/>
                  <a:gd name="T3" fmla="*/ 0 h 14"/>
                  <a:gd name="T4" fmla="*/ 8 w 40"/>
                  <a:gd name="T5" fmla="*/ 0 h 14"/>
                  <a:gd name="T6" fmla="*/ 0 w 40"/>
                  <a:gd name="T7" fmla="*/ 14 h 14"/>
                  <a:gd name="T8" fmla="*/ 5 w 40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5" y="5"/>
                    </a:moveTo>
                    <a:cubicBezTo>
                      <a:pt x="9" y="2"/>
                      <a:pt x="33" y="1"/>
                      <a:pt x="40" y="0"/>
                    </a:cubicBezTo>
                    <a:cubicBezTo>
                      <a:pt x="40" y="0"/>
                      <a:pt x="16" y="0"/>
                      <a:pt x="8" y="0"/>
                    </a:cubicBezTo>
                    <a:cubicBezTo>
                      <a:pt x="0" y="0"/>
                      <a:pt x="0" y="8"/>
                      <a:pt x="0" y="14"/>
                    </a:cubicBezTo>
                    <a:cubicBezTo>
                      <a:pt x="1" y="10"/>
                      <a:pt x="4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1" name="Freeform 122">
                <a:extLst>
                  <a:ext uri="{FF2B5EF4-FFF2-40B4-BE49-F238E27FC236}">
                    <a16:creationId xmlns:a16="http://schemas.microsoft.com/office/drawing/2014/main" id="{D4725E60-267E-FEE6-A127-7E35E6DFC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083"/>
                <a:ext cx="135" cy="37"/>
              </a:xfrm>
              <a:custGeom>
                <a:avLst/>
                <a:gdLst>
                  <a:gd name="T0" fmla="*/ 6 w 54"/>
                  <a:gd name="T1" fmla="*/ 5 h 14"/>
                  <a:gd name="T2" fmla="*/ 54 w 54"/>
                  <a:gd name="T3" fmla="*/ 0 h 14"/>
                  <a:gd name="T4" fmla="*/ 9 w 54"/>
                  <a:gd name="T5" fmla="*/ 0 h 14"/>
                  <a:gd name="T6" fmla="*/ 0 w 54"/>
                  <a:gd name="T7" fmla="*/ 14 h 14"/>
                  <a:gd name="T8" fmla="*/ 6 w 54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4">
                    <a:moveTo>
                      <a:pt x="6" y="5"/>
                    </a:moveTo>
                    <a:cubicBezTo>
                      <a:pt x="9" y="2"/>
                      <a:pt x="46" y="1"/>
                      <a:pt x="54" y="0"/>
                    </a:cubicBezTo>
                    <a:cubicBezTo>
                      <a:pt x="54" y="0"/>
                      <a:pt x="17" y="0"/>
                      <a:pt x="9" y="0"/>
                    </a:cubicBezTo>
                    <a:cubicBezTo>
                      <a:pt x="1" y="0"/>
                      <a:pt x="1" y="8"/>
                      <a:pt x="0" y="14"/>
                    </a:cubicBezTo>
                    <a:cubicBezTo>
                      <a:pt x="1" y="10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2" name="Freeform 123">
                <a:extLst>
                  <a:ext uri="{FF2B5EF4-FFF2-40B4-BE49-F238E27FC236}">
                    <a16:creationId xmlns:a16="http://schemas.microsoft.com/office/drawing/2014/main" id="{DB3C178F-7DEE-DE25-08FD-65F3FC88F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440"/>
                <a:ext cx="138" cy="214"/>
              </a:xfrm>
              <a:custGeom>
                <a:avLst/>
                <a:gdLst>
                  <a:gd name="T0" fmla="*/ 55 w 55"/>
                  <a:gd name="T1" fmla="*/ 71 h 80"/>
                  <a:gd name="T2" fmla="*/ 55 w 55"/>
                  <a:gd name="T3" fmla="*/ 7 h 80"/>
                  <a:gd name="T4" fmla="*/ 53 w 55"/>
                  <a:gd name="T5" fmla="*/ 3 h 80"/>
                  <a:gd name="T6" fmla="*/ 45 w 55"/>
                  <a:gd name="T7" fmla="*/ 0 h 80"/>
                  <a:gd name="T8" fmla="*/ 39 w 55"/>
                  <a:gd name="T9" fmla="*/ 45 h 80"/>
                  <a:gd name="T10" fmla="*/ 0 w 55"/>
                  <a:gd name="T11" fmla="*/ 69 h 80"/>
                  <a:gd name="T12" fmla="*/ 55 w 55"/>
                  <a:gd name="T13" fmla="*/ 7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80">
                    <a:moveTo>
                      <a:pt x="55" y="71"/>
                    </a:moveTo>
                    <a:cubicBezTo>
                      <a:pt x="55" y="49"/>
                      <a:pt x="55" y="27"/>
                      <a:pt x="55" y="7"/>
                    </a:cubicBezTo>
                    <a:cubicBezTo>
                      <a:pt x="55" y="5"/>
                      <a:pt x="54" y="4"/>
                      <a:pt x="53" y="3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9" y="12"/>
                      <a:pt x="46" y="34"/>
                      <a:pt x="39" y="45"/>
                    </a:cubicBezTo>
                    <a:cubicBezTo>
                      <a:pt x="31" y="59"/>
                      <a:pt x="12" y="62"/>
                      <a:pt x="0" y="69"/>
                    </a:cubicBezTo>
                    <a:cubicBezTo>
                      <a:pt x="10" y="72"/>
                      <a:pt x="47" y="80"/>
                      <a:pt x="55" y="71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3" name="Freeform 124">
                <a:extLst>
                  <a:ext uri="{FF2B5EF4-FFF2-40B4-BE49-F238E27FC236}">
                    <a16:creationId xmlns:a16="http://schemas.microsoft.com/office/drawing/2014/main" id="{5271ADF8-5921-2E15-AB81-096942A52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1955"/>
                <a:ext cx="157" cy="96"/>
              </a:xfrm>
              <a:custGeom>
                <a:avLst/>
                <a:gdLst>
                  <a:gd name="T0" fmla="*/ 9 w 63"/>
                  <a:gd name="T1" fmla="*/ 34 h 36"/>
                  <a:gd name="T2" fmla="*/ 30 w 63"/>
                  <a:gd name="T3" fmla="*/ 34 h 36"/>
                  <a:gd name="T4" fmla="*/ 47 w 63"/>
                  <a:gd name="T5" fmla="*/ 34 h 36"/>
                  <a:gd name="T6" fmla="*/ 63 w 63"/>
                  <a:gd name="T7" fmla="*/ 0 h 36"/>
                  <a:gd name="T8" fmla="*/ 51 w 63"/>
                  <a:gd name="T9" fmla="*/ 15 h 36"/>
                  <a:gd name="T10" fmla="*/ 32 w 63"/>
                  <a:gd name="T11" fmla="*/ 27 h 36"/>
                  <a:gd name="T12" fmla="*/ 0 w 63"/>
                  <a:gd name="T13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9" y="34"/>
                    </a:moveTo>
                    <a:cubicBezTo>
                      <a:pt x="16" y="35"/>
                      <a:pt x="23" y="34"/>
                      <a:pt x="30" y="34"/>
                    </a:cubicBezTo>
                    <a:cubicBezTo>
                      <a:pt x="35" y="34"/>
                      <a:pt x="42" y="36"/>
                      <a:pt x="47" y="34"/>
                    </a:cubicBezTo>
                    <a:cubicBezTo>
                      <a:pt x="56" y="32"/>
                      <a:pt x="62" y="8"/>
                      <a:pt x="63" y="0"/>
                    </a:cubicBezTo>
                    <a:cubicBezTo>
                      <a:pt x="58" y="1"/>
                      <a:pt x="54" y="11"/>
                      <a:pt x="51" y="15"/>
                    </a:cubicBezTo>
                    <a:cubicBezTo>
                      <a:pt x="46" y="23"/>
                      <a:pt x="41" y="26"/>
                      <a:pt x="32" y="27"/>
                    </a:cubicBezTo>
                    <a:cubicBezTo>
                      <a:pt x="22" y="28"/>
                      <a:pt x="10" y="33"/>
                      <a:pt x="0" y="27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4" name="Freeform 125">
                <a:extLst>
                  <a:ext uri="{FF2B5EF4-FFF2-40B4-BE49-F238E27FC236}">
                    <a16:creationId xmlns:a16="http://schemas.microsoft.com/office/drawing/2014/main" id="{ED20D538-3EE7-8C7A-1FAC-E3B794250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094"/>
                <a:ext cx="153" cy="98"/>
              </a:xfrm>
              <a:custGeom>
                <a:avLst/>
                <a:gdLst>
                  <a:gd name="T0" fmla="*/ 3 w 61"/>
                  <a:gd name="T1" fmla="*/ 30 h 37"/>
                  <a:gd name="T2" fmla="*/ 23 w 61"/>
                  <a:gd name="T3" fmla="*/ 35 h 37"/>
                  <a:gd name="T4" fmla="*/ 43 w 61"/>
                  <a:gd name="T5" fmla="*/ 35 h 37"/>
                  <a:gd name="T6" fmla="*/ 51 w 61"/>
                  <a:gd name="T7" fmla="*/ 20 h 37"/>
                  <a:gd name="T8" fmla="*/ 61 w 61"/>
                  <a:gd name="T9" fmla="*/ 0 h 37"/>
                  <a:gd name="T10" fmla="*/ 33 w 61"/>
                  <a:gd name="T11" fmla="*/ 24 h 37"/>
                  <a:gd name="T12" fmla="*/ 0 w 61"/>
                  <a:gd name="T13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7">
                    <a:moveTo>
                      <a:pt x="3" y="30"/>
                    </a:moveTo>
                    <a:cubicBezTo>
                      <a:pt x="4" y="35"/>
                      <a:pt x="18" y="34"/>
                      <a:pt x="23" y="35"/>
                    </a:cubicBezTo>
                    <a:cubicBezTo>
                      <a:pt x="29" y="36"/>
                      <a:pt x="37" y="37"/>
                      <a:pt x="43" y="35"/>
                    </a:cubicBezTo>
                    <a:cubicBezTo>
                      <a:pt x="51" y="33"/>
                      <a:pt x="50" y="27"/>
                      <a:pt x="51" y="20"/>
                    </a:cubicBezTo>
                    <a:cubicBezTo>
                      <a:pt x="53" y="14"/>
                      <a:pt x="61" y="7"/>
                      <a:pt x="61" y="0"/>
                    </a:cubicBezTo>
                    <a:cubicBezTo>
                      <a:pt x="50" y="7"/>
                      <a:pt x="48" y="21"/>
                      <a:pt x="33" y="24"/>
                    </a:cubicBezTo>
                    <a:cubicBezTo>
                      <a:pt x="27" y="25"/>
                      <a:pt x="2" y="31"/>
                      <a:pt x="0" y="22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5" name="Freeform 126">
                <a:extLst>
                  <a:ext uri="{FF2B5EF4-FFF2-40B4-BE49-F238E27FC236}">
                    <a16:creationId xmlns:a16="http://schemas.microsoft.com/office/drawing/2014/main" id="{8019ABEC-6698-4219-5D2F-90D1700B8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4" y="1859"/>
                <a:ext cx="93" cy="85"/>
              </a:xfrm>
              <a:custGeom>
                <a:avLst/>
                <a:gdLst>
                  <a:gd name="T0" fmla="*/ 34 w 37"/>
                  <a:gd name="T1" fmla="*/ 0 h 32"/>
                  <a:gd name="T2" fmla="*/ 14 w 37"/>
                  <a:gd name="T3" fmla="*/ 17 h 32"/>
                  <a:gd name="T4" fmla="*/ 0 w 37"/>
                  <a:gd name="T5" fmla="*/ 19 h 32"/>
                  <a:gd name="T6" fmla="*/ 9 w 37"/>
                  <a:gd name="T7" fmla="*/ 32 h 32"/>
                  <a:gd name="T8" fmla="*/ 34 w 37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2">
                    <a:moveTo>
                      <a:pt x="34" y="0"/>
                    </a:moveTo>
                    <a:cubicBezTo>
                      <a:pt x="29" y="11"/>
                      <a:pt x="26" y="14"/>
                      <a:pt x="14" y="17"/>
                    </a:cubicBezTo>
                    <a:cubicBezTo>
                      <a:pt x="8" y="19"/>
                      <a:pt x="5" y="20"/>
                      <a:pt x="0" y="19"/>
                    </a:cubicBezTo>
                    <a:cubicBezTo>
                      <a:pt x="3" y="23"/>
                      <a:pt x="6" y="27"/>
                      <a:pt x="9" y="32"/>
                    </a:cubicBezTo>
                    <a:cubicBezTo>
                      <a:pt x="21" y="22"/>
                      <a:pt x="37" y="17"/>
                      <a:pt x="34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6" name="Freeform 127">
                <a:extLst>
                  <a:ext uri="{FF2B5EF4-FFF2-40B4-BE49-F238E27FC236}">
                    <a16:creationId xmlns:a16="http://schemas.microsoft.com/office/drawing/2014/main" id="{22BA1F55-4576-9231-8300-2BF3EBDB7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" y="1995"/>
                <a:ext cx="85" cy="93"/>
              </a:xfrm>
              <a:custGeom>
                <a:avLst/>
                <a:gdLst>
                  <a:gd name="T0" fmla="*/ 28 w 34"/>
                  <a:gd name="T1" fmla="*/ 0 h 35"/>
                  <a:gd name="T2" fmla="*/ 14 w 34"/>
                  <a:gd name="T3" fmla="*/ 15 h 35"/>
                  <a:gd name="T4" fmla="*/ 0 w 34"/>
                  <a:gd name="T5" fmla="*/ 8 h 35"/>
                  <a:gd name="T6" fmla="*/ 1 w 34"/>
                  <a:gd name="T7" fmla="*/ 10 h 35"/>
                  <a:gd name="T8" fmla="*/ 11 w 34"/>
                  <a:gd name="T9" fmla="*/ 35 h 35"/>
                  <a:gd name="T10" fmla="*/ 18 w 34"/>
                  <a:gd name="T11" fmla="*/ 24 h 35"/>
                  <a:gd name="T12" fmla="*/ 28 w 34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5">
                    <a:moveTo>
                      <a:pt x="28" y="0"/>
                    </a:moveTo>
                    <a:cubicBezTo>
                      <a:pt x="30" y="10"/>
                      <a:pt x="22" y="14"/>
                      <a:pt x="14" y="15"/>
                    </a:cubicBezTo>
                    <a:cubicBezTo>
                      <a:pt x="6" y="15"/>
                      <a:pt x="4" y="12"/>
                      <a:pt x="0" y="8"/>
                    </a:cubicBezTo>
                    <a:cubicBezTo>
                      <a:pt x="0" y="9"/>
                      <a:pt x="0" y="9"/>
                      <a:pt x="1" y="10"/>
                    </a:cubicBezTo>
                    <a:cubicBezTo>
                      <a:pt x="5" y="18"/>
                      <a:pt x="9" y="27"/>
                      <a:pt x="11" y="35"/>
                    </a:cubicBezTo>
                    <a:cubicBezTo>
                      <a:pt x="13" y="31"/>
                      <a:pt x="15" y="27"/>
                      <a:pt x="18" y="24"/>
                    </a:cubicBezTo>
                    <a:cubicBezTo>
                      <a:pt x="25" y="16"/>
                      <a:pt x="34" y="12"/>
                      <a:pt x="28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7" name="Freeform 128">
                <a:extLst>
                  <a:ext uri="{FF2B5EF4-FFF2-40B4-BE49-F238E27FC236}">
                    <a16:creationId xmlns:a16="http://schemas.microsoft.com/office/drawing/2014/main" id="{46366D27-8843-7E3C-E198-973CDD35B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344"/>
                <a:ext cx="560" cy="1131"/>
              </a:xfrm>
              <a:custGeom>
                <a:avLst/>
                <a:gdLst>
                  <a:gd name="T0" fmla="*/ 212 w 224"/>
                  <a:gd name="T1" fmla="*/ 377 h 424"/>
                  <a:gd name="T2" fmla="*/ 207 w 224"/>
                  <a:gd name="T3" fmla="*/ 353 h 424"/>
                  <a:gd name="T4" fmla="*/ 194 w 224"/>
                  <a:gd name="T5" fmla="*/ 322 h 424"/>
                  <a:gd name="T6" fmla="*/ 191 w 224"/>
                  <a:gd name="T7" fmla="*/ 310 h 424"/>
                  <a:gd name="T8" fmla="*/ 196 w 224"/>
                  <a:gd name="T9" fmla="*/ 287 h 424"/>
                  <a:gd name="T10" fmla="*/ 208 w 224"/>
                  <a:gd name="T11" fmla="*/ 263 h 424"/>
                  <a:gd name="T12" fmla="*/ 178 w 224"/>
                  <a:gd name="T13" fmla="*/ 229 h 424"/>
                  <a:gd name="T14" fmla="*/ 152 w 224"/>
                  <a:gd name="T15" fmla="*/ 209 h 424"/>
                  <a:gd name="T16" fmla="*/ 139 w 224"/>
                  <a:gd name="T17" fmla="*/ 193 h 424"/>
                  <a:gd name="T18" fmla="*/ 116 w 224"/>
                  <a:gd name="T19" fmla="*/ 171 h 424"/>
                  <a:gd name="T20" fmla="*/ 109 w 224"/>
                  <a:gd name="T21" fmla="*/ 143 h 424"/>
                  <a:gd name="T22" fmla="*/ 114 w 224"/>
                  <a:gd name="T23" fmla="*/ 109 h 424"/>
                  <a:gd name="T24" fmla="*/ 124 w 224"/>
                  <a:gd name="T25" fmla="*/ 82 h 424"/>
                  <a:gd name="T26" fmla="*/ 134 w 224"/>
                  <a:gd name="T27" fmla="*/ 62 h 424"/>
                  <a:gd name="T28" fmla="*/ 144 w 224"/>
                  <a:gd name="T29" fmla="*/ 38 h 424"/>
                  <a:gd name="T30" fmla="*/ 145 w 224"/>
                  <a:gd name="T31" fmla="*/ 7 h 424"/>
                  <a:gd name="T32" fmla="*/ 111 w 224"/>
                  <a:gd name="T33" fmla="*/ 3 h 424"/>
                  <a:gd name="T34" fmla="*/ 93 w 224"/>
                  <a:gd name="T35" fmla="*/ 29 h 424"/>
                  <a:gd name="T36" fmla="*/ 78 w 224"/>
                  <a:gd name="T37" fmla="*/ 56 h 424"/>
                  <a:gd name="T38" fmla="*/ 25 w 224"/>
                  <a:gd name="T39" fmla="*/ 175 h 424"/>
                  <a:gd name="T40" fmla="*/ 28 w 224"/>
                  <a:gd name="T41" fmla="*/ 202 h 424"/>
                  <a:gd name="T42" fmla="*/ 7 w 224"/>
                  <a:gd name="T43" fmla="*/ 243 h 424"/>
                  <a:gd name="T44" fmla="*/ 6 w 224"/>
                  <a:gd name="T45" fmla="*/ 279 h 424"/>
                  <a:gd name="T46" fmla="*/ 0 w 224"/>
                  <a:gd name="T47" fmla="*/ 291 h 424"/>
                  <a:gd name="T48" fmla="*/ 3 w 224"/>
                  <a:gd name="T49" fmla="*/ 308 h 424"/>
                  <a:gd name="T50" fmla="*/ 10 w 224"/>
                  <a:gd name="T51" fmla="*/ 331 h 424"/>
                  <a:gd name="T52" fmla="*/ 35 w 224"/>
                  <a:gd name="T53" fmla="*/ 362 h 424"/>
                  <a:gd name="T54" fmla="*/ 70 w 224"/>
                  <a:gd name="T55" fmla="*/ 375 h 424"/>
                  <a:gd name="T56" fmla="*/ 84 w 224"/>
                  <a:gd name="T57" fmla="*/ 378 h 424"/>
                  <a:gd name="T58" fmla="*/ 93 w 224"/>
                  <a:gd name="T59" fmla="*/ 375 h 424"/>
                  <a:gd name="T60" fmla="*/ 86 w 224"/>
                  <a:gd name="T61" fmla="*/ 369 h 424"/>
                  <a:gd name="T62" fmla="*/ 79 w 224"/>
                  <a:gd name="T63" fmla="*/ 357 h 424"/>
                  <a:gd name="T64" fmla="*/ 73 w 224"/>
                  <a:gd name="T65" fmla="*/ 343 h 424"/>
                  <a:gd name="T66" fmla="*/ 67 w 224"/>
                  <a:gd name="T67" fmla="*/ 321 h 424"/>
                  <a:gd name="T68" fmla="*/ 61 w 224"/>
                  <a:gd name="T69" fmla="*/ 300 h 424"/>
                  <a:gd name="T70" fmla="*/ 62 w 224"/>
                  <a:gd name="T71" fmla="*/ 270 h 424"/>
                  <a:gd name="T72" fmla="*/ 74 w 224"/>
                  <a:gd name="T73" fmla="*/ 272 h 424"/>
                  <a:gd name="T74" fmla="*/ 93 w 224"/>
                  <a:gd name="T75" fmla="*/ 291 h 424"/>
                  <a:gd name="T76" fmla="*/ 105 w 224"/>
                  <a:gd name="T77" fmla="*/ 307 h 424"/>
                  <a:gd name="T78" fmla="*/ 114 w 224"/>
                  <a:gd name="T79" fmla="*/ 330 h 424"/>
                  <a:gd name="T80" fmla="*/ 127 w 224"/>
                  <a:gd name="T81" fmla="*/ 356 h 424"/>
                  <a:gd name="T82" fmla="*/ 143 w 224"/>
                  <a:gd name="T83" fmla="*/ 376 h 424"/>
                  <a:gd name="T84" fmla="*/ 142 w 224"/>
                  <a:gd name="T85" fmla="*/ 401 h 424"/>
                  <a:gd name="T86" fmla="*/ 172 w 224"/>
                  <a:gd name="T87" fmla="*/ 407 h 424"/>
                  <a:gd name="T88" fmla="*/ 211 w 224"/>
                  <a:gd name="T89" fmla="*/ 420 h 424"/>
                  <a:gd name="T90" fmla="*/ 220 w 224"/>
                  <a:gd name="T91" fmla="*/ 399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4" h="424">
                    <a:moveTo>
                      <a:pt x="220" y="399"/>
                    </a:moveTo>
                    <a:cubicBezTo>
                      <a:pt x="224" y="392"/>
                      <a:pt x="218" y="382"/>
                      <a:pt x="212" y="377"/>
                    </a:cubicBezTo>
                    <a:cubicBezTo>
                      <a:pt x="216" y="375"/>
                      <a:pt x="218" y="370"/>
                      <a:pt x="217" y="365"/>
                    </a:cubicBezTo>
                    <a:cubicBezTo>
                      <a:pt x="216" y="357"/>
                      <a:pt x="210" y="359"/>
                      <a:pt x="207" y="353"/>
                    </a:cubicBezTo>
                    <a:cubicBezTo>
                      <a:pt x="202" y="346"/>
                      <a:pt x="210" y="338"/>
                      <a:pt x="203" y="330"/>
                    </a:cubicBezTo>
                    <a:cubicBezTo>
                      <a:pt x="201" y="327"/>
                      <a:pt x="196" y="326"/>
                      <a:pt x="194" y="322"/>
                    </a:cubicBezTo>
                    <a:cubicBezTo>
                      <a:pt x="194" y="321"/>
                      <a:pt x="196" y="318"/>
                      <a:pt x="195" y="316"/>
                    </a:cubicBezTo>
                    <a:cubicBezTo>
                      <a:pt x="195" y="313"/>
                      <a:pt x="193" y="312"/>
                      <a:pt x="191" y="310"/>
                    </a:cubicBezTo>
                    <a:cubicBezTo>
                      <a:pt x="185" y="303"/>
                      <a:pt x="183" y="300"/>
                      <a:pt x="183" y="290"/>
                    </a:cubicBezTo>
                    <a:cubicBezTo>
                      <a:pt x="187" y="291"/>
                      <a:pt x="193" y="290"/>
                      <a:pt x="196" y="287"/>
                    </a:cubicBezTo>
                    <a:cubicBezTo>
                      <a:pt x="199" y="283"/>
                      <a:pt x="196" y="280"/>
                      <a:pt x="197" y="276"/>
                    </a:cubicBezTo>
                    <a:cubicBezTo>
                      <a:pt x="200" y="269"/>
                      <a:pt x="207" y="273"/>
                      <a:pt x="208" y="263"/>
                    </a:cubicBezTo>
                    <a:cubicBezTo>
                      <a:pt x="209" y="251"/>
                      <a:pt x="201" y="248"/>
                      <a:pt x="193" y="243"/>
                    </a:cubicBezTo>
                    <a:cubicBezTo>
                      <a:pt x="186" y="239"/>
                      <a:pt x="185" y="233"/>
                      <a:pt x="178" y="229"/>
                    </a:cubicBezTo>
                    <a:cubicBezTo>
                      <a:pt x="171" y="225"/>
                      <a:pt x="162" y="225"/>
                      <a:pt x="157" y="219"/>
                    </a:cubicBezTo>
                    <a:cubicBezTo>
                      <a:pt x="155" y="215"/>
                      <a:pt x="155" y="212"/>
                      <a:pt x="152" y="209"/>
                    </a:cubicBezTo>
                    <a:cubicBezTo>
                      <a:pt x="149" y="207"/>
                      <a:pt x="145" y="207"/>
                      <a:pt x="143" y="205"/>
                    </a:cubicBezTo>
                    <a:cubicBezTo>
                      <a:pt x="141" y="203"/>
                      <a:pt x="142" y="196"/>
                      <a:pt x="139" y="193"/>
                    </a:cubicBezTo>
                    <a:cubicBezTo>
                      <a:pt x="136" y="187"/>
                      <a:pt x="132" y="189"/>
                      <a:pt x="128" y="186"/>
                    </a:cubicBezTo>
                    <a:cubicBezTo>
                      <a:pt x="123" y="182"/>
                      <a:pt x="126" y="173"/>
                      <a:pt x="116" y="171"/>
                    </a:cubicBezTo>
                    <a:cubicBezTo>
                      <a:pt x="118" y="165"/>
                      <a:pt x="118" y="159"/>
                      <a:pt x="115" y="153"/>
                    </a:cubicBezTo>
                    <a:cubicBezTo>
                      <a:pt x="112" y="149"/>
                      <a:pt x="109" y="148"/>
                      <a:pt x="109" y="143"/>
                    </a:cubicBezTo>
                    <a:cubicBezTo>
                      <a:pt x="109" y="136"/>
                      <a:pt x="115" y="129"/>
                      <a:pt x="116" y="123"/>
                    </a:cubicBezTo>
                    <a:cubicBezTo>
                      <a:pt x="117" y="118"/>
                      <a:pt x="116" y="113"/>
                      <a:pt x="114" y="109"/>
                    </a:cubicBezTo>
                    <a:cubicBezTo>
                      <a:pt x="118" y="106"/>
                      <a:pt x="121" y="102"/>
                      <a:pt x="122" y="98"/>
                    </a:cubicBezTo>
                    <a:cubicBezTo>
                      <a:pt x="124" y="93"/>
                      <a:pt x="122" y="86"/>
                      <a:pt x="124" y="82"/>
                    </a:cubicBezTo>
                    <a:cubicBezTo>
                      <a:pt x="125" y="80"/>
                      <a:pt x="129" y="78"/>
                      <a:pt x="131" y="75"/>
                    </a:cubicBezTo>
                    <a:cubicBezTo>
                      <a:pt x="134" y="71"/>
                      <a:pt x="132" y="66"/>
                      <a:pt x="134" y="62"/>
                    </a:cubicBezTo>
                    <a:cubicBezTo>
                      <a:pt x="138" y="57"/>
                      <a:pt x="143" y="58"/>
                      <a:pt x="144" y="49"/>
                    </a:cubicBezTo>
                    <a:cubicBezTo>
                      <a:pt x="145" y="44"/>
                      <a:pt x="142" y="42"/>
                      <a:pt x="144" y="38"/>
                    </a:cubicBezTo>
                    <a:cubicBezTo>
                      <a:pt x="148" y="30"/>
                      <a:pt x="153" y="31"/>
                      <a:pt x="152" y="21"/>
                    </a:cubicBezTo>
                    <a:cubicBezTo>
                      <a:pt x="152" y="14"/>
                      <a:pt x="149" y="11"/>
                      <a:pt x="145" y="7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1" y="0"/>
                      <a:pt x="115" y="0"/>
                      <a:pt x="111" y="3"/>
                    </a:cubicBezTo>
                    <a:cubicBezTo>
                      <a:pt x="105" y="6"/>
                      <a:pt x="107" y="10"/>
                      <a:pt x="103" y="15"/>
                    </a:cubicBezTo>
                    <a:cubicBezTo>
                      <a:pt x="99" y="21"/>
                      <a:pt x="95" y="21"/>
                      <a:pt x="93" y="29"/>
                    </a:cubicBezTo>
                    <a:cubicBezTo>
                      <a:pt x="91" y="34"/>
                      <a:pt x="90" y="36"/>
                      <a:pt x="86" y="39"/>
                    </a:cubicBezTo>
                    <a:cubicBezTo>
                      <a:pt x="80" y="45"/>
                      <a:pt x="80" y="48"/>
                      <a:pt x="78" y="56"/>
                    </a:cubicBezTo>
                    <a:cubicBezTo>
                      <a:pt x="77" y="61"/>
                      <a:pt x="75" y="62"/>
                      <a:pt x="71" y="66"/>
                    </a:cubicBezTo>
                    <a:cubicBezTo>
                      <a:pt x="62" y="121"/>
                      <a:pt x="36" y="165"/>
                      <a:pt x="25" y="175"/>
                    </a:cubicBezTo>
                    <a:cubicBezTo>
                      <a:pt x="25" y="175"/>
                      <a:pt x="28" y="189"/>
                      <a:pt x="28" y="199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5" y="226"/>
                      <a:pt x="13" y="242"/>
                      <a:pt x="7" y="244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12" y="252"/>
                      <a:pt x="15" y="263"/>
                      <a:pt x="8" y="275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82"/>
                      <a:pt x="5" y="285"/>
                      <a:pt x="4" y="288"/>
                    </a:cubicBezTo>
                    <a:cubicBezTo>
                      <a:pt x="3" y="291"/>
                      <a:pt x="1" y="288"/>
                      <a:pt x="0" y="291"/>
                    </a:cubicBezTo>
                    <a:cubicBezTo>
                      <a:pt x="0" y="293"/>
                      <a:pt x="1" y="295"/>
                      <a:pt x="1" y="297"/>
                    </a:cubicBezTo>
                    <a:cubicBezTo>
                      <a:pt x="2" y="300"/>
                      <a:pt x="2" y="305"/>
                      <a:pt x="3" y="308"/>
                    </a:cubicBezTo>
                    <a:cubicBezTo>
                      <a:pt x="4" y="312"/>
                      <a:pt x="8" y="315"/>
                      <a:pt x="10" y="319"/>
                    </a:cubicBezTo>
                    <a:cubicBezTo>
                      <a:pt x="11" y="324"/>
                      <a:pt x="10" y="327"/>
                      <a:pt x="10" y="331"/>
                    </a:cubicBezTo>
                    <a:cubicBezTo>
                      <a:pt x="11" y="336"/>
                      <a:pt x="13" y="340"/>
                      <a:pt x="15" y="345"/>
                    </a:cubicBezTo>
                    <a:cubicBezTo>
                      <a:pt x="19" y="356"/>
                      <a:pt x="22" y="359"/>
                      <a:pt x="35" y="362"/>
                    </a:cubicBezTo>
                    <a:cubicBezTo>
                      <a:pt x="43" y="365"/>
                      <a:pt x="50" y="367"/>
                      <a:pt x="58" y="370"/>
                    </a:cubicBezTo>
                    <a:cubicBezTo>
                      <a:pt x="62" y="372"/>
                      <a:pt x="67" y="373"/>
                      <a:pt x="70" y="375"/>
                    </a:cubicBezTo>
                    <a:cubicBezTo>
                      <a:pt x="74" y="376"/>
                      <a:pt x="71" y="374"/>
                      <a:pt x="74" y="376"/>
                    </a:cubicBezTo>
                    <a:cubicBezTo>
                      <a:pt x="77" y="377"/>
                      <a:pt x="81" y="377"/>
                      <a:pt x="84" y="378"/>
                    </a:cubicBezTo>
                    <a:cubicBezTo>
                      <a:pt x="88" y="379"/>
                      <a:pt x="92" y="384"/>
                      <a:pt x="97" y="383"/>
                    </a:cubicBezTo>
                    <a:cubicBezTo>
                      <a:pt x="96" y="379"/>
                      <a:pt x="96" y="378"/>
                      <a:pt x="93" y="375"/>
                    </a:cubicBezTo>
                    <a:cubicBezTo>
                      <a:pt x="92" y="375"/>
                      <a:pt x="88" y="375"/>
                      <a:pt x="87" y="374"/>
                    </a:cubicBezTo>
                    <a:cubicBezTo>
                      <a:pt x="85" y="371"/>
                      <a:pt x="87" y="371"/>
                      <a:pt x="86" y="369"/>
                    </a:cubicBezTo>
                    <a:cubicBezTo>
                      <a:pt x="86" y="365"/>
                      <a:pt x="87" y="364"/>
                      <a:pt x="84" y="360"/>
                    </a:cubicBezTo>
                    <a:cubicBezTo>
                      <a:pt x="83" y="358"/>
                      <a:pt x="80" y="359"/>
                      <a:pt x="79" y="357"/>
                    </a:cubicBezTo>
                    <a:cubicBezTo>
                      <a:pt x="78" y="355"/>
                      <a:pt x="79" y="351"/>
                      <a:pt x="78" y="349"/>
                    </a:cubicBezTo>
                    <a:cubicBezTo>
                      <a:pt x="77" y="347"/>
                      <a:pt x="73" y="345"/>
                      <a:pt x="73" y="343"/>
                    </a:cubicBezTo>
                    <a:cubicBezTo>
                      <a:pt x="71" y="338"/>
                      <a:pt x="76" y="333"/>
                      <a:pt x="73" y="327"/>
                    </a:cubicBezTo>
                    <a:cubicBezTo>
                      <a:pt x="72" y="325"/>
                      <a:pt x="68" y="324"/>
                      <a:pt x="67" y="321"/>
                    </a:cubicBezTo>
                    <a:cubicBezTo>
                      <a:pt x="66" y="319"/>
                      <a:pt x="67" y="319"/>
                      <a:pt x="66" y="316"/>
                    </a:cubicBezTo>
                    <a:cubicBezTo>
                      <a:pt x="65" y="310"/>
                      <a:pt x="62" y="305"/>
                      <a:pt x="61" y="300"/>
                    </a:cubicBezTo>
                    <a:cubicBezTo>
                      <a:pt x="60" y="294"/>
                      <a:pt x="62" y="290"/>
                      <a:pt x="57" y="284"/>
                    </a:cubicBezTo>
                    <a:cubicBezTo>
                      <a:pt x="68" y="283"/>
                      <a:pt x="60" y="275"/>
                      <a:pt x="62" y="270"/>
                    </a:cubicBezTo>
                    <a:cubicBezTo>
                      <a:pt x="63" y="267"/>
                      <a:pt x="68" y="266"/>
                      <a:pt x="71" y="267"/>
                    </a:cubicBezTo>
                    <a:cubicBezTo>
                      <a:pt x="75" y="269"/>
                      <a:pt x="72" y="270"/>
                      <a:pt x="74" y="272"/>
                    </a:cubicBezTo>
                    <a:cubicBezTo>
                      <a:pt x="77" y="276"/>
                      <a:pt x="79" y="281"/>
                      <a:pt x="83" y="285"/>
                    </a:cubicBezTo>
                    <a:cubicBezTo>
                      <a:pt x="86" y="288"/>
                      <a:pt x="91" y="289"/>
                      <a:pt x="93" y="291"/>
                    </a:cubicBezTo>
                    <a:cubicBezTo>
                      <a:pt x="95" y="293"/>
                      <a:pt x="95" y="298"/>
                      <a:pt x="97" y="300"/>
                    </a:cubicBezTo>
                    <a:cubicBezTo>
                      <a:pt x="99" y="302"/>
                      <a:pt x="104" y="304"/>
                      <a:pt x="105" y="307"/>
                    </a:cubicBezTo>
                    <a:cubicBezTo>
                      <a:pt x="107" y="309"/>
                      <a:pt x="105" y="314"/>
                      <a:pt x="106" y="317"/>
                    </a:cubicBezTo>
                    <a:cubicBezTo>
                      <a:pt x="108" y="322"/>
                      <a:pt x="113" y="326"/>
                      <a:pt x="114" y="330"/>
                    </a:cubicBezTo>
                    <a:cubicBezTo>
                      <a:pt x="116" y="335"/>
                      <a:pt x="112" y="343"/>
                      <a:pt x="116" y="349"/>
                    </a:cubicBezTo>
                    <a:cubicBezTo>
                      <a:pt x="119" y="353"/>
                      <a:pt x="124" y="353"/>
                      <a:pt x="127" y="356"/>
                    </a:cubicBezTo>
                    <a:cubicBezTo>
                      <a:pt x="129" y="358"/>
                      <a:pt x="128" y="359"/>
                      <a:pt x="129" y="363"/>
                    </a:cubicBezTo>
                    <a:cubicBezTo>
                      <a:pt x="132" y="371"/>
                      <a:pt x="135" y="374"/>
                      <a:pt x="143" y="376"/>
                    </a:cubicBezTo>
                    <a:cubicBezTo>
                      <a:pt x="141" y="381"/>
                      <a:pt x="143" y="388"/>
                      <a:pt x="147" y="392"/>
                    </a:cubicBezTo>
                    <a:cubicBezTo>
                      <a:pt x="144" y="394"/>
                      <a:pt x="140" y="397"/>
                      <a:pt x="142" y="401"/>
                    </a:cubicBezTo>
                    <a:cubicBezTo>
                      <a:pt x="144" y="405"/>
                      <a:pt x="149" y="404"/>
                      <a:pt x="152" y="405"/>
                    </a:cubicBezTo>
                    <a:cubicBezTo>
                      <a:pt x="157" y="407"/>
                      <a:pt x="170" y="418"/>
                      <a:pt x="172" y="407"/>
                    </a:cubicBezTo>
                    <a:cubicBezTo>
                      <a:pt x="179" y="408"/>
                      <a:pt x="182" y="411"/>
                      <a:pt x="189" y="413"/>
                    </a:cubicBezTo>
                    <a:cubicBezTo>
                      <a:pt x="194" y="414"/>
                      <a:pt x="207" y="424"/>
                      <a:pt x="211" y="420"/>
                    </a:cubicBezTo>
                    <a:cubicBezTo>
                      <a:pt x="215" y="418"/>
                      <a:pt x="213" y="414"/>
                      <a:pt x="214" y="410"/>
                    </a:cubicBezTo>
                    <a:cubicBezTo>
                      <a:pt x="214" y="404"/>
                      <a:pt x="217" y="404"/>
                      <a:pt x="220" y="399"/>
                    </a:cubicBezTo>
                    <a:close/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8" name="Freeform 129">
                <a:extLst>
                  <a:ext uri="{FF2B5EF4-FFF2-40B4-BE49-F238E27FC236}">
                    <a16:creationId xmlns:a16="http://schemas.microsoft.com/office/drawing/2014/main" id="{65C4A750-B943-618E-409A-18677983F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2419"/>
                <a:ext cx="558" cy="1051"/>
              </a:xfrm>
              <a:custGeom>
                <a:avLst/>
                <a:gdLst>
                  <a:gd name="T0" fmla="*/ 26 w 223"/>
                  <a:gd name="T1" fmla="*/ 146 h 394"/>
                  <a:gd name="T2" fmla="*/ 19 w 223"/>
                  <a:gd name="T3" fmla="*/ 203 h 394"/>
                  <a:gd name="T4" fmla="*/ 8 w 223"/>
                  <a:gd name="T5" fmla="*/ 246 h 394"/>
                  <a:gd name="T6" fmla="*/ 0 w 223"/>
                  <a:gd name="T7" fmla="*/ 264 h 394"/>
                  <a:gd name="T8" fmla="*/ 22 w 223"/>
                  <a:gd name="T9" fmla="*/ 329 h 394"/>
                  <a:gd name="T10" fmla="*/ 73 w 223"/>
                  <a:gd name="T11" fmla="*/ 347 h 394"/>
                  <a:gd name="T12" fmla="*/ 73 w 223"/>
                  <a:gd name="T13" fmla="*/ 348 h 394"/>
                  <a:gd name="T14" fmla="*/ 90 w 223"/>
                  <a:gd name="T15" fmla="*/ 354 h 394"/>
                  <a:gd name="T16" fmla="*/ 89 w 223"/>
                  <a:gd name="T17" fmla="*/ 345 h 394"/>
                  <a:gd name="T18" fmla="*/ 88 w 223"/>
                  <a:gd name="T19" fmla="*/ 343 h 394"/>
                  <a:gd name="T20" fmla="*/ 80 w 223"/>
                  <a:gd name="T21" fmla="*/ 320 h 394"/>
                  <a:gd name="T22" fmla="*/ 68 w 223"/>
                  <a:gd name="T23" fmla="*/ 291 h 394"/>
                  <a:gd name="T24" fmla="*/ 63 w 223"/>
                  <a:gd name="T25" fmla="*/ 255 h 394"/>
                  <a:gd name="T26" fmla="*/ 74 w 223"/>
                  <a:gd name="T27" fmla="*/ 244 h 394"/>
                  <a:gd name="T28" fmla="*/ 106 w 223"/>
                  <a:gd name="T29" fmla="*/ 286 h 394"/>
                  <a:gd name="T30" fmla="*/ 129 w 223"/>
                  <a:gd name="T31" fmla="*/ 331 h 394"/>
                  <a:gd name="T32" fmla="*/ 148 w 223"/>
                  <a:gd name="T33" fmla="*/ 363 h 394"/>
                  <a:gd name="T34" fmla="*/ 172 w 223"/>
                  <a:gd name="T35" fmla="*/ 384 h 394"/>
                  <a:gd name="T36" fmla="*/ 216 w 223"/>
                  <a:gd name="T37" fmla="*/ 387 h 394"/>
                  <a:gd name="T38" fmla="*/ 219 w 223"/>
                  <a:gd name="T39" fmla="*/ 339 h 394"/>
                  <a:gd name="T40" fmla="*/ 196 w 223"/>
                  <a:gd name="T41" fmla="*/ 294 h 394"/>
                  <a:gd name="T42" fmla="*/ 195 w 223"/>
                  <a:gd name="T43" fmla="*/ 284 h 394"/>
                  <a:gd name="T44" fmla="*/ 199 w 223"/>
                  <a:gd name="T45" fmla="*/ 255 h 394"/>
                  <a:gd name="T46" fmla="*/ 187 w 223"/>
                  <a:gd name="T47" fmla="*/ 207 h 394"/>
                  <a:gd name="T48" fmla="*/ 141 w 223"/>
                  <a:gd name="T49" fmla="*/ 164 h 394"/>
                  <a:gd name="T50" fmla="*/ 117 w 223"/>
                  <a:gd name="T51" fmla="*/ 125 h 394"/>
                  <a:gd name="T52" fmla="*/ 124 w 223"/>
                  <a:gd name="T53" fmla="*/ 70 h 394"/>
                  <a:gd name="T54" fmla="*/ 146 w 223"/>
                  <a:gd name="T55" fmla="*/ 22 h 394"/>
                  <a:gd name="T56" fmla="*/ 141 w 223"/>
                  <a:gd name="T57" fmla="*/ 28 h 394"/>
                  <a:gd name="T58" fmla="*/ 115 w 223"/>
                  <a:gd name="T59" fmla="*/ 80 h 394"/>
                  <a:gd name="T60" fmla="*/ 116 w 223"/>
                  <a:gd name="T61" fmla="*/ 142 h 394"/>
                  <a:gd name="T62" fmla="*/ 143 w 223"/>
                  <a:gd name="T63" fmla="*/ 178 h 394"/>
                  <a:gd name="T64" fmla="*/ 204 w 223"/>
                  <a:gd name="T65" fmla="*/ 223 h 394"/>
                  <a:gd name="T66" fmla="*/ 187 w 223"/>
                  <a:gd name="T67" fmla="*/ 262 h 394"/>
                  <a:gd name="T68" fmla="*/ 196 w 223"/>
                  <a:gd name="T69" fmla="*/ 289 h 394"/>
                  <a:gd name="T70" fmla="*/ 213 w 223"/>
                  <a:gd name="T71" fmla="*/ 331 h 394"/>
                  <a:gd name="T72" fmla="*/ 214 w 223"/>
                  <a:gd name="T73" fmla="*/ 382 h 394"/>
                  <a:gd name="T74" fmla="*/ 172 w 223"/>
                  <a:gd name="T75" fmla="*/ 379 h 394"/>
                  <a:gd name="T76" fmla="*/ 145 w 223"/>
                  <a:gd name="T77" fmla="*/ 368 h 394"/>
                  <a:gd name="T78" fmla="*/ 131 w 223"/>
                  <a:gd name="T79" fmla="*/ 334 h 394"/>
                  <a:gd name="T80" fmla="*/ 108 w 223"/>
                  <a:gd name="T81" fmla="*/ 289 h 394"/>
                  <a:gd name="T82" fmla="*/ 85 w 223"/>
                  <a:gd name="T83" fmla="*/ 256 h 394"/>
                  <a:gd name="T84" fmla="*/ 63 w 223"/>
                  <a:gd name="T85" fmla="*/ 252 h 394"/>
                  <a:gd name="T86" fmla="*/ 66 w 223"/>
                  <a:gd name="T87" fmla="*/ 289 h 394"/>
                  <a:gd name="T88" fmla="*/ 77 w 223"/>
                  <a:gd name="T89" fmla="*/ 319 h 394"/>
                  <a:gd name="T90" fmla="*/ 87 w 223"/>
                  <a:gd name="T91" fmla="*/ 342 h 394"/>
                  <a:gd name="T92" fmla="*/ 98 w 223"/>
                  <a:gd name="T93" fmla="*/ 355 h 394"/>
                  <a:gd name="T94" fmla="*/ 73 w 223"/>
                  <a:gd name="T95" fmla="*/ 346 h 394"/>
                  <a:gd name="T96" fmla="*/ 73 w 223"/>
                  <a:gd name="T97" fmla="*/ 346 h 394"/>
                  <a:gd name="T98" fmla="*/ 73 w 223"/>
                  <a:gd name="T99" fmla="*/ 346 h 394"/>
                  <a:gd name="T100" fmla="*/ 12 w 223"/>
                  <a:gd name="T101" fmla="*/ 291 h 394"/>
                  <a:gd name="T102" fmla="*/ 8 w 223"/>
                  <a:gd name="T103" fmla="*/ 251 h 394"/>
                  <a:gd name="T104" fmla="*/ 7 w 223"/>
                  <a:gd name="T105" fmla="*/ 216 h 394"/>
                  <a:gd name="T106" fmla="*/ 28 w 223"/>
                  <a:gd name="T107" fmla="*/ 149 h 394"/>
                  <a:gd name="T108" fmla="*/ 26 w 223"/>
                  <a:gd name="T109" fmla="*/ 147 h 394"/>
                  <a:gd name="T110" fmla="*/ 72 w 223"/>
                  <a:gd name="T111" fmla="*/ 38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3" h="394">
                    <a:moveTo>
                      <a:pt x="93" y="0"/>
                    </a:moveTo>
                    <a:cubicBezTo>
                      <a:pt x="91" y="6"/>
                      <a:pt x="90" y="7"/>
                      <a:pt x="87" y="11"/>
                    </a:cubicBezTo>
                    <a:cubicBezTo>
                      <a:pt x="83" y="14"/>
                      <a:pt x="82" y="16"/>
                      <a:pt x="81" y="19"/>
                    </a:cubicBezTo>
                    <a:cubicBezTo>
                      <a:pt x="80" y="21"/>
                      <a:pt x="79" y="24"/>
                      <a:pt x="78" y="28"/>
                    </a:cubicBezTo>
                    <a:cubicBezTo>
                      <a:pt x="78" y="30"/>
                      <a:pt x="77" y="32"/>
                      <a:pt x="76" y="33"/>
                    </a:cubicBezTo>
                    <a:cubicBezTo>
                      <a:pt x="75" y="34"/>
                      <a:pt x="73" y="35"/>
                      <a:pt x="72" y="37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67" y="65"/>
                      <a:pt x="58" y="90"/>
                      <a:pt x="49" y="109"/>
                    </a:cubicBezTo>
                    <a:cubicBezTo>
                      <a:pt x="40" y="128"/>
                      <a:pt x="31" y="142"/>
                      <a:pt x="26" y="146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6" y="148"/>
                      <a:pt x="28" y="160"/>
                      <a:pt x="28" y="169"/>
                    </a:cubicBezTo>
                    <a:cubicBezTo>
                      <a:pt x="28" y="170"/>
                      <a:pt x="28" y="170"/>
                      <a:pt x="28" y="171"/>
                    </a:cubicBezTo>
                    <a:cubicBezTo>
                      <a:pt x="28" y="174"/>
                      <a:pt x="28" y="174"/>
                      <a:pt x="28" y="174"/>
                    </a:cubicBezTo>
                    <a:cubicBezTo>
                      <a:pt x="29" y="174"/>
                      <a:pt x="29" y="174"/>
                      <a:pt x="29" y="174"/>
                    </a:cubicBezTo>
                    <a:cubicBezTo>
                      <a:pt x="28" y="174"/>
                      <a:pt x="28" y="174"/>
                      <a:pt x="28" y="174"/>
                    </a:cubicBezTo>
                    <a:cubicBezTo>
                      <a:pt x="27" y="186"/>
                      <a:pt x="23" y="196"/>
                      <a:pt x="19" y="203"/>
                    </a:cubicBezTo>
                    <a:cubicBezTo>
                      <a:pt x="17" y="206"/>
                      <a:pt x="15" y="209"/>
                      <a:pt x="13" y="211"/>
                    </a:cubicBezTo>
                    <a:cubicBezTo>
                      <a:pt x="11" y="213"/>
                      <a:pt x="9" y="215"/>
                      <a:pt x="8" y="215"/>
                    </a:cubicBezTo>
                    <a:cubicBezTo>
                      <a:pt x="8" y="216"/>
                      <a:pt x="8" y="216"/>
                      <a:pt x="8" y="216"/>
                    </a:cubicBezTo>
                    <a:cubicBezTo>
                      <a:pt x="9" y="215"/>
                      <a:pt x="9" y="215"/>
                      <a:pt x="9" y="215"/>
                    </a:cubicBezTo>
                    <a:cubicBezTo>
                      <a:pt x="8" y="214"/>
                      <a:pt x="8" y="214"/>
                      <a:pt x="8" y="214"/>
                    </a:cubicBezTo>
                    <a:cubicBezTo>
                      <a:pt x="8" y="214"/>
                      <a:pt x="7" y="214"/>
                      <a:pt x="7" y="214"/>
                    </a:cubicBezTo>
                    <a:cubicBezTo>
                      <a:pt x="7" y="215"/>
                      <a:pt x="7" y="215"/>
                      <a:pt x="7" y="216"/>
                    </a:cubicBezTo>
                    <a:cubicBezTo>
                      <a:pt x="10" y="221"/>
                      <a:pt x="12" y="226"/>
                      <a:pt x="12" y="233"/>
                    </a:cubicBezTo>
                    <a:cubicBezTo>
                      <a:pt x="12" y="237"/>
                      <a:pt x="11" y="242"/>
                      <a:pt x="8" y="246"/>
                    </a:cubicBezTo>
                    <a:cubicBezTo>
                      <a:pt x="8" y="246"/>
                      <a:pt x="8" y="246"/>
                      <a:pt x="8" y="246"/>
                    </a:cubicBezTo>
                    <a:cubicBezTo>
                      <a:pt x="6" y="250"/>
                      <a:pt x="6" y="250"/>
                      <a:pt x="6" y="250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6" y="254"/>
                      <a:pt x="5" y="257"/>
                      <a:pt x="4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3" y="260"/>
                      <a:pt x="3" y="260"/>
                      <a:pt x="2" y="261"/>
                    </a:cubicBezTo>
                    <a:cubicBezTo>
                      <a:pt x="2" y="261"/>
                      <a:pt x="1" y="261"/>
                      <a:pt x="1" y="261"/>
                    </a:cubicBezTo>
                    <a:cubicBezTo>
                      <a:pt x="1" y="262"/>
                      <a:pt x="0" y="262"/>
                      <a:pt x="0" y="263"/>
                    </a:cubicBezTo>
                    <a:cubicBezTo>
                      <a:pt x="0" y="263"/>
                      <a:pt x="0" y="264"/>
                      <a:pt x="0" y="264"/>
                    </a:cubicBezTo>
                    <a:cubicBezTo>
                      <a:pt x="0" y="266"/>
                      <a:pt x="1" y="268"/>
                      <a:pt x="1" y="269"/>
                    </a:cubicBezTo>
                    <a:cubicBezTo>
                      <a:pt x="2" y="272"/>
                      <a:pt x="2" y="277"/>
                      <a:pt x="3" y="280"/>
                    </a:cubicBezTo>
                    <a:cubicBezTo>
                      <a:pt x="4" y="283"/>
                      <a:pt x="5" y="285"/>
                      <a:pt x="6" y="286"/>
                    </a:cubicBezTo>
                    <a:cubicBezTo>
                      <a:pt x="8" y="288"/>
                      <a:pt x="9" y="290"/>
                      <a:pt x="10" y="292"/>
                    </a:cubicBezTo>
                    <a:cubicBezTo>
                      <a:pt x="10" y="293"/>
                      <a:pt x="10" y="295"/>
                      <a:pt x="10" y="296"/>
                    </a:cubicBezTo>
                    <a:cubicBezTo>
                      <a:pt x="10" y="298"/>
                      <a:pt x="10" y="299"/>
                      <a:pt x="10" y="301"/>
                    </a:cubicBezTo>
                    <a:cubicBezTo>
                      <a:pt x="10" y="302"/>
                      <a:pt x="10" y="302"/>
                      <a:pt x="10" y="303"/>
                    </a:cubicBezTo>
                    <a:cubicBezTo>
                      <a:pt x="11" y="308"/>
                      <a:pt x="13" y="313"/>
                      <a:pt x="15" y="317"/>
                    </a:cubicBezTo>
                    <a:cubicBezTo>
                      <a:pt x="17" y="323"/>
                      <a:pt x="19" y="327"/>
                      <a:pt x="22" y="329"/>
                    </a:cubicBezTo>
                    <a:cubicBezTo>
                      <a:pt x="25" y="332"/>
                      <a:pt x="29" y="334"/>
                      <a:pt x="36" y="335"/>
                    </a:cubicBezTo>
                    <a:cubicBezTo>
                      <a:pt x="43" y="337"/>
                      <a:pt x="51" y="340"/>
                      <a:pt x="59" y="343"/>
                    </a:cubicBezTo>
                    <a:cubicBezTo>
                      <a:pt x="63" y="345"/>
                      <a:pt x="67" y="346"/>
                      <a:pt x="71" y="347"/>
                    </a:cubicBezTo>
                    <a:cubicBezTo>
                      <a:pt x="71" y="348"/>
                      <a:pt x="72" y="348"/>
                      <a:pt x="72" y="348"/>
                    </a:cubicBezTo>
                    <a:cubicBezTo>
                      <a:pt x="72" y="348"/>
                      <a:pt x="73" y="348"/>
                      <a:pt x="73" y="348"/>
                    </a:cubicBezTo>
                    <a:cubicBezTo>
                      <a:pt x="74" y="348"/>
                      <a:pt x="74" y="348"/>
                      <a:pt x="74" y="348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4" y="348"/>
                      <a:pt x="74" y="348"/>
                      <a:pt x="74" y="348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4" y="348"/>
                      <a:pt x="74" y="348"/>
                      <a:pt x="74" y="348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4" y="348"/>
                      <a:pt x="74" y="348"/>
                      <a:pt x="74" y="348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4" y="348"/>
                      <a:pt x="74" y="349"/>
                    </a:cubicBezTo>
                    <a:cubicBezTo>
                      <a:pt x="76" y="350"/>
                      <a:pt x="78" y="350"/>
                      <a:pt x="80" y="350"/>
                    </a:cubicBezTo>
                    <a:cubicBezTo>
                      <a:pt x="82" y="350"/>
                      <a:pt x="83" y="351"/>
                      <a:pt x="85" y="351"/>
                    </a:cubicBezTo>
                    <a:cubicBezTo>
                      <a:pt x="86" y="352"/>
                      <a:pt x="88" y="353"/>
                      <a:pt x="90" y="354"/>
                    </a:cubicBezTo>
                    <a:cubicBezTo>
                      <a:pt x="92" y="355"/>
                      <a:pt x="94" y="356"/>
                      <a:pt x="97" y="356"/>
                    </a:cubicBezTo>
                    <a:cubicBezTo>
                      <a:pt x="97" y="356"/>
                      <a:pt x="98" y="356"/>
                      <a:pt x="98" y="356"/>
                    </a:cubicBezTo>
                    <a:cubicBezTo>
                      <a:pt x="99" y="355"/>
                      <a:pt x="99" y="355"/>
                      <a:pt x="99" y="355"/>
                    </a:cubicBezTo>
                    <a:cubicBezTo>
                      <a:pt x="99" y="354"/>
                      <a:pt x="99" y="354"/>
                      <a:pt x="99" y="354"/>
                    </a:cubicBezTo>
                    <a:cubicBezTo>
                      <a:pt x="99" y="353"/>
                      <a:pt x="98" y="351"/>
                      <a:pt x="98" y="350"/>
                    </a:cubicBezTo>
                    <a:cubicBezTo>
                      <a:pt x="97" y="349"/>
                      <a:pt x="96" y="348"/>
                      <a:pt x="94" y="347"/>
                    </a:cubicBezTo>
                    <a:cubicBezTo>
                      <a:pt x="94" y="346"/>
                      <a:pt x="93" y="346"/>
                      <a:pt x="93" y="346"/>
                    </a:cubicBezTo>
                    <a:cubicBezTo>
                      <a:pt x="92" y="346"/>
                      <a:pt x="91" y="346"/>
                      <a:pt x="90" y="345"/>
                    </a:cubicBezTo>
                    <a:cubicBezTo>
                      <a:pt x="90" y="345"/>
                      <a:pt x="89" y="345"/>
                      <a:pt x="89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8" y="345"/>
                      <a:pt x="88" y="345"/>
                      <a:pt x="88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8" y="345"/>
                      <a:pt x="88" y="345"/>
                      <a:pt x="88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8" y="344"/>
                      <a:pt x="88" y="344"/>
                      <a:pt x="88" y="343"/>
                    </a:cubicBezTo>
                    <a:cubicBezTo>
                      <a:pt x="88" y="343"/>
                      <a:pt x="89" y="342"/>
                      <a:pt x="89" y="342"/>
                    </a:cubicBezTo>
                    <a:cubicBezTo>
                      <a:pt x="89" y="341"/>
                      <a:pt x="88" y="341"/>
                      <a:pt x="88" y="340"/>
                    </a:cubicBezTo>
                    <a:cubicBezTo>
                      <a:pt x="88" y="339"/>
                      <a:pt x="88" y="338"/>
                      <a:pt x="88" y="336"/>
                    </a:cubicBezTo>
                    <a:cubicBezTo>
                      <a:pt x="88" y="335"/>
                      <a:pt x="87" y="334"/>
                      <a:pt x="86" y="332"/>
                    </a:cubicBezTo>
                    <a:cubicBezTo>
                      <a:pt x="85" y="330"/>
                      <a:pt x="84" y="330"/>
                      <a:pt x="83" y="330"/>
                    </a:cubicBezTo>
                    <a:cubicBezTo>
                      <a:pt x="82" y="329"/>
                      <a:pt x="81" y="329"/>
                      <a:pt x="81" y="328"/>
                    </a:cubicBezTo>
                    <a:cubicBezTo>
                      <a:pt x="80" y="328"/>
                      <a:pt x="80" y="327"/>
                      <a:pt x="80" y="327"/>
                    </a:cubicBezTo>
                    <a:cubicBezTo>
                      <a:pt x="80" y="326"/>
                      <a:pt x="81" y="324"/>
                      <a:pt x="81" y="323"/>
                    </a:cubicBezTo>
                    <a:cubicBezTo>
                      <a:pt x="81" y="322"/>
                      <a:pt x="80" y="321"/>
                      <a:pt x="80" y="320"/>
                    </a:cubicBezTo>
                    <a:cubicBezTo>
                      <a:pt x="79" y="319"/>
                      <a:pt x="78" y="318"/>
                      <a:pt x="77" y="317"/>
                    </a:cubicBezTo>
                    <a:cubicBezTo>
                      <a:pt x="76" y="317"/>
                      <a:pt x="76" y="316"/>
                      <a:pt x="75" y="316"/>
                    </a:cubicBezTo>
                    <a:cubicBezTo>
                      <a:pt x="75" y="315"/>
                      <a:pt x="75" y="315"/>
                      <a:pt x="75" y="315"/>
                    </a:cubicBezTo>
                    <a:cubicBezTo>
                      <a:pt x="75" y="314"/>
                      <a:pt x="74" y="314"/>
                      <a:pt x="74" y="313"/>
                    </a:cubicBezTo>
                    <a:cubicBezTo>
                      <a:pt x="74" y="310"/>
                      <a:pt x="76" y="307"/>
                      <a:pt x="76" y="303"/>
                    </a:cubicBezTo>
                    <a:cubicBezTo>
                      <a:pt x="76" y="302"/>
                      <a:pt x="76" y="300"/>
                      <a:pt x="75" y="299"/>
                    </a:cubicBezTo>
                    <a:cubicBezTo>
                      <a:pt x="74" y="297"/>
                      <a:pt x="73" y="296"/>
                      <a:pt x="72" y="295"/>
                    </a:cubicBezTo>
                    <a:cubicBezTo>
                      <a:pt x="70" y="295"/>
                      <a:pt x="69" y="294"/>
                      <a:pt x="69" y="293"/>
                    </a:cubicBezTo>
                    <a:cubicBezTo>
                      <a:pt x="68" y="292"/>
                      <a:pt x="68" y="292"/>
                      <a:pt x="68" y="291"/>
                    </a:cubicBezTo>
                    <a:cubicBezTo>
                      <a:pt x="68" y="291"/>
                      <a:pt x="68" y="290"/>
                      <a:pt x="68" y="289"/>
                    </a:cubicBezTo>
                    <a:cubicBezTo>
                      <a:pt x="68" y="289"/>
                      <a:pt x="68" y="288"/>
                      <a:pt x="68" y="288"/>
                    </a:cubicBezTo>
                    <a:cubicBezTo>
                      <a:pt x="67" y="282"/>
                      <a:pt x="64" y="276"/>
                      <a:pt x="63" y="272"/>
                    </a:cubicBezTo>
                    <a:cubicBezTo>
                      <a:pt x="63" y="270"/>
                      <a:pt x="63" y="269"/>
                      <a:pt x="63" y="267"/>
                    </a:cubicBezTo>
                    <a:cubicBezTo>
                      <a:pt x="63" y="267"/>
                      <a:pt x="63" y="266"/>
                      <a:pt x="63" y="266"/>
                    </a:cubicBezTo>
                    <a:cubicBezTo>
                      <a:pt x="63" y="263"/>
                      <a:pt x="62" y="260"/>
                      <a:pt x="59" y="256"/>
                    </a:cubicBezTo>
                    <a:cubicBezTo>
                      <a:pt x="58" y="256"/>
                      <a:pt x="58" y="256"/>
                      <a:pt x="58" y="256"/>
                    </a:cubicBezTo>
                    <a:cubicBezTo>
                      <a:pt x="58" y="257"/>
                      <a:pt x="58" y="257"/>
                      <a:pt x="58" y="257"/>
                    </a:cubicBezTo>
                    <a:cubicBezTo>
                      <a:pt x="61" y="257"/>
                      <a:pt x="62" y="256"/>
                      <a:pt x="63" y="255"/>
                    </a:cubicBezTo>
                    <a:cubicBezTo>
                      <a:pt x="65" y="254"/>
                      <a:pt x="65" y="253"/>
                      <a:pt x="65" y="252"/>
                    </a:cubicBezTo>
                    <a:cubicBezTo>
                      <a:pt x="65" y="249"/>
                      <a:pt x="64" y="247"/>
                      <a:pt x="64" y="244"/>
                    </a:cubicBezTo>
                    <a:cubicBezTo>
                      <a:pt x="64" y="244"/>
                      <a:pt x="64" y="243"/>
                      <a:pt x="64" y="242"/>
                    </a:cubicBezTo>
                    <a:cubicBezTo>
                      <a:pt x="64" y="242"/>
                      <a:pt x="65" y="241"/>
                      <a:pt x="66" y="240"/>
                    </a:cubicBezTo>
                    <a:cubicBezTo>
                      <a:pt x="67" y="240"/>
                      <a:pt x="69" y="240"/>
                      <a:pt x="70" y="240"/>
                    </a:cubicBezTo>
                    <a:cubicBezTo>
                      <a:pt x="70" y="240"/>
                      <a:pt x="71" y="240"/>
                      <a:pt x="72" y="240"/>
                    </a:cubicBezTo>
                    <a:cubicBezTo>
                      <a:pt x="72" y="240"/>
                      <a:pt x="73" y="241"/>
                      <a:pt x="73" y="241"/>
                    </a:cubicBezTo>
                    <a:cubicBezTo>
                      <a:pt x="73" y="241"/>
                      <a:pt x="73" y="241"/>
                      <a:pt x="73" y="242"/>
                    </a:cubicBezTo>
                    <a:cubicBezTo>
                      <a:pt x="73" y="242"/>
                      <a:pt x="74" y="243"/>
                      <a:pt x="74" y="244"/>
                    </a:cubicBezTo>
                    <a:cubicBezTo>
                      <a:pt x="77" y="249"/>
                      <a:pt x="79" y="253"/>
                      <a:pt x="83" y="258"/>
                    </a:cubicBezTo>
                    <a:cubicBezTo>
                      <a:pt x="85" y="259"/>
                      <a:pt x="87" y="260"/>
                      <a:pt x="89" y="261"/>
                    </a:cubicBezTo>
                    <a:cubicBezTo>
                      <a:pt x="91" y="262"/>
                      <a:pt x="92" y="263"/>
                      <a:pt x="93" y="264"/>
                    </a:cubicBezTo>
                    <a:cubicBezTo>
                      <a:pt x="94" y="264"/>
                      <a:pt x="94" y="266"/>
                      <a:pt x="95" y="268"/>
                    </a:cubicBezTo>
                    <a:cubicBezTo>
                      <a:pt x="96" y="269"/>
                      <a:pt x="96" y="271"/>
                      <a:pt x="97" y="273"/>
                    </a:cubicBezTo>
                    <a:cubicBezTo>
                      <a:pt x="98" y="274"/>
                      <a:pt x="100" y="275"/>
                      <a:pt x="102" y="276"/>
                    </a:cubicBezTo>
                    <a:cubicBezTo>
                      <a:pt x="104" y="277"/>
                      <a:pt x="105" y="278"/>
                      <a:pt x="106" y="279"/>
                    </a:cubicBezTo>
                    <a:cubicBezTo>
                      <a:pt x="106" y="280"/>
                      <a:pt x="106" y="281"/>
                      <a:pt x="106" y="282"/>
                    </a:cubicBezTo>
                    <a:cubicBezTo>
                      <a:pt x="106" y="283"/>
                      <a:pt x="106" y="284"/>
                      <a:pt x="106" y="286"/>
                    </a:cubicBezTo>
                    <a:cubicBezTo>
                      <a:pt x="106" y="287"/>
                      <a:pt x="106" y="288"/>
                      <a:pt x="106" y="290"/>
                    </a:cubicBezTo>
                    <a:cubicBezTo>
                      <a:pt x="107" y="292"/>
                      <a:pt x="109" y="295"/>
                      <a:pt x="110" y="297"/>
                    </a:cubicBezTo>
                    <a:cubicBezTo>
                      <a:pt x="112" y="299"/>
                      <a:pt x="114" y="300"/>
                      <a:pt x="114" y="302"/>
                    </a:cubicBezTo>
                    <a:cubicBezTo>
                      <a:pt x="115" y="303"/>
                      <a:pt x="115" y="305"/>
                      <a:pt x="115" y="306"/>
                    </a:cubicBezTo>
                    <a:cubicBezTo>
                      <a:pt x="115" y="309"/>
                      <a:pt x="114" y="311"/>
                      <a:pt x="114" y="314"/>
                    </a:cubicBezTo>
                    <a:cubicBezTo>
                      <a:pt x="114" y="316"/>
                      <a:pt x="115" y="319"/>
                      <a:pt x="116" y="321"/>
                    </a:cubicBezTo>
                    <a:cubicBezTo>
                      <a:pt x="118" y="324"/>
                      <a:pt x="120" y="325"/>
                      <a:pt x="122" y="326"/>
                    </a:cubicBezTo>
                    <a:cubicBezTo>
                      <a:pt x="124" y="327"/>
                      <a:pt x="126" y="327"/>
                      <a:pt x="127" y="329"/>
                    </a:cubicBezTo>
                    <a:cubicBezTo>
                      <a:pt x="128" y="330"/>
                      <a:pt x="128" y="330"/>
                      <a:pt x="129" y="331"/>
                    </a:cubicBezTo>
                    <a:cubicBezTo>
                      <a:pt x="129" y="332"/>
                      <a:pt x="129" y="333"/>
                      <a:pt x="129" y="335"/>
                    </a:cubicBezTo>
                    <a:cubicBezTo>
                      <a:pt x="131" y="339"/>
                      <a:pt x="132" y="342"/>
                      <a:pt x="134" y="344"/>
                    </a:cubicBezTo>
                    <a:cubicBezTo>
                      <a:pt x="137" y="346"/>
                      <a:pt x="139" y="348"/>
                      <a:pt x="144" y="349"/>
                    </a:cubicBezTo>
                    <a:cubicBezTo>
                      <a:pt x="144" y="348"/>
                      <a:pt x="144" y="348"/>
                      <a:pt x="144" y="348"/>
                    </a:cubicBezTo>
                    <a:cubicBezTo>
                      <a:pt x="143" y="348"/>
                      <a:pt x="143" y="348"/>
                      <a:pt x="143" y="348"/>
                    </a:cubicBezTo>
                    <a:cubicBezTo>
                      <a:pt x="143" y="349"/>
                      <a:pt x="142" y="351"/>
                      <a:pt x="142" y="352"/>
                    </a:cubicBezTo>
                    <a:cubicBezTo>
                      <a:pt x="142" y="357"/>
                      <a:pt x="144" y="362"/>
                      <a:pt x="148" y="365"/>
                    </a:cubicBezTo>
                    <a:cubicBezTo>
                      <a:pt x="148" y="364"/>
                      <a:pt x="148" y="364"/>
                      <a:pt x="148" y="364"/>
                    </a:cubicBezTo>
                    <a:cubicBezTo>
                      <a:pt x="148" y="363"/>
                      <a:pt x="148" y="363"/>
                      <a:pt x="148" y="363"/>
                    </a:cubicBezTo>
                    <a:cubicBezTo>
                      <a:pt x="146" y="364"/>
                      <a:pt x="145" y="365"/>
                      <a:pt x="144" y="366"/>
                    </a:cubicBezTo>
                    <a:cubicBezTo>
                      <a:pt x="143" y="367"/>
                      <a:pt x="142" y="369"/>
                      <a:pt x="142" y="371"/>
                    </a:cubicBezTo>
                    <a:cubicBezTo>
                      <a:pt x="142" y="372"/>
                      <a:pt x="142" y="372"/>
                      <a:pt x="142" y="373"/>
                    </a:cubicBezTo>
                    <a:cubicBezTo>
                      <a:pt x="143" y="374"/>
                      <a:pt x="143" y="375"/>
                      <a:pt x="144" y="376"/>
                    </a:cubicBezTo>
                    <a:cubicBezTo>
                      <a:pt x="146" y="377"/>
                      <a:pt x="148" y="377"/>
                      <a:pt x="149" y="378"/>
                    </a:cubicBezTo>
                    <a:cubicBezTo>
                      <a:pt x="151" y="378"/>
                      <a:pt x="152" y="378"/>
                      <a:pt x="153" y="378"/>
                    </a:cubicBezTo>
                    <a:cubicBezTo>
                      <a:pt x="154" y="379"/>
                      <a:pt x="157" y="381"/>
                      <a:pt x="160" y="382"/>
                    </a:cubicBezTo>
                    <a:cubicBezTo>
                      <a:pt x="162" y="384"/>
                      <a:pt x="165" y="385"/>
                      <a:pt x="168" y="385"/>
                    </a:cubicBezTo>
                    <a:cubicBezTo>
                      <a:pt x="169" y="385"/>
                      <a:pt x="171" y="385"/>
                      <a:pt x="172" y="384"/>
                    </a:cubicBezTo>
                    <a:cubicBezTo>
                      <a:pt x="173" y="383"/>
                      <a:pt x="173" y="381"/>
                      <a:pt x="174" y="380"/>
                    </a:cubicBezTo>
                    <a:cubicBezTo>
                      <a:pt x="173" y="379"/>
                      <a:pt x="173" y="379"/>
                      <a:pt x="173" y="379"/>
                    </a:cubicBezTo>
                    <a:cubicBezTo>
                      <a:pt x="173" y="380"/>
                      <a:pt x="173" y="380"/>
                      <a:pt x="173" y="380"/>
                    </a:cubicBezTo>
                    <a:cubicBezTo>
                      <a:pt x="176" y="381"/>
                      <a:pt x="179" y="381"/>
                      <a:pt x="181" y="382"/>
                    </a:cubicBezTo>
                    <a:cubicBezTo>
                      <a:pt x="184" y="383"/>
                      <a:pt x="186" y="385"/>
                      <a:pt x="190" y="386"/>
                    </a:cubicBezTo>
                    <a:cubicBezTo>
                      <a:pt x="192" y="386"/>
                      <a:pt x="195" y="388"/>
                      <a:pt x="199" y="390"/>
                    </a:cubicBezTo>
                    <a:cubicBezTo>
                      <a:pt x="203" y="392"/>
                      <a:pt x="207" y="394"/>
                      <a:pt x="210" y="394"/>
                    </a:cubicBezTo>
                    <a:cubicBezTo>
                      <a:pt x="211" y="394"/>
                      <a:pt x="212" y="394"/>
                      <a:pt x="213" y="393"/>
                    </a:cubicBezTo>
                    <a:cubicBezTo>
                      <a:pt x="215" y="392"/>
                      <a:pt x="216" y="389"/>
                      <a:pt x="216" y="387"/>
                    </a:cubicBezTo>
                    <a:cubicBezTo>
                      <a:pt x="216" y="386"/>
                      <a:pt x="215" y="385"/>
                      <a:pt x="215" y="384"/>
                    </a:cubicBezTo>
                    <a:cubicBezTo>
                      <a:pt x="215" y="383"/>
                      <a:pt x="215" y="383"/>
                      <a:pt x="216" y="382"/>
                    </a:cubicBezTo>
                    <a:cubicBezTo>
                      <a:pt x="216" y="379"/>
                      <a:pt x="217" y="378"/>
                      <a:pt x="218" y="377"/>
                    </a:cubicBezTo>
                    <a:cubicBezTo>
                      <a:pt x="219" y="376"/>
                      <a:pt x="220" y="374"/>
                      <a:pt x="222" y="372"/>
                    </a:cubicBezTo>
                    <a:cubicBezTo>
                      <a:pt x="223" y="370"/>
                      <a:pt x="223" y="368"/>
                      <a:pt x="223" y="366"/>
                    </a:cubicBezTo>
                    <a:cubicBezTo>
                      <a:pt x="223" y="359"/>
                      <a:pt x="219" y="352"/>
                      <a:pt x="214" y="349"/>
                    </a:cubicBezTo>
                    <a:cubicBezTo>
                      <a:pt x="213" y="349"/>
                      <a:pt x="213" y="349"/>
                      <a:pt x="213" y="349"/>
                    </a:cubicBezTo>
                    <a:cubicBezTo>
                      <a:pt x="214" y="350"/>
                      <a:pt x="214" y="350"/>
                      <a:pt x="214" y="350"/>
                    </a:cubicBezTo>
                    <a:cubicBezTo>
                      <a:pt x="218" y="348"/>
                      <a:pt x="219" y="343"/>
                      <a:pt x="219" y="339"/>
                    </a:cubicBezTo>
                    <a:cubicBezTo>
                      <a:pt x="219" y="338"/>
                      <a:pt x="219" y="338"/>
                      <a:pt x="219" y="337"/>
                    </a:cubicBezTo>
                    <a:cubicBezTo>
                      <a:pt x="218" y="333"/>
                      <a:pt x="216" y="331"/>
                      <a:pt x="214" y="329"/>
                    </a:cubicBezTo>
                    <a:cubicBezTo>
                      <a:pt x="212" y="328"/>
                      <a:pt x="210" y="327"/>
                      <a:pt x="209" y="325"/>
                    </a:cubicBezTo>
                    <a:cubicBezTo>
                      <a:pt x="208" y="323"/>
                      <a:pt x="207" y="321"/>
                      <a:pt x="207" y="320"/>
                    </a:cubicBezTo>
                    <a:cubicBezTo>
                      <a:pt x="207" y="317"/>
                      <a:pt x="208" y="313"/>
                      <a:pt x="208" y="310"/>
                    </a:cubicBezTo>
                    <a:cubicBezTo>
                      <a:pt x="208" y="307"/>
                      <a:pt x="208" y="304"/>
                      <a:pt x="205" y="301"/>
                    </a:cubicBezTo>
                    <a:cubicBezTo>
                      <a:pt x="204" y="300"/>
                      <a:pt x="202" y="298"/>
                      <a:pt x="200" y="297"/>
                    </a:cubicBezTo>
                    <a:cubicBezTo>
                      <a:pt x="198" y="296"/>
                      <a:pt x="197" y="295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3"/>
                      <a:pt x="197" y="292"/>
                    </a:cubicBezTo>
                    <a:cubicBezTo>
                      <a:pt x="197" y="291"/>
                      <a:pt x="198" y="290"/>
                      <a:pt x="198" y="289"/>
                    </a:cubicBezTo>
                    <a:cubicBezTo>
                      <a:pt x="197" y="288"/>
                      <a:pt x="197" y="288"/>
                      <a:pt x="197" y="288"/>
                    </a:cubicBezTo>
                    <a:cubicBezTo>
                      <a:pt x="197" y="286"/>
                      <a:pt x="196" y="285"/>
                      <a:pt x="195" y="284"/>
                    </a:cubicBezTo>
                    <a:cubicBezTo>
                      <a:pt x="194" y="283"/>
                      <a:pt x="193" y="282"/>
                      <a:pt x="193" y="281"/>
                    </a:cubicBezTo>
                    <a:cubicBezTo>
                      <a:pt x="190" y="278"/>
                      <a:pt x="188" y="276"/>
                      <a:pt x="187" y="273"/>
                    </a:cubicBezTo>
                    <a:cubicBezTo>
                      <a:pt x="185" y="271"/>
                      <a:pt x="185" y="268"/>
                      <a:pt x="185" y="264"/>
                    </a:cubicBezTo>
                    <a:cubicBezTo>
                      <a:pt x="185" y="264"/>
                      <a:pt x="185" y="263"/>
                      <a:pt x="185" y="262"/>
                    </a:cubicBezTo>
                    <a:cubicBezTo>
                      <a:pt x="184" y="262"/>
                      <a:pt x="184" y="262"/>
                      <a:pt x="184" y="262"/>
                    </a:cubicBezTo>
                    <a:cubicBezTo>
                      <a:pt x="184" y="263"/>
                      <a:pt x="184" y="263"/>
                      <a:pt x="184" y="263"/>
                    </a:cubicBezTo>
                    <a:cubicBezTo>
                      <a:pt x="185" y="263"/>
                      <a:pt x="186" y="264"/>
                      <a:pt x="187" y="264"/>
                    </a:cubicBezTo>
                    <a:cubicBezTo>
                      <a:pt x="190" y="263"/>
                      <a:pt x="195" y="263"/>
                      <a:pt x="197" y="260"/>
                    </a:cubicBezTo>
                    <a:cubicBezTo>
                      <a:pt x="199" y="258"/>
                      <a:pt x="199" y="256"/>
                      <a:pt x="199" y="255"/>
                    </a:cubicBezTo>
                    <a:cubicBezTo>
                      <a:pt x="199" y="253"/>
                      <a:pt x="199" y="252"/>
                      <a:pt x="199" y="250"/>
                    </a:cubicBezTo>
                    <a:cubicBezTo>
                      <a:pt x="199" y="250"/>
                      <a:pt x="199" y="249"/>
                      <a:pt x="199" y="248"/>
                    </a:cubicBezTo>
                    <a:cubicBezTo>
                      <a:pt x="200" y="247"/>
                      <a:pt x="201" y="246"/>
                      <a:pt x="202" y="245"/>
                    </a:cubicBezTo>
                    <a:cubicBezTo>
                      <a:pt x="203" y="244"/>
                      <a:pt x="205" y="244"/>
                      <a:pt x="207" y="242"/>
                    </a:cubicBezTo>
                    <a:cubicBezTo>
                      <a:pt x="208" y="241"/>
                      <a:pt x="210" y="239"/>
                      <a:pt x="210" y="235"/>
                    </a:cubicBezTo>
                    <a:cubicBezTo>
                      <a:pt x="210" y="234"/>
                      <a:pt x="210" y="234"/>
                      <a:pt x="210" y="233"/>
                    </a:cubicBezTo>
                    <a:cubicBezTo>
                      <a:pt x="210" y="228"/>
                      <a:pt x="208" y="224"/>
                      <a:pt x="205" y="221"/>
                    </a:cubicBezTo>
                    <a:cubicBezTo>
                      <a:pt x="202" y="219"/>
                      <a:pt x="198" y="217"/>
                      <a:pt x="194" y="214"/>
                    </a:cubicBezTo>
                    <a:cubicBezTo>
                      <a:pt x="191" y="213"/>
                      <a:pt x="190" y="210"/>
                      <a:pt x="187" y="207"/>
                    </a:cubicBezTo>
                    <a:cubicBezTo>
                      <a:pt x="185" y="205"/>
                      <a:pt x="183" y="202"/>
                      <a:pt x="179" y="200"/>
                    </a:cubicBezTo>
                    <a:cubicBezTo>
                      <a:pt x="175" y="198"/>
                      <a:pt x="171" y="197"/>
                      <a:pt x="168" y="196"/>
                    </a:cubicBezTo>
                    <a:cubicBezTo>
                      <a:pt x="164" y="194"/>
                      <a:pt x="161" y="193"/>
                      <a:pt x="159" y="190"/>
                    </a:cubicBezTo>
                    <a:cubicBezTo>
                      <a:pt x="158" y="188"/>
                      <a:pt x="158" y="187"/>
                      <a:pt x="157" y="185"/>
                    </a:cubicBezTo>
                    <a:cubicBezTo>
                      <a:pt x="156" y="184"/>
                      <a:pt x="155" y="182"/>
                      <a:pt x="153" y="180"/>
                    </a:cubicBezTo>
                    <a:cubicBezTo>
                      <a:pt x="152" y="179"/>
                      <a:pt x="150" y="179"/>
                      <a:pt x="148" y="178"/>
                    </a:cubicBezTo>
                    <a:cubicBezTo>
                      <a:pt x="147" y="178"/>
                      <a:pt x="145" y="177"/>
                      <a:pt x="145" y="177"/>
                    </a:cubicBezTo>
                    <a:cubicBezTo>
                      <a:pt x="144" y="176"/>
                      <a:pt x="143" y="173"/>
                      <a:pt x="143" y="171"/>
                    </a:cubicBezTo>
                    <a:cubicBezTo>
                      <a:pt x="143" y="169"/>
                      <a:pt x="143" y="166"/>
                      <a:pt x="141" y="164"/>
                    </a:cubicBezTo>
                    <a:cubicBezTo>
                      <a:pt x="140" y="161"/>
                      <a:pt x="137" y="160"/>
                      <a:pt x="135" y="160"/>
                    </a:cubicBezTo>
                    <a:cubicBezTo>
                      <a:pt x="133" y="159"/>
                      <a:pt x="132" y="159"/>
                      <a:pt x="130" y="157"/>
                    </a:cubicBezTo>
                    <a:cubicBezTo>
                      <a:pt x="127" y="156"/>
                      <a:pt x="127" y="153"/>
                      <a:pt x="126" y="149"/>
                    </a:cubicBezTo>
                    <a:cubicBezTo>
                      <a:pt x="125" y="148"/>
                      <a:pt x="124" y="146"/>
                      <a:pt x="123" y="145"/>
                    </a:cubicBezTo>
                    <a:cubicBezTo>
                      <a:pt x="122" y="143"/>
                      <a:pt x="120" y="142"/>
                      <a:pt x="118" y="142"/>
                    </a:cubicBezTo>
                    <a:cubicBezTo>
                      <a:pt x="117" y="143"/>
                      <a:pt x="117" y="143"/>
                      <a:pt x="117" y="143"/>
                    </a:cubicBezTo>
                    <a:cubicBezTo>
                      <a:pt x="118" y="143"/>
                      <a:pt x="118" y="143"/>
                      <a:pt x="118" y="143"/>
                    </a:cubicBezTo>
                    <a:cubicBezTo>
                      <a:pt x="119" y="141"/>
                      <a:pt x="120" y="138"/>
                      <a:pt x="120" y="136"/>
                    </a:cubicBezTo>
                    <a:cubicBezTo>
                      <a:pt x="120" y="132"/>
                      <a:pt x="119" y="128"/>
                      <a:pt x="117" y="125"/>
                    </a:cubicBezTo>
                    <a:cubicBezTo>
                      <a:pt x="115" y="122"/>
                      <a:pt x="114" y="121"/>
                      <a:pt x="113" y="120"/>
                    </a:cubicBezTo>
                    <a:cubicBezTo>
                      <a:pt x="111" y="118"/>
                      <a:pt x="111" y="117"/>
                      <a:pt x="111" y="115"/>
                    </a:cubicBezTo>
                    <a:cubicBezTo>
                      <a:pt x="111" y="112"/>
                      <a:pt x="112" y="109"/>
                      <a:pt x="114" y="105"/>
                    </a:cubicBezTo>
                    <a:cubicBezTo>
                      <a:pt x="116" y="102"/>
                      <a:pt x="118" y="98"/>
                      <a:pt x="118" y="95"/>
                    </a:cubicBezTo>
                    <a:cubicBezTo>
                      <a:pt x="118" y="94"/>
                      <a:pt x="118" y="92"/>
                      <a:pt x="118" y="91"/>
                    </a:cubicBezTo>
                    <a:cubicBezTo>
                      <a:pt x="118" y="87"/>
                      <a:pt x="118" y="84"/>
                      <a:pt x="116" y="80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116" y="81"/>
                      <a:pt x="116" y="81"/>
                      <a:pt x="116" y="81"/>
                    </a:cubicBezTo>
                    <a:cubicBezTo>
                      <a:pt x="120" y="79"/>
                      <a:pt x="123" y="74"/>
                      <a:pt x="124" y="70"/>
                    </a:cubicBezTo>
                    <a:cubicBezTo>
                      <a:pt x="125" y="68"/>
                      <a:pt x="125" y="67"/>
                      <a:pt x="125" y="65"/>
                    </a:cubicBezTo>
                    <a:cubicBezTo>
                      <a:pt x="125" y="63"/>
                      <a:pt x="125" y="61"/>
                      <a:pt x="125" y="59"/>
                    </a:cubicBezTo>
                    <a:cubicBezTo>
                      <a:pt x="125" y="57"/>
                      <a:pt x="125" y="56"/>
                      <a:pt x="126" y="54"/>
                    </a:cubicBezTo>
                    <a:cubicBezTo>
                      <a:pt x="126" y="54"/>
                      <a:pt x="127" y="53"/>
                      <a:pt x="129" y="52"/>
                    </a:cubicBezTo>
                    <a:cubicBezTo>
                      <a:pt x="130" y="50"/>
                      <a:pt x="132" y="49"/>
                      <a:pt x="133" y="48"/>
                    </a:cubicBezTo>
                    <a:cubicBezTo>
                      <a:pt x="134" y="45"/>
                      <a:pt x="134" y="43"/>
                      <a:pt x="135" y="40"/>
                    </a:cubicBezTo>
                    <a:cubicBezTo>
                      <a:pt x="135" y="38"/>
                      <a:pt x="135" y="36"/>
                      <a:pt x="136" y="34"/>
                    </a:cubicBezTo>
                    <a:cubicBezTo>
                      <a:pt x="138" y="32"/>
                      <a:pt x="140" y="31"/>
                      <a:pt x="142" y="30"/>
                    </a:cubicBezTo>
                    <a:cubicBezTo>
                      <a:pt x="144" y="28"/>
                      <a:pt x="146" y="26"/>
                      <a:pt x="146" y="22"/>
                    </a:cubicBezTo>
                    <a:cubicBezTo>
                      <a:pt x="146" y="21"/>
                      <a:pt x="146" y="20"/>
                      <a:pt x="146" y="20"/>
                    </a:cubicBezTo>
                    <a:cubicBezTo>
                      <a:pt x="146" y="17"/>
                      <a:pt x="146" y="15"/>
                      <a:pt x="146" y="13"/>
                    </a:cubicBezTo>
                    <a:cubicBezTo>
                      <a:pt x="146" y="12"/>
                      <a:pt x="146" y="11"/>
                      <a:pt x="146" y="10"/>
                    </a:cubicBezTo>
                    <a:cubicBezTo>
                      <a:pt x="147" y="10"/>
                      <a:pt x="146" y="9"/>
                      <a:pt x="146" y="9"/>
                    </a:cubicBezTo>
                    <a:cubicBezTo>
                      <a:pt x="145" y="9"/>
                      <a:pt x="145" y="9"/>
                      <a:pt x="145" y="9"/>
                    </a:cubicBezTo>
                    <a:cubicBezTo>
                      <a:pt x="144" y="11"/>
                      <a:pt x="144" y="12"/>
                      <a:pt x="144" y="13"/>
                    </a:cubicBezTo>
                    <a:cubicBezTo>
                      <a:pt x="144" y="15"/>
                      <a:pt x="144" y="17"/>
                      <a:pt x="144" y="20"/>
                    </a:cubicBezTo>
                    <a:cubicBezTo>
                      <a:pt x="144" y="20"/>
                      <a:pt x="144" y="21"/>
                      <a:pt x="144" y="21"/>
                    </a:cubicBezTo>
                    <a:cubicBezTo>
                      <a:pt x="144" y="25"/>
                      <a:pt x="142" y="27"/>
                      <a:pt x="141" y="28"/>
                    </a:cubicBezTo>
                    <a:cubicBezTo>
                      <a:pt x="139" y="29"/>
                      <a:pt x="136" y="31"/>
                      <a:pt x="134" y="33"/>
                    </a:cubicBezTo>
                    <a:cubicBezTo>
                      <a:pt x="133" y="36"/>
                      <a:pt x="133" y="38"/>
                      <a:pt x="133" y="40"/>
                    </a:cubicBezTo>
                    <a:cubicBezTo>
                      <a:pt x="132" y="43"/>
                      <a:pt x="132" y="45"/>
                      <a:pt x="131" y="47"/>
                    </a:cubicBezTo>
                    <a:cubicBezTo>
                      <a:pt x="130" y="48"/>
                      <a:pt x="129" y="49"/>
                      <a:pt x="127" y="50"/>
                    </a:cubicBezTo>
                    <a:cubicBezTo>
                      <a:pt x="126" y="51"/>
                      <a:pt x="124" y="52"/>
                      <a:pt x="124" y="54"/>
                    </a:cubicBezTo>
                    <a:cubicBezTo>
                      <a:pt x="123" y="55"/>
                      <a:pt x="123" y="57"/>
                      <a:pt x="123" y="59"/>
                    </a:cubicBezTo>
                    <a:cubicBezTo>
                      <a:pt x="123" y="61"/>
                      <a:pt x="123" y="63"/>
                      <a:pt x="123" y="65"/>
                    </a:cubicBezTo>
                    <a:cubicBezTo>
                      <a:pt x="123" y="66"/>
                      <a:pt x="123" y="68"/>
                      <a:pt x="122" y="69"/>
                    </a:cubicBezTo>
                    <a:cubicBezTo>
                      <a:pt x="121" y="73"/>
                      <a:pt x="118" y="78"/>
                      <a:pt x="115" y="80"/>
                    </a:cubicBezTo>
                    <a:cubicBezTo>
                      <a:pt x="114" y="80"/>
                      <a:pt x="114" y="81"/>
                      <a:pt x="114" y="81"/>
                    </a:cubicBezTo>
                    <a:cubicBezTo>
                      <a:pt x="116" y="84"/>
                      <a:pt x="116" y="87"/>
                      <a:pt x="116" y="91"/>
                    </a:cubicBezTo>
                    <a:cubicBezTo>
                      <a:pt x="116" y="92"/>
                      <a:pt x="116" y="93"/>
                      <a:pt x="116" y="95"/>
                    </a:cubicBezTo>
                    <a:cubicBezTo>
                      <a:pt x="116" y="98"/>
                      <a:pt x="114" y="101"/>
                      <a:pt x="112" y="104"/>
                    </a:cubicBezTo>
                    <a:cubicBezTo>
                      <a:pt x="110" y="108"/>
                      <a:pt x="109" y="111"/>
                      <a:pt x="109" y="115"/>
                    </a:cubicBezTo>
                    <a:cubicBezTo>
                      <a:pt x="109" y="117"/>
                      <a:pt x="110" y="119"/>
                      <a:pt x="111" y="121"/>
                    </a:cubicBezTo>
                    <a:cubicBezTo>
                      <a:pt x="112" y="122"/>
                      <a:pt x="114" y="124"/>
                      <a:pt x="115" y="126"/>
                    </a:cubicBezTo>
                    <a:cubicBezTo>
                      <a:pt x="117" y="129"/>
                      <a:pt x="118" y="132"/>
                      <a:pt x="118" y="136"/>
                    </a:cubicBezTo>
                    <a:cubicBezTo>
                      <a:pt x="118" y="138"/>
                      <a:pt x="117" y="140"/>
                      <a:pt x="116" y="142"/>
                    </a:cubicBezTo>
                    <a:cubicBezTo>
                      <a:pt x="117" y="143"/>
                      <a:pt x="117" y="143"/>
                      <a:pt x="117" y="143"/>
                    </a:cubicBezTo>
                    <a:cubicBezTo>
                      <a:pt x="117" y="144"/>
                      <a:pt x="117" y="144"/>
                      <a:pt x="117" y="144"/>
                    </a:cubicBezTo>
                    <a:cubicBezTo>
                      <a:pt x="119" y="144"/>
                      <a:pt x="121" y="145"/>
                      <a:pt x="122" y="146"/>
                    </a:cubicBezTo>
                    <a:cubicBezTo>
                      <a:pt x="123" y="148"/>
                      <a:pt x="124" y="150"/>
                      <a:pt x="125" y="152"/>
                    </a:cubicBezTo>
                    <a:cubicBezTo>
                      <a:pt x="125" y="155"/>
                      <a:pt x="126" y="157"/>
                      <a:pt x="129" y="159"/>
                    </a:cubicBezTo>
                    <a:cubicBezTo>
                      <a:pt x="131" y="161"/>
                      <a:pt x="133" y="161"/>
                      <a:pt x="135" y="161"/>
                    </a:cubicBezTo>
                    <a:cubicBezTo>
                      <a:pt x="137" y="162"/>
                      <a:pt x="138" y="163"/>
                      <a:pt x="140" y="165"/>
                    </a:cubicBezTo>
                    <a:cubicBezTo>
                      <a:pt x="140" y="166"/>
                      <a:pt x="141" y="169"/>
                      <a:pt x="141" y="171"/>
                    </a:cubicBezTo>
                    <a:cubicBezTo>
                      <a:pt x="141" y="174"/>
                      <a:pt x="142" y="176"/>
                      <a:pt x="143" y="178"/>
                    </a:cubicBezTo>
                    <a:cubicBezTo>
                      <a:pt x="144" y="179"/>
                      <a:pt x="146" y="180"/>
                      <a:pt x="148" y="180"/>
                    </a:cubicBezTo>
                    <a:cubicBezTo>
                      <a:pt x="149" y="181"/>
                      <a:pt x="151" y="181"/>
                      <a:pt x="152" y="182"/>
                    </a:cubicBezTo>
                    <a:cubicBezTo>
                      <a:pt x="154" y="183"/>
                      <a:pt x="154" y="184"/>
                      <a:pt x="155" y="186"/>
                    </a:cubicBezTo>
                    <a:cubicBezTo>
                      <a:pt x="156" y="188"/>
                      <a:pt x="156" y="189"/>
                      <a:pt x="158" y="191"/>
                    </a:cubicBezTo>
                    <a:cubicBezTo>
                      <a:pt x="160" y="194"/>
                      <a:pt x="164" y="196"/>
                      <a:pt x="167" y="197"/>
                    </a:cubicBezTo>
                    <a:cubicBezTo>
                      <a:pt x="171" y="199"/>
                      <a:pt x="175" y="200"/>
                      <a:pt x="178" y="201"/>
                    </a:cubicBezTo>
                    <a:cubicBezTo>
                      <a:pt x="182" y="203"/>
                      <a:pt x="184" y="206"/>
                      <a:pt x="186" y="209"/>
                    </a:cubicBezTo>
                    <a:cubicBezTo>
                      <a:pt x="188" y="211"/>
                      <a:pt x="190" y="214"/>
                      <a:pt x="193" y="216"/>
                    </a:cubicBezTo>
                    <a:cubicBezTo>
                      <a:pt x="197" y="218"/>
                      <a:pt x="201" y="220"/>
                      <a:pt x="204" y="223"/>
                    </a:cubicBezTo>
                    <a:cubicBezTo>
                      <a:pt x="206" y="225"/>
                      <a:pt x="208" y="228"/>
                      <a:pt x="208" y="233"/>
                    </a:cubicBezTo>
                    <a:cubicBezTo>
                      <a:pt x="208" y="234"/>
                      <a:pt x="208" y="234"/>
                      <a:pt x="208" y="235"/>
                    </a:cubicBezTo>
                    <a:cubicBezTo>
                      <a:pt x="208" y="237"/>
                      <a:pt x="207" y="238"/>
                      <a:pt x="207" y="239"/>
                    </a:cubicBezTo>
                    <a:cubicBezTo>
                      <a:pt x="206" y="241"/>
                      <a:pt x="204" y="242"/>
                      <a:pt x="202" y="243"/>
                    </a:cubicBezTo>
                    <a:cubicBezTo>
                      <a:pt x="201" y="243"/>
                      <a:pt x="199" y="245"/>
                      <a:pt x="198" y="248"/>
                    </a:cubicBezTo>
                    <a:cubicBezTo>
                      <a:pt x="197" y="248"/>
                      <a:pt x="197" y="249"/>
                      <a:pt x="197" y="250"/>
                    </a:cubicBezTo>
                    <a:cubicBezTo>
                      <a:pt x="197" y="252"/>
                      <a:pt x="197" y="253"/>
                      <a:pt x="197" y="255"/>
                    </a:cubicBezTo>
                    <a:cubicBezTo>
                      <a:pt x="197" y="256"/>
                      <a:pt x="197" y="257"/>
                      <a:pt x="196" y="258"/>
                    </a:cubicBezTo>
                    <a:cubicBezTo>
                      <a:pt x="194" y="260"/>
                      <a:pt x="190" y="262"/>
                      <a:pt x="187" y="262"/>
                    </a:cubicBezTo>
                    <a:cubicBezTo>
                      <a:pt x="186" y="262"/>
                      <a:pt x="185" y="261"/>
                      <a:pt x="184" y="261"/>
                    </a:cubicBezTo>
                    <a:cubicBezTo>
                      <a:pt x="183" y="261"/>
                      <a:pt x="183" y="261"/>
                      <a:pt x="183" y="261"/>
                    </a:cubicBezTo>
                    <a:cubicBezTo>
                      <a:pt x="183" y="262"/>
                      <a:pt x="183" y="262"/>
                      <a:pt x="183" y="262"/>
                    </a:cubicBezTo>
                    <a:cubicBezTo>
                      <a:pt x="183" y="263"/>
                      <a:pt x="183" y="263"/>
                      <a:pt x="183" y="264"/>
                    </a:cubicBezTo>
                    <a:cubicBezTo>
                      <a:pt x="183" y="268"/>
                      <a:pt x="183" y="271"/>
                      <a:pt x="185" y="274"/>
                    </a:cubicBezTo>
                    <a:cubicBezTo>
                      <a:pt x="186" y="277"/>
                      <a:pt x="188" y="279"/>
                      <a:pt x="191" y="283"/>
                    </a:cubicBezTo>
                    <a:cubicBezTo>
                      <a:pt x="192" y="284"/>
                      <a:pt x="193" y="285"/>
                      <a:pt x="194" y="285"/>
                    </a:cubicBezTo>
                    <a:cubicBezTo>
                      <a:pt x="195" y="286"/>
                      <a:pt x="195" y="287"/>
                      <a:pt x="196" y="288"/>
                    </a:cubicBezTo>
                    <a:cubicBezTo>
                      <a:pt x="196" y="289"/>
                      <a:pt x="196" y="289"/>
                      <a:pt x="196" y="289"/>
                    </a:cubicBezTo>
                    <a:cubicBezTo>
                      <a:pt x="196" y="289"/>
                      <a:pt x="195" y="290"/>
                      <a:pt x="195" y="291"/>
                    </a:cubicBezTo>
                    <a:cubicBezTo>
                      <a:pt x="195" y="292"/>
                      <a:pt x="194" y="293"/>
                      <a:pt x="194" y="294"/>
                    </a:cubicBezTo>
                    <a:cubicBezTo>
                      <a:pt x="194" y="295"/>
                      <a:pt x="194" y="295"/>
                      <a:pt x="194" y="295"/>
                    </a:cubicBezTo>
                    <a:cubicBezTo>
                      <a:pt x="195" y="297"/>
                      <a:pt x="197" y="298"/>
                      <a:pt x="199" y="299"/>
                    </a:cubicBezTo>
                    <a:cubicBezTo>
                      <a:pt x="201" y="300"/>
                      <a:pt x="203" y="301"/>
                      <a:pt x="204" y="303"/>
                    </a:cubicBezTo>
                    <a:cubicBezTo>
                      <a:pt x="206" y="305"/>
                      <a:pt x="206" y="307"/>
                      <a:pt x="206" y="310"/>
                    </a:cubicBezTo>
                    <a:cubicBezTo>
                      <a:pt x="206" y="313"/>
                      <a:pt x="205" y="316"/>
                      <a:pt x="205" y="320"/>
                    </a:cubicBezTo>
                    <a:cubicBezTo>
                      <a:pt x="205" y="322"/>
                      <a:pt x="206" y="324"/>
                      <a:pt x="207" y="326"/>
                    </a:cubicBezTo>
                    <a:cubicBezTo>
                      <a:pt x="209" y="329"/>
                      <a:pt x="211" y="330"/>
                      <a:pt x="213" y="331"/>
                    </a:cubicBezTo>
                    <a:cubicBezTo>
                      <a:pt x="215" y="332"/>
                      <a:pt x="216" y="333"/>
                      <a:pt x="217" y="337"/>
                    </a:cubicBezTo>
                    <a:cubicBezTo>
                      <a:pt x="217" y="338"/>
                      <a:pt x="217" y="339"/>
                      <a:pt x="217" y="339"/>
                    </a:cubicBezTo>
                    <a:cubicBezTo>
                      <a:pt x="217" y="343"/>
                      <a:pt x="216" y="347"/>
                      <a:pt x="213" y="348"/>
                    </a:cubicBezTo>
                    <a:cubicBezTo>
                      <a:pt x="212" y="349"/>
                      <a:pt x="212" y="349"/>
                      <a:pt x="212" y="349"/>
                    </a:cubicBezTo>
                    <a:cubicBezTo>
                      <a:pt x="213" y="350"/>
                      <a:pt x="213" y="350"/>
                      <a:pt x="213" y="350"/>
                    </a:cubicBezTo>
                    <a:cubicBezTo>
                      <a:pt x="217" y="354"/>
                      <a:pt x="221" y="360"/>
                      <a:pt x="221" y="366"/>
                    </a:cubicBezTo>
                    <a:cubicBezTo>
                      <a:pt x="221" y="368"/>
                      <a:pt x="221" y="369"/>
                      <a:pt x="220" y="371"/>
                    </a:cubicBezTo>
                    <a:cubicBezTo>
                      <a:pt x="219" y="373"/>
                      <a:pt x="218" y="374"/>
                      <a:pt x="216" y="376"/>
                    </a:cubicBezTo>
                    <a:cubicBezTo>
                      <a:pt x="215" y="377"/>
                      <a:pt x="214" y="379"/>
                      <a:pt x="214" y="382"/>
                    </a:cubicBezTo>
                    <a:cubicBezTo>
                      <a:pt x="213" y="382"/>
                      <a:pt x="213" y="383"/>
                      <a:pt x="213" y="384"/>
                    </a:cubicBezTo>
                    <a:cubicBezTo>
                      <a:pt x="213" y="385"/>
                      <a:pt x="214" y="386"/>
                      <a:pt x="214" y="387"/>
                    </a:cubicBezTo>
                    <a:cubicBezTo>
                      <a:pt x="214" y="389"/>
                      <a:pt x="213" y="390"/>
                      <a:pt x="212" y="392"/>
                    </a:cubicBezTo>
                    <a:cubicBezTo>
                      <a:pt x="211" y="392"/>
                      <a:pt x="211" y="392"/>
                      <a:pt x="210" y="392"/>
                    </a:cubicBezTo>
                    <a:cubicBezTo>
                      <a:pt x="207" y="392"/>
                      <a:pt x="204" y="391"/>
                      <a:pt x="200" y="389"/>
                    </a:cubicBezTo>
                    <a:cubicBezTo>
                      <a:pt x="196" y="387"/>
                      <a:pt x="193" y="385"/>
                      <a:pt x="191" y="384"/>
                    </a:cubicBezTo>
                    <a:cubicBezTo>
                      <a:pt x="187" y="383"/>
                      <a:pt x="185" y="382"/>
                      <a:pt x="182" y="381"/>
                    </a:cubicBezTo>
                    <a:cubicBezTo>
                      <a:pt x="179" y="379"/>
                      <a:pt x="177" y="378"/>
                      <a:pt x="173" y="378"/>
                    </a:cubicBezTo>
                    <a:cubicBezTo>
                      <a:pt x="172" y="378"/>
                      <a:pt x="172" y="379"/>
                      <a:pt x="172" y="379"/>
                    </a:cubicBezTo>
                    <a:cubicBezTo>
                      <a:pt x="171" y="381"/>
                      <a:pt x="171" y="382"/>
                      <a:pt x="170" y="382"/>
                    </a:cubicBezTo>
                    <a:cubicBezTo>
                      <a:pt x="170" y="383"/>
                      <a:pt x="169" y="383"/>
                      <a:pt x="168" y="383"/>
                    </a:cubicBezTo>
                    <a:cubicBezTo>
                      <a:pt x="166" y="383"/>
                      <a:pt x="163" y="382"/>
                      <a:pt x="161" y="380"/>
                    </a:cubicBezTo>
                    <a:cubicBezTo>
                      <a:pt x="158" y="379"/>
                      <a:pt x="155" y="377"/>
                      <a:pt x="154" y="376"/>
                    </a:cubicBezTo>
                    <a:cubicBezTo>
                      <a:pt x="152" y="376"/>
                      <a:pt x="150" y="376"/>
                      <a:pt x="148" y="375"/>
                    </a:cubicBezTo>
                    <a:cubicBezTo>
                      <a:pt x="147" y="375"/>
                      <a:pt x="146" y="375"/>
                      <a:pt x="145" y="374"/>
                    </a:cubicBezTo>
                    <a:cubicBezTo>
                      <a:pt x="145" y="374"/>
                      <a:pt x="144" y="373"/>
                      <a:pt x="144" y="372"/>
                    </a:cubicBezTo>
                    <a:cubicBezTo>
                      <a:pt x="144" y="372"/>
                      <a:pt x="144" y="371"/>
                      <a:pt x="144" y="371"/>
                    </a:cubicBezTo>
                    <a:cubicBezTo>
                      <a:pt x="144" y="370"/>
                      <a:pt x="144" y="369"/>
                      <a:pt x="145" y="368"/>
                    </a:cubicBezTo>
                    <a:cubicBezTo>
                      <a:pt x="146" y="367"/>
                      <a:pt x="147" y="366"/>
                      <a:pt x="149" y="365"/>
                    </a:cubicBezTo>
                    <a:cubicBezTo>
                      <a:pt x="149" y="364"/>
                      <a:pt x="149" y="364"/>
                      <a:pt x="149" y="364"/>
                    </a:cubicBezTo>
                    <a:cubicBezTo>
                      <a:pt x="149" y="363"/>
                      <a:pt x="149" y="363"/>
                      <a:pt x="149" y="363"/>
                    </a:cubicBezTo>
                    <a:cubicBezTo>
                      <a:pt x="146" y="361"/>
                      <a:pt x="144" y="356"/>
                      <a:pt x="144" y="352"/>
                    </a:cubicBezTo>
                    <a:cubicBezTo>
                      <a:pt x="144" y="351"/>
                      <a:pt x="145" y="350"/>
                      <a:pt x="145" y="349"/>
                    </a:cubicBezTo>
                    <a:cubicBezTo>
                      <a:pt x="145" y="348"/>
                      <a:pt x="145" y="348"/>
                      <a:pt x="145" y="348"/>
                    </a:cubicBezTo>
                    <a:cubicBezTo>
                      <a:pt x="144" y="347"/>
                      <a:pt x="144" y="347"/>
                      <a:pt x="144" y="347"/>
                    </a:cubicBezTo>
                    <a:cubicBezTo>
                      <a:pt x="140" y="346"/>
                      <a:pt x="138" y="345"/>
                      <a:pt x="136" y="343"/>
                    </a:cubicBezTo>
                    <a:cubicBezTo>
                      <a:pt x="134" y="341"/>
                      <a:pt x="133" y="338"/>
                      <a:pt x="131" y="334"/>
                    </a:cubicBezTo>
                    <a:cubicBezTo>
                      <a:pt x="131" y="333"/>
                      <a:pt x="131" y="332"/>
                      <a:pt x="131" y="331"/>
                    </a:cubicBezTo>
                    <a:cubicBezTo>
                      <a:pt x="130" y="330"/>
                      <a:pt x="130" y="329"/>
                      <a:pt x="129" y="327"/>
                    </a:cubicBezTo>
                    <a:cubicBezTo>
                      <a:pt x="127" y="325"/>
                      <a:pt x="125" y="325"/>
                      <a:pt x="123" y="324"/>
                    </a:cubicBezTo>
                    <a:cubicBezTo>
                      <a:pt x="121" y="323"/>
                      <a:pt x="119" y="322"/>
                      <a:pt x="118" y="320"/>
                    </a:cubicBezTo>
                    <a:cubicBezTo>
                      <a:pt x="117" y="318"/>
                      <a:pt x="116" y="316"/>
                      <a:pt x="116" y="314"/>
                    </a:cubicBezTo>
                    <a:cubicBezTo>
                      <a:pt x="116" y="311"/>
                      <a:pt x="117" y="309"/>
                      <a:pt x="117" y="306"/>
                    </a:cubicBezTo>
                    <a:cubicBezTo>
                      <a:pt x="117" y="305"/>
                      <a:pt x="117" y="303"/>
                      <a:pt x="116" y="301"/>
                    </a:cubicBezTo>
                    <a:cubicBezTo>
                      <a:pt x="115" y="299"/>
                      <a:pt x="114" y="297"/>
                      <a:pt x="112" y="295"/>
                    </a:cubicBezTo>
                    <a:cubicBezTo>
                      <a:pt x="110" y="293"/>
                      <a:pt x="109" y="291"/>
                      <a:pt x="108" y="289"/>
                    </a:cubicBezTo>
                    <a:cubicBezTo>
                      <a:pt x="108" y="288"/>
                      <a:pt x="108" y="287"/>
                      <a:pt x="108" y="286"/>
                    </a:cubicBezTo>
                    <a:cubicBezTo>
                      <a:pt x="108" y="284"/>
                      <a:pt x="108" y="283"/>
                      <a:pt x="108" y="282"/>
                    </a:cubicBezTo>
                    <a:cubicBezTo>
                      <a:pt x="108" y="281"/>
                      <a:pt x="108" y="279"/>
                      <a:pt x="107" y="278"/>
                    </a:cubicBezTo>
                    <a:cubicBezTo>
                      <a:pt x="106" y="276"/>
                      <a:pt x="105" y="275"/>
                      <a:pt x="103" y="274"/>
                    </a:cubicBezTo>
                    <a:cubicBezTo>
                      <a:pt x="101" y="273"/>
                      <a:pt x="100" y="272"/>
                      <a:pt x="99" y="271"/>
                    </a:cubicBezTo>
                    <a:cubicBezTo>
                      <a:pt x="98" y="270"/>
                      <a:pt x="97" y="269"/>
                      <a:pt x="97" y="267"/>
                    </a:cubicBezTo>
                    <a:cubicBezTo>
                      <a:pt x="96" y="265"/>
                      <a:pt x="96" y="263"/>
                      <a:pt x="94" y="262"/>
                    </a:cubicBezTo>
                    <a:cubicBezTo>
                      <a:pt x="93" y="261"/>
                      <a:pt x="91" y="260"/>
                      <a:pt x="90" y="259"/>
                    </a:cubicBezTo>
                    <a:cubicBezTo>
                      <a:pt x="88" y="258"/>
                      <a:pt x="86" y="257"/>
                      <a:pt x="85" y="256"/>
                    </a:cubicBezTo>
                    <a:cubicBezTo>
                      <a:pt x="81" y="252"/>
                      <a:pt x="79" y="248"/>
                      <a:pt x="76" y="243"/>
                    </a:cubicBezTo>
                    <a:cubicBezTo>
                      <a:pt x="75" y="242"/>
                      <a:pt x="75" y="242"/>
                      <a:pt x="75" y="241"/>
                    </a:cubicBezTo>
                    <a:cubicBezTo>
                      <a:pt x="75" y="241"/>
                      <a:pt x="75" y="240"/>
                      <a:pt x="74" y="239"/>
                    </a:cubicBezTo>
                    <a:cubicBezTo>
                      <a:pt x="74" y="239"/>
                      <a:pt x="73" y="239"/>
                      <a:pt x="72" y="238"/>
                    </a:cubicBezTo>
                    <a:cubicBezTo>
                      <a:pt x="72" y="238"/>
                      <a:pt x="71" y="238"/>
                      <a:pt x="70" y="238"/>
                    </a:cubicBezTo>
                    <a:cubicBezTo>
                      <a:pt x="68" y="238"/>
                      <a:pt x="67" y="238"/>
                      <a:pt x="65" y="239"/>
                    </a:cubicBezTo>
                    <a:cubicBezTo>
                      <a:pt x="64" y="239"/>
                      <a:pt x="63" y="240"/>
                      <a:pt x="62" y="241"/>
                    </a:cubicBezTo>
                    <a:cubicBezTo>
                      <a:pt x="62" y="242"/>
                      <a:pt x="62" y="243"/>
                      <a:pt x="62" y="244"/>
                    </a:cubicBezTo>
                    <a:cubicBezTo>
                      <a:pt x="62" y="247"/>
                      <a:pt x="63" y="250"/>
                      <a:pt x="63" y="252"/>
                    </a:cubicBezTo>
                    <a:cubicBezTo>
                      <a:pt x="63" y="253"/>
                      <a:pt x="63" y="253"/>
                      <a:pt x="62" y="254"/>
                    </a:cubicBezTo>
                    <a:cubicBezTo>
                      <a:pt x="61" y="254"/>
                      <a:pt x="60" y="255"/>
                      <a:pt x="58" y="255"/>
                    </a:cubicBezTo>
                    <a:cubicBezTo>
                      <a:pt x="57" y="256"/>
                      <a:pt x="57" y="256"/>
                      <a:pt x="57" y="256"/>
                    </a:cubicBezTo>
                    <a:cubicBezTo>
                      <a:pt x="58" y="257"/>
                      <a:pt x="58" y="257"/>
                      <a:pt x="58" y="257"/>
                    </a:cubicBezTo>
                    <a:cubicBezTo>
                      <a:pt x="60" y="260"/>
                      <a:pt x="61" y="263"/>
                      <a:pt x="61" y="266"/>
                    </a:cubicBezTo>
                    <a:cubicBezTo>
                      <a:pt x="61" y="266"/>
                      <a:pt x="61" y="267"/>
                      <a:pt x="61" y="267"/>
                    </a:cubicBezTo>
                    <a:cubicBezTo>
                      <a:pt x="61" y="269"/>
                      <a:pt x="61" y="270"/>
                      <a:pt x="61" y="272"/>
                    </a:cubicBezTo>
                    <a:cubicBezTo>
                      <a:pt x="62" y="277"/>
                      <a:pt x="65" y="283"/>
                      <a:pt x="66" y="288"/>
                    </a:cubicBezTo>
                    <a:cubicBezTo>
                      <a:pt x="66" y="289"/>
                      <a:pt x="66" y="289"/>
                      <a:pt x="66" y="289"/>
                    </a:cubicBezTo>
                    <a:cubicBezTo>
                      <a:pt x="66" y="290"/>
                      <a:pt x="66" y="290"/>
                      <a:pt x="66" y="291"/>
                    </a:cubicBezTo>
                    <a:cubicBezTo>
                      <a:pt x="66" y="292"/>
                      <a:pt x="66" y="293"/>
                      <a:pt x="67" y="294"/>
                    </a:cubicBezTo>
                    <a:cubicBezTo>
                      <a:pt x="68" y="295"/>
                      <a:pt x="69" y="296"/>
                      <a:pt x="70" y="297"/>
                    </a:cubicBezTo>
                    <a:cubicBezTo>
                      <a:pt x="72" y="298"/>
                      <a:pt x="73" y="299"/>
                      <a:pt x="73" y="300"/>
                    </a:cubicBezTo>
                    <a:cubicBezTo>
                      <a:pt x="74" y="301"/>
                      <a:pt x="74" y="302"/>
                      <a:pt x="74" y="303"/>
                    </a:cubicBezTo>
                    <a:cubicBezTo>
                      <a:pt x="74" y="306"/>
                      <a:pt x="72" y="310"/>
                      <a:pt x="72" y="313"/>
                    </a:cubicBezTo>
                    <a:cubicBezTo>
                      <a:pt x="72" y="314"/>
                      <a:pt x="73" y="315"/>
                      <a:pt x="73" y="316"/>
                    </a:cubicBezTo>
                    <a:cubicBezTo>
                      <a:pt x="73" y="316"/>
                      <a:pt x="73" y="317"/>
                      <a:pt x="74" y="317"/>
                    </a:cubicBezTo>
                    <a:cubicBezTo>
                      <a:pt x="75" y="318"/>
                      <a:pt x="76" y="319"/>
                      <a:pt x="77" y="319"/>
                    </a:cubicBezTo>
                    <a:cubicBezTo>
                      <a:pt x="77" y="320"/>
                      <a:pt x="78" y="321"/>
                      <a:pt x="78" y="321"/>
                    </a:cubicBezTo>
                    <a:cubicBezTo>
                      <a:pt x="78" y="322"/>
                      <a:pt x="79" y="322"/>
                      <a:pt x="79" y="323"/>
                    </a:cubicBezTo>
                    <a:cubicBezTo>
                      <a:pt x="79" y="324"/>
                      <a:pt x="78" y="325"/>
                      <a:pt x="78" y="327"/>
                    </a:cubicBezTo>
                    <a:cubicBezTo>
                      <a:pt x="78" y="327"/>
                      <a:pt x="78" y="328"/>
                      <a:pt x="79" y="329"/>
                    </a:cubicBezTo>
                    <a:cubicBezTo>
                      <a:pt x="80" y="331"/>
                      <a:pt x="81" y="331"/>
                      <a:pt x="82" y="332"/>
                    </a:cubicBezTo>
                    <a:cubicBezTo>
                      <a:pt x="83" y="332"/>
                      <a:pt x="84" y="332"/>
                      <a:pt x="84" y="333"/>
                    </a:cubicBezTo>
                    <a:cubicBezTo>
                      <a:pt x="86" y="335"/>
                      <a:pt x="86" y="335"/>
                      <a:pt x="86" y="336"/>
                    </a:cubicBezTo>
                    <a:cubicBezTo>
                      <a:pt x="86" y="338"/>
                      <a:pt x="86" y="339"/>
                      <a:pt x="86" y="341"/>
                    </a:cubicBezTo>
                    <a:cubicBezTo>
                      <a:pt x="87" y="342"/>
                      <a:pt x="87" y="342"/>
                      <a:pt x="87" y="342"/>
                    </a:cubicBezTo>
                    <a:cubicBezTo>
                      <a:pt x="87" y="342"/>
                      <a:pt x="86" y="342"/>
                      <a:pt x="86" y="343"/>
                    </a:cubicBezTo>
                    <a:cubicBezTo>
                      <a:pt x="86" y="343"/>
                      <a:pt x="86" y="343"/>
                      <a:pt x="86" y="344"/>
                    </a:cubicBezTo>
                    <a:cubicBezTo>
                      <a:pt x="86" y="345"/>
                      <a:pt x="86" y="346"/>
                      <a:pt x="87" y="346"/>
                    </a:cubicBezTo>
                    <a:cubicBezTo>
                      <a:pt x="88" y="347"/>
                      <a:pt x="88" y="347"/>
                      <a:pt x="89" y="347"/>
                    </a:cubicBezTo>
                    <a:cubicBezTo>
                      <a:pt x="90" y="347"/>
                      <a:pt x="91" y="348"/>
                      <a:pt x="91" y="348"/>
                    </a:cubicBezTo>
                    <a:cubicBezTo>
                      <a:pt x="92" y="348"/>
                      <a:pt x="93" y="348"/>
                      <a:pt x="93" y="348"/>
                    </a:cubicBezTo>
                    <a:cubicBezTo>
                      <a:pt x="95" y="349"/>
                      <a:pt x="96" y="350"/>
                      <a:pt x="96" y="351"/>
                    </a:cubicBezTo>
                    <a:cubicBezTo>
                      <a:pt x="96" y="352"/>
                      <a:pt x="97" y="353"/>
                      <a:pt x="97" y="355"/>
                    </a:cubicBezTo>
                    <a:cubicBezTo>
                      <a:pt x="98" y="355"/>
                      <a:pt x="98" y="355"/>
                      <a:pt x="98" y="355"/>
                    </a:cubicBezTo>
                    <a:cubicBezTo>
                      <a:pt x="98" y="354"/>
                      <a:pt x="98" y="354"/>
                      <a:pt x="98" y="354"/>
                    </a:cubicBezTo>
                    <a:cubicBezTo>
                      <a:pt x="97" y="354"/>
                      <a:pt x="97" y="354"/>
                      <a:pt x="97" y="354"/>
                    </a:cubicBezTo>
                    <a:cubicBezTo>
                      <a:pt x="95" y="354"/>
                      <a:pt x="93" y="353"/>
                      <a:pt x="91" y="352"/>
                    </a:cubicBezTo>
                    <a:cubicBezTo>
                      <a:pt x="89" y="351"/>
                      <a:pt x="87" y="350"/>
                      <a:pt x="85" y="349"/>
                    </a:cubicBezTo>
                    <a:cubicBezTo>
                      <a:pt x="84" y="349"/>
                      <a:pt x="82" y="348"/>
                      <a:pt x="80" y="348"/>
                    </a:cubicBezTo>
                    <a:cubicBezTo>
                      <a:pt x="78" y="348"/>
                      <a:pt x="76" y="348"/>
                      <a:pt x="75" y="347"/>
                    </a:cubicBezTo>
                    <a:cubicBezTo>
                      <a:pt x="75" y="347"/>
                      <a:pt x="74" y="346"/>
                      <a:pt x="74" y="346"/>
                    </a:cubicBezTo>
                    <a:cubicBezTo>
                      <a:pt x="74" y="346"/>
                      <a:pt x="74" y="346"/>
                      <a:pt x="73" y="346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2" y="346"/>
                      <a:pt x="72" y="347"/>
                      <a:pt x="72" y="347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6"/>
                      <a:pt x="72" y="346"/>
                      <a:pt x="72" y="346"/>
                    </a:cubicBezTo>
                    <a:cubicBezTo>
                      <a:pt x="68" y="344"/>
                      <a:pt x="63" y="343"/>
                      <a:pt x="59" y="341"/>
                    </a:cubicBezTo>
                    <a:cubicBezTo>
                      <a:pt x="52" y="338"/>
                      <a:pt x="44" y="336"/>
                      <a:pt x="36" y="334"/>
                    </a:cubicBezTo>
                    <a:cubicBezTo>
                      <a:pt x="30" y="332"/>
                      <a:pt x="26" y="330"/>
                      <a:pt x="23" y="328"/>
                    </a:cubicBezTo>
                    <a:cubicBezTo>
                      <a:pt x="21" y="326"/>
                      <a:pt x="19" y="322"/>
                      <a:pt x="17" y="316"/>
                    </a:cubicBezTo>
                    <a:cubicBezTo>
                      <a:pt x="15" y="312"/>
                      <a:pt x="13" y="308"/>
                      <a:pt x="12" y="303"/>
                    </a:cubicBezTo>
                    <a:cubicBezTo>
                      <a:pt x="12" y="302"/>
                      <a:pt x="12" y="302"/>
                      <a:pt x="12" y="301"/>
                    </a:cubicBezTo>
                    <a:cubicBezTo>
                      <a:pt x="12" y="299"/>
                      <a:pt x="12" y="298"/>
                      <a:pt x="12" y="296"/>
                    </a:cubicBezTo>
                    <a:cubicBezTo>
                      <a:pt x="12" y="295"/>
                      <a:pt x="12" y="293"/>
                      <a:pt x="12" y="291"/>
                    </a:cubicBezTo>
                    <a:cubicBezTo>
                      <a:pt x="11" y="289"/>
                      <a:pt x="9" y="287"/>
                      <a:pt x="8" y="285"/>
                    </a:cubicBezTo>
                    <a:cubicBezTo>
                      <a:pt x="7" y="283"/>
                      <a:pt x="6" y="282"/>
                      <a:pt x="5" y="280"/>
                    </a:cubicBezTo>
                    <a:cubicBezTo>
                      <a:pt x="4" y="277"/>
                      <a:pt x="4" y="272"/>
                      <a:pt x="3" y="268"/>
                    </a:cubicBezTo>
                    <a:cubicBezTo>
                      <a:pt x="3" y="267"/>
                      <a:pt x="2" y="265"/>
                      <a:pt x="2" y="264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2" y="263"/>
                      <a:pt x="2" y="263"/>
                      <a:pt x="3" y="263"/>
                    </a:cubicBezTo>
                    <a:cubicBezTo>
                      <a:pt x="3" y="262"/>
                      <a:pt x="3" y="262"/>
                      <a:pt x="4" y="262"/>
                    </a:cubicBezTo>
                    <a:cubicBezTo>
                      <a:pt x="4" y="262"/>
                      <a:pt x="6" y="262"/>
                      <a:pt x="6" y="260"/>
                    </a:cubicBezTo>
                    <a:cubicBezTo>
                      <a:pt x="7" y="258"/>
                      <a:pt x="8" y="254"/>
                      <a:pt x="8" y="251"/>
                    </a:cubicBezTo>
                    <a:cubicBezTo>
                      <a:pt x="7" y="251"/>
                      <a:pt x="7" y="251"/>
                      <a:pt x="7" y="251"/>
                    </a:cubicBezTo>
                    <a:cubicBezTo>
                      <a:pt x="8" y="251"/>
                      <a:pt x="8" y="251"/>
                      <a:pt x="8" y="251"/>
                    </a:cubicBezTo>
                    <a:cubicBezTo>
                      <a:pt x="10" y="247"/>
                      <a:pt x="10" y="247"/>
                      <a:pt x="10" y="247"/>
                    </a:cubicBezTo>
                    <a:cubicBezTo>
                      <a:pt x="9" y="247"/>
                      <a:pt x="9" y="247"/>
                      <a:pt x="9" y="247"/>
                    </a:cubicBezTo>
                    <a:cubicBezTo>
                      <a:pt x="10" y="247"/>
                      <a:pt x="10" y="247"/>
                      <a:pt x="10" y="247"/>
                    </a:cubicBezTo>
                    <a:cubicBezTo>
                      <a:pt x="13" y="242"/>
                      <a:pt x="14" y="237"/>
                      <a:pt x="14" y="233"/>
                    </a:cubicBezTo>
                    <a:cubicBezTo>
                      <a:pt x="14" y="226"/>
                      <a:pt x="12" y="220"/>
                      <a:pt x="9" y="215"/>
                    </a:cubicBezTo>
                    <a:cubicBezTo>
                      <a:pt x="8" y="215"/>
                      <a:pt x="8" y="215"/>
                      <a:pt x="8" y="215"/>
                    </a:cubicBezTo>
                    <a:cubicBezTo>
                      <a:pt x="7" y="216"/>
                      <a:pt x="7" y="216"/>
                      <a:pt x="7" y="216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9" y="217"/>
                      <a:pt x="9" y="217"/>
                      <a:pt x="9" y="217"/>
                    </a:cubicBezTo>
                    <a:cubicBezTo>
                      <a:pt x="10" y="216"/>
                      <a:pt x="12" y="215"/>
                      <a:pt x="14" y="213"/>
                    </a:cubicBezTo>
                    <a:cubicBezTo>
                      <a:pt x="21" y="206"/>
                      <a:pt x="28" y="192"/>
                      <a:pt x="30" y="175"/>
                    </a:cubicBezTo>
                    <a:cubicBezTo>
                      <a:pt x="30" y="174"/>
                      <a:pt x="30" y="174"/>
                      <a:pt x="30" y="174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69"/>
                    </a:cubicBezTo>
                    <a:cubicBezTo>
                      <a:pt x="30" y="164"/>
                      <a:pt x="29" y="159"/>
                      <a:pt x="29" y="154"/>
                    </a:cubicBezTo>
                    <a:cubicBezTo>
                      <a:pt x="28" y="152"/>
                      <a:pt x="28" y="150"/>
                      <a:pt x="28" y="149"/>
                    </a:cubicBezTo>
                    <a:cubicBezTo>
                      <a:pt x="28" y="148"/>
                      <a:pt x="28" y="148"/>
                      <a:pt x="28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33" y="143"/>
                      <a:pt x="42" y="129"/>
                      <a:pt x="51" y="110"/>
                    </a:cubicBezTo>
                    <a:cubicBezTo>
                      <a:pt x="60" y="91"/>
                      <a:pt x="69" y="66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5" y="37"/>
                      <a:pt x="76" y="36"/>
                      <a:pt x="77" y="34"/>
                    </a:cubicBezTo>
                    <a:cubicBezTo>
                      <a:pt x="78" y="33"/>
                      <a:pt x="79" y="31"/>
                      <a:pt x="80" y="28"/>
                    </a:cubicBezTo>
                    <a:cubicBezTo>
                      <a:pt x="81" y="24"/>
                      <a:pt x="82" y="22"/>
                      <a:pt x="83" y="19"/>
                    </a:cubicBezTo>
                    <a:cubicBezTo>
                      <a:pt x="84" y="17"/>
                      <a:pt x="85" y="15"/>
                      <a:pt x="88" y="12"/>
                    </a:cubicBezTo>
                    <a:cubicBezTo>
                      <a:pt x="92" y="8"/>
                      <a:pt x="93" y="7"/>
                      <a:pt x="95" y="1"/>
                    </a:cubicBezTo>
                    <a:cubicBezTo>
                      <a:pt x="95" y="0"/>
                      <a:pt x="95" y="0"/>
                      <a:pt x="94" y="0"/>
                    </a:cubicBezTo>
                    <a:cubicBezTo>
                      <a:pt x="94" y="0"/>
                      <a:pt x="93" y="0"/>
                      <a:pt x="93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69" name="Freeform 130">
                <a:extLst>
                  <a:ext uri="{FF2B5EF4-FFF2-40B4-BE49-F238E27FC236}">
                    <a16:creationId xmlns:a16="http://schemas.microsoft.com/office/drawing/2014/main" id="{7B51F927-ADE1-1FB1-C5C1-F7FD310BC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363"/>
                <a:ext cx="22" cy="83"/>
              </a:xfrm>
              <a:custGeom>
                <a:avLst/>
                <a:gdLst>
                  <a:gd name="T0" fmla="*/ 1 w 9"/>
                  <a:gd name="T1" fmla="*/ 0 h 31"/>
                  <a:gd name="T2" fmla="*/ 8 w 9"/>
                  <a:gd name="T3" fmla="*/ 14 h 31"/>
                  <a:gd name="T4" fmla="*/ 4 w 9"/>
                  <a:gd name="T5" fmla="*/ 25 h 31"/>
                  <a:gd name="T6" fmla="*/ 0 w 9"/>
                  <a:gd name="T7" fmla="*/ 31 h 31"/>
                  <a:gd name="T8" fmla="*/ 1 w 9"/>
                  <a:gd name="T9" fmla="*/ 31 h 31"/>
                  <a:gd name="T10" fmla="*/ 5 w 9"/>
                  <a:gd name="T11" fmla="*/ 25 h 31"/>
                  <a:gd name="T12" fmla="*/ 9 w 9"/>
                  <a:gd name="T13" fmla="*/ 14 h 31"/>
                  <a:gd name="T14" fmla="*/ 1 w 9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1">
                    <a:moveTo>
                      <a:pt x="1" y="0"/>
                    </a:moveTo>
                    <a:cubicBezTo>
                      <a:pt x="5" y="4"/>
                      <a:pt x="8" y="7"/>
                      <a:pt x="8" y="14"/>
                    </a:cubicBezTo>
                    <a:cubicBezTo>
                      <a:pt x="9" y="20"/>
                      <a:pt x="6" y="22"/>
                      <a:pt x="4" y="25"/>
                    </a:cubicBezTo>
                    <a:cubicBezTo>
                      <a:pt x="3" y="26"/>
                      <a:pt x="1" y="28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28"/>
                      <a:pt x="4" y="27"/>
                      <a:pt x="5" y="25"/>
                    </a:cubicBezTo>
                    <a:cubicBezTo>
                      <a:pt x="7" y="22"/>
                      <a:pt x="9" y="20"/>
                      <a:pt x="9" y="14"/>
                    </a:cubicBezTo>
                    <a:cubicBezTo>
                      <a:pt x="8" y="7"/>
                      <a:pt x="5" y="4"/>
                      <a:pt x="1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70" name="Freeform 131">
                <a:extLst>
                  <a:ext uri="{FF2B5EF4-FFF2-40B4-BE49-F238E27FC236}">
                    <a16:creationId xmlns:a16="http://schemas.microsoft.com/office/drawing/2014/main" id="{AB279C3A-5671-9F1C-59DB-DF50D9E5F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352"/>
                <a:ext cx="47" cy="70"/>
              </a:xfrm>
              <a:custGeom>
                <a:avLst/>
                <a:gdLst>
                  <a:gd name="T0" fmla="*/ 13 w 19"/>
                  <a:gd name="T1" fmla="*/ 6 h 26"/>
                  <a:gd name="T2" fmla="*/ 11 w 19"/>
                  <a:gd name="T3" fmla="*/ 11 h 26"/>
                  <a:gd name="T4" fmla="*/ 6 w 19"/>
                  <a:gd name="T5" fmla="*/ 16 h 26"/>
                  <a:gd name="T6" fmla="*/ 0 w 19"/>
                  <a:gd name="T7" fmla="*/ 25 h 26"/>
                  <a:gd name="T8" fmla="*/ 1 w 19"/>
                  <a:gd name="T9" fmla="*/ 26 h 26"/>
                  <a:gd name="T10" fmla="*/ 7 w 19"/>
                  <a:gd name="T11" fmla="*/ 17 h 26"/>
                  <a:gd name="T12" fmla="*/ 11 w 19"/>
                  <a:gd name="T13" fmla="*/ 12 h 26"/>
                  <a:gd name="T14" fmla="*/ 14 w 19"/>
                  <a:gd name="T15" fmla="*/ 7 h 26"/>
                  <a:gd name="T16" fmla="*/ 19 w 19"/>
                  <a:gd name="T17" fmla="*/ 0 h 26"/>
                  <a:gd name="T18" fmla="*/ 13 w 19"/>
                  <a:gd name="T1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6">
                    <a:moveTo>
                      <a:pt x="13" y="6"/>
                    </a:moveTo>
                    <a:cubicBezTo>
                      <a:pt x="13" y="8"/>
                      <a:pt x="12" y="10"/>
                      <a:pt x="11" y="11"/>
                    </a:cubicBezTo>
                    <a:cubicBezTo>
                      <a:pt x="9" y="14"/>
                      <a:pt x="8" y="15"/>
                      <a:pt x="6" y="16"/>
                    </a:cubicBezTo>
                    <a:cubicBezTo>
                      <a:pt x="4" y="19"/>
                      <a:pt x="2" y="20"/>
                      <a:pt x="0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" y="21"/>
                      <a:pt x="5" y="19"/>
                      <a:pt x="7" y="17"/>
                    </a:cubicBezTo>
                    <a:cubicBezTo>
                      <a:pt x="8" y="16"/>
                      <a:pt x="10" y="14"/>
                      <a:pt x="11" y="12"/>
                    </a:cubicBezTo>
                    <a:cubicBezTo>
                      <a:pt x="13" y="10"/>
                      <a:pt x="13" y="8"/>
                      <a:pt x="14" y="7"/>
                    </a:cubicBezTo>
                    <a:cubicBezTo>
                      <a:pt x="14" y="4"/>
                      <a:pt x="15" y="2"/>
                      <a:pt x="19" y="0"/>
                    </a:cubicBezTo>
                    <a:cubicBezTo>
                      <a:pt x="15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71" name="Freeform 132">
                <a:extLst>
                  <a:ext uri="{FF2B5EF4-FFF2-40B4-BE49-F238E27FC236}">
                    <a16:creationId xmlns:a16="http://schemas.microsoft.com/office/drawing/2014/main" id="{6C8128B7-9F1E-37C3-6549-D02F6F793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2275"/>
                <a:ext cx="803" cy="1315"/>
              </a:xfrm>
              <a:custGeom>
                <a:avLst/>
                <a:gdLst>
                  <a:gd name="T0" fmla="*/ 304 w 321"/>
                  <a:gd name="T1" fmla="*/ 318 h 493"/>
                  <a:gd name="T2" fmla="*/ 273 w 321"/>
                  <a:gd name="T3" fmla="*/ 274 h 493"/>
                  <a:gd name="T4" fmla="*/ 255 w 321"/>
                  <a:gd name="T5" fmla="*/ 250 h 493"/>
                  <a:gd name="T6" fmla="*/ 240 w 321"/>
                  <a:gd name="T7" fmla="*/ 225 h 493"/>
                  <a:gd name="T8" fmla="*/ 225 w 321"/>
                  <a:gd name="T9" fmla="*/ 216 h 493"/>
                  <a:gd name="T10" fmla="*/ 223 w 321"/>
                  <a:gd name="T11" fmla="*/ 203 h 493"/>
                  <a:gd name="T12" fmla="*/ 204 w 321"/>
                  <a:gd name="T13" fmla="*/ 183 h 493"/>
                  <a:gd name="T14" fmla="*/ 191 w 321"/>
                  <a:gd name="T15" fmla="*/ 158 h 493"/>
                  <a:gd name="T16" fmla="*/ 187 w 321"/>
                  <a:gd name="T17" fmla="*/ 140 h 493"/>
                  <a:gd name="T18" fmla="*/ 178 w 321"/>
                  <a:gd name="T19" fmla="*/ 133 h 493"/>
                  <a:gd name="T20" fmla="*/ 169 w 321"/>
                  <a:gd name="T21" fmla="*/ 105 h 493"/>
                  <a:gd name="T22" fmla="*/ 160 w 321"/>
                  <a:gd name="T23" fmla="*/ 94 h 493"/>
                  <a:gd name="T24" fmla="*/ 169 w 321"/>
                  <a:gd name="T25" fmla="*/ 91 h 493"/>
                  <a:gd name="T26" fmla="*/ 225 w 321"/>
                  <a:gd name="T27" fmla="*/ 97 h 493"/>
                  <a:gd name="T28" fmla="*/ 240 w 321"/>
                  <a:gd name="T29" fmla="*/ 93 h 493"/>
                  <a:gd name="T30" fmla="*/ 249 w 321"/>
                  <a:gd name="T31" fmla="*/ 96 h 493"/>
                  <a:gd name="T32" fmla="*/ 252 w 321"/>
                  <a:gd name="T33" fmla="*/ 70 h 493"/>
                  <a:gd name="T34" fmla="*/ 228 w 321"/>
                  <a:gd name="T35" fmla="*/ 43 h 493"/>
                  <a:gd name="T36" fmla="*/ 193 w 321"/>
                  <a:gd name="T37" fmla="*/ 47 h 493"/>
                  <a:gd name="T38" fmla="*/ 159 w 321"/>
                  <a:gd name="T39" fmla="*/ 39 h 493"/>
                  <a:gd name="T40" fmla="*/ 147 w 321"/>
                  <a:gd name="T41" fmla="*/ 22 h 493"/>
                  <a:gd name="T42" fmla="*/ 116 w 321"/>
                  <a:gd name="T43" fmla="*/ 27 h 493"/>
                  <a:gd name="T44" fmla="*/ 47 w 321"/>
                  <a:gd name="T45" fmla="*/ 16 h 493"/>
                  <a:gd name="T46" fmla="*/ 0 w 321"/>
                  <a:gd name="T47" fmla="*/ 0 h 493"/>
                  <a:gd name="T48" fmla="*/ 9 w 321"/>
                  <a:gd name="T49" fmla="*/ 32 h 493"/>
                  <a:gd name="T50" fmla="*/ 32 w 321"/>
                  <a:gd name="T51" fmla="*/ 59 h 493"/>
                  <a:gd name="T52" fmla="*/ 35 w 321"/>
                  <a:gd name="T53" fmla="*/ 74 h 493"/>
                  <a:gd name="T54" fmla="*/ 48 w 321"/>
                  <a:gd name="T55" fmla="*/ 84 h 493"/>
                  <a:gd name="T56" fmla="*/ 69 w 321"/>
                  <a:gd name="T57" fmla="*/ 113 h 493"/>
                  <a:gd name="T58" fmla="*/ 100 w 321"/>
                  <a:gd name="T59" fmla="*/ 162 h 493"/>
                  <a:gd name="T60" fmla="*/ 114 w 321"/>
                  <a:gd name="T61" fmla="*/ 189 h 493"/>
                  <a:gd name="T62" fmla="*/ 130 w 321"/>
                  <a:gd name="T63" fmla="*/ 205 h 493"/>
                  <a:gd name="T64" fmla="*/ 128 w 321"/>
                  <a:gd name="T65" fmla="*/ 220 h 493"/>
                  <a:gd name="T66" fmla="*/ 147 w 321"/>
                  <a:gd name="T67" fmla="*/ 257 h 493"/>
                  <a:gd name="T68" fmla="*/ 152 w 321"/>
                  <a:gd name="T69" fmla="*/ 292 h 493"/>
                  <a:gd name="T70" fmla="*/ 141 w 321"/>
                  <a:gd name="T71" fmla="*/ 321 h 493"/>
                  <a:gd name="T72" fmla="*/ 137 w 321"/>
                  <a:gd name="T73" fmla="*/ 347 h 493"/>
                  <a:gd name="T74" fmla="*/ 133 w 321"/>
                  <a:gd name="T75" fmla="*/ 379 h 493"/>
                  <a:gd name="T76" fmla="*/ 125 w 321"/>
                  <a:gd name="T77" fmla="*/ 391 h 493"/>
                  <a:gd name="T78" fmla="*/ 123 w 321"/>
                  <a:gd name="T79" fmla="*/ 411 h 493"/>
                  <a:gd name="T80" fmla="*/ 133 w 321"/>
                  <a:gd name="T81" fmla="*/ 441 h 493"/>
                  <a:gd name="T82" fmla="*/ 129 w 321"/>
                  <a:gd name="T83" fmla="*/ 471 h 493"/>
                  <a:gd name="T84" fmla="*/ 126 w 321"/>
                  <a:gd name="T85" fmla="*/ 482 h 493"/>
                  <a:gd name="T86" fmla="*/ 138 w 321"/>
                  <a:gd name="T87" fmla="*/ 482 h 493"/>
                  <a:gd name="T88" fmla="*/ 161 w 321"/>
                  <a:gd name="T89" fmla="*/ 493 h 493"/>
                  <a:gd name="T90" fmla="*/ 179 w 321"/>
                  <a:gd name="T91" fmla="*/ 487 h 493"/>
                  <a:gd name="T92" fmla="*/ 209 w 321"/>
                  <a:gd name="T93" fmla="*/ 471 h 493"/>
                  <a:gd name="T94" fmla="*/ 207 w 321"/>
                  <a:gd name="T95" fmla="*/ 433 h 493"/>
                  <a:gd name="T96" fmla="*/ 211 w 321"/>
                  <a:gd name="T97" fmla="*/ 413 h 493"/>
                  <a:gd name="T98" fmla="*/ 229 w 321"/>
                  <a:gd name="T99" fmla="*/ 435 h 493"/>
                  <a:gd name="T100" fmla="*/ 241 w 321"/>
                  <a:gd name="T101" fmla="*/ 465 h 493"/>
                  <a:gd name="T102" fmla="*/ 267 w 321"/>
                  <a:gd name="T103" fmla="*/ 451 h 493"/>
                  <a:gd name="T104" fmla="*/ 277 w 321"/>
                  <a:gd name="T105" fmla="*/ 437 h 493"/>
                  <a:gd name="T106" fmla="*/ 288 w 321"/>
                  <a:gd name="T107" fmla="*/ 422 h 493"/>
                  <a:gd name="T108" fmla="*/ 285 w 321"/>
                  <a:gd name="T109" fmla="*/ 410 h 493"/>
                  <a:gd name="T110" fmla="*/ 284 w 321"/>
                  <a:gd name="T111" fmla="*/ 397 h 493"/>
                  <a:gd name="T112" fmla="*/ 264 w 321"/>
                  <a:gd name="T113" fmla="*/ 355 h 493"/>
                  <a:gd name="T114" fmla="*/ 281 w 321"/>
                  <a:gd name="T115" fmla="*/ 367 h 493"/>
                  <a:gd name="T116" fmla="*/ 293 w 321"/>
                  <a:gd name="T117" fmla="*/ 389 h 493"/>
                  <a:gd name="T118" fmla="*/ 303 w 321"/>
                  <a:gd name="T119" fmla="*/ 386 h 493"/>
                  <a:gd name="T120" fmla="*/ 305 w 321"/>
                  <a:gd name="T121" fmla="*/ 366 h 493"/>
                  <a:gd name="T122" fmla="*/ 307 w 321"/>
                  <a:gd name="T123" fmla="*/ 367 h 493"/>
                  <a:gd name="T124" fmla="*/ 304 w 321"/>
                  <a:gd name="T125" fmla="*/ 318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1" h="493">
                    <a:moveTo>
                      <a:pt x="304" y="318"/>
                    </a:moveTo>
                    <a:cubicBezTo>
                      <a:pt x="294" y="302"/>
                      <a:pt x="283" y="288"/>
                      <a:pt x="273" y="274"/>
                    </a:cubicBezTo>
                    <a:cubicBezTo>
                      <a:pt x="267" y="265"/>
                      <a:pt x="261" y="258"/>
                      <a:pt x="255" y="250"/>
                    </a:cubicBezTo>
                    <a:cubicBezTo>
                      <a:pt x="249" y="242"/>
                      <a:pt x="247" y="232"/>
                      <a:pt x="240" y="225"/>
                    </a:cubicBezTo>
                    <a:cubicBezTo>
                      <a:pt x="236" y="221"/>
                      <a:pt x="228" y="220"/>
                      <a:pt x="225" y="216"/>
                    </a:cubicBezTo>
                    <a:cubicBezTo>
                      <a:pt x="223" y="213"/>
                      <a:pt x="225" y="208"/>
                      <a:pt x="223" y="203"/>
                    </a:cubicBezTo>
                    <a:cubicBezTo>
                      <a:pt x="218" y="194"/>
                      <a:pt x="209" y="191"/>
                      <a:pt x="204" y="183"/>
                    </a:cubicBezTo>
                    <a:cubicBezTo>
                      <a:pt x="199" y="176"/>
                      <a:pt x="194" y="166"/>
                      <a:pt x="191" y="158"/>
                    </a:cubicBezTo>
                    <a:cubicBezTo>
                      <a:pt x="189" y="152"/>
                      <a:pt x="190" y="146"/>
                      <a:pt x="187" y="140"/>
                    </a:cubicBezTo>
                    <a:cubicBezTo>
                      <a:pt x="185" y="137"/>
                      <a:pt x="179" y="136"/>
                      <a:pt x="178" y="133"/>
                    </a:cubicBezTo>
                    <a:cubicBezTo>
                      <a:pt x="173" y="124"/>
                      <a:pt x="176" y="114"/>
                      <a:pt x="169" y="105"/>
                    </a:cubicBezTo>
                    <a:cubicBezTo>
                      <a:pt x="167" y="102"/>
                      <a:pt x="158" y="100"/>
                      <a:pt x="160" y="94"/>
                    </a:cubicBezTo>
                    <a:cubicBezTo>
                      <a:pt x="162" y="87"/>
                      <a:pt x="165" y="93"/>
                      <a:pt x="169" y="91"/>
                    </a:cubicBezTo>
                    <a:cubicBezTo>
                      <a:pt x="191" y="85"/>
                      <a:pt x="204" y="102"/>
                      <a:pt x="225" y="97"/>
                    </a:cubicBezTo>
                    <a:cubicBezTo>
                      <a:pt x="230" y="96"/>
                      <a:pt x="235" y="93"/>
                      <a:pt x="240" y="93"/>
                    </a:cubicBezTo>
                    <a:cubicBezTo>
                      <a:pt x="244" y="92"/>
                      <a:pt x="243" y="99"/>
                      <a:pt x="249" y="96"/>
                    </a:cubicBezTo>
                    <a:cubicBezTo>
                      <a:pt x="257" y="91"/>
                      <a:pt x="253" y="77"/>
                      <a:pt x="252" y="70"/>
                    </a:cubicBezTo>
                    <a:cubicBezTo>
                      <a:pt x="255" y="58"/>
                      <a:pt x="244" y="41"/>
                      <a:pt x="228" y="43"/>
                    </a:cubicBezTo>
                    <a:cubicBezTo>
                      <a:pt x="219" y="37"/>
                      <a:pt x="197" y="43"/>
                      <a:pt x="193" y="47"/>
                    </a:cubicBezTo>
                    <a:cubicBezTo>
                      <a:pt x="189" y="39"/>
                      <a:pt x="165" y="35"/>
                      <a:pt x="159" y="39"/>
                    </a:cubicBezTo>
                    <a:cubicBezTo>
                      <a:pt x="158" y="38"/>
                      <a:pt x="153" y="30"/>
                      <a:pt x="147" y="22"/>
                    </a:cubicBezTo>
                    <a:cubicBezTo>
                      <a:pt x="134" y="27"/>
                      <a:pt x="119" y="33"/>
                      <a:pt x="116" y="27"/>
                    </a:cubicBezTo>
                    <a:cubicBezTo>
                      <a:pt x="93" y="39"/>
                      <a:pt x="72" y="31"/>
                      <a:pt x="47" y="16"/>
                    </a:cubicBezTo>
                    <a:cubicBezTo>
                      <a:pt x="24" y="2"/>
                      <a:pt x="12" y="7"/>
                      <a:pt x="0" y="0"/>
                    </a:cubicBezTo>
                    <a:cubicBezTo>
                      <a:pt x="3" y="11"/>
                      <a:pt x="4" y="22"/>
                      <a:pt x="9" y="32"/>
                    </a:cubicBezTo>
                    <a:cubicBezTo>
                      <a:pt x="15" y="43"/>
                      <a:pt x="26" y="49"/>
                      <a:pt x="32" y="59"/>
                    </a:cubicBezTo>
                    <a:cubicBezTo>
                      <a:pt x="35" y="63"/>
                      <a:pt x="32" y="69"/>
                      <a:pt x="35" y="74"/>
                    </a:cubicBezTo>
                    <a:cubicBezTo>
                      <a:pt x="38" y="79"/>
                      <a:pt x="45" y="80"/>
                      <a:pt x="48" y="84"/>
                    </a:cubicBezTo>
                    <a:cubicBezTo>
                      <a:pt x="56" y="92"/>
                      <a:pt x="59" y="103"/>
                      <a:pt x="69" y="113"/>
                    </a:cubicBezTo>
                    <a:cubicBezTo>
                      <a:pt x="83" y="129"/>
                      <a:pt x="87" y="147"/>
                      <a:pt x="100" y="162"/>
                    </a:cubicBezTo>
                    <a:cubicBezTo>
                      <a:pt x="108" y="171"/>
                      <a:pt x="108" y="179"/>
                      <a:pt x="114" y="189"/>
                    </a:cubicBezTo>
                    <a:cubicBezTo>
                      <a:pt x="118" y="194"/>
                      <a:pt x="128" y="198"/>
                      <a:pt x="130" y="205"/>
                    </a:cubicBezTo>
                    <a:cubicBezTo>
                      <a:pt x="131" y="209"/>
                      <a:pt x="128" y="216"/>
                      <a:pt x="128" y="220"/>
                    </a:cubicBezTo>
                    <a:cubicBezTo>
                      <a:pt x="128" y="237"/>
                      <a:pt x="141" y="244"/>
                      <a:pt x="147" y="257"/>
                    </a:cubicBezTo>
                    <a:cubicBezTo>
                      <a:pt x="149" y="263"/>
                      <a:pt x="153" y="285"/>
                      <a:pt x="152" y="292"/>
                    </a:cubicBezTo>
                    <a:cubicBezTo>
                      <a:pt x="150" y="303"/>
                      <a:pt x="140" y="308"/>
                      <a:pt x="141" y="321"/>
                    </a:cubicBezTo>
                    <a:cubicBezTo>
                      <a:pt x="142" y="334"/>
                      <a:pt x="143" y="334"/>
                      <a:pt x="137" y="347"/>
                    </a:cubicBezTo>
                    <a:cubicBezTo>
                      <a:pt x="133" y="358"/>
                      <a:pt x="136" y="369"/>
                      <a:pt x="133" y="379"/>
                    </a:cubicBezTo>
                    <a:cubicBezTo>
                      <a:pt x="132" y="383"/>
                      <a:pt x="127" y="387"/>
                      <a:pt x="125" y="391"/>
                    </a:cubicBezTo>
                    <a:cubicBezTo>
                      <a:pt x="122" y="396"/>
                      <a:pt x="122" y="406"/>
                      <a:pt x="123" y="411"/>
                    </a:cubicBezTo>
                    <a:cubicBezTo>
                      <a:pt x="124" y="421"/>
                      <a:pt x="133" y="432"/>
                      <a:pt x="133" y="441"/>
                    </a:cubicBezTo>
                    <a:cubicBezTo>
                      <a:pt x="133" y="452"/>
                      <a:pt x="122" y="459"/>
                      <a:pt x="129" y="471"/>
                    </a:cubicBezTo>
                    <a:cubicBezTo>
                      <a:pt x="127" y="473"/>
                      <a:pt x="123" y="480"/>
                      <a:pt x="126" y="482"/>
                    </a:cubicBezTo>
                    <a:cubicBezTo>
                      <a:pt x="130" y="485"/>
                      <a:pt x="138" y="482"/>
                      <a:pt x="138" y="482"/>
                    </a:cubicBezTo>
                    <a:cubicBezTo>
                      <a:pt x="145" y="485"/>
                      <a:pt x="154" y="492"/>
                      <a:pt x="161" y="493"/>
                    </a:cubicBezTo>
                    <a:cubicBezTo>
                      <a:pt x="170" y="493"/>
                      <a:pt x="172" y="489"/>
                      <a:pt x="179" y="487"/>
                    </a:cubicBezTo>
                    <a:cubicBezTo>
                      <a:pt x="191" y="484"/>
                      <a:pt x="206" y="486"/>
                      <a:pt x="209" y="471"/>
                    </a:cubicBezTo>
                    <a:cubicBezTo>
                      <a:pt x="211" y="462"/>
                      <a:pt x="212" y="441"/>
                      <a:pt x="207" y="433"/>
                    </a:cubicBezTo>
                    <a:cubicBezTo>
                      <a:pt x="214" y="430"/>
                      <a:pt x="212" y="420"/>
                      <a:pt x="211" y="413"/>
                    </a:cubicBezTo>
                    <a:cubicBezTo>
                      <a:pt x="217" y="418"/>
                      <a:pt x="226" y="429"/>
                      <a:pt x="229" y="435"/>
                    </a:cubicBezTo>
                    <a:cubicBezTo>
                      <a:pt x="234" y="442"/>
                      <a:pt x="235" y="458"/>
                      <a:pt x="241" y="465"/>
                    </a:cubicBezTo>
                    <a:cubicBezTo>
                      <a:pt x="251" y="474"/>
                      <a:pt x="258" y="456"/>
                      <a:pt x="267" y="451"/>
                    </a:cubicBezTo>
                    <a:cubicBezTo>
                      <a:pt x="282" y="443"/>
                      <a:pt x="276" y="453"/>
                      <a:pt x="277" y="437"/>
                    </a:cubicBezTo>
                    <a:cubicBezTo>
                      <a:pt x="283" y="434"/>
                      <a:pt x="287" y="428"/>
                      <a:pt x="288" y="422"/>
                    </a:cubicBezTo>
                    <a:cubicBezTo>
                      <a:pt x="288" y="417"/>
                      <a:pt x="285" y="414"/>
                      <a:pt x="285" y="410"/>
                    </a:cubicBezTo>
                    <a:cubicBezTo>
                      <a:pt x="285" y="407"/>
                      <a:pt x="285" y="401"/>
                      <a:pt x="284" y="397"/>
                    </a:cubicBezTo>
                    <a:cubicBezTo>
                      <a:pt x="281" y="379"/>
                      <a:pt x="269" y="370"/>
                      <a:pt x="264" y="355"/>
                    </a:cubicBezTo>
                    <a:cubicBezTo>
                      <a:pt x="269" y="360"/>
                      <a:pt x="276" y="361"/>
                      <a:pt x="281" y="367"/>
                    </a:cubicBezTo>
                    <a:cubicBezTo>
                      <a:pt x="286" y="373"/>
                      <a:pt x="288" y="383"/>
                      <a:pt x="293" y="389"/>
                    </a:cubicBezTo>
                    <a:cubicBezTo>
                      <a:pt x="299" y="396"/>
                      <a:pt x="297" y="397"/>
                      <a:pt x="303" y="386"/>
                    </a:cubicBezTo>
                    <a:cubicBezTo>
                      <a:pt x="306" y="381"/>
                      <a:pt x="307" y="372"/>
                      <a:pt x="305" y="366"/>
                    </a:cubicBezTo>
                    <a:cubicBezTo>
                      <a:pt x="307" y="367"/>
                      <a:pt x="307" y="367"/>
                      <a:pt x="307" y="367"/>
                    </a:cubicBezTo>
                    <a:cubicBezTo>
                      <a:pt x="321" y="363"/>
                      <a:pt x="310" y="327"/>
                      <a:pt x="304" y="318"/>
                    </a:cubicBezTo>
                    <a:close/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72" name="Freeform 133">
                <a:extLst>
                  <a:ext uri="{FF2B5EF4-FFF2-40B4-BE49-F238E27FC236}">
                    <a16:creationId xmlns:a16="http://schemas.microsoft.com/office/drawing/2014/main" id="{98C358F0-2189-833E-DBE7-69722D6DB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272"/>
                <a:ext cx="790" cy="1320"/>
              </a:xfrm>
              <a:custGeom>
                <a:avLst/>
                <a:gdLst>
                  <a:gd name="T0" fmla="*/ 227 w 316"/>
                  <a:gd name="T1" fmla="*/ 217 h 495"/>
                  <a:gd name="T2" fmla="*/ 189 w 316"/>
                  <a:gd name="T3" fmla="*/ 141 h 495"/>
                  <a:gd name="T4" fmla="*/ 161 w 316"/>
                  <a:gd name="T5" fmla="*/ 97 h 495"/>
                  <a:gd name="T6" fmla="*/ 180 w 316"/>
                  <a:gd name="T7" fmla="*/ 92 h 495"/>
                  <a:gd name="T8" fmla="*/ 244 w 316"/>
                  <a:gd name="T9" fmla="*/ 97 h 495"/>
                  <a:gd name="T10" fmla="*/ 254 w 316"/>
                  <a:gd name="T11" fmla="*/ 71 h 495"/>
                  <a:gd name="T12" fmla="*/ 218 w 316"/>
                  <a:gd name="T13" fmla="*/ 40 h 495"/>
                  <a:gd name="T14" fmla="*/ 159 w 316"/>
                  <a:gd name="T15" fmla="*/ 39 h 495"/>
                  <a:gd name="T16" fmla="*/ 118 w 316"/>
                  <a:gd name="T17" fmla="*/ 28 h 495"/>
                  <a:gd name="T18" fmla="*/ 0 w 316"/>
                  <a:gd name="T19" fmla="*/ 1 h 495"/>
                  <a:gd name="T20" fmla="*/ 42 w 316"/>
                  <a:gd name="T21" fmla="*/ 81 h 495"/>
                  <a:gd name="T22" fmla="*/ 130 w 316"/>
                  <a:gd name="T23" fmla="*/ 206 h 495"/>
                  <a:gd name="T24" fmla="*/ 150 w 316"/>
                  <a:gd name="T25" fmla="*/ 272 h 495"/>
                  <a:gd name="T26" fmla="*/ 137 w 316"/>
                  <a:gd name="T27" fmla="*/ 348 h 495"/>
                  <a:gd name="T28" fmla="*/ 123 w 316"/>
                  <a:gd name="T29" fmla="*/ 412 h 495"/>
                  <a:gd name="T30" fmla="*/ 130 w 316"/>
                  <a:gd name="T31" fmla="*/ 472 h 495"/>
                  <a:gd name="T32" fmla="*/ 139 w 316"/>
                  <a:gd name="T33" fmla="*/ 485 h 495"/>
                  <a:gd name="T34" fmla="*/ 139 w 316"/>
                  <a:gd name="T35" fmla="*/ 484 h 495"/>
                  <a:gd name="T36" fmla="*/ 139 w 316"/>
                  <a:gd name="T37" fmla="*/ 483 h 495"/>
                  <a:gd name="T38" fmla="*/ 162 w 316"/>
                  <a:gd name="T39" fmla="*/ 495 h 495"/>
                  <a:gd name="T40" fmla="*/ 209 w 316"/>
                  <a:gd name="T41" fmla="*/ 433 h 495"/>
                  <a:gd name="T42" fmla="*/ 211 w 316"/>
                  <a:gd name="T43" fmla="*/ 415 h 495"/>
                  <a:gd name="T44" fmla="*/ 277 w 316"/>
                  <a:gd name="T45" fmla="*/ 449 h 495"/>
                  <a:gd name="T46" fmla="*/ 278 w 316"/>
                  <a:gd name="T47" fmla="*/ 439 h 495"/>
                  <a:gd name="T48" fmla="*/ 266 w 316"/>
                  <a:gd name="T49" fmla="*/ 355 h 495"/>
                  <a:gd name="T50" fmla="*/ 297 w 316"/>
                  <a:gd name="T51" fmla="*/ 394 h 495"/>
                  <a:gd name="T52" fmla="*/ 307 w 316"/>
                  <a:gd name="T53" fmla="*/ 367 h 495"/>
                  <a:gd name="T54" fmla="*/ 306 w 316"/>
                  <a:gd name="T55" fmla="*/ 318 h 495"/>
                  <a:gd name="T56" fmla="*/ 308 w 316"/>
                  <a:gd name="T57" fmla="*/ 368 h 495"/>
                  <a:gd name="T58" fmla="*/ 299 w 316"/>
                  <a:gd name="T59" fmla="*/ 394 h 495"/>
                  <a:gd name="T60" fmla="*/ 299 w 316"/>
                  <a:gd name="T61" fmla="*/ 395 h 495"/>
                  <a:gd name="T62" fmla="*/ 289 w 316"/>
                  <a:gd name="T63" fmla="*/ 379 h 495"/>
                  <a:gd name="T64" fmla="*/ 284 w 316"/>
                  <a:gd name="T65" fmla="*/ 398 h 495"/>
                  <a:gd name="T66" fmla="*/ 277 w 316"/>
                  <a:gd name="T67" fmla="*/ 442 h 495"/>
                  <a:gd name="T68" fmla="*/ 277 w 316"/>
                  <a:gd name="T69" fmla="*/ 447 h 495"/>
                  <a:gd name="T70" fmla="*/ 274 w 316"/>
                  <a:gd name="T71" fmla="*/ 448 h 495"/>
                  <a:gd name="T72" fmla="*/ 231 w 316"/>
                  <a:gd name="T73" fmla="*/ 436 h 495"/>
                  <a:gd name="T74" fmla="*/ 207 w 316"/>
                  <a:gd name="T75" fmla="*/ 434 h 495"/>
                  <a:gd name="T76" fmla="*/ 163 w 316"/>
                  <a:gd name="T77" fmla="*/ 493 h 495"/>
                  <a:gd name="T78" fmla="*/ 139 w 316"/>
                  <a:gd name="T79" fmla="*/ 482 h 495"/>
                  <a:gd name="T80" fmla="*/ 131 w 316"/>
                  <a:gd name="T81" fmla="*/ 472 h 495"/>
                  <a:gd name="T82" fmla="*/ 125 w 316"/>
                  <a:gd name="T83" fmla="*/ 407 h 495"/>
                  <a:gd name="T84" fmla="*/ 144 w 316"/>
                  <a:gd name="T85" fmla="*/ 332 h 495"/>
                  <a:gd name="T86" fmla="*/ 149 w 316"/>
                  <a:gd name="T87" fmla="*/ 257 h 495"/>
                  <a:gd name="T88" fmla="*/ 124 w 316"/>
                  <a:gd name="T89" fmla="*/ 197 h 495"/>
                  <a:gd name="T90" fmla="*/ 37 w 316"/>
                  <a:gd name="T91" fmla="*/ 74 h 495"/>
                  <a:gd name="T92" fmla="*/ 1 w 316"/>
                  <a:gd name="T93" fmla="*/ 1 h 495"/>
                  <a:gd name="T94" fmla="*/ 116 w 316"/>
                  <a:gd name="T95" fmla="*/ 29 h 495"/>
                  <a:gd name="T96" fmla="*/ 160 w 316"/>
                  <a:gd name="T97" fmla="*/ 41 h 495"/>
                  <a:gd name="T98" fmla="*/ 218 w 316"/>
                  <a:gd name="T99" fmla="*/ 42 h 495"/>
                  <a:gd name="T100" fmla="*/ 252 w 316"/>
                  <a:gd name="T101" fmla="*/ 71 h 495"/>
                  <a:gd name="T102" fmla="*/ 241 w 316"/>
                  <a:gd name="T103" fmla="*/ 93 h 495"/>
                  <a:gd name="T104" fmla="*/ 169 w 316"/>
                  <a:gd name="T105" fmla="*/ 92 h 495"/>
                  <a:gd name="T106" fmla="*/ 166 w 316"/>
                  <a:gd name="T107" fmla="*/ 104 h 495"/>
                  <a:gd name="T108" fmla="*/ 191 w 316"/>
                  <a:gd name="T109" fmla="*/ 159 h 495"/>
                  <a:gd name="T110" fmla="*/ 240 w 316"/>
                  <a:gd name="T111" fmla="*/ 227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6" h="495">
                    <a:moveTo>
                      <a:pt x="305" y="319"/>
                    </a:moveTo>
                    <a:cubicBezTo>
                      <a:pt x="306" y="318"/>
                      <a:pt x="306" y="318"/>
                      <a:pt x="306" y="318"/>
                    </a:cubicBezTo>
                    <a:cubicBezTo>
                      <a:pt x="296" y="303"/>
                      <a:pt x="284" y="289"/>
                      <a:pt x="275" y="274"/>
                    </a:cubicBezTo>
                    <a:cubicBezTo>
                      <a:pt x="269" y="266"/>
                      <a:pt x="263" y="258"/>
                      <a:pt x="257" y="250"/>
                    </a:cubicBezTo>
                    <a:cubicBezTo>
                      <a:pt x="251" y="243"/>
                      <a:pt x="249" y="233"/>
                      <a:pt x="241" y="225"/>
                    </a:cubicBezTo>
                    <a:cubicBezTo>
                      <a:pt x="239" y="223"/>
                      <a:pt x="236" y="222"/>
                      <a:pt x="234" y="221"/>
                    </a:cubicBezTo>
                    <a:cubicBezTo>
                      <a:pt x="231" y="220"/>
                      <a:pt x="228" y="218"/>
                      <a:pt x="227" y="217"/>
                    </a:cubicBezTo>
                    <a:cubicBezTo>
                      <a:pt x="226" y="215"/>
                      <a:pt x="226" y="213"/>
                      <a:pt x="226" y="211"/>
                    </a:cubicBezTo>
                    <a:cubicBezTo>
                      <a:pt x="226" y="209"/>
                      <a:pt x="226" y="206"/>
                      <a:pt x="225" y="204"/>
                    </a:cubicBezTo>
                    <a:cubicBezTo>
                      <a:pt x="222" y="199"/>
                      <a:pt x="219" y="196"/>
                      <a:pt x="215" y="193"/>
                    </a:cubicBezTo>
                    <a:cubicBezTo>
                      <a:pt x="212" y="190"/>
                      <a:pt x="208" y="187"/>
                      <a:pt x="206" y="184"/>
                    </a:cubicBezTo>
                    <a:cubicBezTo>
                      <a:pt x="201" y="177"/>
                      <a:pt x="196" y="166"/>
                      <a:pt x="193" y="158"/>
                    </a:cubicBezTo>
                    <a:cubicBezTo>
                      <a:pt x="192" y="156"/>
                      <a:pt x="192" y="153"/>
                      <a:pt x="191" y="150"/>
                    </a:cubicBezTo>
                    <a:cubicBezTo>
                      <a:pt x="191" y="147"/>
                      <a:pt x="191" y="144"/>
                      <a:pt x="189" y="141"/>
                    </a:cubicBezTo>
                    <a:cubicBezTo>
                      <a:pt x="188" y="139"/>
                      <a:pt x="185" y="138"/>
                      <a:pt x="184" y="137"/>
                    </a:cubicBezTo>
                    <a:cubicBezTo>
                      <a:pt x="182" y="136"/>
                      <a:pt x="180" y="135"/>
                      <a:pt x="180" y="134"/>
                    </a:cubicBezTo>
                    <a:cubicBezTo>
                      <a:pt x="177" y="129"/>
                      <a:pt x="177" y="125"/>
                      <a:pt x="176" y="120"/>
                    </a:cubicBezTo>
                    <a:cubicBezTo>
                      <a:pt x="176" y="115"/>
                      <a:pt x="175" y="110"/>
                      <a:pt x="171" y="105"/>
                    </a:cubicBezTo>
                    <a:cubicBezTo>
                      <a:pt x="170" y="104"/>
                      <a:pt x="170" y="104"/>
                      <a:pt x="169" y="103"/>
                    </a:cubicBezTo>
                    <a:cubicBezTo>
                      <a:pt x="167" y="102"/>
                      <a:pt x="165" y="102"/>
                      <a:pt x="164" y="100"/>
                    </a:cubicBezTo>
                    <a:cubicBezTo>
                      <a:pt x="162" y="99"/>
                      <a:pt x="161" y="98"/>
                      <a:pt x="161" y="97"/>
                    </a:cubicBezTo>
                    <a:cubicBezTo>
                      <a:pt x="161" y="96"/>
                      <a:pt x="161" y="96"/>
                      <a:pt x="162" y="95"/>
                    </a:cubicBezTo>
                    <a:cubicBezTo>
                      <a:pt x="162" y="94"/>
                      <a:pt x="162" y="93"/>
                      <a:pt x="163" y="93"/>
                    </a:cubicBezTo>
                    <a:cubicBezTo>
                      <a:pt x="163" y="92"/>
                      <a:pt x="163" y="92"/>
                      <a:pt x="164" y="92"/>
                    </a:cubicBezTo>
                    <a:cubicBezTo>
                      <a:pt x="164" y="92"/>
                      <a:pt x="165" y="93"/>
                      <a:pt x="166" y="93"/>
                    </a:cubicBezTo>
                    <a:cubicBezTo>
                      <a:pt x="166" y="93"/>
                      <a:pt x="168" y="94"/>
                      <a:pt x="169" y="94"/>
                    </a:cubicBezTo>
                    <a:cubicBezTo>
                      <a:pt x="169" y="94"/>
                      <a:pt x="170" y="93"/>
                      <a:pt x="170" y="93"/>
                    </a:cubicBezTo>
                    <a:cubicBezTo>
                      <a:pt x="174" y="92"/>
                      <a:pt x="177" y="92"/>
                      <a:pt x="180" y="92"/>
                    </a:cubicBezTo>
                    <a:cubicBezTo>
                      <a:pt x="187" y="92"/>
                      <a:pt x="193" y="94"/>
                      <a:pt x="199" y="96"/>
                    </a:cubicBezTo>
                    <a:cubicBezTo>
                      <a:pt x="205" y="98"/>
                      <a:pt x="211" y="100"/>
                      <a:pt x="218" y="100"/>
                    </a:cubicBezTo>
                    <a:cubicBezTo>
                      <a:pt x="221" y="100"/>
                      <a:pt x="223" y="99"/>
                      <a:pt x="226" y="99"/>
                    </a:cubicBezTo>
                    <a:cubicBezTo>
                      <a:pt x="231" y="98"/>
                      <a:pt x="236" y="95"/>
                      <a:pt x="241" y="95"/>
                    </a:cubicBezTo>
                    <a:cubicBezTo>
                      <a:pt x="241" y="95"/>
                      <a:pt x="241" y="95"/>
                      <a:pt x="241" y="95"/>
                    </a:cubicBezTo>
                    <a:cubicBezTo>
                      <a:pt x="241" y="95"/>
                      <a:pt x="242" y="95"/>
                      <a:pt x="242" y="95"/>
                    </a:cubicBezTo>
                    <a:cubicBezTo>
                      <a:pt x="243" y="95"/>
                      <a:pt x="243" y="96"/>
                      <a:pt x="244" y="97"/>
                    </a:cubicBezTo>
                    <a:cubicBezTo>
                      <a:pt x="245" y="98"/>
                      <a:pt x="246" y="99"/>
                      <a:pt x="247" y="99"/>
                    </a:cubicBezTo>
                    <a:cubicBezTo>
                      <a:pt x="248" y="99"/>
                      <a:pt x="249" y="98"/>
                      <a:pt x="251" y="97"/>
                    </a:cubicBezTo>
                    <a:cubicBezTo>
                      <a:pt x="253" y="96"/>
                      <a:pt x="254" y="94"/>
                      <a:pt x="255" y="92"/>
                    </a:cubicBezTo>
                    <a:cubicBezTo>
                      <a:pt x="256" y="90"/>
                      <a:pt x="256" y="88"/>
                      <a:pt x="256" y="85"/>
                    </a:cubicBezTo>
                    <a:cubicBezTo>
                      <a:pt x="256" y="80"/>
                      <a:pt x="255" y="74"/>
                      <a:pt x="254" y="71"/>
                    </a:cubicBezTo>
                    <a:cubicBezTo>
                      <a:pt x="253" y="71"/>
                      <a:pt x="253" y="71"/>
                      <a:pt x="253" y="71"/>
                    </a:cubicBezTo>
                    <a:cubicBezTo>
                      <a:pt x="254" y="71"/>
                      <a:pt x="254" y="71"/>
                      <a:pt x="254" y="71"/>
                    </a:cubicBezTo>
                    <a:cubicBezTo>
                      <a:pt x="254" y="70"/>
                      <a:pt x="254" y="68"/>
                      <a:pt x="254" y="67"/>
                    </a:cubicBezTo>
                    <a:cubicBezTo>
                      <a:pt x="254" y="62"/>
                      <a:pt x="252" y="56"/>
                      <a:pt x="248" y="51"/>
                    </a:cubicBezTo>
                    <a:cubicBezTo>
                      <a:pt x="244" y="46"/>
                      <a:pt x="239" y="43"/>
                      <a:pt x="232" y="43"/>
                    </a:cubicBezTo>
                    <a:cubicBezTo>
                      <a:pt x="231" y="43"/>
                      <a:pt x="230" y="43"/>
                      <a:pt x="229" y="43"/>
                    </a:cubicBezTo>
                    <a:cubicBezTo>
                      <a:pt x="229" y="44"/>
                      <a:pt x="229" y="44"/>
                      <a:pt x="229" y="44"/>
                    </a:cubicBezTo>
                    <a:cubicBezTo>
                      <a:pt x="229" y="43"/>
                      <a:pt x="229" y="43"/>
                      <a:pt x="229" y="43"/>
                    </a:cubicBezTo>
                    <a:cubicBezTo>
                      <a:pt x="226" y="41"/>
                      <a:pt x="222" y="40"/>
                      <a:pt x="218" y="40"/>
                    </a:cubicBezTo>
                    <a:cubicBezTo>
                      <a:pt x="213" y="40"/>
                      <a:pt x="208" y="41"/>
                      <a:pt x="203" y="43"/>
                    </a:cubicBezTo>
                    <a:cubicBezTo>
                      <a:pt x="199" y="44"/>
                      <a:pt x="195" y="46"/>
                      <a:pt x="194" y="48"/>
                    </a:cubicBezTo>
                    <a:cubicBezTo>
                      <a:pt x="194" y="48"/>
                      <a:pt x="194" y="48"/>
                      <a:pt x="194" y="48"/>
                    </a:cubicBezTo>
                    <a:cubicBezTo>
                      <a:pt x="195" y="48"/>
                      <a:pt x="195" y="48"/>
                      <a:pt x="195" y="48"/>
                    </a:cubicBezTo>
                    <a:cubicBezTo>
                      <a:pt x="193" y="44"/>
                      <a:pt x="189" y="42"/>
                      <a:pt x="184" y="40"/>
                    </a:cubicBezTo>
                    <a:cubicBezTo>
                      <a:pt x="179" y="39"/>
                      <a:pt x="173" y="38"/>
                      <a:pt x="168" y="38"/>
                    </a:cubicBezTo>
                    <a:cubicBezTo>
                      <a:pt x="164" y="38"/>
                      <a:pt x="161" y="38"/>
                      <a:pt x="159" y="39"/>
                    </a:cubicBezTo>
                    <a:cubicBezTo>
                      <a:pt x="160" y="40"/>
                      <a:pt x="160" y="40"/>
                      <a:pt x="160" y="40"/>
                    </a:cubicBezTo>
                    <a:cubicBezTo>
                      <a:pt x="160" y="40"/>
                      <a:pt x="160" y="40"/>
                      <a:pt x="160" y="40"/>
                    </a:cubicBezTo>
                    <a:cubicBezTo>
                      <a:pt x="159" y="38"/>
                      <a:pt x="155" y="31"/>
                      <a:pt x="149" y="23"/>
                    </a:cubicBezTo>
                    <a:cubicBezTo>
                      <a:pt x="149" y="22"/>
                      <a:pt x="149" y="22"/>
                      <a:pt x="148" y="22"/>
                    </a:cubicBezTo>
                    <a:cubicBezTo>
                      <a:pt x="138" y="26"/>
                      <a:pt x="128" y="30"/>
                      <a:pt x="122" y="30"/>
                    </a:cubicBezTo>
                    <a:cubicBezTo>
                      <a:pt x="121" y="30"/>
                      <a:pt x="120" y="30"/>
                      <a:pt x="120" y="29"/>
                    </a:cubicBezTo>
                    <a:cubicBezTo>
                      <a:pt x="119" y="29"/>
                      <a:pt x="118" y="28"/>
                      <a:pt x="118" y="28"/>
                    </a:cubicBezTo>
                    <a:cubicBezTo>
                      <a:pt x="118" y="27"/>
                      <a:pt x="117" y="27"/>
                      <a:pt x="117" y="27"/>
                    </a:cubicBezTo>
                    <a:cubicBezTo>
                      <a:pt x="109" y="31"/>
                      <a:pt x="102" y="33"/>
                      <a:pt x="95" y="33"/>
                    </a:cubicBezTo>
                    <a:cubicBezTo>
                      <a:pt x="80" y="33"/>
                      <a:pt x="65" y="26"/>
                      <a:pt x="48" y="16"/>
                    </a:cubicBezTo>
                    <a:cubicBezTo>
                      <a:pt x="37" y="9"/>
                      <a:pt x="28" y="7"/>
                      <a:pt x="21" y="5"/>
                    </a:cubicBezTo>
                    <a:cubicBezTo>
                      <a:pt x="13" y="4"/>
                      <a:pt x="7" y="3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12"/>
                      <a:pt x="4" y="23"/>
                      <a:pt x="10" y="34"/>
                    </a:cubicBezTo>
                    <a:cubicBezTo>
                      <a:pt x="12" y="39"/>
                      <a:pt x="17" y="44"/>
                      <a:pt x="21" y="48"/>
                    </a:cubicBezTo>
                    <a:cubicBezTo>
                      <a:pt x="25" y="52"/>
                      <a:pt x="30" y="56"/>
                      <a:pt x="32" y="60"/>
                    </a:cubicBezTo>
                    <a:cubicBezTo>
                      <a:pt x="33" y="62"/>
                      <a:pt x="33" y="64"/>
                      <a:pt x="33" y="66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70"/>
                      <a:pt x="33" y="72"/>
                      <a:pt x="35" y="75"/>
                    </a:cubicBezTo>
                    <a:cubicBezTo>
                      <a:pt x="37" y="78"/>
                      <a:pt x="39" y="80"/>
                      <a:pt x="42" y="81"/>
                    </a:cubicBezTo>
                    <a:cubicBezTo>
                      <a:pt x="44" y="83"/>
                      <a:pt x="47" y="84"/>
                      <a:pt x="48" y="85"/>
                    </a:cubicBezTo>
                    <a:cubicBezTo>
                      <a:pt x="56" y="93"/>
                      <a:pt x="60" y="105"/>
                      <a:pt x="69" y="115"/>
                    </a:cubicBezTo>
                    <a:cubicBezTo>
                      <a:pt x="83" y="130"/>
                      <a:pt x="87" y="149"/>
                      <a:pt x="100" y="164"/>
                    </a:cubicBezTo>
                    <a:cubicBezTo>
                      <a:pt x="104" y="168"/>
                      <a:pt x="106" y="172"/>
                      <a:pt x="108" y="176"/>
                    </a:cubicBezTo>
                    <a:cubicBezTo>
                      <a:pt x="109" y="181"/>
                      <a:pt x="111" y="185"/>
                      <a:pt x="114" y="190"/>
                    </a:cubicBezTo>
                    <a:cubicBezTo>
                      <a:pt x="117" y="193"/>
                      <a:pt x="120" y="196"/>
                      <a:pt x="123" y="198"/>
                    </a:cubicBezTo>
                    <a:cubicBezTo>
                      <a:pt x="126" y="201"/>
                      <a:pt x="129" y="203"/>
                      <a:pt x="130" y="206"/>
                    </a:cubicBezTo>
                    <a:cubicBezTo>
                      <a:pt x="130" y="207"/>
                      <a:pt x="130" y="207"/>
                      <a:pt x="130" y="208"/>
                    </a:cubicBezTo>
                    <a:cubicBezTo>
                      <a:pt x="130" y="210"/>
                      <a:pt x="130" y="212"/>
                      <a:pt x="129" y="214"/>
                    </a:cubicBezTo>
                    <a:cubicBezTo>
                      <a:pt x="128" y="217"/>
                      <a:pt x="128" y="219"/>
                      <a:pt x="128" y="221"/>
                    </a:cubicBezTo>
                    <a:cubicBezTo>
                      <a:pt x="128" y="221"/>
                      <a:pt x="128" y="221"/>
                      <a:pt x="128" y="221"/>
                    </a:cubicBezTo>
                    <a:cubicBezTo>
                      <a:pt x="128" y="230"/>
                      <a:pt x="131" y="236"/>
                      <a:pt x="135" y="241"/>
                    </a:cubicBezTo>
                    <a:cubicBezTo>
                      <a:pt x="139" y="247"/>
                      <a:pt x="144" y="252"/>
                      <a:pt x="147" y="258"/>
                    </a:cubicBezTo>
                    <a:cubicBezTo>
                      <a:pt x="148" y="260"/>
                      <a:pt x="149" y="266"/>
                      <a:pt x="150" y="272"/>
                    </a:cubicBezTo>
                    <a:cubicBezTo>
                      <a:pt x="151" y="278"/>
                      <a:pt x="152" y="284"/>
                      <a:pt x="152" y="289"/>
                    </a:cubicBezTo>
                    <a:cubicBezTo>
                      <a:pt x="152" y="291"/>
                      <a:pt x="152" y="292"/>
                      <a:pt x="152" y="293"/>
                    </a:cubicBezTo>
                    <a:cubicBezTo>
                      <a:pt x="151" y="298"/>
                      <a:pt x="148" y="302"/>
                      <a:pt x="146" y="306"/>
                    </a:cubicBezTo>
                    <a:cubicBezTo>
                      <a:pt x="143" y="310"/>
                      <a:pt x="141" y="314"/>
                      <a:pt x="141" y="320"/>
                    </a:cubicBezTo>
                    <a:cubicBezTo>
                      <a:pt x="141" y="320"/>
                      <a:pt x="141" y="321"/>
                      <a:pt x="141" y="322"/>
                    </a:cubicBezTo>
                    <a:cubicBezTo>
                      <a:pt x="141" y="326"/>
                      <a:pt x="142" y="329"/>
                      <a:pt x="142" y="332"/>
                    </a:cubicBezTo>
                    <a:cubicBezTo>
                      <a:pt x="142" y="337"/>
                      <a:pt x="141" y="339"/>
                      <a:pt x="137" y="348"/>
                    </a:cubicBezTo>
                    <a:cubicBezTo>
                      <a:pt x="135" y="353"/>
                      <a:pt x="135" y="359"/>
                      <a:pt x="135" y="364"/>
                    </a:cubicBezTo>
                    <a:cubicBezTo>
                      <a:pt x="135" y="366"/>
                      <a:pt x="135" y="367"/>
                      <a:pt x="135" y="368"/>
                    </a:cubicBezTo>
                    <a:cubicBezTo>
                      <a:pt x="135" y="372"/>
                      <a:pt x="135" y="376"/>
                      <a:pt x="133" y="380"/>
                    </a:cubicBezTo>
                    <a:cubicBezTo>
                      <a:pt x="133" y="381"/>
                      <a:pt x="132" y="383"/>
                      <a:pt x="130" y="385"/>
                    </a:cubicBezTo>
                    <a:cubicBezTo>
                      <a:pt x="128" y="387"/>
                      <a:pt x="126" y="389"/>
                      <a:pt x="125" y="392"/>
                    </a:cubicBezTo>
                    <a:cubicBezTo>
                      <a:pt x="123" y="396"/>
                      <a:pt x="123" y="402"/>
                      <a:pt x="123" y="407"/>
                    </a:cubicBezTo>
                    <a:cubicBezTo>
                      <a:pt x="123" y="409"/>
                      <a:pt x="123" y="411"/>
                      <a:pt x="123" y="412"/>
                    </a:cubicBezTo>
                    <a:cubicBezTo>
                      <a:pt x="123" y="417"/>
                      <a:pt x="126" y="423"/>
                      <a:pt x="128" y="428"/>
                    </a:cubicBezTo>
                    <a:cubicBezTo>
                      <a:pt x="131" y="433"/>
                      <a:pt x="133" y="438"/>
                      <a:pt x="133" y="442"/>
                    </a:cubicBezTo>
                    <a:cubicBezTo>
                      <a:pt x="133" y="443"/>
                      <a:pt x="133" y="443"/>
                      <a:pt x="133" y="443"/>
                    </a:cubicBezTo>
                    <a:cubicBezTo>
                      <a:pt x="133" y="446"/>
                      <a:pt x="132" y="450"/>
                      <a:pt x="130" y="453"/>
                    </a:cubicBezTo>
                    <a:cubicBezTo>
                      <a:pt x="128" y="457"/>
                      <a:pt x="127" y="460"/>
                      <a:pt x="127" y="465"/>
                    </a:cubicBezTo>
                    <a:cubicBezTo>
                      <a:pt x="127" y="467"/>
                      <a:pt x="127" y="470"/>
                      <a:pt x="129" y="473"/>
                    </a:cubicBezTo>
                    <a:cubicBezTo>
                      <a:pt x="130" y="472"/>
                      <a:pt x="130" y="472"/>
                      <a:pt x="130" y="472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28" y="473"/>
                      <a:pt x="127" y="474"/>
                      <a:pt x="126" y="476"/>
                    </a:cubicBezTo>
                    <a:cubicBezTo>
                      <a:pt x="126" y="477"/>
                      <a:pt x="125" y="479"/>
                      <a:pt x="125" y="480"/>
                    </a:cubicBezTo>
                    <a:cubicBezTo>
                      <a:pt x="125" y="482"/>
                      <a:pt x="125" y="483"/>
                      <a:pt x="126" y="484"/>
                    </a:cubicBezTo>
                    <a:cubicBezTo>
                      <a:pt x="128" y="485"/>
                      <a:pt x="130" y="486"/>
                      <a:pt x="132" y="486"/>
                    </a:cubicBezTo>
                    <a:cubicBezTo>
                      <a:pt x="134" y="486"/>
                      <a:pt x="136" y="485"/>
                      <a:pt x="137" y="485"/>
                    </a:cubicBezTo>
                    <a:cubicBezTo>
                      <a:pt x="138" y="485"/>
                      <a:pt x="138" y="485"/>
                      <a:pt x="139" y="485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38" y="484"/>
                      <a:pt x="138" y="484"/>
                      <a:pt x="138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38" y="484"/>
                      <a:pt x="138" y="484"/>
                      <a:pt x="138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42" y="485"/>
                      <a:pt x="146" y="488"/>
                      <a:pt x="150" y="490"/>
                    </a:cubicBezTo>
                    <a:cubicBezTo>
                      <a:pt x="154" y="492"/>
                      <a:pt x="158" y="495"/>
                      <a:pt x="162" y="495"/>
                    </a:cubicBezTo>
                    <a:cubicBezTo>
                      <a:pt x="163" y="495"/>
                      <a:pt x="163" y="495"/>
                      <a:pt x="163" y="495"/>
                    </a:cubicBezTo>
                    <a:cubicBezTo>
                      <a:pt x="167" y="495"/>
                      <a:pt x="170" y="494"/>
                      <a:pt x="172" y="492"/>
                    </a:cubicBezTo>
                    <a:cubicBezTo>
                      <a:pt x="175" y="491"/>
                      <a:pt x="177" y="490"/>
                      <a:pt x="180" y="489"/>
                    </a:cubicBezTo>
                    <a:cubicBezTo>
                      <a:pt x="186" y="488"/>
                      <a:pt x="193" y="487"/>
                      <a:pt x="198" y="486"/>
                    </a:cubicBezTo>
                    <a:cubicBezTo>
                      <a:pt x="204" y="484"/>
                      <a:pt x="209" y="480"/>
                      <a:pt x="211" y="473"/>
                    </a:cubicBezTo>
                    <a:cubicBezTo>
                      <a:pt x="212" y="468"/>
                      <a:pt x="213" y="462"/>
                      <a:pt x="213" y="455"/>
                    </a:cubicBezTo>
                    <a:cubicBezTo>
                      <a:pt x="213" y="446"/>
                      <a:pt x="212" y="438"/>
                      <a:pt x="209" y="433"/>
                    </a:cubicBezTo>
                    <a:cubicBezTo>
                      <a:pt x="208" y="434"/>
                      <a:pt x="208" y="434"/>
                      <a:pt x="208" y="434"/>
                    </a:cubicBezTo>
                    <a:cubicBezTo>
                      <a:pt x="209" y="435"/>
                      <a:pt x="209" y="435"/>
                      <a:pt x="209" y="435"/>
                    </a:cubicBezTo>
                    <a:cubicBezTo>
                      <a:pt x="211" y="434"/>
                      <a:pt x="212" y="432"/>
                      <a:pt x="213" y="430"/>
                    </a:cubicBezTo>
                    <a:cubicBezTo>
                      <a:pt x="214" y="428"/>
                      <a:pt x="214" y="426"/>
                      <a:pt x="214" y="424"/>
                    </a:cubicBezTo>
                    <a:cubicBezTo>
                      <a:pt x="214" y="421"/>
                      <a:pt x="214" y="417"/>
                      <a:pt x="213" y="414"/>
                    </a:cubicBezTo>
                    <a:cubicBezTo>
                      <a:pt x="212" y="414"/>
                      <a:pt x="212" y="414"/>
                      <a:pt x="212" y="414"/>
                    </a:cubicBezTo>
                    <a:cubicBezTo>
                      <a:pt x="211" y="415"/>
                      <a:pt x="211" y="415"/>
                      <a:pt x="211" y="415"/>
                    </a:cubicBezTo>
                    <a:cubicBezTo>
                      <a:pt x="217" y="420"/>
                      <a:pt x="226" y="431"/>
                      <a:pt x="230" y="437"/>
                    </a:cubicBezTo>
                    <a:cubicBezTo>
                      <a:pt x="231" y="440"/>
                      <a:pt x="233" y="446"/>
                      <a:pt x="235" y="451"/>
                    </a:cubicBezTo>
                    <a:cubicBezTo>
                      <a:pt x="236" y="457"/>
                      <a:pt x="238" y="463"/>
                      <a:pt x="242" y="466"/>
                    </a:cubicBezTo>
                    <a:cubicBezTo>
                      <a:pt x="244" y="468"/>
                      <a:pt x="246" y="469"/>
                      <a:pt x="248" y="469"/>
                    </a:cubicBezTo>
                    <a:cubicBezTo>
                      <a:pt x="250" y="469"/>
                      <a:pt x="252" y="468"/>
                      <a:pt x="253" y="467"/>
                    </a:cubicBezTo>
                    <a:cubicBezTo>
                      <a:pt x="259" y="463"/>
                      <a:pt x="263" y="456"/>
                      <a:pt x="269" y="453"/>
                    </a:cubicBezTo>
                    <a:cubicBezTo>
                      <a:pt x="273" y="451"/>
                      <a:pt x="275" y="450"/>
                      <a:pt x="277" y="449"/>
                    </a:cubicBezTo>
                    <a:cubicBezTo>
                      <a:pt x="277" y="449"/>
                      <a:pt x="278" y="449"/>
                      <a:pt x="278" y="449"/>
                    </a:cubicBezTo>
                    <a:cubicBezTo>
                      <a:pt x="279" y="448"/>
                      <a:pt x="279" y="448"/>
                      <a:pt x="279" y="448"/>
                    </a:cubicBezTo>
                    <a:cubicBezTo>
                      <a:pt x="279" y="447"/>
                      <a:pt x="279" y="447"/>
                      <a:pt x="279" y="447"/>
                    </a:cubicBezTo>
                    <a:cubicBezTo>
                      <a:pt x="279" y="446"/>
                      <a:pt x="279" y="445"/>
                      <a:pt x="279" y="442"/>
                    </a:cubicBezTo>
                    <a:cubicBezTo>
                      <a:pt x="279" y="441"/>
                      <a:pt x="279" y="439"/>
                      <a:pt x="279" y="438"/>
                    </a:cubicBezTo>
                    <a:cubicBezTo>
                      <a:pt x="278" y="438"/>
                      <a:pt x="278" y="438"/>
                      <a:pt x="278" y="438"/>
                    </a:cubicBezTo>
                    <a:cubicBezTo>
                      <a:pt x="278" y="439"/>
                      <a:pt x="278" y="439"/>
                      <a:pt x="278" y="439"/>
                    </a:cubicBezTo>
                    <a:cubicBezTo>
                      <a:pt x="284" y="436"/>
                      <a:pt x="289" y="429"/>
                      <a:pt x="290" y="423"/>
                    </a:cubicBezTo>
                    <a:cubicBezTo>
                      <a:pt x="290" y="422"/>
                      <a:pt x="290" y="422"/>
                      <a:pt x="290" y="422"/>
                    </a:cubicBezTo>
                    <a:cubicBezTo>
                      <a:pt x="290" y="419"/>
                      <a:pt x="289" y="418"/>
                      <a:pt x="288" y="416"/>
                    </a:cubicBezTo>
                    <a:cubicBezTo>
                      <a:pt x="288" y="414"/>
                      <a:pt x="287" y="413"/>
                      <a:pt x="287" y="411"/>
                    </a:cubicBezTo>
                    <a:cubicBezTo>
                      <a:pt x="287" y="408"/>
                      <a:pt x="287" y="402"/>
                      <a:pt x="286" y="397"/>
                    </a:cubicBezTo>
                    <a:cubicBezTo>
                      <a:pt x="284" y="389"/>
                      <a:pt x="281" y="382"/>
                      <a:pt x="277" y="375"/>
                    </a:cubicBezTo>
                    <a:cubicBezTo>
                      <a:pt x="273" y="369"/>
                      <a:pt x="269" y="363"/>
                      <a:pt x="266" y="355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7" y="359"/>
                      <a:pt x="270" y="361"/>
                      <a:pt x="273" y="363"/>
                    </a:cubicBezTo>
                    <a:cubicBezTo>
                      <a:pt x="276" y="364"/>
                      <a:pt x="279" y="366"/>
                      <a:pt x="282" y="369"/>
                    </a:cubicBezTo>
                    <a:cubicBezTo>
                      <a:pt x="284" y="372"/>
                      <a:pt x="286" y="376"/>
                      <a:pt x="287" y="379"/>
                    </a:cubicBezTo>
                    <a:cubicBezTo>
                      <a:pt x="289" y="383"/>
                      <a:pt x="291" y="387"/>
                      <a:pt x="294" y="391"/>
                    </a:cubicBezTo>
                    <a:cubicBezTo>
                      <a:pt x="295" y="392"/>
                      <a:pt x="296" y="394"/>
                      <a:pt x="297" y="394"/>
                    </a:cubicBezTo>
                    <a:cubicBezTo>
                      <a:pt x="297" y="395"/>
                      <a:pt x="297" y="395"/>
                      <a:pt x="298" y="396"/>
                    </a:cubicBezTo>
                    <a:cubicBezTo>
                      <a:pt x="298" y="396"/>
                      <a:pt x="299" y="396"/>
                      <a:pt x="299" y="396"/>
                    </a:cubicBezTo>
                    <a:cubicBezTo>
                      <a:pt x="300" y="396"/>
                      <a:pt x="300" y="396"/>
                      <a:pt x="301" y="396"/>
                    </a:cubicBezTo>
                    <a:cubicBezTo>
                      <a:pt x="301" y="395"/>
                      <a:pt x="302" y="394"/>
                      <a:pt x="302" y="393"/>
                    </a:cubicBezTo>
                    <a:cubicBezTo>
                      <a:pt x="303" y="392"/>
                      <a:pt x="304" y="390"/>
                      <a:pt x="305" y="388"/>
                    </a:cubicBezTo>
                    <a:cubicBezTo>
                      <a:pt x="307" y="384"/>
                      <a:pt x="308" y="379"/>
                      <a:pt x="308" y="375"/>
                    </a:cubicBezTo>
                    <a:cubicBezTo>
                      <a:pt x="308" y="372"/>
                      <a:pt x="308" y="369"/>
                      <a:pt x="307" y="367"/>
                    </a:cubicBezTo>
                    <a:cubicBezTo>
                      <a:pt x="306" y="367"/>
                      <a:pt x="306" y="367"/>
                      <a:pt x="306" y="367"/>
                    </a:cubicBezTo>
                    <a:cubicBezTo>
                      <a:pt x="306" y="368"/>
                      <a:pt x="306" y="368"/>
                      <a:pt x="306" y="368"/>
                    </a:cubicBezTo>
                    <a:cubicBezTo>
                      <a:pt x="307" y="369"/>
                      <a:pt x="307" y="369"/>
                      <a:pt x="307" y="369"/>
                    </a:cubicBezTo>
                    <a:cubicBezTo>
                      <a:pt x="308" y="369"/>
                      <a:pt x="308" y="369"/>
                      <a:pt x="308" y="369"/>
                    </a:cubicBezTo>
                    <a:cubicBezTo>
                      <a:pt x="311" y="368"/>
                      <a:pt x="313" y="366"/>
                      <a:pt x="314" y="364"/>
                    </a:cubicBezTo>
                    <a:cubicBezTo>
                      <a:pt x="315" y="361"/>
                      <a:pt x="316" y="358"/>
                      <a:pt x="316" y="354"/>
                    </a:cubicBezTo>
                    <a:cubicBezTo>
                      <a:pt x="316" y="341"/>
                      <a:pt x="310" y="325"/>
                      <a:pt x="306" y="318"/>
                    </a:cubicBezTo>
                    <a:cubicBezTo>
                      <a:pt x="305" y="319"/>
                      <a:pt x="305" y="319"/>
                      <a:pt x="305" y="319"/>
                    </a:cubicBezTo>
                    <a:cubicBezTo>
                      <a:pt x="304" y="319"/>
                      <a:pt x="304" y="319"/>
                      <a:pt x="304" y="319"/>
                    </a:cubicBezTo>
                    <a:cubicBezTo>
                      <a:pt x="308" y="325"/>
                      <a:pt x="314" y="342"/>
                      <a:pt x="314" y="354"/>
                    </a:cubicBezTo>
                    <a:cubicBezTo>
                      <a:pt x="314" y="358"/>
                      <a:pt x="313" y="361"/>
                      <a:pt x="312" y="363"/>
                    </a:cubicBezTo>
                    <a:cubicBezTo>
                      <a:pt x="311" y="365"/>
                      <a:pt x="310" y="367"/>
                      <a:pt x="307" y="367"/>
                    </a:cubicBezTo>
                    <a:cubicBezTo>
                      <a:pt x="308" y="368"/>
                      <a:pt x="308" y="368"/>
                      <a:pt x="308" y="368"/>
                    </a:cubicBezTo>
                    <a:cubicBezTo>
                      <a:pt x="308" y="368"/>
                      <a:pt x="308" y="368"/>
                      <a:pt x="308" y="368"/>
                    </a:cubicBezTo>
                    <a:cubicBezTo>
                      <a:pt x="307" y="366"/>
                      <a:pt x="307" y="366"/>
                      <a:pt x="307" y="366"/>
                    </a:cubicBezTo>
                    <a:cubicBezTo>
                      <a:pt x="307" y="366"/>
                      <a:pt x="306" y="366"/>
                      <a:pt x="306" y="366"/>
                    </a:cubicBezTo>
                    <a:cubicBezTo>
                      <a:pt x="305" y="366"/>
                      <a:pt x="305" y="367"/>
                      <a:pt x="305" y="367"/>
                    </a:cubicBezTo>
                    <a:cubicBezTo>
                      <a:pt x="306" y="369"/>
                      <a:pt x="306" y="372"/>
                      <a:pt x="306" y="375"/>
                    </a:cubicBezTo>
                    <a:cubicBezTo>
                      <a:pt x="306" y="379"/>
                      <a:pt x="305" y="384"/>
                      <a:pt x="303" y="387"/>
                    </a:cubicBezTo>
                    <a:cubicBezTo>
                      <a:pt x="302" y="390"/>
                      <a:pt x="301" y="392"/>
                      <a:pt x="300" y="393"/>
                    </a:cubicBezTo>
                    <a:cubicBezTo>
                      <a:pt x="300" y="394"/>
                      <a:pt x="299" y="394"/>
                      <a:pt x="299" y="394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5"/>
                      <a:pt x="299" y="395"/>
                      <a:pt x="299" y="395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5"/>
                      <a:pt x="299" y="395"/>
                      <a:pt x="299" y="395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5"/>
                      <a:pt x="299" y="395"/>
                      <a:pt x="299" y="395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5"/>
                      <a:pt x="299" y="395"/>
                      <a:pt x="299" y="395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4"/>
                      <a:pt x="299" y="394"/>
                      <a:pt x="298" y="393"/>
                    </a:cubicBezTo>
                    <a:cubicBezTo>
                      <a:pt x="297" y="392"/>
                      <a:pt x="296" y="391"/>
                      <a:pt x="295" y="389"/>
                    </a:cubicBezTo>
                    <a:cubicBezTo>
                      <a:pt x="292" y="386"/>
                      <a:pt x="291" y="383"/>
                      <a:pt x="289" y="379"/>
                    </a:cubicBezTo>
                    <a:cubicBezTo>
                      <a:pt x="287" y="375"/>
                      <a:pt x="286" y="371"/>
                      <a:pt x="283" y="368"/>
                    </a:cubicBezTo>
                    <a:cubicBezTo>
                      <a:pt x="280" y="365"/>
                      <a:pt x="277" y="363"/>
                      <a:pt x="274" y="361"/>
                    </a:cubicBezTo>
                    <a:cubicBezTo>
                      <a:pt x="271" y="359"/>
                      <a:pt x="268" y="357"/>
                      <a:pt x="266" y="355"/>
                    </a:cubicBezTo>
                    <a:cubicBezTo>
                      <a:pt x="266" y="355"/>
                      <a:pt x="265" y="354"/>
                      <a:pt x="265" y="355"/>
                    </a:cubicBezTo>
                    <a:cubicBezTo>
                      <a:pt x="264" y="355"/>
                      <a:pt x="264" y="355"/>
                      <a:pt x="264" y="356"/>
                    </a:cubicBezTo>
                    <a:cubicBezTo>
                      <a:pt x="267" y="364"/>
                      <a:pt x="271" y="370"/>
                      <a:pt x="275" y="376"/>
                    </a:cubicBezTo>
                    <a:cubicBezTo>
                      <a:pt x="279" y="383"/>
                      <a:pt x="283" y="389"/>
                      <a:pt x="284" y="398"/>
                    </a:cubicBezTo>
                    <a:cubicBezTo>
                      <a:pt x="285" y="402"/>
                      <a:pt x="285" y="408"/>
                      <a:pt x="285" y="411"/>
                    </a:cubicBezTo>
                    <a:cubicBezTo>
                      <a:pt x="285" y="413"/>
                      <a:pt x="286" y="415"/>
                      <a:pt x="287" y="417"/>
                    </a:cubicBezTo>
                    <a:cubicBezTo>
                      <a:pt x="287" y="418"/>
                      <a:pt x="288" y="420"/>
                      <a:pt x="288" y="422"/>
                    </a:cubicBezTo>
                    <a:cubicBezTo>
                      <a:pt x="288" y="423"/>
                      <a:pt x="288" y="423"/>
                      <a:pt x="288" y="423"/>
                    </a:cubicBezTo>
                    <a:cubicBezTo>
                      <a:pt x="287" y="428"/>
                      <a:pt x="283" y="435"/>
                      <a:pt x="278" y="437"/>
                    </a:cubicBezTo>
                    <a:cubicBezTo>
                      <a:pt x="277" y="437"/>
                      <a:pt x="277" y="437"/>
                      <a:pt x="277" y="438"/>
                    </a:cubicBezTo>
                    <a:cubicBezTo>
                      <a:pt x="277" y="439"/>
                      <a:pt x="277" y="441"/>
                      <a:pt x="277" y="442"/>
                    </a:cubicBezTo>
                    <a:cubicBezTo>
                      <a:pt x="277" y="445"/>
                      <a:pt x="277" y="447"/>
                      <a:pt x="277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8" y="447"/>
                      <a:pt x="278" y="447"/>
                      <a:pt x="278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8" y="447"/>
                      <a:pt x="278" y="447"/>
                      <a:pt x="278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8" y="447"/>
                      <a:pt x="278" y="447"/>
                      <a:pt x="278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8" y="447"/>
                      <a:pt x="278" y="447"/>
                      <a:pt x="278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7" y="447"/>
                      <a:pt x="276" y="448"/>
                      <a:pt x="274" y="448"/>
                    </a:cubicBezTo>
                    <a:cubicBezTo>
                      <a:pt x="273" y="449"/>
                      <a:pt x="271" y="450"/>
                      <a:pt x="268" y="451"/>
                    </a:cubicBezTo>
                    <a:cubicBezTo>
                      <a:pt x="264" y="453"/>
                      <a:pt x="260" y="458"/>
                      <a:pt x="257" y="461"/>
                    </a:cubicBezTo>
                    <a:cubicBezTo>
                      <a:pt x="255" y="463"/>
                      <a:pt x="254" y="464"/>
                      <a:pt x="252" y="465"/>
                    </a:cubicBezTo>
                    <a:cubicBezTo>
                      <a:pt x="251" y="467"/>
                      <a:pt x="249" y="467"/>
                      <a:pt x="248" y="467"/>
                    </a:cubicBezTo>
                    <a:cubicBezTo>
                      <a:pt x="246" y="467"/>
                      <a:pt x="245" y="467"/>
                      <a:pt x="243" y="465"/>
                    </a:cubicBezTo>
                    <a:cubicBezTo>
                      <a:pt x="240" y="462"/>
                      <a:pt x="238" y="456"/>
                      <a:pt x="236" y="451"/>
                    </a:cubicBezTo>
                    <a:cubicBezTo>
                      <a:pt x="235" y="445"/>
                      <a:pt x="233" y="439"/>
                      <a:pt x="231" y="436"/>
                    </a:cubicBezTo>
                    <a:cubicBezTo>
                      <a:pt x="227" y="429"/>
                      <a:pt x="219" y="419"/>
                      <a:pt x="213" y="413"/>
                    </a:cubicBezTo>
                    <a:cubicBezTo>
                      <a:pt x="212" y="413"/>
                      <a:pt x="212" y="413"/>
                      <a:pt x="212" y="413"/>
                    </a:cubicBezTo>
                    <a:cubicBezTo>
                      <a:pt x="211" y="414"/>
                      <a:pt x="211" y="414"/>
                      <a:pt x="211" y="414"/>
                    </a:cubicBezTo>
                    <a:cubicBezTo>
                      <a:pt x="212" y="417"/>
                      <a:pt x="212" y="421"/>
                      <a:pt x="212" y="424"/>
                    </a:cubicBezTo>
                    <a:cubicBezTo>
                      <a:pt x="212" y="426"/>
                      <a:pt x="212" y="428"/>
                      <a:pt x="211" y="429"/>
                    </a:cubicBezTo>
                    <a:cubicBezTo>
                      <a:pt x="211" y="431"/>
                      <a:pt x="210" y="432"/>
                      <a:pt x="208" y="433"/>
                    </a:cubicBezTo>
                    <a:cubicBezTo>
                      <a:pt x="207" y="434"/>
                      <a:pt x="207" y="434"/>
                      <a:pt x="207" y="434"/>
                    </a:cubicBezTo>
                    <a:cubicBezTo>
                      <a:pt x="207" y="434"/>
                      <a:pt x="207" y="434"/>
                      <a:pt x="207" y="434"/>
                    </a:cubicBezTo>
                    <a:cubicBezTo>
                      <a:pt x="210" y="438"/>
                      <a:pt x="211" y="447"/>
                      <a:pt x="211" y="455"/>
                    </a:cubicBezTo>
                    <a:cubicBezTo>
                      <a:pt x="211" y="461"/>
                      <a:pt x="210" y="468"/>
                      <a:pt x="209" y="472"/>
                    </a:cubicBezTo>
                    <a:cubicBezTo>
                      <a:pt x="208" y="479"/>
                      <a:pt x="203" y="482"/>
                      <a:pt x="198" y="484"/>
                    </a:cubicBezTo>
                    <a:cubicBezTo>
                      <a:pt x="192" y="485"/>
                      <a:pt x="186" y="486"/>
                      <a:pt x="180" y="487"/>
                    </a:cubicBezTo>
                    <a:cubicBezTo>
                      <a:pt x="176" y="488"/>
                      <a:pt x="174" y="490"/>
                      <a:pt x="172" y="491"/>
                    </a:cubicBezTo>
                    <a:cubicBezTo>
                      <a:pt x="169" y="492"/>
                      <a:pt x="167" y="493"/>
                      <a:pt x="163" y="493"/>
                    </a:cubicBezTo>
                    <a:cubicBezTo>
                      <a:pt x="162" y="493"/>
                      <a:pt x="162" y="493"/>
                      <a:pt x="162" y="493"/>
                    </a:cubicBezTo>
                    <a:cubicBezTo>
                      <a:pt x="159" y="493"/>
                      <a:pt x="155" y="491"/>
                      <a:pt x="151" y="488"/>
                    </a:cubicBezTo>
                    <a:cubicBezTo>
                      <a:pt x="147" y="486"/>
                      <a:pt x="143" y="484"/>
                      <a:pt x="139" y="483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40" y="483"/>
                      <a:pt x="140" y="483"/>
                      <a:pt x="140" y="483"/>
                    </a:cubicBezTo>
                    <a:cubicBezTo>
                      <a:pt x="139" y="482"/>
                      <a:pt x="139" y="482"/>
                      <a:pt x="139" y="482"/>
                    </a:cubicBezTo>
                    <a:cubicBezTo>
                      <a:pt x="139" y="482"/>
                      <a:pt x="139" y="482"/>
                      <a:pt x="139" y="482"/>
                    </a:cubicBezTo>
                    <a:cubicBezTo>
                      <a:pt x="138" y="483"/>
                      <a:pt x="138" y="483"/>
                      <a:pt x="138" y="483"/>
                    </a:cubicBezTo>
                    <a:cubicBezTo>
                      <a:pt x="138" y="483"/>
                      <a:pt x="135" y="484"/>
                      <a:pt x="132" y="484"/>
                    </a:cubicBezTo>
                    <a:cubicBezTo>
                      <a:pt x="131" y="484"/>
                      <a:pt x="129" y="483"/>
                      <a:pt x="128" y="482"/>
                    </a:cubicBezTo>
                    <a:cubicBezTo>
                      <a:pt x="127" y="482"/>
                      <a:pt x="127" y="481"/>
                      <a:pt x="127" y="480"/>
                    </a:cubicBezTo>
                    <a:cubicBezTo>
                      <a:pt x="127" y="479"/>
                      <a:pt x="127" y="478"/>
                      <a:pt x="128" y="476"/>
                    </a:cubicBezTo>
                    <a:cubicBezTo>
                      <a:pt x="129" y="475"/>
                      <a:pt x="130" y="474"/>
                      <a:pt x="130" y="473"/>
                    </a:cubicBezTo>
                    <a:cubicBezTo>
                      <a:pt x="131" y="473"/>
                      <a:pt x="131" y="472"/>
                      <a:pt x="131" y="472"/>
                    </a:cubicBezTo>
                    <a:cubicBezTo>
                      <a:pt x="129" y="469"/>
                      <a:pt x="129" y="467"/>
                      <a:pt x="129" y="465"/>
                    </a:cubicBezTo>
                    <a:cubicBezTo>
                      <a:pt x="129" y="461"/>
                      <a:pt x="130" y="458"/>
                      <a:pt x="132" y="454"/>
                    </a:cubicBezTo>
                    <a:cubicBezTo>
                      <a:pt x="133" y="451"/>
                      <a:pt x="135" y="447"/>
                      <a:pt x="135" y="443"/>
                    </a:cubicBezTo>
                    <a:cubicBezTo>
                      <a:pt x="135" y="442"/>
                      <a:pt x="135" y="442"/>
                      <a:pt x="135" y="442"/>
                    </a:cubicBezTo>
                    <a:cubicBezTo>
                      <a:pt x="135" y="437"/>
                      <a:pt x="132" y="432"/>
                      <a:pt x="130" y="427"/>
                    </a:cubicBezTo>
                    <a:cubicBezTo>
                      <a:pt x="128" y="422"/>
                      <a:pt x="125" y="417"/>
                      <a:pt x="125" y="412"/>
                    </a:cubicBezTo>
                    <a:cubicBezTo>
                      <a:pt x="125" y="410"/>
                      <a:pt x="125" y="409"/>
                      <a:pt x="125" y="407"/>
                    </a:cubicBezTo>
                    <a:cubicBezTo>
                      <a:pt x="125" y="402"/>
                      <a:pt x="125" y="396"/>
                      <a:pt x="127" y="393"/>
                    </a:cubicBezTo>
                    <a:cubicBezTo>
                      <a:pt x="128" y="391"/>
                      <a:pt x="129" y="389"/>
                      <a:pt x="131" y="387"/>
                    </a:cubicBezTo>
                    <a:cubicBezTo>
                      <a:pt x="133" y="385"/>
                      <a:pt x="135" y="383"/>
                      <a:pt x="135" y="381"/>
                    </a:cubicBezTo>
                    <a:cubicBezTo>
                      <a:pt x="137" y="377"/>
                      <a:pt x="137" y="372"/>
                      <a:pt x="137" y="368"/>
                    </a:cubicBezTo>
                    <a:cubicBezTo>
                      <a:pt x="137" y="367"/>
                      <a:pt x="137" y="366"/>
                      <a:pt x="137" y="364"/>
                    </a:cubicBezTo>
                    <a:cubicBezTo>
                      <a:pt x="137" y="359"/>
                      <a:pt x="137" y="354"/>
                      <a:pt x="139" y="349"/>
                    </a:cubicBezTo>
                    <a:cubicBezTo>
                      <a:pt x="143" y="340"/>
                      <a:pt x="144" y="337"/>
                      <a:pt x="144" y="332"/>
                    </a:cubicBezTo>
                    <a:cubicBezTo>
                      <a:pt x="144" y="329"/>
                      <a:pt x="143" y="326"/>
                      <a:pt x="143" y="322"/>
                    </a:cubicBezTo>
                    <a:cubicBezTo>
                      <a:pt x="143" y="321"/>
                      <a:pt x="143" y="320"/>
                      <a:pt x="143" y="320"/>
                    </a:cubicBezTo>
                    <a:cubicBezTo>
                      <a:pt x="143" y="314"/>
                      <a:pt x="145" y="311"/>
                      <a:pt x="148" y="307"/>
                    </a:cubicBezTo>
                    <a:cubicBezTo>
                      <a:pt x="150" y="303"/>
                      <a:pt x="153" y="299"/>
                      <a:pt x="154" y="294"/>
                    </a:cubicBezTo>
                    <a:cubicBezTo>
                      <a:pt x="154" y="292"/>
                      <a:pt x="154" y="291"/>
                      <a:pt x="154" y="289"/>
                    </a:cubicBezTo>
                    <a:cubicBezTo>
                      <a:pt x="154" y="284"/>
                      <a:pt x="153" y="278"/>
                      <a:pt x="152" y="272"/>
                    </a:cubicBezTo>
                    <a:cubicBezTo>
                      <a:pt x="151" y="265"/>
                      <a:pt x="150" y="260"/>
                      <a:pt x="149" y="257"/>
                    </a:cubicBezTo>
                    <a:cubicBezTo>
                      <a:pt x="146" y="251"/>
                      <a:pt x="141" y="246"/>
                      <a:pt x="137" y="240"/>
                    </a:cubicBezTo>
                    <a:cubicBezTo>
                      <a:pt x="133" y="235"/>
                      <a:pt x="130" y="229"/>
                      <a:pt x="130" y="221"/>
                    </a:cubicBezTo>
                    <a:cubicBezTo>
                      <a:pt x="130" y="221"/>
                      <a:pt x="130" y="221"/>
                      <a:pt x="130" y="221"/>
                    </a:cubicBezTo>
                    <a:cubicBezTo>
                      <a:pt x="130" y="220"/>
                      <a:pt x="130" y="217"/>
                      <a:pt x="131" y="215"/>
                    </a:cubicBezTo>
                    <a:cubicBezTo>
                      <a:pt x="132" y="212"/>
                      <a:pt x="132" y="210"/>
                      <a:pt x="132" y="208"/>
                    </a:cubicBezTo>
                    <a:cubicBezTo>
                      <a:pt x="132" y="207"/>
                      <a:pt x="132" y="206"/>
                      <a:pt x="132" y="206"/>
                    </a:cubicBezTo>
                    <a:cubicBezTo>
                      <a:pt x="131" y="202"/>
                      <a:pt x="128" y="199"/>
                      <a:pt x="124" y="197"/>
                    </a:cubicBezTo>
                    <a:cubicBezTo>
                      <a:pt x="121" y="194"/>
                      <a:pt x="118" y="192"/>
                      <a:pt x="116" y="189"/>
                    </a:cubicBezTo>
                    <a:cubicBezTo>
                      <a:pt x="113" y="184"/>
                      <a:pt x="111" y="180"/>
                      <a:pt x="110" y="175"/>
                    </a:cubicBezTo>
                    <a:cubicBezTo>
                      <a:pt x="108" y="171"/>
                      <a:pt x="106" y="167"/>
                      <a:pt x="102" y="162"/>
                    </a:cubicBezTo>
                    <a:cubicBezTo>
                      <a:pt x="88" y="148"/>
                      <a:pt x="85" y="130"/>
                      <a:pt x="71" y="114"/>
                    </a:cubicBezTo>
                    <a:cubicBezTo>
                      <a:pt x="61" y="104"/>
                      <a:pt x="58" y="92"/>
                      <a:pt x="50" y="84"/>
                    </a:cubicBezTo>
                    <a:cubicBezTo>
                      <a:pt x="48" y="82"/>
                      <a:pt x="45" y="81"/>
                      <a:pt x="43" y="79"/>
                    </a:cubicBezTo>
                    <a:cubicBezTo>
                      <a:pt x="40" y="78"/>
                      <a:pt x="38" y="76"/>
                      <a:pt x="37" y="74"/>
                    </a:cubicBezTo>
                    <a:cubicBezTo>
                      <a:pt x="35" y="72"/>
                      <a:pt x="35" y="70"/>
                      <a:pt x="35" y="67"/>
                    </a:cubicBezTo>
                    <a:cubicBezTo>
                      <a:pt x="35" y="67"/>
                      <a:pt x="35" y="67"/>
                      <a:pt x="35" y="66"/>
                    </a:cubicBezTo>
                    <a:cubicBezTo>
                      <a:pt x="35" y="64"/>
                      <a:pt x="35" y="62"/>
                      <a:pt x="34" y="59"/>
                    </a:cubicBezTo>
                    <a:cubicBezTo>
                      <a:pt x="31" y="54"/>
                      <a:pt x="27" y="50"/>
                      <a:pt x="22" y="46"/>
                    </a:cubicBezTo>
                    <a:cubicBezTo>
                      <a:pt x="18" y="42"/>
                      <a:pt x="14" y="38"/>
                      <a:pt x="11" y="33"/>
                    </a:cubicBezTo>
                    <a:cubicBezTo>
                      <a:pt x="6" y="23"/>
                      <a:pt x="5" y="1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5"/>
                      <a:pt x="13" y="6"/>
                      <a:pt x="20" y="7"/>
                    </a:cubicBezTo>
                    <a:cubicBezTo>
                      <a:pt x="27" y="9"/>
                      <a:pt x="36" y="11"/>
                      <a:pt x="47" y="18"/>
                    </a:cubicBezTo>
                    <a:cubicBezTo>
                      <a:pt x="64" y="28"/>
                      <a:pt x="79" y="35"/>
                      <a:pt x="95" y="35"/>
                    </a:cubicBezTo>
                    <a:cubicBezTo>
                      <a:pt x="102" y="35"/>
                      <a:pt x="110" y="33"/>
                      <a:pt x="117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20" y="32"/>
                      <a:pt x="121" y="32"/>
                      <a:pt x="122" y="32"/>
                    </a:cubicBezTo>
                    <a:cubicBezTo>
                      <a:pt x="129" y="32"/>
                      <a:pt x="139" y="28"/>
                      <a:pt x="149" y="24"/>
                    </a:cubicBezTo>
                    <a:cubicBezTo>
                      <a:pt x="148" y="23"/>
                      <a:pt x="148" y="23"/>
                      <a:pt x="148" y="23"/>
                    </a:cubicBezTo>
                    <a:cubicBezTo>
                      <a:pt x="148" y="24"/>
                      <a:pt x="148" y="24"/>
                      <a:pt x="148" y="24"/>
                    </a:cubicBezTo>
                    <a:cubicBezTo>
                      <a:pt x="153" y="32"/>
                      <a:pt x="158" y="39"/>
                      <a:pt x="159" y="41"/>
                    </a:cubicBezTo>
                    <a:cubicBezTo>
                      <a:pt x="159" y="41"/>
                      <a:pt x="160" y="41"/>
                      <a:pt x="160" y="41"/>
                    </a:cubicBezTo>
                    <a:cubicBezTo>
                      <a:pt x="162" y="40"/>
                      <a:pt x="164" y="40"/>
                      <a:pt x="168" y="40"/>
                    </a:cubicBezTo>
                    <a:cubicBezTo>
                      <a:pt x="173" y="40"/>
                      <a:pt x="178" y="41"/>
                      <a:pt x="183" y="42"/>
                    </a:cubicBezTo>
                    <a:cubicBezTo>
                      <a:pt x="188" y="44"/>
                      <a:pt x="192" y="46"/>
                      <a:pt x="193" y="49"/>
                    </a:cubicBezTo>
                    <a:cubicBezTo>
                      <a:pt x="194" y="49"/>
                      <a:pt x="194" y="49"/>
                      <a:pt x="194" y="49"/>
                    </a:cubicBezTo>
                    <a:cubicBezTo>
                      <a:pt x="195" y="49"/>
                      <a:pt x="195" y="49"/>
                      <a:pt x="195" y="49"/>
                    </a:cubicBezTo>
                    <a:cubicBezTo>
                      <a:pt x="196" y="48"/>
                      <a:pt x="199" y="46"/>
                      <a:pt x="204" y="45"/>
                    </a:cubicBezTo>
                    <a:cubicBezTo>
                      <a:pt x="208" y="43"/>
                      <a:pt x="213" y="42"/>
                      <a:pt x="218" y="42"/>
                    </a:cubicBezTo>
                    <a:cubicBezTo>
                      <a:pt x="222" y="42"/>
                      <a:pt x="226" y="43"/>
                      <a:pt x="228" y="45"/>
                    </a:cubicBezTo>
                    <a:cubicBezTo>
                      <a:pt x="229" y="45"/>
                      <a:pt x="229" y="45"/>
                      <a:pt x="229" y="45"/>
                    </a:cubicBezTo>
                    <a:cubicBezTo>
                      <a:pt x="230" y="45"/>
                      <a:pt x="231" y="45"/>
                      <a:pt x="232" y="45"/>
                    </a:cubicBezTo>
                    <a:cubicBezTo>
                      <a:pt x="238" y="45"/>
                      <a:pt x="243" y="48"/>
                      <a:pt x="247" y="52"/>
                    </a:cubicBezTo>
                    <a:cubicBezTo>
                      <a:pt x="250" y="56"/>
                      <a:pt x="252" y="62"/>
                      <a:pt x="252" y="67"/>
                    </a:cubicBezTo>
                    <a:cubicBezTo>
                      <a:pt x="252" y="68"/>
                      <a:pt x="252" y="70"/>
                      <a:pt x="252" y="71"/>
                    </a:cubicBezTo>
                    <a:cubicBezTo>
                      <a:pt x="252" y="71"/>
                      <a:pt x="252" y="71"/>
                      <a:pt x="252" y="71"/>
                    </a:cubicBezTo>
                    <a:cubicBezTo>
                      <a:pt x="253" y="75"/>
                      <a:pt x="254" y="80"/>
                      <a:pt x="254" y="85"/>
                    </a:cubicBezTo>
                    <a:cubicBezTo>
                      <a:pt x="254" y="88"/>
                      <a:pt x="254" y="90"/>
                      <a:pt x="253" y="92"/>
                    </a:cubicBezTo>
                    <a:cubicBezTo>
                      <a:pt x="252" y="93"/>
                      <a:pt x="251" y="95"/>
                      <a:pt x="250" y="96"/>
                    </a:cubicBezTo>
                    <a:cubicBezTo>
                      <a:pt x="249" y="96"/>
                      <a:pt x="248" y="97"/>
                      <a:pt x="247" y="97"/>
                    </a:cubicBezTo>
                    <a:cubicBezTo>
                      <a:pt x="247" y="97"/>
                      <a:pt x="246" y="96"/>
                      <a:pt x="246" y="96"/>
                    </a:cubicBezTo>
                    <a:cubicBezTo>
                      <a:pt x="245" y="96"/>
                      <a:pt x="245" y="95"/>
                      <a:pt x="244" y="94"/>
                    </a:cubicBezTo>
                    <a:cubicBezTo>
                      <a:pt x="243" y="93"/>
                      <a:pt x="242" y="93"/>
                      <a:pt x="241" y="93"/>
                    </a:cubicBezTo>
                    <a:cubicBezTo>
                      <a:pt x="241" y="93"/>
                      <a:pt x="241" y="93"/>
                      <a:pt x="241" y="93"/>
                    </a:cubicBezTo>
                    <a:cubicBezTo>
                      <a:pt x="236" y="93"/>
                      <a:pt x="231" y="96"/>
                      <a:pt x="226" y="97"/>
                    </a:cubicBezTo>
                    <a:cubicBezTo>
                      <a:pt x="223" y="97"/>
                      <a:pt x="221" y="98"/>
                      <a:pt x="218" y="98"/>
                    </a:cubicBezTo>
                    <a:cubicBezTo>
                      <a:pt x="211" y="98"/>
                      <a:pt x="205" y="96"/>
                      <a:pt x="199" y="94"/>
                    </a:cubicBezTo>
                    <a:cubicBezTo>
                      <a:pt x="193" y="92"/>
                      <a:pt x="187" y="90"/>
                      <a:pt x="180" y="90"/>
                    </a:cubicBezTo>
                    <a:cubicBezTo>
                      <a:pt x="177" y="90"/>
                      <a:pt x="173" y="90"/>
                      <a:pt x="170" y="91"/>
                    </a:cubicBezTo>
                    <a:cubicBezTo>
                      <a:pt x="170" y="91"/>
                      <a:pt x="169" y="92"/>
                      <a:pt x="169" y="92"/>
                    </a:cubicBezTo>
                    <a:cubicBezTo>
                      <a:pt x="168" y="92"/>
                      <a:pt x="167" y="91"/>
                      <a:pt x="166" y="91"/>
                    </a:cubicBezTo>
                    <a:cubicBezTo>
                      <a:pt x="165" y="91"/>
                      <a:pt x="165" y="90"/>
                      <a:pt x="164" y="90"/>
                    </a:cubicBezTo>
                    <a:cubicBezTo>
                      <a:pt x="163" y="90"/>
                      <a:pt x="162" y="91"/>
                      <a:pt x="161" y="91"/>
                    </a:cubicBezTo>
                    <a:cubicBezTo>
                      <a:pt x="161" y="92"/>
                      <a:pt x="160" y="93"/>
                      <a:pt x="160" y="95"/>
                    </a:cubicBezTo>
                    <a:cubicBezTo>
                      <a:pt x="159" y="95"/>
                      <a:pt x="159" y="96"/>
                      <a:pt x="159" y="97"/>
                    </a:cubicBezTo>
                    <a:cubicBezTo>
                      <a:pt x="159" y="98"/>
                      <a:pt x="160" y="100"/>
                      <a:pt x="161" y="101"/>
                    </a:cubicBezTo>
                    <a:cubicBezTo>
                      <a:pt x="162" y="102"/>
                      <a:pt x="164" y="103"/>
                      <a:pt x="166" y="104"/>
                    </a:cubicBezTo>
                    <a:cubicBezTo>
                      <a:pt x="168" y="105"/>
                      <a:pt x="169" y="106"/>
                      <a:pt x="169" y="106"/>
                    </a:cubicBezTo>
                    <a:cubicBezTo>
                      <a:pt x="173" y="111"/>
                      <a:pt x="174" y="115"/>
                      <a:pt x="174" y="120"/>
                    </a:cubicBezTo>
                    <a:cubicBezTo>
                      <a:pt x="175" y="125"/>
                      <a:pt x="175" y="130"/>
                      <a:pt x="178" y="135"/>
                    </a:cubicBezTo>
                    <a:cubicBezTo>
                      <a:pt x="179" y="137"/>
                      <a:pt x="181" y="137"/>
                      <a:pt x="183" y="139"/>
                    </a:cubicBezTo>
                    <a:cubicBezTo>
                      <a:pt x="184" y="140"/>
                      <a:pt x="186" y="141"/>
                      <a:pt x="187" y="142"/>
                    </a:cubicBezTo>
                    <a:cubicBezTo>
                      <a:pt x="189" y="145"/>
                      <a:pt x="189" y="147"/>
                      <a:pt x="189" y="150"/>
                    </a:cubicBezTo>
                    <a:cubicBezTo>
                      <a:pt x="190" y="153"/>
                      <a:pt x="190" y="156"/>
                      <a:pt x="191" y="159"/>
                    </a:cubicBezTo>
                    <a:cubicBezTo>
                      <a:pt x="194" y="167"/>
                      <a:pt x="199" y="177"/>
                      <a:pt x="204" y="185"/>
                    </a:cubicBezTo>
                    <a:cubicBezTo>
                      <a:pt x="207" y="189"/>
                      <a:pt x="211" y="192"/>
                      <a:pt x="214" y="194"/>
                    </a:cubicBezTo>
                    <a:cubicBezTo>
                      <a:pt x="217" y="197"/>
                      <a:pt x="221" y="200"/>
                      <a:pt x="223" y="205"/>
                    </a:cubicBezTo>
                    <a:cubicBezTo>
                      <a:pt x="224" y="207"/>
                      <a:pt x="224" y="209"/>
                      <a:pt x="224" y="211"/>
                    </a:cubicBezTo>
                    <a:cubicBezTo>
                      <a:pt x="224" y="213"/>
                      <a:pt x="224" y="216"/>
                      <a:pt x="226" y="218"/>
                    </a:cubicBezTo>
                    <a:cubicBezTo>
                      <a:pt x="227" y="220"/>
                      <a:pt x="230" y="222"/>
                      <a:pt x="233" y="223"/>
                    </a:cubicBezTo>
                    <a:cubicBezTo>
                      <a:pt x="235" y="224"/>
                      <a:pt x="238" y="225"/>
                      <a:pt x="240" y="227"/>
                    </a:cubicBezTo>
                    <a:cubicBezTo>
                      <a:pt x="247" y="233"/>
                      <a:pt x="249" y="243"/>
                      <a:pt x="255" y="252"/>
                    </a:cubicBezTo>
                    <a:cubicBezTo>
                      <a:pt x="261" y="260"/>
                      <a:pt x="267" y="267"/>
                      <a:pt x="273" y="276"/>
                    </a:cubicBezTo>
                    <a:cubicBezTo>
                      <a:pt x="283" y="290"/>
                      <a:pt x="294" y="304"/>
                      <a:pt x="304" y="319"/>
                    </a:cubicBezTo>
                    <a:cubicBezTo>
                      <a:pt x="305" y="319"/>
                      <a:pt x="305" y="319"/>
                      <a:pt x="305" y="3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9273" name="Picture 134">
                <a:extLst>
                  <a:ext uri="{FF2B5EF4-FFF2-40B4-BE49-F238E27FC236}">
                    <a16:creationId xmlns:a16="http://schemas.microsoft.com/office/drawing/2014/main" id="{1FAE38FB-808E-EE66-99DE-2EE2B66A2F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7" y="2323"/>
                <a:ext cx="97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274" name="Freeform 135">
                <a:extLst>
                  <a:ext uri="{FF2B5EF4-FFF2-40B4-BE49-F238E27FC236}">
                    <a16:creationId xmlns:a16="http://schemas.microsoft.com/office/drawing/2014/main" id="{84259607-451E-B2DD-EE36-B4AD8BCF0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782"/>
                <a:ext cx="37" cy="53"/>
              </a:xfrm>
              <a:custGeom>
                <a:avLst/>
                <a:gdLst>
                  <a:gd name="T0" fmla="*/ 0 w 15"/>
                  <a:gd name="T1" fmla="*/ 20 h 20"/>
                  <a:gd name="T2" fmla="*/ 8 w 15"/>
                  <a:gd name="T3" fmla="*/ 11 h 20"/>
                  <a:gd name="T4" fmla="*/ 12 w 15"/>
                  <a:gd name="T5" fmla="*/ 0 h 20"/>
                  <a:gd name="T6" fmla="*/ 0 w 15"/>
                  <a:gd name="T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0">
                    <a:moveTo>
                      <a:pt x="0" y="20"/>
                    </a:moveTo>
                    <a:cubicBezTo>
                      <a:pt x="2" y="19"/>
                      <a:pt x="6" y="13"/>
                      <a:pt x="8" y="11"/>
                    </a:cubicBezTo>
                    <a:cubicBezTo>
                      <a:pt x="12" y="7"/>
                      <a:pt x="15" y="7"/>
                      <a:pt x="12" y="0"/>
                    </a:cubicBezTo>
                    <a:cubicBezTo>
                      <a:pt x="8" y="1"/>
                      <a:pt x="0" y="10"/>
                      <a:pt x="0" y="15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75" name="Freeform 136">
                <a:extLst>
                  <a:ext uri="{FF2B5EF4-FFF2-40B4-BE49-F238E27FC236}">
                    <a16:creationId xmlns:a16="http://schemas.microsoft.com/office/drawing/2014/main" id="{C9CD729B-3E98-FEAD-16F0-D7030FC18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486"/>
                <a:ext cx="80" cy="149"/>
              </a:xfrm>
              <a:custGeom>
                <a:avLst/>
                <a:gdLst>
                  <a:gd name="T0" fmla="*/ 8 w 32"/>
                  <a:gd name="T1" fmla="*/ 48 h 56"/>
                  <a:gd name="T2" fmla="*/ 11 w 32"/>
                  <a:gd name="T3" fmla="*/ 35 h 56"/>
                  <a:gd name="T4" fmla="*/ 19 w 32"/>
                  <a:gd name="T5" fmla="*/ 24 h 56"/>
                  <a:gd name="T6" fmla="*/ 30 w 32"/>
                  <a:gd name="T7" fmla="*/ 0 h 56"/>
                  <a:gd name="T8" fmla="*/ 14 w 32"/>
                  <a:gd name="T9" fmla="*/ 28 h 56"/>
                  <a:gd name="T10" fmla="*/ 6 w 32"/>
                  <a:gd name="T1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6">
                    <a:moveTo>
                      <a:pt x="8" y="48"/>
                    </a:moveTo>
                    <a:cubicBezTo>
                      <a:pt x="9" y="44"/>
                      <a:pt x="9" y="39"/>
                      <a:pt x="11" y="35"/>
                    </a:cubicBezTo>
                    <a:cubicBezTo>
                      <a:pt x="13" y="31"/>
                      <a:pt x="17" y="28"/>
                      <a:pt x="19" y="24"/>
                    </a:cubicBezTo>
                    <a:cubicBezTo>
                      <a:pt x="24" y="17"/>
                      <a:pt x="32" y="9"/>
                      <a:pt x="30" y="0"/>
                    </a:cubicBezTo>
                    <a:cubicBezTo>
                      <a:pt x="24" y="9"/>
                      <a:pt x="20" y="19"/>
                      <a:pt x="14" y="28"/>
                    </a:cubicBezTo>
                    <a:cubicBezTo>
                      <a:pt x="9" y="35"/>
                      <a:pt x="0" y="48"/>
                      <a:pt x="6" y="56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76" name="Freeform 137">
                <a:extLst>
                  <a:ext uri="{FF2B5EF4-FFF2-40B4-BE49-F238E27FC236}">
                    <a16:creationId xmlns:a16="http://schemas.microsoft.com/office/drawing/2014/main" id="{ED218ABE-6B6D-28BA-0465-451CF7559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928"/>
                <a:ext cx="48" cy="91"/>
              </a:xfrm>
              <a:custGeom>
                <a:avLst/>
                <a:gdLst>
                  <a:gd name="T0" fmla="*/ 3 w 19"/>
                  <a:gd name="T1" fmla="*/ 2 h 34"/>
                  <a:gd name="T2" fmla="*/ 8 w 19"/>
                  <a:gd name="T3" fmla="*/ 34 h 34"/>
                  <a:gd name="T4" fmla="*/ 6 w 19"/>
                  <a:gd name="T5" fmla="*/ 9 h 34"/>
                  <a:gd name="T6" fmla="*/ 19 w 19"/>
                  <a:gd name="T7" fmla="*/ 9 h 34"/>
                  <a:gd name="T8" fmla="*/ 5 w 19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4">
                    <a:moveTo>
                      <a:pt x="3" y="2"/>
                    </a:moveTo>
                    <a:cubicBezTo>
                      <a:pt x="3" y="11"/>
                      <a:pt x="0" y="29"/>
                      <a:pt x="8" y="34"/>
                    </a:cubicBezTo>
                    <a:cubicBezTo>
                      <a:pt x="10" y="28"/>
                      <a:pt x="1" y="15"/>
                      <a:pt x="6" y="9"/>
                    </a:cubicBezTo>
                    <a:cubicBezTo>
                      <a:pt x="9" y="6"/>
                      <a:pt x="16" y="9"/>
                      <a:pt x="19" y="9"/>
                    </a:cubicBezTo>
                    <a:cubicBezTo>
                      <a:pt x="17" y="5"/>
                      <a:pt x="9" y="1"/>
                      <a:pt x="5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77" name="Freeform 138">
                <a:extLst>
                  <a:ext uri="{FF2B5EF4-FFF2-40B4-BE49-F238E27FC236}">
                    <a16:creationId xmlns:a16="http://schemas.microsoft.com/office/drawing/2014/main" id="{76757A44-9290-AAEF-8E59-59879CE85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190"/>
                <a:ext cx="45" cy="61"/>
              </a:xfrm>
              <a:custGeom>
                <a:avLst/>
                <a:gdLst>
                  <a:gd name="T0" fmla="*/ 3 w 18"/>
                  <a:gd name="T1" fmla="*/ 2 h 23"/>
                  <a:gd name="T2" fmla="*/ 3 w 18"/>
                  <a:gd name="T3" fmla="*/ 20 h 23"/>
                  <a:gd name="T4" fmla="*/ 18 w 18"/>
                  <a:gd name="T5" fmla="*/ 20 h 23"/>
                  <a:gd name="T6" fmla="*/ 5 w 18"/>
                  <a:gd name="T7" fmla="*/ 10 h 23"/>
                  <a:gd name="T8" fmla="*/ 2 w 1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3" y="2"/>
                    </a:moveTo>
                    <a:cubicBezTo>
                      <a:pt x="3" y="6"/>
                      <a:pt x="0" y="16"/>
                      <a:pt x="3" y="20"/>
                    </a:cubicBezTo>
                    <a:cubicBezTo>
                      <a:pt x="7" y="23"/>
                      <a:pt x="14" y="19"/>
                      <a:pt x="18" y="20"/>
                    </a:cubicBezTo>
                    <a:cubicBezTo>
                      <a:pt x="12" y="19"/>
                      <a:pt x="7" y="15"/>
                      <a:pt x="5" y="10"/>
                    </a:cubicBezTo>
                    <a:cubicBezTo>
                      <a:pt x="4" y="6"/>
                      <a:pt x="6" y="0"/>
                      <a:pt x="2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78" name="Freeform 139">
                <a:extLst>
                  <a:ext uri="{FF2B5EF4-FFF2-40B4-BE49-F238E27FC236}">
                    <a16:creationId xmlns:a16="http://schemas.microsoft.com/office/drawing/2014/main" id="{6A0E4272-3DD8-AFC4-E8B3-BC8BD4FF1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3344"/>
                <a:ext cx="58" cy="107"/>
              </a:xfrm>
              <a:custGeom>
                <a:avLst/>
                <a:gdLst>
                  <a:gd name="T0" fmla="*/ 9 w 23"/>
                  <a:gd name="T1" fmla="*/ 14 h 40"/>
                  <a:gd name="T2" fmla="*/ 4 w 23"/>
                  <a:gd name="T3" fmla="*/ 32 h 40"/>
                  <a:gd name="T4" fmla="*/ 23 w 23"/>
                  <a:gd name="T5" fmla="*/ 40 h 40"/>
                  <a:gd name="T6" fmla="*/ 10 w 23"/>
                  <a:gd name="T7" fmla="*/ 22 h 40"/>
                  <a:gd name="T8" fmla="*/ 10 w 23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0">
                    <a:moveTo>
                      <a:pt x="9" y="14"/>
                    </a:moveTo>
                    <a:cubicBezTo>
                      <a:pt x="6" y="17"/>
                      <a:pt x="0" y="26"/>
                      <a:pt x="4" y="32"/>
                    </a:cubicBezTo>
                    <a:cubicBezTo>
                      <a:pt x="7" y="36"/>
                      <a:pt x="18" y="36"/>
                      <a:pt x="23" y="40"/>
                    </a:cubicBezTo>
                    <a:cubicBezTo>
                      <a:pt x="15" y="36"/>
                      <a:pt x="9" y="31"/>
                      <a:pt x="10" y="22"/>
                    </a:cubicBezTo>
                    <a:cubicBezTo>
                      <a:pt x="10" y="14"/>
                      <a:pt x="14" y="8"/>
                      <a:pt x="1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79" name="Freeform 140">
                <a:extLst>
                  <a:ext uri="{FF2B5EF4-FFF2-40B4-BE49-F238E27FC236}">
                    <a16:creationId xmlns:a16="http://schemas.microsoft.com/office/drawing/2014/main" id="{C7145FEC-4D30-2B1C-1134-9BB7B904D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3387"/>
                <a:ext cx="48" cy="45"/>
              </a:xfrm>
              <a:custGeom>
                <a:avLst/>
                <a:gdLst>
                  <a:gd name="T0" fmla="*/ 0 w 19"/>
                  <a:gd name="T1" fmla="*/ 9 h 17"/>
                  <a:gd name="T2" fmla="*/ 16 w 19"/>
                  <a:gd name="T3" fmla="*/ 17 h 17"/>
                  <a:gd name="T4" fmla="*/ 19 w 19"/>
                  <a:gd name="T5" fmla="*/ 0 h 17"/>
                  <a:gd name="T6" fmla="*/ 12 w 19"/>
                  <a:gd name="T7" fmla="*/ 6 h 17"/>
                  <a:gd name="T8" fmla="*/ 1 w 19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0" y="9"/>
                    </a:moveTo>
                    <a:cubicBezTo>
                      <a:pt x="5" y="12"/>
                      <a:pt x="11" y="13"/>
                      <a:pt x="16" y="17"/>
                    </a:cubicBezTo>
                    <a:cubicBezTo>
                      <a:pt x="17" y="11"/>
                      <a:pt x="16" y="6"/>
                      <a:pt x="19" y="0"/>
                    </a:cubicBezTo>
                    <a:cubicBezTo>
                      <a:pt x="15" y="2"/>
                      <a:pt x="15" y="4"/>
                      <a:pt x="12" y="6"/>
                    </a:cubicBezTo>
                    <a:cubicBezTo>
                      <a:pt x="8" y="9"/>
                      <a:pt x="7" y="9"/>
                      <a:pt x="1" y="8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0" name="Freeform 141">
                <a:extLst>
                  <a:ext uri="{FF2B5EF4-FFF2-40B4-BE49-F238E27FC236}">
                    <a16:creationId xmlns:a16="http://schemas.microsoft.com/office/drawing/2014/main" id="{05217FE2-1216-768B-0295-22AF66C1C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3219"/>
                <a:ext cx="40" cy="91"/>
              </a:xfrm>
              <a:custGeom>
                <a:avLst/>
                <a:gdLst>
                  <a:gd name="T0" fmla="*/ 6 w 16"/>
                  <a:gd name="T1" fmla="*/ 1 h 34"/>
                  <a:gd name="T2" fmla="*/ 16 w 16"/>
                  <a:gd name="T3" fmla="*/ 31 h 34"/>
                  <a:gd name="T4" fmla="*/ 0 w 16"/>
                  <a:gd name="T5" fmla="*/ 22 h 34"/>
                  <a:gd name="T6" fmla="*/ 11 w 16"/>
                  <a:gd name="T7" fmla="*/ 20 h 34"/>
                  <a:gd name="T8" fmla="*/ 9 w 16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4">
                    <a:moveTo>
                      <a:pt x="6" y="1"/>
                    </a:moveTo>
                    <a:cubicBezTo>
                      <a:pt x="14" y="0"/>
                      <a:pt x="15" y="24"/>
                      <a:pt x="16" y="31"/>
                    </a:cubicBezTo>
                    <a:cubicBezTo>
                      <a:pt x="9" y="34"/>
                      <a:pt x="3" y="27"/>
                      <a:pt x="0" y="22"/>
                    </a:cubicBezTo>
                    <a:cubicBezTo>
                      <a:pt x="3" y="27"/>
                      <a:pt x="9" y="24"/>
                      <a:pt x="11" y="20"/>
                    </a:cubicBezTo>
                    <a:cubicBezTo>
                      <a:pt x="13" y="15"/>
                      <a:pt x="9" y="8"/>
                      <a:pt x="9" y="3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1" name="Freeform 142">
                <a:extLst>
                  <a:ext uri="{FF2B5EF4-FFF2-40B4-BE49-F238E27FC236}">
                    <a16:creationId xmlns:a16="http://schemas.microsoft.com/office/drawing/2014/main" id="{80E097DA-91FE-9198-0307-B2C39C892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246"/>
                <a:ext cx="85" cy="96"/>
              </a:xfrm>
              <a:custGeom>
                <a:avLst/>
                <a:gdLst>
                  <a:gd name="T0" fmla="*/ 4 w 34"/>
                  <a:gd name="T1" fmla="*/ 13 h 36"/>
                  <a:gd name="T2" fmla="*/ 17 w 34"/>
                  <a:gd name="T3" fmla="*/ 26 h 36"/>
                  <a:gd name="T4" fmla="*/ 32 w 34"/>
                  <a:gd name="T5" fmla="*/ 36 h 36"/>
                  <a:gd name="T6" fmla="*/ 29 w 34"/>
                  <a:gd name="T7" fmla="*/ 24 h 36"/>
                  <a:gd name="T8" fmla="*/ 24 w 34"/>
                  <a:gd name="T9" fmla="*/ 19 h 36"/>
                  <a:gd name="T10" fmla="*/ 22 w 34"/>
                  <a:gd name="T11" fmla="*/ 10 h 36"/>
                  <a:gd name="T12" fmla="*/ 22 w 34"/>
                  <a:gd name="T13" fmla="*/ 20 h 36"/>
                  <a:gd name="T14" fmla="*/ 12 w 34"/>
                  <a:gd name="T15" fmla="*/ 17 h 36"/>
                  <a:gd name="T16" fmla="*/ 0 w 34"/>
                  <a:gd name="T17" fmla="*/ 0 h 36"/>
                  <a:gd name="T18" fmla="*/ 4 w 34"/>
                  <a:gd name="T1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6">
                    <a:moveTo>
                      <a:pt x="4" y="13"/>
                    </a:moveTo>
                    <a:cubicBezTo>
                      <a:pt x="3" y="19"/>
                      <a:pt x="13" y="23"/>
                      <a:pt x="17" y="26"/>
                    </a:cubicBezTo>
                    <a:cubicBezTo>
                      <a:pt x="21" y="29"/>
                      <a:pt x="26" y="35"/>
                      <a:pt x="32" y="36"/>
                    </a:cubicBezTo>
                    <a:cubicBezTo>
                      <a:pt x="34" y="30"/>
                      <a:pt x="33" y="28"/>
                      <a:pt x="29" y="24"/>
                    </a:cubicBezTo>
                    <a:cubicBezTo>
                      <a:pt x="27" y="22"/>
                      <a:pt x="25" y="22"/>
                      <a:pt x="24" y="19"/>
                    </a:cubicBezTo>
                    <a:cubicBezTo>
                      <a:pt x="22" y="15"/>
                      <a:pt x="25" y="12"/>
                      <a:pt x="22" y="10"/>
                    </a:cubicBezTo>
                    <a:cubicBezTo>
                      <a:pt x="19" y="13"/>
                      <a:pt x="23" y="17"/>
                      <a:pt x="22" y="20"/>
                    </a:cubicBezTo>
                    <a:cubicBezTo>
                      <a:pt x="19" y="24"/>
                      <a:pt x="15" y="19"/>
                      <a:pt x="12" y="17"/>
                    </a:cubicBezTo>
                    <a:cubicBezTo>
                      <a:pt x="5" y="12"/>
                      <a:pt x="6" y="6"/>
                      <a:pt x="0" y="0"/>
                    </a:cubicBezTo>
                    <a:cubicBezTo>
                      <a:pt x="0" y="5"/>
                      <a:pt x="2" y="10"/>
                      <a:pt x="4" y="15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2" name="Freeform 143">
                <a:extLst>
                  <a:ext uri="{FF2B5EF4-FFF2-40B4-BE49-F238E27FC236}">
                    <a16:creationId xmlns:a16="http://schemas.microsoft.com/office/drawing/2014/main" id="{65C68ED9-5CDB-51E0-F37C-78CF2B0E4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072"/>
                <a:ext cx="38" cy="86"/>
              </a:xfrm>
              <a:custGeom>
                <a:avLst/>
                <a:gdLst>
                  <a:gd name="T0" fmla="*/ 7 w 15"/>
                  <a:gd name="T1" fmla="*/ 0 h 32"/>
                  <a:gd name="T2" fmla="*/ 3 w 15"/>
                  <a:gd name="T3" fmla="*/ 13 h 32"/>
                  <a:gd name="T4" fmla="*/ 5 w 15"/>
                  <a:gd name="T5" fmla="*/ 32 h 32"/>
                  <a:gd name="T6" fmla="*/ 7 w 15"/>
                  <a:gd name="T7" fmla="*/ 11 h 32"/>
                  <a:gd name="T8" fmla="*/ 10 w 15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2">
                    <a:moveTo>
                      <a:pt x="7" y="0"/>
                    </a:moveTo>
                    <a:cubicBezTo>
                      <a:pt x="8" y="5"/>
                      <a:pt x="4" y="9"/>
                      <a:pt x="3" y="13"/>
                    </a:cubicBezTo>
                    <a:cubicBezTo>
                      <a:pt x="0" y="20"/>
                      <a:pt x="2" y="26"/>
                      <a:pt x="5" y="32"/>
                    </a:cubicBezTo>
                    <a:cubicBezTo>
                      <a:pt x="5" y="26"/>
                      <a:pt x="3" y="17"/>
                      <a:pt x="7" y="11"/>
                    </a:cubicBezTo>
                    <a:cubicBezTo>
                      <a:pt x="10" y="6"/>
                      <a:pt x="15" y="7"/>
                      <a:pt x="1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3" name="Freeform 144">
                <a:extLst>
                  <a:ext uri="{FF2B5EF4-FFF2-40B4-BE49-F238E27FC236}">
                    <a16:creationId xmlns:a16="http://schemas.microsoft.com/office/drawing/2014/main" id="{51E8A854-11D0-20D0-59FA-240340D03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974"/>
                <a:ext cx="33" cy="138"/>
              </a:xfrm>
              <a:custGeom>
                <a:avLst/>
                <a:gdLst>
                  <a:gd name="T0" fmla="*/ 3 w 13"/>
                  <a:gd name="T1" fmla="*/ 11 h 52"/>
                  <a:gd name="T2" fmla="*/ 12 w 13"/>
                  <a:gd name="T3" fmla="*/ 0 h 52"/>
                  <a:gd name="T4" fmla="*/ 13 w 13"/>
                  <a:gd name="T5" fmla="*/ 16 h 52"/>
                  <a:gd name="T6" fmla="*/ 8 w 13"/>
                  <a:gd name="T7" fmla="*/ 27 h 52"/>
                  <a:gd name="T8" fmla="*/ 3 w 13"/>
                  <a:gd name="T9" fmla="*/ 52 h 52"/>
                  <a:gd name="T10" fmla="*/ 0 w 13"/>
                  <a:gd name="T11" fmla="*/ 45 h 52"/>
                  <a:gd name="T12" fmla="*/ 3 w 13"/>
                  <a:gd name="T13" fmla="*/ 37 h 52"/>
                  <a:gd name="T14" fmla="*/ 2 w 13"/>
                  <a:gd name="T15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2">
                    <a:moveTo>
                      <a:pt x="3" y="11"/>
                    </a:moveTo>
                    <a:cubicBezTo>
                      <a:pt x="6" y="8"/>
                      <a:pt x="11" y="5"/>
                      <a:pt x="12" y="0"/>
                    </a:cubicBezTo>
                    <a:cubicBezTo>
                      <a:pt x="12" y="5"/>
                      <a:pt x="13" y="11"/>
                      <a:pt x="13" y="16"/>
                    </a:cubicBezTo>
                    <a:cubicBezTo>
                      <a:pt x="12" y="20"/>
                      <a:pt x="9" y="23"/>
                      <a:pt x="8" y="27"/>
                    </a:cubicBezTo>
                    <a:cubicBezTo>
                      <a:pt x="5" y="35"/>
                      <a:pt x="5" y="44"/>
                      <a:pt x="3" y="52"/>
                    </a:cubicBezTo>
                    <a:cubicBezTo>
                      <a:pt x="3" y="50"/>
                      <a:pt x="1" y="47"/>
                      <a:pt x="0" y="45"/>
                    </a:cubicBezTo>
                    <a:cubicBezTo>
                      <a:pt x="0" y="42"/>
                      <a:pt x="2" y="40"/>
                      <a:pt x="3" y="37"/>
                    </a:cubicBezTo>
                    <a:cubicBezTo>
                      <a:pt x="5" y="29"/>
                      <a:pt x="5" y="20"/>
                      <a:pt x="2" y="13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4" name="Freeform 145">
                <a:extLst>
                  <a:ext uri="{FF2B5EF4-FFF2-40B4-BE49-F238E27FC236}">
                    <a16:creationId xmlns:a16="http://schemas.microsoft.com/office/drawing/2014/main" id="{610824DC-A889-640A-D997-56F640F4A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691"/>
                <a:ext cx="102" cy="179"/>
              </a:xfrm>
              <a:custGeom>
                <a:avLst/>
                <a:gdLst>
                  <a:gd name="T0" fmla="*/ 0 w 41"/>
                  <a:gd name="T1" fmla="*/ 47 h 67"/>
                  <a:gd name="T2" fmla="*/ 5 w 41"/>
                  <a:gd name="T3" fmla="*/ 67 h 67"/>
                  <a:gd name="T4" fmla="*/ 18 w 41"/>
                  <a:gd name="T5" fmla="*/ 28 h 67"/>
                  <a:gd name="T6" fmla="*/ 28 w 41"/>
                  <a:gd name="T7" fmla="*/ 13 h 67"/>
                  <a:gd name="T8" fmla="*/ 41 w 41"/>
                  <a:gd name="T9" fmla="*/ 0 h 67"/>
                  <a:gd name="T10" fmla="*/ 27 w 41"/>
                  <a:gd name="T11" fmla="*/ 7 h 67"/>
                  <a:gd name="T12" fmla="*/ 15 w 41"/>
                  <a:gd name="T13" fmla="*/ 26 h 67"/>
                  <a:gd name="T14" fmla="*/ 4 w 41"/>
                  <a:gd name="T15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67">
                    <a:moveTo>
                      <a:pt x="0" y="47"/>
                    </a:moveTo>
                    <a:cubicBezTo>
                      <a:pt x="4" y="53"/>
                      <a:pt x="4" y="61"/>
                      <a:pt x="5" y="67"/>
                    </a:cubicBezTo>
                    <a:cubicBezTo>
                      <a:pt x="9" y="52"/>
                      <a:pt x="11" y="41"/>
                      <a:pt x="18" y="28"/>
                    </a:cubicBezTo>
                    <a:cubicBezTo>
                      <a:pt x="21" y="22"/>
                      <a:pt x="25" y="18"/>
                      <a:pt x="28" y="13"/>
                    </a:cubicBezTo>
                    <a:cubicBezTo>
                      <a:pt x="32" y="9"/>
                      <a:pt x="39" y="5"/>
                      <a:pt x="41" y="0"/>
                    </a:cubicBezTo>
                    <a:cubicBezTo>
                      <a:pt x="38" y="1"/>
                      <a:pt x="31" y="13"/>
                      <a:pt x="27" y="7"/>
                    </a:cubicBezTo>
                    <a:cubicBezTo>
                      <a:pt x="21" y="11"/>
                      <a:pt x="19" y="21"/>
                      <a:pt x="15" y="26"/>
                    </a:cubicBezTo>
                    <a:cubicBezTo>
                      <a:pt x="11" y="32"/>
                      <a:pt x="8" y="39"/>
                      <a:pt x="4" y="45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5" name="Freeform 146">
                <a:extLst>
                  <a:ext uri="{FF2B5EF4-FFF2-40B4-BE49-F238E27FC236}">
                    <a16:creationId xmlns:a16="http://schemas.microsoft.com/office/drawing/2014/main" id="{A5D91D12-FBFD-0FC4-3840-89083ABF5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528"/>
                <a:ext cx="47" cy="174"/>
              </a:xfrm>
              <a:custGeom>
                <a:avLst/>
                <a:gdLst>
                  <a:gd name="T0" fmla="*/ 10 w 19"/>
                  <a:gd name="T1" fmla="*/ 4 h 65"/>
                  <a:gd name="T2" fmla="*/ 8 w 19"/>
                  <a:gd name="T3" fmla="*/ 24 h 65"/>
                  <a:gd name="T4" fmla="*/ 14 w 19"/>
                  <a:gd name="T5" fmla="*/ 38 h 65"/>
                  <a:gd name="T6" fmla="*/ 2 w 19"/>
                  <a:gd name="T7" fmla="*/ 65 h 65"/>
                  <a:gd name="T8" fmla="*/ 16 w 19"/>
                  <a:gd name="T9" fmla="*/ 35 h 65"/>
                  <a:gd name="T10" fmla="*/ 13 w 19"/>
                  <a:gd name="T11" fmla="*/ 13 h 65"/>
                  <a:gd name="T12" fmla="*/ 11 w 1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5">
                    <a:moveTo>
                      <a:pt x="10" y="4"/>
                    </a:moveTo>
                    <a:cubicBezTo>
                      <a:pt x="10" y="9"/>
                      <a:pt x="7" y="19"/>
                      <a:pt x="8" y="24"/>
                    </a:cubicBezTo>
                    <a:cubicBezTo>
                      <a:pt x="10" y="29"/>
                      <a:pt x="14" y="31"/>
                      <a:pt x="14" y="38"/>
                    </a:cubicBezTo>
                    <a:cubicBezTo>
                      <a:pt x="13" y="47"/>
                      <a:pt x="0" y="57"/>
                      <a:pt x="2" y="65"/>
                    </a:cubicBezTo>
                    <a:cubicBezTo>
                      <a:pt x="10" y="54"/>
                      <a:pt x="19" y="49"/>
                      <a:pt x="16" y="35"/>
                    </a:cubicBezTo>
                    <a:cubicBezTo>
                      <a:pt x="15" y="28"/>
                      <a:pt x="14" y="20"/>
                      <a:pt x="13" y="13"/>
                    </a:cubicBezTo>
                    <a:cubicBezTo>
                      <a:pt x="12" y="9"/>
                      <a:pt x="9" y="3"/>
                      <a:pt x="11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6" name="Freeform 147">
                <a:extLst>
                  <a:ext uri="{FF2B5EF4-FFF2-40B4-BE49-F238E27FC236}">
                    <a16:creationId xmlns:a16="http://schemas.microsoft.com/office/drawing/2014/main" id="{786B636F-6477-AEC4-5720-37D1F00E2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392"/>
                <a:ext cx="77" cy="70"/>
              </a:xfrm>
              <a:custGeom>
                <a:avLst/>
                <a:gdLst>
                  <a:gd name="T0" fmla="*/ 0 w 31"/>
                  <a:gd name="T1" fmla="*/ 0 h 26"/>
                  <a:gd name="T2" fmla="*/ 21 w 31"/>
                  <a:gd name="T3" fmla="*/ 26 h 26"/>
                  <a:gd name="T4" fmla="*/ 19 w 31"/>
                  <a:gd name="T5" fmla="*/ 11 h 26"/>
                  <a:gd name="T6" fmla="*/ 31 w 31"/>
                  <a:gd name="T7" fmla="*/ 9 h 26"/>
                  <a:gd name="T8" fmla="*/ 10 w 31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cubicBezTo>
                      <a:pt x="8" y="8"/>
                      <a:pt x="14" y="17"/>
                      <a:pt x="21" y="26"/>
                    </a:cubicBezTo>
                    <a:cubicBezTo>
                      <a:pt x="23" y="22"/>
                      <a:pt x="16" y="16"/>
                      <a:pt x="19" y="11"/>
                    </a:cubicBezTo>
                    <a:cubicBezTo>
                      <a:pt x="21" y="8"/>
                      <a:pt x="27" y="9"/>
                      <a:pt x="31" y="9"/>
                    </a:cubicBezTo>
                    <a:cubicBezTo>
                      <a:pt x="24" y="6"/>
                      <a:pt x="14" y="8"/>
                      <a:pt x="10" y="2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7" name="Freeform 148">
                <a:extLst>
                  <a:ext uri="{FF2B5EF4-FFF2-40B4-BE49-F238E27FC236}">
                    <a16:creationId xmlns:a16="http://schemas.microsoft.com/office/drawing/2014/main" id="{48F559E6-588B-7BDF-BB8B-3FAC51A1B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2464"/>
                <a:ext cx="120" cy="38"/>
              </a:xfrm>
              <a:custGeom>
                <a:avLst/>
                <a:gdLst>
                  <a:gd name="T0" fmla="*/ 2 w 48"/>
                  <a:gd name="T1" fmla="*/ 0 h 14"/>
                  <a:gd name="T2" fmla="*/ 11 w 48"/>
                  <a:gd name="T3" fmla="*/ 5 h 14"/>
                  <a:gd name="T4" fmla="*/ 18 w 48"/>
                  <a:gd name="T5" fmla="*/ 14 h 14"/>
                  <a:gd name="T6" fmla="*/ 31 w 48"/>
                  <a:gd name="T7" fmla="*/ 8 h 14"/>
                  <a:gd name="T8" fmla="*/ 48 w 48"/>
                  <a:gd name="T9" fmla="*/ 6 h 14"/>
                  <a:gd name="T10" fmla="*/ 24 w 48"/>
                  <a:gd name="T11" fmla="*/ 5 h 14"/>
                  <a:gd name="T12" fmla="*/ 0 w 48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4">
                    <a:moveTo>
                      <a:pt x="2" y="0"/>
                    </a:moveTo>
                    <a:cubicBezTo>
                      <a:pt x="4" y="2"/>
                      <a:pt x="8" y="3"/>
                      <a:pt x="11" y="5"/>
                    </a:cubicBezTo>
                    <a:cubicBezTo>
                      <a:pt x="14" y="7"/>
                      <a:pt x="16" y="11"/>
                      <a:pt x="18" y="14"/>
                    </a:cubicBezTo>
                    <a:cubicBezTo>
                      <a:pt x="19" y="6"/>
                      <a:pt x="24" y="8"/>
                      <a:pt x="31" y="8"/>
                    </a:cubicBezTo>
                    <a:cubicBezTo>
                      <a:pt x="37" y="9"/>
                      <a:pt x="42" y="8"/>
                      <a:pt x="48" y="6"/>
                    </a:cubicBezTo>
                    <a:cubicBezTo>
                      <a:pt x="40" y="6"/>
                      <a:pt x="32" y="6"/>
                      <a:pt x="24" y="5"/>
                    </a:cubicBezTo>
                    <a:cubicBezTo>
                      <a:pt x="15" y="4"/>
                      <a:pt x="10" y="0"/>
                      <a:pt x="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8" name="Freeform 149">
                <a:extLst>
                  <a:ext uri="{FF2B5EF4-FFF2-40B4-BE49-F238E27FC236}">
                    <a16:creationId xmlns:a16="http://schemas.microsoft.com/office/drawing/2014/main" id="{F04BD5E8-556B-313D-42E8-CB04D7AAC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2" y="2347"/>
                <a:ext cx="110" cy="40"/>
              </a:xfrm>
              <a:custGeom>
                <a:avLst/>
                <a:gdLst>
                  <a:gd name="T0" fmla="*/ 16 w 44"/>
                  <a:gd name="T1" fmla="*/ 15 h 15"/>
                  <a:gd name="T2" fmla="*/ 44 w 44"/>
                  <a:gd name="T3" fmla="*/ 12 h 15"/>
                  <a:gd name="T4" fmla="*/ 40 w 44"/>
                  <a:gd name="T5" fmla="*/ 1 h 15"/>
                  <a:gd name="T6" fmla="*/ 25 w 44"/>
                  <a:gd name="T7" fmla="*/ 4 h 15"/>
                  <a:gd name="T8" fmla="*/ 12 w 44"/>
                  <a:gd name="T9" fmla="*/ 6 h 15"/>
                  <a:gd name="T10" fmla="*/ 7 w 44"/>
                  <a:gd name="T11" fmla="*/ 4 h 15"/>
                  <a:gd name="T12" fmla="*/ 0 w 44"/>
                  <a:gd name="T13" fmla="*/ 7 h 15"/>
                  <a:gd name="T14" fmla="*/ 14 w 44"/>
                  <a:gd name="T1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5">
                    <a:moveTo>
                      <a:pt x="16" y="15"/>
                    </a:moveTo>
                    <a:cubicBezTo>
                      <a:pt x="20" y="3"/>
                      <a:pt x="37" y="11"/>
                      <a:pt x="44" y="12"/>
                    </a:cubicBezTo>
                    <a:cubicBezTo>
                      <a:pt x="44" y="7"/>
                      <a:pt x="44" y="2"/>
                      <a:pt x="40" y="1"/>
                    </a:cubicBezTo>
                    <a:cubicBezTo>
                      <a:pt x="36" y="0"/>
                      <a:pt x="28" y="4"/>
                      <a:pt x="25" y="4"/>
                    </a:cubicBezTo>
                    <a:cubicBezTo>
                      <a:pt x="20" y="5"/>
                      <a:pt x="17" y="6"/>
                      <a:pt x="12" y="6"/>
                    </a:cubicBezTo>
                    <a:cubicBezTo>
                      <a:pt x="10" y="6"/>
                      <a:pt x="10" y="4"/>
                      <a:pt x="7" y="4"/>
                    </a:cubicBezTo>
                    <a:cubicBezTo>
                      <a:pt x="5" y="4"/>
                      <a:pt x="2" y="6"/>
                      <a:pt x="0" y="7"/>
                    </a:cubicBezTo>
                    <a:cubicBezTo>
                      <a:pt x="3" y="11"/>
                      <a:pt x="9" y="10"/>
                      <a:pt x="14" y="12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89" name="Freeform 150">
                <a:extLst>
                  <a:ext uri="{FF2B5EF4-FFF2-40B4-BE49-F238E27FC236}">
                    <a16:creationId xmlns:a16="http://schemas.microsoft.com/office/drawing/2014/main" id="{21652E69-CF84-83A0-9735-ECC21153D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2" y="2448"/>
                <a:ext cx="80" cy="72"/>
              </a:xfrm>
              <a:custGeom>
                <a:avLst/>
                <a:gdLst>
                  <a:gd name="T0" fmla="*/ 0 w 32"/>
                  <a:gd name="T1" fmla="*/ 7 h 27"/>
                  <a:gd name="T2" fmla="*/ 32 w 32"/>
                  <a:gd name="T3" fmla="*/ 17 h 27"/>
                  <a:gd name="T4" fmla="*/ 30 w 32"/>
                  <a:gd name="T5" fmla="*/ 24 h 27"/>
                  <a:gd name="T6" fmla="*/ 24 w 32"/>
                  <a:gd name="T7" fmla="*/ 22 h 27"/>
                  <a:gd name="T8" fmla="*/ 15 w 32"/>
                  <a:gd name="T9" fmla="*/ 26 h 27"/>
                  <a:gd name="T10" fmla="*/ 4 w 32"/>
                  <a:gd name="T11" fmla="*/ 27 h 27"/>
                  <a:gd name="T12" fmla="*/ 24 w 32"/>
                  <a:gd name="T13" fmla="*/ 17 h 27"/>
                  <a:gd name="T14" fmla="*/ 7 w 32"/>
                  <a:gd name="T15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7">
                    <a:moveTo>
                      <a:pt x="0" y="7"/>
                    </a:moveTo>
                    <a:cubicBezTo>
                      <a:pt x="11" y="3"/>
                      <a:pt x="30" y="0"/>
                      <a:pt x="32" y="17"/>
                    </a:cubicBezTo>
                    <a:cubicBezTo>
                      <a:pt x="32" y="19"/>
                      <a:pt x="32" y="23"/>
                      <a:pt x="30" y="24"/>
                    </a:cubicBezTo>
                    <a:cubicBezTo>
                      <a:pt x="27" y="27"/>
                      <a:pt x="27" y="23"/>
                      <a:pt x="24" y="22"/>
                    </a:cubicBezTo>
                    <a:cubicBezTo>
                      <a:pt x="20" y="22"/>
                      <a:pt x="18" y="25"/>
                      <a:pt x="15" y="26"/>
                    </a:cubicBezTo>
                    <a:cubicBezTo>
                      <a:pt x="12" y="27"/>
                      <a:pt x="8" y="27"/>
                      <a:pt x="4" y="27"/>
                    </a:cubicBezTo>
                    <a:cubicBezTo>
                      <a:pt x="8" y="26"/>
                      <a:pt x="22" y="22"/>
                      <a:pt x="24" y="17"/>
                    </a:cubicBezTo>
                    <a:cubicBezTo>
                      <a:pt x="27" y="8"/>
                      <a:pt x="12" y="8"/>
                      <a:pt x="7" y="8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0" name="Freeform 151">
                <a:extLst>
                  <a:ext uri="{FF2B5EF4-FFF2-40B4-BE49-F238E27FC236}">
                    <a16:creationId xmlns:a16="http://schemas.microsoft.com/office/drawing/2014/main" id="{FAF5E791-66CF-C5CA-2FFC-3BC6AA31E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4" y="2422"/>
                <a:ext cx="33" cy="45"/>
              </a:xfrm>
              <a:custGeom>
                <a:avLst/>
                <a:gdLst>
                  <a:gd name="T0" fmla="*/ 3 w 13"/>
                  <a:gd name="T1" fmla="*/ 0 h 17"/>
                  <a:gd name="T2" fmla="*/ 2 w 13"/>
                  <a:gd name="T3" fmla="*/ 12 h 17"/>
                  <a:gd name="T4" fmla="*/ 13 w 13"/>
                  <a:gd name="T5" fmla="*/ 17 h 17"/>
                  <a:gd name="T6" fmla="*/ 6 w 13"/>
                  <a:gd name="T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3" y="0"/>
                    </a:moveTo>
                    <a:cubicBezTo>
                      <a:pt x="3" y="4"/>
                      <a:pt x="0" y="10"/>
                      <a:pt x="2" y="12"/>
                    </a:cubicBezTo>
                    <a:cubicBezTo>
                      <a:pt x="3" y="14"/>
                      <a:pt x="11" y="16"/>
                      <a:pt x="13" y="17"/>
                    </a:cubicBezTo>
                    <a:cubicBezTo>
                      <a:pt x="12" y="13"/>
                      <a:pt x="8" y="9"/>
                      <a:pt x="6" y="4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1" name="Freeform 152">
                <a:extLst>
                  <a:ext uri="{FF2B5EF4-FFF2-40B4-BE49-F238E27FC236}">
                    <a16:creationId xmlns:a16="http://schemas.microsoft.com/office/drawing/2014/main" id="{53F445FF-7F00-F86A-2D4E-D32B2984E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" y="2939"/>
                <a:ext cx="85" cy="80"/>
              </a:xfrm>
              <a:custGeom>
                <a:avLst/>
                <a:gdLst>
                  <a:gd name="T0" fmla="*/ 5 w 34"/>
                  <a:gd name="T1" fmla="*/ 17 h 30"/>
                  <a:gd name="T2" fmla="*/ 34 w 34"/>
                  <a:gd name="T3" fmla="*/ 30 h 30"/>
                  <a:gd name="T4" fmla="*/ 15 w 34"/>
                  <a:gd name="T5" fmla="*/ 12 h 30"/>
                  <a:gd name="T6" fmla="*/ 0 w 34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0">
                    <a:moveTo>
                      <a:pt x="5" y="17"/>
                    </a:moveTo>
                    <a:cubicBezTo>
                      <a:pt x="11" y="13"/>
                      <a:pt x="30" y="25"/>
                      <a:pt x="34" y="30"/>
                    </a:cubicBezTo>
                    <a:cubicBezTo>
                      <a:pt x="29" y="23"/>
                      <a:pt x="22" y="17"/>
                      <a:pt x="15" y="12"/>
                    </a:cubicBezTo>
                    <a:cubicBezTo>
                      <a:pt x="10" y="8"/>
                      <a:pt x="5" y="2"/>
                      <a:pt x="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2" name="Freeform 153">
                <a:extLst>
                  <a:ext uri="{FF2B5EF4-FFF2-40B4-BE49-F238E27FC236}">
                    <a16:creationId xmlns:a16="http://schemas.microsoft.com/office/drawing/2014/main" id="{D3492774-7C37-DA2A-0530-5DEAF0C57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7" y="3206"/>
                <a:ext cx="52" cy="104"/>
              </a:xfrm>
              <a:custGeom>
                <a:avLst/>
                <a:gdLst>
                  <a:gd name="T0" fmla="*/ 0 w 21"/>
                  <a:gd name="T1" fmla="*/ 16 h 39"/>
                  <a:gd name="T2" fmla="*/ 9 w 21"/>
                  <a:gd name="T3" fmla="*/ 28 h 39"/>
                  <a:gd name="T4" fmla="*/ 15 w 21"/>
                  <a:gd name="T5" fmla="*/ 39 h 39"/>
                  <a:gd name="T6" fmla="*/ 6 w 21"/>
                  <a:gd name="T7" fmla="*/ 0 h 39"/>
                  <a:gd name="T8" fmla="*/ 10 w 21"/>
                  <a:gd name="T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9">
                    <a:moveTo>
                      <a:pt x="0" y="16"/>
                    </a:moveTo>
                    <a:cubicBezTo>
                      <a:pt x="3" y="21"/>
                      <a:pt x="7" y="23"/>
                      <a:pt x="9" y="28"/>
                    </a:cubicBezTo>
                    <a:cubicBezTo>
                      <a:pt x="10" y="33"/>
                      <a:pt x="10" y="38"/>
                      <a:pt x="15" y="39"/>
                    </a:cubicBezTo>
                    <a:cubicBezTo>
                      <a:pt x="20" y="29"/>
                      <a:pt x="18" y="4"/>
                      <a:pt x="6" y="0"/>
                    </a:cubicBezTo>
                    <a:cubicBezTo>
                      <a:pt x="6" y="4"/>
                      <a:pt x="21" y="31"/>
                      <a:pt x="10" y="3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3" name="Freeform 154">
                <a:extLst>
                  <a:ext uri="{FF2B5EF4-FFF2-40B4-BE49-F238E27FC236}">
                    <a16:creationId xmlns:a16="http://schemas.microsoft.com/office/drawing/2014/main" id="{00ABB0D6-1669-4E78-3F4D-E9A3F1C0D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4" y="3072"/>
                <a:ext cx="60" cy="158"/>
              </a:xfrm>
              <a:custGeom>
                <a:avLst/>
                <a:gdLst>
                  <a:gd name="T0" fmla="*/ 13 w 24"/>
                  <a:gd name="T1" fmla="*/ 16 h 59"/>
                  <a:gd name="T2" fmla="*/ 24 w 24"/>
                  <a:gd name="T3" fmla="*/ 59 h 59"/>
                  <a:gd name="T4" fmla="*/ 9 w 24"/>
                  <a:gd name="T5" fmla="*/ 35 h 59"/>
                  <a:gd name="T6" fmla="*/ 15 w 24"/>
                  <a:gd name="T7" fmla="*/ 33 h 59"/>
                  <a:gd name="T8" fmla="*/ 11 w 24"/>
                  <a:gd name="T9" fmla="*/ 21 h 59"/>
                  <a:gd name="T10" fmla="*/ 0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6"/>
                    </a:moveTo>
                    <a:cubicBezTo>
                      <a:pt x="21" y="27"/>
                      <a:pt x="24" y="44"/>
                      <a:pt x="24" y="59"/>
                    </a:cubicBezTo>
                    <a:cubicBezTo>
                      <a:pt x="21" y="52"/>
                      <a:pt x="15" y="40"/>
                      <a:pt x="9" y="35"/>
                    </a:cubicBezTo>
                    <a:cubicBezTo>
                      <a:pt x="12" y="38"/>
                      <a:pt x="14" y="36"/>
                      <a:pt x="15" y="33"/>
                    </a:cubicBezTo>
                    <a:cubicBezTo>
                      <a:pt x="16" y="30"/>
                      <a:pt x="13" y="24"/>
                      <a:pt x="11" y="21"/>
                    </a:cubicBezTo>
                    <a:cubicBezTo>
                      <a:pt x="9" y="16"/>
                      <a:pt x="5" y="1"/>
                      <a:pt x="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4" name="Freeform 155">
                <a:extLst>
                  <a:ext uri="{FF2B5EF4-FFF2-40B4-BE49-F238E27FC236}">
                    <a16:creationId xmlns:a16="http://schemas.microsoft.com/office/drawing/2014/main" id="{4890FDED-066B-7885-003F-532237415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7" y="3390"/>
                <a:ext cx="105" cy="130"/>
              </a:xfrm>
              <a:custGeom>
                <a:avLst/>
                <a:gdLst>
                  <a:gd name="T0" fmla="*/ 0 w 42"/>
                  <a:gd name="T1" fmla="*/ 18 h 49"/>
                  <a:gd name="T2" fmla="*/ 7 w 42"/>
                  <a:gd name="T3" fmla="*/ 43 h 49"/>
                  <a:gd name="T4" fmla="*/ 24 w 42"/>
                  <a:gd name="T5" fmla="*/ 37 h 49"/>
                  <a:gd name="T6" fmla="*/ 28 w 42"/>
                  <a:gd name="T7" fmla="*/ 0 h 49"/>
                  <a:gd name="T8" fmla="*/ 23 w 42"/>
                  <a:gd name="T9" fmla="*/ 31 h 49"/>
                  <a:gd name="T10" fmla="*/ 13 w 42"/>
                  <a:gd name="T11" fmla="*/ 29 h 49"/>
                  <a:gd name="T12" fmla="*/ 4 w 42"/>
                  <a:gd name="T13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9">
                    <a:moveTo>
                      <a:pt x="0" y="18"/>
                    </a:moveTo>
                    <a:cubicBezTo>
                      <a:pt x="5" y="25"/>
                      <a:pt x="1" y="37"/>
                      <a:pt x="7" y="43"/>
                    </a:cubicBezTo>
                    <a:cubicBezTo>
                      <a:pt x="14" y="49"/>
                      <a:pt x="19" y="41"/>
                      <a:pt x="24" y="37"/>
                    </a:cubicBezTo>
                    <a:cubicBezTo>
                      <a:pt x="37" y="24"/>
                      <a:pt x="42" y="14"/>
                      <a:pt x="28" y="0"/>
                    </a:cubicBezTo>
                    <a:cubicBezTo>
                      <a:pt x="33" y="12"/>
                      <a:pt x="33" y="21"/>
                      <a:pt x="23" y="31"/>
                    </a:cubicBezTo>
                    <a:cubicBezTo>
                      <a:pt x="18" y="36"/>
                      <a:pt x="17" y="33"/>
                      <a:pt x="13" y="29"/>
                    </a:cubicBezTo>
                    <a:cubicBezTo>
                      <a:pt x="10" y="26"/>
                      <a:pt x="4" y="23"/>
                      <a:pt x="4" y="19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5" name="Freeform 156">
                <a:extLst>
                  <a:ext uri="{FF2B5EF4-FFF2-40B4-BE49-F238E27FC236}">
                    <a16:creationId xmlns:a16="http://schemas.microsoft.com/office/drawing/2014/main" id="{1A46D6D9-83CA-93C3-7587-91DE25854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" y="3264"/>
                <a:ext cx="63" cy="147"/>
              </a:xfrm>
              <a:custGeom>
                <a:avLst/>
                <a:gdLst>
                  <a:gd name="T0" fmla="*/ 7 w 25"/>
                  <a:gd name="T1" fmla="*/ 0 h 55"/>
                  <a:gd name="T2" fmla="*/ 13 w 25"/>
                  <a:gd name="T3" fmla="*/ 15 h 55"/>
                  <a:gd name="T4" fmla="*/ 17 w 25"/>
                  <a:gd name="T5" fmla="*/ 29 h 55"/>
                  <a:gd name="T6" fmla="*/ 22 w 25"/>
                  <a:gd name="T7" fmla="*/ 55 h 55"/>
                  <a:gd name="T8" fmla="*/ 14 w 25"/>
                  <a:gd name="T9" fmla="*/ 41 h 55"/>
                  <a:gd name="T10" fmla="*/ 0 w 25"/>
                  <a:gd name="T11" fmla="*/ 32 h 55"/>
                  <a:gd name="T12" fmla="*/ 12 w 25"/>
                  <a:gd name="T13" fmla="*/ 26 h 55"/>
                  <a:gd name="T14" fmla="*/ 8 w 25"/>
                  <a:gd name="T15" fmla="*/ 15 h 55"/>
                  <a:gd name="T16" fmla="*/ 11 w 25"/>
                  <a:gd name="T17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55">
                    <a:moveTo>
                      <a:pt x="7" y="0"/>
                    </a:moveTo>
                    <a:cubicBezTo>
                      <a:pt x="8" y="5"/>
                      <a:pt x="12" y="10"/>
                      <a:pt x="13" y="15"/>
                    </a:cubicBezTo>
                    <a:cubicBezTo>
                      <a:pt x="15" y="20"/>
                      <a:pt x="16" y="25"/>
                      <a:pt x="17" y="29"/>
                    </a:cubicBezTo>
                    <a:cubicBezTo>
                      <a:pt x="19" y="35"/>
                      <a:pt x="25" y="49"/>
                      <a:pt x="22" y="55"/>
                    </a:cubicBezTo>
                    <a:cubicBezTo>
                      <a:pt x="19" y="52"/>
                      <a:pt x="19" y="45"/>
                      <a:pt x="14" y="41"/>
                    </a:cubicBezTo>
                    <a:cubicBezTo>
                      <a:pt x="10" y="37"/>
                      <a:pt x="5" y="35"/>
                      <a:pt x="0" y="32"/>
                    </a:cubicBezTo>
                    <a:cubicBezTo>
                      <a:pt x="6" y="33"/>
                      <a:pt x="12" y="34"/>
                      <a:pt x="12" y="26"/>
                    </a:cubicBezTo>
                    <a:cubicBezTo>
                      <a:pt x="12" y="22"/>
                      <a:pt x="9" y="19"/>
                      <a:pt x="8" y="15"/>
                    </a:cubicBezTo>
                    <a:cubicBezTo>
                      <a:pt x="8" y="11"/>
                      <a:pt x="9" y="9"/>
                      <a:pt x="11" y="5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6" name="Freeform 157">
                <a:extLst>
                  <a:ext uri="{FF2B5EF4-FFF2-40B4-BE49-F238E27FC236}">
                    <a16:creationId xmlns:a16="http://schemas.microsoft.com/office/drawing/2014/main" id="{73DE06B7-44F6-9DD9-BE40-CB0107EDB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3510"/>
                <a:ext cx="80" cy="69"/>
              </a:xfrm>
              <a:custGeom>
                <a:avLst/>
                <a:gdLst>
                  <a:gd name="T0" fmla="*/ 0 w 32"/>
                  <a:gd name="T1" fmla="*/ 26 h 26"/>
                  <a:gd name="T2" fmla="*/ 16 w 32"/>
                  <a:gd name="T3" fmla="*/ 21 h 26"/>
                  <a:gd name="T4" fmla="*/ 32 w 32"/>
                  <a:gd name="T5" fmla="*/ 15 h 26"/>
                  <a:gd name="T6" fmla="*/ 22 w 32"/>
                  <a:gd name="T7" fmla="*/ 15 h 26"/>
                  <a:gd name="T8" fmla="*/ 16 w 32"/>
                  <a:gd name="T9" fmla="*/ 0 h 26"/>
                  <a:gd name="T10" fmla="*/ 16 w 32"/>
                  <a:gd name="T11" fmla="*/ 16 h 26"/>
                  <a:gd name="T12" fmla="*/ 4 w 32"/>
                  <a:gd name="T1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6">
                    <a:moveTo>
                      <a:pt x="0" y="26"/>
                    </a:moveTo>
                    <a:cubicBezTo>
                      <a:pt x="5" y="24"/>
                      <a:pt x="10" y="22"/>
                      <a:pt x="16" y="21"/>
                    </a:cubicBezTo>
                    <a:cubicBezTo>
                      <a:pt x="21" y="20"/>
                      <a:pt x="30" y="20"/>
                      <a:pt x="32" y="15"/>
                    </a:cubicBezTo>
                    <a:cubicBezTo>
                      <a:pt x="28" y="12"/>
                      <a:pt x="26" y="17"/>
                      <a:pt x="22" y="15"/>
                    </a:cubicBezTo>
                    <a:cubicBezTo>
                      <a:pt x="17" y="13"/>
                      <a:pt x="16" y="5"/>
                      <a:pt x="16" y="0"/>
                    </a:cubicBezTo>
                    <a:cubicBezTo>
                      <a:pt x="13" y="5"/>
                      <a:pt x="18" y="11"/>
                      <a:pt x="16" y="16"/>
                    </a:cubicBezTo>
                    <a:cubicBezTo>
                      <a:pt x="14" y="19"/>
                      <a:pt x="7" y="21"/>
                      <a:pt x="4" y="18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7" name="Freeform 158">
                <a:extLst>
                  <a:ext uri="{FF2B5EF4-FFF2-40B4-BE49-F238E27FC236}">
                    <a16:creationId xmlns:a16="http://schemas.microsoft.com/office/drawing/2014/main" id="{3FECF327-BA0B-BD52-BEE4-F6F96B90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3515"/>
                <a:ext cx="78" cy="45"/>
              </a:xfrm>
              <a:custGeom>
                <a:avLst/>
                <a:gdLst>
                  <a:gd name="T0" fmla="*/ 3 w 31"/>
                  <a:gd name="T1" fmla="*/ 4 h 17"/>
                  <a:gd name="T2" fmla="*/ 0 w 31"/>
                  <a:gd name="T3" fmla="*/ 14 h 17"/>
                  <a:gd name="T4" fmla="*/ 9 w 31"/>
                  <a:gd name="T5" fmla="*/ 14 h 17"/>
                  <a:gd name="T6" fmla="*/ 17 w 31"/>
                  <a:gd name="T7" fmla="*/ 16 h 17"/>
                  <a:gd name="T8" fmla="*/ 29 w 31"/>
                  <a:gd name="T9" fmla="*/ 0 h 17"/>
                  <a:gd name="T10" fmla="*/ 17 w 31"/>
                  <a:gd name="T11" fmla="*/ 4 h 17"/>
                  <a:gd name="T12" fmla="*/ 6 w 3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7">
                    <a:moveTo>
                      <a:pt x="3" y="4"/>
                    </a:moveTo>
                    <a:cubicBezTo>
                      <a:pt x="3" y="7"/>
                      <a:pt x="2" y="11"/>
                      <a:pt x="0" y="14"/>
                    </a:cubicBezTo>
                    <a:cubicBezTo>
                      <a:pt x="3" y="17"/>
                      <a:pt x="5" y="14"/>
                      <a:pt x="9" y="14"/>
                    </a:cubicBezTo>
                    <a:cubicBezTo>
                      <a:pt x="11" y="14"/>
                      <a:pt x="15" y="16"/>
                      <a:pt x="17" y="16"/>
                    </a:cubicBezTo>
                    <a:cubicBezTo>
                      <a:pt x="23" y="15"/>
                      <a:pt x="31" y="6"/>
                      <a:pt x="29" y="0"/>
                    </a:cubicBezTo>
                    <a:cubicBezTo>
                      <a:pt x="26" y="3"/>
                      <a:pt x="19" y="15"/>
                      <a:pt x="17" y="4"/>
                    </a:cubicBezTo>
                    <a:cubicBezTo>
                      <a:pt x="11" y="8"/>
                      <a:pt x="7" y="8"/>
                      <a:pt x="6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8" name="Freeform 159">
                <a:extLst>
                  <a:ext uri="{FF2B5EF4-FFF2-40B4-BE49-F238E27FC236}">
                    <a16:creationId xmlns:a16="http://schemas.microsoft.com/office/drawing/2014/main" id="{726839FE-7875-705C-E7D8-C441BF980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" y="3123"/>
                <a:ext cx="55" cy="59"/>
              </a:xfrm>
              <a:custGeom>
                <a:avLst/>
                <a:gdLst>
                  <a:gd name="T0" fmla="*/ 3 w 22"/>
                  <a:gd name="T1" fmla="*/ 2 h 22"/>
                  <a:gd name="T2" fmla="*/ 0 w 22"/>
                  <a:gd name="T3" fmla="*/ 16 h 22"/>
                  <a:gd name="T4" fmla="*/ 22 w 22"/>
                  <a:gd name="T5" fmla="*/ 22 h 22"/>
                  <a:gd name="T6" fmla="*/ 15 w 22"/>
                  <a:gd name="T7" fmla="*/ 6 h 22"/>
                  <a:gd name="T8" fmla="*/ 5 w 2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3" y="2"/>
                    </a:moveTo>
                    <a:cubicBezTo>
                      <a:pt x="5" y="6"/>
                      <a:pt x="2" y="12"/>
                      <a:pt x="0" y="16"/>
                    </a:cubicBezTo>
                    <a:cubicBezTo>
                      <a:pt x="8" y="6"/>
                      <a:pt x="17" y="14"/>
                      <a:pt x="22" y="22"/>
                    </a:cubicBezTo>
                    <a:cubicBezTo>
                      <a:pt x="20" y="17"/>
                      <a:pt x="19" y="10"/>
                      <a:pt x="15" y="6"/>
                    </a:cubicBezTo>
                    <a:cubicBezTo>
                      <a:pt x="12" y="3"/>
                      <a:pt x="6" y="3"/>
                      <a:pt x="5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99" name="Freeform 160">
                <a:extLst>
                  <a:ext uri="{FF2B5EF4-FFF2-40B4-BE49-F238E27FC236}">
                    <a16:creationId xmlns:a16="http://schemas.microsoft.com/office/drawing/2014/main" id="{72EB1138-A892-01C2-F0FB-03DDAF649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3032"/>
                <a:ext cx="45" cy="158"/>
              </a:xfrm>
              <a:custGeom>
                <a:avLst/>
                <a:gdLst>
                  <a:gd name="T0" fmla="*/ 15 w 18"/>
                  <a:gd name="T1" fmla="*/ 1 h 59"/>
                  <a:gd name="T2" fmla="*/ 13 w 18"/>
                  <a:gd name="T3" fmla="*/ 13 h 59"/>
                  <a:gd name="T4" fmla="*/ 11 w 18"/>
                  <a:gd name="T5" fmla="*/ 28 h 59"/>
                  <a:gd name="T6" fmla="*/ 0 w 18"/>
                  <a:gd name="T7" fmla="*/ 59 h 59"/>
                  <a:gd name="T8" fmla="*/ 12 w 18"/>
                  <a:gd name="T9" fmla="*/ 33 h 59"/>
                  <a:gd name="T10" fmla="*/ 16 w 18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9">
                    <a:moveTo>
                      <a:pt x="15" y="1"/>
                    </a:moveTo>
                    <a:cubicBezTo>
                      <a:pt x="8" y="4"/>
                      <a:pt x="12" y="8"/>
                      <a:pt x="13" y="13"/>
                    </a:cubicBezTo>
                    <a:cubicBezTo>
                      <a:pt x="14" y="18"/>
                      <a:pt x="12" y="23"/>
                      <a:pt x="11" y="28"/>
                    </a:cubicBezTo>
                    <a:cubicBezTo>
                      <a:pt x="8" y="38"/>
                      <a:pt x="0" y="49"/>
                      <a:pt x="0" y="59"/>
                    </a:cubicBezTo>
                    <a:cubicBezTo>
                      <a:pt x="4" y="50"/>
                      <a:pt x="10" y="43"/>
                      <a:pt x="12" y="33"/>
                    </a:cubicBezTo>
                    <a:cubicBezTo>
                      <a:pt x="15" y="24"/>
                      <a:pt x="18" y="9"/>
                      <a:pt x="16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0" name="Freeform 161">
                <a:extLst>
                  <a:ext uri="{FF2B5EF4-FFF2-40B4-BE49-F238E27FC236}">
                    <a16:creationId xmlns:a16="http://schemas.microsoft.com/office/drawing/2014/main" id="{432829E7-FD77-4FBE-6ED5-0978BB099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4" y="3030"/>
                <a:ext cx="18" cy="45"/>
              </a:xfrm>
              <a:custGeom>
                <a:avLst/>
                <a:gdLst>
                  <a:gd name="T0" fmla="*/ 3 w 7"/>
                  <a:gd name="T1" fmla="*/ 1 h 17"/>
                  <a:gd name="T2" fmla="*/ 7 w 7"/>
                  <a:gd name="T3" fmla="*/ 15 h 17"/>
                  <a:gd name="T4" fmla="*/ 4 w 7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3" y="1"/>
                    </a:moveTo>
                    <a:cubicBezTo>
                      <a:pt x="2" y="5"/>
                      <a:pt x="0" y="17"/>
                      <a:pt x="7" y="15"/>
                    </a:cubicBezTo>
                    <a:cubicBezTo>
                      <a:pt x="6" y="10"/>
                      <a:pt x="4" y="5"/>
                      <a:pt x="4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1" name="Freeform 162">
                <a:extLst>
                  <a:ext uri="{FF2B5EF4-FFF2-40B4-BE49-F238E27FC236}">
                    <a16:creationId xmlns:a16="http://schemas.microsoft.com/office/drawing/2014/main" id="{AB2CB4C9-CDCC-5E57-60E8-88EF25465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4" y="3232"/>
                <a:ext cx="30" cy="104"/>
              </a:xfrm>
              <a:custGeom>
                <a:avLst/>
                <a:gdLst>
                  <a:gd name="T0" fmla="*/ 8 w 12"/>
                  <a:gd name="T1" fmla="*/ 0 h 39"/>
                  <a:gd name="T2" fmla="*/ 1 w 12"/>
                  <a:gd name="T3" fmla="*/ 16 h 39"/>
                  <a:gd name="T4" fmla="*/ 7 w 12"/>
                  <a:gd name="T5" fmla="*/ 39 h 39"/>
                  <a:gd name="T6" fmla="*/ 8 w 12"/>
                  <a:gd name="T7" fmla="*/ 16 h 39"/>
                  <a:gd name="T8" fmla="*/ 12 w 12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9">
                    <a:moveTo>
                      <a:pt x="8" y="0"/>
                    </a:moveTo>
                    <a:cubicBezTo>
                      <a:pt x="5" y="6"/>
                      <a:pt x="1" y="9"/>
                      <a:pt x="1" y="16"/>
                    </a:cubicBezTo>
                    <a:cubicBezTo>
                      <a:pt x="0" y="22"/>
                      <a:pt x="2" y="35"/>
                      <a:pt x="7" y="39"/>
                    </a:cubicBezTo>
                    <a:cubicBezTo>
                      <a:pt x="8" y="32"/>
                      <a:pt x="6" y="24"/>
                      <a:pt x="8" y="16"/>
                    </a:cubicBezTo>
                    <a:cubicBezTo>
                      <a:pt x="9" y="11"/>
                      <a:pt x="11" y="5"/>
                      <a:pt x="12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2" name="Freeform 163">
                <a:extLst>
                  <a:ext uri="{FF2B5EF4-FFF2-40B4-BE49-F238E27FC236}">
                    <a16:creationId xmlns:a16="http://schemas.microsoft.com/office/drawing/2014/main" id="{5C565845-E8AC-BF4A-0514-1FC964135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" y="2806"/>
                <a:ext cx="47" cy="128"/>
              </a:xfrm>
              <a:custGeom>
                <a:avLst/>
                <a:gdLst>
                  <a:gd name="T0" fmla="*/ 0 w 19"/>
                  <a:gd name="T1" fmla="*/ 1 h 48"/>
                  <a:gd name="T2" fmla="*/ 3 w 19"/>
                  <a:gd name="T3" fmla="*/ 18 h 48"/>
                  <a:gd name="T4" fmla="*/ 7 w 19"/>
                  <a:gd name="T5" fmla="*/ 26 h 48"/>
                  <a:gd name="T6" fmla="*/ 16 w 19"/>
                  <a:gd name="T7" fmla="*/ 48 h 48"/>
                  <a:gd name="T8" fmla="*/ 11 w 19"/>
                  <a:gd name="T9" fmla="*/ 21 h 48"/>
                  <a:gd name="T10" fmla="*/ 7 w 19"/>
                  <a:gd name="T11" fmla="*/ 8 h 48"/>
                  <a:gd name="T12" fmla="*/ 3 w 1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8">
                    <a:moveTo>
                      <a:pt x="0" y="1"/>
                    </a:moveTo>
                    <a:cubicBezTo>
                      <a:pt x="4" y="6"/>
                      <a:pt x="2" y="12"/>
                      <a:pt x="3" y="18"/>
                    </a:cubicBezTo>
                    <a:cubicBezTo>
                      <a:pt x="3" y="22"/>
                      <a:pt x="4" y="23"/>
                      <a:pt x="7" y="26"/>
                    </a:cubicBezTo>
                    <a:cubicBezTo>
                      <a:pt x="13" y="33"/>
                      <a:pt x="12" y="42"/>
                      <a:pt x="16" y="48"/>
                    </a:cubicBezTo>
                    <a:cubicBezTo>
                      <a:pt x="19" y="40"/>
                      <a:pt x="13" y="29"/>
                      <a:pt x="11" y="21"/>
                    </a:cubicBezTo>
                    <a:cubicBezTo>
                      <a:pt x="10" y="17"/>
                      <a:pt x="9" y="12"/>
                      <a:pt x="7" y="8"/>
                    </a:cubicBezTo>
                    <a:cubicBezTo>
                      <a:pt x="5" y="5"/>
                      <a:pt x="2" y="4"/>
                      <a:pt x="3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3" name="Freeform 164">
                <a:extLst>
                  <a:ext uri="{FF2B5EF4-FFF2-40B4-BE49-F238E27FC236}">
                    <a16:creationId xmlns:a16="http://schemas.microsoft.com/office/drawing/2014/main" id="{D0364A25-D3E8-AA1D-1BC4-05E5229A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2" y="2622"/>
                <a:ext cx="87" cy="117"/>
              </a:xfrm>
              <a:custGeom>
                <a:avLst/>
                <a:gdLst>
                  <a:gd name="T0" fmla="*/ 1 w 35"/>
                  <a:gd name="T1" fmla="*/ 0 h 44"/>
                  <a:gd name="T2" fmla="*/ 5 w 35"/>
                  <a:gd name="T3" fmla="*/ 15 h 44"/>
                  <a:gd name="T4" fmla="*/ 9 w 35"/>
                  <a:gd name="T5" fmla="*/ 18 h 44"/>
                  <a:gd name="T6" fmla="*/ 11 w 35"/>
                  <a:gd name="T7" fmla="*/ 27 h 44"/>
                  <a:gd name="T8" fmla="*/ 15 w 35"/>
                  <a:gd name="T9" fmla="*/ 27 h 44"/>
                  <a:gd name="T10" fmla="*/ 24 w 35"/>
                  <a:gd name="T11" fmla="*/ 32 h 44"/>
                  <a:gd name="T12" fmla="*/ 35 w 35"/>
                  <a:gd name="T13" fmla="*/ 44 h 44"/>
                  <a:gd name="T14" fmla="*/ 19 w 35"/>
                  <a:gd name="T15" fmla="*/ 22 h 44"/>
                  <a:gd name="T16" fmla="*/ 9 w 35"/>
                  <a:gd name="T17" fmla="*/ 12 h 44"/>
                  <a:gd name="T18" fmla="*/ 0 w 35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44">
                    <a:moveTo>
                      <a:pt x="1" y="0"/>
                    </a:moveTo>
                    <a:cubicBezTo>
                      <a:pt x="4" y="5"/>
                      <a:pt x="3" y="11"/>
                      <a:pt x="5" y="15"/>
                    </a:cubicBezTo>
                    <a:cubicBezTo>
                      <a:pt x="6" y="16"/>
                      <a:pt x="8" y="17"/>
                      <a:pt x="9" y="18"/>
                    </a:cubicBezTo>
                    <a:cubicBezTo>
                      <a:pt x="10" y="20"/>
                      <a:pt x="9" y="25"/>
                      <a:pt x="11" y="27"/>
                    </a:cubicBezTo>
                    <a:cubicBezTo>
                      <a:pt x="12" y="29"/>
                      <a:pt x="13" y="27"/>
                      <a:pt x="15" y="27"/>
                    </a:cubicBezTo>
                    <a:cubicBezTo>
                      <a:pt x="18" y="28"/>
                      <a:pt x="21" y="29"/>
                      <a:pt x="24" y="32"/>
                    </a:cubicBezTo>
                    <a:cubicBezTo>
                      <a:pt x="28" y="35"/>
                      <a:pt x="31" y="40"/>
                      <a:pt x="35" y="44"/>
                    </a:cubicBezTo>
                    <a:cubicBezTo>
                      <a:pt x="30" y="36"/>
                      <a:pt x="25" y="29"/>
                      <a:pt x="19" y="22"/>
                    </a:cubicBezTo>
                    <a:cubicBezTo>
                      <a:pt x="15" y="18"/>
                      <a:pt x="12" y="15"/>
                      <a:pt x="9" y="12"/>
                    </a:cubicBezTo>
                    <a:cubicBezTo>
                      <a:pt x="6" y="8"/>
                      <a:pt x="4" y="3"/>
                      <a:pt x="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4" name="Freeform 165">
                <a:extLst>
                  <a:ext uri="{FF2B5EF4-FFF2-40B4-BE49-F238E27FC236}">
                    <a16:creationId xmlns:a16="http://schemas.microsoft.com/office/drawing/2014/main" id="{F21B125B-0259-BA33-C81B-5042BE04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355"/>
                <a:ext cx="32" cy="155"/>
              </a:xfrm>
              <a:custGeom>
                <a:avLst/>
                <a:gdLst>
                  <a:gd name="T0" fmla="*/ 4 w 13"/>
                  <a:gd name="T1" fmla="*/ 2 h 58"/>
                  <a:gd name="T2" fmla="*/ 3 w 13"/>
                  <a:gd name="T3" fmla="*/ 31 h 58"/>
                  <a:gd name="T4" fmla="*/ 1 w 13"/>
                  <a:gd name="T5" fmla="*/ 58 h 58"/>
                  <a:gd name="T6" fmla="*/ 8 w 13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4" y="2"/>
                    </a:moveTo>
                    <a:cubicBezTo>
                      <a:pt x="0" y="10"/>
                      <a:pt x="3" y="21"/>
                      <a:pt x="3" y="31"/>
                    </a:cubicBezTo>
                    <a:cubicBezTo>
                      <a:pt x="3" y="40"/>
                      <a:pt x="1" y="49"/>
                      <a:pt x="1" y="58"/>
                    </a:cubicBezTo>
                    <a:cubicBezTo>
                      <a:pt x="13" y="46"/>
                      <a:pt x="8" y="16"/>
                      <a:pt x="8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5" name="Freeform 166">
                <a:extLst>
                  <a:ext uri="{FF2B5EF4-FFF2-40B4-BE49-F238E27FC236}">
                    <a16:creationId xmlns:a16="http://schemas.microsoft.com/office/drawing/2014/main" id="{86C03203-848B-2146-2B68-F76BC866B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2520"/>
                <a:ext cx="62" cy="75"/>
              </a:xfrm>
              <a:custGeom>
                <a:avLst/>
                <a:gdLst>
                  <a:gd name="T0" fmla="*/ 0 w 25"/>
                  <a:gd name="T1" fmla="*/ 17 h 28"/>
                  <a:gd name="T2" fmla="*/ 5 w 25"/>
                  <a:gd name="T3" fmla="*/ 28 h 28"/>
                  <a:gd name="T4" fmla="*/ 13 w 25"/>
                  <a:gd name="T5" fmla="*/ 0 h 28"/>
                  <a:gd name="T6" fmla="*/ 0 w 25"/>
                  <a:gd name="T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21"/>
                      <a:pt x="2" y="25"/>
                      <a:pt x="5" y="28"/>
                    </a:cubicBezTo>
                    <a:cubicBezTo>
                      <a:pt x="12" y="21"/>
                      <a:pt x="25" y="6"/>
                      <a:pt x="13" y="0"/>
                    </a:cubicBezTo>
                    <a:cubicBezTo>
                      <a:pt x="7" y="3"/>
                      <a:pt x="4" y="9"/>
                      <a:pt x="0" y="1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6" name="Freeform 167">
                <a:extLst>
                  <a:ext uri="{FF2B5EF4-FFF2-40B4-BE49-F238E27FC236}">
                    <a16:creationId xmlns:a16="http://schemas.microsoft.com/office/drawing/2014/main" id="{08BE8485-5AF4-6C83-F140-4106067C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2" y="2366"/>
                <a:ext cx="22" cy="21"/>
              </a:xfrm>
              <a:custGeom>
                <a:avLst/>
                <a:gdLst>
                  <a:gd name="T0" fmla="*/ 0 w 9"/>
                  <a:gd name="T1" fmla="*/ 7 h 8"/>
                  <a:gd name="T2" fmla="*/ 9 w 9"/>
                  <a:gd name="T3" fmla="*/ 6 h 8"/>
                  <a:gd name="T4" fmla="*/ 7 w 9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7"/>
                    </a:moveTo>
                    <a:cubicBezTo>
                      <a:pt x="3" y="8"/>
                      <a:pt x="7" y="8"/>
                      <a:pt x="9" y="6"/>
                    </a:cubicBezTo>
                    <a:cubicBezTo>
                      <a:pt x="7" y="4"/>
                      <a:pt x="8" y="2"/>
                      <a:pt x="7" y="0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7" name="Freeform 168">
                <a:extLst>
                  <a:ext uri="{FF2B5EF4-FFF2-40B4-BE49-F238E27FC236}">
                    <a16:creationId xmlns:a16="http://schemas.microsoft.com/office/drawing/2014/main" id="{0A198E86-F7CD-8875-4CAE-77BD652C2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2579"/>
                <a:ext cx="88" cy="77"/>
              </a:xfrm>
              <a:custGeom>
                <a:avLst/>
                <a:gdLst>
                  <a:gd name="T0" fmla="*/ 2 w 35"/>
                  <a:gd name="T1" fmla="*/ 15 h 29"/>
                  <a:gd name="T2" fmla="*/ 35 w 35"/>
                  <a:gd name="T3" fmla="*/ 0 h 29"/>
                  <a:gd name="T4" fmla="*/ 24 w 35"/>
                  <a:gd name="T5" fmla="*/ 21 h 29"/>
                  <a:gd name="T6" fmla="*/ 0 w 35"/>
                  <a:gd name="T7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9">
                    <a:moveTo>
                      <a:pt x="2" y="15"/>
                    </a:moveTo>
                    <a:cubicBezTo>
                      <a:pt x="17" y="20"/>
                      <a:pt x="25" y="9"/>
                      <a:pt x="35" y="0"/>
                    </a:cubicBezTo>
                    <a:cubicBezTo>
                      <a:pt x="33" y="7"/>
                      <a:pt x="30" y="16"/>
                      <a:pt x="24" y="21"/>
                    </a:cubicBezTo>
                    <a:cubicBezTo>
                      <a:pt x="18" y="27"/>
                      <a:pt x="4" y="29"/>
                      <a:pt x="0" y="2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8" name="Freeform 169">
                <a:extLst>
                  <a:ext uri="{FF2B5EF4-FFF2-40B4-BE49-F238E27FC236}">
                    <a16:creationId xmlns:a16="http://schemas.microsoft.com/office/drawing/2014/main" id="{C77D1C1E-6FC2-B7D6-5910-79FD49458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2475"/>
                <a:ext cx="35" cy="43"/>
              </a:xfrm>
              <a:custGeom>
                <a:avLst/>
                <a:gdLst>
                  <a:gd name="T0" fmla="*/ 0 w 14"/>
                  <a:gd name="T1" fmla="*/ 12 h 16"/>
                  <a:gd name="T2" fmla="*/ 14 w 14"/>
                  <a:gd name="T3" fmla="*/ 0 h 16"/>
                  <a:gd name="T4" fmla="*/ 6 w 14"/>
                  <a:gd name="T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12"/>
                    </a:moveTo>
                    <a:cubicBezTo>
                      <a:pt x="7" y="16"/>
                      <a:pt x="13" y="6"/>
                      <a:pt x="14" y="0"/>
                    </a:cubicBezTo>
                    <a:cubicBezTo>
                      <a:pt x="11" y="0"/>
                      <a:pt x="8" y="0"/>
                      <a:pt x="6" y="2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09" name="Freeform 170">
                <a:extLst>
                  <a:ext uri="{FF2B5EF4-FFF2-40B4-BE49-F238E27FC236}">
                    <a16:creationId xmlns:a16="http://schemas.microsoft.com/office/drawing/2014/main" id="{F7CE291F-B81C-34F5-A617-354C3610D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" y="2390"/>
                <a:ext cx="20" cy="26"/>
              </a:xfrm>
              <a:custGeom>
                <a:avLst/>
                <a:gdLst>
                  <a:gd name="T0" fmla="*/ 0 w 8"/>
                  <a:gd name="T1" fmla="*/ 10 h 10"/>
                  <a:gd name="T2" fmla="*/ 8 w 8"/>
                  <a:gd name="T3" fmla="*/ 2 h 10"/>
                  <a:gd name="T4" fmla="*/ 5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4" y="8"/>
                      <a:pt x="7" y="6"/>
                      <a:pt x="8" y="2"/>
                    </a:cubicBezTo>
                    <a:cubicBezTo>
                      <a:pt x="7" y="1"/>
                      <a:pt x="6" y="1"/>
                      <a:pt x="5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0" name="Freeform 171">
                <a:extLst>
                  <a:ext uri="{FF2B5EF4-FFF2-40B4-BE49-F238E27FC236}">
                    <a16:creationId xmlns:a16="http://schemas.microsoft.com/office/drawing/2014/main" id="{BCFB9E1B-A470-0FF8-CCCD-680958FC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2456"/>
                <a:ext cx="45" cy="128"/>
              </a:xfrm>
              <a:custGeom>
                <a:avLst/>
                <a:gdLst>
                  <a:gd name="T0" fmla="*/ 6 w 18"/>
                  <a:gd name="T1" fmla="*/ 0 h 48"/>
                  <a:gd name="T2" fmla="*/ 1 w 18"/>
                  <a:gd name="T3" fmla="*/ 48 h 48"/>
                  <a:gd name="T4" fmla="*/ 17 w 18"/>
                  <a:gd name="T5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48">
                    <a:moveTo>
                      <a:pt x="6" y="0"/>
                    </a:moveTo>
                    <a:cubicBezTo>
                      <a:pt x="18" y="12"/>
                      <a:pt x="0" y="33"/>
                      <a:pt x="1" y="48"/>
                    </a:cubicBezTo>
                    <a:cubicBezTo>
                      <a:pt x="5" y="37"/>
                      <a:pt x="15" y="20"/>
                      <a:pt x="17" y="8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1" name="Freeform 172">
                <a:extLst>
                  <a:ext uri="{FF2B5EF4-FFF2-40B4-BE49-F238E27FC236}">
                    <a16:creationId xmlns:a16="http://schemas.microsoft.com/office/drawing/2014/main" id="{D3C18475-2834-A212-AF9B-9404DBE1F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" y="2374"/>
                <a:ext cx="37" cy="53"/>
              </a:xfrm>
              <a:custGeom>
                <a:avLst/>
                <a:gdLst>
                  <a:gd name="T0" fmla="*/ 0 w 15"/>
                  <a:gd name="T1" fmla="*/ 18 h 20"/>
                  <a:gd name="T2" fmla="*/ 15 w 15"/>
                  <a:gd name="T3" fmla="*/ 6 h 20"/>
                  <a:gd name="T4" fmla="*/ 4 w 15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0" y="18"/>
                    </a:moveTo>
                    <a:cubicBezTo>
                      <a:pt x="0" y="11"/>
                      <a:pt x="8" y="0"/>
                      <a:pt x="15" y="6"/>
                    </a:cubicBezTo>
                    <a:cubicBezTo>
                      <a:pt x="9" y="9"/>
                      <a:pt x="6" y="14"/>
                      <a:pt x="4" y="2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2" name="Freeform 173">
                <a:extLst>
                  <a:ext uri="{FF2B5EF4-FFF2-40B4-BE49-F238E27FC236}">
                    <a16:creationId xmlns:a16="http://schemas.microsoft.com/office/drawing/2014/main" id="{CB407057-F677-EA0A-1768-10E919479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160"/>
                <a:ext cx="335" cy="83"/>
              </a:xfrm>
              <a:custGeom>
                <a:avLst/>
                <a:gdLst>
                  <a:gd name="T0" fmla="*/ 130 w 134"/>
                  <a:gd name="T1" fmla="*/ 26 h 31"/>
                  <a:gd name="T2" fmla="*/ 134 w 134"/>
                  <a:gd name="T3" fmla="*/ 28 h 31"/>
                  <a:gd name="T4" fmla="*/ 133 w 134"/>
                  <a:gd name="T5" fmla="*/ 26 h 31"/>
                  <a:gd name="T6" fmla="*/ 128 w 134"/>
                  <a:gd name="T7" fmla="*/ 10 h 31"/>
                  <a:gd name="T8" fmla="*/ 21 w 134"/>
                  <a:gd name="T9" fmla="*/ 14 h 31"/>
                  <a:gd name="T10" fmla="*/ 8 w 134"/>
                  <a:gd name="T11" fmla="*/ 15 h 31"/>
                  <a:gd name="T12" fmla="*/ 0 w 134"/>
                  <a:gd name="T13" fmla="*/ 23 h 31"/>
                  <a:gd name="T14" fmla="*/ 7 w 134"/>
                  <a:gd name="T15" fmla="*/ 31 h 31"/>
                  <a:gd name="T16" fmla="*/ 22 w 134"/>
                  <a:gd name="T17" fmla="*/ 29 h 31"/>
                  <a:gd name="T18" fmla="*/ 130 w 134"/>
                  <a:gd name="T19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31">
                    <a:moveTo>
                      <a:pt x="130" y="26"/>
                    </a:moveTo>
                    <a:cubicBezTo>
                      <a:pt x="131" y="27"/>
                      <a:pt x="132" y="27"/>
                      <a:pt x="134" y="28"/>
                    </a:cubicBezTo>
                    <a:cubicBezTo>
                      <a:pt x="134" y="27"/>
                      <a:pt x="134" y="26"/>
                      <a:pt x="133" y="26"/>
                    </a:cubicBezTo>
                    <a:cubicBezTo>
                      <a:pt x="130" y="20"/>
                      <a:pt x="129" y="15"/>
                      <a:pt x="128" y="10"/>
                    </a:cubicBezTo>
                    <a:cubicBezTo>
                      <a:pt x="89" y="0"/>
                      <a:pt x="38" y="12"/>
                      <a:pt x="21" y="14"/>
                    </a:cubicBezTo>
                    <a:cubicBezTo>
                      <a:pt x="15" y="14"/>
                      <a:pt x="10" y="16"/>
                      <a:pt x="8" y="15"/>
                    </a:cubicBezTo>
                    <a:cubicBezTo>
                      <a:pt x="4" y="15"/>
                      <a:pt x="0" y="18"/>
                      <a:pt x="0" y="23"/>
                    </a:cubicBezTo>
                    <a:cubicBezTo>
                      <a:pt x="0" y="27"/>
                      <a:pt x="3" y="31"/>
                      <a:pt x="7" y="31"/>
                    </a:cubicBezTo>
                    <a:cubicBezTo>
                      <a:pt x="11" y="31"/>
                      <a:pt x="15" y="30"/>
                      <a:pt x="22" y="29"/>
                    </a:cubicBezTo>
                    <a:cubicBezTo>
                      <a:pt x="41" y="28"/>
                      <a:pt x="90" y="14"/>
                      <a:pt x="130" y="26"/>
                    </a:cubicBezTo>
                    <a:close/>
                  </a:path>
                </a:pathLst>
              </a:custGeom>
              <a:solidFill>
                <a:srgbClr val="FC9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9313" name="Freeform 174">
                <a:extLst>
                  <a:ext uri="{FF2B5EF4-FFF2-40B4-BE49-F238E27FC236}">
                    <a16:creationId xmlns:a16="http://schemas.microsoft.com/office/drawing/2014/main" id="{AB6EEC58-70CB-9EB2-9BB1-78EEDE40C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7" y="2208"/>
                <a:ext cx="80" cy="187"/>
              </a:xfrm>
              <a:custGeom>
                <a:avLst/>
                <a:gdLst>
                  <a:gd name="T0" fmla="*/ 32 w 32"/>
                  <a:gd name="T1" fmla="*/ 69 h 70"/>
                  <a:gd name="T2" fmla="*/ 2 w 32"/>
                  <a:gd name="T3" fmla="*/ 0 h 70"/>
                  <a:gd name="T4" fmla="*/ 1 w 32"/>
                  <a:gd name="T5" fmla="*/ 0 h 70"/>
                  <a:gd name="T6" fmla="*/ 1 w 32"/>
                  <a:gd name="T7" fmla="*/ 1 h 70"/>
                  <a:gd name="T8" fmla="*/ 3 w 32"/>
                  <a:gd name="T9" fmla="*/ 6 h 70"/>
                  <a:gd name="T10" fmla="*/ 30 w 32"/>
                  <a:gd name="T11" fmla="*/ 70 h 70"/>
                  <a:gd name="T12" fmla="*/ 32 w 32"/>
                  <a:gd name="T13" fmla="*/ 70 h 70"/>
                  <a:gd name="T14" fmla="*/ 32 w 32"/>
                  <a:gd name="T1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70">
                    <a:moveTo>
                      <a:pt x="32" y="69"/>
                    </a:moveTo>
                    <a:cubicBezTo>
                      <a:pt x="15" y="26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3"/>
                      <a:pt x="3" y="6"/>
                    </a:cubicBezTo>
                    <a:cubicBezTo>
                      <a:pt x="7" y="15"/>
                      <a:pt x="18" y="38"/>
                      <a:pt x="30" y="70"/>
                    </a:cubicBezTo>
                    <a:cubicBezTo>
                      <a:pt x="30" y="70"/>
                      <a:pt x="31" y="70"/>
                      <a:pt x="32" y="70"/>
                    </a:cubicBezTo>
                    <a:cubicBezTo>
                      <a:pt x="32" y="70"/>
                      <a:pt x="32" y="69"/>
                      <a:pt x="32" y="6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4" name="Freeform 175">
                <a:extLst>
                  <a:ext uri="{FF2B5EF4-FFF2-40B4-BE49-F238E27FC236}">
                    <a16:creationId xmlns:a16="http://schemas.microsoft.com/office/drawing/2014/main" id="{555CFBA3-DADD-CFBA-F50F-B22AE926E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504"/>
                <a:ext cx="137" cy="638"/>
              </a:xfrm>
              <a:custGeom>
                <a:avLst/>
                <a:gdLst>
                  <a:gd name="T0" fmla="*/ 55 w 55"/>
                  <a:gd name="T1" fmla="*/ 238 h 239"/>
                  <a:gd name="T2" fmla="*/ 21 w 55"/>
                  <a:gd name="T3" fmla="*/ 57 h 239"/>
                  <a:gd name="T4" fmla="*/ 20 w 55"/>
                  <a:gd name="T5" fmla="*/ 57 h 239"/>
                  <a:gd name="T6" fmla="*/ 21 w 55"/>
                  <a:gd name="T7" fmla="*/ 57 h 239"/>
                  <a:gd name="T8" fmla="*/ 2 w 55"/>
                  <a:gd name="T9" fmla="*/ 1 h 239"/>
                  <a:gd name="T10" fmla="*/ 1 w 55"/>
                  <a:gd name="T11" fmla="*/ 1 h 239"/>
                  <a:gd name="T12" fmla="*/ 1 w 55"/>
                  <a:gd name="T13" fmla="*/ 2 h 239"/>
                  <a:gd name="T14" fmla="*/ 19 w 55"/>
                  <a:gd name="T15" fmla="*/ 57 h 239"/>
                  <a:gd name="T16" fmla="*/ 19 w 55"/>
                  <a:gd name="T17" fmla="*/ 57 h 239"/>
                  <a:gd name="T18" fmla="*/ 53 w 55"/>
                  <a:gd name="T19" fmla="*/ 238 h 239"/>
                  <a:gd name="T20" fmla="*/ 54 w 55"/>
                  <a:gd name="T21" fmla="*/ 239 h 239"/>
                  <a:gd name="T22" fmla="*/ 55 w 55"/>
                  <a:gd name="T23" fmla="*/ 2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239">
                    <a:moveTo>
                      <a:pt x="55" y="238"/>
                    </a:moveTo>
                    <a:cubicBezTo>
                      <a:pt x="54" y="186"/>
                      <a:pt x="43" y="124"/>
                      <a:pt x="21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15" y="37"/>
                      <a:pt x="9" y="18"/>
                      <a:pt x="2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7" y="19"/>
                      <a:pt x="13" y="38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41" y="125"/>
                      <a:pt x="52" y="187"/>
                      <a:pt x="53" y="238"/>
                    </a:cubicBezTo>
                    <a:cubicBezTo>
                      <a:pt x="53" y="238"/>
                      <a:pt x="53" y="239"/>
                      <a:pt x="54" y="239"/>
                    </a:cubicBezTo>
                    <a:cubicBezTo>
                      <a:pt x="55" y="239"/>
                      <a:pt x="55" y="238"/>
                      <a:pt x="55" y="23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5" name="Freeform 176">
                <a:extLst>
                  <a:ext uri="{FF2B5EF4-FFF2-40B4-BE49-F238E27FC236}">
                    <a16:creationId xmlns:a16="http://schemas.microsoft.com/office/drawing/2014/main" id="{8D93E5EE-60E0-53AC-F24B-0D4B05784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3326"/>
                <a:ext cx="32" cy="82"/>
              </a:xfrm>
              <a:custGeom>
                <a:avLst/>
                <a:gdLst>
                  <a:gd name="T0" fmla="*/ 2 w 13"/>
                  <a:gd name="T1" fmla="*/ 31 h 31"/>
                  <a:gd name="T2" fmla="*/ 13 w 13"/>
                  <a:gd name="T3" fmla="*/ 1 h 31"/>
                  <a:gd name="T4" fmla="*/ 12 w 13"/>
                  <a:gd name="T5" fmla="*/ 0 h 31"/>
                  <a:gd name="T6" fmla="*/ 11 w 13"/>
                  <a:gd name="T7" fmla="*/ 1 h 31"/>
                  <a:gd name="T8" fmla="*/ 0 w 13"/>
                  <a:gd name="T9" fmla="*/ 30 h 31"/>
                  <a:gd name="T10" fmla="*/ 0 w 13"/>
                  <a:gd name="T11" fmla="*/ 31 h 31"/>
                  <a:gd name="T12" fmla="*/ 2 w 1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1">
                    <a:moveTo>
                      <a:pt x="2" y="31"/>
                    </a:moveTo>
                    <a:cubicBezTo>
                      <a:pt x="6" y="22"/>
                      <a:pt x="10" y="1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8" y="11"/>
                      <a:pt x="4" y="21"/>
                      <a:pt x="0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1" y="31"/>
                      <a:pt x="1" y="31"/>
                      <a:pt x="2" y="3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6" name="Freeform 177">
                <a:extLst>
                  <a:ext uri="{FF2B5EF4-FFF2-40B4-BE49-F238E27FC236}">
                    <a16:creationId xmlns:a16="http://schemas.microsoft.com/office/drawing/2014/main" id="{0062C8FB-E9FF-6146-9378-5FD9F1AEA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518"/>
                <a:ext cx="100" cy="37"/>
              </a:xfrm>
              <a:custGeom>
                <a:avLst/>
                <a:gdLst>
                  <a:gd name="T0" fmla="*/ 2 w 40"/>
                  <a:gd name="T1" fmla="*/ 14 h 14"/>
                  <a:gd name="T2" fmla="*/ 39 w 40"/>
                  <a:gd name="T3" fmla="*/ 2 h 14"/>
                  <a:gd name="T4" fmla="*/ 40 w 40"/>
                  <a:gd name="T5" fmla="*/ 1 h 14"/>
                  <a:gd name="T6" fmla="*/ 38 w 40"/>
                  <a:gd name="T7" fmla="*/ 0 h 14"/>
                  <a:gd name="T8" fmla="*/ 1 w 40"/>
                  <a:gd name="T9" fmla="*/ 12 h 14"/>
                  <a:gd name="T10" fmla="*/ 0 w 40"/>
                  <a:gd name="T11" fmla="*/ 13 h 14"/>
                  <a:gd name="T12" fmla="*/ 2 w 4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2" y="14"/>
                    </a:moveTo>
                    <a:cubicBezTo>
                      <a:pt x="16" y="11"/>
                      <a:pt x="28" y="7"/>
                      <a:pt x="39" y="2"/>
                    </a:cubicBezTo>
                    <a:cubicBezTo>
                      <a:pt x="40" y="2"/>
                      <a:pt x="40" y="1"/>
                      <a:pt x="40" y="1"/>
                    </a:cubicBezTo>
                    <a:cubicBezTo>
                      <a:pt x="40" y="0"/>
                      <a:pt x="39" y="0"/>
                      <a:pt x="38" y="0"/>
                    </a:cubicBezTo>
                    <a:cubicBezTo>
                      <a:pt x="28" y="5"/>
                      <a:pt x="15" y="9"/>
                      <a:pt x="1" y="12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1" y="13"/>
                      <a:pt x="1" y="14"/>
                      <a:pt x="2" y="1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7" name="Freeform 178">
                <a:extLst>
                  <a:ext uri="{FF2B5EF4-FFF2-40B4-BE49-F238E27FC236}">
                    <a16:creationId xmlns:a16="http://schemas.microsoft.com/office/drawing/2014/main" id="{B388C0BE-D5A4-BEF2-C4E0-40873684B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456"/>
                <a:ext cx="455" cy="107"/>
              </a:xfrm>
              <a:custGeom>
                <a:avLst/>
                <a:gdLst>
                  <a:gd name="T0" fmla="*/ 1 w 182"/>
                  <a:gd name="T1" fmla="*/ 2 h 40"/>
                  <a:gd name="T2" fmla="*/ 77 w 182"/>
                  <a:gd name="T3" fmla="*/ 22 h 40"/>
                  <a:gd name="T4" fmla="*/ 181 w 182"/>
                  <a:gd name="T5" fmla="*/ 40 h 40"/>
                  <a:gd name="T6" fmla="*/ 182 w 182"/>
                  <a:gd name="T7" fmla="*/ 39 h 40"/>
                  <a:gd name="T8" fmla="*/ 181 w 182"/>
                  <a:gd name="T9" fmla="*/ 38 h 40"/>
                  <a:gd name="T10" fmla="*/ 77 w 182"/>
                  <a:gd name="T11" fmla="*/ 20 h 40"/>
                  <a:gd name="T12" fmla="*/ 1 w 182"/>
                  <a:gd name="T13" fmla="*/ 0 h 40"/>
                  <a:gd name="T14" fmla="*/ 0 w 182"/>
                  <a:gd name="T15" fmla="*/ 1 h 40"/>
                  <a:gd name="T16" fmla="*/ 1 w 182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40">
                    <a:moveTo>
                      <a:pt x="1" y="2"/>
                    </a:moveTo>
                    <a:cubicBezTo>
                      <a:pt x="25" y="9"/>
                      <a:pt x="51" y="15"/>
                      <a:pt x="77" y="22"/>
                    </a:cubicBezTo>
                    <a:cubicBezTo>
                      <a:pt x="115" y="32"/>
                      <a:pt x="150" y="38"/>
                      <a:pt x="181" y="40"/>
                    </a:cubicBezTo>
                    <a:cubicBezTo>
                      <a:pt x="181" y="40"/>
                      <a:pt x="182" y="40"/>
                      <a:pt x="182" y="39"/>
                    </a:cubicBezTo>
                    <a:cubicBezTo>
                      <a:pt x="182" y="38"/>
                      <a:pt x="182" y="38"/>
                      <a:pt x="181" y="38"/>
                    </a:cubicBezTo>
                    <a:cubicBezTo>
                      <a:pt x="150" y="36"/>
                      <a:pt x="116" y="30"/>
                      <a:pt x="77" y="20"/>
                    </a:cubicBezTo>
                    <a:cubicBezTo>
                      <a:pt x="51" y="14"/>
                      <a:pt x="26" y="7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8" name="Freeform 179">
                <a:extLst>
                  <a:ext uri="{FF2B5EF4-FFF2-40B4-BE49-F238E27FC236}">
                    <a16:creationId xmlns:a16="http://schemas.microsoft.com/office/drawing/2014/main" id="{D5DBDE92-477F-74D5-2CF7-BBD6CB67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363"/>
                <a:ext cx="110" cy="45"/>
              </a:xfrm>
              <a:custGeom>
                <a:avLst/>
                <a:gdLst>
                  <a:gd name="T0" fmla="*/ 0 w 44"/>
                  <a:gd name="T1" fmla="*/ 2 h 17"/>
                  <a:gd name="T2" fmla="*/ 43 w 44"/>
                  <a:gd name="T3" fmla="*/ 17 h 17"/>
                  <a:gd name="T4" fmla="*/ 44 w 44"/>
                  <a:gd name="T5" fmla="*/ 16 h 17"/>
                  <a:gd name="T6" fmla="*/ 43 w 44"/>
                  <a:gd name="T7" fmla="*/ 15 h 17"/>
                  <a:gd name="T8" fmla="*/ 1 w 44"/>
                  <a:gd name="T9" fmla="*/ 0 h 17"/>
                  <a:gd name="T10" fmla="*/ 0 w 44"/>
                  <a:gd name="T11" fmla="*/ 1 h 17"/>
                  <a:gd name="T12" fmla="*/ 0 w 44"/>
                  <a:gd name="T1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7">
                    <a:moveTo>
                      <a:pt x="0" y="2"/>
                    </a:moveTo>
                    <a:cubicBezTo>
                      <a:pt x="14" y="7"/>
                      <a:pt x="28" y="12"/>
                      <a:pt x="43" y="17"/>
                    </a:cubicBezTo>
                    <a:cubicBezTo>
                      <a:pt x="43" y="17"/>
                      <a:pt x="44" y="16"/>
                      <a:pt x="44" y="16"/>
                    </a:cubicBezTo>
                    <a:cubicBezTo>
                      <a:pt x="44" y="15"/>
                      <a:pt x="44" y="15"/>
                      <a:pt x="43" y="15"/>
                    </a:cubicBezTo>
                    <a:cubicBezTo>
                      <a:pt x="29" y="10"/>
                      <a:pt x="15" y="5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19" name="Freeform 180">
                <a:extLst>
                  <a:ext uri="{FF2B5EF4-FFF2-40B4-BE49-F238E27FC236}">
                    <a16:creationId xmlns:a16="http://schemas.microsoft.com/office/drawing/2014/main" id="{17491326-4F16-FC0E-6271-EDAEBFA50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163"/>
                <a:ext cx="113" cy="107"/>
              </a:xfrm>
              <a:custGeom>
                <a:avLst/>
                <a:gdLst>
                  <a:gd name="T0" fmla="*/ 0 w 45"/>
                  <a:gd name="T1" fmla="*/ 1 h 40"/>
                  <a:gd name="T2" fmla="*/ 43 w 45"/>
                  <a:gd name="T3" fmla="*/ 39 h 40"/>
                  <a:gd name="T4" fmla="*/ 44 w 45"/>
                  <a:gd name="T5" fmla="*/ 39 h 40"/>
                  <a:gd name="T6" fmla="*/ 44 w 45"/>
                  <a:gd name="T7" fmla="*/ 38 h 40"/>
                  <a:gd name="T8" fmla="*/ 2 w 45"/>
                  <a:gd name="T9" fmla="*/ 0 h 40"/>
                  <a:gd name="T10" fmla="*/ 0 w 45"/>
                  <a:gd name="T11" fmla="*/ 0 h 40"/>
                  <a:gd name="T12" fmla="*/ 0 w 45"/>
                  <a:gd name="T13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0">
                    <a:moveTo>
                      <a:pt x="0" y="1"/>
                    </a:moveTo>
                    <a:cubicBezTo>
                      <a:pt x="14" y="17"/>
                      <a:pt x="29" y="30"/>
                      <a:pt x="43" y="39"/>
                    </a:cubicBezTo>
                    <a:cubicBezTo>
                      <a:pt x="43" y="40"/>
                      <a:pt x="44" y="39"/>
                      <a:pt x="44" y="39"/>
                    </a:cubicBezTo>
                    <a:cubicBezTo>
                      <a:pt x="45" y="39"/>
                      <a:pt x="44" y="38"/>
                      <a:pt x="44" y="38"/>
                    </a:cubicBezTo>
                    <a:cubicBezTo>
                      <a:pt x="30" y="28"/>
                      <a:pt x="16" y="16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0" name="Freeform 181">
                <a:extLst>
                  <a:ext uri="{FF2B5EF4-FFF2-40B4-BE49-F238E27FC236}">
                    <a16:creationId xmlns:a16="http://schemas.microsoft.com/office/drawing/2014/main" id="{554730A5-75FA-2879-D7F9-98C456623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406"/>
                <a:ext cx="170" cy="245"/>
              </a:xfrm>
              <a:custGeom>
                <a:avLst/>
                <a:gdLst>
                  <a:gd name="T0" fmla="*/ 67 w 68"/>
                  <a:gd name="T1" fmla="*/ 12 h 92"/>
                  <a:gd name="T2" fmla="*/ 67 w 68"/>
                  <a:gd name="T3" fmla="*/ 11 h 92"/>
                  <a:gd name="T4" fmla="*/ 24 w 68"/>
                  <a:gd name="T5" fmla="*/ 0 h 92"/>
                  <a:gd name="T6" fmla="*/ 24 w 68"/>
                  <a:gd name="T7" fmla="*/ 0 h 92"/>
                  <a:gd name="T8" fmla="*/ 11 w 68"/>
                  <a:gd name="T9" fmla="*/ 8 h 92"/>
                  <a:gd name="T10" fmla="*/ 7 w 68"/>
                  <a:gd name="T11" fmla="*/ 24 h 92"/>
                  <a:gd name="T12" fmla="*/ 12 w 68"/>
                  <a:gd name="T13" fmla="*/ 39 h 92"/>
                  <a:gd name="T14" fmla="*/ 12 w 68"/>
                  <a:gd name="T15" fmla="*/ 39 h 92"/>
                  <a:gd name="T16" fmla="*/ 48 w 68"/>
                  <a:gd name="T17" fmla="*/ 49 h 92"/>
                  <a:gd name="T18" fmla="*/ 48 w 68"/>
                  <a:gd name="T19" fmla="*/ 48 h 92"/>
                  <a:gd name="T20" fmla="*/ 48 w 68"/>
                  <a:gd name="T21" fmla="*/ 47 h 92"/>
                  <a:gd name="T22" fmla="*/ 11 w 68"/>
                  <a:gd name="T23" fmla="*/ 48 h 92"/>
                  <a:gd name="T24" fmla="*/ 10 w 68"/>
                  <a:gd name="T25" fmla="*/ 48 h 92"/>
                  <a:gd name="T26" fmla="*/ 3 w 68"/>
                  <a:gd name="T27" fmla="*/ 56 h 92"/>
                  <a:gd name="T28" fmla="*/ 0 w 68"/>
                  <a:gd name="T29" fmla="*/ 69 h 92"/>
                  <a:gd name="T30" fmla="*/ 3 w 68"/>
                  <a:gd name="T31" fmla="*/ 82 h 92"/>
                  <a:gd name="T32" fmla="*/ 13 w 68"/>
                  <a:gd name="T33" fmla="*/ 90 h 92"/>
                  <a:gd name="T34" fmla="*/ 14 w 68"/>
                  <a:gd name="T35" fmla="*/ 90 h 92"/>
                  <a:gd name="T36" fmla="*/ 67 w 68"/>
                  <a:gd name="T37" fmla="*/ 92 h 92"/>
                  <a:gd name="T38" fmla="*/ 68 w 68"/>
                  <a:gd name="T39" fmla="*/ 92 h 92"/>
                  <a:gd name="T40" fmla="*/ 68 w 68"/>
                  <a:gd name="T41" fmla="*/ 91 h 92"/>
                  <a:gd name="T42" fmla="*/ 68 w 68"/>
                  <a:gd name="T43" fmla="*/ 45 h 92"/>
                  <a:gd name="T44" fmla="*/ 68 w 68"/>
                  <a:gd name="T45" fmla="*/ 12 h 92"/>
                  <a:gd name="T46" fmla="*/ 67 w 68"/>
                  <a:gd name="T47" fmla="*/ 11 h 92"/>
                  <a:gd name="T48" fmla="*/ 67 w 68"/>
                  <a:gd name="T49" fmla="*/ 12 h 92"/>
                  <a:gd name="T50" fmla="*/ 66 w 68"/>
                  <a:gd name="T51" fmla="*/ 12 h 92"/>
                  <a:gd name="T52" fmla="*/ 66 w 68"/>
                  <a:gd name="T53" fmla="*/ 45 h 92"/>
                  <a:gd name="T54" fmla="*/ 66 w 68"/>
                  <a:gd name="T55" fmla="*/ 91 h 92"/>
                  <a:gd name="T56" fmla="*/ 67 w 68"/>
                  <a:gd name="T57" fmla="*/ 91 h 92"/>
                  <a:gd name="T58" fmla="*/ 67 w 68"/>
                  <a:gd name="T59" fmla="*/ 90 h 92"/>
                  <a:gd name="T60" fmla="*/ 14 w 68"/>
                  <a:gd name="T61" fmla="*/ 88 h 92"/>
                  <a:gd name="T62" fmla="*/ 14 w 68"/>
                  <a:gd name="T63" fmla="*/ 89 h 92"/>
                  <a:gd name="T64" fmla="*/ 14 w 68"/>
                  <a:gd name="T65" fmla="*/ 88 h 92"/>
                  <a:gd name="T66" fmla="*/ 5 w 68"/>
                  <a:gd name="T67" fmla="*/ 81 h 92"/>
                  <a:gd name="T68" fmla="*/ 2 w 68"/>
                  <a:gd name="T69" fmla="*/ 69 h 92"/>
                  <a:gd name="T70" fmla="*/ 5 w 68"/>
                  <a:gd name="T71" fmla="*/ 57 h 92"/>
                  <a:gd name="T72" fmla="*/ 11 w 68"/>
                  <a:gd name="T73" fmla="*/ 50 h 92"/>
                  <a:gd name="T74" fmla="*/ 11 w 68"/>
                  <a:gd name="T75" fmla="*/ 49 h 92"/>
                  <a:gd name="T76" fmla="*/ 11 w 68"/>
                  <a:gd name="T77" fmla="*/ 50 h 92"/>
                  <a:gd name="T78" fmla="*/ 48 w 68"/>
                  <a:gd name="T79" fmla="*/ 49 h 92"/>
                  <a:gd name="T80" fmla="*/ 49 w 68"/>
                  <a:gd name="T81" fmla="*/ 48 h 92"/>
                  <a:gd name="T82" fmla="*/ 48 w 68"/>
                  <a:gd name="T83" fmla="*/ 47 h 92"/>
                  <a:gd name="T84" fmla="*/ 34 w 68"/>
                  <a:gd name="T85" fmla="*/ 43 h 92"/>
                  <a:gd name="T86" fmla="*/ 13 w 68"/>
                  <a:gd name="T87" fmla="*/ 37 h 92"/>
                  <a:gd name="T88" fmla="*/ 13 w 68"/>
                  <a:gd name="T89" fmla="*/ 38 h 92"/>
                  <a:gd name="T90" fmla="*/ 13 w 68"/>
                  <a:gd name="T91" fmla="*/ 38 h 92"/>
                  <a:gd name="T92" fmla="*/ 9 w 68"/>
                  <a:gd name="T93" fmla="*/ 24 h 92"/>
                  <a:gd name="T94" fmla="*/ 13 w 68"/>
                  <a:gd name="T95" fmla="*/ 9 h 92"/>
                  <a:gd name="T96" fmla="*/ 24 w 68"/>
                  <a:gd name="T97" fmla="*/ 2 h 92"/>
                  <a:gd name="T98" fmla="*/ 24 w 68"/>
                  <a:gd name="T99" fmla="*/ 1 h 92"/>
                  <a:gd name="T100" fmla="*/ 23 w 68"/>
                  <a:gd name="T101" fmla="*/ 2 h 92"/>
                  <a:gd name="T102" fmla="*/ 67 w 68"/>
                  <a:gd name="T103" fmla="*/ 13 h 92"/>
                  <a:gd name="T104" fmla="*/ 67 w 68"/>
                  <a:gd name="T105" fmla="*/ 12 h 92"/>
                  <a:gd name="T106" fmla="*/ 66 w 68"/>
                  <a:gd name="T107" fmla="*/ 12 h 92"/>
                  <a:gd name="T108" fmla="*/ 67 w 68"/>
                  <a:gd name="T109" fmla="*/ 1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92">
                    <a:moveTo>
                      <a:pt x="67" y="12"/>
                    </a:moveTo>
                    <a:cubicBezTo>
                      <a:pt x="67" y="11"/>
                      <a:pt x="67" y="11"/>
                      <a:pt x="67" y="11"/>
                    </a:cubicBezTo>
                    <a:cubicBezTo>
                      <a:pt x="48" y="7"/>
                      <a:pt x="30" y="2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8" y="0"/>
                      <a:pt x="14" y="4"/>
                      <a:pt x="11" y="8"/>
                    </a:cubicBezTo>
                    <a:cubicBezTo>
                      <a:pt x="8" y="13"/>
                      <a:pt x="7" y="19"/>
                      <a:pt x="7" y="24"/>
                    </a:cubicBezTo>
                    <a:cubicBezTo>
                      <a:pt x="7" y="30"/>
                      <a:pt x="8" y="35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22" y="42"/>
                      <a:pt x="48" y="49"/>
                      <a:pt x="48" y="49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34" y="47"/>
                      <a:pt x="18" y="48"/>
                      <a:pt x="11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7" y="49"/>
                      <a:pt x="4" y="52"/>
                      <a:pt x="3" y="56"/>
                    </a:cubicBezTo>
                    <a:cubicBezTo>
                      <a:pt x="1" y="60"/>
                      <a:pt x="0" y="64"/>
                      <a:pt x="0" y="69"/>
                    </a:cubicBezTo>
                    <a:cubicBezTo>
                      <a:pt x="0" y="74"/>
                      <a:pt x="1" y="79"/>
                      <a:pt x="3" y="82"/>
                    </a:cubicBezTo>
                    <a:cubicBezTo>
                      <a:pt x="5" y="86"/>
                      <a:pt x="9" y="89"/>
                      <a:pt x="13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30" y="91"/>
                      <a:pt x="51" y="92"/>
                      <a:pt x="67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76"/>
                      <a:pt x="68" y="60"/>
                      <a:pt x="68" y="45"/>
                    </a:cubicBezTo>
                    <a:cubicBezTo>
                      <a:pt x="68" y="34"/>
                      <a:pt x="68" y="23"/>
                      <a:pt x="68" y="12"/>
                    </a:cubicBezTo>
                    <a:cubicBezTo>
                      <a:pt x="68" y="12"/>
                      <a:pt x="68" y="11"/>
                      <a:pt x="67" y="11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23"/>
                      <a:pt x="66" y="34"/>
                      <a:pt x="66" y="45"/>
                    </a:cubicBezTo>
                    <a:cubicBezTo>
                      <a:pt x="66" y="60"/>
                      <a:pt x="66" y="76"/>
                      <a:pt x="66" y="91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51" y="90"/>
                      <a:pt x="30" y="89"/>
                      <a:pt x="14" y="88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0" y="87"/>
                      <a:pt x="7" y="85"/>
                      <a:pt x="5" y="81"/>
                    </a:cubicBezTo>
                    <a:cubicBezTo>
                      <a:pt x="3" y="78"/>
                      <a:pt x="2" y="73"/>
                      <a:pt x="2" y="69"/>
                    </a:cubicBezTo>
                    <a:cubicBezTo>
                      <a:pt x="2" y="65"/>
                      <a:pt x="3" y="60"/>
                      <a:pt x="5" y="57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8" y="50"/>
                      <a:pt x="34" y="49"/>
                      <a:pt x="48" y="49"/>
                    </a:cubicBezTo>
                    <a:cubicBezTo>
                      <a:pt x="48" y="49"/>
                      <a:pt x="49" y="49"/>
                      <a:pt x="49" y="48"/>
                    </a:cubicBezTo>
                    <a:cubicBezTo>
                      <a:pt x="49" y="48"/>
                      <a:pt x="49" y="47"/>
                      <a:pt x="48" y="47"/>
                    </a:cubicBezTo>
                    <a:cubicBezTo>
                      <a:pt x="48" y="47"/>
                      <a:pt x="42" y="45"/>
                      <a:pt x="34" y="43"/>
                    </a:cubicBezTo>
                    <a:cubicBezTo>
                      <a:pt x="27" y="41"/>
                      <a:pt x="18" y="39"/>
                      <a:pt x="13" y="3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4"/>
                      <a:pt x="9" y="29"/>
                      <a:pt x="9" y="24"/>
                    </a:cubicBezTo>
                    <a:cubicBezTo>
                      <a:pt x="9" y="19"/>
                      <a:pt x="10" y="14"/>
                      <a:pt x="13" y="9"/>
                    </a:cubicBezTo>
                    <a:cubicBezTo>
                      <a:pt x="16" y="5"/>
                      <a:pt x="19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30" y="4"/>
                      <a:pt x="47" y="9"/>
                      <a:pt x="67" y="13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7" y="12"/>
                      <a:pt x="67" y="12"/>
                      <a:pt x="67" y="1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1" name="Freeform 182">
                <a:extLst>
                  <a:ext uri="{FF2B5EF4-FFF2-40B4-BE49-F238E27FC236}">
                    <a16:creationId xmlns:a16="http://schemas.microsoft.com/office/drawing/2014/main" id="{4C39C94A-25C9-A4F6-13AE-890973544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1243"/>
                <a:ext cx="283" cy="80"/>
              </a:xfrm>
              <a:custGeom>
                <a:avLst/>
                <a:gdLst>
                  <a:gd name="T0" fmla="*/ 1 w 113"/>
                  <a:gd name="T1" fmla="*/ 15 h 30"/>
                  <a:gd name="T2" fmla="*/ 2 w 113"/>
                  <a:gd name="T3" fmla="*/ 15 h 30"/>
                  <a:gd name="T4" fmla="*/ 3 w 113"/>
                  <a:gd name="T5" fmla="*/ 12 h 30"/>
                  <a:gd name="T6" fmla="*/ 21 w 113"/>
                  <a:gd name="T7" fmla="*/ 5 h 30"/>
                  <a:gd name="T8" fmla="*/ 57 w 113"/>
                  <a:gd name="T9" fmla="*/ 2 h 30"/>
                  <a:gd name="T10" fmla="*/ 96 w 113"/>
                  <a:gd name="T11" fmla="*/ 6 h 30"/>
                  <a:gd name="T12" fmla="*/ 107 w 113"/>
                  <a:gd name="T13" fmla="*/ 10 h 30"/>
                  <a:gd name="T14" fmla="*/ 110 w 113"/>
                  <a:gd name="T15" fmla="*/ 12 h 30"/>
                  <a:gd name="T16" fmla="*/ 111 w 113"/>
                  <a:gd name="T17" fmla="*/ 15 h 30"/>
                  <a:gd name="T18" fmla="*/ 110 w 113"/>
                  <a:gd name="T19" fmla="*/ 17 h 30"/>
                  <a:gd name="T20" fmla="*/ 92 w 113"/>
                  <a:gd name="T21" fmla="*/ 25 h 30"/>
                  <a:gd name="T22" fmla="*/ 57 w 113"/>
                  <a:gd name="T23" fmla="*/ 28 h 30"/>
                  <a:gd name="T24" fmla="*/ 18 w 113"/>
                  <a:gd name="T25" fmla="*/ 24 h 30"/>
                  <a:gd name="T26" fmla="*/ 6 w 113"/>
                  <a:gd name="T27" fmla="*/ 19 h 30"/>
                  <a:gd name="T28" fmla="*/ 3 w 113"/>
                  <a:gd name="T29" fmla="*/ 17 h 30"/>
                  <a:gd name="T30" fmla="*/ 2 w 113"/>
                  <a:gd name="T31" fmla="*/ 15 h 30"/>
                  <a:gd name="T32" fmla="*/ 1 w 113"/>
                  <a:gd name="T33" fmla="*/ 15 h 30"/>
                  <a:gd name="T34" fmla="*/ 0 w 113"/>
                  <a:gd name="T35" fmla="*/ 15 h 30"/>
                  <a:gd name="T36" fmla="*/ 1 w 113"/>
                  <a:gd name="T37" fmla="*/ 18 h 30"/>
                  <a:gd name="T38" fmla="*/ 21 w 113"/>
                  <a:gd name="T39" fmla="*/ 26 h 30"/>
                  <a:gd name="T40" fmla="*/ 57 w 113"/>
                  <a:gd name="T41" fmla="*/ 30 h 30"/>
                  <a:gd name="T42" fmla="*/ 96 w 113"/>
                  <a:gd name="T43" fmla="*/ 26 h 30"/>
                  <a:gd name="T44" fmla="*/ 108 w 113"/>
                  <a:gd name="T45" fmla="*/ 21 h 30"/>
                  <a:gd name="T46" fmla="*/ 112 w 113"/>
                  <a:gd name="T47" fmla="*/ 18 h 30"/>
                  <a:gd name="T48" fmla="*/ 113 w 113"/>
                  <a:gd name="T49" fmla="*/ 15 h 30"/>
                  <a:gd name="T50" fmla="*/ 112 w 113"/>
                  <a:gd name="T51" fmla="*/ 11 h 30"/>
                  <a:gd name="T52" fmla="*/ 92 w 113"/>
                  <a:gd name="T53" fmla="*/ 3 h 30"/>
                  <a:gd name="T54" fmla="*/ 57 w 113"/>
                  <a:gd name="T55" fmla="*/ 0 h 30"/>
                  <a:gd name="T56" fmla="*/ 17 w 113"/>
                  <a:gd name="T57" fmla="*/ 4 h 30"/>
                  <a:gd name="T58" fmla="*/ 5 w 113"/>
                  <a:gd name="T59" fmla="*/ 8 h 30"/>
                  <a:gd name="T60" fmla="*/ 1 w 113"/>
                  <a:gd name="T61" fmla="*/ 11 h 30"/>
                  <a:gd name="T62" fmla="*/ 0 w 113"/>
                  <a:gd name="T63" fmla="*/ 15 h 30"/>
                  <a:gd name="T64" fmla="*/ 1 w 113"/>
                  <a:gd name="T6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30">
                    <a:moveTo>
                      <a:pt x="1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3"/>
                      <a:pt x="3" y="12"/>
                    </a:cubicBezTo>
                    <a:cubicBezTo>
                      <a:pt x="5" y="10"/>
                      <a:pt x="12" y="7"/>
                      <a:pt x="21" y="5"/>
                    </a:cubicBezTo>
                    <a:cubicBezTo>
                      <a:pt x="31" y="3"/>
                      <a:pt x="43" y="2"/>
                      <a:pt x="57" y="2"/>
                    </a:cubicBezTo>
                    <a:cubicBezTo>
                      <a:pt x="72" y="2"/>
                      <a:pt x="86" y="3"/>
                      <a:pt x="96" y="6"/>
                    </a:cubicBezTo>
                    <a:cubicBezTo>
                      <a:pt x="101" y="7"/>
                      <a:pt x="105" y="8"/>
                      <a:pt x="107" y="10"/>
                    </a:cubicBezTo>
                    <a:cubicBezTo>
                      <a:pt x="109" y="11"/>
                      <a:pt x="110" y="12"/>
                      <a:pt x="110" y="12"/>
                    </a:cubicBezTo>
                    <a:cubicBezTo>
                      <a:pt x="111" y="13"/>
                      <a:pt x="111" y="14"/>
                      <a:pt x="111" y="15"/>
                    </a:cubicBezTo>
                    <a:cubicBezTo>
                      <a:pt x="111" y="15"/>
                      <a:pt x="111" y="16"/>
                      <a:pt x="110" y="17"/>
                    </a:cubicBezTo>
                    <a:cubicBezTo>
                      <a:pt x="108" y="20"/>
                      <a:pt x="101" y="23"/>
                      <a:pt x="92" y="25"/>
                    </a:cubicBezTo>
                    <a:cubicBezTo>
                      <a:pt x="82" y="27"/>
                      <a:pt x="70" y="28"/>
                      <a:pt x="57" y="28"/>
                    </a:cubicBezTo>
                    <a:cubicBezTo>
                      <a:pt x="41" y="28"/>
                      <a:pt x="27" y="26"/>
                      <a:pt x="18" y="24"/>
                    </a:cubicBezTo>
                    <a:cubicBezTo>
                      <a:pt x="13" y="22"/>
                      <a:pt x="9" y="21"/>
                      <a:pt x="6" y="19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4" y="22"/>
                      <a:pt x="11" y="24"/>
                      <a:pt x="21" y="26"/>
                    </a:cubicBezTo>
                    <a:cubicBezTo>
                      <a:pt x="31" y="29"/>
                      <a:pt x="43" y="30"/>
                      <a:pt x="57" y="30"/>
                    </a:cubicBezTo>
                    <a:cubicBezTo>
                      <a:pt x="72" y="30"/>
                      <a:pt x="86" y="28"/>
                      <a:pt x="96" y="26"/>
                    </a:cubicBezTo>
                    <a:cubicBezTo>
                      <a:pt x="101" y="24"/>
                      <a:pt x="105" y="23"/>
                      <a:pt x="108" y="21"/>
                    </a:cubicBezTo>
                    <a:cubicBezTo>
                      <a:pt x="110" y="20"/>
                      <a:pt x="111" y="19"/>
                      <a:pt x="112" y="18"/>
                    </a:cubicBezTo>
                    <a:cubicBezTo>
                      <a:pt x="113" y="17"/>
                      <a:pt x="113" y="16"/>
                      <a:pt x="113" y="15"/>
                    </a:cubicBezTo>
                    <a:cubicBezTo>
                      <a:pt x="113" y="13"/>
                      <a:pt x="113" y="12"/>
                      <a:pt x="112" y="11"/>
                    </a:cubicBezTo>
                    <a:cubicBezTo>
                      <a:pt x="109" y="8"/>
                      <a:pt x="102" y="5"/>
                      <a:pt x="92" y="3"/>
                    </a:cubicBezTo>
                    <a:cubicBezTo>
                      <a:pt x="82" y="1"/>
                      <a:pt x="70" y="0"/>
                      <a:pt x="57" y="0"/>
                    </a:cubicBezTo>
                    <a:cubicBezTo>
                      <a:pt x="41" y="0"/>
                      <a:pt x="27" y="1"/>
                      <a:pt x="17" y="4"/>
                    </a:cubicBezTo>
                    <a:cubicBezTo>
                      <a:pt x="12" y="5"/>
                      <a:pt x="8" y="7"/>
                      <a:pt x="5" y="8"/>
                    </a:cubicBezTo>
                    <a:cubicBezTo>
                      <a:pt x="3" y="9"/>
                      <a:pt x="2" y="10"/>
                      <a:pt x="1" y="11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2" name="Freeform 183">
                <a:extLst>
                  <a:ext uri="{FF2B5EF4-FFF2-40B4-BE49-F238E27FC236}">
                    <a16:creationId xmlns:a16="http://schemas.microsoft.com/office/drawing/2014/main" id="{6CDBA099-8B59-20D7-9EA0-670467E1F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259"/>
                <a:ext cx="221" cy="48"/>
              </a:xfrm>
              <a:custGeom>
                <a:avLst/>
                <a:gdLst>
                  <a:gd name="T0" fmla="*/ 1 w 88"/>
                  <a:gd name="T1" fmla="*/ 9 h 18"/>
                  <a:gd name="T2" fmla="*/ 2 w 88"/>
                  <a:gd name="T3" fmla="*/ 9 h 18"/>
                  <a:gd name="T4" fmla="*/ 2 w 88"/>
                  <a:gd name="T5" fmla="*/ 8 h 18"/>
                  <a:gd name="T6" fmla="*/ 7 w 88"/>
                  <a:gd name="T7" fmla="*/ 5 h 18"/>
                  <a:gd name="T8" fmla="*/ 44 w 88"/>
                  <a:gd name="T9" fmla="*/ 2 h 18"/>
                  <a:gd name="T10" fmla="*/ 74 w 88"/>
                  <a:gd name="T11" fmla="*/ 4 h 18"/>
                  <a:gd name="T12" fmla="*/ 83 w 88"/>
                  <a:gd name="T13" fmla="*/ 6 h 18"/>
                  <a:gd name="T14" fmla="*/ 85 w 88"/>
                  <a:gd name="T15" fmla="*/ 8 h 18"/>
                  <a:gd name="T16" fmla="*/ 86 w 88"/>
                  <a:gd name="T17" fmla="*/ 9 h 18"/>
                  <a:gd name="T18" fmla="*/ 85 w 88"/>
                  <a:gd name="T19" fmla="*/ 10 h 18"/>
                  <a:gd name="T20" fmla="*/ 80 w 88"/>
                  <a:gd name="T21" fmla="*/ 12 h 18"/>
                  <a:gd name="T22" fmla="*/ 44 w 88"/>
                  <a:gd name="T23" fmla="*/ 16 h 18"/>
                  <a:gd name="T24" fmla="*/ 13 w 88"/>
                  <a:gd name="T25" fmla="*/ 13 h 18"/>
                  <a:gd name="T26" fmla="*/ 4 w 88"/>
                  <a:gd name="T27" fmla="*/ 11 h 18"/>
                  <a:gd name="T28" fmla="*/ 2 w 88"/>
                  <a:gd name="T29" fmla="*/ 10 h 18"/>
                  <a:gd name="T30" fmla="*/ 2 w 88"/>
                  <a:gd name="T31" fmla="*/ 9 h 18"/>
                  <a:gd name="T32" fmla="*/ 1 w 88"/>
                  <a:gd name="T33" fmla="*/ 9 h 18"/>
                  <a:gd name="T34" fmla="*/ 0 w 88"/>
                  <a:gd name="T35" fmla="*/ 9 h 18"/>
                  <a:gd name="T36" fmla="*/ 1 w 88"/>
                  <a:gd name="T37" fmla="*/ 11 h 18"/>
                  <a:gd name="T38" fmla="*/ 6 w 88"/>
                  <a:gd name="T39" fmla="*/ 14 h 18"/>
                  <a:gd name="T40" fmla="*/ 44 w 88"/>
                  <a:gd name="T41" fmla="*/ 18 h 18"/>
                  <a:gd name="T42" fmla="*/ 74 w 88"/>
                  <a:gd name="T43" fmla="*/ 15 h 18"/>
                  <a:gd name="T44" fmla="*/ 84 w 88"/>
                  <a:gd name="T45" fmla="*/ 13 h 18"/>
                  <a:gd name="T46" fmla="*/ 87 w 88"/>
                  <a:gd name="T47" fmla="*/ 11 h 18"/>
                  <a:gd name="T48" fmla="*/ 88 w 88"/>
                  <a:gd name="T49" fmla="*/ 9 h 18"/>
                  <a:gd name="T50" fmla="*/ 87 w 88"/>
                  <a:gd name="T51" fmla="*/ 6 h 18"/>
                  <a:gd name="T52" fmla="*/ 81 w 88"/>
                  <a:gd name="T53" fmla="*/ 4 h 18"/>
                  <a:gd name="T54" fmla="*/ 44 w 88"/>
                  <a:gd name="T55" fmla="*/ 0 h 18"/>
                  <a:gd name="T56" fmla="*/ 13 w 88"/>
                  <a:gd name="T57" fmla="*/ 2 h 18"/>
                  <a:gd name="T58" fmla="*/ 3 w 88"/>
                  <a:gd name="T59" fmla="*/ 5 h 18"/>
                  <a:gd name="T60" fmla="*/ 1 w 88"/>
                  <a:gd name="T61" fmla="*/ 6 h 18"/>
                  <a:gd name="T62" fmla="*/ 0 w 88"/>
                  <a:gd name="T63" fmla="*/ 9 h 18"/>
                  <a:gd name="T64" fmla="*/ 1 w 88"/>
                  <a:gd name="T6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18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5" y="6"/>
                      <a:pt x="7" y="5"/>
                    </a:cubicBezTo>
                    <a:cubicBezTo>
                      <a:pt x="14" y="3"/>
                      <a:pt x="28" y="2"/>
                      <a:pt x="44" y="2"/>
                    </a:cubicBezTo>
                    <a:cubicBezTo>
                      <a:pt x="55" y="2"/>
                      <a:pt x="66" y="3"/>
                      <a:pt x="74" y="4"/>
                    </a:cubicBezTo>
                    <a:cubicBezTo>
                      <a:pt x="78" y="5"/>
                      <a:pt x="81" y="6"/>
                      <a:pt x="83" y="6"/>
                    </a:cubicBezTo>
                    <a:cubicBezTo>
                      <a:pt x="84" y="7"/>
                      <a:pt x="85" y="7"/>
                      <a:pt x="85" y="8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6" y="9"/>
                      <a:pt x="86" y="9"/>
                      <a:pt x="85" y="10"/>
                    </a:cubicBezTo>
                    <a:cubicBezTo>
                      <a:pt x="84" y="10"/>
                      <a:pt x="83" y="11"/>
                      <a:pt x="80" y="12"/>
                    </a:cubicBezTo>
                    <a:cubicBezTo>
                      <a:pt x="73" y="14"/>
                      <a:pt x="59" y="16"/>
                      <a:pt x="44" y="16"/>
                    </a:cubicBezTo>
                    <a:cubicBezTo>
                      <a:pt x="32" y="16"/>
                      <a:pt x="21" y="15"/>
                      <a:pt x="13" y="13"/>
                    </a:cubicBezTo>
                    <a:cubicBezTo>
                      <a:pt x="9" y="13"/>
                      <a:pt x="6" y="12"/>
                      <a:pt x="4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1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14" y="16"/>
                      <a:pt x="28" y="18"/>
                      <a:pt x="44" y="18"/>
                    </a:cubicBezTo>
                    <a:cubicBezTo>
                      <a:pt x="56" y="18"/>
                      <a:pt x="66" y="17"/>
                      <a:pt x="74" y="15"/>
                    </a:cubicBezTo>
                    <a:cubicBezTo>
                      <a:pt x="78" y="15"/>
                      <a:pt x="81" y="14"/>
                      <a:pt x="84" y="13"/>
                    </a:cubicBezTo>
                    <a:cubicBezTo>
                      <a:pt x="85" y="12"/>
                      <a:pt x="86" y="12"/>
                      <a:pt x="87" y="11"/>
                    </a:cubicBezTo>
                    <a:cubicBezTo>
                      <a:pt x="87" y="10"/>
                      <a:pt x="88" y="10"/>
                      <a:pt x="88" y="9"/>
                    </a:cubicBezTo>
                    <a:cubicBezTo>
                      <a:pt x="88" y="8"/>
                      <a:pt x="87" y="7"/>
                      <a:pt x="87" y="6"/>
                    </a:cubicBezTo>
                    <a:cubicBezTo>
                      <a:pt x="85" y="5"/>
                      <a:pt x="83" y="4"/>
                      <a:pt x="81" y="4"/>
                    </a:cubicBezTo>
                    <a:cubicBezTo>
                      <a:pt x="73" y="1"/>
                      <a:pt x="59" y="0"/>
                      <a:pt x="44" y="0"/>
                    </a:cubicBezTo>
                    <a:cubicBezTo>
                      <a:pt x="32" y="0"/>
                      <a:pt x="21" y="1"/>
                      <a:pt x="13" y="2"/>
                    </a:cubicBezTo>
                    <a:cubicBezTo>
                      <a:pt x="9" y="3"/>
                      <a:pt x="6" y="4"/>
                      <a:pt x="3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3" name="Freeform 184">
                <a:extLst>
                  <a:ext uri="{FF2B5EF4-FFF2-40B4-BE49-F238E27FC236}">
                    <a16:creationId xmlns:a16="http://schemas.microsoft.com/office/drawing/2014/main" id="{E0571455-C0AC-602C-E558-9F78ED0C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1104"/>
                <a:ext cx="32" cy="27"/>
              </a:xfrm>
              <a:custGeom>
                <a:avLst/>
                <a:gdLst>
                  <a:gd name="T0" fmla="*/ 2 w 13"/>
                  <a:gd name="T1" fmla="*/ 10 h 10"/>
                  <a:gd name="T2" fmla="*/ 7 w 13"/>
                  <a:gd name="T3" fmla="*/ 8 h 10"/>
                  <a:gd name="T4" fmla="*/ 12 w 13"/>
                  <a:gd name="T5" fmla="*/ 3 h 10"/>
                  <a:gd name="T6" fmla="*/ 12 w 13"/>
                  <a:gd name="T7" fmla="*/ 1 h 10"/>
                  <a:gd name="T8" fmla="*/ 9 w 13"/>
                  <a:gd name="T9" fmla="*/ 0 h 10"/>
                  <a:gd name="T10" fmla="*/ 4 w 13"/>
                  <a:gd name="T11" fmla="*/ 4 h 10"/>
                  <a:gd name="T12" fmla="*/ 2 w 13"/>
                  <a:gd name="T13" fmla="*/ 6 h 10"/>
                  <a:gd name="T14" fmla="*/ 0 w 13"/>
                  <a:gd name="T15" fmla="*/ 8 h 10"/>
                  <a:gd name="T16" fmla="*/ 2 w 1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2" y="10"/>
                    </a:moveTo>
                    <a:cubicBezTo>
                      <a:pt x="4" y="10"/>
                      <a:pt x="5" y="9"/>
                      <a:pt x="7" y="8"/>
                    </a:cubicBezTo>
                    <a:cubicBezTo>
                      <a:pt x="8" y="6"/>
                      <a:pt x="10" y="5"/>
                      <a:pt x="12" y="3"/>
                    </a:cubicBezTo>
                    <a:cubicBezTo>
                      <a:pt x="13" y="3"/>
                      <a:pt x="13" y="1"/>
                      <a:pt x="12" y="1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2"/>
                      <a:pt x="6" y="3"/>
                      <a:pt x="4" y="4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9"/>
                      <a:pt x="1" y="10"/>
                      <a:pt x="2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4" name="Freeform 185">
                <a:extLst>
                  <a:ext uri="{FF2B5EF4-FFF2-40B4-BE49-F238E27FC236}">
                    <a16:creationId xmlns:a16="http://schemas.microsoft.com/office/drawing/2014/main" id="{FA974C98-8BCB-797F-55C3-23009288A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704"/>
                <a:ext cx="12" cy="86"/>
              </a:xfrm>
              <a:custGeom>
                <a:avLst/>
                <a:gdLst>
                  <a:gd name="T0" fmla="*/ 1 w 5"/>
                  <a:gd name="T1" fmla="*/ 2 h 32"/>
                  <a:gd name="T2" fmla="*/ 3 w 5"/>
                  <a:gd name="T3" fmla="*/ 7 h 32"/>
                  <a:gd name="T4" fmla="*/ 3 w 5"/>
                  <a:gd name="T5" fmla="*/ 16 h 32"/>
                  <a:gd name="T6" fmla="*/ 2 w 5"/>
                  <a:gd name="T7" fmla="*/ 31 h 32"/>
                  <a:gd name="T8" fmla="*/ 2 w 5"/>
                  <a:gd name="T9" fmla="*/ 32 h 32"/>
                  <a:gd name="T10" fmla="*/ 4 w 5"/>
                  <a:gd name="T11" fmla="*/ 31 h 32"/>
                  <a:gd name="T12" fmla="*/ 5 w 5"/>
                  <a:gd name="T13" fmla="*/ 16 h 32"/>
                  <a:gd name="T14" fmla="*/ 5 w 5"/>
                  <a:gd name="T15" fmla="*/ 7 h 32"/>
                  <a:gd name="T16" fmla="*/ 2 w 5"/>
                  <a:gd name="T17" fmla="*/ 0 h 32"/>
                  <a:gd name="T18" fmla="*/ 1 w 5"/>
                  <a:gd name="T19" fmla="*/ 0 h 32"/>
                  <a:gd name="T20" fmla="*/ 1 w 5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2">
                    <a:moveTo>
                      <a:pt x="1" y="2"/>
                    </a:moveTo>
                    <a:cubicBezTo>
                      <a:pt x="1" y="2"/>
                      <a:pt x="2" y="4"/>
                      <a:pt x="3" y="7"/>
                    </a:cubicBezTo>
                    <a:cubicBezTo>
                      <a:pt x="3" y="10"/>
                      <a:pt x="3" y="13"/>
                      <a:pt x="3" y="16"/>
                    </a:cubicBezTo>
                    <a:cubicBezTo>
                      <a:pt x="3" y="21"/>
                      <a:pt x="3" y="27"/>
                      <a:pt x="2" y="31"/>
                    </a:cubicBezTo>
                    <a:cubicBezTo>
                      <a:pt x="2" y="31"/>
                      <a:pt x="2" y="32"/>
                      <a:pt x="2" y="32"/>
                    </a:cubicBezTo>
                    <a:cubicBezTo>
                      <a:pt x="3" y="32"/>
                      <a:pt x="3" y="32"/>
                      <a:pt x="4" y="31"/>
                    </a:cubicBezTo>
                    <a:cubicBezTo>
                      <a:pt x="5" y="27"/>
                      <a:pt x="5" y="21"/>
                      <a:pt x="5" y="16"/>
                    </a:cubicBezTo>
                    <a:cubicBezTo>
                      <a:pt x="5" y="13"/>
                      <a:pt x="5" y="9"/>
                      <a:pt x="5" y="7"/>
                    </a:cubicBezTo>
                    <a:cubicBezTo>
                      <a:pt x="4" y="4"/>
                      <a:pt x="3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5" name="Freeform 186">
                <a:extLst>
                  <a:ext uri="{FF2B5EF4-FFF2-40B4-BE49-F238E27FC236}">
                    <a16:creationId xmlns:a16="http://schemas.microsoft.com/office/drawing/2014/main" id="{6E4AF0CF-8815-7648-36B6-7DEAD089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443"/>
                <a:ext cx="162" cy="355"/>
              </a:xfrm>
              <a:custGeom>
                <a:avLst/>
                <a:gdLst>
                  <a:gd name="T0" fmla="*/ 13 w 65"/>
                  <a:gd name="T1" fmla="*/ 132 h 133"/>
                  <a:gd name="T2" fmla="*/ 2 w 65"/>
                  <a:gd name="T3" fmla="*/ 68 h 133"/>
                  <a:gd name="T4" fmla="*/ 46 w 65"/>
                  <a:gd name="T5" fmla="*/ 2 h 133"/>
                  <a:gd name="T6" fmla="*/ 60 w 65"/>
                  <a:gd name="T7" fmla="*/ 7 h 133"/>
                  <a:gd name="T8" fmla="*/ 60 w 65"/>
                  <a:gd name="T9" fmla="*/ 8 h 133"/>
                  <a:gd name="T10" fmla="*/ 63 w 65"/>
                  <a:gd name="T11" fmla="*/ 10 h 133"/>
                  <a:gd name="T12" fmla="*/ 63 w 65"/>
                  <a:gd name="T13" fmla="*/ 11 h 133"/>
                  <a:gd name="T14" fmla="*/ 63 w 65"/>
                  <a:gd name="T15" fmla="*/ 11 h 133"/>
                  <a:gd name="T16" fmla="*/ 63 w 65"/>
                  <a:gd name="T17" fmla="*/ 11 h 133"/>
                  <a:gd name="T18" fmla="*/ 63 w 65"/>
                  <a:gd name="T19" fmla="*/ 11 h 133"/>
                  <a:gd name="T20" fmla="*/ 63 w 65"/>
                  <a:gd name="T21" fmla="*/ 11 h 133"/>
                  <a:gd name="T22" fmla="*/ 63 w 65"/>
                  <a:gd name="T23" fmla="*/ 11 h 133"/>
                  <a:gd name="T24" fmla="*/ 63 w 65"/>
                  <a:gd name="T25" fmla="*/ 11 h 133"/>
                  <a:gd name="T26" fmla="*/ 64 w 65"/>
                  <a:gd name="T27" fmla="*/ 11 h 133"/>
                  <a:gd name="T28" fmla="*/ 63 w 65"/>
                  <a:gd name="T29" fmla="*/ 11 h 133"/>
                  <a:gd name="T30" fmla="*/ 63 w 65"/>
                  <a:gd name="T31" fmla="*/ 11 h 133"/>
                  <a:gd name="T32" fmla="*/ 64 w 65"/>
                  <a:gd name="T33" fmla="*/ 11 h 133"/>
                  <a:gd name="T34" fmla="*/ 63 w 65"/>
                  <a:gd name="T35" fmla="*/ 11 h 133"/>
                  <a:gd name="T36" fmla="*/ 64 w 65"/>
                  <a:gd name="T37" fmla="*/ 12 h 133"/>
                  <a:gd name="T38" fmla="*/ 65 w 65"/>
                  <a:gd name="T39" fmla="*/ 11 h 133"/>
                  <a:gd name="T40" fmla="*/ 65 w 65"/>
                  <a:gd name="T41" fmla="*/ 11 h 133"/>
                  <a:gd name="T42" fmla="*/ 61 w 65"/>
                  <a:gd name="T43" fmla="*/ 6 h 133"/>
                  <a:gd name="T44" fmla="*/ 60 w 65"/>
                  <a:gd name="T45" fmla="*/ 7 h 133"/>
                  <a:gd name="T46" fmla="*/ 61 w 65"/>
                  <a:gd name="T47" fmla="*/ 6 h 133"/>
                  <a:gd name="T48" fmla="*/ 46 w 65"/>
                  <a:gd name="T49" fmla="*/ 0 h 133"/>
                  <a:gd name="T50" fmla="*/ 16 w 65"/>
                  <a:gd name="T51" fmla="*/ 15 h 133"/>
                  <a:gd name="T52" fmla="*/ 0 w 65"/>
                  <a:gd name="T53" fmla="*/ 68 h 133"/>
                  <a:gd name="T54" fmla="*/ 11 w 65"/>
                  <a:gd name="T55" fmla="*/ 132 h 133"/>
                  <a:gd name="T56" fmla="*/ 12 w 65"/>
                  <a:gd name="T57" fmla="*/ 133 h 133"/>
                  <a:gd name="T58" fmla="*/ 13 w 65"/>
                  <a:gd name="T59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133">
                    <a:moveTo>
                      <a:pt x="13" y="132"/>
                    </a:moveTo>
                    <a:cubicBezTo>
                      <a:pt x="5" y="106"/>
                      <a:pt x="2" y="85"/>
                      <a:pt x="2" y="68"/>
                    </a:cubicBezTo>
                    <a:cubicBezTo>
                      <a:pt x="2" y="18"/>
                      <a:pt x="28" y="2"/>
                      <a:pt x="46" y="2"/>
                    </a:cubicBezTo>
                    <a:cubicBezTo>
                      <a:pt x="52" y="2"/>
                      <a:pt x="57" y="4"/>
                      <a:pt x="60" y="7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1" y="9"/>
                      <a:pt x="62" y="10"/>
                      <a:pt x="63" y="10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2"/>
                      <a:pt x="64" y="12"/>
                    </a:cubicBezTo>
                    <a:cubicBezTo>
                      <a:pt x="64" y="12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0"/>
                      <a:pt x="64" y="9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2"/>
                      <a:pt x="52" y="0"/>
                      <a:pt x="46" y="0"/>
                    </a:cubicBezTo>
                    <a:cubicBezTo>
                      <a:pt x="36" y="0"/>
                      <a:pt x="25" y="4"/>
                      <a:pt x="16" y="15"/>
                    </a:cubicBezTo>
                    <a:cubicBezTo>
                      <a:pt x="7" y="26"/>
                      <a:pt x="0" y="43"/>
                      <a:pt x="0" y="68"/>
                    </a:cubicBezTo>
                    <a:cubicBezTo>
                      <a:pt x="0" y="85"/>
                      <a:pt x="4" y="106"/>
                      <a:pt x="11" y="132"/>
                    </a:cubicBezTo>
                    <a:cubicBezTo>
                      <a:pt x="11" y="133"/>
                      <a:pt x="12" y="133"/>
                      <a:pt x="12" y="133"/>
                    </a:cubicBezTo>
                    <a:cubicBezTo>
                      <a:pt x="13" y="133"/>
                      <a:pt x="13" y="132"/>
                      <a:pt x="13" y="13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6" name="Freeform 187">
                <a:extLst>
                  <a:ext uri="{FF2B5EF4-FFF2-40B4-BE49-F238E27FC236}">
                    <a16:creationId xmlns:a16="http://schemas.microsoft.com/office/drawing/2014/main" id="{520AF196-A50F-33AB-5D11-D0B59EB43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1710"/>
                <a:ext cx="145" cy="88"/>
              </a:xfrm>
              <a:custGeom>
                <a:avLst/>
                <a:gdLst>
                  <a:gd name="T0" fmla="*/ 6 w 58"/>
                  <a:gd name="T1" fmla="*/ 24 h 33"/>
                  <a:gd name="T2" fmla="*/ 6 w 58"/>
                  <a:gd name="T3" fmla="*/ 25 h 33"/>
                  <a:gd name="T4" fmla="*/ 54 w 58"/>
                  <a:gd name="T5" fmla="*/ 33 h 33"/>
                  <a:gd name="T6" fmla="*/ 55 w 58"/>
                  <a:gd name="T7" fmla="*/ 33 h 33"/>
                  <a:gd name="T8" fmla="*/ 56 w 58"/>
                  <a:gd name="T9" fmla="*/ 32 h 33"/>
                  <a:gd name="T10" fmla="*/ 58 w 58"/>
                  <a:gd name="T11" fmla="*/ 1 h 33"/>
                  <a:gd name="T12" fmla="*/ 58 w 58"/>
                  <a:gd name="T13" fmla="*/ 0 h 33"/>
                  <a:gd name="T14" fmla="*/ 57 w 58"/>
                  <a:gd name="T15" fmla="*/ 0 h 33"/>
                  <a:gd name="T16" fmla="*/ 0 w 58"/>
                  <a:gd name="T17" fmla="*/ 24 h 33"/>
                  <a:gd name="T18" fmla="*/ 0 w 58"/>
                  <a:gd name="T19" fmla="*/ 25 h 33"/>
                  <a:gd name="T20" fmla="*/ 1 w 58"/>
                  <a:gd name="T21" fmla="*/ 26 h 33"/>
                  <a:gd name="T22" fmla="*/ 6 w 58"/>
                  <a:gd name="T23" fmla="*/ 25 h 33"/>
                  <a:gd name="T24" fmla="*/ 6 w 58"/>
                  <a:gd name="T25" fmla="*/ 24 h 33"/>
                  <a:gd name="T26" fmla="*/ 6 w 58"/>
                  <a:gd name="T27" fmla="*/ 25 h 33"/>
                  <a:gd name="T28" fmla="*/ 6 w 58"/>
                  <a:gd name="T29" fmla="*/ 24 h 33"/>
                  <a:gd name="T30" fmla="*/ 6 w 58"/>
                  <a:gd name="T31" fmla="*/ 23 h 33"/>
                  <a:gd name="T32" fmla="*/ 1 w 58"/>
                  <a:gd name="T33" fmla="*/ 24 h 33"/>
                  <a:gd name="T34" fmla="*/ 1 w 58"/>
                  <a:gd name="T35" fmla="*/ 25 h 33"/>
                  <a:gd name="T36" fmla="*/ 2 w 58"/>
                  <a:gd name="T37" fmla="*/ 25 h 33"/>
                  <a:gd name="T38" fmla="*/ 57 w 58"/>
                  <a:gd name="T39" fmla="*/ 2 h 33"/>
                  <a:gd name="T40" fmla="*/ 57 w 58"/>
                  <a:gd name="T41" fmla="*/ 1 h 33"/>
                  <a:gd name="T42" fmla="*/ 56 w 58"/>
                  <a:gd name="T43" fmla="*/ 1 h 33"/>
                  <a:gd name="T44" fmla="*/ 54 w 58"/>
                  <a:gd name="T45" fmla="*/ 32 h 33"/>
                  <a:gd name="T46" fmla="*/ 55 w 58"/>
                  <a:gd name="T47" fmla="*/ 32 h 33"/>
                  <a:gd name="T48" fmla="*/ 55 w 58"/>
                  <a:gd name="T49" fmla="*/ 31 h 33"/>
                  <a:gd name="T50" fmla="*/ 6 w 58"/>
                  <a:gd name="T51" fmla="*/ 23 h 33"/>
                  <a:gd name="T52" fmla="*/ 6 w 58"/>
                  <a:gd name="T53" fmla="*/ 23 h 33"/>
                  <a:gd name="T54" fmla="*/ 6 w 58"/>
                  <a:gd name="T55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" h="33">
                    <a:moveTo>
                      <a:pt x="6" y="24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21" y="27"/>
                      <a:pt x="37" y="29"/>
                      <a:pt x="54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21"/>
                      <a:pt x="58" y="11"/>
                      <a:pt x="58" y="1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1"/>
                      <a:pt x="18" y="7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9" y="9"/>
                      <a:pt x="38" y="3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1"/>
                      <a:pt x="55" y="21"/>
                      <a:pt x="54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38" y="27"/>
                      <a:pt x="21" y="25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7" name="Freeform 188">
                <a:extLst>
                  <a:ext uri="{FF2B5EF4-FFF2-40B4-BE49-F238E27FC236}">
                    <a16:creationId xmlns:a16="http://schemas.microsoft.com/office/drawing/2014/main" id="{72FB2EBC-F832-B447-FB29-3DAFB0D76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998"/>
                <a:ext cx="790" cy="1226"/>
              </a:xfrm>
              <a:custGeom>
                <a:avLst/>
                <a:gdLst>
                  <a:gd name="T0" fmla="*/ 141 w 316"/>
                  <a:gd name="T1" fmla="*/ 299 h 460"/>
                  <a:gd name="T2" fmla="*/ 140 w 316"/>
                  <a:gd name="T3" fmla="*/ 300 h 460"/>
                  <a:gd name="T4" fmla="*/ 141 w 316"/>
                  <a:gd name="T5" fmla="*/ 298 h 460"/>
                  <a:gd name="T6" fmla="*/ 143 w 316"/>
                  <a:gd name="T7" fmla="*/ 288 h 460"/>
                  <a:gd name="T8" fmla="*/ 134 w 316"/>
                  <a:gd name="T9" fmla="*/ 273 h 460"/>
                  <a:gd name="T10" fmla="*/ 130 w 316"/>
                  <a:gd name="T11" fmla="*/ 235 h 460"/>
                  <a:gd name="T12" fmla="*/ 158 w 316"/>
                  <a:gd name="T13" fmla="*/ 173 h 460"/>
                  <a:gd name="T14" fmla="*/ 192 w 316"/>
                  <a:gd name="T15" fmla="*/ 178 h 460"/>
                  <a:gd name="T16" fmla="*/ 191 w 316"/>
                  <a:gd name="T17" fmla="*/ 178 h 460"/>
                  <a:gd name="T18" fmla="*/ 191 w 316"/>
                  <a:gd name="T19" fmla="*/ 178 h 460"/>
                  <a:gd name="T20" fmla="*/ 192 w 316"/>
                  <a:gd name="T21" fmla="*/ 178 h 460"/>
                  <a:gd name="T22" fmla="*/ 192 w 316"/>
                  <a:gd name="T23" fmla="*/ 178 h 460"/>
                  <a:gd name="T24" fmla="*/ 193 w 316"/>
                  <a:gd name="T25" fmla="*/ 179 h 460"/>
                  <a:gd name="T26" fmla="*/ 193 w 316"/>
                  <a:gd name="T27" fmla="*/ 178 h 460"/>
                  <a:gd name="T28" fmla="*/ 278 w 316"/>
                  <a:gd name="T29" fmla="*/ 175 h 460"/>
                  <a:gd name="T30" fmla="*/ 316 w 316"/>
                  <a:gd name="T31" fmla="*/ 174 h 460"/>
                  <a:gd name="T32" fmla="*/ 233 w 316"/>
                  <a:gd name="T33" fmla="*/ 63 h 460"/>
                  <a:gd name="T34" fmla="*/ 237 w 316"/>
                  <a:gd name="T35" fmla="*/ 33 h 460"/>
                  <a:gd name="T36" fmla="*/ 216 w 316"/>
                  <a:gd name="T37" fmla="*/ 9 h 460"/>
                  <a:gd name="T38" fmla="*/ 188 w 316"/>
                  <a:gd name="T39" fmla="*/ 42 h 460"/>
                  <a:gd name="T40" fmla="*/ 189 w 316"/>
                  <a:gd name="T41" fmla="*/ 18 h 460"/>
                  <a:gd name="T42" fmla="*/ 170 w 316"/>
                  <a:gd name="T43" fmla="*/ 0 h 460"/>
                  <a:gd name="T44" fmla="*/ 145 w 316"/>
                  <a:gd name="T45" fmla="*/ 39 h 460"/>
                  <a:gd name="T46" fmla="*/ 129 w 316"/>
                  <a:gd name="T47" fmla="*/ 52 h 460"/>
                  <a:gd name="T48" fmla="*/ 120 w 316"/>
                  <a:gd name="T49" fmla="*/ 26 h 460"/>
                  <a:gd name="T50" fmla="*/ 104 w 316"/>
                  <a:gd name="T51" fmla="*/ 14 h 460"/>
                  <a:gd name="T52" fmla="*/ 77 w 316"/>
                  <a:gd name="T53" fmla="*/ 71 h 460"/>
                  <a:gd name="T54" fmla="*/ 71 w 316"/>
                  <a:gd name="T55" fmla="*/ 80 h 460"/>
                  <a:gd name="T56" fmla="*/ 0 w 316"/>
                  <a:gd name="T57" fmla="*/ 269 h 460"/>
                  <a:gd name="T58" fmla="*/ 10 w 316"/>
                  <a:gd name="T59" fmla="*/ 364 h 460"/>
                  <a:gd name="T60" fmla="*/ 37 w 316"/>
                  <a:gd name="T61" fmla="*/ 410 h 460"/>
                  <a:gd name="T62" fmla="*/ 41 w 316"/>
                  <a:gd name="T63" fmla="*/ 460 h 460"/>
                  <a:gd name="T64" fmla="*/ 38 w 316"/>
                  <a:gd name="T65" fmla="*/ 408 h 460"/>
                  <a:gd name="T66" fmla="*/ 12 w 316"/>
                  <a:gd name="T67" fmla="*/ 364 h 460"/>
                  <a:gd name="T68" fmla="*/ 2 w 316"/>
                  <a:gd name="T69" fmla="*/ 269 h 460"/>
                  <a:gd name="T70" fmla="*/ 73 w 316"/>
                  <a:gd name="T71" fmla="*/ 82 h 460"/>
                  <a:gd name="T72" fmla="*/ 79 w 316"/>
                  <a:gd name="T73" fmla="*/ 71 h 460"/>
                  <a:gd name="T74" fmla="*/ 86 w 316"/>
                  <a:gd name="T75" fmla="*/ 27 h 460"/>
                  <a:gd name="T76" fmla="*/ 118 w 316"/>
                  <a:gd name="T77" fmla="*/ 21 h 460"/>
                  <a:gd name="T78" fmla="*/ 118 w 316"/>
                  <a:gd name="T79" fmla="*/ 36 h 460"/>
                  <a:gd name="T80" fmla="*/ 129 w 316"/>
                  <a:gd name="T81" fmla="*/ 54 h 460"/>
                  <a:gd name="T82" fmla="*/ 153 w 316"/>
                  <a:gd name="T83" fmla="*/ 14 h 460"/>
                  <a:gd name="T84" fmla="*/ 186 w 316"/>
                  <a:gd name="T85" fmla="*/ 10 h 460"/>
                  <a:gd name="T86" fmla="*/ 187 w 316"/>
                  <a:gd name="T87" fmla="*/ 42 h 460"/>
                  <a:gd name="T88" fmla="*/ 204 w 316"/>
                  <a:gd name="T89" fmla="*/ 18 h 460"/>
                  <a:gd name="T90" fmla="*/ 235 w 316"/>
                  <a:gd name="T91" fmla="*/ 29 h 460"/>
                  <a:gd name="T92" fmla="*/ 230 w 316"/>
                  <a:gd name="T93" fmla="*/ 61 h 460"/>
                  <a:gd name="T94" fmla="*/ 236 w 316"/>
                  <a:gd name="T95" fmla="*/ 69 h 460"/>
                  <a:gd name="T96" fmla="*/ 315 w 316"/>
                  <a:gd name="T97" fmla="*/ 173 h 460"/>
                  <a:gd name="T98" fmla="*/ 194 w 316"/>
                  <a:gd name="T99" fmla="*/ 176 h 460"/>
                  <a:gd name="T100" fmla="*/ 191 w 316"/>
                  <a:gd name="T101" fmla="*/ 177 h 460"/>
                  <a:gd name="T102" fmla="*/ 193 w 316"/>
                  <a:gd name="T103" fmla="*/ 178 h 460"/>
                  <a:gd name="T104" fmla="*/ 160 w 316"/>
                  <a:gd name="T105" fmla="*/ 171 h 460"/>
                  <a:gd name="T106" fmla="*/ 159 w 316"/>
                  <a:gd name="T107" fmla="*/ 171 h 460"/>
                  <a:gd name="T108" fmla="*/ 133 w 316"/>
                  <a:gd name="T109" fmla="*/ 274 h 460"/>
                  <a:gd name="T110" fmla="*/ 136 w 316"/>
                  <a:gd name="T111" fmla="*/ 275 h 460"/>
                  <a:gd name="T112" fmla="*/ 139 w 316"/>
                  <a:gd name="T113" fmla="*/ 298 h 460"/>
                  <a:gd name="T114" fmla="*/ 140 w 316"/>
                  <a:gd name="T115" fmla="*/ 299 h 460"/>
                  <a:gd name="T116" fmla="*/ 139 w 316"/>
                  <a:gd name="T117" fmla="*/ 299 h 460"/>
                  <a:gd name="T118" fmla="*/ 104 w 316"/>
                  <a:gd name="T119" fmla="*/ 453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6" h="460">
                    <a:moveTo>
                      <a:pt x="105" y="452"/>
                    </a:moveTo>
                    <a:cubicBezTo>
                      <a:pt x="105" y="416"/>
                      <a:pt x="112" y="375"/>
                      <a:pt x="128" y="338"/>
                    </a:cubicBezTo>
                    <a:cubicBezTo>
                      <a:pt x="135" y="321"/>
                      <a:pt x="139" y="308"/>
                      <a:pt x="141" y="299"/>
                    </a:cubicBezTo>
                    <a:cubicBezTo>
                      <a:pt x="140" y="299"/>
                      <a:pt x="140" y="299"/>
                      <a:pt x="140" y="299"/>
                    </a:cubicBezTo>
                    <a:cubicBezTo>
                      <a:pt x="140" y="300"/>
                      <a:pt x="140" y="300"/>
                      <a:pt x="140" y="300"/>
                    </a:cubicBezTo>
                    <a:cubicBezTo>
                      <a:pt x="140" y="300"/>
                      <a:pt x="140" y="300"/>
                      <a:pt x="140" y="300"/>
                    </a:cubicBezTo>
                    <a:cubicBezTo>
                      <a:pt x="141" y="300"/>
                      <a:pt x="141" y="300"/>
                      <a:pt x="141" y="300"/>
                    </a:cubicBezTo>
                    <a:cubicBezTo>
                      <a:pt x="141" y="299"/>
                      <a:pt x="141" y="299"/>
                      <a:pt x="141" y="299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0" y="299"/>
                      <a:pt x="140" y="299"/>
                      <a:pt x="140" y="299"/>
                    </a:cubicBezTo>
                    <a:cubicBezTo>
                      <a:pt x="141" y="299"/>
                      <a:pt x="141" y="299"/>
                      <a:pt x="141" y="299"/>
                    </a:cubicBezTo>
                    <a:cubicBezTo>
                      <a:pt x="142" y="294"/>
                      <a:pt x="143" y="291"/>
                      <a:pt x="143" y="288"/>
                    </a:cubicBezTo>
                    <a:cubicBezTo>
                      <a:pt x="143" y="281"/>
                      <a:pt x="140" y="277"/>
                      <a:pt x="136" y="274"/>
                    </a:cubicBezTo>
                    <a:cubicBezTo>
                      <a:pt x="136" y="274"/>
                      <a:pt x="136" y="274"/>
                      <a:pt x="136" y="274"/>
                    </a:cubicBezTo>
                    <a:cubicBezTo>
                      <a:pt x="134" y="273"/>
                      <a:pt x="134" y="273"/>
                      <a:pt x="134" y="273"/>
                    </a:cubicBezTo>
                    <a:cubicBezTo>
                      <a:pt x="134" y="274"/>
                      <a:pt x="134" y="274"/>
                      <a:pt x="134" y="274"/>
                    </a:cubicBezTo>
                    <a:cubicBezTo>
                      <a:pt x="135" y="274"/>
                      <a:pt x="135" y="274"/>
                      <a:pt x="135" y="274"/>
                    </a:cubicBezTo>
                    <a:cubicBezTo>
                      <a:pt x="132" y="259"/>
                      <a:pt x="130" y="246"/>
                      <a:pt x="130" y="235"/>
                    </a:cubicBezTo>
                    <a:cubicBezTo>
                      <a:pt x="130" y="198"/>
                      <a:pt x="145" y="180"/>
                      <a:pt x="159" y="173"/>
                    </a:cubicBezTo>
                    <a:cubicBezTo>
                      <a:pt x="158" y="172"/>
                      <a:pt x="158" y="172"/>
                      <a:pt x="158" y="172"/>
                    </a:cubicBezTo>
                    <a:cubicBezTo>
                      <a:pt x="158" y="173"/>
                      <a:pt x="158" y="173"/>
                      <a:pt x="158" y="173"/>
                    </a:cubicBezTo>
                    <a:cubicBezTo>
                      <a:pt x="159" y="173"/>
                      <a:pt x="159" y="173"/>
                      <a:pt x="159" y="173"/>
                    </a:cubicBezTo>
                    <a:cubicBezTo>
                      <a:pt x="159" y="173"/>
                      <a:pt x="159" y="173"/>
                      <a:pt x="159" y="173"/>
                    </a:cubicBezTo>
                    <a:cubicBezTo>
                      <a:pt x="167" y="177"/>
                      <a:pt x="177" y="178"/>
                      <a:pt x="192" y="178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2" y="178"/>
                      <a:pt x="192" y="178"/>
                      <a:pt x="192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2" y="178"/>
                      <a:pt x="192" y="178"/>
                      <a:pt x="192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9"/>
                    </a:cubicBezTo>
                    <a:cubicBezTo>
                      <a:pt x="192" y="179"/>
                      <a:pt x="192" y="179"/>
                      <a:pt x="193" y="179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8"/>
                      <a:pt x="194" y="178"/>
                    </a:cubicBezTo>
                    <a:cubicBezTo>
                      <a:pt x="205" y="178"/>
                      <a:pt x="219" y="178"/>
                      <a:pt x="235" y="176"/>
                    </a:cubicBezTo>
                    <a:cubicBezTo>
                      <a:pt x="248" y="175"/>
                      <a:pt x="263" y="175"/>
                      <a:pt x="278" y="175"/>
                    </a:cubicBezTo>
                    <a:cubicBezTo>
                      <a:pt x="290" y="175"/>
                      <a:pt x="303" y="175"/>
                      <a:pt x="315" y="175"/>
                    </a:cubicBezTo>
                    <a:cubicBezTo>
                      <a:pt x="316" y="175"/>
                      <a:pt x="316" y="175"/>
                      <a:pt x="316" y="175"/>
                    </a:cubicBezTo>
                    <a:cubicBezTo>
                      <a:pt x="316" y="174"/>
                      <a:pt x="316" y="174"/>
                      <a:pt x="316" y="174"/>
                    </a:cubicBezTo>
                    <a:cubicBezTo>
                      <a:pt x="304" y="128"/>
                      <a:pt x="279" y="89"/>
                      <a:pt x="237" y="67"/>
                    </a:cubicBezTo>
                    <a:cubicBezTo>
                      <a:pt x="237" y="67"/>
                      <a:pt x="236" y="67"/>
                      <a:pt x="236" y="66"/>
                    </a:cubicBezTo>
                    <a:cubicBezTo>
                      <a:pt x="235" y="66"/>
                      <a:pt x="234" y="64"/>
                      <a:pt x="233" y="63"/>
                    </a:cubicBezTo>
                    <a:cubicBezTo>
                      <a:pt x="232" y="62"/>
                      <a:pt x="231" y="61"/>
                      <a:pt x="232" y="61"/>
                    </a:cubicBezTo>
                    <a:cubicBezTo>
                      <a:pt x="231" y="59"/>
                      <a:pt x="231" y="58"/>
                      <a:pt x="231" y="57"/>
                    </a:cubicBezTo>
                    <a:cubicBezTo>
                      <a:pt x="231" y="49"/>
                      <a:pt x="234" y="44"/>
                      <a:pt x="237" y="33"/>
                    </a:cubicBezTo>
                    <a:cubicBezTo>
                      <a:pt x="237" y="32"/>
                      <a:pt x="237" y="30"/>
                      <a:pt x="237" y="29"/>
                    </a:cubicBezTo>
                    <a:cubicBezTo>
                      <a:pt x="237" y="23"/>
                      <a:pt x="234" y="18"/>
                      <a:pt x="230" y="15"/>
                    </a:cubicBezTo>
                    <a:cubicBezTo>
                      <a:pt x="226" y="11"/>
                      <a:pt x="221" y="9"/>
                      <a:pt x="216" y="9"/>
                    </a:cubicBezTo>
                    <a:cubicBezTo>
                      <a:pt x="211" y="9"/>
                      <a:pt x="205" y="11"/>
                      <a:pt x="203" y="17"/>
                    </a:cubicBezTo>
                    <a:cubicBezTo>
                      <a:pt x="200" y="22"/>
                      <a:pt x="195" y="30"/>
                      <a:pt x="188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89" y="42"/>
                      <a:pt x="190" y="37"/>
                      <a:pt x="190" y="32"/>
                    </a:cubicBezTo>
                    <a:cubicBezTo>
                      <a:pt x="190" y="27"/>
                      <a:pt x="189" y="22"/>
                      <a:pt x="189" y="18"/>
                    </a:cubicBezTo>
                    <a:cubicBezTo>
                      <a:pt x="189" y="16"/>
                      <a:pt x="189" y="14"/>
                      <a:pt x="188" y="12"/>
                    </a:cubicBezTo>
                    <a:cubicBezTo>
                      <a:pt x="188" y="10"/>
                      <a:pt x="188" y="9"/>
                      <a:pt x="187" y="8"/>
                    </a:cubicBezTo>
                    <a:cubicBezTo>
                      <a:pt x="183" y="2"/>
                      <a:pt x="176" y="0"/>
                      <a:pt x="170" y="0"/>
                    </a:cubicBezTo>
                    <a:cubicBezTo>
                      <a:pt x="163" y="0"/>
                      <a:pt x="157" y="3"/>
                      <a:pt x="154" y="7"/>
                    </a:cubicBezTo>
                    <a:cubicBezTo>
                      <a:pt x="152" y="9"/>
                      <a:pt x="151" y="12"/>
                      <a:pt x="151" y="17"/>
                    </a:cubicBezTo>
                    <a:cubicBezTo>
                      <a:pt x="150" y="23"/>
                      <a:pt x="148" y="32"/>
                      <a:pt x="145" y="39"/>
                    </a:cubicBezTo>
                    <a:cubicBezTo>
                      <a:pt x="142" y="46"/>
                      <a:pt x="137" y="51"/>
                      <a:pt x="129" y="52"/>
                    </a:cubicBezTo>
                    <a:cubicBezTo>
                      <a:pt x="129" y="53"/>
                      <a:pt x="129" y="53"/>
                      <a:pt x="129" y="53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5" y="51"/>
                      <a:pt x="123" y="50"/>
                      <a:pt x="121" y="47"/>
                    </a:cubicBezTo>
                    <a:cubicBezTo>
                      <a:pt x="120" y="44"/>
                      <a:pt x="120" y="40"/>
                      <a:pt x="120" y="36"/>
                    </a:cubicBezTo>
                    <a:cubicBezTo>
                      <a:pt x="120" y="33"/>
                      <a:pt x="120" y="29"/>
                      <a:pt x="120" y="26"/>
                    </a:cubicBezTo>
                    <a:cubicBezTo>
                      <a:pt x="120" y="24"/>
                      <a:pt x="120" y="22"/>
                      <a:pt x="119" y="20"/>
                    </a:cubicBezTo>
                    <a:cubicBezTo>
                      <a:pt x="119" y="20"/>
                      <a:pt x="119" y="20"/>
                      <a:pt x="119" y="20"/>
                    </a:cubicBezTo>
                    <a:cubicBezTo>
                      <a:pt x="114" y="16"/>
                      <a:pt x="108" y="14"/>
                      <a:pt x="104" y="14"/>
                    </a:cubicBezTo>
                    <a:cubicBezTo>
                      <a:pt x="96" y="14"/>
                      <a:pt x="89" y="19"/>
                      <a:pt x="84" y="2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83" y="41"/>
                      <a:pt x="82" y="56"/>
                      <a:pt x="77" y="71"/>
                    </a:cubicBezTo>
                    <a:cubicBezTo>
                      <a:pt x="77" y="72"/>
                      <a:pt x="76" y="74"/>
                      <a:pt x="74" y="76"/>
                    </a:cubicBezTo>
                    <a:cubicBezTo>
                      <a:pt x="74" y="77"/>
                      <a:pt x="73" y="78"/>
                      <a:pt x="73" y="79"/>
                    </a:cubicBezTo>
                    <a:cubicBezTo>
                      <a:pt x="72" y="79"/>
                      <a:pt x="71" y="80"/>
                      <a:pt x="71" y="80"/>
                    </a:cubicBezTo>
                    <a:cubicBezTo>
                      <a:pt x="39" y="108"/>
                      <a:pt x="21" y="131"/>
                      <a:pt x="12" y="155"/>
                    </a:cubicBezTo>
                    <a:cubicBezTo>
                      <a:pt x="2" y="180"/>
                      <a:pt x="0" y="205"/>
                      <a:pt x="0" y="237"/>
                    </a:cubicBezTo>
                    <a:cubicBezTo>
                      <a:pt x="0" y="245"/>
                      <a:pt x="0" y="256"/>
                      <a:pt x="0" y="269"/>
                    </a:cubicBezTo>
                    <a:cubicBezTo>
                      <a:pt x="0" y="296"/>
                      <a:pt x="1" y="331"/>
                      <a:pt x="10" y="364"/>
                    </a:cubicBezTo>
                    <a:cubicBezTo>
                      <a:pt x="11" y="364"/>
                      <a:pt x="11" y="364"/>
                      <a:pt x="11" y="364"/>
                    </a:cubicBezTo>
                    <a:cubicBezTo>
                      <a:pt x="10" y="364"/>
                      <a:pt x="10" y="364"/>
                      <a:pt x="10" y="364"/>
                    </a:cubicBezTo>
                    <a:cubicBezTo>
                      <a:pt x="10" y="364"/>
                      <a:pt x="10" y="364"/>
                      <a:pt x="10" y="364"/>
                    </a:cubicBezTo>
                    <a:cubicBezTo>
                      <a:pt x="10" y="365"/>
                      <a:pt x="10" y="365"/>
                      <a:pt x="10" y="365"/>
                    </a:cubicBezTo>
                    <a:cubicBezTo>
                      <a:pt x="18" y="378"/>
                      <a:pt x="25" y="394"/>
                      <a:pt x="37" y="410"/>
                    </a:cubicBezTo>
                    <a:cubicBezTo>
                      <a:pt x="41" y="415"/>
                      <a:pt x="43" y="424"/>
                      <a:pt x="43" y="434"/>
                    </a:cubicBezTo>
                    <a:cubicBezTo>
                      <a:pt x="43" y="441"/>
                      <a:pt x="42" y="450"/>
                      <a:pt x="40" y="459"/>
                    </a:cubicBezTo>
                    <a:cubicBezTo>
                      <a:pt x="40" y="459"/>
                      <a:pt x="41" y="460"/>
                      <a:pt x="41" y="460"/>
                    </a:cubicBezTo>
                    <a:cubicBezTo>
                      <a:pt x="42" y="460"/>
                      <a:pt x="42" y="460"/>
                      <a:pt x="42" y="459"/>
                    </a:cubicBezTo>
                    <a:cubicBezTo>
                      <a:pt x="44" y="450"/>
                      <a:pt x="45" y="442"/>
                      <a:pt x="45" y="434"/>
                    </a:cubicBezTo>
                    <a:cubicBezTo>
                      <a:pt x="45" y="423"/>
                      <a:pt x="43" y="414"/>
                      <a:pt x="38" y="408"/>
                    </a:cubicBezTo>
                    <a:cubicBezTo>
                      <a:pt x="26" y="393"/>
                      <a:pt x="20" y="377"/>
                      <a:pt x="11" y="364"/>
                    </a:cubicBezTo>
                    <a:cubicBezTo>
                      <a:pt x="11" y="364"/>
                      <a:pt x="11" y="364"/>
                      <a:pt x="11" y="364"/>
                    </a:cubicBezTo>
                    <a:cubicBezTo>
                      <a:pt x="12" y="364"/>
                      <a:pt x="12" y="364"/>
                      <a:pt x="12" y="364"/>
                    </a:cubicBezTo>
                    <a:cubicBezTo>
                      <a:pt x="12" y="364"/>
                      <a:pt x="12" y="364"/>
                      <a:pt x="12" y="364"/>
                    </a:cubicBezTo>
                    <a:cubicBezTo>
                      <a:pt x="11" y="363"/>
                      <a:pt x="11" y="363"/>
                      <a:pt x="11" y="363"/>
                    </a:cubicBezTo>
                    <a:cubicBezTo>
                      <a:pt x="3" y="331"/>
                      <a:pt x="2" y="296"/>
                      <a:pt x="2" y="269"/>
                    </a:cubicBezTo>
                    <a:cubicBezTo>
                      <a:pt x="2" y="256"/>
                      <a:pt x="2" y="245"/>
                      <a:pt x="2" y="237"/>
                    </a:cubicBezTo>
                    <a:cubicBezTo>
                      <a:pt x="2" y="205"/>
                      <a:pt x="4" y="180"/>
                      <a:pt x="13" y="156"/>
                    </a:cubicBezTo>
                    <a:cubicBezTo>
                      <a:pt x="23" y="132"/>
                      <a:pt x="40" y="109"/>
                      <a:pt x="73" y="82"/>
                    </a:cubicBezTo>
                    <a:cubicBezTo>
                      <a:pt x="73" y="81"/>
                      <a:pt x="74" y="81"/>
                      <a:pt x="74" y="80"/>
                    </a:cubicBezTo>
                    <a:cubicBezTo>
                      <a:pt x="75" y="79"/>
                      <a:pt x="76" y="77"/>
                      <a:pt x="77" y="76"/>
                    </a:cubicBezTo>
                    <a:cubicBezTo>
                      <a:pt x="78" y="74"/>
                      <a:pt x="79" y="73"/>
                      <a:pt x="79" y="71"/>
                    </a:cubicBezTo>
                    <a:cubicBezTo>
                      <a:pt x="84" y="57"/>
                      <a:pt x="85" y="41"/>
                      <a:pt x="86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90" y="21"/>
                      <a:pt x="97" y="16"/>
                      <a:pt x="104" y="16"/>
                    </a:cubicBezTo>
                    <a:cubicBezTo>
                      <a:pt x="108" y="16"/>
                      <a:pt x="113" y="18"/>
                      <a:pt x="117" y="22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8" y="22"/>
                      <a:pt x="118" y="24"/>
                      <a:pt x="118" y="26"/>
                    </a:cubicBezTo>
                    <a:cubicBezTo>
                      <a:pt x="118" y="29"/>
                      <a:pt x="118" y="33"/>
                      <a:pt x="118" y="36"/>
                    </a:cubicBezTo>
                    <a:cubicBezTo>
                      <a:pt x="118" y="40"/>
                      <a:pt x="118" y="44"/>
                      <a:pt x="120" y="48"/>
                    </a:cubicBezTo>
                    <a:cubicBezTo>
                      <a:pt x="121" y="51"/>
                      <a:pt x="124" y="53"/>
                      <a:pt x="129" y="54"/>
                    </a:cubicBezTo>
                    <a:cubicBezTo>
                      <a:pt x="129" y="54"/>
                      <a:pt x="129" y="54"/>
                      <a:pt x="129" y="54"/>
                    </a:cubicBezTo>
                    <a:cubicBezTo>
                      <a:pt x="135" y="53"/>
                      <a:pt x="140" y="50"/>
                      <a:pt x="143" y="46"/>
                    </a:cubicBezTo>
                    <a:cubicBezTo>
                      <a:pt x="148" y="40"/>
                      <a:pt x="150" y="32"/>
                      <a:pt x="151" y="24"/>
                    </a:cubicBezTo>
                    <a:cubicBezTo>
                      <a:pt x="152" y="20"/>
                      <a:pt x="153" y="17"/>
                      <a:pt x="153" y="14"/>
                    </a:cubicBezTo>
                    <a:cubicBezTo>
                      <a:pt x="154" y="11"/>
                      <a:pt x="154" y="9"/>
                      <a:pt x="155" y="8"/>
                    </a:cubicBezTo>
                    <a:cubicBezTo>
                      <a:pt x="158" y="5"/>
                      <a:pt x="164" y="2"/>
                      <a:pt x="170" y="2"/>
                    </a:cubicBezTo>
                    <a:cubicBezTo>
                      <a:pt x="176" y="2"/>
                      <a:pt x="181" y="4"/>
                      <a:pt x="186" y="10"/>
                    </a:cubicBezTo>
                    <a:cubicBezTo>
                      <a:pt x="186" y="10"/>
                      <a:pt x="186" y="11"/>
                      <a:pt x="187" y="12"/>
                    </a:cubicBezTo>
                    <a:cubicBezTo>
                      <a:pt x="187" y="17"/>
                      <a:pt x="188" y="25"/>
                      <a:pt x="188" y="32"/>
                    </a:cubicBezTo>
                    <a:cubicBezTo>
                      <a:pt x="188" y="37"/>
                      <a:pt x="187" y="42"/>
                      <a:pt x="187" y="42"/>
                    </a:cubicBezTo>
                    <a:cubicBezTo>
                      <a:pt x="187" y="43"/>
                      <a:pt x="188" y="43"/>
                      <a:pt x="188" y="43"/>
                    </a:cubicBezTo>
                    <a:cubicBezTo>
                      <a:pt x="189" y="43"/>
                      <a:pt x="189" y="43"/>
                      <a:pt x="189" y="43"/>
                    </a:cubicBezTo>
                    <a:cubicBezTo>
                      <a:pt x="197" y="31"/>
                      <a:pt x="202" y="24"/>
                      <a:pt x="204" y="18"/>
                    </a:cubicBezTo>
                    <a:cubicBezTo>
                      <a:pt x="207" y="13"/>
                      <a:pt x="211" y="11"/>
                      <a:pt x="216" y="11"/>
                    </a:cubicBezTo>
                    <a:cubicBezTo>
                      <a:pt x="220" y="11"/>
                      <a:pt x="225" y="13"/>
                      <a:pt x="229" y="16"/>
                    </a:cubicBezTo>
                    <a:cubicBezTo>
                      <a:pt x="233" y="20"/>
                      <a:pt x="235" y="24"/>
                      <a:pt x="235" y="29"/>
                    </a:cubicBezTo>
                    <a:cubicBezTo>
                      <a:pt x="235" y="30"/>
                      <a:pt x="235" y="31"/>
                      <a:pt x="235" y="33"/>
                    </a:cubicBezTo>
                    <a:cubicBezTo>
                      <a:pt x="232" y="43"/>
                      <a:pt x="229" y="49"/>
                      <a:pt x="229" y="57"/>
                    </a:cubicBezTo>
                    <a:cubicBezTo>
                      <a:pt x="229" y="58"/>
                      <a:pt x="229" y="59"/>
                      <a:pt x="230" y="61"/>
                    </a:cubicBezTo>
                    <a:cubicBezTo>
                      <a:pt x="230" y="62"/>
                      <a:pt x="230" y="62"/>
                      <a:pt x="230" y="63"/>
                    </a:cubicBezTo>
                    <a:cubicBezTo>
                      <a:pt x="231" y="64"/>
                      <a:pt x="232" y="66"/>
                      <a:pt x="233" y="67"/>
                    </a:cubicBezTo>
                    <a:cubicBezTo>
                      <a:pt x="234" y="68"/>
                      <a:pt x="235" y="69"/>
                      <a:pt x="236" y="69"/>
                    </a:cubicBezTo>
                    <a:cubicBezTo>
                      <a:pt x="277" y="91"/>
                      <a:pt x="302" y="129"/>
                      <a:pt x="314" y="175"/>
                    </a:cubicBezTo>
                    <a:cubicBezTo>
                      <a:pt x="315" y="174"/>
                      <a:pt x="315" y="174"/>
                      <a:pt x="315" y="174"/>
                    </a:cubicBezTo>
                    <a:cubicBezTo>
                      <a:pt x="315" y="173"/>
                      <a:pt x="315" y="173"/>
                      <a:pt x="315" y="173"/>
                    </a:cubicBezTo>
                    <a:cubicBezTo>
                      <a:pt x="303" y="173"/>
                      <a:pt x="290" y="173"/>
                      <a:pt x="278" y="173"/>
                    </a:cubicBezTo>
                    <a:cubicBezTo>
                      <a:pt x="263" y="173"/>
                      <a:pt x="248" y="173"/>
                      <a:pt x="235" y="174"/>
                    </a:cubicBezTo>
                    <a:cubicBezTo>
                      <a:pt x="218" y="176"/>
                      <a:pt x="205" y="176"/>
                      <a:pt x="194" y="176"/>
                    </a:cubicBezTo>
                    <a:cubicBezTo>
                      <a:pt x="193" y="176"/>
                      <a:pt x="193" y="176"/>
                      <a:pt x="193" y="176"/>
                    </a:cubicBezTo>
                    <a:cubicBezTo>
                      <a:pt x="192" y="176"/>
                      <a:pt x="192" y="176"/>
                      <a:pt x="192" y="176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2" y="178"/>
                      <a:pt x="192" y="178"/>
                      <a:pt x="192" y="178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7"/>
                      <a:pt x="193" y="177"/>
                    </a:cubicBezTo>
                    <a:cubicBezTo>
                      <a:pt x="193" y="176"/>
                      <a:pt x="192" y="176"/>
                      <a:pt x="192" y="176"/>
                    </a:cubicBezTo>
                    <a:cubicBezTo>
                      <a:pt x="177" y="176"/>
                      <a:pt x="167" y="175"/>
                      <a:pt x="160" y="171"/>
                    </a:cubicBezTo>
                    <a:cubicBezTo>
                      <a:pt x="159" y="172"/>
                      <a:pt x="159" y="172"/>
                      <a:pt x="159" y="172"/>
                    </a:cubicBezTo>
                    <a:cubicBezTo>
                      <a:pt x="160" y="171"/>
                      <a:pt x="160" y="171"/>
                      <a:pt x="160" y="171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58" y="171"/>
                      <a:pt x="158" y="171"/>
                      <a:pt x="158" y="171"/>
                    </a:cubicBezTo>
                    <a:cubicBezTo>
                      <a:pt x="143" y="178"/>
                      <a:pt x="128" y="198"/>
                      <a:pt x="128" y="235"/>
                    </a:cubicBezTo>
                    <a:cubicBezTo>
                      <a:pt x="128" y="246"/>
                      <a:pt x="130" y="259"/>
                      <a:pt x="133" y="274"/>
                    </a:cubicBezTo>
                    <a:cubicBezTo>
                      <a:pt x="134" y="275"/>
                      <a:pt x="134" y="275"/>
                      <a:pt x="134" y="275"/>
                    </a:cubicBezTo>
                    <a:cubicBezTo>
                      <a:pt x="135" y="276"/>
                      <a:pt x="135" y="276"/>
                      <a:pt x="135" y="276"/>
                    </a:cubicBezTo>
                    <a:cubicBezTo>
                      <a:pt x="136" y="275"/>
                      <a:pt x="136" y="275"/>
                      <a:pt x="136" y="275"/>
                    </a:cubicBezTo>
                    <a:cubicBezTo>
                      <a:pt x="135" y="276"/>
                      <a:pt x="135" y="276"/>
                      <a:pt x="135" y="276"/>
                    </a:cubicBezTo>
                    <a:cubicBezTo>
                      <a:pt x="139" y="278"/>
                      <a:pt x="141" y="281"/>
                      <a:pt x="141" y="288"/>
                    </a:cubicBezTo>
                    <a:cubicBezTo>
                      <a:pt x="141" y="290"/>
                      <a:pt x="140" y="294"/>
                      <a:pt x="139" y="298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40" y="299"/>
                      <a:pt x="140" y="299"/>
                      <a:pt x="140" y="299"/>
                    </a:cubicBezTo>
                    <a:cubicBezTo>
                      <a:pt x="140" y="298"/>
                      <a:pt x="140" y="298"/>
                      <a:pt x="140" y="298"/>
                    </a:cubicBezTo>
                    <a:cubicBezTo>
                      <a:pt x="140" y="298"/>
                      <a:pt x="140" y="298"/>
                      <a:pt x="140" y="298"/>
                    </a:cubicBezTo>
                    <a:cubicBezTo>
                      <a:pt x="140" y="298"/>
                      <a:pt x="139" y="298"/>
                      <a:pt x="139" y="299"/>
                    </a:cubicBezTo>
                    <a:cubicBezTo>
                      <a:pt x="137" y="308"/>
                      <a:pt x="133" y="320"/>
                      <a:pt x="126" y="338"/>
                    </a:cubicBezTo>
                    <a:cubicBezTo>
                      <a:pt x="111" y="375"/>
                      <a:pt x="103" y="416"/>
                      <a:pt x="103" y="452"/>
                    </a:cubicBezTo>
                    <a:cubicBezTo>
                      <a:pt x="103" y="452"/>
                      <a:pt x="103" y="453"/>
                      <a:pt x="104" y="453"/>
                    </a:cubicBezTo>
                    <a:cubicBezTo>
                      <a:pt x="104" y="453"/>
                      <a:pt x="105" y="452"/>
                      <a:pt x="105" y="45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8" name="Freeform 189">
                <a:extLst>
                  <a:ext uri="{FF2B5EF4-FFF2-40B4-BE49-F238E27FC236}">
                    <a16:creationId xmlns:a16="http://schemas.microsoft.com/office/drawing/2014/main" id="{E3C80633-6E0A-93EC-26C7-A75A1B99B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280"/>
                <a:ext cx="316" cy="675"/>
              </a:xfrm>
              <a:custGeom>
                <a:avLst/>
                <a:gdLst>
                  <a:gd name="T0" fmla="*/ 114 w 126"/>
                  <a:gd name="T1" fmla="*/ 2 h 253"/>
                  <a:gd name="T2" fmla="*/ 60 w 126"/>
                  <a:gd name="T3" fmla="*/ 14 h 253"/>
                  <a:gd name="T4" fmla="*/ 9 w 126"/>
                  <a:gd name="T5" fmla="*/ 5 h 253"/>
                  <a:gd name="T6" fmla="*/ 5 w 126"/>
                  <a:gd name="T7" fmla="*/ 1 h 253"/>
                  <a:gd name="T8" fmla="*/ 5 w 126"/>
                  <a:gd name="T9" fmla="*/ 0 h 253"/>
                  <a:gd name="T10" fmla="*/ 3 w 126"/>
                  <a:gd name="T11" fmla="*/ 0 h 253"/>
                  <a:gd name="T12" fmla="*/ 3 w 126"/>
                  <a:gd name="T13" fmla="*/ 2 h 253"/>
                  <a:gd name="T14" fmla="*/ 0 w 126"/>
                  <a:gd name="T15" fmla="*/ 92 h 253"/>
                  <a:gd name="T16" fmla="*/ 6 w 126"/>
                  <a:gd name="T17" fmla="*/ 246 h 253"/>
                  <a:gd name="T18" fmla="*/ 4 w 126"/>
                  <a:gd name="T19" fmla="*/ 246 h 253"/>
                  <a:gd name="T20" fmla="*/ 5 w 126"/>
                  <a:gd name="T21" fmla="*/ 248 h 253"/>
                  <a:gd name="T22" fmla="*/ 6 w 126"/>
                  <a:gd name="T23" fmla="*/ 248 h 253"/>
                  <a:gd name="T24" fmla="*/ 70 w 126"/>
                  <a:gd name="T25" fmla="*/ 227 h 253"/>
                  <a:gd name="T26" fmla="*/ 91 w 126"/>
                  <a:gd name="T27" fmla="*/ 230 h 253"/>
                  <a:gd name="T28" fmla="*/ 105 w 126"/>
                  <a:gd name="T29" fmla="*/ 235 h 253"/>
                  <a:gd name="T30" fmla="*/ 123 w 126"/>
                  <a:gd name="T31" fmla="*/ 253 h 253"/>
                  <a:gd name="T32" fmla="*/ 126 w 126"/>
                  <a:gd name="T33" fmla="*/ 249 h 253"/>
                  <a:gd name="T34" fmla="*/ 123 w 126"/>
                  <a:gd name="T35" fmla="*/ 233 h 253"/>
                  <a:gd name="T36" fmla="*/ 115 w 126"/>
                  <a:gd name="T37" fmla="*/ 2 h 253"/>
                  <a:gd name="T38" fmla="*/ 114 w 126"/>
                  <a:gd name="T39" fmla="*/ 3 h 253"/>
                  <a:gd name="T40" fmla="*/ 116 w 126"/>
                  <a:gd name="T41" fmla="*/ 130 h 253"/>
                  <a:gd name="T42" fmla="*/ 121 w 126"/>
                  <a:gd name="T43" fmla="*/ 233 h 253"/>
                  <a:gd name="T44" fmla="*/ 125 w 126"/>
                  <a:gd name="T45" fmla="*/ 248 h 253"/>
                  <a:gd name="T46" fmla="*/ 122 w 126"/>
                  <a:gd name="T47" fmla="*/ 252 h 253"/>
                  <a:gd name="T48" fmla="*/ 124 w 126"/>
                  <a:gd name="T49" fmla="*/ 252 h 253"/>
                  <a:gd name="T50" fmla="*/ 106 w 126"/>
                  <a:gd name="T51" fmla="*/ 234 h 253"/>
                  <a:gd name="T52" fmla="*/ 78 w 126"/>
                  <a:gd name="T53" fmla="*/ 226 h 253"/>
                  <a:gd name="T54" fmla="*/ 39 w 126"/>
                  <a:gd name="T55" fmla="*/ 227 h 253"/>
                  <a:gd name="T56" fmla="*/ 5 w 126"/>
                  <a:gd name="T57" fmla="*/ 247 h 253"/>
                  <a:gd name="T58" fmla="*/ 4 w 126"/>
                  <a:gd name="T59" fmla="*/ 246 h 253"/>
                  <a:gd name="T60" fmla="*/ 6 w 126"/>
                  <a:gd name="T61" fmla="*/ 248 h 253"/>
                  <a:gd name="T62" fmla="*/ 7 w 126"/>
                  <a:gd name="T63" fmla="*/ 246 h 253"/>
                  <a:gd name="T64" fmla="*/ 5 w 126"/>
                  <a:gd name="T65" fmla="*/ 4 h 253"/>
                  <a:gd name="T66" fmla="*/ 5 w 126"/>
                  <a:gd name="T67" fmla="*/ 1 h 253"/>
                  <a:gd name="T68" fmla="*/ 5 w 126"/>
                  <a:gd name="T69" fmla="*/ 1 h 253"/>
                  <a:gd name="T70" fmla="*/ 5 w 126"/>
                  <a:gd name="T71" fmla="*/ 1 h 253"/>
                  <a:gd name="T72" fmla="*/ 5 w 126"/>
                  <a:gd name="T73" fmla="*/ 1 h 253"/>
                  <a:gd name="T74" fmla="*/ 5 w 126"/>
                  <a:gd name="T75" fmla="*/ 1 h 253"/>
                  <a:gd name="T76" fmla="*/ 4 w 126"/>
                  <a:gd name="T77" fmla="*/ 1 h 253"/>
                  <a:gd name="T78" fmla="*/ 4 w 126"/>
                  <a:gd name="T79" fmla="*/ 1 h 253"/>
                  <a:gd name="T80" fmla="*/ 5 w 126"/>
                  <a:gd name="T81" fmla="*/ 1 h 253"/>
                  <a:gd name="T82" fmla="*/ 4 w 126"/>
                  <a:gd name="T83" fmla="*/ 2 h 253"/>
                  <a:gd name="T84" fmla="*/ 3 w 126"/>
                  <a:gd name="T85" fmla="*/ 1 h 253"/>
                  <a:gd name="T86" fmla="*/ 4 w 126"/>
                  <a:gd name="T87" fmla="*/ 1 h 253"/>
                  <a:gd name="T88" fmla="*/ 4 w 126"/>
                  <a:gd name="T89" fmla="*/ 1 h 253"/>
                  <a:gd name="T90" fmla="*/ 3 w 126"/>
                  <a:gd name="T91" fmla="*/ 1 h 253"/>
                  <a:gd name="T92" fmla="*/ 3 w 126"/>
                  <a:gd name="T93" fmla="*/ 1 h 253"/>
                  <a:gd name="T94" fmla="*/ 3 w 126"/>
                  <a:gd name="T95" fmla="*/ 1 h 253"/>
                  <a:gd name="T96" fmla="*/ 4 w 126"/>
                  <a:gd name="T97" fmla="*/ 1 h 253"/>
                  <a:gd name="T98" fmla="*/ 4 w 126"/>
                  <a:gd name="T99" fmla="*/ 4 h 253"/>
                  <a:gd name="T100" fmla="*/ 60 w 126"/>
                  <a:gd name="T101" fmla="*/ 16 h 253"/>
                  <a:gd name="T102" fmla="*/ 108 w 126"/>
                  <a:gd name="T103" fmla="*/ 8 h 253"/>
                  <a:gd name="T104" fmla="*/ 114 w 126"/>
                  <a:gd name="T105" fmla="*/ 3 h 253"/>
                  <a:gd name="T106" fmla="*/ 114 w 126"/>
                  <a:gd name="T107" fmla="*/ 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6" h="253">
                    <a:moveTo>
                      <a:pt x="114" y="3"/>
                    </a:moveTo>
                    <a:cubicBezTo>
                      <a:pt x="114" y="2"/>
                      <a:pt x="114" y="2"/>
                      <a:pt x="114" y="2"/>
                    </a:cubicBezTo>
                    <a:cubicBezTo>
                      <a:pt x="113" y="4"/>
                      <a:pt x="111" y="5"/>
                      <a:pt x="108" y="7"/>
                    </a:cubicBezTo>
                    <a:cubicBezTo>
                      <a:pt x="98" y="11"/>
                      <a:pt x="80" y="14"/>
                      <a:pt x="60" y="14"/>
                    </a:cubicBezTo>
                    <a:cubicBezTo>
                      <a:pt x="44" y="14"/>
                      <a:pt x="30" y="12"/>
                      <a:pt x="21" y="10"/>
                    </a:cubicBezTo>
                    <a:cubicBezTo>
                      <a:pt x="16" y="8"/>
                      <a:pt x="12" y="7"/>
                      <a:pt x="9" y="5"/>
                    </a:cubicBezTo>
                    <a:cubicBezTo>
                      <a:pt x="8" y="4"/>
                      <a:pt x="7" y="4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1" y="22"/>
                      <a:pt x="0" y="56"/>
                      <a:pt x="0" y="92"/>
                    </a:cubicBezTo>
                    <a:cubicBezTo>
                      <a:pt x="0" y="154"/>
                      <a:pt x="2" y="226"/>
                      <a:pt x="5" y="246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5" y="245"/>
                      <a:pt x="5" y="245"/>
                      <a:pt x="5" y="245"/>
                    </a:cubicBezTo>
                    <a:cubicBezTo>
                      <a:pt x="5" y="245"/>
                      <a:pt x="4" y="246"/>
                      <a:pt x="4" y="246"/>
                    </a:cubicBezTo>
                    <a:cubicBezTo>
                      <a:pt x="4" y="247"/>
                      <a:pt x="4" y="247"/>
                      <a:pt x="4" y="248"/>
                    </a:cubicBezTo>
                    <a:cubicBezTo>
                      <a:pt x="4" y="248"/>
                      <a:pt x="5" y="248"/>
                      <a:pt x="5" y="248"/>
                    </a:cubicBezTo>
                    <a:cubicBezTo>
                      <a:pt x="5" y="248"/>
                      <a:pt x="5" y="248"/>
                      <a:pt x="5" y="248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15" y="237"/>
                      <a:pt x="28" y="230"/>
                      <a:pt x="40" y="229"/>
                    </a:cubicBezTo>
                    <a:cubicBezTo>
                      <a:pt x="49" y="229"/>
                      <a:pt x="62" y="227"/>
                      <a:pt x="70" y="227"/>
                    </a:cubicBezTo>
                    <a:cubicBezTo>
                      <a:pt x="73" y="227"/>
                      <a:pt x="75" y="227"/>
                      <a:pt x="77" y="228"/>
                    </a:cubicBezTo>
                    <a:cubicBezTo>
                      <a:pt x="81" y="229"/>
                      <a:pt x="86" y="229"/>
                      <a:pt x="91" y="230"/>
                    </a:cubicBezTo>
                    <a:cubicBezTo>
                      <a:pt x="96" y="231"/>
                      <a:pt x="101" y="233"/>
                      <a:pt x="105" y="235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12" y="240"/>
                      <a:pt x="117" y="246"/>
                      <a:pt x="122" y="253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6" y="249"/>
                      <a:pt x="126" y="249"/>
                      <a:pt x="126" y="249"/>
                    </a:cubicBezTo>
                    <a:cubicBezTo>
                      <a:pt x="126" y="248"/>
                      <a:pt x="126" y="248"/>
                      <a:pt x="126" y="248"/>
                    </a:cubicBezTo>
                    <a:cubicBezTo>
                      <a:pt x="125" y="245"/>
                      <a:pt x="124" y="240"/>
                      <a:pt x="123" y="233"/>
                    </a:cubicBezTo>
                    <a:cubicBezTo>
                      <a:pt x="118" y="182"/>
                      <a:pt x="116" y="32"/>
                      <a:pt x="115" y="3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4" y="20"/>
                      <a:pt x="114" y="76"/>
                      <a:pt x="116" y="130"/>
                    </a:cubicBezTo>
                    <a:cubicBezTo>
                      <a:pt x="117" y="157"/>
                      <a:pt x="118" y="184"/>
                      <a:pt x="119" y="206"/>
                    </a:cubicBezTo>
                    <a:cubicBezTo>
                      <a:pt x="120" y="216"/>
                      <a:pt x="121" y="226"/>
                      <a:pt x="121" y="233"/>
                    </a:cubicBezTo>
                    <a:cubicBezTo>
                      <a:pt x="122" y="240"/>
                      <a:pt x="123" y="246"/>
                      <a:pt x="124" y="248"/>
                    </a:cubicBezTo>
                    <a:cubicBezTo>
                      <a:pt x="125" y="248"/>
                      <a:pt x="125" y="248"/>
                      <a:pt x="125" y="248"/>
                    </a:cubicBez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2" y="252"/>
                      <a:pt x="122" y="252"/>
                      <a:pt x="122" y="252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19" y="245"/>
                      <a:pt x="113" y="239"/>
                      <a:pt x="106" y="234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2" y="231"/>
                      <a:pt x="97" y="229"/>
                      <a:pt x="92" y="228"/>
                    </a:cubicBezTo>
                    <a:cubicBezTo>
                      <a:pt x="87" y="227"/>
                      <a:pt x="81" y="227"/>
                      <a:pt x="78" y="226"/>
                    </a:cubicBezTo>
                    <a:cubicBezTo>
                      <a:pt x="76" y="225"/>
                      <a:pt x="73" y="225"/>
                      <a:pt x="70" y="225"/>
                    </a:cubicBezTo>
                    <a:cubicBezTo>
                      <a:pt x="61" y="225"/>
                      <a:pt x="49" y="227"/>
                      <a:pt x="39" y="227"/>
                    </a:cubicBezTo>
                    <a:cubicBezTo>
                      <a:pt x="27" y="228"/>
                      <a:pt x="14" y="236"/>
                      <a:pt x="4" y="246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4" y="246"/>
                      <a:pt x="4" y="246"/>
                      <a:pt x="4" y="246"/>
                    </a:cubicBezTo>
                    <a:cubicBezTo>
                      <a:pt x="4" y="246"/>
                      <a:pt x="4" y="246"/>
                      <a:pt x="4" y="246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6" y="247"/>
                      <a:pt x="6" y="247"/>
                      <a:pt x="7" y="246"/>
                    </a:cubicBezTo>
                    <a:cubicBezTo>
                      <a:pt x="7" y="246"/>
                      <a:pt x="7" y="246"/>
                      <a:pt x="7" y="246"/>
                    </a:cubicBezTo>
                    <a:cubicBezTo>
                      <a:pt x="4" y="226"/>
                      <a:pt x="2" y="154"/>
                      <a:pt x="2" y="92"/>
                    </a:cubicBezTo>
                    <a:cubicBezTo>
                      <a:pt x="2" y="56"/>
                      <a:pt x="3" y="22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4" y="3"/>
                      <a:pt x="4" y="4"/>
                    </a:cubicBezTo>
                    <a:cubicBezTo>
                      <a:pt x="7" y="8"/>
                      <a:pt x="14" y="10"/>
                      <a:pt x="24" y="12"/>
                    </a:cubicBezTo>
                    <a:cubicBezTo>
                      <a:pt x="34" y="15"/>
                      <a:pt x="46" y="16"/>
                      <a:pt x="60" y="16"/>
                    </a:cubicBezTo>
                    <a:cubicBezTo>
                      <a:pt x="74" y="16"/>
                      <a:pt x="86" y="14"/>
                      <a:pt x="96" y="12"/>
                    </a:cubicBezTo>
                    <a:cubicBezTo>
                      <a:pt x="101" y="11"/>
                      <a:pt x="105" y="10"/>
                      <a:pt x="108" y="8"/>
                    </a:cubicBezTo>
                    <a:cubicBezTo>
                      <a:pt x="112" y="7"/>
                      <a:pt x="114" y="5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4" y="3"/>
                      <a:pt x="114" y="3"/>
                      <a:pt x="114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29" name="Freeform 190">
                <a:extLst>
                  <a:ext uri="{FF2B5EF4-FFF2-40B4-BE49-F238E27FC236}">
                    <a16:creationId xmlns:a16="http://schemas.microsoft.com/office/drawing/2014/main" id="{BAB11F89-014E-DF04-3706-510CD0576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880"/>
                <a:ext cx="505" cy="1288"/>
              </a:xfrm>
              <a:custGeom>
                <a:avLst/>
                <a:gdLst>
                  <a:gd name="T0" fmla="*/ 132 w 202"/>
                  <a:gd name="T1" fmla="*/ 435 h 483"/>
                  <a:gd name="T2" fmla="*/ 128 w 202"/>
                  <a:gd name="T3" fmla="*/ 448 h 483"/>
                  <a:gd name="T4" fmla="*/ 126 w 202"/>
                  <a:gd name="T5" fmla="*/ 454 h 483"/>
                  <a:gd name="T6" fmla="*/ 93 w 202"/>
                  <a:gd name="T7" fmla="*/ 481 h 483"/>
                  <a:gd name="T8" fmla="*/ 93 w 202"/>
                  <a:gd name="T9" fmla="*/ 481 h 483"/>
                  <a:gd name="T10" fmla="*/ 3 w 202"/>
                  <a:gd name="T11" fmla="*/ 224 h 483"/>
                  <a:gd name="T12" fmla="*/ 24 w 202"/>
                  <a:gd name="T13" fmla="*/ 88 h 483"/>
                  <a:gd name="T14" fmla="*/ 24 w 202"/>
                  <a:gd name="T15" fmla="*/ 88 h 483"/>
                  <a:gd name="T16" fmla="*/ 47 w 202"/>
                  <a:gd name="T17" fmla="*/ 23 h 483"/>
                  <a:gd name="T18" fmla="*/ 47 w 202"/>
                  <a:gd name="T19" fmla="*/ 23 h 483"/>
                  <a:gd name="T20" fmla="*/ 111 w 202"/>
                  <a:gd name="T21" fmla="*/ 2 h 483"/>
                  <a:gd name="T22" fmla="*/ 132 w 202"/>
                  <a:gd name="T23" fmla="*/ 5 h 483"/>
                  <a:gd name="T24" fmla="*/ 146 w 202"/>
                  <a:gd name="T25" fmla="*/ 10 h 483"/>
                  <a:gd name="T26" fmla="*/ 200 w 202"/>
                  <a:gd name="T27" fmla="*/ 103 h 483"/>
                  <a:gd name="T28" fmla="*/ 197 w 202"/>
                  <a:gd name="T29" fmla="*/ 128 h 483"/>
                  <a:gd name="T30" fmla="*/ 194 w 202"/>
                  <a:gd name="T31" fmla="*/ 176 h 483"/>
                  <a:gd name="T32" fmla="*/ 191 w 202"/>
                  <a:gd name="T33" fmla="*/ 184 h 483"/>
                  <a:gd name="T34" fmla="*/ 191 w 202"/>
                  <a:gd name="T35" fmla="*/ 185 h 483"/>
                  <a:gd name="T36" fmla="*/ 194 w 202"/>
                  <a:gd name="T37" fmla="*/ 199 h 483"/>
                  <a:gd name="T38" fmla="*/ 194 w 202"/>
                  <a:gd name="T39" fmla="*/ 200 h 483"/>
                  <a:gd name="T40" fmla="*/ 194 w 202"/>
                  <a:gd name="T41" fmla="*/ 204 h 483"/>
                  <a:gd name="T42" fmla="*/ 159 w 202"/>
                  <a:gd name="T43" fmla="*/ 331 h 483"/>
                  <a:gd name="T44" fmla="*/ 145 w 202"/>
                  <a:gd name="T45" fmla="*/ 349 h 483"/>
                  <a:gd name="T46" fmla="*/ 145 w 202"/>
                  <a:gd name="T47" fmla="*/ 349 h 483"/>
                  <a:gd name="T48" fmla="*/ 148 w 202"/>
                  <a:gd name="T49" fmla="*/ 373 h 483"/>
                  <a:gd name="T50" fmla="*/ 149 w 202"/>
                  <a:gd name="T51" fmla="*/ 376 h 483"/>
                  <a:gd name="T52" fmla="*/ 139 w 202"/>
                  <a:gd name="T53" fmla="*/ 405 h 483"/>
                  <a:gd name="T54" fmla="*/ 128 w 202"/>
                  <a:gd name="T55" fmla="*/ 417 h 483"/>
                  <a:gd name="T56" fmla="*/ 129 w 202"/>
                  <a:gd name="T57" fmla="*/ 419 h 483"/>
                  <a:gd name="T58" fmla="*/ 150 w 202"/>
                  <a:gd name="T59" fmla="*/ 377 h 483"/>
                  <a:gd name="T60" fmla="*/ 150 w 202"/>
                  <a:gd name="T61" fmla="*/ 373 h 483"/>
                  <a:gd name="T62" fmla="*/ 149 w 202"/>
                  <a:gd name="T63" fmla="*/ 356 h 483"/>
                  <a:gd name="T64" fmla="*/ 148 w 202"/>
                  <a:gd name="T65" fmla="*/ 349 h 483"/>
                  <a:gd name="T66" fmla="*/ 147 w 202"/>
                  <a:gd name="T67" fmla="*/ 349 h 483"/>
                  <a:gd name="T68" fmla="*/ 147 w 202"/>
                  <a:gd name="T69" fmla="*/ 349 h 483"/>
                  <a:gd name="T70" fmla="*/ 147 w 202"/>
                  <a:gd name="T71" fmla="*/ 349 h 483"/>
                  <a:gd name="T72" fmla="*/ 146 w 202"/>
                  <a:gd name="T73" fmla="*/ 349 h 483"/>
                  <a:gd name="T74" fmla="*/ 147 w 202"/>
                  <a:gd name="T75" fmla="*/ 349 h 483"/>
                  <a:gd name="T76" fmla="*/ 147 w 202"/>
                  <a:gd name="T77" fmla="*/ 349 h 483"/>
                  <a:gd name="T78" fmla="*/ 147 w 202"/>
                  <a:gd name="T79" fmla="*/ 350 h 483"/>
                  <a:gd name="T80" fmla="*/ 196 w 202"/>
                  <a:gd name="T81" fmla="*/ 204 h 483"/>
                  <a:gd name="T82" fmla="*/ 195 w 202"/>
                  <a:gd name="T83" fmla="*/ 201 h 483"/>
                  <a:gd name="T84" fmla="*/ 197 w 202"/>
                  <a:gd name="T85" fmla="*/ 196 h 483"/>
                  <a:gd name="T86" fmla="*/ 192 w 202"/>
                  <a:gd name="T87" fmla="*/ 184 h 483"/>
                  <a:gd name="T88" fmla="*/ 195 w 202"/>
                  <a:gd name="T89" fmla="*/ 182 h 483"/>
                  <a:gd name="T90" fmla="*/ 199 w 202"/>
                  <a:gd name="T91" fmla="*/ 128 h 483"/>
                  <a:gd name="T92" fmla="*/ 199 w 202"/>
                  <a:gd name="T93" fmla="*/ 128 h 483"/>
                  <a:gd name="T94" fmla="*/ 195 w 202"/>
                  <a:gd name="T95" fmla="*/ 77 h 483"/>
                  <a:gd name="T96" fmla="*/ 147 w 202"/>
                  <a:gd name="T97" fmla="*/ 9 h 483"/>
                  <a:gd name="T98" fmla="*/ 119 w 202"/>
                  <a:gd name="T99" fmla="*/ 1 h 483"/>
                  <a:gd name="T100" fmla="*/ 80 w 202"/>
                  <a:gd name="T101" fmla="*/ 2 h 483"/>
                  <a:gd name="T102" fmla="*/ 45 w 202"/>
                  <a:gd name="T103" fmla="*/ 21 h 483"/>
                  <a:gd name="T104" fmla="*/ 22 w 202"/>
                  <a:gd name="T105" fmla="*/ 87 h 483"/>
                  <a:gd name="T106" fmla="*/ 0 w 202"/>
                  <a:gd name="T107" fmla="*/ 205 h 483"/>
                  <a:gd name="T108" fmla="*/ 23 w 202"/>
                  <a:gd name="T109" fmla="*/ 390 h 483"/>
                  <a:gd name="T110" fmla="*/ 93 w 202"/>
                  <a:gd name="T111" fmla="*/ 483 h 483"/>
                  <a:gd name="T112" fmla="*/ 127 w 202"/>
                  <a:gd name="T113" fmla="*/ 454 h 483"/>
                  <a:gd name="T114" fmla="*/ 129 w 202"/>
                  <a:gd name="T115" fmla="*/ 449 h 483"/>
                  <a:gd name="T116" fmla="*/ 134 w 202"/>
                  <a:gd name="T117" fmla="*/ 435 h 483"/>
                  <a:gd name="T118" fmla="*/ 115 w 202"/>
                  <a:gd name="T119" fmla="*/ 403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2" h="483">
                    <a:moveTo>
                      <a:pt x="115" y="404"/>
                    </a:moveTo>
                    <a:cubicBezTo>
                      <a:pt x="122" y="410"/>
                      <a:pt x="132" y="421"/>
                      <a:pt x="132" y="435"/>
                    </a:cubicBezTo>
                    <a:cubicBezTo>
                      <a:pt x="132" y="439"/>
                      <a:pt x="131" y="444"/>
                      <a:pt x="128" y="448"/>
                    </a:cubicBezTo>
                    <a:cubicBezTo>
                      <a:pt x="128" y="448"/>
                      <a:pt x="128" y="448"/>
                      <a:pt x="128" y="448"/>
                    </a:cubicBezTo>
                    <a:cubicBezTo>
                      <a:pt x="126" y="453"/>
                      <a:pt x="126" y="453"/>
                      <a:pt x="126" y="453"/>
                    </a:cubicBezTo>
                    <a:cubicBezTo>
                      <a:pt x="126" y="454"/>
                      <a:pt x="126" y="454"/>
                      <a:pt x="126" y="454"/>
                    </a:cubicBezTo>
                    <a:cubicBezTo>
                      <a:pt x="126" y="453"/>
                      <a:pt x="126" y="453"/>
                      <a:pt x="126" y="453"/>
                    </a:cubicBezTo>
                    <a:cubicBezTo>
                      <a:pt x="117" y="467"/>
                      <a:pt x="106" y="478"/>
                      <a:pt x="93" y="481"/>
                    </a:cubicBezTo>
                    <a:cubicBezTo>
                      <a:pt x="93" y="482"/>
                      <a:pt x="93" y="482"/>
                      <a:pt x="93" y="482"/>
                    </a:cubicBezTo>
                    <a:cubicBezTo>
                      <a:pt x="93" y="481"/>
                      <a:pt x="93" y="481"/>
                      <a:pt x="93" y="481"/>
                    </a:cubicBezTo>
                    <a:cubicBezTo>
                      <a:pt x="61" y="471"/>
                      <a:pt x="39" y="437"/>
                      <a:pt x="25" y="389"/>
                    </a:cubicBezTo>
                    <a:cubicBezTo>
                      <a:pt x="10" y="342"/>
                      <a:pt x="4" y="283"/>
                      <a:pt x="3" y="224"/>
                    </a:cubicBezTo>
                    <a:cubicBezTo>
                      <a:pt x="2" y="217"/>
                      <a:pt x="2" y="211"/>
                      <a:pt x="2" y="205"/>
                    </a:cubicBezTo>
                    <a:cubicBezTo>
                      <a:pt x="2" y="134"/>
                      <a:pt x="14" y="113"/>
                      <a:pt x="24" y="88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34" y="69"/>
                      <a:pt x="38" y="55"/>
                      <a:pt x="40" y="44"/>
                    </a:cubicBezTo>
                    <a:cubicBezTo>
                      <a:pt x="42" y="34"/>
                      <a:pt x="43" y="27"/>
                      <a:pt x="47" y="23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6" y="12"/>
                      <a:pt x="69" y="5"/>
                      <a:pt x="81" y="4"/>
                    </a:cubicBezTo>
                    <a:cubicBezTo>
                      <a:pt x="90" y="4"/>
                      <a:pt x="103" y="2"/>
                      <a:pt x="111" y="2"/>
                    </a:cubicBezTo>
                    <a:cubicBezTo>
                      <a:pt x="114" y="2"/>
                      <a:pt x="116" y="2"/>
                      <a:pt x="118" y="3"/>
                    </a:cubicBezTo>
                    <a:cubicBezTo>
                      <a:pt x="122" y="4"/>
                      <a:pt x="127" y="4"/>
                      <a:pt x="132" y="5"/>
                    </a:cubicBezTo>
                    <a:cubicBezTo>
                      <a:pt x="137" y="6"/>
                      <a:pt x="142" y="8"/>
                      <a:pt x="146" y="10"/>
                    </a:cubicBezTo>
                    <a:cubicBezTo>
                      <a:pt x="146" y="10"/>
                      <a:pt x="146" y="10"/>
                      <a:pt x="146" y="10"/>
                    </a:cubicBezTo>
                    <a:cubicBezTo>
                      <a:pt x="169" y="27"/>
                      <a:pt x="174" y="52"/>
                      <a:pt x="194" y="79"/>
                    </a:cubicBezTo>
                    <a:cubicBezTo>
                      <a:pt x="198" y="84"/>
                      <a:pt x="200" y="93"/>
                      <a:pt x="200" y="103"/>
                    </a:cubicBezTo>
                    <a:cubicBezTo>
                      <a:pt x="200" y="110"/>
                      <a:pt x="199" y="119"/>
                      <a:pt x="197" y="128"/>
                    </a:cubicBezTo>
                    <a:cubicBezTo>
                      <a:pt x="197" y="128"/>
                      <a:pt x="197" y="128"/>
                      <a:pt x="197" y="128"/>
                    </a:cubicBezTo>
                    <a:cubicBezTo>
                      <a:pt x="196" y="136"/>
                      <a:pt x="196" y="149"/>
                      <a:pt x="196" y="160"/>
                    </a:cubicBezTo>
                    <a:cubicBezTo>
                      <a:pt x="196" y="166"/>
                      <a:pt x="195" y="172"/>
                      <a:pt x="194" y="176"/>
                    </a:cubicBezTo>
                    <a:cubicBezTo>
                      <a:pt x="194" y="178"/>
                      <a:pt x="194" y="180"/>
                      <a:pt x="193" y="181"/>
                    </a:cubicBezTo>
                    <a:cubicBezTo>
                      <a:pt x="192" y="182"/>
                      <a:pt x="192" y="183"/>
                      <a:pt x="191" y="184"/>
                    </a:cubicBezTo>
                    <a:cubicBezTo>
                      <a:pt x="191" y="184"/>
                      <a:pt x="191" y="184"/>
                      <a:pt x="191" y="184"/>
                    </a:cubicBezTo>
                    <a:cubicBezTo>
                      <a:pt x="191" y="185"/>
                      <a:pt x="191" y="185"/>
                      <a:pt x="191" y="185"/>
                    </a:cubicBezTo>
                    <a:cubicBezTo>
                      <a:pt x="194" y="188"/>
                      <a:pt x="195" y="192"/>
                      <a:pt x="195" y="196"/>
                    </a:cubicBezTo>
                    <a:cubicBezTo>
                      <a:pt x="195" y="197"/>
                      <a:pt x="195" y="198"/>
                      <a:pt x="194" y="199"/>
                    </a:cubicBezTo>
                    <a:cubicBezTo>
                      <a:pt x="194" y="200"/>
                      <a:pt x="194" y="200"/>
                      <a:pt x="194" y="200"/>
                    </a:cubicBezTo>
                    <a:cubicBezTo>
                      <a:pt x="194" y="200"/>
                      <a:pt x="194" y="200"/>
                      <a:pt x="194" y="200"/>
                    </a:cubicBezTo>
                    <a:cubicBezTo>
                      <a:pt x="194" y="201"/>
                      <a:pt x="194" y="201"/>
                      <a:pt x="194" y="201"/>
                    </a:cubicBezTo>
                    <a:cubicBezTo>
                      <a:pt x="194" y="202"/>
                      <a:pt x="194" y="203"/>
                      <a:pt x="194" y="204"/>
                    </a:cubicBezTo>
                    <a:cubicBezTo>
                      <a:pt x="194" y="240"/>
                      <a:pt x="185" y="273"/>
                      <a:pt x="175" y="299"/>
                    </a:cubicBezTo>
                    <a:cubicBezTo>
                      <a:pt x="169" y="311"/>
                      <a:pt x="164" y="322"/>
                      <a:pt x="159" y="331"/>
                    </a:cubicBezTo>
                    <a:cubicBezTo>
                      <a:pt x="153" y="339"/>
                      <a:pt x="149" y="345"/>
                      <a:pt x="146" y="348"/>
                    </a:cubicBezTo>
                    <a:cubicBezTo>
                      <a:pt x="145" y="349"/>
                      <a:pt x="145" y="349"/>
                      <a:pt x="145" y="349"/>
                    </a:cubicBezTo>
                    <a:cubicBezTo>
                      <a:pt x="145" y="349"/>
                      <a:pt x="145" y="349"/>
                      <a:pt x="145" y="349"/>
                    </a:cubicBezTo>
                    <a:cubicBezTo>
                      <a:pt x="145" y="349"/>
                      <a:pt x="145" y="349"/>
                      <a:pt x="145" y="349"/>
                    </a:cubicBezTo>
                    <a:cubicBezTo>
                      <a:pt x="146" y="350"/>
                      <a:pt x="148" y="362"/>
                      <a:pt x="148" y="371"/>
                    </a:cubicBezTo>
                    <a:cubicBezTo>
                      <a:pt x="148" y="372"/>
                      <a:pt x="148" y="372"/>
                      <a:pt x="148" y="373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49" y="376"/>
                      <a:pt x="149" y="376"/>
                      <a:pt x="149" y="376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47" y="388"/>
                      <a:pt x="143" y="398"/>
                      <a:pt x="139" y="405"/>
                    </a:cubicBezTo>
                    <a:cubicBezTo>
                      <a:pt x="137" y="408"/>
                      <a:pt x="135" y="411"/>
                      <a:pt x="133" y="413"/>
                    </a:cubicBezTo>
                    <a:cubicBezTo>
                      <a:pt x="131" y="415"/>
                      <a:pt x="129" y="417"/>
                      <a:pt x="128" y="417"/>
                    </a:cubicBezTo>
                    <a:cubicBezTo>
                      <a:pt x="128" y="417"/>
                      <a:pt x="127" y="418"/>
                      <a:pt x="127" y="418"/>
                    </a:cubicBezTo>
                    <a:cubicBezTo>
                      <a:pt x="127" y="419"/>
                      <a:pt x="128" y="419"/>
                      <a:pt x="129" y="419"/>
                    </a:cubicBezTo>
                    <a:cubicBezTo>
                      <a:pt x="130" y="418"/>
                      <a:pt x="132" y="417"/>
                      <a:pt x="134" y="415"/>
                    </a:cubicBezTo>
                    <a:cubicBezTo>
                      <a:pt x="141" y="408"/>
                      <a:pt x="148" y="394"/>
                      <a:pt x="150" y="377"/>
                    </a:cubicBezTo>
                    <a:cubicBezTo>
                      <a:pt x="150" y="376"/>
                      <a:pt x="150" y="376"/>
                      <a:pt x="150" y="376"/>
                    </a:cubicBezTo>
                    <a:cubicBezTo>
                      <a:pt x="150" y="373"/>
                      <a:pt x="150" y="373"/>
                      <a:pt x="150" y="373"/>
                    </a:cubicBezTo>
                    <a:cubicBezTo>
                      <a:pt x="150" y="372"/>
                      <a:pt x="150" y="372"/>
                      <a:pt x="150" y="371"/>
                    </a:cubicBezTo>
                    <a:cubicBezTo>
                      <a:pt x="150" y="366"/>
                      <a:pt x="149" y="361"/>
                      <a:pt x="149" y="356"/>
                    </a:cubicBezTo>
                    <a:cubicBezTo>
                      <a:pt x="148" y="354"/>
                      <a:pt x="148" y="352"/>
                      <a:pt x="148" y="351"/>
                    </a:cubicBezTo>
                    <a:cubicBezTo>
                      <a:pt x="148" y="350"/>
                      <a:pt x="148" y="350"/>
                      <a:pt x="148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6" y="349"/>
                      <a:pt x="146" y="349"/>
                      <a:pt x="146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6" y="349"/>
                      <a:pt x="146" y="349"/>
                      <a:pt x="146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6" y="349"/>
                      <a:pt x="146" y="349"/>
                      <a:pt x="146" y="349"/>
                    </a:cubicBezTo>
                    <a:cubicBezTo>
                      <a:pt x="147" y="350"/>
                      <a:pt x="147" y="350"/>
                      <a:pt x="147" y="350"/>
                    </a:cubicBezTo>
                    <a:cubicBezTo>
                      <a:pt x="150" y="347"/>
                      <a:pt x="155" y="341"/>
                      <a:pt x="160" y="332"/>
                    </a:cubicBezTo>
                    <a:cubicBezTo>
                      <a:pt x="176" y="306"/>
                      <a:pt x="196" y="258"/>
                      <a:pt x="196" y="204"/>
                    </a:cubicBezTo>
                    <a:cubicBezTo>
                      <a:pt x="196" y="203"/>
                      <a:pt x="196" y="202"/>
                      <a:pt x="196" y="201"/>
                    </a:cubicBezTo>
                    <a:cubicBezTo>
                      <a:pt x="195" y="201"/>
                      <a:pt x="195" y="201"/>
                      <a:pt x="195" y="201"/>
                    </a:cubicBezTo>
                    <a:cubicBezTo>
                      <a:pt x="196" y="201"/>
                      <a:pt x="196" y="201"/>
                      <a:pt x="196" y="201"/>
                    </a:cubicBezTo>
                    <a:cubicBezTo>
                      <a:pt x="196" y="201"/>
                      <a:pt x="197" y="199"/>
                      <a:pt x="197" y="196"/>
                    </a:cubicBezTo>
                    <a:cubicBezTo>
                      <a:pt x="197" y="192"/>
                      <a:pt x="196" y="187"/>
                      <a:pt x="192" y="184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2" y="185"/>
                      <a:pt x="192" y="185"/>
                      <a:pt x="192" y="185"/>
                    </a:cubicBezTo>
                    <a:cubicBezTo>
                      <a:pt x="193" y="185"/>
                      <a:pt x="194" y="183"/>
                      <a:pt x="195" y="182"/>
                    </a:cubicBezTo>
                    <a:cubicBezTo>
                      <a:pt x="197" y="176"/>
                      <a:pt x="198" y="167"/>
                      <a:pt x="198" y="156"/>
                    </a:cubicBezTo>
                    <a:cubicBezTo>
                      <a:pt x="198" y="146"/>
                      <a:pt x="199" y="135"/>
                      <a:pt x="199" y="128"/>
                    </a:cubicBezTo>
                    <a:cubicBezTo>
                      <a:pt x="198" y="128"/>
                      <a:pt x="198" y="128"/>
                      <a:pt x="198" y="128"/>
                    </a:cubicBezTo>
                    <a:cubicBezTo>
                      <a:pt x="199" y="128"/>
                      <a:pt x="199" y="128"/>
                      <a:pt x="199" y="128"/>
                    </a:cubicBezTo>
                    <a:cubicBezTo>
                      <a:pt x="201" y="119"/>
                      <a:pt x="202" y="111"/>
                      <a:pt x="202" y="103"/>
                    </a:cubicBezTo>
                    <a:cubicBezTo>
                      <a:pt x="202" y="92"/>
                      <a:pt x="200" y="83"/>
                      <a:pt x="195" y="77"/>
                    </a:cubicBezTo>
                    <a:cubicBezTo>
                      <a:pt x="175" y="51"/>
                      <a:pt x="170" y="26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3" y="6"/>
                      <a:pt x="138" y="4"/>
                      <a:pt x="133" y="3"/>
                    </a:cubicBezTo>
                    <a:cubicBezTo>
                      <a:pt x="128" y="2"/>
                      <a:pt x="122" y="2"/>
                      <a:pt x="119" y="1"/>
                    </a:cubicBezTo>
                    <a:cubicBezTo>
                      <a:pt x="117" y="0"/>
                      <a:pt x="114" y="0"/>
                      <a:pt x="111" y="0"/>
                    </a:cubicBezTo>
                    <a:cubicBezTo>
                      <a:pt x="102" y="0"/>
                      <a:pt x="90" y="2"/>
                      <a:pt x="80" y="2"/>
                    </a:cubicBezTo>
                    <a:cubicBezTo>
                      <a:pt x="68" y="3"/>
                      <a:pt x="55" y="1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1" y="27"/>
                      <a:pt x="40" y="34"/>
                      <a:pt x="38" y="44"/>
                    </a:cubicBezTo>
                    <a:cubicBezTo>
                      <a:pt x="36" y="54"/>
                      <a:pt x="32" y="68"/>
                      <a:pt x="22" y="87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13" y="112"/>
                      <a:pt x="0" y="134"/>
                      <a:pt x="0" y="205"/>
                    </a:cubicBezTo>
                    <a:cubicBezTo>
                      <a:pt x="0" y="211"/>
                      <a:pt x="0" y="217"/>
                      <a:pt x="1" y="224"/>
                    </a:cubicBezTo>
                    <a:cubicBezTo>
                      <a:pt x="2" y="283"/>
                      <a:pt x="8" y="343"/>
                      <a:pt x="23" y="390"/>
                    </a:cubicBezTo>
                    <a:cubicBezTo>
                      <a:pt x="37" y="437"/>
                      <a:pt x="59" y="473"/>
                      <a:pt x="93" y="483"/>
                    </a:cubicBezTo>
                    <a:cubicBezTo>
                      <a:pt x="93" y="483"/>
                      <a:pt x="93" y="483"/>
                      <a:pt x="93" y="483"/>
                    </a:cubicBezTo>
                    <a:cubicBezTo>
                      <a:pt x="107" y="479"/>
                      <a:pt x="119" y="468"/>
                      <a:pt x="127" y="454"/>
                    </a:cubicBezTo>
                    <a:cubicBezTo>
                      <a:pt x="127" y="454"/>
                      <a:pt x="127" y="454"/>
                      <a:pt x="127" y="454"/>
                    </a:cubicBezTo>
                    <a:cubicBezTo>
                      <a:pt x="130" y="449"/>
                      <a:pt x="130" y="449"/>
                      <a:pt x="130" y="449"/>
                    </a:cubicBezTo>
                    <a:cubicBezTo>
                      <a:pt x="129" y="449"/>
                      <a:pt x="129" y="449"/>
                      <a:pt x="129" y="449"/>
                    </a:cubicBezTo>
                    <a:cubicBezTo>
                      <a:pt x="130" y="449"/>
                      <a:pt x="130" y="449"/>
                      <a:pt x="130" y="449"/>
                    </a:cubicBezTo>
                    <a:cubicBezTo>
                      <a:pt x="133" y="444"/>
                      <a:pt x="134" y="439"/>
                      <a:pt x="134" y="435"/>
                    </a:cubicBezTo>
                    <a:cubicBezTo>
                      <a:pt x="134" y="420"/>
                      <a:pt x="123" y="409"/>
                      <a:pt x="116" y="403"/>
                    </a:cubicBezTo>
                    <a:cubicBezTo>
                      <a:pt x="116" y="402"/>
                      <a:pt x="115" y="402"/>
                      <a:pt x="115" y="403"/>
                    </a:cubicBezTo>
                    <a:cubicBezTo>
                      <a:pt x="114" y="403"/>
                      <a:pt x="114" y="404"/>
                      <a:pt x="115" y="40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0" name="Freeform 191">
                <a:extLst>
                  <a:ext uri="{FF2B5EF4-FFF2-40B4-BE49-F238E27FC236}">
                    <a16:creationId xmlns:a16="http://schemas.microsoft.com/office/drawing/2014/main" id="{ED706A79-B349-734F-0323-9A1232BDC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016"/>
                <a:ext cx="323" cy="595"/>
              </a:xfrm>
              <a:custGeom>
                <a:avLst/>
                <a:gdLst>
                  <a:gd name="T0" fmla="*/ 57 w 129"/>
                  <a:gd name="T1" fmla="*/ 55 h 223"/>
                  <a:gd name="T2" fmla="*/ 2 w 129"/>
                  <a:gd name="T3" fmla="*/ 1 h 223"/>
                  <a:gd name="T4" fmla="*/ 0 w 129"/>
                  <a:gd name="T5" fmla="*/ 1 h 223"/>
                  <a:gd name="T6" fmla="*/ 7 w 129"/>
                  <a:gd name="T7" fmla="*/ 77 h 223"/>
                  <a:gd name="T8" fmla="*/ 10 w 129"/>
                  <a:gd name="T9" fmla="*/ 208 h 223"/>
                  <a:gd name="T10" fmla="*/ 10 w 129"/>
                  <a:gd name="T11" fmla="*/ 207 h 223"/>
                  <a:gd name="T12" fmla="*/ 9 w 129"/>
                  <a:gd name="T13" fmla="*/ 208 h 223"/>
                  <a:gd name="T14" fmla="*/ 10 w 129"/>
                  <a:gd name="T15" fmla="*/ 211 h 223"/>
                  <a:gd name="T16" fmla="*/ 69 w 129"/>
                  <a:gd name="T17" fmla="*/ 223 h 223"/>
                  <a:gd name="T18" fmla="*/ 123 w 129"/>
                  <a:gd name="T19" fmla="*/ 214 h 223"/>
                  <a:gd name="T20" fmla="*/ 129 w 129"/>
                  <a:gd name="T21" fmla="*/ 208 h 223"/>
                  <a:gd name="T22" fmla="*/ 128 w 129"/>
                  <a:gd name="T23" fmla="*/ 207 h 223"/>
                  <a:gd name="T24" fmla="*/ 127 w 129"/>
                  <a:gd name="T25" fmla="*/ 208 h 223"/>
                  <a:gd name="T26" fmla="*/ 129 w 129"/>
                  <a:gd name="T27" fmla="*/ 207 h 223"/>
                  <a:gd name="T28" fmla="*/ 128 w 129"/>
                  <a:gd name="T29" fmla="*/ 113 h 223"/>
                  <a:gd name="T30" fmla="*/ 127 w 129"/>
                  <a:gd name="T31" fmla="*/ 207 h 223"/>
                  <a:gd name="T32" fmla="*/ 128 w 129"/>
                  <a:gd name="T33" fmla="*/ 206 h 223"/>
                  <a:gd name="T34" fmla="*/ 127 w 129"/>
                  <a:gd name="T35" fmla="*/ 206 h 223"/>
                  <a:gd name="T36" fmla="*/ 127 w 129"/>
                  <a:gd name="T37" fmla="*/ 208 h 223"/>
                  <a:gd name="T38" fmla="*/ 127 w 129"/>
                  <a:gd name="T39" fmla="*/ 208 h 223"/>
                  <a:gd name="T40" fmla="*/ 106 w 129"/>
                  <a:gd name="T41" fmla="*/ 218 h 223"/>
                  <a:gd name="T42" fmla="*/ 27 w 129"/>
                  <a:gd name="T43" fmla="*/ 217 h 223"/>
                  <a:gd name="T44" fmla="*/ 12 w 129"/>
                  <a:gd name="T45" fmla="*/ 210 h 223"/>
                  <a:gd name="T46" fmla="*/ 10 w 129"/>
                  <a:gd name="T47" fmla="*/ 208 h 223"/>
                  <a:gd name="T48" fmla="*/ 11 w 129"/>
                  <a:gd name="T49" fmla="*/ 207 h 223"/>
                  <a:gd name="T50" fmla="*/ 10 w 129"/>
                  <a:gd name="T51" fmla="*/ 206 h 223"/>
                  <a:gd name="T52" fmla="*/ 10 w 129"/>
                  <a:gd name="T53" fmla="*/ 207 h 223"/>
                  <a:gd name="T54" fmla="*/ 9 w 129"/>
                  <a:gd name="T55" fmla="*/ 77 h 223"/>
                  <a:gd name="T56" fmla="*/ 2 w 129"/>
                  <a:gd name="T57" fmla="*/ 1 h 223"/>
                  <a:gd name="T58" fmla="*/ 0 w 129"/>
                  <a:gd name="T59" fmla="*/ 2 h 223"/>
                  <a:gd name="T60" fmla="*/ 56 w 129"/>
                  <a:gd name="T61" fmla="*/ 56 h 223"/>
                  <a:gd name="T62" fmla="*/ 99 w 129"/>
                  <a:gd name="T63" fmla="*/ 95 h 223"/>
                  <a:gd name="T64" fmla="*/ 100 w 129"/>
                  <a:gd name="T65" fmla="*/ 9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223">
                    <a:moveTo>
                      <a:pt x="100" y="93"/>
                    </a:moveTo>
                    <a:cubicBezTo>
                      <a:pt x="86" y="84"/>
                      <a:pt x="71" y="71"/>
                      <a:pt x="57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33" y="48"/>
                      <a:pt x="15" y="28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4" y="25"/>
                      <a:pt x="7" y="48"/>
                      <a:pt x="7" y="66"/>
                    </a:cubicBezTo>
                    <a:cubicBezTo>
                      <a:pt x="7" y="70"/>
                      <a:pt x="7" y="74"/>
                      <a:pt x="7" y="77"/>
                    </a:cubicBezTo>
                    <a:cubicBezTo>
                      <a:pt x="7" y="135"/>
                      <a:pt x="8" y="169"/>
                      <a:pt x="9" y="207"/>
                    </a:cubicBezTo>
                    <a:cubicBezTo>
                      <a:pt x="9" y="207"/>
                      <a:pt x="9" y="208"/>
                      <a:pt x="10" y="208"/>
                    </a:cubicBezTo>
                    <a:cubicBezTo>
                      <a:pt x="10" y="208"/>
                      <a:pt x="10" y="208"/>
                      <a:pt x="10" y="208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9"/>
                      <a:pt x="9" y="210"/>
                      <a:pt x="10" y="211"/>
                    </a:cubicBezTo>
                    <a:cubicBezTo>
                      <a:pt x="13" y="215"/>
                      <a:pt x="21" y="217"/>
                      <a:pt x="31" y="220"/>
                    </a:cubicBezTo>
                    <a:cubicBezTo>
                      <a:pt x="41" y="222"/>
                      <a:pt x="54" y="223"/>
                      <a:pt x="69" y="223"/>
                    </a:cubicBezTo>
                    <a:cubicBezTo>
                      <a:pt x="85" y="223"/>
                      <a:pt x="100" y="221"/>
                      <a:pt x="111" y="219"/>
                    </a:cubicBezTo>
                    <a:cubicBezTo>
                      <a:pt x="116" y="217"/>
                      <a:pt x="120" y="216"/>
                      <a:pt x="123" y="214"/>
                    </a:cubicBezTo>
                    <a:cubicBezTo>
                      <a:pt x="125" y="213"/>
                      <a:pt x="126" y="212"/>
                      <a:pt x="127" y="211"/>
                    </a:cubicBezTo>
                    <a:cubicBezTo>
                      <a:pt x="128" y="210"/>
                      <a:pt x="129" y="209"/>
                      <a:pt x="129" y="208"/>
                    </a:cubicBezTo>
                    <a:cubicBezTo>
                      <a:pt x="128" y="208"/>
                      <a:pt x="128" y="208"/>
                      <a:pt x="128" y="208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8"/>
                      <a:pt x="127" y="208"/>
                      <a:pt x="127" y="208"/>
                    </a:cubicBezTo>
                    <a:cubicBezTo>
                      <a:pt x="128" y="208"/>
                      <a:pt x="128" y="208"/>
                      <a:pt x="128" y="208"/>
                    </a:cubicBezTo>
                    <a:cubicBezTo>
                      <a:pt x="128" y="208"/>
                      <a:pt x="129" y="207"/>
                      <a:pt x="129" y="207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29" y="114"/>
                      <a:pt x="128" y="113"/>
                      <a:pt x="128" y="113"/>
                    </a:cubicBezTo>
                    <a:cubicBezTo>
                      <a:pt x="127" y="113"/>
                      <a:pt x="127" y="114"/>
                      <a:pt x="127" y="114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8" y="206"/>
                      <a:pt x="128" y="206"/>
                      <a:pt x="128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6" y="207"/>
                      <a:pt x="126" y="207"/>
                      <a:pt x="126" y="207"/>
                    </a:cubicBezTo>
                    <a:cubicBezTo>
                      <a:pt x="127" y="208"/>
                      <a:pt x="127" y="208"/>
                      <a:pt x="127" y="208"/>
                    </a:cubicBezTo>
                    <a:cubicBezTo>
                      <a:pt x="128" y="208"/>
                      <a:pt x="128" y="208"/>
                      <a:pt x="128" y="208"/>
                    </a:cubicBezTo>
                    <a:cubicBezTo>
                      <a:pt x="127" y="208"/>
                      <a:pt x="127" y="208"/>
                      <a:pt x="127" y="208"/>
                    </a:cubicBezTo>
                    <a:cubicBezTo>
                      <a:pt x="126" y="208"/>
                      <a:pt x="126" y="209"/>
                      <a:pt x="126" y="210"/>
                    </a:cubicBezTo>
                    <a:cubicBezTo>
                      <a:pt x="123" y="213"/>
                      <a:pt x="116" y="216"/>
                      <a:pt x="106" y="218"/>
                    </a:cubicBezTo>
                    <a:cubicBezTo>
                      <a:pt x="96" y="220"/>
                      <a:pt x="83" y="221"/>
                      <a:pt x="69" y="221"/>
                    </a:cubicBezTo>
                    <a:cubicBezTo>
                      <a:pt x="53" y="221"/>
                      <a:pt x="38" y="219"/>
                      <a:pt x="27" y="217"/>
                    </a:cubicBezTo>
                    <a:cubicBezTo>
                      <a:pt x="22" y="215"/>
                      <a:pt x="18" y="214"/>
                      <a:pt x="15" y="212"/>
                    </a:cubicBezTo>
                    <a:cubicBezTo>
                      <a:pt x="14" y="212"/>
                      <a:pt x="13" y="211"/>
                      <a:pt x="12" y="210"/>
                    </a:cubicBezTo>
                    <a:cubicBezTo>
                      <a:pt x="11" y="209"/>
                      <a:pt x="11" y="208"/>
                      <a:pt x="11" y="208"/>
                    </a:cubicBezTo>
                    <a:cubicBezTo>
                      <a:pt x="10" y="208"/>
                      <a:pt x="10" y="208"/>
                      <a:pt x="10" y="208"/>
                    </a:cubicBezTo>
                    <a:cubicBezTo>
                      <a:pt x="11" y="208"/>
                      <a:pt x="11" y="208"/>
                      <a:pt x="11" y="208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1" y="206"/>
                      <a:pt x="11" y="206"/>
                      <a:pt x="11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0" y="169"/>
                      <a:pt x="9" y="135"/>
                      <a:pt x="9" y="77"/>
                    </a:cubicBezTo>
                    <a:cubicBezTo>
                      <a:pt x="9" y="74"/>
                      <a:pt x="9" y="70"/>
                      <a:pt x="9" y="66"/>
                    </a:cubicBezTo>
                    <a:cubicBezTo>
                      <a:pt x="9" y="47"/>
                      <a:pt x="6" y="24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3" y="29"/>
                      <a:pt x="32" y="50"/>
                      <a:pt x="56" y="57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70" y="72"/>
                      <a:pt x="84" y="85"/>
                      <a:pt x="99" y="95"/>
                    </a:cubicBezTo>
                    <a:cubicBezTo>
                      <a:pt x="99" y="95"/>
                      <a:pt x="100" y="95"/>
                      <a:pt x="100" y="95"/>
                    </a:cubicBezTo>
                    <a:cubicBezTo>
                      <a:pt x="100" y="94"/>
                      <a:pt x="100" y="93"/>
                      <a:pt x="100" y="9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1" name="Freeform 192">
                <a:extLst>
                  <a:ext uri="{FF2B5EF4-FFF2-40B4-BE49-F238E27FC236}">
                    <a16:creationId xmlns:a16="http://schemas.microsoft.com/office/drawing/2014/main" id="{D034E9EE-2D2E-525B-7482-73FDD06D4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70"/>
                <a:ext cx="195" cy="128"/>
              </a:xfrm>
              <a:custGeom>
                <a:avLst/>
                <a:gdLst>
                  <a:gd name="T0" fmla="*/ 70 w 78"/>
                  <a:gd name="T1" fmla="*/ 16 h 48"/>
                  <a:gd name="T2" fmla="*/ 71 w 78"/>
                  <a:gd name="T3" fmla="*/ 17 h 48"/>
                  <a:gd name="T4" fmla="*/ 78 w 78"/>
                  <a:gd name="T5" fmla="*/ 2 h 48"/>
                  <a:gd name="T6" fmla="*/ 78 w 78"/>
                  <a:gd name="T7" fmla="*/ 1 h 48"/>
                  <a:gd name="T8" fmla="*/ 77 w 78"/>
                  <a:gd name="T9" fmla="*/ 1 h 48"/>
                  <a:gd name="T10" fmla="*/ 68 w 78"/>
                  <a:gd name="T11" fmla="*/ 0 h 48"/>
                  <a:gd name="T12" fmla="*/ 32 w 78"/>
                  <a:gd name="T13" fmla="*/ 1 h 48"/>
                  <a:gd name="T14" fmla="*/ 8 w 78"/>
                  <a:gd name="T15" fmla="*/ 2 h 48"/>
                  <a:gd name="T16" fmla="*/ 5 w 78"/>
                  <a:gd name="T17" fmla="*/ 4 h 48"/>
                  <a:gd name="T18" fmla="*/ 0 w 78"/>
                  <a:gd name="T19" fmla="*/ 24 h 48"/>
                  <a:gd name="T20" fmla="*/ 2 w 78"/>
                  <a:gd name="T21" fmla="*/ 38 h 48"/>
                  <a:gd name="T22" fmla="*/ 12 w 78"/>
                  <a:gd name="T23" fmla="*/ 46 h 48"/>
                  <a:gd name="T24" fmla="*/ 32 w 78"/>
                  <a:gd name="T25" fmla="*/ 48 h 48"/>
                  <a:gd name="T26" fmla="*/ 58 w 78"/>
                  <a:gd name="T27" fmla="*/ 48 h 48"/>
                  <a:gd name="T28" fmla="*/ 59 w 78"/>
                  <a:gd name="T29" fmla="*/ 48 h 48"/>
                  <a:gd name="T30" fmla="*/ 71 w 78"/>
                  <a:gd name="T31" fmla="*/ 17 h 48"/>
                  <a:gd name="T32" fmla="*/ 70 w 78"/>
                  <a:gd name="T33" fmla="*/ 16 h 48"/>
                  <a:gd name="T34" fmla="*/ 71 w 78"/>
                  <a:gd name="T35" fmla="*/ 17 h 48"/>
                  <a:gd name="T36" fmla="*/ 70 w 78"/>
                  <a:gd name="T37" fmla="*/ 16 h 48"/>
                  <a:gd name="T38" fmla="*/ 69 w 78"/>
                  <a:gd name="T39" fmla="*/ 16 h 48"/>
                  <a:gd name="T40" fmla="*/ 57 w 78"/>
                  <a:gd name="T41" fmla="*/ 47 h 48"/>
                  <a:gd name="T42" fmla="*/ 58 w 78"/>
                  <a:gd name="T43" fmla="*/ 47 h 48"/>
                  <a:gd name="T44" fmla="*/ 58 w 78"/>
                  <a:gd name="T45" fmla="*/ 46 h 48"/>
                  <a:gd name="T46" fmla="*/ 32 w 78"/>
                  <a:gd name="T47" fmla="*/ 46 h 48"/>
                  <a:gd name="T48" fmla="*/ 13 w 78"/>
                  <a:gd name="T49" fmla="*/ 44 h 48"/>
                  <a:gd name="T50" fmla="*/ 4 w 78"/>
                  <a:gd name="T51" fmla="*/ 37 h 48"/>
                  <a:gd name="T52" fmla="*/ 2 w 78"/>
                  <a:gd name="T53" fmla="*/ 24 h 48"/>
                  <a:gd name="T54" fmla="*/ 4 w 78"/>
                  <a:gd name="T55" fmla="*/ 10 h 48"/>
                  <a:gd name="T56" fmla="*/ 6 w 78"/>
                  <a:gd name="T57" fmla="*/ 6 h 48"/>
                  <a:gd name="T58" fmla="*/ 9 w 78"/>
                  <a:gd name="T59" fmla="*/ 4 h 48"/>
                  <a:gd name="T60" fmla="*/ 32 w 78"/>
                  <a:gd name="T61" fmla="*/ 3 h 48"/>
                  <a:gd name="T62" fmla="*/ 68 w 78"/>
                  <a:gd name="T63" fmla="*/ 2 h 48"/>
                  <a:gd name="T64" fmla="*/ 77 w 78"/>
                  <a:gd name="T65" fmla="*/ 3 h 48"/>
                  <a:gd name="T66" fmla="*/ 77 w 78"/>
                  <a:gd name="T67" fmla="*/ 2 h 48"/>
                  <a:gd name="T68" fmla="*/ 76 w 78"/>
                  <a:gd name="T69" fmla="*/ 1 h 48"/>
                  <a:gd name="T70" fmla="*/ 69 w 78"/>
                  <a:gd name="T71" fmla="*/ 16 h 48"/>
                  <a:gd name="T72" fmla="*/ 69 w 78"/>
                  <a:gd name="T73" fmla="*/ 16 h 48"/>
                  <a:gd name="T74" fmla="*/ 70 w 78"/>
                  <a:gd name="T75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" h="48">
                    <a:moveTo>
                      <a:pt x="70" y="16"/>
                    </a:moveTo>
                    <a:cubicBezTo>
                      <a:pt x="71" y="17"/>
                      <a:pt x="71" y="17"/>
                      <a:pt x="71" y="17"/>
                    </a:cubicBezTo>
                    <a:cubicBezTo>
                      <a:pt x="74" y="11"/>
                      <a:pt x="76" y="7"/>
                      <a:pt x="78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4" y="1"/>
                      <a:pt x="71" y="0"/>
                      <a:pt x="68" y="0"/>
                    </a:cubicBezTo>
                    <a:cubicBezTo>
                      <a:pt x="56" y="0"/>
                      <a:pt x="43" y="1"/>
                      <a:pt x="32" y="1"/>
                    </a:cubicBezTo>
                    <a:cubicBezTo>
                      <a:pt x="20" y="1"/>
                      <a:pt x="11" y="2"/>
                      <a:pt x="8" y="2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2" y="8"/>
                      <a:pt x="0" y="16"/>
                      <a:pt x="0" y="24"/>
                    </a:cubicBezTo>
                    <a:cubicBezTo>
                      <a:pt x="0" y="29"/>
                      <a:pt x="0" y="34"/>
                      <a:pt x="2" y="38"/>
                    </a:cubicBezTo>
                    <a:cubicBezTo>
                      <a:pt x="4" y="42"/>
                      <a:pt x="8" y="45"/>
                      <a:pt x="12" y="46"/>
                    </a:cubicBezTo>
                    <a:cubicBezTo>
                      <a:pt x="16" y="47"/>
                      <a:pt x="23" y="47"/>
                      <a:pt x="32" y="48"/>
                    </a:cubicBezTo>
                    <a:cubicBezTo>
                      <a:pt x="40" y="48"/>
                      <a:pt x="50" y="48"/>
                      <a:pt x="58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63" y="36"/>
                      <a:pt x="67" y="27"/>
                      <a:pt x="71" y="17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5" y="26"/>
                      <a:pt x="61" y="35"/>
                      <a:pt x="57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0" y="46"/>
                      <a:pt x="40" y="46"/>
                      <a:pt x="32" y="46"/>
                    </a:cubicBezTo>
                    <a:cubicBezTo>
                      <a:pt x="23" y="45"/>
                      <a:pt x="16" y="45"/>
                      <a:pt x="13" y="44"/>
                    </a:cubicBezTo>
                    <a:cubicBezTo>
                      <a:pt x="9" y="43"/>
                      <a:pt x="6" y="41"/>
                      <a:pt x="4" y="37"/>
                    </a:cubicBezTo>
                    <a:cubicBezTo>
                      <a:pt x="2" y="33"/>
                      <a:pt x="2" y="29"/>
                      <a:pt x="2" y="24"/>
                    </a:cubicBezTo>
                    <a:cubicBezTo>
                      <a:pt x="2" y="19"/>
                      <a:pt x="3" y="14"/>
                      <a:pt x="4" y="10"/>
                    </a:cubicBezTo>
                    <a:cubicBezTo>
                      <a:pt x="5" y="8"/>
                      <a:pt x="5" y="7"/>
                      <a:pt x="6" y="6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11" y="4"/>
                      <a:pt x="21" y="3"/>
                      <a:pt x="32" y="3"/>
                    </a:cubicBezTo>
                    <a:cubicBezTo>
                      <a:pt x="43" y="3"/>
                      <a:pt x="56" y="2"/>
                      <a:pt x="68" y="2"/>
                    </a:cubicBezTo>
                    <a:cubicBezTo>
                      <a:pt x="71" y="2"/>
                      <a:pt x="74" y="3"/>
                      <a:pt x="77" y="3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4" y="6"/>
                      <a:pt x="72" y="11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70" y="16"/>
                      <a:pt x="70" y="16"/>
                      <a:pt x="70" y="1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2" name="Freeform 193">
                <a:extLst>
                  <a:ext uri="{FF2B5EF4-FFF2-40B4-BE49-F238E27FC236}">
                    <a16:creationId xmlns:a16="http://schemas.microsoft.com/office/drawing/2014/main" id="{521808B9-DE26-454F-C2E6-A6B1C1E25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936"/>
                <a:ext cx="207" cy="120"/>
              </a:xfrm>
              <a:custGeom>
                <a:avLst/>
                <a:gdLst>
                  <a:gd name="T0" fmla="*/ 82 w 83"/>
                  <a:gd name="T1" fmla="*/ 1 h 45"/>
                  <a:gd name="T2" fmla="*/ 82 w 83"/>
                  <a:gd name="T3" fmla="*/ 2 h 45"/>
                  <a:gd name="T4" fmla="*/ 83 w 83"/>
                  <a:gd name="T5" fmla="*/ 2 h 45"/>
                  <a:gd name="T6" fmla="*/ 83 w 83"/>
                  <a:gd name="T7" fmla="*/ 1 h 45"/>
                  <a:gd name="T8" fmla="*/ 82 w 83"/>
                  <a:gd name="T9" fmla="*/ 0 h 45"/>
                  <a:gd name="T10" fmla="*/ 72 w 83"/>
                  <a:gd name="T11" fmla="*/ 0 h 45"/>
                  <a:gd name="T12" fmla="*/ 8 w 83"/>
                  <a:gd name="T13" fmla="*/ 1 h 45"/>
                  <a:gd name="T14" fmla="*/ 8 w 83"/>
                  <a:gd name="T15" fmla="*/ 1 h 45"/>
                  <a:gd name="T16" fmla="*/ 2 w 83"/>
                  <a:gd name="T17" fmla="*/ 9 h 45"/>
                  <a:gd name="T18" fmla="*/ 0 w 83"/>
                  <a:gd name="T19" fmla="*/ 22 h 45"/>
                  <a:gd name="T20" fmla="*/ 3 w 83"/>
                  <a:gd name="T21" fmla="*/ 35 h 45"/>
                  <a:gd name="T22" fmla="*/ 11 w 83"/>
                  <a:gd name="T23" fmla="*/ 43 h 45"/>
                  <a:gd name="T24" fmla="*/ 36 w 83"/>
                  <a:gd name="T25" fmla="*/ 44 h 45"/>
                  <a:gd name="T26" fmla="*/ 69 w 83"/>
                  <a:gd name="T27" fmla="*/ 45 h 45"/>
                  <a:gd name="T28" fmla="*/ 70 w 83"/>
                  <a:gd name="T29" fmla="*/ 44 h 45"/>
                  <a:gd name="T30" fmla="*/ 77 w 83"/>
                  <a:gd name="T31" fmla="*/ 17 h 45"/>
                  <a:gd name="T32" fmla="*/ 83 w 83"/>
                  <a:gd name="T33" fmla="*/ 2 h 45"/>
                  <a:gd name="T34" fmla="*/ 82 w 83"/>
                  <a:gd name="T35" fmla="*/ 1 h 45"/>
                  <a:gd name="T36" fmla="*/ 82 w 83"/>
                  <a:gd name="T37" fmla="*/ 2 h 45"/>
                  <a:gd name="T38" fmla="*/ 82 w 83"/>
                  <a:gd name="T39" fmla="*/ 1 h 45"/>
                  <a:gd name="T40" fmla="*/ 81 w 83"/>
                  <a:gd name="T41" fmla="*/ 0 h 45"/>
                  <a:gd name="T42" fmla="*/ 75 w 83"/>
                  <a:gd name="T43" fmla="*/ 16 h 45"/>
                  <a:gd name="T44" fmla="*/ 68 w 83"/>
                  <a:gd name="T45" fmla="*/ 43 h 45"/>
                  <a:gd name="T46" fmla="*/ 69 w 83"/>
                  <a:gd name="T47" fmla="*/ 44 h 45"/>
                  <a:gd name="T48" fmla="*/ 69 w 83"/>
                  <a:gd name="T49" fmla="*/ 43 h 45"/>
                  <a:gd name="T50" fmla="*/ 36 w 83"/>
                  <a:gd name="T51" fmla="*/ 42 h 45"/>
                  <a:gd name="T52" fmla="*/ 12 w 83"/>
                  <a:gd name="T53" fmla="*/ 41 h 45"/>
                  <a:gd name="T54" fmla="*/ 4 w 83"/>
                  <a:gd name="T55" fmla="*/ 34 h 45"/>
                  <a:gd name="T56" fmla="*/ 2 w 83"/>
                  <a:gd name="T57" fmla="*/ 22 h 45"/>
                  <a:gd name="T58" fmla="*/ 4 w 83"/>
                  <a:gd name="T59" fmla="*/ 10 h 45"/>
                  <a:gd name="T60" fmla="*/ 9 w 83"/>
                  <a:gd name="T61" fmla="*/ 3 h 45"/>
                  <a:gd name="T62" fmla="*/ 9 w 83"/>
                  <a:gd name="T63" fmla="*/ 2 h 45"/>
                  <a:gd name="T64" fmla="*/ 9 w 83"/>
                  <a:gd name="T65" fmla="*/ 3 h 45"/>
                  <a:gd name="T66" fmla="*/ 72 w 83"/>
                  <a:gd name="T67" fmla="*/ 2 h 45"/>
                  <a:gd name="T68" fmla="*/ 82 w 83"/>
                  <a:gd name="T69" fmla="*/ 2 h 45"/>
                  <a:gd name="T70" fmla="*/ 82 w 83"/>
                  <a:gd name="T71" fmla="*/ 1 h 45"/>
                  <a:gd name="T72" fmla="*/ 81 w 83"/>
                  <a:gd name="T73" fmla="*/ 0 h 45"/>
                  <a:gd name="T74" fmla="*/ 81 w 83"/>
                  <a:gd name="T75" fmla="*/ 0 h 45"/>
                  <a:gd name="T76" fmla="*/ 81 w 83"/>
                  <a:gd name="T77" fmla="*/ 0 h 45"/>
                  <a:gd name="T78" fmla="*/ 82 w 83"/>
                  <a:gd name="T7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3" h="45">
                    <a:moveTo>
                      <a:pt x="82" y="1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0"/>
                      <a:pt x="82" y="0"/>
                      <a:pt x="82" y="0"/>
                    </a:cubicBezTo>
                    <a:cubicBezTo>
                      <a:pt x="79" y="0"/>
                      <a:pt x="76" y="0"/>
                      <a:pt x="72" y="0"/>
                    </a:cubicBezTo>
                    <a:cubicBezTo>
                      <a:pt x="47" y="0"/>
                      <a:pt x="1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2"/>
                      <a:pt x="3" y="6"/>
                      <a:pt x="2" y="9"/>
                    </a:cubicBezTo>
                    <a:cubicBezTo>
                      <a:pt x="1" y="13"/>
                      <a:pt x="0" y="17"/>
                      <a:pt x="0" y="22"/>
                    </a:cubicBezTo>
                    <a:cubicBezTo>
                      <a:pt x="0" y="27"/>
                      <a:pt x="1" y="31"/>
                      <a:pt x="3" y="35"/>
                    </a:cubicBezTo>
                    <a:cubicBezTo>
                      <a:pt x="4" y="39"/>
                      <a:pt x="7" y="42"/>
                      <a:pt x="11" y="43"/>
                    </a:cubicBezTo>
                    <a:cubicBezTo>
                      <a:pt x="15" y="44"/>
                      <a:pt x="25" y="44"/>
                      <a:pt x="36" y="44"/>
                    </a:cubicBezTo>
                    <a:cubicBezTo>
                      <a:pt x="47" y="45"/>
                      <a:pt x="60" y="45"/>
                      <a:pt x="69" y="45"/>
                    </a:cubicBezTo>
                    <a:cubicBezTo>
                      <a:pt x="70" y="45"/>
                      <a:pt x="70" y="44"/>
                      <a:pt x="70" y="44"/>
                    </a:cubicBezTo>
                    <a:cubicBezTo>
                      <a:pt x="74" y="33"/>
                      <a:pt x="76" y="24"/>
                      <a:pt x="77" y="17"/>
                    </a:cubicBezTo>
                    <a:cubicBezTo>
                      <a:pt x="79" y="10"/>
                      <a:pt x="80" y="5"/>
                      <a:pt x="83" y="2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8" y="4"/>
                      <a:pt x="77" y="10"/>
                      <a:pt x="75" y="16"/>
                    </a:cubicBezTo>
                    <a:cubicBezTo>
                      <a:pt x="74" y="23"/>
                      <a:pt x="73" y="32"/>
                      <a:pt x="68" y="43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0" y="43"/>
                      <a:pt x="47" y="43"/>
                      <a:pt x="36" y="42"/>
                    </a:cubicBezTo>
                    <a:cubicBezTo>
                      <a:pt x="25" y="42"/>
                      <a:pt x="15" y="42"/>
                      <a:pt x="12" y="41"/>
                    </a:cubicBezTo>
                    <a:cubicBezTo>
                      <a:pt x="8" y="40"/>
                      <a:pt x="6" y="38"/>
                      <a:pt x="4" y="34"/>
                    </a:cubicBezTo>
                    <a:cubicBezTo>
                      <a:pt x="3" y="31"/>
                      <a:pt x="2" y="26"/>
                      <a:pt x="2" y="22"/>
                    </a:cubicBezTo>
                    <a:cubicBezTo>
                      <a:pt x="2" y="18"/>
                      <a:pt x="3" y="13"/>
                      <a:pt x="4" y="10"/>
                    </a:cubicBezTo>
                    <a:cubicBezTo>
                      <a:pt x="5" y="6"/>
                      <a:pt x="7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7" y="2"/>
                      <a:pt x="47" y="2"/>
                      <a:pt x="72" y="2"/>
                    </a:cubicBezTo>
                    <a:cubicBezTo>
                      <a:pt x="76" y="2"/>
                      <a:pt x="79" y="2"/>
                      <a:pt x="82" y="2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1"/>
                      <a:pt x="82" y="1"/>
                      <a:pt x="82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3" name="Freeform 194">
                <a:extLst>
                  <a:ext uri="{FF2B5EF4-FFF2-40B4-BE49-F238E27FC236}">
                    <a16:creationId xmlns:a16="http://schemas.microsoft.com/office/drawing/2014/main" id="{8DB62FDF-F805-2C3D-E3D2-BFC480CD2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176"/>
                <a:ext cx="117" cy="16"/>
              </a:xfrm>
              <a:custGeom>
                <a:avLst/>
                <a:gdLst>
                  <a:gd name="T0" fmla="*/ 0 w 47"/>
                  <a:gd name="T1" fmla="*/ 4 h 6"/>
                  <a:gd name="T2" fmla="*/ 20 w 47"/>
                  <a:gd name="T3" fmla="*/ 5 h 6"/>
                  <a:gd name="T4" fmla="*/ 47 w 47"/>
                  <a:gd name="T5" fmla="*/ 6 h 6"/>
                  <a:gd name="T6" fmla="*/ 47 w 47"/>
                  <a:gd name="T7" fmla="*/ 2 h 6"/>
                  <a:gd name="T8" fmla="*/ 20 w 47"/>
                  <a:gd name="T9" fmla="*/ 1 h 6"/>
                  <a:gd name="T10" fmla="*/ 1 w 47"/>
                  <a:gd name="T11" fmla="*/ 0 h 6"/>
                  <a:gd name="T12" fmla="*/ 0 w 47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">
                    <a:moveTo>
                      <a:pt x="0" y="4"/>
                    </a:moveTo>
                    <a:cubicBezTo>
                      <a:pt x="4" y="4"/>
                      <a:pt x="11" y="5"/>
                      <a:pt x="20" y="5"/>
                    </a:cubicBezTo>
                    <a:cubicBezTo>
                      <a:pt x="28" y="6"/>
                      <a:pt x="38" y="6"/>
                      <a:pt x="47" y="6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38" y="2"/>
                      <a:pt x="28" y="2"/>
                      <a:pt x="20" y="1"/>
                    </a:cubicBezTo>
                    <a:cubicBezTo>
                      <a:pt x="12" y="1"/>
                      <a:pt x="4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4" name="Freeform 195">
                <a:extLst>
                  <a:ext uri="{FF2B5EF4-FFF2-40B4-BE49-F238E27FC236}">
                    <a16:creationId xmlns:a16="http://schemas.microsoft.com/office/drawing/2014/main" id="{ADB6B604-FE94-94E3-4795-437F676A7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032"/>
                <a:ext cx="145" cy="16"/>
              </a:xfrm>
              <a:custGeom>
                <a:avLst/>
                <a:gdLst>
                  <a:gd name="T0" fmla="*/ 0 w 58"/>
                  <a:gd name="T1" fmla="*/ 4 h 6"/>
                  <a:gd name="T2" fmla="*/ 10 w 58"/>
                  <a:gd name="T3" fmla="*/ 5 h 6"/>
                  <a:gd name="T4" fmla="*/ 58 w 58"/>
                  <a:gd name="T5" fmla="*/ 6 h 6"/>
                  <a:gd name="T6" fmla="*/ 58 w 58"/>
                  <a:gd name="T7" fmla="*/ 2 h 6"/>
                  <a:gd name="T8" fmla="*/ 25 w 58"/>
                  <a:gd name="T9" fmla="*/ 2 h 6"/>
                  <a:gd name="T10" fmla="*/ 10 w 58"/>
                  <a:gd name="T11" fmla="*/ 1 h 6"/>
                  <a:gd name="T12" fmla="*/ 1 w 58"/>
                  <a:gd name="T13" fmla="*/ 0 h 6"/>
                  <a:gd name="T14" fmla="*/ 0 w 5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">
                    <a:moveTo>
                      <a:pt x="0" y="4"/>
                    </a:moveTo>
                    <a:cubicBezTo>
                      <a:pt x="2" y="5"/>
                      <a:pt x="5" y="5"/>
                      <a:pt x="10" y="5"/>
                    </a:cubicBezTo>
                    <a:cubicBezTo>
                      <a:pt x="23" y="6"/>
                      <a:pt x="45" y="6"/>
                      <a:pt x="58" y="6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49" y="2"/>
                      <a:pt x="36" y="2"/>
                      <a:pt x="25" y="2"/>
                    </a:cubicBezTo>
                    <a:cubicBezTo>
                      <a:pt x="20" y="2"/>
                      <a:pt x="14" y="2"/>
                      <a:pt x="10" y="1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5" name="Freeform 196">
                <a:extLst>
                  <a:ext uri="{FF2B5EF4-FFF2-40B4-BE49-F238E27FC236}">
                    <a16:creationId xmlns:a16="http://schemas.microsoft.com/office/drawing/2014/main" id="{A013B607-0E61-7613-9FD2-9D273AE34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2" y="1819"/>
                <a:ext cx="220" cy="277"/>
              </a:xfrm>
              <a:custGeom>
                <a:avLst/>
                <a:gdLst>
                  <a:gd name="T0" fmla="*/ 56 w 88"/>
                  <a:gd name="T1" fmla="*/ 76 h 104"/>
                  <a:gd name="T2" fmla="*/ 67 w 88"/>
                  <a:gd name="T3" fmla="*/ 104 h 104"/>
                  <a:gd name="T4" fmla="*/ 82 w 88"/>
                  <a:gd name="T5" fmla="*/ 88 h 104"/>
                  <a:gd name="T6" fmla="*/ 83 w 88"/>
                  <a:gd name="T7" fmla="*/ 59 h 104"/>
                  <a:gd name="T8" fmla="*/ 69 w 88"/>
                  <a:gd name="T9" fmla="*/ 50 h 104"/>
                  <a:gd name="T10" fmla="*/ 44 w 88"/>
                  <a:gd name="T11" fmla="*/ 56 h 104"/>
                  <a:gd name="T12" fmla="*/ 56 w 88"/>
                  <a:gd name="T13" fmla="*/ 76 h 104"/>
                  <a:gd name="T14" fmla="*/ 57 w 88"/>
                  <a:gd name="T15" fmla="*/ 75 h 104"/>
                  <a:gd name="T16" fmla="*/ 45 w 88"/>
                  <a:gd name="T17" fmla="*/ 57 h 104"/>
                  <a:gd name="T18" fmla="*/ 69 w 88"/>
                  <a:gd name="T19" fmla="*/ 52 h 104"/>
                  <a:gd name="T20" fmla="*/ 81 w 88"/>
                  <a:gd name="T21" fmla="*/ 60 h 104"/>
                  <a:gd name="T22" fmla="*/ 81 w 88"/>
                  <a:gd name="T23" fmla="*/ 86 h 104"/>
                  <a:gd name="T24" fmla="*/ 67 w 88"/>
                  <a:gd name="T25" fmla="*/ 103 h 104"/>
                  <a:gd name="T26" fmla="*/ 57 w 88"/>
                  <a:gd name="T27" fmla="*/ 75 h 104"/>
                  <a:gd name="T28" fmla="*/ 40 w 88"/>
                  <a:gd name="T29" fmla="*/ 48 h 104"/>
                  <a:gd name="T30" fmla="*/ 64 w 88"/>
                  <a:gd name="T31" fmla="*/ 35 h 104"/>
                  <a:gd name="T32" fmla="*/ 68 w 88"/>
                  <a:gd name="T33" fmla="*/ 22 h 104"/>
                  <a:gd name="T34" fmla="*/ 56 w 88"/>
                  <a:gd name="T35" fmla="*/ 0 h 104"/>
                  <a:gd name="T36" fmla="*/ 0 w 88"/>
                  <a:gd name="T37" fmla="*/ 17 h 104"/>
                  <a:gd name="T38" fmla="*/ 6 w 88"/>
                  <a:gd name="T39" fmla="*/ 17 h 104"/>
                  <a:gd name="T40" fmla="*/ 5 w 88"/>
                  <a:gd name="T41" fmla="*/ 17 h 104"/>
                  <a:gd name="T42" fmla="*/ 39 w 88"/>
                  <a:gd name="T43" fmla="*/ 49 h 104"/>
                  <a:gd name="T44" fmla="*/ 40 w 88"/>
                  <a:gd name="T45" fmla="*/ 49 h 104"/>
                  <a:gd name="T46" fmla="*/ 41 w 88"/>
                  <a:gd name="T47" fmla="*/ 48 h 104"/>
                  <a:gd name="T48" fmla="*/ 6 w 88"/>
                  <a:gd name="T49" fmla="*/ 15 h 104"/>
                  <a:gd name="T50" fmla="*/ 1 w 88"/>
                  <a:gd name="T51" fmla="*/ 16 h 104"/>
                  <a:gd name="T52" fmla="*/ 2 w 88"/>
                  <a:gd name="T53" fmla="*/ 17 h 104"/>
                  <a:gd name="T54" fmla="*/ 50 w 88"/>
                  <a:gd name="T55" fmla="*/ 3 h 104"/>
                  <a:gd name="T56" fmla="*/ 56 w 88"/>
                  <a:gd name="T57" fmla="*/ 1 h 104"/>
                  <a:gd name="T58" fmla="*/ 63 w 88"/>
                  <a:gd name="T59" fmla="*/ 11 h 104"/>
                  <a:gd name="T60" fmla="*/ 62 w 88"/>
                  <a:gd name="T61" fmla="*/ 34 h 104"/>
                  <a:gd name="T62" fmla="*/ 63 w 88"/>
                  <a:gd name="T63" fmla="*/ 34 h 104"/>
                  <a:gd name="T64" fmla="*/ 40 w 88"/>
                  <a:gd name="T65" fmla="*/ 48 h 104"/>
                  <a:gd name="T66" fmla="*/ 40 w 88"/>
                  <a:gd name="T67" fmla="*/ 4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" h="104">
                    <a:moveTo>
                      <a:pt x="57" y="76"/>
                    </a:moveTo>
                    <a:cubicBezTo>
                      <a:pt x="56" y="76"/>
                      <a:pt x="56" y="76"/>
                      <a:pt x="56" y="76"/>
                    </a:cubicBezTo>
                    <a:cubicBezTo>
                      <a:pt x="61" y="85"/>
                      <a:pt x="64" y="94"/>
                      <a:pt x="66" y="103"/>
                    </a:cubicBezTo>
                    <a:cubicBezTo>
                      <a:pt x="67" y="103"/>
                      <a:pt x="67" y="104"/>
                      <a:pt x="67" y="104"/>
                    </a:cubicBezTo>
                    <a:cubicBezTo>
                      <a:pt x="68" y="104"/>
                      <a:pt x="68" y="104"/>
                      <a:pt x="68" y="103"/>
                    </a:cubicBezTo>
                    <a:cubicBezTo>
                      <a:pt x="72" y="96"/>
                      <a:pt x="77" y="90"/>
                      <a:pt x="82" y="88"/>
                    </a:cubicBezTo>
                    <a:cubicBezTo>
                      <a:pt x="86" y="85"/>
                      <a:pt x="88" y="80"/>
                      <a:pt x="88" y="75"/>
                    </a:cubicBezTo>
                    <a:cubicBezTo>
                      <a:pt x="88" y="70"/>
                      <a:pt x="86" y="64"/>
                      <a:pt x="83" y="59"/>
                    </a:cubicBezTo>
                    <a:cubicBezTo>
                      <a:pt x="80" y="54"/>
                      <a:pt x="76" y="51"/>
                      <a:pt x="72" y="50"/>
                    </a:cubicBezTo>
                    <a:cubicBezTo>
                      <a:pt x="71" y="50"/>
                      <a:pt x="70" y="50"/>
                      <a:pt x="69" y="50"/>
                    </a:cubicBezTo>
                    <a:cubicBezTo>
                      <a:pt x="63" y="50"/>
                      <a:pt x="57" y="51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9" y="64"/>
                      <a:pt x="52" y="70"/>
                      <a:pt x="56" y="76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54" y="69"/>
                      <a:pt x="50" y="63"/>
                      <a:pt x="46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58" y="53"/>
                      <a:pt x="64" y="52"/>
                      <a:pt x="69" y="52"/>
                    </a:cubicBezTo>
                    <a:cubicBezTo>
                      <a:pt x="70" y="52"/>
                      <a:pt x="71" y="52"/>
                      <a:pt x="72" y="52"/>
                    </a:cubicBezTo>
                    <a:cubicBezTo>
                      <a:pt x="75" y="52"/>
                      <a:pt x="79" y="55"/>
                      <a:pt x="81" y="60"/>
                    </a:cubicBezTo>
                    <a:cubicBezTo>
                      <a:pt x="84" y="64"/>
                      <a:pt x="86" y="70"/>
                      <a:pt x="86" y="75"/>
                    </a:cubicBezTo>
                    <a:cubicBezTo>
                      <a:pt x="86" y="80"/>
                      <a:pt x="84" y="84"/>
                      <a:pt x="81" y="86"/>
                    </a:cubicBezTo>
                    <a:cubicBezTo>
                      <a:pt x="76" y="89"/>
                      <a:pt x="71" y="95"/>
                      <a:pt x="67" y="102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66" y="93"/>
                      <a:pt x="63" y="85"/>
                      <a:pt x="57" y="75"/>
                    </a:cubicBezTo>
                    <a:cubicBezTo>
                      <a:pt x="57" y="76"/>
                      <a:pt x="57" y="76"/>
                      <a:pt x="57" y="76"/>
                    </a:cubicBezTo>
                    <a:moveTo>
                      <a:pt x="40" y="48"/>
                    </a:moveTo>
                    <a:cubicBezTo>
                      <a:pt x="40" y="49"/>
                      <a:pt x="40" y="49"/>
                      <a:pt x="40" y="49"/>
                    </a:cubicBezTo>
                    <a:cubicBezTo>
                      <a:pt x="45" y="45"/>
                      <a:pt x="53" y="41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7" y="33"/>
                      <a:pt x="68" y="28"/>
                      <a:pt x="68" y="22"/>
                    </a:cubicBezTo>
                    <a:cubicBezTo>
                      <a:pt x="68" y="14"/>
                      <a:pt x="65" y="4"/>
                      <a:pt x="56" y="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21" y="2"/>
                      <a:pt x="1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17"/>
                      <a:pt x="1" y="18"/>
                      <a:pt x="2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0" y="18"/>
                      <a:pt x="16" y="22"/>
                      <a:pt x="22" y="28"/>
                    </a:cubicBezTo>
                    <a:cubicBezTo>
                      <a:pt x="28" y="34"/>
                      <a:pt x="33" y="41"/>
                      <a:pt x="39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35" y="40"/>
                      <a:pt x="29" y="32"/>
                      <a:pt x="23" y="26"/>
                    </a:cubicBezTo>
                    <a:cubicBezTo>
                      <a:pt x="17" y="20"/>
                      <a:pt x="11" y="16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2" y="11"/>
                      <a:pt x="25" y="7"/>
                      <a:pt x="36" y="5"/>
                    </a:cubicBezTo>
                    <a:cubicBezTo>
                      <a:pt x="42" y="4"/>
                      <a:pt x="46" y="3"/>
                      <a:pt x="50" y="3"/>
                    </a:cubicBezTo>
                    <a:cubicBezTo>
                      <a:pt x="54" y="3"/>
                      <a:pt x="56" y="2"/>
                      <a:pt x="56" y="2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9" y="4"/>
                      <a:pt x="62" y="7"/>
                      <a:pt x="63" y="11"/>
                    </a:cubicBezTo>
                    <a:cubicBezTo>
                      <a:pt x="65" y="14"/>
                      <a:pt x="66" y="18"/>
                      <a:pt x="66" y="22"/>
                    </a:cubicBezTo>
                    <a:cubicBezTo>
                      <a:pt x="66" y="27"/>
                      <a:pt x="65" y="32"/>
                      <a:pt x="62" y="34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52" y="39"/>
                      <a:pt x="44" y="44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0" y="48"/>
                      <a:pt x="40" y="48"/>
                      <a:pt x="40" y="4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6" name="Freeform 197">
                <a:extLst>
                  <a:ext uri="{FF2B5EF4-FFF2-40B4-BE49-F238E27FC236}">
                    <a16:creationId xmlns:a16="http://schemas.microsoft.com/office/drawing/2014/main" id="{A686FC4A-38B8-CB45-E80F-95C605B12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454"/>
                <a:ext cx="780" cy="794"/>
              </a:xfrm>
              <a:custGeom>
                <a:avLst/>
                <a:gdLst>
                  <a:gd name="T0" fmla="*/ 107 w 312"/>
                  <a:gd name="T1" fmla="*/ 268 h 298"/>
                  <a:gd name="T2" fmla="*/ 113 w 312"/>
                  <a:gd name="T3" fmla="*/ 243 h 298"/>
                  <a:gd name="T4" fmla="*/ 130 w 312"/>
                  <a:gd name="T5" fmla="*/ 183 h 298"/>
                  <a:gd name="T6" fmla="*/ 134 w 312"/>
                  <a:gd name="T7" fmla="*/ 172 h 298"/>
                  <a:gd name="T8" fmla="*/ 138 w 312"/>
                  <a:gd name="T9" fmla="*/ 162 h 298"/>
                  <a:gd name="T10" fmla="*/ 141 w 312"/>
                  <a:gd name="T11" fmla="*/ 155 h 298"/>
                  <a:gd name="T12" fmla="*/ 146 w 312"/>
                  <a:gd name="T13" fmla="*/ 147 h 298"/>
                  <a:gd name="T14" fmla="*/ 151 w 312"/>
                  <a:gd name="T15" fmla="*/ 140 h 298"/>
                  <a:gd name="T16" fmla="*/ 155 w 312"/>
                  <a:gd name="T17" fmla="*/ 133 h 298"/>
                  <a:gd name="T18" fmla="*/ 160 w 312"/>
                  <a:gd name="T19" fmla="*/ 127 h 298"/>
                  <a:gd name="T20" fmla="*/ 165 w 312"/>
                  <a:gd name="T21" fmla="*/ 122 h 298"/>
                  <a:gd name="T22" fmla="*/ 165 w 312"/>
                  <a:gd name="T23" fmla="*/ 122 h 298"/>
                  <a:gd name="T24" fmla="*/ 298 w 312"/>
                  <a:gd name="T25" fmla="*/ 100 h 298"/>
                  <a:gd name="T26" fmla="*/ 302 w 312"/>
                  <a:gd name="T27" fmla="*/ 59 h 298"/>
                  <a:gd name="T28" fmla="*/ 251 w 312"/>
                  <a:gd name="T29" fmla="*/ 57 h 298"/>
                  <a:gd name="T30" fmla="*/ 309 w 312"/>
                  <a:gd name="T31" fmla="*/ 42 h 298"/>
                  <a:gd name="T32" fmla="*/ 302 w 312"/>
                  <a:gd name="T33" fmla="*/ 5 h 298"/>
                  <a:gd name="T34" fmla="*/ 90 w 312"/>
                  <a:gd name="T35" fmla="*/ 5 h 298"/>
                  <a:gd name="T36" fmla="*/ 90 w 312"/>
                  <a:gd name="T37" fmla="*/ 7 h 298"/>
                  <a:gd name="T38" fmla="*/ 57 w 312"/>
                  <a:gd name="T39" fmla="*/ 0 h 298"/>
                  <a:gd name="T40" fmla="*/ 55 w 312"/>
                  <a:gd name="T41" fmla="*/ 0 h 298"/>
                  <a:gd name="T42" fmla="*/ 32 w 312"/>
                  <a:gd name="T43" fmla="*/ 105 h 298"/>
                  <a:gd name="T44" fmla="*/ 36 w 312"/>
                  <a:gd name="T45" fmla="*/ 127 h 298"/>
                  <a:gd name="T46" fmla="*/ 37 w 312"/>
                  <a:gd name="T47" fmla="*/ 127 h 298"/>
                  <a:gd name="T48" fmla="*/ 0 w 312"/>
                  <a:gd name="T49" fmla="*/ 286 h 298"/>
                  <a:gd name="T50" fmla="*/ 2 w 312"/>
                  <a:gd name="T51" fmla="*/ 286 h 298"/>
                  <a:gd name="T52" fmla="*/ 37 w 312"/>
                  <a:gd name="T53" fmla="*/ 129 h 298"/>
                  <a:gd name="T54" fmla="*/ 38 w 312"/>
                  <a:gd name="T55" fmla="*/ 127 h 298"/>
                  <a:gd name="T56" fmla="*/ 33 w 312"/>
                  <a:gd name="T57" fmla="*/ 103 h 298"/>
                  <a:gd name="T58" fmla="*/ 32 w 312"/>
                  <a:gd name="T59" fmla="*/ 103 h 298"/>
                  <a:gd name="T60" fmla="*/ 55 w 312"/>
                  <a:gd name="T61" fmla="*/ 2 h 298"/>
                  <a:gd name="T62" fmla="*/ 89 w 312"/>
                  <a:gd name="T63" fmla="*/ 6 h 298"/>
                  <a:gd name="T64" fmla="*/ 88 w 312"/>
                  <a:gd name="T65" fmla="*/ 7 h 298"/>
                  <a:gd name="T66" fmla="*/ 89 w 312"/>
                  <a:gd name="T67" fmla="*/ 7 h 298"/>
                  <a:gd name="T68" fmla="*/ 88 w 312"/>
                  <a:gd name="T69" fmla="*/ 7 h 298"/>
                  <a:gd name="T70" fmla="*/ 90 w 312"/>
                  <a:gd name="T71" fmla="*/ 6 h 298"/>
                  <a:gd name="T72" fmla="*/ 175 w 312"/>
                  <a:gd name="T73" fmla="*/ 4 h 298"/>
                  <a:gd name="T74" fmla="*/ 308 w 312"/>
                  <a:gd name="T75" fmla="*/ 14 h 298"/>
                  <a:gd name="T76" fmla="*/ 301 w 312"/>
                  <a:gd name="T77" fmla="*/ 49 h 298"/>
                  <a:gd name="T78" fmla="*/ 251 w 312"/>
                  <a:gd name="T79" fmla="*/ 57 h 298"/>
                  <a:gd name="T80" fmla="*/ 301 w 312"/>
                  <a:gd name="T81" fmla="*/ 61 h 298"/>
                  <a:gd name="T82" fmla="*/ 307 w 312"/>
                  <a:gd name="T83" fmla="*/ 76 h 298"/>
                  <a:gd name="T84" fmla="*/ 297 w 312"/>
                  <a:gd name="T85" fmla="*/ 98 h 298"/>
                  <a:gd name="T86" fmla="*/ 164 w 312"/>
                  <a:gd name="T87" fmla="*/ 121 h 298"/>
                  <a:gd name="T88" fmla="*/ 163 w 312"/>
                  <a:gd name="T89" fmla="*/ 121 h 298"/>
                  <a:gd name="T90" fmla="*/ 158 w 312"/>
                  <a:gd name="T91" fmla="*/ 127 h 298"/>
                  <a:gd name="T92" fmla="*/ 153 w 312"/>
                  <a:gd name="T93" fmla="*/ 133 h 298"/>
                  <a:gd name="T94" fmla="*/ 148 w 312"/>
                  <a:gd name="T95" fmla="*/ 140 h 298"/>
                  <a:gd name="T96" fmla="*/ 143 w 312"/>
                  <a:gd name="T97" fmla="*/ 148 h 298"/>
                  <a:gd name="T98" fmla="*/ 141 w 312"/>
                  <a:gd name="T99" fmla="*/ 155 h 298"/>
                  <a:gd name="T100" fmla="*/ 136 w 312"/>
                  <a:gd name="T101" fmla="*/ 161 h 298"/>
                  <a:gd name="T102" fmla="*/ 132 w 312"/>
                  <a:gd name="T103" fmla="*/ 171 h 298"/>
                  <a:gd name="T104" fmla="*/ 128 w 312"/>
                  <a:gd name="T105" fmla="*/ 182 h 298"/>
                  <a:gd name="T106" fmla="*/ 111 w 312"/>
                  <a:gd name="T107" fmla="*/ 242 h 298"/>
                  <a:gd name="T108" fmla="*/ 107 w 312"/>
                  <a:gd name="T109" fmla="*/ 262 h 298"/>
                  <a:gd name="T110" fmla="*/ 106 w 312"/>
                  <a:gd name="T111" fmla="*/ 273 h 298"/>
                  <a:gd name="T112" fmla="*/ 113 w 312"/>
                  <a:gd name="T113" fmla="*/ 29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2" h="298">
                    <a:moveTo>
                      <a:pt x="113" y="290"/>
                    </a:moveTo>
                    <a:cubicBezTo>
                      <a:pt x="110" y="284"/>
                      <a:pt x="108" y="278"/>
                      <a:pt x="108" y="272"/>
                    </a:cubicBezTo>
                    <a:cubicBezTo>
                      <a:pt x="108" y="272"/>
                      <a:pt x="108" y="272"/>
                      <a:pt x="108" y="272"/>
                    </a:cubicBezTo>
                    <a:cubicBezTo>
                      <a:pt x="108" y="270"/>
                      <a:pt x="107" y="269"/>
                      <a:pt x="107" y="268"/>
                    </a:cubicBezTo>
                    <a:cubicBezTo>
                      <a:pt x="107" y="267"/>
                      <a:pt x="107" y="266"/>
                      <a:pt x="108" y="265"/>
                    </a:cubicBezTo>
                    <a:cubicBezTo>
                      <a:pt x="108" y="264"/>
                      <a:pt x="108" y="263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9" y="256"/>
                      <a:pt x="111" y="250"/>
                      <a:pt x="113" y="243"/>
                    </a:cubicBezTo>
                    <a:cubicBezTo>
                      <a:pt x="113" y="243"/>
                      <a:pt x="113" y="243"/>
                      <a:pt x="113" y="243"/>
                    </a:cubicBezTo>
                    <a:cubicBezTo>
                      <a:pt x="116" y="223"/>
                      <a:pt x="123" y="207"/>
                      <a:pt x="129" y="188"/>
                    </a:cubicBez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9" y="187"/>
                      <a:pt x="130" y="185"/>
                      <a:pt x="130" y="183"/>
                    </a:cubicBezTo>
                    <a:cubicBezTo>
                      <a:pt x="131" y="182"/>
                      <a:pt x="131" y="181"/>
                      <a:pt x="131" y="181"/>
                    </a:cubicBezTo>
                    <a:cubicBezTo>
                      <a:pt x="131" y="180"/>
                      <a:pt x="132" y="178"/>
                      <a:pt x="132" y="177"/>
                    </a:cubicBezTo>
                    <a:cubicBezTo>
                      <a:pt x="133" y="177"/>
                      <a:pt x="133" y="176"/>
                      <a:pt x="133" y="175"/>
                    </a:cubicBezTo>
                    <a:cubicBezTo>
                      <a:pt x="133" y="174"/>
                      <a:pt x="134" y="173"/>
                      <a:pt x="134" y="172"/>
                    </a:cubicBezTo>
                    <a:cubicBezTo>
                      <a:pt x="135" y="171"/>
                      <a:pt x="135" y="171"/>
                      <a:pt x="135" y="170"/>
                    </a:cubicBezTo>
                    <a:cubicBezTo>
                      <a:pt x="135" y="169"/>
                      <a:pt x="136" y="168"/>
                      <a:pt x="136" y="167"/>
                    </a:cubicBezTo>
                    <a:cubicBezTo>
                      <a:pt x="137" y="166"/>
                      <a:pt x="137" y="165"/>
                      <a:pt x="137" y="165"/>
                    </a:cubicBezTo>
                    <a:cubicBezTo>
                      <a:pt x="138" y="164"/>
                      <a:pt x="138" y="163"/>
                      <a:pt x="138" y="162"/>
                    </a:cubicBezTo>
                    <a:cubicBezTo>
                      <a:pt x="139" y="161"/>
                      <a:pt x="139" y="161"/>
                      <a:pt x="139" y="160"/>
                    </a:cubicBezTo>
                    <a:cubicBezTo>
                      <a:pt x="140" y="159"/>
                      <a:pt x="140" y="158"/>
                      <a:pt x="140" y="157"/>
                    </a:cubicBezTo>
                    <a:cubicBezTo>
                      <a:pt x="141" y="157"/>
                      <a:pt x="141" y="156"/>
                      <a:pt x="141" y="155"/>
                    </a:cubicBezTo>
                    <a:cubicBezTo>
                      <a:pt x="141" y="155"/>
                      <a:pt x="141" y="155"/>
                      <a:pt x="141" y="155"/>
                    </a:cubicBezTo>
                    <a:cubicBezTo>
                      <a:pt x="142" y="155"/>
                      <a:pt x="142" y="154"/>
                      <a:pt x="143" y="153"/>
                    </a:cubicBezTo>
                    <a:cubicBezTo>
                      <a:pt x="143" y="152"/>
                      <a:pt x="143" y="152"/>
                      <a:pt x="144" y="151"/>
                    </a:cubicBezTo>
                    <a:cubicBezTo>
                      <a:pt x="144" y="150"/>
                      <a:pt x="144" y="150"/>
                      <a:pt x="145" y="149"/>
                    </a:cubicBezTo>
                    <a:cubicBezTo>
                      <a:pt x="145" y="148"/>
                      <a:pt x="146" y="148"/>
                      <a:pt x="146" y="147"/>
                    </a:cubicBezTo>
                    <a:cubicBezTo>
                      <a:pt x="146" y="146"/>
                      <a:pt x="147" y="146"/>
                      <a:pt x="147" y="145"/>
                    </a:cubicBezTo>
                    <a:cubicBezTo>
                      <a:pt x="147" y="144"/>
                      <a:pt x="148" y="144"/>
                      <a:pt x="148" y="143"/>
                    </a:cubicBezTo>
                    <a:cubicBezTo>
                      <a:pt x="149" y="143"/>
                      <a:pt x="149" y="142"/>
                      <a:pt x="149" y="141"/>
                    </a:cubicBezTo>
                    <a:cubicBezTo>
                      <a:pt x="150" y="141"/>
                      <a:pt x="150" y="140"/>
                      <a:pt x="151" y="140"/>
                    </a:cubicBezTo>
                    <a:cubicBezTo>
                      <a:pt x="151" y="139"/>
                      <a:pt x="151" y="138"/>
                      <a:pt x="152" y="138"/>
                    </a:cubicBezTo>
                    <a:cubicBezTo>
                      <a:pt x="152" y="137"/>
                      <a:pt x="153" y="137"/>
                      <a:pt x="153" y="136"/>
                    </a:cubicBezTo>
                    <a:cubicBezTo>
                      <a:pt x="153" y="135"/>
                      <a:pt x="154" y="135"/>
                      <a:pt x="154" y="134"/>
                    </a:cubicBezTo>
                    <a:cubicBezTo>
                      <a:pt x="155" y="134"/>
                      <a:pt x="155" y="133"/>
                      <a:pt x="155" y="133"/>
                    </a:cubicBezTo>
                    <a:cubicBezTo>
                      <a:pt x="156" y="132"/>
                      <a:pt x="156" y="132"/>
                      <a:pt x="157" y="131"/>
                    </a:cubicBezTo>
                    <a:cubicBezTo>
                      <a:pt x="157" y="131"/>
                      <a:pt x="158" y="130"/>
                      <a:pt x="158" y="130"/>
                    </a:cubicBezTo>
                    <a:cubicBezTo>
                      <a:pt x="158" y="129"/>
                      <a:pt x="159" y="129"/>
                      <a:pt x="159" y="128"/>
                    </a:cubicBezTo>
                    <a:cubicBezTo>
                      <a:pt x="160" y="128"/>
                      <a:pt x="160" y="127"/>
                      <a:pt x="160" y="127"/>
                    </a:cubicBezTo>
                    <a:cubicBezTo>
                      <a:pt x="161" y="126"/>
                      <a:pt x="161" y="126"/>
                      <a:pt x="162" y="125"/>
                    </a:cubicBezTo>
                    <a:cubicBezTo>
                      <a:pt x="162" y="125"/>
                      <a:pt x="163" y="124"/>
                      <a:pt x="163" y="124"/>
                    </a:cubicBezTo>
                    <a:cubicBezTo>
                      <a:pt x="163" y="123"/>
                      <a:pt x="164" y="123"/>
                      <a:pt x="164" y="123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4" y="121"/>
                      <a:pt x="164" y="121"/>
                      <a:pt x="164" y="121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86" y="102"/>
                      <a:pt x="210" y="97"/>
                      <a:pt x="234" y="97"/>
                    </a:cubicBezTo>
                    <a:cubicBezTo>
                      <a:pt x="254" y="97"/>
                      <a:pt x="274" y="100"/>
                      <a:pt x="291" y="100"/>
                    </a:cubicBezTo>
                    <a:cubicBezTo>
                      <a:pt x="293" y="100"/>
                      <a:pt x="295" y="100"/>
                      <a:pt x="298" y="100"/>
                    </a:cubicBezTo>
                    <a:cubicBezTo>
                      <a:pt x="298" y="100"/>
                      <a:pt x="298" y="100"/>
                      <a:pt x="298" y="100"/>
                    </a:cubicBezTo>
                    <a:cubicBezTo>
                      <a:pt x="302" y="99"/>
                      <a:pt x="304" y="96"/>
                      <a:pt x="306" y="91"/>
                    </a:cubicBezTo>
                    <a:cubicBezTo>
                      <a:pt x="308" y="87"/>
                      <a:pt x="309" y="81"/>
                      <a:pt x="309" y="76"/>
                    </a:cubicBezTo>
                    <a:cubicBezTo>
                      <a:pt x="309" y="72"/>
                      <a:pt x="308" y="68"/>
                      <a:pt x="307" y="65"/>
                    </a:cubicBezTo>
                    <a:cubicBezTo>
                      <a:pt x="306" y="62"/>
                      <a:pt x="304" y="60"/>
                      <a:pt x="302" y="59"/>
                    </a:cubicBezTo>
                    <a:cubicBezTo>
                      <a:pt x="302" y="59"/>
                      <a:pt x="302" y="59"/>
                      <a:pt x="302" y="59"/>
                    </a:cubicBezTo>
                    <a:cubicBezTo>
                      <a:pt x="302" y="59"/>
                      <a:pt x="291" y="56"/>
                      <a:pt x="251" y="55"/>
                    </a:cubicBezTo>
                    <a:cubicBezTo>
                      <a:pt x="251" y="56"/>
                      <a:pt x="251" y="56"/>
                      <a:pt x="251" y="56"/>
                    </a:cubicBezTo>
                    <a:cubicBezTo>
                      <a:pt x="251" y="57"/>
                      <a:pt x="251" y="57"/>
                      <a:pt x="251" y="57"/>
                    </a:cubicBezTo>
                    <a:cubicBezTo>
                      <a:pt x="251" y="57"/>
                      <a:pt x="253" y="56"/>
                      <a:pt x="256" y="56"/>
                    </a:cubicBezTo>
                    <a:cubicBezTo>
                      <a:pt x="265" y="54"/>
                      <a:pt x="284" y="52"/>
                      <a:pt x="301" y="50"/>
                    </a:cubicBezTo>
                    <a:cubicBezTo>
                      <a:pt x="301" y="50"/>
                      <a:pt x="301" y="50"/>
                      <a:pt x="301" y="50"/>
                    </a:cubicBezTo>
                    <a:cubicBezTo>
                      <a:pt x="305" y="50"/>
                      <a:pt x="308" y="46"/>
                      <a:pt x="309" y="42"/>
                    </a:cubicBezTo>
                    <a:cubicBezTo>
                      <a:pt x="311" y="38"/>
                      <a:pt x="312" y="32"/>
                      <a:pt x="312" y="27"/>
                    </a:cubicBezTo>
                    <a:cubicBezTo>
                      <a:pt x="312" y="22"/>
                      <a:pt x="311" y="17"/>
                      <a:pt x="310" y="13"/>
                    </a:cubicBezTo>
                    <a:cubicBezTo>
                      <a:pt x="308" y="9"/>
                      <a:pt x="306" y="6"/>
                      <a:pt x="303" y="5"/>
                    </a:cubicBezTo>
                    <a:cubicBezTo>
                      <a:pt x="302" y="5"/>
                      <a:pt x="302" y="5"/>
                      <a:pt x="302" y="5"/>
                    </a:cubicBezTo>
                    <a:cubicBezTo>
                      <a:pt x="267" y="5"/>
                      <a:pt x="218" y="2"/>
                      <a:pt x="175" y="2"/>
                    </a:cubicBezTo>
                    <a:cubicBezTo>
                      <a:pt x="160" y="2"/>
                      <a:pt x="145" y="2"/>
                      <a:pt x="132" y="3"/>
                    </a:cubicBezTo>
                    <a:cubicBezTo>
                      <a:pt x="115" y="5"/>
                      <a:pt x="102" y="5"/>
                      <a:pt x="91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6"/>
                      <a:pt x="90" y="6"/>
                    </a:cubicBezTo>
                    <a:cubicBezTo>
                      <a:pt x="90" y="5"/>
                      <a:pt x="89" y="5"/>
                      <a:pt x="89" y="5"/>
                    </a:cubicBezTo>
                    <a:cubicBezTo>
                      <a:pt x="74" y="5"/>
                      <a:pt x="64" y="4"/>
                      <a:pt x="57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40" y="7"/>
                      <a:pt x="25" y="27"/>
                      <a:pt x="25" y="64"/>
                    </a:cubicBezTo>
                    <a:cubicBezTo>
                      <a:pt x="25" y="75"/>
                      <a:pt x="27" y="88"/>
                      <a:pt x="30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6" y="107"/>
                      <a:pt x="38" y="110"/>
                      <a:pt x="38" y="117"/>
                    </a:cubicBezTo>
                    <a:cubicBezTo>
                      <a:pt x="38" y="119"/>
                      <a:pt x="37" y="123"/>
                      <a:pt x="36" y="127"/>
                    </a:cubicBezTo>
                    <a:cubicBezTo>
                      <a:pt x="36" y="128"/>
                      <a:pt x="36" y="128"/>
                      <a:pt x="36" y="128"/>
                    </a:cubicBezTo>
                    <a:cubicBezTo>
                      <a:pt x="36" y="128"/>
                      <a:pt x="36" y="128"/>
                      <a:pt x="36" y="128"/>
                    </a:cubicBezTo>
                    <a:cubicBezTo>
                      <a:pt x="37" y="128"/>
                      <a:pt x="37" y="128"/>
                      <a:pt x="37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6" y="127"/>
                      <a:pt x="36" y="128"/>
                    </a:cubicBezTo>
                    <a:cubicBezTo>
                      <a:pt x="34" y="137"/>
                      <a:pt x="30" y="149"/>
                      <a:pt x="23" y="167"/>
                    </a:cubicBezTo>
                    <a:cubicBezTo>
                      <a:pt x="7" y="206"/>
                      <a:pt x="0" y="249"/>
                      <a:pt x="0" y="286"/>
                    </a:cubicBezTo>
                    <a:cubicBezTo>
                      <a:pt x="0" y="290"/>
                      <a:pt x="0" y="293"/>
                      <a:pt x="0" y="297"/>
                    </a:cubicBezTo>
                    <a:cubicBezTo>
                      <a:pt x="0" y="297"/>
                      <a:pt x="0" y="298"/>
                      <a:pt x="1" y="298"/>
                    </a:cubicBezTo>
                    <a:cubicBezTo>
                      <a:pt x="2" y="298"/>
                      <a:pt x="2" y="297"/>
                      <a:pt x="2" y="297"/>
                    </a:cubicBezTo>
                    <a:cubicBezTo>
                      <a:pt x="2" y="293"/>
                      <a:pt x="2" y="290"/>
                      <a:pt x="2" y="286"/>
                    </a:cubicBezTo>
                    <a:cubicBezTo>
                      <a:pt x="2" y="249"/>
                      <a:pt x="9" y="206"/>
                      <a:pt x="25" y="167"/>
                    </a:cubicBezTo>
                    <a:cubicBezTo>
                      <a:pt x="32" y="150"/>
                      <a:pt x="36" y="137"/>
                      <a:pt x="38" y="128"/>
                    </a:cubicBezTo>
                    <a:cubicBezTo>
                      <a:pt x="37" y="128"/>
                      <a:pt x="37" y="128"/>
                      <a:pt x="37" y="128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8" y="129"/>
                      <a:pt x="38" y="129"/>
                      <a:pt x="38" y="129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37" y="128"/>
                      <a:pt x="37" y="128"/>
                      <a:pt x="37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3"/>
                      <a:pt x="40" y="120"/>
                      <a:pt x="40" y="117"/>
                    </a:cubicBezTo>
                    <a:cubicBezTo>
                      <a:pt x="40" y="110"/>
                      <a:pt x="37" y="106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29" y="88"/>
                      <a:pt x="27" y="75"/>
                      <a:pt x="27" y="64"/>
                    </a:cubicBezTo>
                    <a:cubicBezTo>
                      <a:pt x="27" y="27"/>
                      <a:pt x="42" y="9"/>
                      <a:pt x="56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64" y="6"/>
                      <a:pt x="74" y="7"/>
                      <a:pt x="89" y="7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8"/>
                    </a:cubicBezTo>
                    <a:cubicBezTo>
                      <a:pt x="89" y="8"/>
                      <a:pt x="89" y="8"/>
                      <a:pt x="90" y="8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91" y="7"/>
                    </a:cubicBezTo>
                    <a:cubicBezTo>
                      <a:pt x="102" y="7"/>
                      <a:pt x="116" y="7"/>
                      <a:pt x="132" y="5"/>
                    </a:cubicBezTo>
                    <a:cubicBezTo>
                      <a:pt x="145" y="4"/>
                      <a:pt x="160" y="4"/>
                      <a:pt x="175" y="4"/>
                    </a:cubicBezTo>
                    <a:cubicBezTo>
                      <a:pt x="218" y="4"/>
                      <a:pt x="267" y="7"/>
                      <a:pt x="302" y="7"/>
                    </a:cubicBezTo>
                    <a:cubicBezTo>
                      <a:pt x="302" y="6"/>
                      <a:pt x="302" y="6"/>
                      <a:pt x="302" y="6"/>
                    </a:cubicBezTo>
                    <a:cubicBezTo>
                      <a:pt x="302" y="7"/>
                      <a:pt x="302" y="7"/>
                      <a:pt x="302" y="7"/>
                    </a:cubicBezTo>
                    <a:cubicBezTo>
                      <a:pt x="305" y="8"/>
                      <a:pt x="307" y="10"/>
                      <a:pt x="308" y="14"/>
                    </a:cubicBezTo>
                    <a:cubicBezTo>
                      <a:pt x="309" y="18"/>
                      <a:pt x="310" y="22"/>
                      <a:pt x="310" y="27"/>
                    </a:cubicBezTo>
                    <a:cubicBezTo>
                      <a:pt x="310" y="32"/>
                      <a:pt x="309" y="37"/>
                      <a:pt x="308" y="41"/>
                    </a:cubicBezTo>
                    <a:cubicBezTo>
                      <a:pt x="306" y="45"/>
                      <a:pt x="304" y="48"/>
                      <a:pt x="301" y="49"/>
                    </a:cubicBezTo>
                    <a:cubicBezTo>
                      <a:pt x="301" y="49"/>
                      <a:pt x="301" y="49"/>
                      <a:pt x="301" y="49"/>
                    </a:cubicBezTo>
                    <a:cubicBezTo>
                      <a:pt x="301" y="48"/>
                      <a:pt x="301" y="48"/>
                      <a:pt x="301" y="48"/>
                    </a:cubicBezTo>
                    <a:cubicBezTo>
                      <a:pt x="278" y="50"/>
                      <a:pt x="251" y="55"/>
                      <a:pt x="251" y="55"/>
                    </a:cubicBezTo>
                    <a:cubicBezTo>
                      <a:pt x="251" y="55"/>
                      <a:pt x="250" y="55"/>
                      <a:pt x="250" y="56"/>
                    </a:cubicBezTo>
                    <a:cubicBezTo>
                      <a:pt x="250" y="56"/>
                      <a:pt x="251" y="56"/>
                      <a:pt x="251" y="57"/>
                    </a:cubicBezTo>
                    <a:cubicBezTo>
                      <a:pt x="271" y="57"/>
                      <a:pt x="283" y="58"/>
                      <a:pt x="291" y="59"/>
                    </a:cubicBezTo>
                    <a:cubicBezTo>
                      <a:pt x="295" y="60"/>
                      <a:pt x="297" y="60"/>
                      <a:pt x="299" y="61"/>
                    </a:cubicBezTo>
                    <a:cubicBezTo>
                      <a:pt x="300" y="61"/>
                      <a:pt x="300" y="61"/>
                      <a:pt x="301" y="61"/>
                    </a:cubicBezTo>
                    <a:cubicBezTo>
                      <a:pt x="301" y="61"/>
                      <a:pt x="301" y="61"/>
                      <a:pt x="301" y="61"/>
                    </a:cubicBezTo>
                    <a:cubicBezTo>
                      <a:pt x="301" y="60"/>
                      <a:pt x="301" y="60"/>
                      <a:pt x="301" y="60"/>
                    </a:cubicBezTo>
                    <a:cubicBezTo>
                      <a:pt x="301" y="61"/>
                      <a:pt x="301" y="61"/>
                      <a:pt x="301" y="61"/>
                    </a:cubicBezTo>
                    <a:cubicBezTo>
                      <a:pt x="303" y="61"/>
                      <a:pt x="304" y="63"/>
                      <a:pt x="305" y="66"/>
                    </a:cubicBezTo>
                    <a:cubicBezTo>
                      <a:pt x="306" y="69"/>
                      <a:pt x="307" y="72"/>
                      <a:pt x="307" y="76"/>
                    </a:cubicBezTo>
                    <a:cubicBezTo>
                      <a:pt x="307" y="81"/>
                      <a:pt x="306" y="86"/>
                      <a:pt x="304" y="90"/>
                    </a:cubicBezTo>
                    <a:cubicBezTo>
                      <a:pt x="303" y="95"/>
                      <a:pt x="300" y="98"/>
                      <a:pt x="297" y="98"/>
                    </a:cubicBezTo>
                    <a:cubicBezTo>
                      <a:pt x="297" y="99"/>
                      <a:pt x="297" y="99"/>
                      <a:pt x="297" y="99"/>
                    </a:cubicBezTo>
                    <a:cubicBezTo>
                      <a:pt x="297" y="98"/>
                      <a:pt x="297" y="98"/>
                      <a:pt x="297" y="98"/>
                    </a:cubicBezTo>
                    <a:cubicBezTo>
                      <a:pt x="295" y="98"/>
                      <a:pt x="293" y="98"/>
                      <a:pt x="291" y="98"/>
                    </a:cubicBezTo>
                    <a:cubicBezTo>
                      <a:pt x="274" y="98"/>
                      <a:pt x="254" y="95"/>
                      <a:pt x="234" y="95"/>
                    </a:cubicBezTo>
                    <a:cubicBezTo>
                      <a:pt x="210" y="95"/>
                      <a:pt x="185" y="100"/>
                      <a:pt x="164" y="120"/>
                    </a:cubicBezTo>
                    <a:cubicBezTo>
                      <a:pt x="164" y="121"/>
                      <a:pt x="164" y="121"/>
                      <a:pt x="164" y="121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63" y="121"/>
                      <a:pt x="163" y="121"/>
                      <a:pt x="163" y="121"/>
                    </a:cubicBezTo>
                    <a:cubicBezTo>
                      <a:pt x="163" y="122"/>
                      <a:pt x="162" y="122"/>
                      <a:pt x="162" y="123"/>
                    </a:cubicBezTo>
                    <a:cubicBezTo>
                      <a:pt x="161" y="123"/>
                      <a:pt x="161" y="123"/>
                      <a:pt x="160" y="124"/>
                    </a:cubicBezTo>
                    <a:cubicBezTo>
                      <a:pt x="160" y="124"/>
                      <a:pt x="159" y="125"/>
                      <a:pt x="159" y="125"/>
                    </a:cubicBezTo>
                    <a:cubicBezTo>
                      <a:pt x="159" y="126"/>
                      <a:pt x="158" y="126"/>
                      <a:pt x="158" y="127"/>
                    </a:cubicBezTo>
                    <a:cubicBezTo>
                      <a:pt x="157" y="127"/>
                      <a:pt x="157" y="128"/>
                      <a:pt x="156" y="128"/>
                    </a:cubicBezTo>
                    <a:cubicBezTo>
                      <a:pt x="156" y="129"/>
                      <a:pt x="156" y="129"/>
                      <a:pt x="155" y="130"/>
                    </a:cubicBezTo>
                    <a:cubicBezTo>
                      <a:pt x="155" y="130"/>
                      <a:pt x="154" y="131"/>
                      <a:pt x="154" y="132"/>
                    </a:cubicBezTo>
                    <a:cubicBezTo>
                      <a:pt x="153" y="132"/>
                      <a:pt x="153" y="133"/>
                      <a:pt x="153" y="133"/>
                    </a:cubicBezTo>
                    <a:cubicBezTo>
                      <a:pt x="152" y="134"/>
                      <a:pt x="152" y="134"/>
                      <a:pt x="151" y="135"/>
                    </a:cubicBezTo>
                    <a:cubicBezTo>
                      <a:pt x="151" y="135"/>
                      <a:pt x="151" y="136"/>
                      <a:pt x="150" y="136"/>
                    </a:cubicBezTo>
                    <a:cubicBezTo>
                      <a:pt x="150" y="137"/>
                      <a:pt x="149" y="138"/>
                      <a:pt x="149" y="138"/>
                    </a:cubicBezTo>
                    <a:cubicBezTo>
                      <a:pt x="149" y="139"/>
                      <a:pt x="148" y="140"/>
                      <a:pt x="148" y="140"/>
                    </a:cubicBezTo>
                    <a:cubicBezTo>
                      <a:pt x="147" y="141"/>
                      <a:pt x="147" y="141"/>
                      <a:pt x="147" y="142"/>
                    </a:cubicBezTo>
                    <a:cubicBezTo>
                      <a:pt x="146" y="143"/>
                      <a:pt x="146" y="143"/>
                      <a:pt x="145" y="144"/>
                    </a:cubicBezTo>
                    <a:cubicBezTo>
                      <a:pt x="145" y="145"/>
                      <a:pt x="145" y="145"/>
                      <a:pt x="144" y="146"/>
                    </a:cubicBezTo>
                    <a:cubicBezTo>
                      <a:pt x="144" y="147"/>
                      <a:pt x="143" y="147"/>
                      <a:pt x="143" y="148"/>
                    </a:cubicBezTo>
                    <a:cubicBezTo>
                      <a:pt x="143" y="149"/>
                      <a:pt x="142" y="149"/>
                      <a:pt x="142" y="150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0" y="153"/>
                      <a:pt x="140" y="154"/>
                      <a:pt x="140" y="155"/>
                    </a:cubicBezTo>
                    <a:cubicBezTo>
                      <a:pt x="141" y="155"/>
                      <a:pt x="141" y="155"/>
                      <a:pt x="141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5"/>
                      <a:pt x="139" y="156"/>
                      <a:pt x="139" y="157"/>
                    </a:cubicBezTo>
                    <a:cubicBezTo>
                      <a:pt x="138" y="157"/>
                      <a:pt x="138" y="158"/>
                      <a:pt x="137" y="159"/>
                    </a:cubicBezTo>
                    <a:cubicBezTo>
                      <a:pt x="137" y="160"/>
                      <a:pt x="137" y="161"/>
                      <a:pt x="136" y="161"/>
                    </a:cubicBezTo>
                    <a:cubicBezTo>
                      <a:pt x="136" y="162"/>
                      <a:pt x="136" y="163"/>
                      <a:pt x="135" y="164"/>
                    </a:cubicBezTo>
                    <a:cubicBezTo>
                      <a:pt x="135" y="165"/>
                      <a:pt x="135" y="165"/>
                      <a:pt x="134" y="166"/>
                    </a:cubicBezTo>
                    <a:cubicBezTo>
                      <a:pt x="134" y="167"/>
                      <a:pt x="134" y="168"/>
                      <a:pt x="133" y="169"/>
                    </a:cubicBezTo>
                    <a:cubicBezTo>
                      <a:pt x="133" y="170"/>
                      <a:pt x="133" y="170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5"/>
                      <a:pt x="131" y="176"/>
                      <a:pt x="130" y="177"/>
                    </a:cubicBezTo>
                    <a:cubicBezTo>
                      <a:pt x="130" y="178"/>
                      <a:pt x="130" y="179"/>
                      <a:pt x="129" y="180"/>
                    </a:cubicBezTo>
                    <a:cubicBezTo>
                      <a:pt x="129" y="181"/>
                      <a:pt x="129" y="181"/>
                      <a:pt x="128" y="182"/>
                    </a:cubicBezTo>
                    <a:cubicBezTo>
                      <a:pt x="128" y="184"/>
                      <a:pt x="127" y="186"/>
                      <a:pt x="127" y="188"/>
                    </a:cubicBezTo>
                    <a:cubicBezTo>
                      <a:pt x="128" y="188"/>
                      <a:pt x="128" y="188"/>
                      <a:pt x="128" y="188"/>
                    </a:cubicBezTo>
                    <a:cubicBezTo>
                      <a:pt x="127" y="188"/>
                      <a:pt x="127" y="188"/>
                      <a:pt x="127" y="188"/>
                    </a:cubicBezTo>
                    <a:cubicBezTo>
                      <a:pt x="121" y="206"/>
                      <a:pt x="114" y="222"/>
                      <a:pt x="111" y="242"/>
                    </a:cubicBezTo>
                    <a:cubicBezTo>
                      <a:pt x="112" y="242"/>
                      <a:pt x="112" y="242"/>
                      <a:pt x="112" y="242"/>
                    </a:cubicBezTo>
                    <a:cubicBezTo>
                      <a:pt x="111" y="242"/>
                      <a:pt x="111" y="242"/>
                      <a:pt x="111" y="242"/>
                    </a:cubicBezTo>
                    <a:cubicBezTo>
                      <a:pt x="109" y="249"/>
                      <a:pt x="107" y="256"/>
                      <a:pt x="106" y="262"/>
                    </a:cubicBezTo>
                    <a:cubicBezTo>
                      <a:pt x="107" y="262"/>
                      <a:pt x="107" y="262"/>
                      <a:pt x="107" y="262"/>
                    </a:cubicBezTo>
                    <a:cubicBezTo>
                      <a:pt x="106" y="261"/>
                      <a:pt x="106" y="261"/>
                      <a:pt x="106" y="261"/>
                    </a:cubicBezTo>
                    <a:cubicBezTo>
                      <a:pt x="106" y="263"/>
                      <a:pt x="106" y="264"/>
                      <a:pt x="106" y="265"/>
                    </a:cubicBezTo>
                    <a:cubicBezTo>
                      <a:pt x="105" y="266"/>
                      <a:pt x="105" y="267"/>
                      <a:pt x="105" y="268"/>
                    </a:cubicBezTo>
                    <a:cubicBezTo>
                      <a:pt x="105" y="269"/>
                      <a:pt x="106" y="271"/>
                      <a:pt x="106" y="273"/>
                    </a:cubicBezTo>
                    <a:cubicBezTo>
                      <a:pt x="107" y="272"/>
                      <a:pt x="107" y="272"/>
                      <a:pt x="107" y="272"/>
                    </a:cubicBezTo>
                    <a:cubicBezTo>
                      <a:pt x="106" y="272"/>
                      <a:pt x="106" y="272"/>
                      <a:pt x="106" y="272"/>
                    </a:cubicBezTo>
                    <a:cubicBezTo>
                      <a:pt x="106" y="279"/>
                      <a:pt x="108" y="285"/>
                      <a:pt x="112" y="291"/>
                    </a:cubicBezTo>
                    <a:cubicBezTo>
                      <a:pt x="112" y="292"/>
                      <a:pt x="112" y="292"/>
                      <a:pt x="113" y="292"/>
                    </a:cubicBezTo>
                    <a:cubicBezTo>
                      <a:pt x="113" y="291"/>
                      <a:pt x="114" y="291"/>
                      <a:pt x="113" y="29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7" name="Freeform 198">
                <a:extLst>
                  <a:ext uri="{FF2B5EF4-FFF2-40B4-BE49-F238E27FC236}">
                    <a16:creationId xmlns:a16="http://schemas.microsoft.com/office/drawing/2014/main" id="{0531DCC9-7D79-CD80-8769-B813A00EC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7" y="2291"/>
                <a:ext cx="42" cy="59"/>
              </a:xfrm>
              <a:custGeom>
                <a:avLst/>
                <a:gdLst>
                  <a:gd name="T0" fmla="*/ 15 w 17"/>
                  <a:gd name="T1" fmla="*/ 1 h 22"/>
                  <a:gd name="T2" fmla="*/ 12 w 17"/>
                  <a:gd name="T3" fmla="*/ 12 h 22"/>
                  <a:gd name="T4" fmla="*/ 0 w 17"/>
                  <a:gd name="T5" fmla="*/ 20 h 22"/>
                  <a:gd name="T6" fmla="*/ 0 w 17"/>
                  <a:gd name="T7" fmla="*/ 22 h 22"/>
                  <a:gd name="T8" fmla="*/ 1 w 17"/>
                  <a:gd name="T9" fmla="*/ 22 h 22"/>
                  <a:gd name="T10" fmla="*/ 13 w 17"/>
                  <a:gd name="T11" fmla="*/ 13 h 22"/>
                  <a:gd name="T12" fmla="*/ 17 w 17"/>
                  <a:gd name="T13" fmla="*/ 1 h 22"/>
                  <a:gd name="T14" fmla="*/ 16 w 17"/>
                  <a:gd name="T15" fmla="*/ 0 h 22"/>
                  <a:gd name="T16" fmla="*/ 15 w 17"/>
                  <a:gd name="T1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2">
                    <a:moveTo>
                      <a:pt x="15" y="1"/>
                    </a:moveTo>
                    <a:cubicBezTo>
                      <a:pt x="15" y="6"/>
                      <a:pt x="14" y="9"/>
                      <a:pt x="12" y="12"/>
                    </a:cubicBezTo>
                    <a:cubicBezTo>
                      <a:pt x="10" y="15"/>
                      <a:pt x="6" y="17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7" y="19"/>
                      <a:pt x="11" y="17"/>
                      <a:pt x="13" y="13"/>
                    </a:cubicBezTo>
                    <a:cubicBezTo>
                      <a:pt x="16" y="10"/>
                      <a:pt x="17" y="6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8" name="Freeform 199">
                <a:extLst>
                  <a:ext uri="{FF2B5EF4-FFF2-40B4-BE49-F238E27FC236}">
                    <a16:creationId xmlns:a16="http://schemas.microsoft.com/office/drawing/2014/main" id="{38577F34-2C9E-2BFC-E681-E215AD97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728"/>
                <a:ext cx="10" cy="86"/>
              </a:xfrm>
              <a:custGeom>
                <a:avLst/>
                <a:gdLst>
                  <a:gd name="T0" fmla="*/ 1 w 4"/>
                  <a:gd name="T1" fmla="*/ 1 h 32"/>
                  <a:gd name="T2" fmla="*/ 1 w 4"/>
                  <a:gd name="T3" fmla="*/ 5 h 32"/>
                  <a:gd name="T4" fmla="*/ 0 w 4"/>
                  <a:gd name="T5" fmla="*/ 17 h 32"/>
                  <a:gd name="T6" fmla="*/ 1 w 4"/>
                  <a:gd name="T7" fmla="*/ 31 h 32"/>
                  <a:gd name="T8" fmla="*/ 3 w 4"/>
                  <a:gd name="T9" fmla="*/ 32 h 32"/>
                  <a:gd name="T10" fmla="*/ 3 w 4"/>
                  <a:gd name="T11" fmla="*/ 31 h 32"/>
                  <a:gd name="T12" fmla="*/ 2 w 4"/>
                  <a:gd name="T13" fmla="*/ 17 h 32"/>
                  <a:gd name="T14" fmla="*/ 3 w 4"/>
                  <a:gd name="T15" fmla="*/ 5 h 32"/>
                  <a:gd name="T16" fmla="*/ 2 w 4"/>
                  <a:gd name="T17" fmla="*/ 0 h 32"/>
                  <a:gd name="T18" fmla="*/ 1 w 4"/>
                  <a:gd name="T19" fmla="*/ 0 h 32"/>
                  <a:gd name="T20" fmla="*/ 1 w 4"/>
                  <a:gd name="T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2">
                    <a:moveTo>
                      <a:pt x="1" y="1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8"/>
                      <a:pt x="0" y="11"/>
                      <a:pt x="0" y="17"/>
                    </a:cubicBezTo>
                    <a:cubicBezTo>
                      <a:pt x="0" y="21"/>
                      <a:pt x="0" y="25"/>
                      <a:pt x="1" y="31"/>
                    </a:cubicBezTo>
                    <a:cubicBezTo>
                      <a:pt x="2" y="32"/>
                      <a:pt x="2" y="32"/>
                      <a:pt x="3" y="32"/>
                    </a:cubicBezTo>
                    <a:cubicBezTo>
                      <a:pt x="3" y="32"/>
                      <a:pt x="4" y="31"/>
                      <a:pt x="3" y="31"/>
                    </a:cubicBezTo>
                    <a:cubicBezTo>
                      <a:pt x="2" y="25"/>
                      <a:pt x="2" y="21"/>
                      <a:pt x="2" y="17"/>
                    </a:cubicBezTo>
                    <a:cubicBezTo>
                      <a:pt x="2" y="11"/>
                      <a:pt x="3" y="9"/>
                      <a:pt x="3" y="5"/>
                    </a:cubicBezTo>
                    <a:cubicBezTo>
                      <a:pt x="3" y="4"/>
                      <a:pt x="3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39" name="Freeform 200">
                <a:extLst>
                  <a:ext uri="{FF2B5EF4-FFF2-40B4-BE49-F238E27FC236}">
                    <a16:creationId xmlns:a16="http://schemas.microsoft.com/office/drawing/2014/main" id="{0A7F028F-A8F0-9C4C-B929-D3B5997FD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318"/>
                <a:ext cx="38" cy="58"/>
              </a:xfrm>
              <a:custGeom>
                <a:avLst/>
                <a:gdLst>
                  <a:gd name="T0" fmla="*/ 0 w 15"/>
                  <a:gd name="T1" fmla="*/ 1 h 22"/>
                  <a:gd name="T2" fmla="*/ 5 w 15"/>
                  <a:gd name="T3" fmla="*/ 11 h 22"/>
                  <a:gd name="T4" fmla="*/ 13 w 15"/>
                  <a:gd name="T5" fmla="*/ 21 h 22"/>
                  <a:gd name="T6" fmla="*/ 14 w 15"/>
                  <a:gd name="T7" fmla="*/ 21 h 22"/>
                  <a:gd name="T8" fmla="*/ 15 w 15"/>
                  <a:gd name="T9" fmla="*/ 20 h 22"/>
                  <a:gd name="T10" fmla="*/ 7 w 15"/>
                  <a:gd name="T11" fmla="*/ 10 h 22"/>
                  <a:gd name="T12" fmla="*/ 2 w 15"/>
                  <a:gd name="T13" fmla="*/ 1 h 22"/>
                  <a:gd name="T14" fmla="*/ 1 w 15"/>
                  <a:gd name="T15" fmla="*/ 0 h 22"/>
                  <a:gd name="T16" fmla="*/ 0 w 15"/>
                  <a:gd name="T1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0" y="1"/>
                    </a:moveTo>
                    <a:cubicBezTo>
                      <a:pt x="2" y="7"/>
                      <a:pt x="3" y="9"/>
                      <a:pt x="5" y="11"/>
                    </a:cubicBezTo>
                    <a:cubicBezTo>
                      <a:pt x="7" y="13"/>
                      <a:pt x="9" y="15"/>
                      <a:pt x="13" y="21"/>
                    </a:cubicBezTo>
                    <a:cubicBezTo>
                      <a:pt x="13" y="21"/>
                      <a:pt x="14" y="22"/>
                      <a:pt x="14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1" y="14"/>
                      <a:pt x="9" y="12"/>
                      <a:pt x="7" y="10"/>
                    </a:cubicBezTo>
                    <a:cubicBezTo>
                      <a:pt x="5" y="8"/>
                      <a:pt x="4" y="6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40" name="Freeform 201">
                <a:extLst>
                  <a:ext uri="{FF2B5EF4-FFF2-40B4-BE49-F238E27FC236}">
                    <a16:creationId xmlns:a16="http://schemas.microsoft.com/office/drawing/2014/main" id="{D04FD37E-01A9-B5EF-D2D3-660A2042D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1886"/>
                <a:ext cx="68" cy="32"/>
              </a:xfrm>
              <a:custGeom>
                <a:avLst/>
                <a:gdLst>
                  <a:gd name="T0" fmla="*/ 1 w 27"/>
                  <a:gd name="T1" fmla="*/ 12 h 12"/>
                  <a:gd name="T2" fmla="*/ 3 w 27"/>
                  <a:gd name="T3" fmla="*/ 12 h 12"/>
                  <a:gd name="T4" fmla="*/ 7 w 27"/>
                  <a:gd name="T5" fmla="*/ 11 h 12"/>
                  <a:gd name="T6" fmla="*/ 13 w 27"/>
                  <a:gd name="T7" fmla="*/ 6 h 12"/>
                  <a:gd name="T8" fmla="*/ 26 w 27"/>
                  <a:gd name="T9" fmla="*/ 2 h 12"/>
                  <a:gd name="T10" fmla="*/ 27 w 27"/>
                  <a:gd name="T11" fmla="*/ 1 h 12"/>
                  <a:gd name="T12" fmla="*/ 26 w 27"/>
                  <a:gd name="T13" fmla="*/ 0 h 12"/>
                  <a:gd name="T14" fmla="*/ 10 w 27"/>
                  <a:gd name="T15" fmla="*/ 6 h 12"/>
                  <a:gd name="T16" fmla="*/ 6 w 27"/>
                  <a:gd name="T17" fmla="*/ 9 h 12"/>
                  <a:gd name="T18" fmla="*/ 3 w 27"/>
                  <a:gd name="T19" fmla="*/ 10 h 12"/>
                  <a:gd name="T20" fmla="*/ 2 w 27"/>
                  <a:gd name="T21" fmla="*/ 10 h 12"/>
                  <a:gd name="T22" fmla="*/ 1 w 27"/>
                  <a:gd name="T23" fmla="*/ 11 h 12"/>
                  <a:gd name="T24" fmla="*/ 1 w 27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2">
                    <a:moveTo>
                      <a:pt x="1" y="12"/>
                    </a:moveTo>
                    <a:cubicBezTo>
                      <a:pt x="2" y="12"/>
                      <a:pt x="2" y="12"/>
                      <a:pt x="3" y="12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9" y="10"/>
                      <a:pt x="11" y="8"/>
                      <a:pt x="13" y="6"/>
                    </a:cubicBezTo>
                    <a:cubicBezTo>
                      <a:pt x="16" y="4"/>
                      <a:pt x="19" y="3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17" y="1"/>
                      <a:pt x="12" y="4"/>
                      <a:pt x="10" y="6"/>
                    </a:cubicBezTo>
                    <a:cubicBezTo>
                      <a:pt x="8" y="7"/>
                      <a:pt x="7" y="9"/>
                      <a:pt x="6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0" y="12"/>
                      <a:pt x="1" y="12"/>
                      <a:pt x="1" y="1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41" name="Freeform 202">
                <a:extLst>
                  <a:ext uri="{FF2B5EF4-FFF2-40B4-BE49-F238E27FC236}">
                    <a16:creationId xmlns:a16="http://schemas.microsoft.com/office/drawing/2014/main" id="{904531CA-513F-2BD8-D56A-ACA8C195C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227"/>
                <a:ext cx="72" cy="93"/>
              </a:xfrm>
              <a:custGeom>
                <a:avLst/>
                <a:gdLst>
                  <a:gd name="T0" fmla="*/ 0 w 29"/>
                  <a:gd name="T1" fmla="*/ 2 h 35"/>
                  <a:gd name="T2" fmla="*/ 13 w 29"/>
                  <a:gd name="T3" fmla="*/ 16 h 35"/>
                  <a:gd name="T4" fmla="*/ 27 w 29"/>
                  <a:gd name="T5" fmla="*/ 34 h 35"/>
                  <a:gd name="T6" fmla="*/ 28 w 29"/>
                  <a:gd name="T7" fmla="*/ 34 h 35"/>
                  <a:gd name="T8" fmla="*/ 28 w 29"/>
                  <a:gd name="T9" fmla="*/ 33 h 35"/>
                  <a:gd name="T10" fmla="*/ 14 w 29"/>
                  <a:gd name="T11" fmla="*/ 15 h 35"/>
                  <a:gd name="T12" fmla="*/ 2 w 29"/>
                  <a:gd name="T13" fmla="*/ 0 h 35"/>
                  <a:gd name="T14" fmla="*/ 0 w 29"/>
                  <a:gd name="T15" fmla="*/ 1 h 35"/>
                  <a:gd name="T16" fmla="*/ 0 w 29"/>
                  <a:gd name="T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5">
                    <a:moveTo>
                      <a:pt x="0" y="2"/>
                    </a:moveTo>
                    <a:cubicBezTo>
                      <a:pt x="4" y="5"/>
                      <a:pt x="8" y="10"/>
                      <a:pt x="13" y="16"/>
                    </a:cubicBezTo>
                    <a:cubicBezTo>
                      <a:pt x="17" y="22"/>
                      <a:pt x="22" y="29"/>
                      <a:pt x="27" y="34"/>
                    </a:cubicBezTo>
                    <a:cubicBezTo>
                      <a:pt x="27" y="35"/>
                      <a:pt x="28" y="35"/>
                      <a:pt x="28" y="34"/>
                    </a:cubicBezTo>
                    <a:cubicBezTo>
                      <a:pt x="29" y="34"/>
                      <a:pt x="29" y="33"/>
                      <a:pt x="28" y="33"/>
                    </a:cubicBezTo>
                    <a:cubicBezTo>
                      <a:pt x="23" y="28"/>
                      <a:pt x="19" y="21"/>
                      <a:pt x="14" y="15"/>
                    </a:cubicBezTo>
                    <a:cubicBezTo>
                      <a:pt x="10" y="9"/>
                      <a:pt x="6" y="4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42" name="Freeform 203">
                <a:extLst>
                  <a:ext uri="{FF2B5EF4-FFF2-40B4-BE49-F238E27FC236}">
                    <a16:creationId xmlns:a16="http://schemas.microsoft.com/office/drawing/2014/main" id="{173CF324-20A8-6CFE-991E-6A483CCAF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9" y="1824"/>
                <a:ext cx="125" cy="43"/>
              </a:xfrm>
              <a:custGeom>
                <a:avLst/>
                <a:gdLst>
                  <a:gd name="T0" fmla="*/ 1 w 50"/>
                  <a:gd name="T1" fmla="*/ 2 h 16"/>
                  <a:gd name="T2" fmla="*/ 49 w 50"/>
                  <a:gd name="T3" fmla="*/ 15 h 16"/>
                  <a:gd name="T4" fmla="*/ 50 w 50"/>
                  <a:gd name="T5" fmla="*/ 15 h 16"/>
                  <a:gd name="T6" fmla="*/ 49 w 50"/>
                  <a:gd name="T7" fmla="*/ 14 h 16"/>
                  <a:gd name="T8" fmla="*/ 2 w 50"/>
                  <a:gd name="T9" fmla="*/ 0 h 16"/>
                  <a:gd name="T10" fmla="*/ 1 w 50"/>
                  <a:gd name="T11" fmla="*/ 0 h 16"/>
                  <a:gd name="T12" fmla="*/ 1 w 50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6">
                    <a:moveTo>
                      <a:pt x="1" y="2"/>
                    </a:moveTo>
                    <a:cubicBezTo>
                      <a:pt x="11" y="10"/>
                      <a:pt x="29" y="12"/>
                      <a:pt x="49" y="15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50" y="14"/>
                      <a:pt x="50" y="14"/>
                      <a:pt x="49" y="14"/>
                    </a:cubicBezTo>
                    <a:cubicBezTo>
                      <a:pt x="29" y="10"/>
                      <a:pt x="11" y="8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43" name="Freeform 204">
                <a:extLst>
                  <a:ext uri="{FF2B5EF4-FFF2-40B4-BE49-F238E27FC236}">
                    <a16:creationId xmlns:a16="http://schemas.microsoft.com/office/drawing/2014/main" id="{D1AB39E0-5AD0-D6E3-B588-7EC295C5B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2299"/>
                <a:ext cx="65" cy="29"/>
              </a:xfrm>
              <a:custGeom>
                <a:avLst/>
                <a:gdLst>
                  <a:gd name="T0" fmla="*/ 0 w 26"/>
                  <a:gd name="T1" fmla="*/ 2 h 11"/>
                  <a:gd name="T2" fmla="*/ 10 w 26"/>
                  <a:gd name="T3" fmla="*/ 9 h 11"/>
                  <a:gd name="T4" fmla="*/ 25 w 26"/>
                  <a:gd name="T5" fmla="*/ 11 h 11"/>
                  <a:gd name="T6" fmla="*/ 26 w 26"/>
                  <a:gd name="T7" fmla="*/ 10 h 11"/>
                  <a:gd name="T8" fmla="*/ 25 w 26"/>
                  <a:gd name="T9" fmla="*/ 9 h 11"/>
                  <a:gd name="T10" fmla="*/ 11 w 26"/>
                  <a:gd name="T11" fmla="*/ 7 h 11"/>
                  <a:gd name="T12" fmla="*/ 1 w 26"/>
                  <a:gd name="T13" fmla="*/ 0 h 11"/>
                  <a:gd name="T14" fmla="*/ 0 w 26"/>
                  <a:gd name="T15" fmla="*/ 0 h 11"/>
                  <a:gd name="T16" fmla="*/ 0 w 26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1">
                    <a:moveTo>
                      <a:pt x="0" y="2"/>
                    </a:moveTo>
                    <a:cubicBezTo>
                      <a:pt x="3" y="6"/>
                      <a:pt x="7" y="8"/>
                      <a:pt x="10" y="9"/>
                    </a:cubicBezTo>
                    <a:cubicBezTo>
                      <a:pt x="14" y="10"/>
                      <a:pt x="19" y="11"/>
                      <a:pt x="25" y="11"/>
                    </a:cubicBezTo>
                    <a:cubicBezTo>
                      <a:pt x="25" y="11"/>
                      <a:pt x="26" y="11"/>
                      <a:pt x="26" y="10"/>
                    </a:cubicBezTo>
                    <a:cubicBezTo>
                      <a:pt x="26" y="10"/>
                      <a:pt x="26" y="9"/>
                      <a:pt x="25" y="9"/>
                    </a:cubicBezTo>
                    <a:cubicBezTo>
                      <a:pt x="19" y="9"/>
                      <a:pt x="14" y="8"/>
                      <a:pt x="11" y="7"/>
                    </a:cubicBezTo>
                    <a:cubicBezTo>
                      <a:pt x="8" y="6"/>
                      <a:pt x="5" y="4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7" name="Group 406">
              <a:extLst>
                <a:ext uri="{FF2B5EF4-FFF2-40B4-BE49-F238E27FC236}">
                  <a16:creationId xmlns:a16="http://schemas.microsoft.com/office/drawing/2014/main" id="{750443D7-8EEB-C6AF-78D3-DEA320AB3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07225" y="1744663"/>
              <a:ext cx="2501899" cy="3971925"/>
              <a:chOff x="4414" y="1099"/>
              <a:chExt cx="1576" cy="2502"/>
            </a:xfrm>
          </p:grpSpPr>
          <p:sp>
            <p:nvSpPr>
              <p:cNvPr id="585" name="Freeform 206">
                <a:extLst>
                  <a:ext uri="{FF2B5EF4-FFF2-40B4-BE49-F238E27FC236}">
                    <a16:creationId xmlns:a16="http://schemas.microsoft.com/office/drawing/2014/main" id="{2E935253-C41A-C3CC-18CE-ADFC56DF7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2" y="2219"/>
                <a:ext cx="57" cy="53"/>
              </a:xfrm>
              <a:custGeom>
                <a:avLst/>
                <a:gdLst>
                  <a:gd name="T0" fmla="*/ 4 w 23"/>
                  <a:gd name="T1" fmla="*/ 12 h 20"/>
                  <a:gd name="T2" fmla="*/ 9 w 23"/>
                  <a:gd name="T3" fmla="*/ 7 h 20"/>
                  <a:gd name="T4" fmla="*/ 17 w 23"/>
                  <a:gd name="T5" fmla="*/ 4 h 20"/>
                  <a:gd name="T6" fmla="*/ 18 w 23"/>
                  <a:gd name="T7" fmla="*/ 5 h 20"/>
                  <a:gd name="T8" fmla="*/ 18 w 23"/>
                  <a:gd name="T9" fmla="*/ 5 h 20"/>
                  <a:gd name="T10" fmla="*/ 19 w 23"/>
                  <a:gd name="T11" fmla="*/ 6 h 20"/>
                  <a:gd name="T12" fmla="*/ 17 w 23"/>
                  <a:gd name="T13" fmla="*/ 9 h 20"/>
                  <a:gd name="T14" fmla="*/ 10 w 23"/>
                  <a:gd name="T15" fmla="*/ 14 h 20"/>
                  <a:gd name="T16" fmla="*/ 7 w 23"/>
                  <a:gd name="T17" fmla="*/ 16 h 20"/>
                  <a:gd name="T18" fmla="*/ 5 w 23"/>
                  <a:gd name="T19" fmla="*/ 16 h 20"/>
                  <a:gd name="T20" fmla="*/ 5 w 23"/>
                  <a:gd name="T21" fmla="*/ 16 h 20"/>
                  <a:gd name="T22" fmla="*/ 5 w 23"/>
                  <a:gd name="T23" fmla="*/ 20 h 20"/>
                  <a:gd name="T24" fmla="*/ 5 w 23"/>
                  <a:gd name="T25" fmla="*/ 20 h 20"/>
                  <a:gd name="T26" fmla="*/ 9 w 23"/>
                  <a:gd name="T27" fmla="*/ 19 h 20"/>
                  <a:gd name="T28" fmla="*/ 18 w 23"/>
                  <a:gd name="T29" fmla="*/ 14 h 20"/>
                  <a:gd name="T30" fmla="*/ 21 w 23"/>
                  <a:gd name="T31" fmla="*/ 11 h 20"/>
                  <a:gd name="T32" fmla="*/ 23 w 23"/>
                  <a:gd name="T33" fmla="*/ 6 h 20"/>
                  <a:gd name="T34" fmla="*/ 22 w 23"/>
                  <a:gd name="T35" fmla="*/ 3 h 20"/>
                  <a:gd name="T36" fmla="*/ 20 w 23"/>
                  <a:gd name="T37" fmla="*/ 1 h 20"/>
                  <a:gd name="T38" fmla="*/ 17 w 23"/>
                  <a:gd name="T39" fmla="*/ 0 h 20"/>
                  <a:gd name="T40" fmla="*/ 7 w 23"/>
                  <a:gd name="T41" fmla="*/ 4 h 20"/>
                  <a:gd name="T42" fmla="*/ 0 w 23"/>
                  <a:gd name="T43" fmla="*/ 10 h 20"/>
                  <a:gd name="T44" fmla="*/ 4 w 23"/>
                  <a:gd name="T4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0">
                    <a:moveTo>
                      <a:pt x="4" y="12"/>
                    </a:moveTo>
                    <a:cubicBezTo>
                      <a:pt x="4" y="11"/>
                      <a:pt x="7" y="9"/>
                      <a:pt x="9" y="7"/>
                    </a:cubicBezTo>
                    <a:cubicBezTo>
                      <a:pt x="12" y="6"/>
                      <a:pt x="15" y="4"/>
                      <a:pt x="17" y="4"/>
                    </a:cubicBezTo>
                    <a:cubicBezTo>
                      <a:pt x="17" y="4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7"/>
                      <a:pt x="18" y="8"/>
                      <a:pt x="17" y="9"/>
                    </a:cubicBezTo>
                    <a:cubicBezTo>
                      <a:pt x="16" y="11"/>
                      <a:pt x="13" y="13"/>
                      <a:pt x="10" y="14"/>
                    </a:cubicBezTo>
                    <a:cubicBezTo>
                      <a:pt x="9" y="15"/>
                      <a:pt x="8" y="15"/>
                      <a:pt x="7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8" y="20"/>
                      <a:pt x="9" y="19"/>
                    </a:cubicBezTo>
                    <a:cubicBezTo>
                      <a:pt x="12" y="18"/>
                      <a:pt x="15" y="16"/>
                      <a:pt x="18" y="14"/>
                    </a:cubicBezTo>
                    <a:cubicBezTo>
                      <a:pt x="19" y="13"/>
                      <a:pt x="20" y="12"/>
                      <a:pt x="21" y="11"/>
                    </a:cubicBezTo>
                    <a:cubicBezTo>
                      <a:pt x="22" y="10"/>
                      <a:pt x="23" y="8"/>
                      <a:pt x="23" y="6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3" y="0"/>
                      <a:pt x="10" y="2"/>
                      <a:pt x="7" y="4"/>
                    </a:cubicBezTo>
                    <a:cubicBezTo>
                      <a:pt x="4" y="6"/>
                      <a:pt x="2" y="8"/>
                      <a:pt x="0" y="10"/>
                    </a:cubicBezTo>
                    <a:cubicBezTo>
                      <a:pt x="4" y="12"/>
                      <a:pt x="4" y="12"/>
                      <a:pt x="4" y="12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6" name="Freeform 207">
                <a:extLst>
                  <a:ext uri="{FF2B5EF4-FFF2-40B4-BE49-F238E27FC236}">
                    <a16:creationId xmlns:a16="http://schemas.microsoft.com/office/drawing/2014/main" id="{49E156F4-8967-0B07-CCAA-34560E260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2291"/>
                <a:ext cx="53" cy="37"/>
              </a:xfrm>
              <a:custGeom>
                <a:avLst/>
                <a:gdLst>
                  <a:gd name="T0" fmla="*/ 11 w 21"/>
                  <a:gd name="T1" fmla="*/ 5 h 14"/>
                  <a:gd name="T2" fmla="*/ 14 w 21"/>
                  <a:gd name="T3" fmla="*/ 4 h 14"/>
                  <a:gd name="T4" fmla="*/ 16 w 21"/>
                  <a:gd name="T5" fmla="*/ 5 h 14"/>
                  <a:gd name="T6" fmla="*/ 17 w 21"/>
                  <a:gd name="T7" fmla="*/ 8 h 14"/>
                  <a:gd name="T8" fmla="*/ 16 w 21"/>
                  <a:gd name="T9" fmla="*/ 11 h 14"/>
                  <a:gd name="T10" fmla="*/ 18 w 21"/>
                  <a:gd name="T11" fmla="*/ 12 h 14"/>
                  <a:gd name="T12" fmla="*/ 17 w 21"/>
                  <a:gd name="T13" fmla="*/ 10 h 14"/>
                  <a:gd name="T14" fmla="*/ 15 w 21"/>
                  <a:gd name="T15" fmla="*/ 10 h 14"/>
                  <a:gd name="T16" fmla="*/ 2 w 21"/>
                  <a:gd name="T17" fmla="*/ 5 h 14"/>
                  <a:gd name="T18" fmla="*/ 0 w 21"/>
                  <a:gd name="T19" fmla="*/ 8 h 14"/>
                  <a:gd name="T20" fmla="*/ 15 w 21"/>
                  <a:gd name="T21" fmla="*/ 14 h 14"/>
                  <a:gd name="T22" fmla="*/ 18 w 21"/>
                  <a:gd name="T23" fmla="*/ 14 h 14"/>
                  <a:gd name="T24" fmla="*/ 19 w 21"/>
                  <a:gd name="T25" fmla="*/ 14 h 14"/>
                  <a:gd name="T26" fmla="*/ 19 w 21"/>
                  <a:gd name="T27" fmla="*/ 13 h 14"/>
                  <a:gd name="T28" fmla="*/ 21 w 21"/>
                  <a:gd name="T29" fmla="*/ 8 h 14"/>
                  <a:gd name="T30" fmla="*/ 19 w 21"/>
                  <a:gd name="T31" fmla="*/ 3 h 14"/>
                  <a:gd name="T32" fmla="*/ 14 w 21"/>
                  <a:gd name="T33" fmla="*/ 0 h 14"/>
                  <a:gd name="T34" fmla="*/ 9 w 21"/>
                  <a:gd name="T35" fmla="*/ 2 h 14"/>
                  <a:gd name="T36" fmla="*/ 11 w 21"/>
                  <a:gd name="T3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14">
                    <a:moveTo>
                      <a:pt x="11" y="5"/>
                    </a:moveTo>
                    <a:cubicBezTo>
                      <a:pt x="12" y="5"/>
                      <a:pt x="13" y="4"/>
                      <a:pt x="14" y="4"/>
                    </a:cubicBezTo>
                    <a:cubicBezTo>
                      <a:pt x="15" y="4"/>
                      <a:pt x="16" y="5"/>
                      <a:pt x="16" y="5"/>
                    </a:cubicBezTo>
                    <a:cubicBezTo>
                      <a:pt x="16" y="6"/>
                      <a:pt x="17" y="6"/>
                      <a:pt x="17" y="8"/>
                    </a:cubicBezTo>
                    <a:cubicBezTo>
                      <a:pt x="17" y="9"/>
                      <a:pt x="16" y="10"/>
                      <a:pt x="16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1" y="10"/>
                      <a:pt x="6" y="7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1"/>
                      <a:pt x="9" y="14"/>
                      <a:pt x="15" y="14"/>
                    </a:cubicBezTo>
                    <a:cubicBezTo>
                      <a:pt x="16" y="14"/>
                      <a:pt x="17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1"/>
                      <a:pt x="21" y="9"/>
                      <a:pt x="21" y="8"/>
                    </a:cubicBezTo>
                    <a:cubicBezTo>
                      <a:pt x="21" y="6"/>
                      <a:pt x="20" y="4"/>
                      <a:pt x="19" y="3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2" y="0"/>
                      <a:pt x="11" y="1"/>
                      <a:pt x="9" y="2"/>
                    </a:cubicBezTo>
                    <a:cubicBezTo>
                      <a:pt x="11" y="5"/>
                      <a:pt x="11" y="5"/>
                      <a:pt x="11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7" name="Freeform 208">
                <a:extLst>
                  <a:ext uri="{FF2B5EF4-FFF2-40B4-BE49-F238E27FC236}">
                    <a16:creationId xmlns:a16="http://schemas.microsoft.com/office/drawing/2014/main" id="{9F072A88-B9A6-362D-5226-98374FB9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4" y="1827"/>
                <a:ext cx="33" cy="51"/>
              </a:xfrm>
              <a:custGeom>
                <a:avLst/>
                <a:gdLst>
                  <a:gd name="T0" fmla="*/ 3 w 13"/>
                  <a:gd name="T1" fmla="*/ 0 h 19"/>
                  <a:gd name="T2" fmla="*/ 0 w 13"/>
                  <a:gd name="T3" fmla="*/ 11 h 19"/>
                  <a:gd name="T4" fmla="*/ 2 w 13"/>
                  <a:gd name="T5" fmla="*/ 18 h 19"/>
                  <a:gd name="T6" fmla="*/ 2 w 13"/>
                  <a:gd name="T7" fmla="*/ 19 h 19"/>
                  <a:gd name="T8" fmla="*/ 3 w 13"/>
                  <a:gd name="T9" fmla="*/ 19 h 19"/>
                  <a:gd name="T10" fmla="*/ 11 w 13"/>
                  <a:gd name="T11" fmla="*/ 15 h 19"/>
                  <a:gd name="T12" fmla="*/ 13 w 13"/>
                  <a:gd name="T13" fmla="*/ 8 h 19"/>
                  <a:gd name="T14" fmla="*/ 13 w 13"/>
                  <a:gd name="T15" fmla="*/ 6 h 19"/>
                  <a:gd name="T16" fmla="*/ 9 w 13"/>
                  <a:gd name="T17" fmla="*/ 6 h 19"/>
                  <a:gd name="T18" fmla="*/ 9 w 13"/>
                  <a:gd name="T19" fmla="*/ 8 h 19"/>
                  <a:gd name="T20" fmla="*/ 8 w 13"/>
                  <a:gd name="T21" fmla="*/ 13 h 19"/>
                  <a:gd name="T22" fmla="*/ 3 w 13"/>
                  <a:gd name="T23" fmla="*/ 15 h 19"/>
                  <a:gd name="T24" fmla="*/ 3 w 13"/>
                  <a:gd name="T25" fmla="*/ 17 h 19"/>
                  <a:gd name="T26" fmla="*/ 5 w 13"/>
                  <a:gd name="T27" fmla="*/ 16 h 19"/>
                  <a:gd name="T28" fmla="*/ 4 w 13"/>
                  <a:gd name="T29" fmla="*/ 11 h 19"/>
                  <a:gd name="T30" fmla="*/ 6 w 13"/>
                  <a:gd name="T31" fmla="*/ 2 h 19"/>
                  <a:gd name="T32" fmla="*/ 3 w 13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9">
                    <a:moveTo>
                      <a:pt x="3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3"/>
                      <a:pt x="0" y="16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6" y="19"/>
                      <a:pt x="9" y="17"/>
                      <a:pt x="11" y="15"/>
                    </a:cubicBezTo>
                    <a:cubicBezTo>
                      <a:pt x="12" y="13"/>
                      <a:pt x="13" y="10"/>
                      <a:pt x="13" y="8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10"/>
                      <a:pt x="9" y="11"/>
                      <a:pt x="8" y="13"/>
                    </a:cubicBezTo>
                    <a:cubicBezTo>
                      <a:pt x="7" y="14"/>
                      <a:pt x="5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5"/>
                      <a:pt x="4" y="13"/>
                      <a:pt x="4" y="11"/>
                    </a:cubicBezTo>
                    <a:cubicBezTo>
                      <a:pt x="4" y="8"/>
                      <a:pt x="5" y="4"/>
                      <a:pt x="6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8" name="Freeform 209">
                <a:extLst>
                  <a:ext uri="{FF2B5EF4-FFF2-40B4-BE49-F238E27FC236}">
                    <a16:creationId xmlns:a16="http://schemas.microsoft.com/office/drawing/2014/main" id="{93F34368-16AC-5741-D374-185B22A93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315"/>
                <a:ext cx="40" cy="67"/>
              </a:xfrm>
              <a:custGeom>
                <a:avLst/>
                <a:gdLst>
                  <a:gd name="T0" fmla="*/ 11 w 16"/>
                  <a:gd name="T1" fmla="*/ 1 h 25"/>
                  <a:gd name="T2" fmla="*/ 12 w 16"/>
                  <a:gd name="T3" fmla="*/ 3 h 25"/>
                  <a:gd name="T4" fmla="*/ 9 w 16"/>
                  <a:gd name="T5" fmla="*/ 13 h 25"/>
                  <a:gd name="T6" fmla="*/ 0 w 16"/>
                  <a:gd name="T7" fmla="*/ 22 h 25"/>
                  <a:gd name="T8" fmla="*/ 2 w 16"/>
                  <a:gd name="T9" fmla="*/ 25 h 25"/>
                  <a:gd name="T10" fmla="*/ 12 w 16"/>
                  <a:gd name="T11" fmla="*/ 16 h 25"/>
                  <a:gd name="T12" fmla="*/ 16 w 16"/>
                  <a:gd name="T13" fmla="*/ 3 h 25"/>
                  <a:gd name="T14" fmla="*/ 15 w 16"/>
                  <a:gd name="T15" fmla="*/ 0 h 25"/>
                  <a:gd name="T16" fmla="*/ 11 w 16"/>
                  <a:gd name="T17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5">
                    <a:moveTo>
                      <a:pt x="11" y="1"/>
                    </a:moveTo>
                    <a:cubicBezTo>
                      <a:pt x="11" y="2"/>
                      <a:pt x="12" y="3"/>
                      <a:pt x="12" y="3"/>
                    </a:cubicBezTo>
                    <a:cubicBezTo>
                      <a:pt x="11" y="8"/>
                      <a:pt x="10" y="10"/>
                      <a:pt x="9" y="13"/>
                    </a:cubicBezTo>
                    <a:cubicBezTo>
                      <a:pt x="7" y="16"/>
                      <a:pt x="4" y="19"/>
                      <a:pt x="0" y="2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6" y="22"/>
                      <a:pt x="9" y="19"/>
                      <a:pt x="12" y="16"/>
                    </a:cubicBezTo>
                    <a:cubicBezTo>
                      <a:pt x="14" y="12"/>
                      <a:pt x="16" y="8"/>
                      <a:pt x="16" y="3"/>
                    </a:cubicBezTo>
                    <a:cubicBezTo>
                      <a:pt x="16" y="3"/>
                      <a:pt x="15" y="2"/>
                      <a:pt x="15" y="0"/>
                    </a:cubicBezTo>
                    <a:cubicBezTo>
                      <a:pt x="11" y="1"/>
                      <a:pt x="11" y="1"/>
                      <a:pt x="11" y="1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9" name="Freeform 210">
                <a:extLst>
                  <a:ext uri="{FF2B5EF4-FFF2-40B4-BE49-F238E27FC236}">
                    <a16:creationId xmlns:a16="http://schemas.microsoft.com/office/drawing/2014/main" id="{B331FB27-2E39-06E3-6E3D-8F1314D0C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731"/>
                <a:ext cx="45" cy="45"/>
              </a:xfrm>
              <a:custGeom>
                <a:avLst/>
                <a:gdLst>
                  <a:gd name="T0" fmla="*/ 8 w 18"/>
                  <a:gd name="T1" fmla="*/ 4 h 17"/>
                  <a:gd name="T2" fmla="*/ 10 w 18"/>
                  <a:gd name="T3" fmla="*/ 4 h 17"/>
                  <a:gd name="T4" fmla="*/ 13 w 18"/>
                  <a:gd name="T5" fmla="*/ 5 h 17"/>
                  <a:gd name="T6" fmla="*/ 14 w 18"/>
                  <a:gd name="T7" fmla="*/ 8 h 17"/>
                  <a:gd name="T8" fmla="*/ 14 w 18"/>
                  <a:gd name="T9" fmla="*/ 9 h 17"/>
                  <a:gd name="T10" fmla="*/ 12 w 18"/>
                  <a:gd name="T11" fmla="*/ 10 h 17"/>
                  <a:gd name="T12" fmla="*/ 6 w 18"/>
                  <a:gd name="T13" fmla="*/ 12 h 17"/>
                  <a:gd name="T14" fmla="*/ 0 w 18"/>
                  <a:gd name="T15" fmla="*/ 13 h 17"/>
                  <a:gd name="T16" fmla="*/ 0 w 18"/>
                  <a:gd name="T17" fmla="*/ 17 h 17"/>
                  <a:gd name="T18" fmla="*/ 9 w 18"/>
                  <a:gd name="T19" fmla="*/ 16 h 17"/>
                  <a:gd name="T20" fmla="*/ 14 w 18"/>
                  <a:gd name="T21" fmla="*/ 14 h 17"/>
                  <a:gd name="T22" fmla="*/ 17 w 18"/>
                  <a:gd name="T23" fmla="*/ 10 h 17"/>
                  <a:gd name="T24" fmla="*/ 18 w 18"/>
                  <a:gd name="T25" fmla="*/ 8 h 17"/>
                  <a:gd name="T26" fmla="*/ 15 w 18"/>
                  <a:gd name="T27" fmla="*/ 2 h 17"/>
                  <a:gd name="T28" fmla="*/ 10 w 18"/>
                  <a:gd name="T29" fmla="*/ 0 h 17"/>
                  <a:gd name="T30" fmla="*/ 6 w 18"/>
                  <a:gd name="T31" fmla="*/ 1 h 17"/>
                  <a:gd name="T32" fmla="*/ 8 w 18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7">
                    <a:moveTo>
                      <a:pt x="8" y="4"/>
                    </a:moveTo>
                    <a:cubicBezTo>
                      <a:pt x="8" y="4"/>
                      <a:pt x="9" y="4"/>
                      <a:pt x="10" y="4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3" y="6"/>
                      <a:pt x="14" y="6"/>
                      <a:pt x="14" y="8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3" y="9"/>
                      <a:pt x="13" y="10"/>
                      <a:pt x="12" y="10"/>
                    </a:cubicBezTo>
                    <a:cubicBezTo>
                      <a:pt x="10" y="11"/>
                      <a:pt x="8" y="12"/>
                      <a:pt x="6" y="12"/>
                    </a:cubicBezTo>
                    <a:cubicBezTo>
                      <a:pt x="4" y="13"/>
                      <a:pt x="1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7"/>
                      <a:pt x="6" y="17"/>
                      <a:pt x="9" y="16"/>
                    </a:cubicBezTo>
                    <a:cubicBezTo>
                      <a:pt x="11" y="15"/>
                      <a:pt x="12" y="15"/>
                      <a:pt x="14" y="14"/>
                    </a:cubicBezTo>
                    <a:cubicBezTo>
                      <a:pt x="15" y="13"/>
                      <a:pt x="17" y="12"/>
                      <a:pt x="17" y="10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8" y="5"/>
                      <a:pt x="17" y="3"/>
                      <a:pt x="15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0" name="Freeform 211">
                <a:extLst>
                  <a:ext uri="{FF2B5EF4-FFF2-40B4-BE49-F238E27FC236}">
                    <a16:creationId xmlns:a16="http://schemas.microsoft.com/office/drawing/2014/main" id="{B7364025-E0FE-4603-475C-42645461A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952"/>
                <a:ext cx="35" cy="70"/>
              </a:xfrm>
              <a:custGeom>
                <a:avLst/>
                <a:gdLst>
                  <a:gd name="T0" fmla="*/ 4 w 14"/>
                  <a:gd name="T1" fmla="*/ 12 h 26"/>
                  <a:gd name="T2" fmla="*/ 7 w 14"/>
                  <a:gd name="T3" fmla="*/ 6 h 26"/>
                  <a:gd name="T4" fmla="*/ 11 w 14"/>
                  <a:gd name="T5" fmla="*/ 4 h 26"/>
                  <a:gd name="T6" fmla="*/ 11 w 14"/>
                  <a:gd name="T7" fmla="*/ 2 h 26"/>
                  <a:gd name="T8" fmla="*/ 9 w 14"/>
                  <a:gd name="T9" fmla="*/ 3 h 26"/>
                  <a:gd name="T10" fmla="*/ 10 w 14"/>
                  <a:gd name="T11" fmla="*/ 7 h 26"/>
                  <a:gd name="T12" fmla="*/ 7 w 14"/>
                  <a:gd name="T13" fmla="*/ 15 h 26"/>
                  <a:gd name="T14" fmla="*/ 0 w 14"/>
                  <a:gd name="T15" fmla="*/ 23 h 26"/>
                  <a:gd name="T16" fmla="*/ 3 w 14"/>
                  <a:gd name="T17" fmla="*/ 26 h 26"/>
                  <a:gd name="T18" fmla="*/ 10 w 14"/>
                  <a:gd name="T19" fmla="*/ 18 h 26"/>
                  <a:gd name="T20" fmla="*/ 14 w 14"/>
                  <a:gd name="T21" fmla="*/ 7 h 26"/>
                  <a:gd name="T22" fmla="*/ 12 w 14"/>
                  <a:gd name="T23" fmla="*/ 1 h 26"/>
                  <a:gd name="T24" fmla="*/ 12 w 14"/>
                  <a:gd name="T25" fmla="*/ 0 h 26"/>
                  <a:gd name="T26" fmla="*/ 10 w 14"/>
                  <a:gd name="T27" fmla="*/ 0 h 26"/>
                  <a:gd name="T28" fmla="*/ 3 w 14"/>
                  <a:gd name="T29" fmla="*/ 4 h 26"/>
                  <a:gd name="T30" fmla="*/ 0 w 14"/>
                  <a:gd name="T31" fmla="*/ 11 h 26"/>
                  <a:gd name="T32" fmla="*/ 4 w 14"/>
                  <a:gd name="T3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6">
                    <a:moveTo>
                      <a:pt x="4" y="12"/>
                    </a:moveTo>
                    <a:cubicBezTo>
                      <a:pt x="5" y="10"/>
                      <a:pt x="5" y="8"/>
                      <a:pt x="7" y="6"/>
                    </a:cubicBezTo>
                    <a:cubicBezTo>
                      <a:pt x="8" y="5"/>
                      <a:pt x="9" y="4"/>
                      <a:pt x="11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6"/>
                      <a:pt x="10" y="7"/>
                    </a:cubicBezTo>
                    <a:cubicBezTo>
                      <a:pt x="10" y="10"/>
                      <a:pt x="9" y="13"/>
                      <a:pt x="7" y="15"/>
                    </a:cubicBezTo>
                    <a:cubicBezTo>
                      <a:pt x="5" y="18"/>
                      <a:pt x="2" y="20"/>
                      <a:pt x="0" y="23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" y="23"/>
                      <a:pt x="8" y="21"/>
                      <a:pt x="10" y="18"/>
                    </a:cubicBezTo>
                    <a:cubicBezTo>
                      <a:pt x="12" y="15"/>
                      <a:pt x="14" y="11"/>
                      <a:pt x="14" y="7"/>
                    </a:cubicBezTo>
                    <a:cubicBezTo>
                      <a:pt x="14" y="5"/>
                      <a:pt x="13" y="3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2"/>
                      <a:pt x="3" y="4"/>
                    </a:cubicBezTo>
                    <a:cubicBezTo>
                      <a:pt x="2" y="6"/>
                      <a:pt x="1" y="8"/>
                      <a:pt x="0" y="11"/>
                    </a:cubicBezTo>
                    <a:cubicBezTo>
                      <a:pt x="4" y="12"/>
                      <a:pt x="4" y="12"/>
                      <a:pt x="4" y="12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1" name="Freeform 212">
                <a:extLst>
                  <a:ext uri="{FF2B5EF4-FFF2-40B4-BE49-F238E27FC236}">
                    <a16:creationId xmlns:a16="http://schemas.microsoft.com/office/drawing/2014/main" id="{F4E17003-8450-289B-ADBA-8D1C39D66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1904"/>
                <a:ext cx="22" cy="22"/>
              </a:xfrm>
              <a:custGeom>
                <a:avLst/>
                <a:gdLst>
                  <a:gd name="T0" fmla="*/ 0 w 9"/>
                  <a:gd name="T1" fmla="*/ 1 h 8"/>
                  <a:gd name="T2" fmla="*/ 3 w 9"/>
                  <a:gd name="T3" fmla="*/ 6 h 8"/>
                  <a:gd name="T4" fmla="*/ 8 w 9"/>
                  <a:gd name="T5" fmla="*/ 8 h 8"/>
                  <a:gd name="T6" fmla="*/ 9 w 9"/>
                  <a:gd name="T7" fmla="*/ 4 h 8"/>
                  <a:gd name="T8" fmla="*/ 6 w 9"/>
                  <a:gd name="T9" fmla="*/ 3 h 8"/>
                  <a:gd name="T10" fmla="*/ 4 w 9"/>
                  <a:gd name="T11" fmla="*/ 0 h 8"/>
                  <a:gd name="T12" fmla="*/ 0 w 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1"/>
                    </a:moveTo>
                    <a:cubicBezTo>
                      <a:pt x="0" y="3"/>
                      <a:pt x="2" y="5"/>
                      <a:pt x="3" y="6"/>
                    </a:cubicBezTo>
                    <a:cubicBezTo>
                      <a:pt x="4" y="7"/>
                      <a:pt x="6" y="8"/>
                      <a:pt x="8" y="8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6" y="4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2" name="Freeform 213">
                <a:extLst>
                  <a:ext uri="{FF2B5EF4-FFF2-40B4-BE49-F238E27FC236}">
                    <a16:creationId xmlns:a16="http://schemas.microsoft.com/office/drawing/2014/main" id="{6B40BDD1-6BB2-6506-1FD2-4637FEA36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099"/>
                <a:ext cx="35" cy="51"/>
              </a:xfrm>
              <a:custGeom>
                <a:avLst/>
                <a:gdLst>
                  <a:gd name="T0" fmla="*/ 0 w 14"/>
                  <a:gd name="T1" fmla="*/ 8 h 19"/>
                  <a:gd name="T2" fmla="*/ 0 w 14"/>
                  <a:gd name="T3" fmla="*/ 8 h 19"/>
                  <a:gd name="T4" fmla="*/ 1 w 14"/>
                  <a:gd name="T5" fmla="*/ 10 h 19"/>
                  <a:gd name="T6" fmla="*/ 3 w 14"/>
                  <a:gd name="T7" fmla="*/ 15 h 19"/>
                  <a:gd name="T8" fmla="*/ 5 w 14"/>
                  <a:gd name="T9" fmla="*/ 18 h 19"/>
                  <a:gd name="T10" fmla="*/ 8 w 14"/>
                  <a:gd name="T11" fmla="*/ 19 h 19"/>
                  <a:gd name="T12" fmla="*/ 11 w 14"/>
                  <a:gd name="T13" fmla="*/ 19 h 19"/>
                  <a:gd name="T14" fmla="*/ 13 w 14"/>
                  <a:gd name="T15" fmla="*/ 16 h 19"/>
                  <a:gd name="T16" fmla="*/ 14 w 14"/>
                  <a:gd name="T17" fmla="*/ 13 h 19"/>
                  <a:gd name="T18" fmla="*/ 11 w 14"/>
                  <a:gd name="T19" fmla="*/ 5 h 19"/>
                  <a:gd name="T20" fmla="*/ 7 w 14"/>
                  <a:gd name="T21" fmla="*/ 0 h 19"/>
                  <a:gd name="T22" fmla="*/ 4 w 14"/>
                  <a:gd name="T23" fmla="*/ 2 h 19"/>
                  <a:gd name="T24" fmla="*/ 8 w 14"/>
                  <a:gd name="T25" fmla="*/ 7 h 19"/>
                  <a:gd name="T26" fmla="*/ 10 w 14"/>
                  <a:gd name="T27" fmla="*/ 13 h 19"/>
                  <a:gd name="T28" fmla="*/ 10 w 14"/>
                  <a:gd name="T29" fmla="*/ 14 h 19"/>
                  <a:gd name="T30" fmla="*/ 9 w 14"/>
                  <a:gd name="T31" fmla="*/ 15 h 19"/>
                  <a:gd name="T32" fmla="*/ 8 w 14"/>
                  <a:gd name="T33" fmla="*/ 15 h 19"/>
                  <a:gd name="T34" fmla="*/ 7 w 14"/>
                  <a:gd name="T35" fmla="*/ 14 h 19"/>
                  <a:gd name="T36" fmla="*/ 5 w 14"/>
                  <a:gd name="T37" fmla="*/ 10 h 19"/>
                  <a:gd name="T38" fmla="*/ 4 w 14"/>
                  <a:gd name="T39" fmla="*/ 7 h 19"/>
                  <a:gd name="T40" fmla="*/ 2 w 14"/>
                  <a:gd name="T41" fmla="*/ 5 h 19"/>
                  <a:gd name="T42" fmla="*/ 0 w 14"/>
                  <a:gd name="T4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9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2" y="12"/>
                      <a:pt x="2" y="14"/>
                      <a:pt x="3" y="15"/>
                    </a:cubicBezTo>
                    <a:cubicBezTo>
                      <a:pt x="4" y="16"/>
                      <a:pt x="4" y="17"/>
                      <a:pt x="5" y="18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9" y="19"/>
                      <a:pt x="10" y="19"/>
                      <a:pt x="11" y="19"/>
                    </a:cubicBezTo>
                    <a:cubicBezTo>
                      <a:pt x="12" y="18"/>
                      <a:pt x="13" y="17"/>
                      <a:pt x="13" y="16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4" y="11"/>
                      <a:pt x="13" y="8"/>
                      <a:pt x="11" y="5"/>
                    </a:cubicBezTo>
                    <a:cubicBezTo>
                      <a:pt x="10" y="3"/>
                      <a:pt x="8" y="1"/>
                      <a:pt x="7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7" y="5"/>
                      <a:pt x="8" y="7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6" y="14"/>
                      <a:pt x="6" y="12"/>
                      <a:pt x="5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3" name="Freeform 214">
                <a:extLst>
                  <a:ext uri="{FF2B5EF4-FFF2-40B4-BE49-F238E27FC236}">
                    <a16:creationId xmlns:a16="http://schemas.microsoft.com/office/drawing/2014/main" id="{A004BDE9-4672-7D9A-C447-335835B9B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254"/>
                <a:ext cx="265" cy="1072"/>
              </a:xfrm>
              <a:custGeom>
                <a:avLst/>
                <a:gdLst>
                  <a:gd name="T0" fmla="*/ 25 w 106"/>
                  <a:gd name="T1" fmla="*/ 381 h 402"/>
                  <a:gd name="T2" fmla="*/ 25 w 106"/>
                  <a:gd name="T3" fmla="*/ 381 h 402"/>
                  <a:gd name="T4" fmla="*/ 23 w 106"/>
                  <a:gd name="T5" fmla="*/ 372 h 402"/>
                  <a:gd name="T6" fmla="*/ 25 w 106"/>
                  <a:gd name="T7" fmla="*/ 372 h 402"/>
                  <a:gd name="T8" fmla="*/ 15 w 106"/>
                  <a:gd name="T9" fmla="*/ 359 h 402"/>
                  <a:gd name="T10" fmla="*/ 4 w 106"/>
                  <a:gd name="T11" fmla="*/ 332 h 402"/>
                  <a:gd name="T12" fmla="*/ 11 w 106"/>
                  <a:gd name="T13" fmla="*/ 294 h 402"/>
                  <a:gd name="T14" fmla="*/ 14 w 106"/>
                  <a:gd name="T15" fmla="*/ 280 h 402"/>
                  <a:gd name="T16" fmla="*/ 19 w 106"/>
                  <a:gd name="T17" fmla="*/ 249 h 402"/>
                  <a:gd name="T18" fmla="*/ 29 w 106"/>
                  <a:gd name="T19" fmla="*/ 220 h 402"/>
                  <a:gd name="T20" fmla="*/ 46 w 106"/>
                  <a:gd name="T21" fmla="*/ 187 h 402"/>
                  <a:gd name="T22" fmla="*/ 49 w 106"/>
                  <a:gd name="T23" fmla="*/ 183 h 402"/>
                  <a:gd name="T24" fmla="*/ 50 w 106"/>
                  <a:gd name="T25" fmla="*/ 182 h 402"/>
                  <a:gd name="T26" fmla="*/ 67 w 106"/>
                  <a:gd name="T27" fmla="*/ 159 h 402"/>
                  <a:gd name="T28" fmla="*/ 69 w 106"/>
                  <a:gd name="T29" fmla="*/ 146 h 402"/>
                  <a:gd name="T30" fmla="*/ 77 w 106"/>
                  <a:gd name="T31" fmla="*/ 112 h 402"/>
                  <a:gd name="T32" fmla="*/ 106 w 106"/>
                  <a:gd name="T33" fmla="*/ 53 h 402"/>
                  <a:gd name="T34" fmla="*/ 99 w 106"/>
                  <a:gd name="T35" fmla="*/ 25 h 402"/>
                  <a:gd name="T36" fmla="*/ 92 w 106"/>
                  <a:gd name="T37" fmla="*/ 0 h 402"/>
                  <a:gd name="T38" fmla="*/ 95 w 106"/>
                  <a:gd name="T39" fmla="*/ 26 h 402"/>
                  <a:gd name="T40" fmla="*/ 102 w 106"/>
                  <a:gd name="T41" fmla="*/ 53 h 402"/>
                  <a:gd name="T42" fmla="*/ 74 w 106"/>
                  <a:gd name="T43" fmla="*/ 110 h 402"/>
                  <a:gd name="T44" fmla="*/ 66 w 106"/>
                  <a:gd name="T45" fmla="*/ 147 h 402"/>
                  <a:gd name="T46" fmla="*/ 64 w 106"/>
                  <a:gd name="T47" fmla="*/ 157 h 402"/>
                  <a:gd name="T48" fmla="*/ 46 w 106"/>
                  <a:gd name="T49" fmla="*/ 181 h 402"/>
                  <a:gd name="T50" fmla="*/ 46 w 106"/>
                  <a:gd name="T51" fmla="*/ 180 h 402"/>
                  <a:gd name="T52" fmla="*/ 47 w 106"/>
                  <a:gd name="T53" fmla="*/ 181 h 402"/>
                  <a:gd name="T54" fmla="*/ 47 w 106"/>
                  <a:gd name="T55" fmla="*/ 181 h 402"/>
                  <a:gd name="T56" fmla="*/ 46 w 106"/>
                  <a:gd name="T57" fmla="*/ 180 h 402"/>
                  <a:gd name="T58" fmla="*/ 46 w 106"/>
                  <a:gd name="T59" fmla="*/ 180 h 402"/>
                  <a:gd name="T60" fmla="*/ 34 w 106"/>
                  <a:gd name="T61" fmla="*/ 197 h 402"/>
                  <a:gd name="T62" fmla="*/ 22 w 106"/>
                  <a:gd name="T63" fmla="*/ 233 h 402"/>
                  <a:gd name="T64" fmla="*/ 10 w 106"/>
                  <a:gd name="T65" fmla="*/ 278 h 402"/>
                  <a:gd name="T66" fmla="*/ 10 w 106"/>
                  <a:gd name="T67" fmla="*/ 282 h 402"/>
                  <a:gd name="T68" fmla="*/ 2 w 106"/>
                  <a:gd name="T69" fmla="*/ 308 h 402"/>
                  <a:gd name="T70" fmla="*/ 3 w 106"/>
                  <a:gd name="T71" fmla="*/ 351 h 402"/>
                  <a:gd name="T72" fmla="*/ 19 w 106"/>
                  <a:gd name="T73" fmla="*/ 368 h 402"/>
                  <a:gd name="T74" fmla="*/ 21 w 106"/>
                  <a:gd name="T75" fmla="*/ 372 h 402"/>
                  <a:gd name="T76" fmla="*/ 21 w 106"/>
                  <a:gd name="T77" fmla="*/ 381 h 402"/>
                  <a:gd name="T78" fmla="*/ 29 w 106"/>
                  <a:gd name="T79" fmla="*/ 401 h 402"/>
                  <a:gd name="T80" fmla="*/ 32 w 106"/>
                  <a:gd name="T81" fmla="*/ 398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" h="402">
                    <a:moveTo>
                      <a:pt x="32" y="398"/>
                    </a:moveTo>
                    <a:cubicBezTo>
                      <a:pt x="28" y="394"/>
                      <a:pt x="25" y="389"/>
                      <a:pt x="25" y="381"/>
                    </a:cubicBezTo>
                    <a:cubicBezTo>
                      <a:pt x="23" y="381"/>
                      <a:pt x="23" y="381"/>
                      <a:pt x="23" y="381"/>
                    </a:cubicBezTo>
                    <a:cubicBezTo>
                      <a:pt x="25" y="381"/>
                      <a:pt x="25" y="381"/>
                      <a:pt x="25" y="381"/>
                    </a:cubicBezTo>
                    <a:cubicBezTo>
                      <a:pt x="25" y="372"/>
                      <a:pt x="25" y="372"/>
                      <a:pt x="25" y="372"/>
                    </a:cubicBezTo>
                    <a:cubicBezTo>
                      <a:pt x="23" y="372"/>
                      <a:pt x="23" y="372"/>
                      <a:pt x="23" y="372"/>
                    </a:cubicBezTo>
                    <a:cubicBezTo>
                      <a:pt x="25" y="372"/>
                      <a:pt x="25" y="372"/>
                      <a:pt x="25" y="372"/>
                    </a:cubicBezTo>
                    <a:cubicBezTo>
                      <a:pt x="25" y="372"/>
                      <a:pt x="25" y="372"/>
                      <a:pt x="25" y="372"/>
                    </a:cubicBezTo>
                    <a:cubicBezTo>
                      <a:pt x="25" y="369"/>
                      <a:pt x="24" y="367"/>
                      <a:pt x="22" y="365"/>
                    </a:cubicBezTo>
                    <a:cubicBezTo>
                      <a:pt x="20" y="363"/>
                      <a:pt x="18" y="361"/>
                      <a:pt x="15" y="359"/>
                    </a:cubicBezTo>
                    <a:cubicBezTo>
                      <a:pt x="12" y="357"/>
                      <a:pt x="9" y="354"/>
                      <a:pt x="7" y="349"/>
                    </a:cubicBezTo>
                    <a:cubicBezTo>
                      <a:pt x="4" y="344"/>
                      <a:pt x="4" y="338"/>
                      <a:pt x="4" y="332"/>
                    </a:cubicBezTo>
                    <a:cubicBezTo>
                      <a:pt x="4" y="324"/>
                      <a:pt x="5" y="316"/>
                      <a:pt x="6" y="309"/>
                    </a:cubicBezTo>
                    <a:cubicBezTo>
                      <a:pt x="8" y="302"/>
                      <a:pt x="10" y="296"/>
                      <a:pt x="11" y="294"/>
                    </a:cubicBezTo>
                    <a:cubicBezTo>
                      <a:pt x="12" y="290"/>
                      <a:pt x="14" y="286"/>
                      <a:pt x="14" y="282"/>
                    </a:cubicBezTo>
                    <a:cubicBezTo>
                      <a:pt x="14" y="281"/>
                      <a:pt x="14" y="281"/>
                      <a:pt x="14" y="280"/>
                    </a:cubicBezTo>
                    <a:cubicBezTo>
                      <a:pt x="14" y="279"/>
                      <a:pt x="14" y="278"/>
                      <a:pt x="14" y="278"/>
                    </a:cubicBezTo>
                    <a:cubicBezTo>
                      <a:pt x="14" y="270"/>
                      <a:pt x="16" y="259"/>
                      <a:pt x="19" y="249"/>
                    </a:cubicBezTo>
                    <a:cubicBezTo>
                      <a:pt x="21" y="243"/>
                      <a:pt x="23" y="239"/>
                      <a:pt x="25" y="235"/>
                    </a:cubicBezTo>
                    <a:cubicBezTo>
                      <a:pt x="27" y="230"/>
                      <a:pt x="29" y="226"/>
                      <a:pt x="29" y="220"/>
                    </a:cubicBezTo>
                    <a:cubicBezTo>
                      <a:pt x="30" y="213"/>
                      <a:pt x="34" y="203"/>
                      <a:pt x="39" y="196"/>
                    </a:cubicBezTo>
                    <a:cubicBezTo>
                      <a:pt x="42" y="192"/>
                      <a:pt x="44" y="189"/>
                      <a:pt x="46" y="187"/>
                    </a:cubicBezTo>
                    <a:cubicBezTo>
                      <a:pt x="47" y="186"/>
                      <a:pt x="48" y="185"/>
                      <a:pt x="48" y="184"/>
                    </a:cubicBezTo>
                    <a:cubicBezTo>
                      <a:pt x="49" y="183"/>
                      <a:pt x="49" y="183"/>
                      <a:pt x="49" y="183"/>
                    </a:cubicBezTo>
                    <a:cubicBezTo>
                      <a:pt x="49" y="183"/>
                      <a:pt x="49" y="183"/>
                      <a:pt x="49" y="183"/>
                    </a:cubicBezTo>
                    <a:cubicBezTo>
                      <a:pt x="50" y="182"/>
                      <a:pt x="50" y="182"/>
                      <a:pt x="50" y="182"/>
                    </a:cubicBezTo>
                    <a:cubicBezTo>
                      <a:pt x="53" y="175"/>
                      <a:pt x="57" y="170"/>
                      <a:pt x="62" y="166"/>
                    </a:cubicBezTo>
                    <a:cubicBezTo>
                      <a:pt x="64" y="164"/>
                      <a:pt x="66" y="161"/>
                      <a:pt x="67" y="159"/>
                    </a:cubicBezTo>
                    <a:cubicBezTo>
                      <a:pt x="69" y="156"/>
                      <a:pt x="70" y="154"/>
                      <a:pt x="70" y="150"/>
                    </a:cubicBezTo>
                    <a:cubicBezTo>
                      <a:pt x="70" y="149"/>
                      <a:pt x="70" y="148"/>
                      <a:pt x="69" y="146"/>
                    </a:cubicBezTo>
                    <a:cubicBezTo>
                      <a:pt x="69" y="142"/>
                      <a:pt x="68" y="138"/>
                      <a:pt x="68" y="135"/>
                    </a:cubicBezTo>
                    <a:cubicBezTo>
                      <a:pt x="68" y="128"/>
                      <a:pt x="70" y="122"/>
                      <a:pt x="77" y="112"/>
                    </a:cubicBezTo>
                    <a:cubicBezTo>
                      <a:pt x="83" y="104"/>
                      <a:pt x="89" y="96"/>
                      <a:pt x="94" y="87"/>
                    </a:cubicBezTo>
                    <a:cubicBezTo>
                      <a:pt x="99" y="75"/>
                      <a:pt x="106" y="65"/>
                      <a:pt x="106" y="53"/>
                    </a:cubicBezTo>
                    <a:cubicBezTo>
                      <a:pt x="106" y="50"/>
                      <a:pt x="105" y="48"/>
                      <a:pt x="105" y="45"/>
                    </a:cubicBezTo>
                    <a:cubicBezTo>
                      <a:pt x="104" y="41"/>
                      <a:pt x="101" y="33"/>
                      <a:pt x="99" y="25"/>
                    </a:cubicBezTo>
                    <a:cubicBezTo>
                      <a:pt x="97" y="16"/>
                      <a:pt x="95" y="7"/>
                      <a:pt x="94" y="2"/>
                    </a:cubicBezTo>
                    <a:cubicBezTo>
                      <a:pt x="94" y="1"/>
                      <a:pt x="93" y="0"/>
                      <a:pt x="92" y="0"/>
                    </a:cubicBezTo>
                    <a:cubicBezTo>
                      <a:pt x="91" y="0"/>
                      <a:pt x="90" y="1"/>
                      <a:pt x="90" y="2"/>
                    </a:cubicBezTo>
                    <a:cubicBezTo>
                      <a:pt x="91" y="8"/>
                      <a:pt x="93" y="17"/>
                      <a:pt x="95" y="26"/>
                    </a:cubicBezTo>
                    <a:cubicBezTo>
                      <a:pt x="98" y="34"/>
                      <a:pt x="100" y="42"/>
                      <a:pt x="101" y="46"/>
                    </a:cubicBezTo>
                    <a:cubicBezTo>
                      <a:pt x="101" y="48"/>
                      <a:pt x="102" y="51"/>
                      <a:pt x="102" y="53"/>
                    </a:cubicBezTo>
                    <a:cubicBezTo>
                      <a:pt x="102" y="63"/>
                      <a:pt x="96" y="73"/>
                      <a:pt x="90" y="85"/>
                    </a:cubicBezTo>
                    <a:cubicBezTo>
                      <a:pt x="86" y="94"/>
                      <a:pt x="80" y="102"/>
                      <a:pt x="74" y="110"/>
                    </a:cubicBezTo>
                    <a:cubicBezTo>
                      <a:pt x="67" y="120"/>
                      <a:pt x="64" y="127"/>
                      <a:pt x="64" y="135"/>
                    </a:cubicBezTo>
                    <a:cubicBezTo>
                      <a:pt x="64" y="139"/>
                      <a:pt x="65" y="143"/>
                      <a:pt x="66" y="147"/>
                    </a:cubicBezTo>
                    <a:cubicBezTo>
                      <a:pt x="66" y="148"/>
                      <a:pt x="66" y="149"/>
                      <a:pt x="66" y="150"/>
                    </a:cubicBezTo>
                    <a:cubicBezTo>
                      <a:pt x="66" y="153"/>
                      <a:pt x="65" y="155"/>
                      <a:pt x="64" y="157"/>
                    </a:cubicBezTo>
                    <a:cubicBezTo>
                      <a:pt x="62" y="160"/>
                      <a:pt x="59" y="163"/>
                      <a:pt x="56" y="167"/>
                    </a:cubicBezTo>
                    <a:cubicBezTo>
                      <a:pt x="52" y="170"/>
                      <a:pt x="48" y="175"/>
                      <a:pt x="46" y="181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6" y="181"/>
                      <a:pt x="46" y="181"/>
                      <a:pt x="46" y="181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6" y="180"/>
                      <a:pt x="46" y="181"/>
                      <a:pt x="45" y="182"/>
                    </a:cubicBezTo>
                    <a:cubicBezTo>
                      <a:pt x="43" y="185"/>
                      <a:pt x="38" y="190"/>
                      <a:pt x="34" y="197"/>
                    </a:cubicBezTo>
                    <a:cubicBezTo>
                      <a:pt x="30" y="204"/>
                      <a:pt x="26" y="212"/>
                      <a:pt x="25" y="220"/>
                    </a:cubicBezTo>
                    <a:cubicBezTo>
                      <a:pt x="25" y="225"/>
                      <a:pt x="24" y="229"/>
                      <a:pt x="22" y="233"/>
                    </a:cubicBezTo>
                    <a:cubicBezTo>
                      <a:pt x="20" y="237"/>
                      <a:pt x="17" y="242"/>
                      <a:pt x="15" y="248"/>
                    </a:cubicBezTo>
                    <a:cubicBezTo>
                      <a:pt x="13" y="258"/>
                      <a:pt x="10" y="269"/>
                      <a:pt x="10" y="278"/>
                    </a:cubicBezTo>
                    <a:cubicBezTo>
                      <a:pt x="10" y="279"/>
                      <a:pt x="10" y="280"/>
                      <a:pt x="10" y="281"/>
                    </a:cubicBezTo>
                    <a:cubicBezTo>
                      <a:pt x="10" y="282"/>
                      <a:pt x="10" y="282"/>
                      <a:pt x="10" y="282"/>
                    </a:cubicBezTo>
                    <a:cubicBezTo>
                      <a:pt x="10" y="285"/>
                      <a:pt x="9" y="288"/>
                      <a:pt x="7" y="292"/>
                    </a:cubicBezTo>
                    <a:cubicBezTo>
                      <a:pt x="6" y="295"/>
                      <a:pt x="4" y="301"/>
                      <a:pt x="2" y="308"/>
                    </a:cubicBezTo>
                    <a:cubicBezTo>
                      <a:pt x="1" y="315"/>
                      <a:pt x="0" y="324"/>
                      <a:pt x="0" y="332"/>
                    </a:cubicBezTo>
                    <a:cubicBezTo>
                      <a:pt x="0" y="339"/>
                      <a:pt x="0" y="345"/>
                      <a:pt x="3" y="351"/>
                    </a:cubicBezTo>
                    <a:cubicBezTo>
                      <a:pt x="7" y="358"/>
                      <a:pt x="12" y="362"/>
                      <a:pt x="15" y="364"/>
                    </a:cubicBezTo>
                    <a:cubicBezTo>
                      <a:pt x="17" y="365"/>
                      <a:pt x="18" y="366"/>
                      <a:pt x="19" y="368"/>
                    </a:cubicBezTo>
                    <a:cubicBezTo>
                      <a:pt x="20" y="369"/>
                      <a:pt x="21" y="370"/>
                      <a:pt x="21" y="372"/>
                    </a:cubicBezTo>
                    <a:cubicBezTo>
                      <a:pt x="21" y="372"/>
                      <a:pt x="21" y="372"/>
                      <a:pt x="21" y="372"/>
                    </a:cubicBezTo>
                    <a:cubicBezTo>
                      <a:pt x="21" y="372"/>
                      <a:pt x="21" y="372"/>
                      <a:pt x="21" y="372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90"/>
                      <a:pt x="24" y="397"/>
                      <a:pt x="29" y="401"/>
                    </a:cubicBezTo>
                    <a:cubicBezTo>
                      <a:pt x="29" y="402"/>
                      <a:pt x="31" y="402"/>
                      <a:pt x="31" y="401"/>
                    </a:cubicBezTo>
                    <a:cubicBezTo>
                      <a:pt x="32" y="401"/>
                      <a:pt x="32" y="399"/>
                      <a:pt x="32" y="398"/>
                    </a:cubicBezTo>
                  </a:path>
                </a:pathLst>
              </a:custGeom>
              <a:solidFill>
                <a:srgbClr val="FEE0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4" name="Freeform 215">
                <a:extLst>
                  <a:ext uri="{FF2B5EF4-FFF2-40B4-BE49-F238E27FC236}">
                    <a16:creationId xmlns:a16="http://schemas.microsoft.com/office/drawing/2014/main" id="{A7FCA5FA-4E59-2749-F656-2234E18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2187"/>
                <a:ext cx="272" cy="173"/>
              </a:xfrm>
              <a:custGeom>
                <a:avLst/>
                <a:gdLst>
                  <a:gd name="T0" fmla="*/ 66 w 109"/>
                  <a:gd name="T1" fmla="*/ 43 h 65"/>
                  <a:gd name="T2" fmla="*/ 2 w 109"/>
                  <a:gd name="T3" fmla="*/ 0 h 65"/>
                  <a:gd name="T4" fmla="*/ 0 w 109"/>
                  <a:gd name="T5" fmla="*/ 0 h 65"/>
                  <a:gd name="T6" fmla="*/ 5 w 109"/>
                  <a:gd name="T7" fmla="*/ 16 h 65"/>
                  <a:gd name="T8" fmla="*/ 7 w 109"/>
                  <a:gd name="T9" fmla="*/ 18 h 65"/>
                  <a:gd name="T10" fmla="*/ 29 w 109"/>
                  <a:gd name="T11" fmla="*/ 32 h 65"/>
                  <a:gd name="T12" fmla="*/ 34 w 109"/>
                  <a:gd name="T13" fmla="*/ 37 h 65"/>
                  <a:gd name="T14" fmla="*/ 68 w 109"/>
                  <a:gd name="T15" fmla="*/ 49 h 65"/>
                  <a:gd name="T16" fmla="*/ 109 w 109"/>
                  <a:gd name="T17" fmla="*/ 65 h 65"/>
                  <a:gd name="T18" fmla="*/ 66 w 109"/>
                  <a:gd name="T19" fmla="*/ 4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65">
                    <a:moveTo>
                      <a:pt x="66" y="43"/>
                    </a:moveTo>
                    <a:cubicBezTo>
                      <a:pt x="43" y="22"/>
                      <a:pt x="17" y="4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5"/>
                      <a:pt x="2" y="10"/>
                      <a:pt x="5" y="16"/>
                    </a:cubicBezTo>
                    <a:cubicBezTo>
                      <a:pt x="6" y="17"/>
                      <a:pt x="6" y="17"/>
                      <a:pt x="7" y="18"/>
                    </a:cubicBezTo>
                    <a:cubicBezTo>
                      <a:pt x="13" y="20"/>
                      <a:pt x="20" y="22"/>
                      <a:pt x="29" y="32"/>
                    </a:cubicBezTo>
                    <a:cubicBezTo>
                      <a:pt x="31" y="34"/>
                      <a:pt x="32" y="35"/>
                      <a:pt x="34" y="37"/>
                    </a:cubicBezTo>
                    <a:cubicBezTo>
                      <a:pt x="43" y="39"/>
                      <a:pt x="53" y="40"/>
                      <a:pt x="68" y="49"/>
                    </a:cubicBezTo>
                    <a:cubicBezTo>
                      <a:pt x="82" y="57"/>
                      <a:pt x="96" y="64"/>
                      <a:pt x="109" y="65"/>
                    </a:cubicBezTo>
                    <a:cubicBezTo>
                      <a:pt x="90" y="58"/>
                      <a:pt x="74" y="50"/>
                      <a:pt x="66" y="43"/>
                    </a:cubicBezTo>
                    <a:close/>
                  </a:path>
                </a:pathLst>
              </a:custGeom>
              <a:solidFill>
                <a:srgbClr val="FC9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595" name="Picture 216">
                <a:extLst>
                  <a:ext uri="{FF2B5EF4-FFF2-40B4-BE49-F238E27FC236}">
                    <a16:creationId xmlns:a16="http://schemas.microsoft.com/office/drawing/2014/main" id="{27EA5B1C-4D81-6F0A-F875-67E4320D0D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10" y="2265"/>
                <a:ext cx="780" cy="1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6" name="Freeform 217">
                <a:extLst>
                  <a:ext uri="{FF2B5EF4-FFF2-40B4-BE49-F238E27FC236}">
                    <a16:creationId xmlns:a16="http://schemas.microsoft.com/office/drawing/2014/main" id="{FF832D38-8F2B-34E5-12B1-C82B393F7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915"/>
                <a:ext cx="80" cy="651"/>
              </a:xfrm>
              <a:custGeom>
                <a:avLst/>
                <a:gdLst>
                  <a:gd name="T0" fmla="*/ 27 w 32"/>
                  <a:gd name="T1" fmla="*/ 0 h 244"/>
                  <a:gd name="T2" fmla="*/ 29 w 32"/>
                  <a:gd name="T3" fmla="*/ 40 h 244"/>
                  <a:gd name="T4" fmla="*/ 28 w 32"/>
                  <a:gd name="T5" fmla="*/ 60 h 244"/>
                  <a:gd name="T6" fmla="*/ 27 w 32"/>
                  <a:gd name="T7" fmla="*/ 76 h 244"/>
                  <a:gd name="T8" fmla="*/ 26 w 32"/>
                  <a:gd name="T9" fmla="*/ 81 h 244"/>
                  <a:gd name="T10" fmla="*/ 14 w 32"/>
                  <a:gd name="T11" fmla="*/ 107 h 244"/>
                  <a:gd name="T12" fmla="*/ 8 w 32"/>
                  <a:gd name="T13" fmla="*/ 119 h 244"/>
                  <a:gd name="T14" fmla="*/ 9 w 32"/>
                  <a:gd name="T15" fmla="*/ 155 h 244"/>
                  <a:gd name="T16" fmla="*/ 1 w 32"/>
                  <a:gd name="T17" fmla="*/ 240 h 244"/>
                  <a:gd name="T18" fmla="*/ 0 w 32"/>
                  <a:gd name="T19" fmla="*/ 244 h 244"/>
                  <a:gd name="T20" fmla="*/ 4 w 32"/>
                  <a:gd name="T21" fmla="*/ 242 h 244"/>
                  <a:gd name="T22" fmla="*/ 13 w 32"/>
                  <a:gd name="T23" fmla="*/ 154 h 244"/>
                  <a:gd name="T24" fmla="*/ 11 w 32"/>
                  <a:gd name="T25" fmla="*/ 120 h 244"/>
                  <a:gd name="T26" fmla="*/ 17 w 32"/>
                  <a:gd name="T27" fmla="*/ 109 h 244"/>
                  <a:gd name="T28" fmla="*/ 30 w 32"/>
                  <a:gd name="T29" fmla="*/ 82 h 244"/>
                  <a:gd name="T30" fmla="*/ 31 w 32"/>
                  <a:gd name="T31" fmla="*/ 76 h 244"/>
                  <a:gd name="T32" fmla="*/ 31 w 32"/>
                  <a:gd name="T33" fmla="*/ 61 h 244"/>
                  <a:gd name="T34" fmla="*/ 31 w 32"/>
                  <a:gd name="T35" fmla="*/ 39 h 244"/>
                  <a:gd name="T36" fmla="*/ 27 w 32"/>
                  <a:gd name="T37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44">
                    <a:moveTo>
                      <a:pt x="27" y="0"/>
                    </a:moveTo>
                    <a:cubicBezTo>
                      <a:pt x="29" y="12"/>
                      <a:pt x="29" y="25"/>
                      <a:pt x="29" y="4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5"/>
                      <a:pt x="28" y="71"/>
                      <a:pt x="27" y="76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5"/>
                      <a:pt x="19" y="98"/>
                      <a:pt x="14" y="107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3" y="129"/>
                      <a:pt x="6" y="142"/>
                      <a:pt x="9" y="155"/>
                    </a:cubicBezTo>
                    <a:cubicBezTo>
                      <a:pt x="20" y="200"/>
                      <a:pt x="5" y="238"/>
                      <a:pt x="1" y="240"/>
                    </a:cubicBezTo>
                    <a:cubicBezTo>
                      <a:pt x="0" y="244"/>
                      <a:pt x="0" y="244"/>
                      <a:pt x="0" y="244"/>
                    </a:cubicBezTo>
                    <a:cubicBezTo>
                      <a:pt x="1" y="244"/>
                      <a:pt x="2" y="244"/>
                      <a:pt x="4" y="242"/>
                    </a:cubicBezTo>
                    <a:cubicBezTo>
                      <a:pt x="11" y="236"/>
                      <a:pt x="24" y="199"/>
                      <a:pt x="13" y="154"/>
                    </a:cubicBezTo>
                    <a:cubicBezTo>
                      <a:pt x="10" y="142"/>
                      <a:pt x="7" y="130"/>
                      <a:pt x="11" y="120"/>
                    </a:cubicBezTo>
                    <a:cubicBezTo>
                      <a:pt x="17" y="109"/>
                      <a:pt x="17" y="109"/>
                      <a:pt x="17" y="109"/>
                    </a:cubicBezTo>
                    <a:cubicBezTo>
                      <a:pt x="24" y="96"/>
                      <a:pt x="30" y="86"/>
                      <a:pt x="30" y="82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2" y="71"/>
                      <a:pt x="31" y="67"/>
                      <a:pt x="31" y="6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24"/>
                      <a:pt x="29" y="12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7" name="Freeform 218">
                <a:extLst>
                  <a:ext uri="{FF2B5EF4-FFF2-40B4-BE49-F238E27FC236}">
                    <a16:creationId xmlns:a16="http://schemas.microsoft.com/office/drawing/2014/main" id="{093096F3-BAB0-FA5F-0FEE-8DBC5ABC5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312"/>
                <a:ext cx="135" cy="176"/>
              </a:xfrm>
              <a:custGeom>
                <a:avLst/>
                <a:gdLst>
                  <a:gd name="T0" fmla="*/ 0 w 54"/>
                  <a:gd name="T1" fmla="*/ 0 h 66"/>
                  <a:gd name="T2" fmla="*/ 7 w 54"/>
                  <a:gd name="T3" fmla="*/ 8 h 66"/>
                  <a:gd name="T4" fmla="*/ 31 w 54"/>
                  <a:gd name="T5" fmla="*/ 36 h 66"/>
                  <a:gd name="T6" fmla="*/ 54 w 54"/>
                  <a:gd name="T7" fmla="*/ 66 h 66"/>
                  <a:gd name="T8" fmla="*/ 32 w 54"/>
                  <a:gd name="T9" fmla="*/ 35 h 66"/>
                  <a:gd name="T10" fmla="*/ 11 w 54"/>
                  <a:gd name="T11" fmla="*/ 9 h 66"/>
                  <a:gd name="T12" fmla="*/ 0 w 54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6">
                    <a:moveTo>
                      <a:pt x="0" y="0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5" y="16"/>
                      <a:pt x="24" y="26"/>
                      <a:pt x="31" y="36"/>
                    </a:cubicBezTo>
                    <a:cubicBezTo>
                      <a:pt x="37" y="45"/>
                      <a:pt x="44" y="55"/>
                      <a:pt x="54" y="66"/>
                    </a:cubicBezTo>
                    <a:cubicBezTo>
                      <a:pt x="44" y="55"/>
                      <a:pt x="38" y="44"/>
                      <a:pt x="32" y="35"/>
                    </a:cubicBezTo>
                    <a:cubicBezTo>
                      <a:pt x="25" y="24"/>
                      <a:pt x="18" y="17"/>
                      <a:pt x="11" y="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598" name="Picture 219">
                <a:extLst>
                  <a:ext uri="{FF2B5EF4-FFF2-40B4-BE49-F238E27FC236}">
                    <a16:creationId xmlns:a16="http://schemas.microsoft.com/office/drawing/2014/main" id="{EB7C9AC8-87E5-0F4B-714A-B930DA95C6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47" y="2225"/>
                <a:ext cx="480" cy="1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9" name="Freeform 220">
                <a:extLst>
                  <a:ext uri="{FF2B5EF4-FFF2-40B4-BE49-F238E27FC236}">
                    <a16:creationId xmlns:a16="http://schemas.microsoft.com/office/drawing/2014/main" id="{22BF7207-2D81-1AA8-0171-9938CF81B9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9" y="2366"/>
                <a:ext cx="520" cy="1029"/>
              </a:xfrm>
              <a:custGeom>
                <a:avLst/>
                <a:gdLst>
                  <a:gd name="T0" fmla="*/ 142 w 208"/>
                  <a:gd name="T1" fmla="*/ 17 h 386"/>
                  <a:gd name="T2" fmla="*/ 115 w 208"/>
                  <a:gd name="T3" fmla="*/ 23 h 386"/>
                  <a:gd name="T4" fmla="*/ 95 w 208"/>
                  <a:gd name="T5" fmla="*/ 28 h 386"/>
                  <a:gd name="T6" fmla="*/ 78 w 208"/>
                  <a:gd name="T7" fmla="*/ 25 h 386"/>
                  <a:gd name="T8" fmla="*/ 0 w 208"/>
                  <a:gd name="T9" fmla="*/ 4 h 386"/>
                  <a:gd name="T10" fmla="*/ 77 w 208"/>
                  <a:gd name="T11" fmla="*/ 29 h 386"/>
                  <a:gd name="T12" fmla="*/ 95 w 208"/>
                  <a:gd name="T13" fmla="*/ 32 h 386"/>
                  <a:gd name="T14" fmla="*/ 116 w 208"/>
                  <a:gd name="T15" fmla="*/ 27 h 386"/>
                  <a:gd name="T16" fmla="*/ 142 w 208"/>
                  <a:gd name="T17" fmla="*/ 21 h 386"/>
                  <a:gd name="T18" fmla="*/ 145 w 208"/>
                  <a:gd name="T19" fmla="*/ 17 h 386"/>
                  <a:gd name="T20" fmla="*/ 115 w 208"/>
                  <a:gd name="T21" fmla="*/ 222 h 386"/>
                  <a:gd name="T22" fmla="*/ 114 w 208"/>
                  <a:gd name="T23" fmla="*/ 222 h 386"/>
                  <a:gd name="T24" fmla="*/ 126 w 208"/>
                  <a:gd name="T25" fmla="*/ 231 h 386"/>
                  <a:gd name="T26" fmla="*/ 183 w 208"/>
                  <a:gd name="T27" fmla="*/ 294 h 386"/>
                  <a:gd name="T28" fmla="*/ 201 w 208"/>
                  <a:gd name="T29" fmla="*/ 327 h 386"/>
                  <a:gd name="T30" fmla="*/ 208 w 208"/>
                  <a:gd name="T31" fmla="*/ 332 h 386"/>
                  <a:gd name="T32" fmla="*/ 187 w 208"/>
                  <a:gd name="T33" fmla="*/ 292 h 386"/>
                  <a:gd name="T34" fmla="*/ 128 w 208"/>
                  <a:gd name="T35" fmla="*/ 228 h 386"/>
                  <a:gd name="T36" fmla="*/ 117 w 208"/>
                  <a:gd name="T37" fmla="*/ 219 h 386"/>
                  <a:gd name="T38" fmla="*/ 117 w 208"/>
                  <a:gd name="T39" fmla="*/ 219 h 386"/>
                  <a:gd name="T40" fmla="*/ 104 w 208"/>
                  <a:gd name="T41" fmla="*/ 216 h 386"/>
                  <a:gd name="T42" fmla="*/ 112 w 208"/>
                  <a:gd name="T43" fmla="*/ 287 h 386"/>
                  <a:gd name="T44" fmla="*/ 119 w 208"/>
                  <a:gd name="T45" fmla="*/ 293 h 386"/>
                  <a:gd name="T46" fmla="*/ 129 w 208"/>
                  <a:gd name="T47" fmla="*/ 318 h 386"/>
                  <a:gd name="T48" fmla="*/ 130 w 208"/>
                  <a:gd name="T49" fmla="*/ 324 h 386"/>
                  <a:gd name="T50" fmla="*/ 130 w 208"/>
                  <a:gd name="T51" fmla="*/ 325 h 386"/>
                  <a:gd name="T52" fmla="*/ 135 w 208"/>
                  <a:gd name="T53" fmla="*/ 357 h 386"/>
                  <a:gd name="T54" fmla="*/ 151 w 208"/>
                  <a:gd name="T55" fmla="*/ 377 h 386"/>
                  <a:gd name="T56" fmla="*/ 158 w 208"/>
                  <a:gd name="T57" fmla="*/ 380 h 386"/>
                  <a:gd name="T58" fmla="*/ 158 w 208"/>
                  <a:gd name="T59" fmla="*/ 380 h 386"/>
                  <a:gd name="T60" fmla="*/ 169 w 208"/>
                  <a:gd name="T61" fmla="*/ 386 h 386"/>
                  <a:gd name="T62" fmla="*/ 165 w 208"/>
                  <a:gd name="T63" fmla="*/ 380 h 386"/>
                  <a:gd name="T64" fmla="*/ 158 w 208"/>
                  <a:gd name="T65" fmla="*/ 378 h 386"/>
                  <a:gd name="T66" fmla="*/ 152 w 208"/>
                  <a:gd name="T67" fmla="*/ 373 h 386"/>
                  <a:gd name="T68" fmla="*/ 152 w 208"/>
                  <a:gd name="T69" fmla="*/ 373 h 386"/>
                  <a:gd name="T70" fmla="*/ 134 w 208"/>
                  <a:gd name="T71" fmla="*/ 326 h 386"/>
                  <a:gd name="T72" fmla="*/ 132 w 208"/>
                  <a:gd name="T73" fmla="*/ 325 h 386"/>
                  <a:gd name="T74" fmla="*/ 134 w 208"/>
                  <a:gd name="T75" fmla="*/ 324 h 386"/>
                  <a:gd name="T76" fmla="*/ 123 w 208"/>
                  <a:gd name="T77" fmla="*/ 291 h 386"/>
                  <a:gd name="T78" fmla="*/ 103 w 208"/>
                  <a:gd name="T79" fmla="*/ 277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8" h="386">
                    <a:moveTo>
                      <a:pt x="145" y="17"/>
                    </a:moveTo>
                    <a:cubicBezTo>
                      <a:pt x="144" y="17"/>
                      <a:pt x="143" y="17"/>
                      <a:pt x="142" y="17"/>
                    </a:cubicBezTo>
                    <a:cubicBezTo>
                      <a:pt x="138" y="17"/>
                      <a:pt x="134" y="18"/>
                      <a:pt x="129" y="19"/>
                    </a:cubicBezTo>
                    <a:cubicBezTo>
                      <a:pt x="124" y="20"/>
                      <a:pt x="120" y="22"/>
                      <a:pt x="115" y="23"/>
                    </a:cubicBezTo>
                    <a:cubicBezTo>
                      <a:pt x="111" y="24"/>
                      <a:pt x="108" y="25"/>
                      <a:pt x="105" y="26"/>
                    </a:cubicBezTo>
                    <a:cubicBezTo>
                      <a:pt x="102" y="27"/>
                      <a:pt x="99" y="27"/>
                      <a:pt x="95" y="28"/>
                    </a:cubicBezTo>
                    <a:cubicBezTo>
                      <a:pt x="94" y="28"/>
                      <a:pt x="94" y="28"/>
                      <a:pt x="93" y="28"/>
                    </a:cubicBezTo>
                    <a:cubicBezTo>
                      <a:pt x="90" y="28"/>
                      <a:pt x="85" y="27"/>
                      <a:pt x="78" y="25"/>
                    </a:cubicBezTo>
                    <a:cubicBezTo>
                      <a:pt x="58" y="21"/>
                      <a:pt x="27" y="1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7" y="10"/>
                      <a:pt x="37" y="17"/>
                      <a:pt x="54" y="23"/>
                    </a:cubicBezTo>
                    <a:cubicBezTo>
                      <a:pt x="62" y="25"/>
                      <a:pt x="70" y="28"/>
                      <a:pt x="77" y="29"/>
                    </a:cubicBezTo>
                    <a:cubicBezTo>
                      <a:pt x="84" y="31"/>
                      <a:pt x="89" y="32"/>
                      <a:pt x="93" y="32"/>
                    </a:cubicBezTo>
                    <a:cubicBezTo>
                      <a:pt x="94" y="32"/>
                      <a:pt x="95" y="32"/>
                      <a:pt x="95" y="32"/>
                    </a:cubicBezTo>
                    <a:cubicBezTo>
                      <a:pt x="100" y="31"/>
                      <a:pt x="103" y="31"/>
                      <a:pt x="106" y="30"/>
                    </a:cubicBezTo>
                    <a:cubicBezTo>
                      <a:pt x="109" y="29"/>
                      <a:pt x="112" y="28"/>
                      <a:pt x="116" y="27"/>
                    </a:cubicBezTo>
                    <a:cubicBezTo>
                      <a:pt x="121" y="26"/>
                      <a:pt x="126" y="24"/>
                      <a:pt x="130" y="23"/>
                    </a:cubicBezTo>
                    <a:cubicBezTo>
                      <a:pt x="134" y="22"/>
                      <a:pt x="139" y="21"/>
                      <a:pt x="142" y="21"/>
                    </a:cubicBezTo>
                    <a:cubicBezTo>
                      <a:pt x="143" y="21"/>
                      <a:pt x="144" y="21"/>
                      <a:pt x="144" y="21"/>
                    </a:cubicBezTo>
                    <a:cubicBezTo>
                      <a:pt x="145" y="17"/>
                      <a:pt x="145" y="17"/>
                      <a:pt x="145" y="17"/>
                    </a:cubicBezTo>
                    <a:moveTo>
                      <a:pt x="104" y="216"/>
                    </a:moveTo>
                    <a:cubicBezTo>
                      <a:pt x="115" y="222"/>
                      <a:pt x="115" y="222"/>
                      <a:pt x="115" y="222"/>
                    </a:cubicBezTo>
                    <a:cubicBezTo>
                      <a:pt x="116" y="220"/>
                      <a:pt x="116" y="220"/>
                      <a:pt x="116" y="220"/>
                    </a:cubicBezTo>
                    <a:cubicBezTo>
                      <a:pt x="114" y="222"/>
                      <a:pt x="114" y="222"/>
                      <a:pt x="114" y="222"/>
                    </a:cubicBezTo>
                    <a:cubicBezTo>
                      <a:pt x="116" y="224"/>
                      <a:pt x="118" y="225"/>
                      <a:pt x="120" y="226"/>
                    </a:cubicBezTo>
                    <a:cubicBezTo>
                      <a:pt x="121" y="227"/>
                      <a:pt x="123" y="228"/>
                      <a:pt x="126" y="231"/>
                    </a:cubicBezTo>
                    <a:cubicBezTo>
                      <a:pt x="137" y="241"/>
                      <a:pt x="150" y="252"/>
                      <a:pt x="160" y="263"/>
                    </a:cubicBezTo>
                    <a:cubicBezTo>
                      <a:pt x="171" y="273"/>
                      <a:pt x="179" y="284"/>
                      <a:pt x="183" y="294"/>
                    </a:cubicBezTo>
                    <a:cubicBezTo>
                      <a:pt x="186" y="301"/>
                      <a:pt x="191" y="309"/>
                      <a:pt x="195" y="317"/>
                    </a:cubicBezTo>
                    <a:cubicBezTo>
                      <a:pt x="198" y="321"/>
                      <a:pt x="200" y="324"/>
                      <a:pt x="201" y="327"/>
                    </a:cubicBezTo>
                    <a:cubicBezTo>
                      <a:pt x="203" y="330"/>
                      <a:pt x="204" y="332"/>
                      <a:pt x="204" y="333"/>
                    </a:cubicBezTo>
                    <a:cubicBezTo>
                      <a:pt x="208" y="332"/>
                      <a:pt x="208" y="332"/>
                      <a:pt x="208" y="332"/>
                    </a:cubicBezTo>
                    <a:cubicBezTo>
                      <a:pt x="208" y="331"/>
                      <a:pt x="206" y="328"/>
                      <a:pt x="205" y="325"/>
                    </a:cubicBezTo>
                    <a:cubicBezTo>
                      <a:pt x="200" y="316"/>
                      <a:pt x="191" y="302"/>
                      <a:pt x="187" y="292"/>
                    </a:cubicBezTo>
                    <a:cubicBezTo>
                      <a:pt x="183" y="282"/>
                      <a:pt x="174" y="271"/>
                      <a:pt x="163" y="260"/>
                    </a:cubicBezTo>
                    <a:cubicBezTo>
                      <a:pt x="152" y="249"/>
                      <a:pt x="140" y="238"/>
                      <a:pt x="128" y="228"/>
                    </a:cubicBezTo>
                    <a:cubicBezTo>
                      <a:pt x="126" y="225"/>
                      <a:pt x="124" y="224"/>
                      <a:pt x="122" y="223"/>
                    </a:cubicBezTo>
                    <a:cubicBezTo>
                      <a:pt x="120" y="222"/>
                      <a:pt x="119" y="221"/>
                      <a:pt x="117" y="219"/>
                    </a:cubicBezTo>
                    <a:cubicBezTo>
                      <a:pt x="117" y="219"/>
                      <a:pt x="117" y="219"/>
                      <a:pt x="117" y="219"/>
                    </a:cubicBezTo>
                    <a:cubicBezTo>
                      <a:pt x="117" y="219"/>
                      <a:pt x="117" y="219"/>
                      <a:pt x="117" y="219"/>
                    </a:cubicBezTo>
                    <a:cubicBezTo>
                      <a:pt x="106" y="213"/>
                      <a:pt x="106" y="213"/>
                      <a:pt x="106" y="213"/>
                    </a:cubicBezTo>
                    <a:cubicBezTo>
                      <a:pt x="104" y="216"/>
                      <a:pt x="104" y="216"/>
                      <a:pt x="104" y="216"/>
                    </a:cubicBezTo>
                    <a:moveTo>
                      <a:pt x="102" y="281"/>
                    </a:moveTo>
                    <a:cubicBezTo>
                      <a:pt x="105" y="283"/>
                      <a:pt x="109" y="285"/>
                      <a:pt x="112" y="287"/>
                    </a:cubicBezTo>
                    <a:cubicBezTo>
                      <a:pt x="114" y="288"/>
                      <a:pt x="116" y="290"/>
                      <a:pt x="117" y="291"/>
                    </a:cubicBezTo>
                    <a:cubicBezTo>
                      <a:pt x="118" y="292"/>
                      <a:pt x="119" y="293"/>
                      <a:pt x="119" y="293"/>
                    </a:cubicBezTo>
                    <a:cubicBezTo>
                      <a:pt x="122" y="299"/>
                      <a:pt x="124" y="305"/>
                      <a:pt x="126" y="311"/>
                    </a:cubicBezTo>
                    <a:cubicBezTo>
                      <a:pt x="127" y="314"/>
                      <a:pt x="128" y="316"/>
                      <a:pt x="129" y="318"/>
                    </a:cubicBezTo>
                    <a:cubicBezTo>
                      <a:pt x="129" y="321"/>
                      <a:pt x="130" y="322"/>
                      <a:pt x="130" y="324"/>
                    </a:cubicBezTo>
                    <a:cubicBezTo>
                      <a:pt x="130" y="324"/>
                      <a:pt x="130" y="324"/>
                      <a:pt x="130" y="324"/>
                    </a:cubicBezTo>
                    <a:cubicBezTo>
                      <a:pt x="130" y="324"/>
                      <a:pt x="130" y="324"/>
                      <a:pt x="130" y="324"/>
                    </a:cubicBezTo>
                    <a:cubicBezTo>
                      <a:pt x="130" y="325"/>
                      <a:pt x="130" y="325"/>
                      <a:pt x="130" y="325"/>
                    </a:cubicBezTo>
                    <a:cubicBezTo>
                      <a:pt x="130" y="325"/>
                      <a:pt x="130" y="325"/>
                      <a:pt x="130" y="326"/>
                    </a:cubicBezTo>
                    <a:cubicBezTo>
                      <a:pt x="130" y="337"/>
                      <a:pt x="132" y="348"/>
                      <a:pt x="135" y="357"/>
                    </a:cubicBezTo>
                    <a:cubicBezTo>
                      <a:pt x="139" y="366"/>
                      <a:pt x="144" y="373"/>
                      <a:pt x="151" y="377"/>
                    </a:cubicBezTo>
                    <a:cubicBezTo>
                      <a:pt x="151" y="377"/>
                      <a:pt x="151" y="377"/>
                      <a:pt x="151" y="377"/>
                    </a:cubicBezTo>
                    <a:cubicBezTo>
                      <a:pt x="151" y="377"/>
                      <a:pt x="151" y="377"/>
                      <a:pt x="151" y="377"/>
                    </a:cubicBezTo>
                    <a:cubicBezTo>
                      <a:pt x="158" y="380"/>
                      <a:pt x="158" y="380"/>
                      <a:pt x="158" y="380"/>
                    </a:cubicBezTo>
                    <a:cubicBezTo>
                      <a:pt x="158" y="380"/>
                      <a:pt x="158" y="380"/>
                      <a:pt x="158" y="380"/>
                    </a:cubicBezTo>
                    <a:cubicBezTo>
                      <a:pt x="158" y="380"/>
                      <a:pt x="158" y="380"/>
                      <a:pt x="158" y="380"/>
                    </a:cubicBezTo>
                    <a:cubicBezTo>
                      <a:pt x="160" y="381"/>
                      <a:pt x="161" y="382"/>
                      <a:pt x="163" y="383"/>
                    </a:cubicBezTo>
                    <a:cubicBezTo>
                      <a:pt x="165" y="384"/>
                      <a:pt x="166" y="385"/>
                      <a:pt x="169" y="386"/>
                    </a:cubicBezTo>
                    <a:cubicBezTo>
                      <a:pt x="171" y="383"/>
                      <a:pt x="171" y="383"/>
                      <a:pt x="171" y="383"/>
                    </a:cubicBezTo>
                    <a:cubicBezTo>
                      <a:pt x="169" y="382"/>
                      <a:pt x="167" y="381"/>
                      <a:pt x="165" y="380"/>
                    </a:cubicBezTo>
                    <a:cubicBezTo>
                      <a:pt x="163" y="378"/>
                      <a:pt x="162" y="377"/>
                      <a:pt x="159" y="376"/>
                    </a:cubicBezTo>
                    <a:cubicBezTo>
                      <a:pt x="158" y="378"/>
                      <a:pt x="158" y="378"/>
                      <a:pt x="158" y="378"/>
                    </a:cubicBezTo>
                    <a:cubicBezTo>
                      <a:pt x="159" y="376"/>
                      <a:pt x="159" y="376"/>
                      <a:pt x="159" y="376"/>
                    </a:cubicBezTo>
                    <a:cubicBezTo>
                      <a:pt x="152" y="373"/>
                      <a:pt x="152" y="373"/>
                      <a:pt x="152" y="373"/>
                    </a:cubicBezTo>
                    <a:cubicBezTo>
                      <a:pt x="152" y="375"/>
                      <a:pt x="152" y="375"/>
                      <a:pt x="152" y="375"/>
                    </a:cubicBezTo>
                    <a:cubicBezTo>
                      <a:pt x="152" y="373"/>
                      <a:pt x="152" y="373"/>
                      <a:pt x="152" y="373"/>
                    </a:cubicBezTo>
                    <a:cubicBezTo>
                      <a:pt x="147" y="371"/>
                      <a:pt x="143" y="364"/>
                      <a:pt x="139" y="355"/>
                    </a:cubicBezTo>
                    <a:cubicBezTo>
                      <a:pt x="136" y="347"/>
                      <a:pt x="134" y="336"/>
                      <a:pt x="134" y="326"/>
                    </a:cubicBezTo>
                    <a:cubicBezTo>
                      <a:pt x="134" y="326"/>
                      <a:pt x="134" y="325"/>
                      <a:pt x="134" y="325"/>
                    </a:cubicBezTo>
                    <a:cubicBezTo>
                      <a:pt x="132" y="325"/>
                      <a:pt x="132" y="325"/>
                      <a:pt x="132" y="325"/>
                    </a:cubicBezTo>
                    <a:cubicBezTo>
                      <a:pt x="134" y="325"/>
                      <a:pt x="134" y="325"/>
                      <a:pt x="134" y="325"/>
                    </a:cubicBezTo>
                    <a:cubicBezTo>
                      <a:pt x="134" y="325"/>
                      <a:pt x="134" y="324"/>
                      <a:pt x="134" y="324"/>
                    </a:cubicBezTo>
                    <a:cubicBezTo>
                      <a:pt x="134" y="322"/>
                      <a:pt x="133" y="320"/>
                      <a:pt x="133" y="317"/>
                    </a:cubicBezTo>
                    <a:cubicBezTo>
                      <a:pt x="131" y="310"/>
                      <a:pt x="127" y="300"/>
                      <a:pt x="123" y="291"/>
                    </a:cubicBezTo>
                    <a:cubicBezTo>
                      <a:pt x="122" y="290"/>
                      <a:pt x="121" y="289"/>
                      <a:pt x="120" y="288"/>
                    </a:cubicBezTo>
                    <a:cubicBezTo>
                      <a:pt x="115" y="284"/>
                      <a:pt x="109" y="280"/>
                      <a:pt x="103" y="277"/>
                    </a:cubicBezTo>
                    <a:cubicBezTo>
                      <a:pt x="102" y="281"/>
                      <a:pt x="102" y="281"/>
                      <a:pt x="102" y="28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0" name="Freeform 221">
                <a:extLst>
                  <a:ext uri="{FF2B5EF4-FFF2-40B4-BE49-F238E27FC236}">
                    <a16:creationId xmlns:a16="http://schemas.microsoft.com/office/drawing/2014/main" id="{FDC11162-4FF5-385C-8273-228729C37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918"/>
                <a:ext cx="150" cy="138"/>
              </a:xfrm>
              <a:custGeom>
                <a:avLst/>
                <a:gdLst>
                  <a:gd name="T0" fmla="*/ 58 w 60"/>
                  <a:gd name="T1" fmla="*/ 48 h 52"/>
                  <a:gd name="T2" fmla="*/ 43 w 60"/>
                  <a:gd name="T3" fmla="*/ 43 h 52"/>
                  <a:gd name="T4" fmla="*/ 38 w 60"/>
                  <a:gd name="T5" fmla="*/ 39 h 52"/>
                  <a:gd name="T6" fmla="*/ 35 w 60"/>
                  <a:gd name="T7" fmla="*/ 32 h 52"/>
                  <a:gd name="T8" fmla="*/ 29 w 60"/>
                  <a:gd name="T9" fmla="*/ 18 h 52"/>
                  <a:gd name="T10" fmla="*/ 19 w 60"/>
                  <a:gd name="T11" fmla="*/ 9 h 52"/>
                  <a:gd name="T12" fmla="*/ 19 w 60"/>
                  <a:gd name="T13" fmla="*/ 9 h 52"/>
                  <a:gd name="T14" fmla="*/ 16 w 60"/>
                  <a:gd name="T15" fmla="*/ 7 h 52"/>
                  <a:gd name="T16" fmla="*/ 16 w 60"/>
                  <a:gd name="T17" fmla="*/ 7 h 52"/>
                  <a:gd name="T18" fmla="*/ 3 w 60"/>
                  <a:gd name="T19" fmla="*/ 0 h 52"/>
                  <a:gd name="T20" fmla="*/ 1 w 60"/>
                  <a:gd name="T21" fmla="*/ 0 h 52"/>
                  <a:gd name="T22" fmla="*/ 0 w 60"/>
                  <a:gd name="T23" fmla="*/ 2 h 52"/>
                  <a:gd name="T24" fmla="*/ 0 w 60"/>
                  <a:gd name="T25" fmla="*/ 4 h 52"/>
                  <a:gd name="T26" fmla="*/ 1 w 60"/>
                  <a:gd name="T27" fmla="*/ 6 h 52"/>
                  <a:gd name="T28" fmla="*/ 4 w 60"/>
                  <a:gd name="T29" fmla="*/ 4 h 52"/>
                  <a:gd name="T30" fmla="*/ 4 w 60"/>
                  <a:gd name="T31" fmla="*/ 2 h 52"/>
                  <a:gd name="T32" fmla="*/ 2 w 60"/>
                  <a:gd name="T33" fmla="*/ 2 h 52"/>
                  <a:gd name="T34" fmla="*/ 1 w 60"/>
                  <a:gd name="T35" fmla="*/ 3 h 52"/>
                  <a:gd name="T36" fmla="*/ 14 w 60"/>
                  <a:gd name="T37" fmla="*/ 11 h 52"/>
                  <a:gd name="T38" fmla="*/ 15 w 60"/>
                  <a:gd name="T39" fmla="*/ 9 h 52"/>
                  <a:gd name="T40" fmla="*/ 14 w 60"/>
                  <a:gd name="T41" fmla="*/ 11 h 52"/>
                  <a:gd name="T42" fmla="*/ 17 w 60"/>
                  <a:gd name="T43" fmla="*/ 12 h 52"/>
                  <a:gd name="T44" fmla="*/ 17 w 60"/>
                  <a:gd name="T45" fmla="*/ 12 h 52"/>
                  <a:gd name="T46" fmla="*/ 26 w 60"/>
                  <a:gd name="T47" fmla="*/ 20 h 52"/>
                  <a:gd name="T48" fmla="*/ 31 w 60"/>
                  <a:gd name="T49" fmla="*/ 32 h 52"/>
                  <a:gd name="T50" fmla="*/ 34 w 60"/>
                  <a:gd name="T51" fmla="*/ 41 h 52"/>
                  <a:gd name="T52" fmla="*/ 45 w 60"/>
                  <a:gd name="T53" fmla="*/ 48 h 52"/>
                  <a:gd name="T54" fmla="*/ 57 w 60"/>
                  <a:gd name="T55" fmla="*/ 52 h 52"/>
                  <a:gd name="T56" fmla="*/ 59 w 60"/>
                  <a:gd name="T57" fmla="*/ 50 h 52"/>
                  <a:gd name="T58" fmla="*/ 58 w 60"/>
                  <a:gd name="T59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52">
                    <a:moveTo>
                      <a:pt x="58" y="48"/>
                    </a:moveTo>
                    <a:cubicBezTo>
                      <a:pt x="53" y="47"/>
                      <a:pt x="47" y="45"/>
                      <a:pt x="43" y="43"/>
                    </a:cubicBezTo>
                    <a:cubicBezTo>
                      <a:pt x="41" y="42"/>
                      <a:pt x="39" y="40"/>
                      <a:pt x="38" y="39"/>
                    </a:cubicBezTo>
                    <a:cubicBezTo>
                      <a:pt x="36" y="37"/>
                      <a:pt x="36" y="35"/>
                      <a:pt x="35" y="32"/>
                    </a:cubicBezTo>
                    <a:cubicBezTo>
                      <a:pt x="35" y="27"/>
                      <a:pt x="33" y="22"/>
                      <a:pt x="29" y="18"/>
                    </a:cubicBezTo>
                    <a:cubicBezTo>
                      <a:pt x="26" y="14"/>
                      <a:pt x="22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2" y="5"/>
                      <a:pt x="7" y="3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10" y="9"/>
                      <a:pt x="14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20" y="13"/>
                      <a:pt x="23" y="17"/>
                      <a:pt x="26" y="20"/>
                    </a:cubicBezTo>
                    <a:cubicBezTo>
                      <a:pt x="29" y="24"/>
                      <a:pt x="31" y="28"/>
                      <a:pt x="31" y="32"/>
                    </a:cubicBezTo>
                    <a:cubicBezTo>
                      <a:pt x="32" y="36"/>
                      <a:pt x="33" y="39"/>
                      <a:pt x="34" y="41"/>
                    </a:cubicBezTo>
                    <a:cubicBezTo>
                      <a:pt x="37" y="44"/>
                      <a:pt x="41" y="47"/>
                      <a:pt x="45" y="48"/>
                    </a:cubicBezTo>
                    <a:cubicBezTo>
                      <a:pt x="49" y="50"/>
                      <a:pt x="53" y="51"/>
                      <a:pt x="57" y="52"/>
                    </a:cubicBezTo>
                    <a:cubicBezTo>
                      <a:pt x="58" y="52"/>
                      <a:pt x="59" y="51"/>
                      <a:pt x="59" y="50"/>
                    </a:cubicBezTo>
                    <a:cubicBezTo>
                      <a:pt x="60" y="49"/>
                      <a:pt x="59" y="48"/>
                      <a:pt x="58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1" name="Freeform 222">
                <a:extLst>
                  <a:ext uri="{FF2B5EF4-FFF2-40B4-BE49-F238E27FC236}">
                    <a16:creationId xmlns:a16="http://schemas.microsoft.com/office/drawing/2014/main" id="{56824C5B-5FEE-F9DE-387A-840F9E746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291"/>
                <a:ext cx="270" cy="1045"/>
              </a:xfrm>
              <a:custGeom>
                <a:avLst/>
                <a:gdLst>
                  <a:gd name="T0" fmla="*/ 96 w 108"/>
                  <a:gd name="T1" fmla="*/ 1 h 392"/>
                  <a:gd name="T2" fmla="*/ 102 w 108"/>
                  <a:gd name="T3" fmla="*/ 26 h 392"/>
                  <a:gd name="T4" fmla="*/ 105 w 108"/>
                  <a:gd name="T5" fmla="*/ 33 h 392"/>
                  <a:gd name="T6" fmla="*/ 95 w 108"/>
                  <a:gd name="T7" fmla="*/ 69 h 392"/>
                  <a:gd name="T8" fmla="*/ 93 w 108"/>
                  <a:gd name="T9" fmla="*/ 72 h 392"/>
                  <a:gd name="T10" fmla="*/ 79 w 108"/>
                  <a:gd name="T11" fmla="*/ 96 h 392"/>
                  <a:gd name="T12" fmla="*/ 71 w 108"/>
                  <a:gd name="T13" fmla="*/ 133 h 392"/>
                  <a:gd name="T14" fmla="*/ 63 w 108"/>
                  <a:gd name="T15" fmla="*/ 150 h 392"/>
                  <a:gd name="T16" fmla="*/ 51 w 108"/>
                  <a:gd name="T17" fmla="*/ 166 h 392"/>
                  <a:gd name="T18" fmla="*/ 50 w 108"/>
                  <a:gd name="T19" fmla="*/ 168 h 392"/>
                  <a:gd name="T20" fmla="*/ 31 w 108"/>
                  <a:gd name="T21" fmla="*/ 206 h 392"/>
                  <a:gd name="T22" fmla="*/ 26 w 108"/>
                  <a:gd name="T23" fmla="*/ 221 h 392"/>
                  <a:gd name="T24" fmla="*/ 21 w 108"/>
                  <a:gd name="T25" fmla="*/ 233 h 392"/>
                  <a:gd name="T26" fmla="*/ 15 w 108"/>
                  <a:gd name="T27" fmla="*/ 266 h 392"/>
                  <a:gd name="T28" fmla="*/ 12 w 108"/>
                  <a:gd name="T29" fmla="*/ 278 h 392"/>
                  <a:gd name="T30" fmla="*/ 9 w 108"/>
                  <a:gd name="T31" fmla="*/ 336 h 392"/>
                  <a:gd name="T32" fmla="*/ 21 w 108"/>
                  <a:gd name="T33" fmla="*/ 350 h 392"/>
                  <a:gd name="T34" fmla="*/ 26 w 108"/>
                  <a:gd name="T35" fmla="*/ 357 h 392"/>
                  <a:gd name="T36" fmla="*/ 26 w 108"/>
                  <a:gd name="T37" fmla="*/ 367 h 392"/>
                  <a:gd name="T38" fmla="*/ 37 w 108"/>
                  <a:gd name="T39" fmla="*/ 392 h 392"/>
                  <a:gd name="T40" fmla="*/ 39 w 108"/>
                  <a:gd name="T41" fmla="*/ 388 h 392"/>
                  <a:gd name="T42" fmla="*/ 30 w 108"/>
                  <a:gd name="T43" fmla="*/ 367 h 392"/>
                  <a:gd name="T44" fmla="*/ 30 w 108"/>
                  <a:gd name="T45" fmla="*/ 357 h 392"/>
                  <a:gd name="T46" fmla="*/ 23 w 108"/>
                  <a:gd name="T47" fmla="*/ 347 h 392"/>
                  <a:gd name="T48" fmla="*/ 12 w 108"/>
                  <a:gd name="T49" fmla="*/ 335 h 392"/>
                  <a:gd name="T50" fmla="*/ 16 w 108"/>
                  <a:gd name="T51" fmla="*/ 279 h 392"/>
                  <a:gd name="T52" fmla="*/ 19 w 108"/>
                  <a:gd name="T53" fmla="*/ 266 h 392"/>
                  <a:gd name="T54" fmla="*/ 25 w 108"/>
                  <a:gd name="T55" fmla="*/ 234 h 392"/>
                  <a:gd name="T56" fmla="*/ 29 w 108"/>
                  <a:gd name="T57" fmla="*/ 223 h 392"/>
                  <a:gd name="T58" fmla="*/ 35 w 108"/>
                  <a:gd name="T59" fmla="*/ 206 h 392"/>
                  <a:gd name="T60" fmla="*/ 53 w 108"/>
                  <a:gd name="T61" fmla="*/ 170 h 392"/>
                  <a:gd name="T62" fmla="*/ 55 w 108"/>
                  <a:gd name="T63" fmla="*/ 168 h 392"/>
                  <a:gd name="T64" fmla="*/ 66 w 108"/>
                  <a:gd name="T65" fmla="*/ 153 h 392"/>
                  <a:gd name="T66" fmla="*/ 73 w 108"/>
                  <a:gd name="T67" fmla="*/ 130 h 392"/>
                  <a:gd name="T68" fmla="*/ 82 w 108"/>
                  <a:gd name="T69" fmla="*/ 95 h 392"/>
                  <a:gd name="T70" fmla="*/ 97 w 108"/>
                  <a:gd name="T71" fmla="*/ 74 h 392"/>
                  <a:gd name="T72" fmla="*/ 98 w 108"/>
                  <a:gd name="T73" fmla="*/ 71 h 392"/>
                  <a:gd name="T74" fmla="*/ 106 w 108"/>
                  <a:gd name="T75" fmla="*/ 33 h 392"/>
                  <a:gd name="T76" fmla="*/ 105 w 108"/>
                  <a:gd name="T77" fmla="*/ 26 h 392"/>
                  <a:gd name="T78" fmla="*/ 96 w 108"/>
                  <a:gd name="T79" fmla="*/ 0 h 392"/>
                  <a:gd name="T80" fmla="*/ 96 w 108"/>
                  <a:gd name="T81" fmla="*/ 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8" h="392">
                    <a:moveTo>
                      <a:pt x="96" y="1"/>
                    </a:moveTo>
                    <a:cubicBezTo>
                      <a:pt x="98" y="9"/>
                      <a:pt x="100" y="19"/>
                      <a:pt x="102" y="26"/>
                    </a:cubicBezTo>
                    <a:cubicBezTo>
                      <a:pt x="105" y="33"/>
                      <a:pt x="105" y="33"/>
                      <a:pt x="105" y="33"/>
                    </a:cubicBezTo>
                    <a:cubicBezTo>
                      <a:pt x="106" y="39"/>
                      <a:pt x="98" y="63"/>
                      <a:pt x="95" y="69"/>
                    </a:cubicBezTo>
                    <a:cubicBezTo>
                      <a:pt x="93" y="72"/>
                      <a:pt x="93" y="72"/>
                      <a:pt x="93" y="72"/>
                    </a:cubicBezTo>
                    <a:cubicBezTo>
                      <a:pt x="89" y="81"/>
                      <a:pt x="85" y="88"/>
                      <a:pt x="79" y="96"/>
                    </a:cubicBezTo>
                    <a:cubicBezTo>
                      <a:pt x="68" y="111"/>
                      <a:pt x="68" y="119"/>
                      <a:pt x="71" y="133"/>
                    </a:cubicBezTo>
                    <a:cubicBezTo>
                      <a:pt x="72" y="140"/>
                      <a:pt x="68" y="144"/>
                      <a:pt x="63" y="150"/>
                    </a:cubicBezTo>
                    <a:cubicBezTo>
                      <a:pt x="59" y="154"/>
                      <a:pt x="54" y="159"/>
                      <a:pt x="51" y="166"/>
                    </a:cubicBezTo>
                    <a:cubicBezTo>
                      <a:pt x="50" y="168"/>
                      <a:pt x="50" y="168"/>
                      <a:pt x="50" y="168"/>
                    </a:cubicBezTo>
                    <a:cubicBezTo>
                      <a:pt x="46" y="173"/>
                      <a:pt x="31" y="191"/>
                      <a:pt x="31" y="206"/>
                    </a:cubicBezTo>
                    <a:cubicBezTo>
                      <a:pt x="31" y="212"/>
                      <a:pt x="28" y="216"/>
                      <a:pt x="26" y="221"/>
                    </a:cubicBezTo>
                    <a:cubicBezTo>
                      <a:pt x="24" y="225"/>
                      <a:pt x="22" y="228"/>
                      <a:pt x="21" y="233"/>
                    </a:cubicBezTo>
                    <a:cubicBezTo>
                      <a:pt x="18" y="246"/>
                      <a:pt x="14" y="257"/>
                      <a:pt x="15" y="266"/>
                    </a:cubicBezTo>
                    <a:cubicBezTo>
                      <a:pt x="16" y="270"/>
                      <a:pt x="14" y="274"/>
                      <a:pt x="12" y="278"/>
                    </a:cubicBezTo>
                    <a:cubicBezTo>
                      <a:pt x="9" y="286"/>
                      <a:pt x="0" y="320"/>
                      <a:pt x="9" y="336"/>
                    </a:cubicBezTo>
                    <a:cubicBezTo>
                      <a:pt x="12" y="344"/>
                      <a:pt x="17" y="347"/>
                      <a:pt x="21" y="350"/>
                    </a:cubicBezTo>
                    <a:cubicBezTo>
                      <a:pt x="24" y="353"/>
                      <a:pt x="26" y="354"/>
                      <a:pt x="26" y="357"/>
                    </a:cubicBezTo>
                    <a:cubicBezTo>
                      <a:pt x="26" y="367"/>
                      <a:pt x="26" y="367"/>
                      <a:pt x="26" y="367"/>
                    </a:cubicBezTo>
                    <a:cubicBezTo>
                      <a:pt x="27" y="380"/>
                      <a:pt x="29" y="386"/>
                      <a:pt x="37" y="392"/>
                    </a:cubicBezTo>
                    <a:cubicBezTo>
                      <a:pt x="39" y="388"/>
                      <a:pt x="39" y="388"/>
                      <a:pt x="39" y="388"/>
                    </a:cubicBezTo>
                    <a:cubicBezTo>
                      <a:pt x="32" y="384"/>
                      <a:pt x="31" y="379"/>
                      <a:pt x="30" y="367"/>
                    </a:cubicBezTo>
                    <a:cubicBezTo>
                      <a:pt x="30" y="357"/>
                      <a:pt x="30" y="357"/>
                      <a:pt x="30" y="357"/>
                    </a:cubicBezTo>
                    <a:cubicBezTo>
                      <a:pt x="30" y="352"/>
                      <a:pt x="27" y="349"/>
                      <a:pt x="23" y="347"/>
                    </a:cubicBezTo>
                    <a:cubicBezTo>
                      <a:pt x="20" y="344"/>
                      <a:pt x="16" y="341"/>
                      <a:pt x="12" y="335"/>
                    </a:cubicBezTo>
                    <a:cubicBezTo>
                      <a:pt x="5" y="320"/>
                      <a:pt x="12" y="289"/>
                      <a:pt x="16" y="279"/>
                    </a:cubicBezTo>
                    <a:cubicBezTo>
                      <a:pt x="18" y="275"/>
                      <a:pt x="20" y="271"/>
                      <a:pt x="19" y="266"/>
                    </a:cubicBezTo>
                    <a:cubicBezTo>
                      <a:pt x="19" y="257"/>
                      <a:pt x="21" y="246"/>
                      <a:pt x="25" y="234"/>
                    </a:cubicBezTo>
                    <a:cubicBezTo>
                      <a:pt x="26" y="230"/>
                      <a:pt x="28" y="226"/>
                      <a:pt x="29" y="223"/>
                    </a:cubicBezTo>
                    <a:cubicBezTo>
                      <a:pt x="32" y="217"/>
                      <a:pt x="34" y="213"/>
                      <a:pt x="35" y="206"/>
                    </a:cubicBezTo>
                    <a:cubicBezTo>
                      <a:pt x="35" y="197"/>
                      <a:pt x="41" y="185"/>
                      <a:pt x="53" y="170"/>
                    </a:cubicBezTo>
                    <a:cubicBezTo>
                      <a:pt x="55" y="168"/>
                      <a:pt x="55" y="168"/>
                      <a:pt x="55" y="168"/>
                    </a:cubicBezTo>
                    <a:cubicBezTo>
                      <a:pt x="58" y="161"/>
                      <a:pt x="62" y="157"/>
                      <a:pt x="66" y="153"/>
                    </a:cubicBezTo>
                    <a:cubicBezTo>
                      <a:pt x="71" y="147"/>
                      <a:pt x="75" y="140"/>
                      <a:pt x="73" y="130"/>
                    </a:cubicBezTo>
                    <a:cubicBezTo>
                      <a:pt x="70" y="117"/>
                      <a:pt x="72" y="110"/>
                      <a:pt x="82" y="95"/>
                    </a:cubicBezTo>
                    <a:cubicBezTo>
                      <a:pt x="88" y="87"/>
                      <a:pt x="92" y="83"/>
                      <a:pt x="97" y="74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102" y="63"/>
                      <a:pt x="108" y="38"/>
                      <a:pt x="106" y="33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2" y="19"/>
                      <a:pt x="98" y="8"/>
                      <a:pt x="96" y="0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2" name="Freeform 223">
                <a:extLst>
                  <a:ext uri="{FF2B5EF4-FFF2-40B4-BE49-F238E27FC236}">
                    <a16:creationId xmlns:a16="http://schemas.microsoft.com/office/drawing/2014/main" id="{23B1FAC8-CBB3-2D2C-EB5F-AC29DC1E6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763"/>
                <a:ext cx="277" cy="683"/>
              </a:xfrm>
              <a:custGeom>
                <a:avLst/>
                <a:gdLst>
                  <a:gd name="T0" fmla="*/ 101 w 111"/>
                  <a:gd name="T1" fmla="*/ 247 h 256"/>
                  <a:gd name="T2" fmla="*/ 111 w 111"/>
                  <a:gd name="T3" fmla="*/ 216 h 256"/>
                  <a:gd name="T4" fmla="*/ 107 w 111"/>
                  <a:gd name="T5" fmla="*/ 205 h 256"/>
                  <a:gd name="T6" fmla="*/ 106 w 111"/>
                  <a:gd name="T7" fmla="*/ 198 h 256"/>
                  <a:gd name="T8" fmla="*/ 96 w 111"/>
                  <a:gd name="T9" fmla="*/ 195 h 256"/>
                  <a:gd name="T10" fmla="*/ 87 w 111"/>
                  <a:gd name="T11" fmla="*/ 193 h 256"/>
                  <a:gd name="T12" fmla="*/ 87 w 111"/>
                  <a:gd name="T13" fmla="*/ 193 h 256"/>
                  <a:gd name="T14" fmla="*/ 77 w 111"/>
                  <a:gd name="T15" fmla="*/ 184 h 256"/>
                  <a:gd name="T16" fmla="*/ 76 w 111"/>
                  <a:gd name="T17" fmla="*/ 169 h 256"/>
                  <a:gd name="T18" fmla="*/ 76 w 111"/>
                  <a:gd name="T19" fmla="*/ 168 h 256"/>
                  <a:gd name="T20" fmla="*/ 76 w 111"/>
                  <a:gd name="T21" fmla="*/ 162 h 256"/>
                  <a:gd name="T22" fmla="*/ 60 w 111"/>
                  <a:gd name="T23" fmla="*/ 126 h 256"/>
                  <a:gd name="T24" fmla="*/ 32 w 111"/>
                  <a:gd name="T25" fmla="*/ 78 h 256"/>
                  <a:gd name="T26" fmla="*/ 34 w 111"/>
                  <a:gd name="T27" fmla="*/ 61 h 256"/>
                  <a:gd name="T28" fmla="*/ 34 w 111"/>
                  <a:gd name="T29" fmla="*/ 61 h 256"/>
                  <a:gd name="T30" fmla="*/ 33 w 111"/>
                  <a:gd name="T31" fmla="*/ 41 h 256"/>
                  <a:gd name="T32" fmla="*/ 11 w 111"/>
                  <a:gd name="T33" fmla="*/ 19 h 256"/>
                  <a:gd name="T34" fmla="*/ 2 w 111"/>
                  <a:gd name="T35" fmla="*/ 0 h 256"/>
                  <a:gd name="T36" fmla="*/ 7 w 111"/>
                  <a:gd name="T37" fmla="*/ 21 h 256"/>
                  <a:gd name="T38" fmla="*/ 29 w 111"/>
                  <a:gd name="T39" fmla="*/ 42 h 256"/>
                  <a:gd name="T40" fmla="*/ 30 w 111"/>
                  <a:gd name="T41" fmla="*/ 61 h 256"/>
                  <a:gd name="T42" fmla="*/ 30 w 111"/>
                  <a:gd name="T43" fmla="*/ 78 h 256"/>
                  <a:gd name="T44" fmla="*/ 58 w 111"/>
                  <a:gd name="T45" fmla="*/ 129 h 256"/>
                  <a:gd name="T46" fmla="*/ 72 w 111"/>
                  <a:gd name="T47" fmla="*/ 162 h 256"/>
                  <a:gd name="T48" fmla="*/ 72 w 111"/>
                  <a:gd name="T49" fmla="*/ 162 h 256"/>
                  <a:gd name="T50" fmla="*/ 74 w 111"/>
                  <a:gd name="T51" fmla="*/ 169 h 256"/>
                  <a:gd name="T52" fmla="*/ 72 w 111"/>
                  <a:gd name="T53" fmla="*/ 169 h 256"/>
                  <a:gd name="T54" fmla="*/ 74 w 111"/>
                  <a:gd name="T55" fmla="*/ 189 h 256"/>
                  <a:gd name="T56" fmla="*/ 87 w 111"/>
                  <a:gd name="T57" fmla="*/ 197 h 256"/>
                  <a:gd name="T58" fmla="*/ 96 w 111"/>
                  <a:gd name="T59" fmla="*/ 197 h 256"/>
                  <a:gd name="T60" fmla="*/ 103 w 111"/>
                  <a:gd name="T61" fmla="*/ 200 h 256"/>
                  <a:gd name="T62" fmla="*/ 105 w 111"/>
                  <a:gd name="T63" fmla="*/ 206 h 256"/>
                  <a:gd name="T64" fmla="*/ 103 w 111"/>
                  <a:gd name="T65" fmla="*/ 230 h 256"/>
                  <a:gd name="T66" fmla="*/ 99 w 111"/>
                  <a:gd name="T67" fmla="*/ 255 h 256"/>
                  <a:gd name="T68" fmla="*/ 102 w 111"/>
                  <a:gd name="T69" fmla="*/ 25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256">
                    <a:moveTo>
                      <a:pt x="102" y="252"/>
                    </a:moveTo>
                    <a:cubicBezTo>
                      <a:pt x="102" y="251"/>
                      <a:pt x="101" y="249"/>
                      <a:pt x="101" y="247"/>
                    </a:cubicBezTo>
                    <a:cubicBezTo>
                      <a:pt x="101" y="243"/>
                      <a:pt x="104" y="236"/>
                      <a:pt x="106" y="232"/>
                    </a:cubicBezTo>
                    <a:cubicBezTo>
                      <a:pt x="110" y="226"/>
                      <a:pt x="111" y="221"/>
                      <a:pt x="111" y="216"/>
                    </a:cubicBezTo>
                    <a:cubicBezTo>
                      <a:pt x="111" y="212"/>
                      <a:pt x="110" y="209"/>
                      <a:pt x="109" y="205"/>
                    </a:cubicBezTo>
                    <a:cubicBezTo>
                      <a:pt x="107" y="205"/>
                      <a:pt x="107" y="205"/>
                      <a:pt x="107" y="205"/>
                    </a:cubicBezTo>
                    <a:cubicBezTo>
                      <a:pt x="109" y="205"/>
                      <a:pt x="109" y="205"/>
                      <a:pt x="109" y="205"/>
                    </a:cubicBezTo>
                    <a:cubicBezTo>
                      <a:pt x="109" y="203"/>
                      <a:pt x="108" y="200"/>
                      <a:pt x="106" y="198"/>
                    </a:cubicBezTo>
                    <a:cubicBezTo>
                      <a:pt x="104" y="195"/>
                      <a:pt x="101" y="193"/>
                      <a:pt x="96" y="193"/>
                    </a:cubicBezTo>
                    <a:cubicBezTo>
                      <a:pt x="96" y="195"/>
                      <a:pt x="96" y="195"/>
                      <a:pt x="96" y="195"/>
                    </a:cubicBezTo>
                    <a:cubicBezTo>
                      <a:pt x="96" y="193"/>
                      <a:pt x="96" y="193"/>
                      <a:pt x="96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5"/>
                      <a:pt x="87" y="195"/>
                      <a:pt x="87" y="195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4" y="192"/>
                      <a:pt x="82" y="192"/>
                      <a:pt x="81" y="191"/>
                    </a:cubicBezTo>
                    <a:cubicBezTo>
                      <a:pt x="79" y="189"/>
                      <a:pt x="78" y="187"/>
                      <a:pt x="77" y="184"/>
                    </a:cubicBezTo>
                    <a:cubicBezTo>
                      <a:pt x="76" y="182"/>
                      <a:pt x="76" y="178"/>
                      <a:pt x="76" y="175"/>
                    </a:cubicBezTo>
                    <a:cubicBezTo>
                      <a:pt x="76" y="173"/>
                      <a:pt x="76" y="171"/>
                      <a:pt x="76" y="169"/>
                    </a:cubicBezTo>
                    <a:cubicBezTo>
                      <a:pt x="76" y="168"/>
                      <a:pt x="76" y="168"/>
                      <a:pt x="76" y="168"/>
                    </a:cubicBezTo>
                    <a:cubicBezTo>
                      <a:pt x="76" y="168"/>
                      <a:pt x="76" y="168"/>
                      <a:pt x="76" y="168"/>
                    </a:cubicBezTo>
                    <a:cubicBezTo>
                      <a:pt x="76" y="162"/>
                      <a:pt x="76" y="162"/>
                      <a:pt x="76" y="162"/>
                    </a:cubicBezTo>
                    <a:cubicBezTo>
                      <a:pt x="76" y="162"/>
                      <a:pt x="76" y="162"/>
                      <a:pt x="76" y="162"/>
                    </a:cubicBezTo>
                    <a:cubicBezTo>
                      <a:pt x="76" y="157"/>
                      <a:pt x="74" y="149"/>
                      <a:pt x="72" y="143"/>
                    </a:cubicBezTo>
                    <a:cubicBezTo>
                      <a:pt x="69" y="136"/>
                      <a:pt x="65" y="130"/>
                      <a:pt x="60" y="126"/>
                    </a:cubicBezTo>
                    <a:cubicBezTo>
                      <a:pt x="43" y="115"/>
                      <a:pt x="34" y="98"/>
                      <a:pt x="34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58"/>
                      <a:pt x="34" y="55"/>
                      <a:pt x="34" y="52"/>
                    </a:cubicBezTo>
                    <a:cubicBezTo>
                      <a:pt x="34" y="47"/>
                      <a:pt x="34" y="44"/>
                      <a:pt x="33" y="41"/>
                    </a:cubicBezTo>
                    <a:cubicBezTo>
                      <a:pt x="31" y="38"/>
                      <a:pt x="29" y="35"/>
                      <a:pt x="26" y="34"/>
                    </a:cubicBezTo>
                    <a:cubicBezTo>
                      <a:pt x="19" y="31"/>
                      <a:pt x="14" y="26"/>
                      <a:pt x="11" y="19"/>
                    </a:cubicBezTo>
                    <a:cubicBezTo>
                      <a:pt x="7" y="13"/>
                      <a:pt x="5" y="6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7"/>
                      <a:pt x="3" y="14"/>
                      <a:pt x="7" y="21"/>
                    </a:cubicBezTo>
                    <a:cubicBezTo>
                      <a:pt x="11" y="28"/>
                      <a:pt x="16" y="35"/>
                      <a:pt x="24" y="38"/>
                    </a:cubicBezTo>
                    <a:cubicBezTo>
                      <a:pt x="27" y="39"/>
                      <a:pt x="28" y="40"/>
                      <a:pt x="29" y="42"/>
                    </a:cubicBezTo>
                    <a:cubicBezTo>
                      <a:pt x="30" y="44"/>
                      <a:pt x="30" y="47"/>
                      <a:pt x="30" y="52"/>
                    </a:cubicBezTo>
                    <a:cubicBezTo>
                      <a:pt x="30" y="55"/>
                      <a:pt x="30" y="58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100"/>
                      <a:pt x="40" y="117"/>
                      <a:pt x="58" y="129"/>
                    </a:cubicBezTo>
                    <a:cubicBezTo>
                      <a:pt x="62" y="132"/>
                      <a:pt x="65" y="138"/>
                      <a:pt x="68" y="144"/>
                    </a:cubicBezTo>
                    <a:cubicBezTo>
                      <a:pt x="70" y="150"/>
                      <a:pt x="72" y="157"/>
                      <a:pt x="72" y="162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2" y="162"/>
                      <a:pt x="72" y="162"/>
                      <a:pt x="72" y="162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2" y="171"/>
                      <a:pt x="72" y="173"/>
                      <a:pt x="72" y="175"/>
                    </a:cubicBezTo>
                    <a:cubicBezTo>
                      <a:pt x="72" y="180"/>
                      <a:pt x="72" y="184"/>
                      <a:pt x="74" y="189"/>
                    </a:cubicBezTo>
                    <a:cubicBezTo>
                      <a:pt x="75" y="191"/>
                      <a:pt x="77" y="192"/>
                      <a:pt x="79" y="194"/>
                    </a:cubicBezTo>
                    <a:cubicBezTo>
                      <a:pt x="81" y="195"/>
                      <a:pt x="83" y="196"/>
                      <a:pt x="87" y="197"/>
                    </a:cubicBezTo>
                    <a:cubicBezTo>
                      <a:pt x="87" y="197"/>
                      <a:pt x="87" y="197"/>
                      <a:pt x="87" y="197"/>
                    </a:cubicBezTo>
                    <a:cubicBezTo>
                      <a:pt x="96" y="197"/>
                      <a:pt x="96" y="197"/>
                      <a:pt x="96" y="197"/>
                    </a:cubicBezTo>
                    <a:cubicBezTo>
                      <a:pt x="96" y="197"/>
                      <a:pt x="96" y="197"/>
                      <a:pt x="96" y="197"/>
                    </a:cubicBezTo>
                    <a:cubicBezTo>
                      <a:pt x="100" y="197"/>
                      <a:pt x="102" y="199"/>
                      <a:pt x="103" y="200"/>
                    </a:cubicBezTo>
                    <a:cubicBezTo>
                      <a:pt x="104" y="202"/>
                      <a:pt x="105" y="204"/>
                      <a:pt x="105" y="205"/>
                    </a:cubicBezTo>
                    <a:cubicBezTo>
                      <a:pt x="105" y="206"/>
                      <a:pt x="105" y="206"/>
                      <a:pt x="105" y="206"/>
                    </a:cubicBezTo>
                    <a:cubicBezTo>
                      <a:pt x="106" y="210"/>
                      <a:pt x="107" y="213"/>
                      <a:pt x="107" y="216"/>
                    </a:cubicBezTo>
                    <a:cubicBezTo>
                      <a:pt x="107" y="220"/>
                      <a:pt x="106" y="224"/>
                      <a:pt x="103" y="230"/>
                    </a:cubicBezTo>
                    <a:cubicBezTo>
                      <a:pt x="100" y="235"/>
                      <a:pt x="97" y="241"/>
                      <a:pt x="97" y="247"/>
                    </a:cubicBezTo>
                    <a:cubicBezTo>
                      <a:pt x="97" y="250"/>
                      <a:pt x="98" y="253"/>
                      <a:pt x="99" y="255"/>
                    </a:cubicBezTo>
                    <a:cubicBezTo>
                      <a:pt x="100" y="256"/>
                      <a:pt x="101" y="256"/>
                      <a:pt x="102" y="255"/>
                    </a:cubicBezTo>
                    <a:cubicBezTo>
                      <a:pt x="103" y="255"/>
                      <a:pt x="103" y="253"/>
                      <a:pt x="102" y="25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3" name="Freeform 224">
                <a:extLst>
                  <a:ext uri="{FF2B5EF4-FFF2-40B4-BE49-F238E27FC236}">
                    <a16:creationId xmlns:a16="http://schemas.microsoft.com/office/drawing/2014/main" id="{654B6F0A-771E-BAD2-9D74-2805D6371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771"/>
                <a:ext cx="593" cy="595"/>
              </a:xfrm>
              <a:custGeom>
                <a:avLst/>
                <a:gdLst>
                  <a:gd name="T0" fmla="*/ 64 w 237"/>
                  <a:gd name="T1" fmla="*/ 2 h 223"/>
                  <a:gd name="T2" fmla="*/ 169 w 237"/>
                  <a:gd name="T3" fmla="*/ 35 h 223"/>
                  <a:gd name="T4" fmla="*/ 173 w 237"/>
                  <a:gd name="T5" fmla="*/ 34 h 223"/>
                  <a:gd name="T6" fmla="*/ 198 w 237"/>
                  <a:gd name="T7" fmla="*/ 56 h 223"/>
                  <a:gd name="T8" fmla="*/ 235 w 237"/>
                  <a:gd name="T9" fmla="*/ 135 h 223"/>
                  <a:gd name="T10" fmla="*/ 225 w 237"/>
                  <a:gd name="T11" fmla="*/ 175 h 223"/>
                  <a:gd name="T12" fmla="*/ 208 w 237"/>
                  <a:gd name="T13" fmla="*/ 203 h 223"/>
                  <a:gd name="T14" fmla="*/ 175 w 237"/>
                  <a:gd name="T15" fmla="*/ 208 h 223"/>
                  <a:gd name="T16" fmla="*/ 143 w 237"/>
                  <a:gd name="T17" fmla="*/ 218 h 223"/>
                  <a:gd name="T18" fmla="*/ 139 w 237"/>
                  <a:gd name="T19" fmla="*/ 216 h 223"/>
                  <a:gd name="T20" fmla="*/ 116 w 237"/>
                  <a:gd name="T21" fmla="*/ 221 h 223"/>
                  <a:gd name="T22" fmla="*/ 37 w 237"/>
                  <a:gd name="T23" fmla="*/ 193 h 223"/>
                  <a:gd name="T24" fmla="*/ 2 w 237"/>
                  <a:gd name="T25" fmla="*/ 151 h 223"/>
                  <a:gd name="T26" fmla="*/ 7 w 237"/>
                  <a:gd name="T27" fmla="*/ 124 h 223"/>
                  <a:gd name="T28" fmla="*/ 23 w 237"/>
                  <a:gd name="T29" fmla="*/ 69 h 223"/>
                  <a:gd name="T30" fmla="*/ 58 w 237"/>
                  <a:gd name="T31" fmla="*/ 2 h 223"/>
                  <a:gd name="T32" fmla="*/ 64 w 237"/>
                  <a:gd name="T33" fmla="*/ 2 h 223"/>
                  <a:gd name="T34" fmla="*/ 64 w 237"/>
                  <a:gd name="T35" fmla="*/ 2 h 223"/>
                  <a:gd name="T36" fmla="*/ 64 w 237"/>
                  <a:gd name="T37" fmla="*/ 0 h 223"/>
                  <a:gd name="T38" fmla="*/ 58 w 237"/>
                  <a:gd name="T39" fmla="*/ 1 h 223"/>
                  <a:gd name="T40" fmla="*/ 22 w 237"/>
                  <a:gd name="T41" fmla="*/ 69 h 223"/>
                  <a:gd name="T42" fmla="*/ 5 w 237"/>
                  <a:gd name="T43" fmla="*/ 123 h 223"/>
                  <a:gd name="T44" fmla="*/ 5 w 237"/>
                  <a:gd name="T45" fmla="*/ 123 h 223"/>
                  <a:gd name="T46" fmla="*/ 12 w 237"/>
                  <a:gd name="T47" fmla="*/ 182 h 223"/>
                  <a:gd name="T48" fmla="*/ 68 w 237"/>
                  <a:gd name="T49" fmla="*/ 206 h 223"/>
                  <a:gd name="T50" fmla="*/ 138 w 237"/>
                  <a:gd name="T51" fmla="*/ 217 h 223"/>
                  <a:gd name="T52" fmla="*/ 137 w 237"/>
                  <a:gd name="T53" fmla="*/ 217 h 223"/>
                  <a:gd name="T54" fmla="*/ 143 w 237"/>
                  <a:gd name="T55" fmla="*/ 220 h 223"/>
                  <a:gd name="T56" fmla="*/ 175 w 237"/>
                  <a:gd name="T57" fmla="*/ 210 h 223"/>
                  <a:gd name="T58" fmla="*/ 209 w 237"/>
                  <a:gd name="T59" fmla="*/ 204 h 223"/>
                  <a:gd name="T60" fmla="*/ 227 w 237"/>
                  <a:gd name="T61" fmla="*/ 176 h 223"/>
                  <a:gd name="T62" fmla="*/ 237 w 237"/>
                  <a:gd name="T63" fmla="*/ 135 h 223"/>
                  <a:gd name="T64" fmla="*/ 200 w 237"/>
                  <a:gd name="T65" fmla="*/ 55 h 223"/>
                  <a:gd name="T66" fmla="*/ 172 w 237"/>
                  <a:gd name="T67" fmla="*/ 33 h 223"/>
                  <a:gd name="T68" fmla="*/ 168 w 237"/>
                  <a:gd name="T69" fmla="*/ 35 h 223"/>
                  <a:gd name="T70" fmla="*/ 64 w 237"/>
                  <a:gd name="T71" fmla="*/ 0 h 223"/>
                  <a:gd name="T72" fmla="*/ 64 w 237"/>
                  <a:gd name="T73" fmla="*/ 1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7" h="223">
                    <a:moveTo>
                      <a:pt x="64" y="1"/>
                    </a:moveTo>
                    <a:cubicBezTo>
                      <a:pt x="64" y="2"/>
                      <a:pt x="64" y="2"/>
                      <a:pt x="64" y="2"/>
                    </a:cubicBezTo>
                    <a:cubicBezTo>
                      <a:pt x="95" y="5"/>
                      <a:pt x="137" y="10"/>
                      <a:pt x="168" y="35"/>
                    </a:cubicBezTo>
                    <a:cubicBezTo>
                      <a:pt x="169" y="35"/>
                      <a:pt x="169" y="35"/>
                      <a:pt x="169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4"/>
                      <a:pt x="173" y="34"/>
                      <a:pt x="173" y="34"/>
                    </a:cubicBezTo>
                    <a:cubicBezTo>
                      <a:pt x="172" y="35"/>
                      <a:pt x="172" y="35"/>
                      <a:pt x="172" y="35"/>
                    </a:cubicBezTo>
                    <a:cubicBezTo>
                      <a:pt x="180" y="37"/>
                      <a:pt x="189" y="45"/>
                      <a:pt x="198" y="56"/>
                    </a:cubicBezTo>
                    <a:cubicBezTo>
                      <a:pt x="207" y="68"/>
                      <a:pt x="216" y="81"/>
                      <a:pt x="223" y="94"/>
                    </a:cubicBezTo>
                    <a:cubicBezTo>
                      <a:pt x="230" y="108"/>
                      <a:pt x="235" y="121"/>
                      <a:pt x="235" y="135"/>
                    </a:cubicBezTo>
                    <a:cubicBezTo>
                      <a:pt x="235" y="140"/>
                      <a:pt x="235" y="145"/>
                      <a:pt x="233" y="150"/>
                    </a:cubicBezTo>
                    <a:cubicBezTo>
                      <a:pt x="232" y="158"/>
                      <a:pt x="229" y="166"/>
                      <a:pt x="225" y="175"/>
                    </a:cubicBezTo>
                    <a:cubicBezTo>
                      <a:pt x="222" y="181"/>
                      <a:pt x="221" y="186"/>
                      <a:pt x="219" y="190"/>
                    </a:cubicBezTo>
                    <a:cubicBezTo>
                      <a:pt x="217" y="195"/>
                      <a:pt x="214" y="199"/>
                      <a:pt x="208" y="203"/>
                    </a:cubicBezTo>
                    <a:cubicBezTo>
                      <a:pt x="204" y="205"/>
                      <a:pt x="198" y="206"/>
                      <a:pt x="192" y="207"/>
                    </a:cubicBezTo>
                    <a:cubicBezTo>
                      <a:pt x="186" y="207"/>
                      <a:pt x="179" y="207"/>
                      <a:pt x="175" y="208"/>
                    </a:cubicBezTo>
                    <a:cubicBezTo>
                      <a:pt x="169" y="210"/>
                      <a:pt x="163" y="213"/>
                      <a:pt x="157" y="214"/>
                    </a:cubicBezTo>
                    <a:cubicBezTo>
                      <a:pt x="152" y="216"/>
                      <a:pt x="147" y="218"/>
                      <a:pt x="143" y="218"/>
                    </a:cubicBezTo>
                    <a:cubicBezTo>
                      <a:pt x="142" y="218"/>
                      <a:pt x="141" y="218"/>
                      <a:pt x="141" y="217"/>
                    </a:cubicBezTo>
                    <a:cubicBezTo>
                      <a:pt x="140" y="217"/>
                      <a:pt x="139" y="216"/>
                      <a:pt x="139" y="216"/>
                    </a:cubicBezTo>
                    <a:cubicBezTo>
                      <a:pt x="139" y="215"/>
                      <a:pt x="138" y="215"/>
                      <a:pt x="138" y="215"/>
                    </a:cubicBezTo>
                    <a:cubicBezTo>
                      <a:pt x="130" y="219"/>
                      <a:pt x="123" y="221"/>
                      <a:pt x="116" y="221"/>
                    </a:cubicBezTo>
                    <a:cubicBezTo>
                      <a:pt x="101" y="221"/>
                      <a:pt x="86" y="214"/>
                      <a:pt x="69" y="204"/>
                    </a:cubicBezTo>
                    <a:cubicBezTo>
                      <a:pt x="55" y="195"/>
                      <a:pt x="45" y="194"/>
                      <a:pt x="37" y="193"/>
                    </a:cubicBezTo>
                    <a:cubicBezTo>
                      <a:pt x="28" y="191"/>
                      <a:pt x="22" y="189"/>
                      <a:pt x="14" y="180"/>
                    </a:cubicBezTo>
                    <a:cubicBezTo>
                      <a:pt x="5" y="170"/>
                      <a:pt x="2" y="161"/>
                      <a:pt x="2" y="151"/>
                    </a:cubicBezTo>
                    <a:cubicBezTo>
                      <a:pt x="2" y="143"/>
                      <a:pt x="4" y="134"/>
                      <a:pt x="7" y="124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10" y="104"/>
                      <a:pt x="17" y="88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32" y="38"/>
                      <a:pt x="45" y="17"/>
                      <a:pt x="59" y="3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43" y="16"/>
                      <a:pt x="30" y="37"/>
                      <a:pt x="21" y="69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1" y="69"/>
                      <a:pt x="21" y="69"/>
                      <a:pt x="21" y="69"/>
                    </a:cubicBezTo>
                    <a:cubicBezTo>
                      <a:pt x="15" y="87"/>
                      <a:pt x="8" y="103"/>
                      <a:pt x="5" y="123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134"/>
                      <a:pt x="0" y="143"/>
                      <a:pt x="0" y="151"/>
                    </a:cubicBezTo>
                    <a:cubicBezTo>
                      <a:pt x="0" y="162"/>
                      <a:pt x="3" y="171"/>
                      <a:pt x="12" y="182"/>
                    </a:cubicBezTo>
                    <a:cubicBezTo>
                      <a:pt x="21" y="191"/>
                      <a:pt x="28" y="193"/>
                      <a:pt x="36" y="195"/>
                    </a:cubicBezTo>
                    <a:cubicBezTo>
                      <a:pt x="45" y="196"/>
                      <a:pt x="54" y="197"/>
                      <a:pt x="68" y="206"/>
                    </a:cubicBezTo>
                    <a:cubicBezTo>
                      <a:pt x="85" y="216"/>
                      <a:pt x="100" y="223"/>
                      <a:pt x="116" y="223"/>
                    </a:cubicBezTo>
                    <a:cubicBezTo>
                      <a:pt x="123" y="223"/>
                      <a:pt x="131" y="221"/>
                      <a:pt x="138" y="217"/>
                    </a:cubicBezTo>
                    <a:cubicBezTo>
                      <a:pt x="138" y="216"/>
                      <a:pt x="138" y="216"/>
                      <a:pt x="138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8"/>
                      <a:pt x="139" y="219"/>
                      <a:pt x="140" y="219"/>
                    </a:cubicBezTo>
                    <a:cubicBezTo>
                      <a:pt x="141" y="220"/>
                      <a:pt x="142" y="220"/>
                      <a:pt x="143" y="220"/>
                    </a:cubicBezTo>
                    <a:cubicBezTo>
                      <a:pt x="147" y="220"/>
                      <a:pt x="153" y="218"/>
                      <a:pt x="158" y="216"/>
                    </a:cubicBezTo>
                    <a:cubicBezTo>
                      <a:pt x="164" y="214"/>
                      <a:pt x="170" y="212"/>
                      <a:pt x="175" y="210"/>
                    </a:cubicBezTo>
                    <a:cubicBezTo>
                      <a:pt x="180" y="209"/>
                      <a:pt x="186" y="209"/>
                      <a:pt x="192" y="209"/>
                    </a:cubicBezTo>
                    <a:cubicBezTo>
                      <a:pt x="198" y="208"/>
                      <a:pt x="204" y="208"/>
                      <a:pt x="209" y="204"/>
                    </a:cubicBezTo>
                    <a:cubicBezTo>
                      <a:pt x="215" y="200"/>
                      <a:pt x="218" y="196"/>
                      <a:pt x="221" y="191"/>
                    </a:cubicBezTo>
                    <a:cubicBezTo>
                      <a:pt x="223" y="186"/>
                      <a:pt x="224" y="181"/>
                      <a:pt x="227" y="176"/>
                    </a:cubicBezTo>
                    <a:cubicBezTo>
                      <a:pt x="231" y="167"/>
                      <a:pt x="234" y="158"/>
                      <a:pt x="235" y="151"/>
                    </a:cubicBezTo>
                    <a:cubicBezTo>
                      <a:pt x="237" y="145"/>
                      <a:pt x="237" y="140"/>
                      <a:pt x="237" y="135"/>
                    </a:cubicBezTo>
                    <a:cubicBezTo>
                      <a:pt x="237" y="121"/>
                      <a:pt x="232" y="107"/>
                      <a:pt x="224" y="93"/>
                    </a:cubicBezTo>
                    <a:cubicBezTo>
                      <a:pt x="217" y="80"/>
                      <a:pt x="209" y="67"/>
                      <a:pt x="200" y="55"/>
                    </a:cubicBezTo>
                    <a:cubicBezTo>
                      <a:pt x="191" y="44"/>
                      <a:pt x="181" y="35"/>
                      <a:pt x="173" y="33"/>
                    </a:cubicBezTo>
                    <a:cubicBezTo>
                      <a:pt x="172" y="33"/>
                      <a:pt x="172" y="33"/>
                      <a:pt x="172" y="33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38" y="8"/>
                      <a:pt x="96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4" y="1"/>
                      <a:pt x="64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4" name="Freeform 225">
                <a:extLst>
                  <a:ext uri="{FF2B5EF4-FFF2-40B4-BE49-F238E27FC236}">
                    <a16:creationId xmlns:a16="http://schemas.microsoft.com/office/drawing/2014/main" id="{3BCF2C57-6334-C04D-C2C1-3CC987221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2782"/>
                <a:ext cx="10" cy="53"/>
              </a:xfrm>
              <a:custGeom>
                <a:avLst/>
                <a:gdLst>
                  <a:gd name="T0" fmla="*/ 1 w 4"/>
                  <a:gd name="T1" fmla="*/ 1 h 20"/>
                  <a:gd name="T2" fmla="*/ 3 w 4"/>
                  <a:gd name="T3" fmla="*/ 11 h 20"/>
                  <a:gd name="T4" fmla="*/ 1 w 4"/>
                  <a:gd name="T5" fmla="*/ 19 h 20"/>
                  <a:gd name="T6" fmla="*/ 2 w 4"/>
                  <a:gd name="T7" fmla="*/ 20 h 20"/>
                  <a:gd name="T8" fmla="*/ 3 w 4"/>
                  <a:gd name="T9" fmla="*/ 19 h 20"/>
                  <a:gd name="T10" fmla="*/ 4 w 4"/>
                  <a:gd name="T11" fmla="*/ 11 h 20"/>
                  <a:gd name="T12" fmla="*/ 2 w 4"/>
                  <a:gd name="T13" fmla="*/ 0 h 20"/>
                  <a:gd name="T14" fmla="*/ 1 w 4"/>
                  <a:gd name="T15" fmla="*/ 0 h 20"/>
                  <a:gd name="T16" fmla="*/ 1 w 4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0">
                    <a:moveTo>
                      <a:pt x="1" y="1"/>
                    </a:moveTo>
                    <a:cubicBezTo>
                      <a:pt x="2" y="3"/>
                      <a:pt x="3" y="7"/>
                      <a:pt x="3" y="11"/>
                    </a:cubicBezTo>
                    <a:cubicBezTo>
                      <a:pt x="3" y="14"/>
                      <a:pt x="2" y="17"/>
                      <a:pt x="1" y="19"/>
                    </a:cubicBezTo>
                    <a:cubicBezTo>
                      <a:pt x="1" y="19"/>
                      <a:pt x="2" y="20"/>
                      <a:pt x="2" y="20"/>
                    </a:cubicBezTo>
                    <a:cubicBezTo>
                      <a:pt x="2" y="20"/>
                      <a:pt x="3" y="20"/>
                      <a:pt x="3" y="19"/>
                    </a:cubicBezTo>
                    <a:cubicBezTo>
                      <a:pt x="4" y="17"/>
                      <a:pt x="4" y="14"/>
                      <a:pt x="4" y="11"/>
                    </a:cubicBezTo>
                    <a:cubicBezTo>
                      <a:pt x="4" y="7"/>
                      <a:pt x="3" y="3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5" name="Freeform 226">
                <a:extLst>
                  <a:ext uri="{FF2B5EF4-FFF2-40B4-BE49-F238E27FC236}">
                    <a16:creationId xmlns:a16="http://schemas.microsoft.com/office/drawing/2014/main" id="{D56DFF51-711D-8BC1-8A8A-476958FA2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2590"/>
                <a:ext cx="52" cy="74"/>
              </a:xfrm>
              <a:custGeom>
                <a:avLst/>
                <a:gdLst>
                  <a:gd name="T0" fmla="*/ 1 w 21"/>
                  <a:gd name="T1" fmla="*/ 1 h 28"/>
                  <a:gd name="T2" fmla="*/ 14 w 21"/>
                  <a:gd name="T3" fmla="*/ 11 h 28"/>
                  <a:gd name="T4" fmla="*/ 19 w 21"/>
                  <a:gd name="T5" fmla="*/ 28 h 28"/>
                  <a:gd name="T6" fmla="*/ 20 w 21"/>
                  <a:gd name="T7" fmla="*/ 28 h 28"/>
                  <a:gd name="T8" fmla="*/ 21 w 21"/>
                  <a:gd name="T9" fmla="*/ 27 h 28"/>
                  <a:gd name="T10" fmla="*/ 15 w 21"/>
                  <a:gd name="T11" fmla="*/ 10 h 28"/>
                  <a:gd name="T12" fmla="*/ 1 w 21"/>
                  <a:gd name="T13" fmla="*/ 0 h 28"/>
                  <a:gd name="T14" fmla="*/ 0 w 21"/>
                  <a:gd name="T15" fmla="*/ 0 h 28"/>
                  <a:gd name="T16" fmla="*/ 1 w 21"/>
                  <a:gd name="T17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1" y="1"/>
                    </a:moveTo>
                    <a:cubicBezTo>
                      <a:pt x="6" y="2"/>
                      <a:pt x="11" y="6"/>
                      <a:pt x="14" y="11"/>
                    </a:cubicBezTo>
                    <a:cubicBezTo>
                      <a:pt x="17" y="17"/>
                      <a:pt x="19" y="23"/>
                      <a:pt x="19" y="28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0" y="23"/>
                      <a:pt x="18" y="16"/>
                      <a:pt x="15" y="10"/>
                    </a:cubicBezTo>
                    <a:cubicBezTo>
                      <a:pt x="12" y="5"/>
                      <a:pt x="7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6" name="Freeform 227">
                <a:extLst>
                  <a:ext uri="{FF2B5EF4-FFF2-40B4-BE49-F238E27FC236}">
                    <a16:creationId xmlns:a16="http://schemas.microsoft.com/office/drawing/2014/main" id="{C82E843F-E412-DFB5-DAFB-CE8C69A32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651"/>
                <a:ext cx="38" cy="59"/>
              </a:xfrm>
              <a:custGeom>
                <a:avLst/>
                <a:gdLst>
                  <a:gd name="T0" fmla="*/ 0 w 15"/>
                  <a:gd name="T1" fmla="*/ 2 h 22"/>
                  <a:gd name="T2" fmla="*/ 13 w 15"/>
                  <a:gd name="T3" fmla="*/ 21 h 22"/>
                  <a:gd name="T4" fmla="*/ 14 w 15"/>
                  <a:gd name="T5" fmla="*/ 22 h 22"/>
                  <a:gd name="T6" fmla="*/ 15 w 15"/>
                  <a:gd name="T7" fmla="*/ 21 h 22"/>
                  <a:gd name="T8" fmla="*/ 1 w 15"/>
                  <a:gd name="T9" fmla="*/ 0 h 22"/>
                  <a:gd name="T10" fmla="*/ 0 w 15"/>
                  <a:gd name="T11" fmla="*/ 1 h 22"/>
                  <a:gd name="T12" fmla="*/ 0 w 15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9" y="4"/>
                      <a:pt x="13" y="13"/>
                      <a:pt x="13" y="21"/>
                    </a:cubicBezTo>
                    <a:cubicBezTo>
                      <a:pt x="13" y="21"/>
                      <a:pt x="13" y="22"/>
                      <a:pt x="14" y="22"/>
                    </a:cubicBezTo>
                    <a:cubicBezTo>
                      <a:pt x="14" y="22"/>
                      <a:pt x="15" y="21"/>
                      <a:pt x="15" y="21"/>
                    </a:cubicBezTo>
                    <a:cubicBezTo>
                      <a:pt x="14" y="12"/>
                      <a:pt x="10" y="3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7" name="Freeform 228">
                <a:extLst>
                  <a:ext uri="{FF2B5EF4-FFF2-40B4-BE49-F238E27FC236}">
                    <a16:creationId xmlns:a16="http://schemas.microsoft.com/office/drawing/2014/main" id="{0694E9E3-F221-CEA7-15DF-B1AA7D1D1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2563"/>
                <a:ext cx="45" cy="61"/>
              </a:xfrm>
              <a:custGeom>
                <a:avLst/>
                <a:gdLst>
                  <a:gd name="T0" fmla="*/ 0 w 18"/>
                  <a:gd name="T1" fmla="*/ 1 h 23"/>
                  <a:gd name="T2" fmla="*/ 0 w 18"/>
                  <a:gd name="T3" fmla="*/ 2 h 23"/>
                  <a:gd name="T4" fmla="*/ 5 w 18"/>
                  <a:gd name="T5" fmla="*/ 15 h 23"/>
                  <a:gd name="T6" fmla="*/ 17 w 18"/>
                  <a:gd name="T7" fmla="*/ 23 h 23"/>
                  <a:gd name="T8" fmla="*/ 18 w 18"/>
                  <a:gd name="T9" fmla="*/ 23 h 23"/>
                  <a:gd name="T10" fmla="*/ 17 w 18"/>
                  <a:gd name="T11" fmla="*/ 22 h 23"/>
                  <a:gd name="T12" fmla="*/ 6 w 18"/>
                  <a:gd name="T13" fmla="*/ 14 h 23"/>
                  <a:gd name="T14" fmla="*/ 1 w 18"/>
                  <a:gd name="T15" fmla="*/ 2 h 23"/>
                  <a:gd name="T16" fmla="*/ 2 w 18"/>
                  <a:gd name="T17" fmla="*/ 1 h 23"/>
                  <a:gd name="T18" fmla="*/ 1 w 18"/>
                  <a:gd name="T19" fmla="*/ 0 h 23"/>
                  <a:gd name="T20" fmla="*/ 0 w 18"/>
                  <a:gd name="T21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2" y="11"/>
                      <a:pt x="5" y="15"/>
                    </a:cubicBezTo>
                    <a:cubicBezTo>
                      <a:pt x="8" y="19"/>
                      <a:pt x="13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7" y="22"/>
                    </a:cubicBezTo>
                    <a:cubicBezTo>
                      <a:pt x="13" y="21"/>
                      <a:pt x="9" y="18"/>
                      <a:pt x="6" y="14"/>
                    </a:cubicBezTo>
                    <a:cubicBezTo>
                      <a:pt x="3" y="10"/>
                      <a:pt x="1" y="6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0" name="Freeform 229">
                <a:extLst>
                  <a:ext uri="{FF2B5EF4-FFF2-40B4-BE49-F238E27FC236}">
                    <a16:creationId xmlns:a16="http://schemas.microsoft.com/office/drawing/2014/main" id="{74122249-B12D-1E3A-CABA-42FA38187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" y="2600"/>
                <a:ext cx="30" cy="59"/>
              </a:xfrm>
              <a:custGeom>
                <a:avLst/>
                <a:gdLst>
                  <a:gd name="T0" fmla="*/ 0 w 12"/>
                  <a:gd name="T1" fmla="*/ 1 h 22"/>
                  <a:gd name="T2" fmla="*/ 0 w 12"/>
                  <a:gd name="T3" fmla="*/ 3 h 22"/>
                  <a:gd name="T4" fmla="*/ 2 w 12"/>
                  <a:gd name="T5" fmla="*/ 15 h 22"/>
                  <a:gd name="T6" fmla="*/ 11 w 12"/>
                  <a:gd name="T7" fmla="*/ 22 h 22"/>
                  <a:gd name="T8" fmla="*/ 12 w 12"/>
                  <a:gd name="T9" fmla="*/ 21 h 22"/>
                  <a:gd name="T10" fmla="*/ 11 w 12"/>
                  <a:gd name="T11" fmla="*/ 21 h 22"/>
                  <a:gd name="T12" fmla="*/ 4 w 12"/>
                  <a:gd name="T13" fmla="*/ 14 h 22"/>
                  <a:gd name="T14" fmla="*/ 1 w 12"/>
                  <a:gd name="T15" fmla="*/ 3 h 22"/>
                  <a:gd name="T16" fmla="*/ 2 w 12"/>
                  <a:gd name="T17" fmla="*/ 1 h 22"/>
                  <a:gd name="T18" fmla="*/ 1 w 12"/>
                  <a:gd name="T19" fmla="*/ 0 h 22"/>
                  <a:gd name="T20" fmla="*/ 0 w 12"/>
                  <a:gd name="T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2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6"/>
                      <a:pt x="0" y="11"/>
                      <a:pt x="2" y="15"/>
                    </a:cubicBezTo>
                    <a:cubicBezTo>
                      <a:pt x="4" y="19"/>
                      <a:pt x="7" y="22"/>
                      <a:pt x="11" y="22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2" y="21"/>
                      <a:pt x="12" y="21"/>
                      <a:pt x="11" y="21"/>
                    </a:cubicBezTo>
                    <a:cubicBezTo>
                      <a:pt x="8" y="20"/>
                      <a:pt x="5" y="18"/>
                      <a:pt x="4" y="14"/>
                    </a:cubicBezTo>
                    <a:cubicBezTo>
                      <a:pt x="2" y="11"/>
                      <a:pt x="1" y="6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1" name="Freeform 230">
                <a:extLst>
                  <a:ext uri="{FF2B5EF4-FFF2-40B4-BE49-F238E27FC236}">
                    <a16:creationId xmlns:a16="http://schemas.microsoft.com/office/drawing/2014/main" id="{9567766B-2D92-39F7-8B0A-853038456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2363"/>
                <a:ext cx="40" cy="88"/>
              </a:xfrm>
              <a:custGeom>
                <a:avLst/>
                <a:gdLst>
                  <a:gd name="T0" fmla="*/ 0 w 16"/>
                  <a:gd name="T1" fmla="*/ 1 h 33"/>
                  <a:gd name="T2" fmla="*/ 10 w 16"/>
                  <a:gd name="T3" fmla="*/ 10 h 33"/>
                  <a:gd name="T4" fmla="*/ 14 w 16"/>
                  <a:gd name="T5" fmla="*/ 25 h 33"/>
                  <a:gd name="T6" fmla="*/ 13 w 16"/>
                  <a:gd name="T7" fmla="*/ 32 h 33"/>
                  <a:gd name="T8" fmla="*/ 14 w 16"/>
                  <a:gd name="T9" fmla="*/ 33 h 33"/>
                  <a:gd name="T10" fmla="*/ 15 w 16"/>
                  <a:gd name="T11" fmla="*/ 33 h 33"/>
                  <a:gd name="T12" fmla="*/ 16 w 16"/>
                  <a:gd name="T13" fmla="*/ 25 h 33"/>
                  <a:gd name="T14" fmla="*/ 11 w 16"/>
                  <a:gd name="T15" fmla="*/ 9 h 33"/>
                  <a:gd name="T16" fmla="*/ 1 w 16"/>
                  <a:gd name="T17" fmla="*/ 0 h 33"/>
                  <a:gd name="T18" fmla="*/ 0 w 16"/>
                  <a:gd name="T19" fmla="*/ 0 h 33"/>
                  <a:gd name="T20" fmla="*/ 0 w 16"/>
                  <a:gd name="T21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3">
                    <a:moveTo>
                      <a:pt x="0" y="1"/>
                    </a:moveTo>
                    <a:cubicBezTo>
                      <a:pt x="3" y="4"/>
                      <a:pt x="7" y="6"/>
                      <a:pt x="10" y="10"/>
                    </a:cubicBezTo>
                    <a:cubicBezTo>
                      <a:pt x="13" y="14"/>
                      <a:pt x="14" y="19"/>
                      <a:pt x="14" y="25"/>
                    </a:cubicBezTo>
                    <a:cubicBezTo>
                      <a:pt x="14" y="27"/>
                      <a:pt x="14" y="30"/>
                      <a:pt x="13" y="32"/>
                    </a:cubicBezTo>
                    <a:cubicBezTo>
                      <a:pt x="13" y="33"/>
                      <a:pt x="14" y="33"/>
                      <a:pt x="14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6" y="27"/>
                      <a:pt x="16" y="25"/>
                    </a:cubicBezTo>
                    <a:cubicBezTo>
                      <a:pt x="16" y="19"/>
                      <a:pt x="15" y="14"/>
                      <a:pt x="11" y="9"/>
                    </a:cubicBezTo>
                    <a:cubicBezTo>
                      <a:pt x="8" y="5"/>
                      <a:pt x="4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2" name="Freeform 231">
                <a:extLst>
                  <a:ext uri="{FF2B5EF4-FFF2-40B4-BE49-F238E27FC236}">
                    <a16:creationId xmlns:a16="http://schemas.microsoft.com/office/drawing/2014/main" id="{0EF9D8B0-265F-399E-4D67-BB58AFDA9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427"/>
                <a:ext cx="32" cy="72"/>
              </a:xfrm>
              <a:custGeom>
                <a:avLst/>
                <a:gdLst>
                  <a:gd name="T0" fmla="*/ 0 w 13"/>
                  <a:gd name="T1" fmla="*/ 1 h 27"/>
                  <a:gd name="T2" fmla="*/ 11 w 13"/>
                  <a:gd name="T3" fmla="*/ 25 h 27"/>
                  <a:gd name="T4" fmla="*/ 11 w 13"/>
                  <a:gd name="T5" fmla="*/ 26 h 27"/>
                  <a:gd name="T6" fmla="*/ 12 w 13"/>
                  <a:gd name="T7" fmla="*/ 27 h 27"/>
                  <a:gd name="T8" fmla="*/ 13 w 13"/>
                  <a:gd name="T9" fmla="*/ 27 h 27"/>
                  <a:gd name="T10" fmla="*/ 13 w 13"/>
                  <a:gd name="T11" fmla="*/ 25 h 27"/>
                  <a:gd name="T12" fmla="*/ 1 w 13"/>
                  <a:gd name="T13" fmla="*/ 0 h 27"/>
                  <a:gd name="T14" fmla="*/ 0 w 13"/>
                  <a:gd name="T15" fmla="*/ 0 h 27"/>
                  <a:gd name="T16" fmla="*/ 0 w 13"/>
                  <a:gd name="T1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7">
                    <a:moveTo>
                      <a:pt x="0" y="1"/>
                    </a:moveTo>
                    <a:cubicBezTo>
                      <a:pt x="6" y="6"/>
                      <a:pt x="11" y="18"/>
                      <a:pt x="11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2" y="27"/>
                    </a:cubicBezTo>
                    <a:cubicBezTo>
                      <a:pt x="12" y="27"/>
                      <a:pt x="12" y="27"/>
                      <a:pt x="13" y="27"/>
                    </a:cubicBezTo>
                    <a:cubicBezTo>
                      <a:pt x="13" y="26"/>
                      <a:pt x="13" y="26"/>
                      <a:pt x="13" y="25"/>
                    </a:cubicBezTo>
                    <a:cubicBezTo>
                      <a:pt x="13" y="17"/>
                      <a:pt x="7" y="5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3" name="Freeform 232">
                <a:extLst>
                  <a:ext uri="{FF2B5EF4-FFF2-40B4-BE49-F238E27FC236}">
                    <a16:creationId xmlns:a16="http://schemas.microsoft.com/office/drawing/2014/main" id="{8373F05C-82F3-64BD-5FC5-268041AE6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2507"/>
                <a:ext cx="47" cy="80"/>
              </a:xfrm>
              <a:custGeom>
                <a:avLst/>
                <a:gdLst>
                  <a:gd name="T0" fmla="*/ 0 w 19"/>
                  <a:gd name="T1" fmla="*/ 0 h 30"/>
                  <a:gd name="T2" fmla="*/ 0 w 19"/>
                  <a:gd name="T3" fmla="*/ 6 h 30"/>
                  <a:gd name="T4" fmla="*/ 17 w 19"/>
                  <a:gd name="T5" fmla="*/ 30 h 30"/>
                  <a:gd name="T6" fmla="*/ 18 w 19"/>
                  <a:gd name="T7" fmla="*/ 29 h 30"/>
                  <a:gd name="T8" fmla="*/ 18 w 19"/>
                  <a:gd name="T9" fmla="*/ 28 h 30"/>
                  <a:gd name="T10" fmla="*/ 1 w 19"/>
                  <a:gd name="T11" fmla="*/ 6 h 30"/>
                  <a:gd name="T12" fmla="*/ 2 w 19"/>
                  <a:gd name="T13" fmla="*/ 1 h 30"/>
                  <a:gd name="T14" fmla="*/ 1 w 19"/>
                  <a:gd name="T15" fmla="*/ 0 h 30"/>
                  <a:gd name="T16" fmla="*/ 0 w 19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17"/>
                      <a:pt x="8" y="25"/>
                      <a:pt x="17" y="30"/>
                    </a:cubicBezTo>
                    <a:cubicBezTo>
                      <a:pt x="18" y="30"/>
                      <a:pt x="18" y="30"/>
                      <a:pt x="18" y="29"/>
                    </a:cubicBezTo>
                    <a:cubicBezTo>
                      <a:pt x="19" y="29"/>
                      <a:pt x="18" y="28"/>
                      <a:pt x="18" y="28"/>
                    </a:cubicBezTo>
                    <a:cubicBezTo>
                      <a:pt x="9" y="24"/>
                      <a:pt x="1" y="16"/>
                      <a:pt x="1" y="6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4" name="Freeform 233">
                <a:extLst>
                  <a:ext uri="{FF2B5EF4-FFF2-40B4-BE49-F238E27FC236}">
                    <a16:creationId xmlns:a16="http://schemas.microsoft.com/office/drawing/2014/main" id="{5BCBC075-5934-2CB8-91DE-905477540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4" y="2558"/>
                <a:ext cx="40" cy="61"/>
              </a:xfrm>
              <a:custGeom>
                <a:avLst/>
                <a:gdLst>
                  <a:gd name="T0" fmla="*/ 0 w 16"/>
                  <a:gd name="T1" fmla="*/ 0 h 23"/>
                  <a:gd name="T2" fmla="*/ 0 w 16"/>
                  <a:gd name="T3" fmla="*/ 3 h 23"/>
                  <a:gd name="T4" fmla="*/ 14 w 16"/>
                  <a:gd name="T5" fmla="*/ 23 h 23"/>
                  <a:gd name="T6" fmla="*/ 15 w 16"/>
                  <a:gd name="T7" fmla="*/ 22 h 23"/>
                  <a:gd name="T8" fmla="*/ 15 w 16"/>
                  <a:gd name="T9" fmla="*/ 21 h 23"/>
                  <a:gd name="T10" fmla="*/ 1 w 16"/>
                  <a:gd name="T11" fmla="*/ 3 h 23"/>
                  <a:gd name="T12" fmla="*/ 1 w 16"/>
                  <a:gd name="T13" fmla="*/ 1 h 23"/>
                  <a:gd name="T14" fmla="*/ 1 w 16"/>
                  <a:gd name="T15" fmla="*/ 0 h 23"/>
                  <a:gd name="T16" fmla="*/ 0 w 16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2"/>
                      <a:pt x="7" y="20"/>
                      <a:pt x="14" y="23"/>
                    </a:cubicBezTo>
                    <a:cubicBezTo>
                      <a:pt x="15" y="23"/>
                      <a:pt x="15" y="23"/>
                      <a:pt x="15" y="22"/>
                    </a:cubicBezTo>
                    <a:cubicBezTo>
                      <a:pt x="16" y="22"/>
                      <a:pt x="15" y="21"/>
                      <a:pt x="15" y="21"/>
                    </a:cubicBezTo>
                    <a:cubicBezTo>
                      <a:pt x="8" y="19"/>
                      <a:pt x="1" y="11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5" name="Freeform 234">
                <a:extLst>
                  <a:ext uri="{FF2B5EF4-FFF2-40B4-BE49-F238E27FC236}">
                    <a16:creationId xmlns:a16="http://schemas.microsoft.com/office/drawing/2014/main" id="{FC382A5F-BF1A-AE14-76FF-66B5EC657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2430"/>
                <a:ext cx="82" cy="37"/>
              </a:xfrm>
              <a:custGeom>
                <a:avLst/>
                <a:gdLst>
                  <a:gd name="T0" fmla="*/ 1 w 33"/>
                  <a:gd name="T1" fmla="*/ 3 h 14"/>
                  <a:gd name="T2" fmla="*/ 14 w 33"/>
                  <a:gd name="T3" fmla="*/ 1 h 14"/>
                  <a:gd name="T4" fmla="*/ 21 w 33"/>
                  <a:gd name="T5" fmla="*/ 3 h 14"/>
                  <a:gd name="T6" fmla="*/ 31 w 33"/>
                  <a:gd name="T7" fmla="*/ 13 h 14"/>
                  <a:gd name="T8" fmla="*/ 33 w 33"/>
                  <a:gd name="T9" fmla="*/ 14 h 14"/>
                  <a:gd name="T10" fmla="*/ 33 w 33"/>
                  <a:gd name="T11" fmla="*/ 13 h 14"/>
                  <a:gd name="T12" fmla="*/ 21 w 33"/>
                  <a:gd name="T13" fmla="*/ 2 h 14"/>
                  <a:gd name="T14" fmla="*/ 14 w 33"/>
                  <a:gd name="T15" fmla="*/ 0 h 14"/>
                  <a:gd name="T16" fmla="*/ 1 w 33"/>
                  <a:gd name="T17" fmla="*/ 2 h 14"/>
                  <a:gd name="T18" fmla="*/ 0 w 33"/>
                  <a:gd name="T19" fmla="*/ 3 h 14"/>
                  <a:gd name="T20" fmla="*/ 1 w 33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4">
                    <a:moveTo>
                      <a:pt x="1" y="3"/>
                    </a:moveTo>
                    <a:cubicBezTo>
                      <a:pt x="6" y="3"/>
                      <a:pt x="10" y="1"/>
                      <a:pt x="14" y="1"/>
                    </a:cubicBezTo>
                    <a:cubicBezTo>
                      <a:pt x="16" y="1"/>
                      <a:pt x="18" y="2"/>
                      <a:pt x="21" y="3"/>
                    </a:cubicBezTo>
                    <a:cubicBezTo>
                      <a:pt x="24" y="5"/>
                      <a:pt x="30" y="9"/>
                      <a:pt x="31" y="13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3" y="14"/>
                      <a:pt x="33" y="13"/>
                      <a:pt x="33" y="13"/>
                    </a:cubicBezTo>
                    <a:cubicBezTo>
                      <a:pt x="31" y="8"/>
                      <a:pt x="25" y="4"/>
                      <a:pt x="21" y="2"/>
                    </a:cubicBezTo>
                    <a:cubicBezTo>
                      <a:pt x="19" y="0"/>
                      <a:pt x="16" y="0"/>
                      <a:pt x="14" y="0"/>
                    </a:cubicBezTo>
                    <a:cubicBezTo>
                      <a:pt x="10" y="0"/>
                      <a:pt x="6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6" name="Freeform 235">
                <a:extLst>
                  <a:ext uri="{FF2B5EF4-FFF2-40B4-BE49-F238E27FC236}">
                    <a16:creationId xmlns:a16="http://schemas.microsoft.com/office/drawing/2014/main" id="{0186CB12-AFDB-C41F-5E05-6C5B6056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2462"/>
                <a:ext cx="40" cy="13"/>
              </a:xfrm>
              <a:custGeom>
                <a:avLst/>
                <a:gdLst>
                  <a:gd name="T0" fmla="*/ 1 w 16"/>
                  <a:gd name="T1" fmla="*/ 4 h 5"/>
                  <a:gd name="T2" fmla="*/ 7 w 16"/>
                  <a:gd name="T3" fmla="*/ 1 h 5"/>
                  <a:gd name="T4" fmla="*/ 15 w 16"/>
                  <a:gd name="T5" fmla="*/ 4 h 5"/>
                  <a:gd name="T6" fmla="*/ 16 w 16"/>
                  <a:gd name="T7" fmla="*/ 4 h 5"/>
                  <a:gd name="T8" fmla="*/ 16 w 16"/>
                  <a:gd name="T9" fmla="*/ 3 h 5"/>
                  <a:gd name="T10" fmla="*/ 7 w 16"/>
                  <a:gd name="T11" fmla="*/ 0 h 5"/>
                  <a:gd name="T12" fmla="*/ 0 w 16"/>
                  <a:gd name="T13" fmla="*/ 3 h 5"/>
                  <a:gd name="T14" fmla="*/ 0 w 16"/>
                  <a:gd name="T15" fmla="*/ 5 h 5"/>
                  <a:gd name="T16" fmla="*/ 1 w 16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">
                    <a:moveTo>
                      <a:pt x="1" y="4"/>
                    </a:moveTo>
                    <a:cubicBezTo>
                      <a:pt x="3" y="2"/>
                      <a:pt x="5" y="1"/>
                      <a:pt x="7" y="1"/>
                    </a:cubicBezTo>
                    <a:cubicBezTo>
                      <a:pt x="10" y="1"/>
                      <a:pt x="12" y="2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3" y="1"/>
                      <a:pt x="10" y="0"/>
                      <a:pt x="7" y="0"/>
                    </a:cubicBezTo>
                    <a:cubicBezTo>
                      <a:pt x="5" y="0"/>
                      <a:pt x="2" y="1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7" name="Freeform 236">
                <a:extLst>
                  <a:ext uri="{FF2B5EF4-FFF2-40B4-BE49-F238E27FC236}">
                    <a16:creationId xmlns:a16="http://schemas.microsoft.com/office/drawing/2014/main" id="{26918886-B04E-A41B-8D7B-78403AF0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2363"/>
                <a:ext cx="25" cy="19"/>
              </a:xfrm>
              <a:custGeom>
                <a:avLst/>
                <a:gdLst>
                  <a:gd name="T0" fmla="*/ 0 w 10"/>
                  <a:gd name="T1" fmla="*/ 1 h 7"/>
                  <a:gd name="T2" fmla="*/ 9 w 10"/>
                  <a:gd name="T3" fmla="*/ 7 h 7"/>
                  <a:gd name="T4" fmla="*/ 10 w 10"/>
                  <a:gd name="T5" fmla="*/ 7 h 7"/>
                  <a:gd name="T6" fmla="*/ 9 w 10"/>
                  <a:gd name="T7" fmla="*/ 6 h 7"/>
                  <a:gd name="T8" fmla="*/ 2 w 10"/>
                  <a:gd name="T9" fmla="*/ 0 h 7"/>
                  <a:gd name="T10" fmla="*/ 1 w 10"/>
                  <a:gd name="T11" fmla="*/ 0 h 7"/>
                  <a:gd name="T12" fmla="*/ 0 w 10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0" y="1"/>
                    </a:moveTo>
                    <a:cubicBezTo>
                      <a:pt x="1" y="5"/>
                      <a:pt x="5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9" y="6"/>
                    </a:cubicBezTo>
                    <a:cubicBezTo>
                      <a:pt x="6" y="5"/>
                      <a:pt x="3" y="4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8" name="Freeform 237">
                <a:extLst>
                  <a:ext uri="{FF2B5EF4-FFF2-40B4-BE49-F238E27FC236}">
                    <a16:creationId xmlns:a16="http://schemas.microsoft.com/office/drawing/2014/main" id="{4B9DD82E-3C1A-8D2F-70CA-DA757392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2374"/>
                <a:ext cx="15" cy="1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5 h 6"/>
                  <a:gd name="T4" fmla="*/ 1 w 6"/>
                  <a:gd name="T5" fmla="*/ 6 h 6"/>
                  <a:gd name="T6" fmla="*/ 2 w 6"/>
                  <a:gd name="T7" fmla="*/ 5 h 6"/>
                  <a:gd name="T8" fmla="*/ 5 w 6"/>
                  <a:gd name="T9" fmla="*/ 2 h 6"/>
                  <a:gd name="T10" fmla="*/ 5 w 6"/>
                  <a:gd name="T11" fmla="*/ 1 h 6"/>
                  <a:gd name="T12" fmla="*/ 5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3"/>
                      <a:pt x="3" y="2"/>
                      <a:pt x="5" y="2"/>
                    </a:cubicBezTo>
                    <a:cubicBezTo>
                      <a:pt x="5" y="2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9" name="Freeform 238">
                <a:extLst>
                  <a:ext uri="{FF2B5EF4-FFF2-40B4-BE49-F238E27FC236}">
                    <a16:creationId xmlns:a16="http://schemas.microsoft.com/office/drawing/2014/main" id="{D36DBFA0-887C-B0D9-F802-5BF2364DB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" y="2499"/>
                <a:ext cx="70" cy="21"/>
              </a:xfrm>
              <a:custGeom>
                <a:avLst/>
                <a:gdLst>
                  <a:gd name="T0" fmla="*/ 0 w 28"/>
                  <a:gd name="T1" fmla="*/ 3 h 8"/>
                  <a:gd name="T2" fmla="*/ 15 w 28"/>
                  <a:gd name="T3" fmla="*/ 8 h 8"/>
                  <a:gd name="T4" fmla="*/ 28 w 28"/>
                  <a:gd name="T5" fmla="*/ 1 h 8"/>
                  <a:gd name="T6" fmla="*/ 28 w 28"/>
                  <a:gd name="T7" fmla="*/ 0 h 8"/>
                  <a:gd name="T8" fmla="*/ 27 w 28"/>
                  <a:gd name="T9" fmla="*/ 1 h 8"/>
                  <a:gd name="T10" fmla="*/ 15 w 28"/>
                  <a:gd name="T11" fmla="*/ 6 h 8"/>
                  <a:gd name="T12" fmla="*/ 1 w 28"/>
                  <a:gd name="T13" fmla="*/ 1 h 8"/>
                  <a:gd name="T14" fmla="*/ 0 w 28"/>
                  <a:gd name="T15" fmla="*/ 1 h 8"/>
                  <a:gd name="T16" fmla="*/ 0 w 28"/>
                  <a:gd name="T1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8">
                    <a:moveTo>
                      <a:pt x="0" y="3"/>
                    </a:moveTo>
                    <a:cubicBezTo>
                      <a:pt x="3" y="5"/>
                      <a:pt x="9" y="7"/>
                      <a:pt x="15" y="8"/>
                    </a:cubicBezTo>
                    <a:cubicBezTo>
                      <a:pt x="20" y="8"/>
                      <a:pt x="26" y="6"/>
                      <a:pt x="28" y="1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1"/>
                    </a:cubicBezTo>
                    <a:cubicBezTo>
                      <a:pt x="25" y="4"/>
                      <a:pt x="20" y="6"/>
                      <a:pt x="15" y="6"/>
                    </a:cubicBezTo>
                    <a:cubicBezTo>
                      <a:pt x="10" y="6"/>
                      <a:pt x="4" y="4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0" name="Freeform 239">
                <a:extLst>
                  <a:ext uri="{FF2B5EF4-FFF2-40B4-BE49-F238E27FC236}">
                    <a16:creationId xmlns:a16="http://schemas.microsoft.com/office/drawing/2014/main" id="{B4DF5FA8-639E-AACB-4E37-192FD116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" y="2486"/>
                <a:ext cx="75" cy="21"/>
              </a:xfrm>
              <a:custGeom>
                <a:avLst/>
                <a:gdLst>
                  <a:gd name="T0" fmla="*/ 0 w 30"/>
                  <a:gd name="T1" fmla="*/ 0 h 8"/>
                  <a:gd name="T2" fmla="*/ 0 w 30"/>
                  <a:gd name="T3" fmla="*/ 1 h 8"/>
                  <a:gd name="T4" fmla="*/ 4 w 30"/>
                  <a:gd name="T5" fmla="*/ 7 h 8"/>
                  <a:gd name="T6" fmla="*/ 13 w 30"/>
                  <a:gd name="T7" fmla="*/ 8 h 8"/>
                  <a:gd name="T8" fmla="*/ 23 w 30"/>
                  <a:gd name="T9" fmla="*/ 6 h 8"/>
                  <a:gd name="T10" fmla="*/ 30 w 30"/>
                  <a:gd name="T11" fmla="*/ 1 h 8"/>
                  <a:gd name="T12" fmla="*/ 29 w 30"/>
                  <a:gd name="T13" fmla="*/ 0 h 8"/>
                  <a:gd name="T14" fmla="*/ 28 w 30"/>
                  <a:gd name="T15" fmla="*/ 1 h 8"/>
                  <a:gd name="T16" fmla="*/ 23 w 30"/>
                  <a:gd name="T17" fmla="*/ 5 h 8"/>
                  <a:gd name="T18" fmla="*/ 13 w 30"/>
                  <a:gd name="T19" fmla="*/ 6 h 8"/>
                  <a:gd name="T20" fmla="*/ 5 w 30"/>
                  <a:gd name="T21" fmla="*/ 5 h 8"/>
                  <a:gd name="T22" fmla="*/ 2 w 30"/>
                  <a:gd name="T23" fmla="*/ 1 h 8"/>
                  <a:gd name="T24" fmla="*/ 2 w 30"/>
                  <a:gd name="T25" fmla="*/ 1 h 8"/>
                  <a:gd name="T26" fmla="*/ 1 w 30"/>
                  <a:gd name="T27" fmla="*/ 0 h 8"/>
                  <a:gd name="T28" fmla="*/ 0 w 30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2" y="6"/>
                      <a:pt x="4" y="7"/>
                    </a:cubicBezTo>
                    <a:cubicBezTo>
                      <a:pt x="7" y="8"/>
                      <a:pt x="10" y="8"/>
                      <a:pt x="13" y="8"/>
                    </a:cubicBezTo>
                    <a:cubicBezTo>
                      <a:pt x="16" y="8"/>
                      <a:pt x="20" y="7"/>
                      <a:pt x="23" y="6"/>
                    </a:cubicBezTo>
                    <a:cubicBezTo>
                      <a:pt x="27" y="5"/>
                      <a:pt x="29" y="4"/>
                      <a:pt x="30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9" y="0"/>
                      <a:pt x="29" y="0"/>
                      <a:pt x="28" y="1"/>
                    </a:cubicBezTo>
                    <a:cubicBezTo>
                      <a:pt x="28" y="2"/>
                      <a:pt x="26" y="4"/>
                      <a:pt x="23" y="5"/>
                    </a:cubicBezTo>
                    <a:cubicBezTo>
                      <a:pt x="20" y="6"/>
                      <a:pt x="16" y="6"/>
                      <a:pt x="13" y="6"/>
                    </a:cubicBezTo>
                    <a:cubicBezTo>
                      <a:pt x="10" y="6"/>
                      <a:pt x="7" y="6"/>
                      <a:pt x="5" y="5"/>
                    </a:cubicBezTo>
                    <a:cubicBezTo>
                      <a:pt x="3" y="4"/>
                      <a:pt x="2" y="3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1" name="Freeform 240">
                <a:extLst>
                  <a:ext uri="{FF2B5EF4-FFF2-40B4-BE49-F238E27FC236}">
                    <a16:creationId xmlns:a16="http://schemas.microsoft.com/office/drawing/2014/main" id="{D1C85AF3-27AF-1EF3-246F-50F113258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" y="2686"/>
                <a:ext cx="62" cy="74"/>
              </a:xfrm>
              <a:custGeom>
                <a:avLst/>
                <a:gdLst>
                  <a:gd name="T0" fmla="*/ 0 w 25"/>
                  <a:gd name="T1" fmla="*/ 1 h 28"/>
                  <a:gd name="T2" fmla="*/ 0 w 25"/>
                  <a:gd name="T3" fmla="*/ 2 h 28"/>
                  <a:gd name="T4" fmla="*/ 6 w 25"/>
                  <a:gd name="T5" fmla="*/ 20 h 28"/>
                  <a:gd name="T6" fmla="*/ 23 w 25"/>
                  <a:gd name="T7" fmla="*/ 28 h 28"/>
                  <a:gd name="T8" fmla="*/ 24 w 25"/>
                  <a:gd name="T9" fmla="*/ 28 h 28"/>
                  <a:gd name="T10" fmla="*/ 25 w 25"/>
                  <a:gd name="T11" fmla="*/ 27 h 28"/>
                  <a:gd name="T12" fmla="*/ 24 w 25"/>
                  <a:gd name="T13" fmla="*/ 26 h 28"/>
                  <a:gd name="T14" fmla="*/ 23 w 25"/>
                  <a:gd name="T15" fmla="*/ 26 h 28"/>
                  <a:gd name="T16" fmla="*/ 7 w 25"/>
                  <a:gd name="T17" fmla="*/ 19 h 28"/>
                  <a:gd name="T18" fmla="*/ 2 w 25"/>
                  <a:gd name="T19" fmla="*/ 2 h 28"/>
                  <a:gd name="T20" fmla="*/ 2 w 25"/>
                  <a:gd name="T21" fmla="*/ 1 h 28"/>
                  <a:gd name="T22" fmla="*/ 1 w 25"/>
                  <a:gd name="T23" fmla="*/ 0 h 28"/>
                  <a:gd name="T24" fmla="*/ 0 w 25"/>
                  <a:gd name="T2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2" y="15"/>
                      <a:pt x="6" y="20"/>
                    </a:cubicBezTo>
                    <a:cubicBezTo>
                      <a:pt x="10" y="25"/>
                      <a:pt x="16" y="28"/>
                      <a:pt x="23" y="28"/>
                    </a:cubicBezTo>
                    <a:cubicBezTo>
                      <a:pt x="23" y="28"/>
                      <a:pt x="23" y="28"/>
                      <a:pt x="24" y="28"/>
                    </a:cubicBezTo>
                    <a:cubicBezTo>
                      <a:pt x="24" y="28"/>
                      <a:pt x="25" y="27"/>
                      <a:pt x="25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6" y="26"/>
                      <a:pt x="11" y="23"/>
                      <a:pt x="7" y="19"/>
                    </a:cubicBezTo>
                    <a:cubicBezTo>
                      <a:pt x="4" y="14"/>
                      <a:pt x="2" y="8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0" name="Freeform 241">
                <a:extLst>
                  <a:ext uri="{FF2B5EF4-FFF2-40B4-BE49-F238E27FC236}">
                    <a16:creationId xmlns:a16="http://schemas.microsoft.com/office/drawing/2014/main" id="{63BF0C1B-74EC-4C8A-51D9-861F2EDDD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2" y="2734"/>
                <a:ext cx="27" cy="48"/>
              </a:xfrm>
              <a:custGeom>
                <a:avLst/>
                <a:gdLst>
                  <a:gd name="T0" fmla="*/ 0 w 11"/>
                  <a:gd name="T1" fmla="*/ 1 h 18"/>
                  <a:gd name="T2" fmla="*/ 2 w 11"/>
                  <a:gd name="T3" fmla="*/ 11 h 18"/>
                  <a:gd name="T4" fmla="*/ 10 w 11"/>
                  <a:gd name="T5" fmla="*/ 18 h 18"/>
                  <a:gd name="T6" fmla="*/ 11 w 11"/>
                  <a:gd name="T7" fmla="*/ 18 h 18"/>
                  <a:gd name="T8" fmla="*/ 10 w 11"/>
                  <a:gd name="T9" fmla="*/ 17 h 18"/>
                  <a:gd name="T10" fmla="*/ 6 w 11"/>
                  <a:gd name="T11" fmla="*/ 15 h 18"/>
                  <a:gd name="T12" fmla="*/ 1 w 11"/>
                  <a:gd name="T13" fmla="*/ 1 h 18"/>
                  <a:gd name="T14" fmla="*/ 1 w 11"/>
                  <a:gd name="T15" fmla="*/ 0 h 18"/>
                  <a:gd name="T16" fmla="*/ 0 w 11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8">
                    <a:moveTo>
                      <a:pt x="0" y="1"/>
                    </a:moveTo>
                    <a:cubicBezTo>
                      <a:pt x="1" y="4"/>
                      <a:pt x="1" y="8"/>
                      <a:pt x="2" y="11"/>
                    </a:cubicBezTo>
                    <a:cubicBezTo>
                      <a:pt x="4" y="15"/>
                      <a:pt x="6" y="18"/>
                      <a:pt x="10" y="18"/>
                    </a:cubicBezTo>
                    <a:cubicBezTo>
                      <a:pt x="10" y="18"/>
                      <a:pt x="10" y="18"/>
                      <a:pt x="11" y="18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8" y="16"/>
                      <a:pt x="7" y="16"/>
                      <a:pt x="6" y="15"/>
                    </a:cubicBezTo>
                    <a:cubicBezTo>
                      <a:pt x="3" y="12"/>
                      <a:pt x="2" y="5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1" name="Freeform 242">
                <a:extLst>
                  <a:ext uri="{FF2B5EF4-FFF2-40B4-BE49-F238E27FC236}">
                    <a16:creationId xmlns:a16="http://schemas.microsoft.com/office/drawing/2014/main" id="{55812700-767B-281E-202F-F63489750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606"/>
                <a:ext cx="20" cy="66"/>
              </a:xfrm>
              <a:custGeom>
                <a:avLst/>
                <a:gdLst>
                  <a:gd name="T0" fmla="*/ 0 w 8"/>
                  <a:gd name="T1" fmla="*/ 2 h 25"/>
                  <a:gd name="T2" fmla="*/ 6 w 8"/>
                  <a:gd name="T3" fmla="*/ 17 h 25"/>
                  <a:gd name="T4" fmla="*/ 6 w 8"/>
                  <a:gd name="T5" fmla="*/ 24 h 25"/>
                  <a:gd name="T6" fmla="*/ 7 w 8"/>
                  <a:gd name="T7" fmla="*/ 25 h 25"/>
                  <a:gd name="T8" fmla="*/ 8 w 8"/>
                  <a:gd name="T9" fmla="*/ 24 h 25"/>
                  <a:gd name="T10" fmla="*/ 8 w 8"/>
                  <a:gd name="T11" fmla="*/ 17 h 25"/>
                  <a:gd name="T12" fmla="*/ 1 w 8"/>
                  <a:gd name="T13" fmla="*/ 0 h 25"/>
                  <a:gd name="T14" fmla="*/ 0 w 8"/>
                  <a:gd name="T15" fmla="*/ 0 h 25"/>
                  <a:gd name="T16" fmla="*/ 0 w 8"/>
                  <a:gd name="T1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5">
                    <a:moveTo>
                      <a:pt x="0" y="2"/>
                    </a:moveTo>
                    <a:cubicBezTo>
                      <a:pt x="5" y="6"/>
                      <a:pt x="6" y="11"/>
                      <a:pt x="6" y="17"/>
                    </a:cubicBezTo>
                    <a:cubicBezTo>
                      <a:pt x="6" y="19"/>
                      <a:pt x="6" y="22"/>
                      <a:pt x="6" y="24"/>
                    </a:cubicBezTo>
                    <a:cubicBezTo>
                      <a:pt x="6" y="24"/>
                      <a:pt x="6" y="25"/>
                      <a:pt x="7" y="25"/>
                    </a:cubicBezTo>
                    <a:cubicBezTo>
                      <a:pt x="7" y="25"/>
                      <a:pt x="7" y="24"/>
                      <a:pt x="8" y="24"/>
                    </a:cubicBezTo>
                    <a:cubicBezTo>
                      <a:pt x="8" y="22"/>
                      <a:pt x="8" y="19"/>
                      <a:pt x="8" y="17"/>
                    </a:cubicBezTo>
                    <a:cubicBezTo>
                      <a:pt x="8" y="11"/>
                      <a:pt x="6" y="5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2" name="Freeform 243">
                <a:extLst>
                  <a:ext uri="{FF2B5EF4-FFF2-40B4-BE49-F238E27FC236}">
                    <a16:creationId xmlns:a16="http://schemas.microsoft.com/office/drawing/2014/main" id="{BE4D7CFE-6677-4435-1AF5-72E83BE6F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2654"/>
                <a:ext cx="15" cy="45"/>
              </a:xfrm>
              <a:custGeom>
                <a:avLst/>
                <a:gdLst>
                  <a:gd name="T0" fmla="*/ 0 w 6"/>
                  <a:gd name="T1" fmla="*/ 1 h 17"/>
                  <a:gd name="T2" fmla="*/ 4 w 6"/>
                  <a:gd name="T3" fmla="*/ 15 h 17"/>
                  <a:gd name="T4" fmla="*/ 4 w 6"/>
                  <a:gd name="T5" fmla="*/ 16 h 17"/>
                  <a:gd name="T6" fmla="*/ 5 w 6"/>
                  <a:gd name="T7" fmla="*/ 17 h 17"/>
                  <a:gd name="T8" fmla="*/ 6 w 6"/>
                  <a:gd name="T9" fmla="*/ 16 h 17"/>
                  <a:gd name="T10" fmla="*/ 6 w 6"/>
                  <a:gd name="T11" fmla="*/ 15 h 17"/>
                  <a:gd name="T12" fmla="*/ 1 w 6"/>
                  <a:gd name="T13" fmla="*/ 0 h 17"/>
                  <a:gd name="T14" fmla="*/ 0 w 6"/>
                  <a:gd name="T15" fmla="*/ 0 h 17"/>
                  <a:gd name="T16" fmla="*/ 0 w 6"/>
                  <a:gd name="T1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7">
                    <a:moveTo>
                      <a:pt x="0" y="1"/>
                    </a:moveTo>
                    <a:cubicBezTo>
                      <a:pt x="4" y="6"/>
                      <a:pt x="4" y="9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6" y="17"/>
                      <a:pt x="6" y="17"/>
                      <a:pt x="6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9"/>
                      <a:pt x="5" y="5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3" name="Freeform 244">
                <a:extLst>
                  <a:ext uri="{FF2B5EF4-FFF2-40B4-BE49-F238E27FC236}">
                    <a16:creationId xmlns:a16="http://schemas.microsoft.com/office/drawing/2014/main" id="{36A54C85-895F-CEA7-041C-AD163DA12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2" y="2870"/>
                <a:ext cx="47" cy="64"/>
              </a:xfrm>
              <a:custGeom>
                <a:avLst/>
                <a:gdLst>
                  <a:gd name="T0" fmla="*/ 0 w 19"/>
                  <a:gd name="T1" fmla="*/ 1 h 24"/>
                  <a:gd name="T2" fmla="*/ 5 w 19"/>
                  <a:gd name="T3" fmla="*/ 16 h 24"/>
                  <a:gd name="T4" fmla="*/ 18 w 19"/>
                  <a:gd name="T5" fmla="*/ 24 h 24"/>
                  <a:gd name="T6" fmla="*/ 19 w 19"/>
                  <a:gd name="T7" fmla="*/ 23 h 24"/>
                  <a:gd name="T8" fmla="*/ 18 w 19"/>
                  <a:gd name="T9" fmla="*/ 22 h 24"/>
                  <a:gd name="T10" fmla="*/ 6 w 19"/>
                  <a:gd name="T11" fmla="*/ 15 h 24"/>
                  <a:gd name="T12" fmla="*/ 2 w 19"/>
                  <a:gd name="T13" fmla="*/ 1 h 24"/>
                  <a:gd name="T14" fmla="*/ 1 w 19"/>
                  <a:gd name="T15" fmla="*/ 0 h 24"/>
                  <a:gd name="T16" fmla="*/ 0 w 19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4">
                    <a:moveTo>
                      <a:pt x="0" y="1"/>
                    </a:moveTo>
                    <a:cubicBezTo>
                      <a:pt x="1" y="6"/>
                      <a:pt x="2" y="12"/>
                      <a:pt x="5" y="16"/>
                    </a:cubicBezTo>
                    <a:cubicBezTo>
                      <a:pt x="8" y="20"/>
                      <a:pt x="12" y="23"/>
                      <a:pt x="18" y="24"/>
                    </a:cubicBezTo>
                    <a:cubicBezTo>
                      <a:pt x="19" y="24"/>
                      <a:pt x="19" y="23"/>
                      <a:pt x="19" y="23"/>
                    </a:cubicBezTo>
                    <a:cubicBezTo>
                      <a:pt x="19" y="23"/>
                      <a:pt x="19" y="22"/>
                      <a:pt x="18" y="22"/>
                    </a:cubicBezTo>
                    <a:cubicBezTo>
                      <a:pt x="13" y="22"/>
                      <a:pt x="9" y="19"/>
                      <a:pt x="6" y="15"/>
                    </a:cubicBezTo>
                    <a:cubicBezTo>
                      <a:pt x="3" y="11"/>
                      <a:pt x="2" y="6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68" name="Freeform 245">
                <a:extLst>
                  <a:ext uri="{FF2B5EF4-FFF2-40B4-BE49-F238E27FC236}">
                    <a16:creationId xmlns:a16="http://schemas.microsoft.com/office/drawing/2014/main" id="{0B3464DF-A342-5F8C-AB70-9F70F3C02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9" y="2907"/>
                <a:ext cx="40" cy="48"/>
              </a:xfrm>
              <a:custGeom>
                <a:avLst/>
                <a:gdLst>
                  <a:gd name="T0" fmla="*/ 0 w 16"/>
                  <a:gd name="T1" fmla="*/ 1 h 18"/>
                  <a:gd name="T2" fmla="*/ 0 w 16"/>
                  <a:gd name="T3" fmla="*/ 3 h 18"/>
                  <a:gd name="T4" fmla="*/ 5 w 16"/>
                  <a:gd name="T5" fmla="*/ 13 h 18"/>
                  <a:gd name="T6" fmla="*/ 15 w 16"/>
                  <a:gd name="T7" fmla="*/ 18 h 18"/>
                  <a:gd name="T8" fmla="*/ 15 w 16"/>
                  <a:gd name="T9" fmla="*/ 18 h 18"/>
                  <a:gd name="T10" fmla="*/ 15 w 16"/>
                  <a:gd name="T11" fmla="*/ 17 h 18"/>
                  <a:gd name="T12" fmla="*/ 6 w 16"/>
                  <a:gd name="T13" fmla="*/ 12 h 18"/>
                  <a:gd name="T14" fmla="*/ 1 w 16"/>
                  <a:gd name="T15" fmla="*/ 3 h 18"/>
                  <a:gd name="T16" fmla="*/ 1 w 16"/>
                  <a:gd name="T17" fmla="*/ 1 h 18"/>
                  <a:gd name="T18" fmla="*/ 1 w 16"/>
                  <a:gd name="T19" fmla="*/ 0 h 18"/>
                  <a:gd name="T20" fmla="*/ 0 w 16"/>
                  <a:gd name="T2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7"/>
                      <a:pt x="2" y="10"/>
                      <a:pt x="5" y="13"/>
                    </a:cubicBezTo>
                    <a:cubicBezTo>
                      <a:pt x="8" y="16"/>
                      <a:pt x="11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2" y="16"/>
                      <a:pt x="9" y="14"/>
                      <a:pt x="6" y="12"/>
                    </a:cubicBezTo>
                    <a:cubicBezTo>
                      <a:pt x="3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69" name="Freeform 246">
                <a:extLst>
                  <a:ext uri="{FF2B5EF4-FFF2-40B4-BE49-F238E27FC236}">
                    <a16:creationId xmlns:a16="http://schemas.microsoft.com/office/drawing/2014/main" id="{253B5196-544F-928D-DBBB-A49228DB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928"/>
                <a:ext cx="38" cy="72"/>
              </a:xfrm>
              <a:custGeom>
                <a:avLst/>
                <a:gdLst>
                  <a:gd name="T0" fmla="*/ 1 w 15"/>
                  <a:gd name="T1" fmla="*/ 2 h 27"/>
                  <a:gd name="T2" fmla="*/ 7 w 15"/>
                  <a:gd name="T3" fmla="*/ 5 h 27"/>
                  <a:gd name="T4" fmla="*/ 13 w 15"/>
                  <a:gd name="T5" fmla="*/ 26 h 27"/>
                  <a:gd name="T6" fmla="*/ 14 w 15"/>
                  <a:gd name="T7" fmla="*/ 27 h 27"/>
                  <a:gd name="T8" fmla="*/ 15 w 15"/>
                  <a:gd name="T9" fmla="*/ 26 h 27"/>
                  <a:gd name="T10" fmla="*/ 12 w 15"/>
                  <a:gd name="T11" fmla="*/ 10 h 27"/>
                  <a:gd name="T12" fmla="*/ 8 w 15"/>
                  <a:gd name="T13" fmla="*/ 3 h 27"/>
                  <a:gd name="T14" fmla="*/ 1 w 15"/>
                  <a:gd name="T15" fmla="*/ 0 h 27"/>
                  <a:gd name="T16" fmla="*/ 0 w 15"/>
                  <a:gd name="T17" fmla="*/ 1 h 27"/>
                  <a:gd name="T18" fmla="*/ 1 w 15"/>
                  <a:gd name="T1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7">
                    <a:moveTo>
                      <a:pt x="1" y="2"/>
                    </a:moveTo>
                    <a:cubicBezTo>
                      <a:pt x="3" y="2"/>
                      <a:pt x="5" y="3"/>
                      <a:pt x="7" y="5"/>
                    </a:cubicBezTo>
                    <a:cubicBezTo>
                      <a:pt x="11" y="9"/>
                      <a:pt x="13" y="20"/>
                      <a:pt x="13" y="26"/>
                    </a:cubicBezTo>
                    <a:cubicBezTo>
                      <a:pt x="13" y="26"/>
                      <a:pt x="14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2"/>
                      <a:pt x="14" y="16"/>
                      <a:pt x="12" y="10"/>
                    </a:cubicBezTo>
                    <a:cubicBezTo>
                      <a:pt x="11" y="8"/>
                      <a:pt x="9" y="5"/>
                      <a:pt x="8" y="3"/>
                    </a:cubicBezTo>
                    <a:cubicBezTo>
                      <a:pt x="6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71" name="Freeform 247">
                <a:extLst>
                  <a:ext uri="{FF2B5EF4-FFF2-40B4-BE49-F238E27FC236}">
                    <a16:creationId xmlns:a16="http://schemas.microsoft.com/office/drawing/2014/main" id="{D83C70E8-7181-A521-BEB0-DF8579002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2990"/>
                <a:ext cx="22" cy="37"/>
              </a:xfrm>
              <a:custGeom>
                <a:avLst/>
                <a:gdLst>
                  <a:gd name="T0" fmla="*/ 0 w 9"/>
                  <a:gd name="T1" fmla="*/ 1 h 14"/>
                  <a:gd name="T2" fmla="*/ 7 w 9"/>
                  <a:gd name="T3" fmla="*/ 12 h 14"/>
                  <a:gd name="T4" fmla="*/ 7 w 9"/>
                  <a:gd name="T5" fmla="*/ 13 h 14"/>
                  <a:gd name="T6" fmla="*/ 8 w 9"/>
                  <a:gd name="T7" fmla="*/ 14 h 14"/>
                  <a:gd name="T8" fmla="*/ 9 w 9"/>
                  <a:gd name="T9" fmla="*/ 13 h 14"/>
                  <a:gd name="T10" fmla="*/ 9 w 9"/>
                  <a:gd name="T11" fmla="*/ 12 h 14"/>
                  <a:gd name="T12" fmla="*/ 1 w 9"/>
                  <a:gd name="T13" fmla="*/ 0 h 14"/>
                  <a:gd name="T14" fmla="*/ 0 w 9"/>
                  <a:gd name="T15" fmla="*/ 0 h 14"/>
                  <a:gd name="T16" fmla="*/ 0 w 9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0" y="1"/>
                    </a:moveTo>
                    <a:cubicBezTo>
                      <a:pt x="4" y="4"/>
                      <a:pt x="7" y="8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8" y="14"/>
                      <a:pt x="8" y="13"/>
                      <a:pt x="9" y="13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7"/>
                      <a:pt x="5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73" name="Freeform 248">
                <a:extLst>
                  <a:ext uri="{FF2B5EF4-FFF2-40B4-BE49-F238E27FC236}">
                    <a16:creationId xmlns:a16="http://schemas.microsoft.com/office/drawing/2014/main" id="{4C368573-CA56-BE04-9626-D4C8902F0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" y="2976"/>
                <a:ext cx="25" cy="70"/>
              </a:xfrm>
              <a:custGeom>
                <a:avLst/>
                <a:gdLst>
                  <a:gd name="T0" fmla="*/ 3 w 10"/>
                  <a:gd name="T1" fmla="*/ 0 h 26"/>
                  <a:gd name="T2" fmla="*/ 0 w 10"/>
                  <a:gd name="T3" fmla="*/ 8 h 26"/>
                  <a:gd name="T4" fmla="*/ 3 w 10"/>
                  <a:gd name="T5" fmla="*/ 18 h 26"/>
                  <a:gd name="T6" fmla="*/ 9 w 10"/>
                  <a:gd name="T7" fmla="*/ 26 h 26"/>
                  <a:gd name="T8" fmla="*/ 10 w 10"/>
                  <a:gd name="T9" fmla="*/ 25 h 26"/>
                  <a:gd name="T10" fmla="*/ 10 w 10"/>
                  <a:gd name="T11" fmla="*/ 24 h 26"/>
                  <a:gd name="T12" fmla="*/ 4 w 10"/>
                  <a:gd name="T13" fmla="*/ 18 h 26"/>
                  <a:gd name="T14" fmla="*/ 2 w 10"/>
                  <a:gd name="T15" fmla="*/ 8 h 26"/>
                  <a:gd name="T16" fmla="*/ 4 w 10"/>
                  <a:gd name="T17" fmla="*/ 1 h 26"/>
                  <a:gd name="T18" fmla="*/ 4 w 10"/>
                  <a:gd name="T19" fmla="*/ 0 h 26"/>
                  <a:gd name="T20" fmla="*/ 3 w 10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0" y="11"/>
                      <a:pt x="1" y="15"/>
                      <a:pt x="3" y="18"/>
                    </a:cubicBezTo>
                    <a:cubicBezTo>
                      <a:pt x="4" y="22"/>
                      <a:pt x="6" y="24"/>
                      <a:pt x="9" y="26"/>
                    </a:cubicBezTo>
                    <a:cubicBezTo>
                      <a:pt x="9" y="26"/>
                      <a:pt x="10" y="26"/>
                      <a:pt x="10" y="25"/>
                    </a:cubicBezTo>
                    <a:cubicBezTo>
                      <a:pt x="10" y="25"/>
                      <a:pt x="10" y="24"/>
                      <a:pt x="10" y="24"/>
                    </a:cubicBezTo>
                    <a:cubicBezTo>
                      <a:pt x="8" y="23"/>
                      <a:pt x="6" y="21"/>
                      <a:pt x="4" y="18"/>
                    </a:cubicBezTo>
                    <a:cubicBezTo>
                      <a:pt x="3" y="15"/>
                      <a:pt x="2" y="11"/>
                      <a:pt x="2" y="8"/>
                    </a:cubicBezTo>
                    <a:cubicBezTo>
                      <a:pt x="2" y="5"/>
                      <a:pt x="3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74" name="Freeform 249">
                <a:extLst>
                  <a:ext uri="{FF2B5EF4-FFF2-40B4-BE49-F238E27FC236}">
                    <a16:creationId xmlns:a16="http://schemas.microsoft.com/office/drawing/2014/main" id="{21F27A2E-1111-2743-2589-3A4A2AF6A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2" y="3024"/>
                <a:ext cx="22" cy="56"/>
              </a:xfrm>
              <a:custGeom>
                <a:avLst/>
                <a:gdLst>
                  <a:gd name="T0" fmla="*/ 2 w 9"/>
                  <a:gd name="T1" fmla="*/ 1 h 21"/>
                  <a:gd name="T2" fmla="*/ 0 w 9"/>
                  <a:gd name="T3" fmla="*/ 9 h 21"/>
                  <a:gd name="T4" fmla="*/ 7 w 9"/>
                  <a:gd name="T5" fmla="*/ 21 h 21"/>
                  <a:gd name="T6" fmla="*/ 8 w 9"/>
                  <a:gd name="T7" fmla="*/ 21 h 21"/>
                  <a:gd name="T8" fmla="*/ 8 w 9"/>
                  <a:gd name="T9" fmla="*/ 20 h 21"/>
                  <a:gd name="T10" fmla="*/ 2 w 9"/>
                  <a:gd name="T11" fmla="*/ 9 h 21"/>
                  <a:gd name="T12" fmla="*/ 4 w 9"/>
                  <a:gd name="T13" fmla="*/ 1 h 21"/>
                  <a:gd name="T14" fmla="*/ 4 w 9"/>
                  <a:gd name="T15" fmla="*/ 0 h 21"/>
                  <a:gd name="T16" fmla="*/ 2 w 9"/>
                  <a:gd name="T1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2" y="1"/>
                    </a:moveTo>
                    <a:cubicBezTo>
                      <a:pt x="1" y="4"/>
                      <a:pt x="0" y="6"/>
                      <a:pt x="0" y="9"/>
                    </a:cubicBezTo>
                    <a:cubicBezTo>
                      <a:pt x="0" y="14"/>
                      <a:pt x="2" y="18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0"/>
                      <a:pt x="8" y="20"/>
                    </a:cubicBezTo>
                    <a:cubicBezTo>
                      <a:pt x="4" y="17"/>
                      <a:pt x="2" y="13"/>
                      <a:pt x="2" y="9"/>
                    </a:cubicBezTo>
                    <a:cubicBezTo>
                      <a:pt x="2" y="7"/>
                      <a:pt x="3" y="4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75" name="Freeform 250">
                <a:extLst>
                  <a:ext uri="{FF2B5EF4-FFF2-40B4-BE49-F238E27FC236}">
                    <a16:creationId xmlns:a16="http://schemas.microsoft.com/office/drawing/2014/main" id="{F3621017-025C-56C8-FC24-B79396D98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070"/>
                <a:ext cx="50" cy="82"/>
              </a:xfrm>
              <a:custGeom>
                <a:avLst/>
                <a:gdLst>
                  <a:gd name="T0" fmla="*/ 1 w 20"/>
                  <a:gd name="T1" fmla="*/ 1 h 31"/>
                  <a:gd name="T2" fmla="*/ 14 w 20"/>
                  <a:gd name="T3" fmla="*/ 11 h 31"/>
                  <a:gd name="T4" fmla="*/ 18 w 20"/>
                  <a:gd name="T5" fmla="*/ 29 h 31"/>
                  <a:gd name="T6" fmla="*/ 18 w 20"/>
                  <a:gd name="T7" fmla="*/ 30 h 31"/>
                  <a:gd name="T8" fmla="*/ 19 w 20"/>
                  <a:gd name="T9" fmla="*/ 31 h 31"/>
                  <a:gd name="T10" fmla="*/ 20 w 20"/>
                  <a:gd name="T11" fmla="*/ 30 h 31"/>
                  <a:gd name="T12" fmla="*/ 20 w 20"/>
                  <a:gd name="T13" fmla="*/ 29 h 31"/>
                  <a:gd name="T14" fmla="*/ 16 w 20"/>
                  <a:gd name="T15" fmla="*/ 11 h 31"/>
                  <a:gd name="T16" fmla="*/ 1 w 20"/>
                  <a:gd name="T17" fmla="*/ 0 h 31"/>
                  <a:gd name="T18" fmla="*/ 0 w 20"/>
                  <a:gd name="T19" fmla="*/ 0 h 31"/>
                  <a:gd name="T20" fmla="*/ 1 w 20"/>
                  <a:gd name="T2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1">
                    <a:moveTo>
                      <a:pt x="1" y="1"/>
                    </a:moveTo>
                    <a:cubicBezTo>
                      <a:pt x="7" y="2"/>
                      <a:pt x="11" y="6"/>
                      <a:pt x="14" y="11"/>
                    </a:cubicBezTo>
                    <a:cubicBezTo>
                      <a:pt x="17" y="17"/>
                      <a:pt x="18" y="24"/>
                      <a:pt x="18" y="29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1"/>
                      <a:pt x="18" y="31"/>
                      <a:pt x="19" y="31"/>
                    </a:cubicBezTo>
                    <a:cubicBezTo>
                      <a:pt x="19" y="31"/>
                      <a:pt x="20" y="31"/>
                      <a:pt x="20" y="30"/>
                    </a:cubicBezTo>
                    <a:cubicBezTo>
                      <a:pt x="20" y="30"/>
                      <a:pt x="20" y="30"/>
                      <a:pt x="20" y="29"/>
                    </a:cubicBezTo>
                    <a:cubicBezTo>
                      <a:pt x="20" y="24"/>
                      <a:pt x="18" y="16"/>
                      <a:pt x="16" y="11"/>
                    </a:cubicBezTo>
                    <a:cubicBezTo>
                      <a:pt x="13" y="5"/>
                      <a:pt x="8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2" name="Freeform 251">
                <a:extLst>
                  <a:ext uri="{FF2B5EF4-FFF2-40B4-BE49-F238E27FC236}">
                    <a16:creationId xmlns:a16="http://schemas.microsoft.com/office/drawing/2014/main" id="{2EA78B76-A665-AE2D-091F-9638CC23C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2" y="3134"/>
                <a:ext cx="22" cy="58"/>
              </a:xfrm>
              <a:custGeom>
                <a:avLst/>
                <a:gdLst>
                  <a:gd name="T0" fmla="*/ 0 w 9"/>
                  <a:gd name="T1" fmla="*/ 2 h 22"/>
                  <a:gd name="T2" fmla="*/ 7 w 9"/>
                  <a:gd name="T3" fmla="*/ 15 h 22"/>
                  <a:gd name="T4" fmla="*/ 6 w 9"/>
                  <a:gd name="T5" fmla="*/ 21 h 22"/>
                  <a:gd name="T6" fmla="*/ 6 w 9"/>
                  <a:gd name="T7" fmla="*/ 22 h 22"/>
                  <a:gd name="T8" fmla="*/ 7 w 9"/>
                  <a:gd name="T9" fmla="*/ 22 h 22"/>
                  <a:gd name="T10" fmla="*/ 9 w 9"/>
                  <a:gd name="T11" fmla="*/ 15 h 22"/>
                  <a:gd name="T12" fmla="*/ 1 w 9"/>
                  <a:gd name="T13" fmla="*/ 0 h 22"/>
                  <a:gd name="T14" fmla="*/ 0 w 9"/>
                  <a:gd name="T15" fmla="*/ 0 h 22"/>
                  <a:gd name="T16" fmla="*/ 0 w 9"/>
                  <a:gd name="T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2">
                    <a:moveTo>
                      <a:pt x="0" y="2"/>
                    </a:moveTo>
                    <a:cubicBezTo>
                      <a:pt x="4" y="5"/>
                      <a:pt x="7" y="10"/>
                      <a:pt x="7" y="15"/>
                    </a:cubicBezTo>
                    <a:cubicBezTo>
                      <a:pt x="7" y="17"/>
                      <a:pt x="7" y="19"/>
                      <a:pt x="6" y="21"/>
                    </a:cubicBezTo>
                    <a:cubicBezTo>
                      <a:pt x="5" y="21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8" y="20"/>
                      <a:pt x="9" y="17"/>
                      <a:pt x="9" y="15"/>
                    </a:cubicBezTo>
                    <a:cubicBezTo>
                      <a:pt x="9" y="9"/>
                      <a:pt x="5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3" name="Freeform 252">
                <a:extLst>
                  <a:ext uri="{FF2B5EF4-FFF2-40B4-BE49-F238E27FC236}">
                    <a16:creationId xmlns:a16="http://schemas.microsoft.com/office/drawing/2014/main" id="{DC41D20F-6C0C-672B-6A66-3FF44C442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9" y="3176"/>
                <a:ext cx="30" cy="78"/>
              </a:xfrm>
              <a:custGeom>
                <a:avLst/>
                <a:gdLst>
                  <a:gd name="T0" fmla="*/ 2 w 12"/>
                  <a:gd name="T1" fmla="*/ 0 h 29"/>
                  <a:gd name="T2" fmla="*/ 0 w 12"/>
                  <a:gd name="T3" fmla="*/ 8 h 29"/>
                  <a:gd name="T4" fmla="*/ 11 w 12"/>
                  <a:gd name="T5" fmla="*/ 29 h 29"/>
                  <a:gd name="T6" fmla="*/ 12 w 12"/>
                  <a:gd name="T7" fmla="*/ 28 h 29"/>
                  <a:gd name="T8" fmla="*/ 12 w 12"/>
                  <a:gd name="T9" fmla="*/ 27 h 29"/>
                  <a:gd name="T10" fmla="*/ 1 w 12"/>
                  <a:gd name="T11" fmla="*/ 8 h 29"/>
                  <a:gd name="T12" fmla="*/ 3 w 12"/>
                  <a:gd name="T13" fmla="*/ 1 h 29"/>
                  <a:gd name="T14" fmla="*/ 3 w 12"/>
                  <a:gd name="T15" fmla="*/ 0 h 29"/>
                  <a:gd name="T16" fmla="*/ 2 w 1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9">
                    <a:moveTo>
                      <a:pt x="2" y="0"/>
                    </a:moveTo>
                    <a:cubicBezTo>
                      <a:pt x="0" y="2"/>
                      <a:pt x="0" y="5"/>
                      <a:pt x="0" y="8"/>
                    </a:cubicBezTo>
                    <a:cubicBezTo>
                      <a:pt x="0" y="16"/>
                      <a:pt x="5" y="24"/>
                      <a:pt x="11" y="29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7" y="23"/>
                      <a:pt x="1" y="15"/>
                      <a:pt x="1" y="8"/>
                    </a:cubicBezTo>
                    <a:cubicBezTo>
                      <a:pt x="1" y="5"/>
                      <a:pt x="2" y="3"/>
                      <a:pt x="3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4" name="Freeform 253">
                <a:extLst>
                  <a:ext uri="{FF2B5EF4-FFF2-40B4-BE49-F238E27FC236}">
                    <a16:creationId xmlns:a16="http://schemas.microsoft.com/office/drawing/2014/main" id="{07EC4E1E-F57A-5486-003A-6DFA1763F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7" y="3230"/>
                <a:ext cx="22" cy="74"/>
              </a:xfrm>
              <a:custGeom>
                <a:avLst/>
                <a:gdLst>
                  <a:gd name="T0" fmla="*/ 2 w 9"/>
                  <a:gd name="T1" fmla="*/ 0 h 28"/>
                  <a:gd name="T2" fmla="*/ 0 w 9"/>
                  <a:gd name="T3" fmla="*/ 13 h 28"/>
                  <a:gd name="T4" fmla="*/ 7 w 9"/>
                  <a:gd name="T5" fmla="*/ 28 h 28"/>
                  <a:gd name="T6" fmla="*/ 8 w 9"/>
                  <a:gd name="T7" fmla="*/ 28 h 28"/>
                  <a:gd name="T8" fmla="*/ 8 w 9"/>
                  <a:gd name="T9" fmla="*/ 27 h 28"/>
                  <a:gd name="T10" fmla="*/ 1 w 9"/>
                  <a:gd name="T11" fmla="*/ 13 h 28"/>
                  <a:gd name="T12" fmla="*/ 4 w 9"/>
                  <a:gd name="T13" fmla="*/ 1 h 28"/>
                  <a:gd name="T14" fmla="*/ 4 w 9"/>
                  <a:gd name="T15" fmla="*/ 0 h 28"/>
                  <a:gd name="T16" fmla="*/ 2 w 9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8">
                    <a:moveTo>
                      <a:pt x="2" y="0"/>
                    </a:moveTo>
                    <a:cubicBezTo>
                      <a:pt x="1" y="4"/>
                      <a:pt x="0" y="8"/>
                      <a:pt x="0" y="13"/>
                    </a:cubicBezTo>
                    <a:cubicBezTo>
                      <a:pt x="0" y="19"/>
                      <a:pt x="2" y="25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3" y="24"/>
                      <a:pt x="1" y="19"/>
                      <a:pt x="1" y="13"/>
                    </a:cubicBezTo>
                    <a:cubicBezTo>
                      <a:pt x="1" y="9"/>
                      <a:pt x="2" y="4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5" name="Freeform 254">
                <a:extLst>
                  <a:ext uri="{FF2B5EF4-FFF2-40B4-BE49-F238E27FC236}">
                    <a16:creationId xmlns:a16="http://schemas.microsoft.com/office/drawing/2014/main" id="{CB7AEA43-E6B2-A511-26CA-CE14D741E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4" y="3083"/>
                <a:ext cx="15" cy="35"/>
              </a:xfrm>
              <a:custGeom>
                <a:avLst/>
                <a:gdLst>
                  <a:gd name="T0" fmla="*/ 0 w 6"/>
                  <a:gd name="T1" fmla="*/ 1 h 13"/>
                  <a:gd name="T2" fmla="*/ 4 w 6"/>
                  <a:gd name="T3" fmla="*/ 11 h 13"/>
                  <a:gd name="T4" fmla="*/ 4 w 6"/>
                  <a:gd name="T5" fmla="*/ 12 h 13"/>
                  <a:gd name="T6" fmla="*/ 5 w 6"/>
                  <a:gd name="T7" fmla="*/ 13 h 13"/>
                  <a:gd name="T8" fmla="*/ 6 w 6"/>
                  <a:gd name="T9" fmla="*/ 12 h 13"/>
                  <a:gd name="T10" fmla="*/ 6 w 6"/>
                  <a:gd name="T11" fmla="*/ 11 h 13"/>
                  <a:gd name="T12" fmla="*/ 1 w 6"/>
                  <a:gd name="T13" fmla="*/ 0 h 13"/>
                  <a:gd name="T14" fmla="*/ 0 w 6"/>
                  <a:gd name="T15" fmla="*/ 0 h 13"/>
                  <a:gd name="T16" fmla="*/ 0 w 6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1"/>
                    </a:moveTo>
                    <a:cubicBezTo>
                      <a:pt x="2" y="4"/>
                      <a:pt x="4" y="8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4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6" name="Freeform 255">
                <a:extLst>
                  <a:ext uri="{FF2B5EF4-FFF2-40B4-BE49-F238E27FC236}">
                    <a16:creationId xmlns:a16="http://schemas.microsoft.com/office/drawing/2014/main" id="{75883EAE-C55E-FDD4-C48D-A6CF7F2F5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7" y="3091"/>
                <a:ext cx="20" cy="16"/>
              </a:xfrm>
              <a:custGeom>
                <a:avLst/>
                <a:gdLst>
                  <a:gd name="T0" fmla="*/ 1 w 8"/>
                  <a:gd name="T1" fmla="*/ 5 h 6"/>
                  <a:gd name="T2" fmla="*/ 7 w 8"/>
                  <a:gd name="T3" fmla="*/ 1 h 6"/>
                  <a:gd name="T4" fmla="*/ 7 w 8"/>
                  <a:gd name="T5" fmla="*/ 0 h 6"/>
                  <a:gd name="T6" fmla="*/ 6 w 8"/>
                  <a:gd name="T7" fmla="*/ 0 h 6"/>
                  <a:gd name="T8" fmla="*/ 0 w 8"/>
                  <a:gd name="T9" fmla="*/ 5 h 6"/>
                  <a:gd name="T10" fmla="*/ 0 w 8"/>
                  <a:gd name="T11" fmla="*/ 6 h 6"/>
                  <a:gd name="T12" fmla="*/ 1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3" y="3"/>
                      <a:pt x="5" y="2"/>
                      <a:pt x="7" y="1"/>
                    </a:cubicBezTo>
                    <a:cubicBezTo>
                      <a:pt x="7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4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7" name="Freeform 256">
                <a:extLst>
                  <a:ext uri="{FF2B5EF4-FFF2-40B4-BE49-F238E27FC236}">
                    <a16:creationId xmlns:a16="http://schemas.microsoft.com/office/drawing/2014/main" id="{6575EBF8-EA46-A42A-2C07-216AE47A4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2" y="3176"/>
                <a:ext cx="32" cy="83"/>
              </a:xfrm>
              <a:custGeom>
                <a:avLst/>
                <a:gdLst>
                  <a:gd name="T0" fmla="*/ 11 w 13"/>
                  <a:gd name="T1" fmla="*/ 0 h 31"/>
                  <a:gd name="T2" fmla="*/ 0 w 13"/>
                  <a:gd name="T3" fmla="*/ 20 h 31"/>
                  <a:gd name="T4" fmla="*/ 2 w 13"/>
                  <a:gd name="T5" fmla="*/ 30 h 31"/>
                  <a:gd name="T6" fmla="*/ 3 w 13"/>
                  <a:gd name="T7" fmla="*/ 31 h 31"/>
                  <a:gd name="T8" fmla="*/ 3 w 13"/>
                  <a:gd name="T9" fmla="*/ 30 h 31"/>
                  <a:gd name="T10" fmla="*/ 1 w 13"/>
                  <a:gd name="T11" fmla="*/ 20 h 31"/>
                  <a:gd name="T12" fmla="*/ 12 w 13"/>
                  <a:gd name="T13" fmla="*/ 1 h 31"/>
                  <a:gd name="T14" fmla="*/ 12 w 13"/>
                  <a:gd name="T15" fmla="*/ 0 h 31"/>
                  <a:gd name="T16" fmla="*/ 11 w 1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31">
                    <a:moveTo>
                      <a:pt x="11" y="0"/>
                    </a:moveTo>
                    <a:cubicBezTo>
                      <a:pt x="4" y="4"/>
                      <a:pt x="0" y="12"/>
                      <a:pt x="0" y="20"/>
                    </a:cubicBezTo>
                    <a:cubicBezTo>
                      <a:pt x="0" y="24"/>
                      <a:pt x="0" y="27"/>
                      <a:pt x="2" y="30"/>
                    </a:cubicBezTo>
                    <a:cubicBezTo>
                      <a:pt x="2" y="31"/>
                      <a:pt x="3" y="31"/>
                      <a:pt x="3" y="31"/>
                    </a:cubicBezTo>
                    <a:cubicBezTo>
                      <a:pt x="3" y="30"/>
                      <a:pt x="4" y="30"/>
                      <a:pt x="3" y="30"/>
                    </a:cubicBezTo>
                    <a:cubicBezTo>
                      <a:pt x="2" y="27"/>
                      <a:pt x="1" y="23"/>
                      <a:pt x="1" y="20"/>
                    </a:cubicBezTo>
                    <a:cubicBezTo>
                      <a:pt x="1" y="12"/>
                      <a:pt x="5" y="5"/>
                      <a:pt x="12" y="1"/>
                    </a:cubicBezTo>
                    <a:cubicBezTo>
                      <a:pt x="12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8" name="Freeform 257">
                <a:extLst>
                  <a:ext uri="{FF2B5EF4-FFF2-40B4-BE49-F238E27FC236}">
                    <a16:creationId xmlns:a16="http://schemas.microsoft.com/office/drawing/2014/main" id="{031D1A94-7AA1-0952-9168-2C17AF2BD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3238"/>
                <a:ext cx="25" cy="77"/>
              </a:xfrm>
              <a:custGeom>
                <a:avLst/>
                <a:gdLst>
                  <a:gd name="T0" fmla="*/ 9 w 10"/>
                  <a:gd name="T1" fmla="*/ 0 h 29"/>
                  <a:gd name="T2" fmla="*/ 0 w 10"/>
                  <a:gd name="T3" fmla="*/ 19 h 29"/>
                  <a:gd name="T4" fmla="*/ 1 w 10"/>
                  <a:gd name="T5" fmla="*/ 28 h 29"/>
                  <a:gd name="T6" fmla="*/ 3 w 10"/>
                  <a:gd name="T7" fmla="*/ 29 h 29"/>
                  <a:gd name="T8" fmla="*/ 3 w 10"/>
                  <a:gd name="T9" fmla="*/ 28 h 29"/>
                  <a:gd name="T10" fmla="*/ 1 w 10"/>
                  <a:gd name="T11" fmla="*/ 19 h 29"/>
                  <a:gd name="T12" fmla="*/ 10 w 10"/>
                  <a:gd name="T13" fmla="*/ 2 h 29"/>
                  <a:gd name="T14" fmla="*/ 10 w 10"/>
                  <a:gd name="T15" fmla="*/ 1 h 29"/>
                  <a:gd name="T16" fmla="*/ 9 w 10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9">
                    <a:moveTo>
                      <a:pt x="9" y="0"/>
                    </a:moveTo>
                    <a:cubicBezTo>
                      <a:pt x="2" y="3"/>
                      <a:pt x="0" y="11"/>
                      <a:pt x="0" y="19"/>
                    </a:cubicBezTo>
                    <a:cubicBezTo>
                      <a:pt x="0" y="22"/>
                      <a:pt x="0" y="26"/>
                      <a:pt x="1" y="28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5"/>
                      <a:pt x="1" y="22"/>
                      <a:pt x="1" y="19"/>
                    </a:cubicBezTo>
                    <a:cubicBezTo>
                      <a:pt x="1" y="12"/>
                      <a:pt x="4" y="4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79" name="Freeform 258">
                <a:extLst>
                  <a:ext uri="{FF2B5EF4-FFF2-40B4-BE49-F238E27FC236}">
                    <a16:creationId xmlns:a16="http://schemas.microsoft.com/office/drawing/2014/main" id="{2A1F1914-FC89-AD27-8810-23DEB1E6E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7" y="3310"/>
                <a:ext cx="15" cy="64"/>
              </a:xfrm>
              <a:custGeom>
                <a:avLst/>
                <a:gdLst>
                  <a:gd name="T0" fmla="*/ 2 w 6"/>
                  <a:gd name="T1" fmla="*/ 1 h 24"/>
                  <a:gd name="T2" fmla="*/ 4 w 6"/>
                  <a:gd name="T3" fmla="*/ 11 h 24"/>
                  <a:gd name="T4" fmla="*/ 0 w 6"/>
                  <a:gd name="T5" fmla="*/ 23 h 24"/>
                  <a:gd name="T6" fmla="*/ 0 w 6"/>
                  <a:gd name="T7" fmla="*/ 24 h 24"/>
                  <a:gd name="T8" fmla="*/ 1 w 6"/>
                  <a:gd name="T9" fmla="*/ 24 h 24"/>
                  <a:gd name="T10" fmla="*/ 6 w 6"/>
                  <a:gd name="T11" fmla="*/ 11 h 24"/>
                  <a:gd name="T12" fmla="*/ 3 w 6"/>
                  <a:gd name="T13" fmla="*/ 1 h 24"/>
                  <a:gd name="T14" fmla="*/ 2 w 6"/>
                  <a:gd name="T15" fmla="*/ 0 h 24"/>
                  <a:gd name="T16" fmla="*/ 2 w 6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4">
                    <a:moveTo>
                      <a:pt x="2" y="1"/>
                    </a:moveTo>
                    <a:cubicBezTo>
                      <a:pt x="4" y="4"/>
                      <a:pt x="4" y="7"/>
                      <a:pt x="4" y="11"/>
                    </a:cubicBezTo>
                    <a:cubicBezTo>
                      <a:pt x="4" y="15"/>
                      <a:pt x="3" y="19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4" y="20"/>
                      <a:pt x="6" y="15"/>
                      <a:pt x="6" y="11"/>
                    </a:cubicBezTo>
                    <a:cubicBezTo>
                      <a:pt x="6" y="7"/>
                      <a:pt x="5" y="4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0" name="Freeform 259">
                <a:extLst>
                  <a:ext uri="{FF2B5EF4-FFF2-40B4-BE49-F238E27FC236}">
                    <a16:creationId xmlns:a16="http://schemas.microsoft.com/office/drawing/2014/main" id="{22362348-2D25-E6B6-8AA9-0F44E1D4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4" y="3286"/>
                <a:ext cx="15" cy="42"/>
              </a:xfrm>
              <a:custGeom>
                <a:avLst/>
                <a:gdLst>
                  <a:gd name="T0" fmla="*/ 3 w 6"/>
                  <a:gd name="T1" fmla="*/ 1 h 16"/>
                  <a:gd name="T2" fmla="*/ 4 w 6"/>
                  <a:gd name="T3" fmla="*/ 6 h 16"/>
                  <a:gd name="T4" fmla="*/ 0 w 6"/>
                  <a:gd name="T5" fmla="*/ 14 h 16"/>
                  <a:gd name="T6" fmla="*/ 0 w 6"/>
                  <a:gd name="T7" fmla="*/ 16 h 16"/>
                  <a:gd name="T8" fmla="*/ 1 w 6"/>
                  <a:gd name="T9" fmla="*/ 15 h 16"/>
                  <a:gd name="T10" fmla="*/ 6 w 6"/>
                  <a:gd name="T11" fmla="*/ 6 h 16"/>
                  <a:gd name="T12" fmla="*/ 4 w 6"/>
                  <a:gd name="T13" fmla="*/ 1 h 16"/>
                  <a:gd name="T14" fmla="*/ 3 w 6"/>
                  <a:gd name="T15" fmla="*/ 0 h 16"/>
                  <a:gd name="T16" fmla="*/ 3 w 6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3" y="1"/>
                    </a:moveTo>
                    <a:cubicBezTo>
                      <a:pt x="4" y="3"/>
                      <a:pt x="4" y="4"/>
                      <a:pt x="4" y="6"/>
                    </a:cubicBezTo>
                    <a:cubicBezTo>
                      <a:pt x="4" y="9"/>
                      <a:pt x="2" y="12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13"/>
                      <a:pt x="6" y="9"/>
                      <a:pt x="6" y="6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1" name="Freeform 260">
                <a:extLst>
                  <a:ext uri="{FF2B5EF4-FFF2-40B4-BE49-F238E27FC236}">
                    <a16:creationId xmlns:a16="http://schemas.microsoft.com/office/drawing/2014/main" id="{20484B9E-289C-1F0B-0693-BEE5B003F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" y="3344"/>
                <a:ext cx="57" cy="75"/>
              </a:xfrm>
              <a:custGeom>
                <a:avLst/>
                <a:gdLst>
                  <a:gd name="T0" fmla="*/ 1 w 23"/>
                  <a:gd name="T1" fmla="*/ 2 h 28"/>
                  <a:gd name="T2" fmla="*/ 16 w 23"/>
                  <a:gd name="T3" fmla="*/ 10 h 28"/>
                  <a:gd name="T4" fmla="*/ 21 w 23"/>
                  <a:gd name="T5" fmla="*/ 27 h 28"/>
                  <a:gd name="T6" fmla="*/ 22 w 23"/>
                  <a:gd name="T7" fmla="*/ 28 h 28"/>
                  <a:gd name="T8" fmla="*/ 23 w 23"/>
                  <a:gd name="T9" fmla="*/ 27 h 28"/>
                  <a:gd name="T10" fmla="*/ 17 w 23"/>
                  <a:gd name="T11" fmla="*/ 9 h 28"/>
                  <a:gd name="T12" fmla="*/ 1 w 23"/>
                  <a:gd name="T13" fmla="*/ 0 h 28"/>
                  <a:gd name="T14" fmla="*/ 0 w 23"/>
                  <a:gd name="T15" fmla="*/ 1 h 28"/>
                  <a:gd name="T16" fmla="*/ 1 w 23"/>
                  <a:gd name="T1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8">
                    <a:moveTo>
                      <a:pt x="1" y="2"/>
                    </a:moveTo>
                    <a:cubicBezTo>
                      <a:pt x="9" y="2"/>
                      <a:pt x="13" y="6"/>
                      <a:pt x="16" y="10"/>
                    </a:cubicBezTo>
                    <a:cubicBezTo>
                      <a:pt x="19" y="15"/>
                      <a:pt x="20" y="21"/>
                      <a:pt x="21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3" y="27"/>
                      <a:pt x="23" y="27"/>
                    </a:cubicBezTo>
                    <a:cubicBezTo>
                      <a:pt x="21" y="20"/>
                      <a:pt x="20" y="14"/>
                      <a:pt x="17" y="9"/>
                    </a:cubicBezTo>
                    <a:cubicBezTo>
                      <a:pt x="14" y="4"/>
                      <a:pt x="9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2" name="Freeform 261">
                <a:extLst>
                  <a:ext uri="{FF2B5EF4-FFF2-40B4-BE49-F238E27FC236}">
                    <a16:creationId xmlns:a16="http://schemas.microsoft.com/office/drawing/2014/main" id="{5F37FD59-250C-7E82-8ACF-15E8AA319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4" y="3411"/>
                <a:ext cx="38" cy="37"/>
              </a:xfrm>
              <a:custGeom>
                <a:avLst/>
                <a:gdLst>
                  <a:gd name="T0" fmla="*/ 1 w 15"/>
                  <a:gd name="T1" fmla="*/ 2 h 14"/>
                  <a:gd name="T2" fmla="*/ 3 w 15"/>
                  <a:gd name="T3" fmla="*/ 2 h 14"/>
                  <a:gd name="T4" fmla="*/ 10 w 15"/>
                  <a:gd name="T5" fmla="*/ 6 h 14"/>
                  <a:gd name="T6" fmla="*/ 13 w 15"/>
                  <a:gd name="T7" fmla="*/ 14 h 14"/>
                  <a:gd name="T8" fmla="*/ 14 w 15"/>
                  <a:gd name="T9" fmla="*/ 14 h 14"/>
                  <a:gd name="T10" fmla="*/ 15 w 15"/>
                  <a:gd name="T11" fmla="*/ 13 h 14"/>
                  <a:gd name="T12" fmla="*/ 11 w 15"/>
                  <a:gd name="T13" fmla="*/ 5 h 14"/>
                  <a:gd name="T14" fmla="*/ 3 w 15"/>
                  <a:gd name="T15" fmla="*/ 0 h 14"/>
                  <a:gd name="T16" fmla="*/ 1 w 15"/>
                  <a:gd name="T17" fmla="*/ 1 h 14"/>
                  <a:gd name="T18" fmla="*/ 0 w 15"/>
                  <a:gd name="T19" fmla="*/ 2 h 14"/>
                  <a:gd name="T20" fmla="*/ 1 w 15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1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6" y="2"/>
                      <a:pt x="8" y="4"/>
                      <a:pt x="10" y="6"/>
                    </a:cubicBezTo>
                    <a:cubicBezTo>
                      <a:pt x="12" y="8"/>
                      <a:pt x="13" y="11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15" y="11"/>
                      <a:pt x="13" y="8"/>
                      <a:pt x="11" y="5"/>
                    </a:cubicBezTo>
                    <a:cubicBezTo>
                      <a:pt x="9" y="2"/>
                      <a:pt x="6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3" name="Freeform 262">
                <a:extLst>
                  <a:ext uri="{FF2B5EF4-FFF2-40B4-BE49-F238E27FC236}">
                    <a16:creationId xmlns:a16="http://schemas.microsoft.com/office/drawing/2014/main" id="{AE85625F-BE41-D4B9-BD6A-0FBBF5799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3475"/>
                <a:ext cx="30" cy="75"/>
              </a:xfrm>
              <a:custGeom>
                <a:avLst/>
                <a:gdLst>
                  <a:gd name="T0" fmla="*/ 3 w 12"/>
                  <a:gd name="T1" fmla="*/ 27 h 28"/>
                  <a:gd name="T2" fmla="*/ 1 w 12"/>
                  <a:gd name="T3" fmla="*/ 18 h 28"/>
                  <a:gd name="T4" fmla="*/ 4 w 12"/>
                  <a:gd name="T5" fmla="*/ 7 h 28"/>
                  <a:gd name="T6" fmla="*/ 11 w 12"/>
                  <a:gd name="T7" fmla="*/ 1 h 28"/>
                  <a:gd name="T8" fmla="*/ 11 w 12"/>
                  <a:gd name="T9" fmla="*/ 0 h 28"/>
                  <a:gd name="T10" fmla="*/ 11 w 12"/>
                  <a:gd name="T11" fmla="*/ 0 h 28"/>
                  <a:gd name="T12" fmla="*/ 2 w 12"/>
                  <a:gd name="T13" fmla="*/ 6 h 28"/>
                  <a:gd name="T14" fmla="*/ 0 w 12"/>
                  <a:gd name="T15" fmla="*/ 18 h 28"/>
                  <a:gd name="T16" fmla="*/ 1 w 12"/>
                  <a:gd name="T17" fmla="*/ 28 h 28"/>
                  <a:gd name="T18" fmla="*/ 3 w 12"/>
                  <a:gd name="T19" fmla="*/ 28 h 28"/>
                  <a:gd name="T20" fmla="*/ 3 w 12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8">
                    <a:moveTo>
                      <a:pt x="3" y="27"/>
                    </a:moveTo>
                    <a:cubicBezTo>
                      <a:pt x="2" y="25"/>
                      <a:pt x="1" y="21"/>
                      <a:pt x="1" y="18"/>
                    </a:cubicBezTo>
                    <a:cubicBezTo>
                      <a:pt x="1" y="14"/>
                      <a:pt x="2" y="10"/>
                      <a:pt x="4" y="7"/>
                    </a:cubicBezTo>
                    <a:cubicBezTo>
                      <a:pt x="5" y="4"/>
                      <a:pt x="7" y="2"/>
                      <a:pt x="11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3"/>
                      <a:pt x="2" y="6"/>
                    </a:cubicBezTo>
                    <a:cubicBezTo>
                      <a:pt x="0" y="10"/>
                      <a:pt x="0" y="14"/>
                      <a:pt x="0" y="18"/>
                    </a:cubicBezTo>
                    <a:cubicBezTo>
                      <a:pt x="0" y="22"/>
                      <a:pt x="0" y="25"/>
                      <a:pt x="1" y="28"/>
                    </a:cubicBezTo>
                    <a:cubicBezTo>
                      <a:pt x="2" y="28"/>
                      <a:pt x="2" y="28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4" name="Freeform 263">
                <a:extLst>
                  <a:ext uri="{FF2B5EF4-FFF2-40B4-BE49-F238E27FC236}">
                    <a16:creationId xmlns:a16="http://schemas.microsoft.com/office/drawing/2014/main" id="{3CB5CEFA-B781-3330-A9E4-31AD24CD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9" y="3443"/>
                <a:ext cx="15" cy="64"/>
              </a:xfrm>
              <a:custGeom>
                <a:avLst/>
                <a:gdLst>
                  <a:gd name="T0" fmla="*/ 4 w 6"/>
                  <a:gd name="T1" fmla="*/ 0 h 24"/>
                  <a:gd name="T2" fmla="*/ 0 w 6"/>
                  <a:gd name="T3" fmla="*/ 11 h 24"/>
                  <a:gd name="T4" fmla="*/ 5 w 6"/>
                  <a:gd name="T5" fmla="*/ 24 h 24"/>
                  <a:gd name="T6" fmla="*/ 6 w 6"/>
                  <a:gd name="T7" fmla="*/ 24 h 24"/>
                  <a:gd name="T8" fmla="*/ 6 w 6"/>
                  <a:gd name="T9" fmla="*/ 23 h 24"/>
                  <a:gd name="T10" fmla="*/ 1 w 6"/>
                  <a:gd name="T11" fmla="*/ 11 h 24"/>
                  <a:gd name="T12" fmla="*/ 5 w 6"/>
                  <a:gd name="T13" fmla="*/ 1 h 24"/>
                  <a:gd name="T14" fmla="*/ 5 w 6"/>
                  <a:gd name="T15" fmla="*/ 0 h 24"/>
                  <a:gd name="T16" fmla="*/ 4 w 6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4">
                    <a:moveTo>
                      <a:pt x="4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6"/>
                      <a:pt x="2" y="21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3" y="20"/>
                      <a:pt x="1" y="16"/>
                      <a:pt x="1" y="11"/>
                    </a:cubicBezTo>
                    <a:cubicBezTo>
                      <a:pt x="1" y="8"/>
                      <a:pt x="3" y="4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5" name="Freeform 264">
                <a:extLst>
                  <a:ext uri="{FF2B5EF4-FFF2-40B4-BE49-F238E27FC236}">
                    <a16:creationId xmlns:a16="http://schemas.microsoft.com/office/drawing/2014/main" id="{51CD2B08-C336-C575-4334-5C87CFE0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2" y="3480"/>
                <a:ext cx="15" cy="56"/>
              </a:xfrm>
              <a:custGeom>
                <a:avLst/>
                <a:gdLst>
                  <a:gd name="T0" fmla="*/ 3 w 6"/>
                  <a:gd name="T1" fmla="*/ 1 h 21"/>
                  <a:gd name="T2" fmla="*/ 5 w 6"/>
                  <a:gd name="T3" fmla="*/ 9 h 21"/>
                  <a:gd name="T4" fmla="*/ 0 w 6"/>
                  <a:gd name="T5" fmla="*/ 19 h 21"/>
                  <a:gd name="T6" fmla="*/ 0 w 6"/>
                  <a:gd name="T7" fmla="*/ 20 h 21"/>
                  <a:gd name="T8" fmla="*/ 1 w 6"/>
                  <a:gd name="T9" fmla="*/ 21 h 21"/>
                  <a:gd name="T10" fmla="*/ 6 w 6"/>
                  <a:gd name="T11" fmla="*/ 9 h 21"/>
                  <a:gd name="T12" fmla="*/ 5 w 6"/>
                  <a:gd name="T13" fmla="*/ 1 h 21"/>
                  <a:gd name="T14" fmla="*/ 4 w 6"/>
                  <a:gd name="T15" fmla="*/ 0 h 21"/>
                  <a:gd name="T16" fmla="*/ 3 w 6"/>
                  <a:gd name="T1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1">
                    <a:moveTo>
                      <a:pt x="3" y="1"/>
                    </a:moveTo>
                    <a:cubicBezTo>
                      <a:pt x="4" y="4"/>
                      <a:pt x="5" y="6"/>
                      <a:pt x="5" y="9"/>
                    </a:cubicBezTo>
                    <a:cubicBezTo>
                      <a:pt x="5" y="13"/>
                      <a:pt x="3" y="16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5" y="17"/>
                      <a:pt x="6" y="13"/>
                      <a:pt x="6" y="9"/>
                    </a:cubicBezTo>
                    <a:cubicBezTo>
                      <a:pt x="6" y="6"/>
                      <a:pt x="6" y="3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6" name="Freeform 265">
                <a:extLst>
                  <a:ext uri="{FF2B5EF4-FFF2-40B4-BE49-F238E27FC236}">
                    <a16:creationId xmlns:a16="http://schemas.microsoft.com/office/drawing/2014/main" id="{77F146D0-4631-7EC7-0D91-CA0B6A9B3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" y="3526"/>
                <a:ext cx="8" cy="21"/>
              </a:xfrm>
              <a:custGeom>
                <a:avLst/>
                <a:gdLst>
                  <a:gd name="T0" fmla="*/ 0 w 3"/>
                  <a:gd name="T1" fmla="*/ 1 h 8"/>
                  <a:gd name="T2" fmla="*/ 1 w 3"/>
                  <a:gd name="T3" fmla="*/ 4 h 8"/>
                  <a:gd name="T4" fmla="*/ 0 w 3"/>
                  <a:gd name="T5" fmla="*/ 7 h 8"/>
                  <a:gd name="T6" fmla="*/ 1 w 3"/>
                  <a:gd name="T7" fmla="*/ 8 h 8"/>
                  <a:gd name="T8" fmla="*/ 2 w 3"/>
                  <a:gd name="T9" fmla="*/ 7 h 8"/>
                  <a:gd name="T10" fmla="*/ 3 w 3"/>
                  <a:gd name="T11" fmla="*/ 4 h 8"/>
                  <a:gd name="T12" fmla="*/ 1 w 3"/>
                  <a:gd name="T13" fmla="*/ 0 h 8"/>
                  <a:gd name="T14" fmla="*/ 0 w 3"/>
                  <a:gd name="T15" fmla="*/ 0 h 8"/>
                  <a:gd name="T16" fmla="*/ 0 w 3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3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7" name="Freeform 266">
                <a:extLst>
                  <a:ext uri="{FF2B5EF4-FFF2-40B4-BE49-F238E27FC236}">
                    <a16:creationId xmlns:a16="http://schemas.microsoft.com/office/drawing/2014/main" id="{1102EDCD-BED7-1E30-F570-EC36F1476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9" y="3147"/>
                <a:ext cx="20" cy="75"/>
              </a:xfrm>
              <a:custGeom>
                <a:avLst/>
                <a:gdLst>
                  <a:gd name="T0" fmla="*/ 7 w 8"/>
                  <a:gd name="T1" fmla="*/ 0 h 28"/>
                  <a:gd name="T2" fmla="*/ 0 w 8"/>
                  <a:gd name="T3" fmla="*/ 16 h 28"/>
                  <a:gd name="T4" fmla="*/ 4 w 8"/>
                  <a:gd name="T5" fmla="*/ 28 h 28"/>
                  <a:gd name="T6" fmla="*/ 5 w 8"/>
                  <a:gd name="T7" fmla="*/ 28 h 28"/>
                  <a:gd name="T8" fmla="*/ 5 w 8"/>
                  <a:gd name="T9" fmla="*/ 27 h 28"/>
                  <a:gd name="T10" fmla="*/ 2 w 8"/>
                  <a:gd name="T11" fmla="*/ 16 h 28"/>
                  <a:gd name="T12" fmla="*/ 8 w 8"/>
                  <a:gd name="T13" fmla="*/ 1 h 28"/>
                  <a:gd name="T14" fmla="*/ 8 w 8"/>
                  <a:gd name="T15" fmla="*/ 0 h 28"/>
                  <a:gd name="T16" fmla="*/ 7 w 8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8">
                    <a:moveTo>
                      <a:pt x="7" y="0"/>
                    </a:moveTo>
                    <a:cubicBezTo>
                      <a:pt x="2" y="5"/>
                      <a:pt x="0" y="10"/>
                      <a:pt x="0" y="16"/>
                    </a:cubicBezTo>
                    <a:cubicBezTo>
                      <a:pt x="0" y="20"/>
                      <a:pt x="1" y="24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6" y="28"/>
                      <a:pt x="6" y="27"/>
                      <a:pt x="5" y="27"/>
                    </a:cubicBezTo>
                    <a:cubicBezTo>
                      <a:pt x="3" y="23"/>
                      <a:pt x="2" y="20"/>
                      <a:pt x="2" y="16"/>
                    </a:cubicBezTo>
                    <a:cubicBezTo>
                      <a:pt x="2" y="11"/>
                      <a:pt x="4" y="6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8" name="Freeform 267">
                <a:extLst>
                  <a:ext uri="{FF2B5EF4-FFF2-40B4-BE49-F238E27FC236}">
                    <a16:creationId xmlns:a16="http://schemas.microsoft.com/office/drawing/2014/main" id="{256DDC71-7EE3-2BED-A5CA-AFAC0AD42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" y="3203"/>
                <a:ext cx="15" cy="53"/>
              </a:xfrm>
              <a:custGeom>
                <a:avLst/>
                <a:gdLst>
                  <a:gd name="T0" fmla="*/ 4 w 6"/>
                  <a:gd name="T1" fmla="*/ 0 h 20"/>
                  <a:gd name="T2" fmla="*/ 0 w 6"/>
                  <a:gd name="T3" fmla="*/ 12 h 20"/>
                  <a:gd name="T4" fmla="*/ 1 w 6"/>
                  <a:gd name="T5" fmla="*/ 19 h 20"/>
                  <a:gd name="T6" fmla="*/ 2 w 6"/>
                  <a:gd name="T7" fmla="*/ 20 h 20"/>
                  <a:gd name="T8" fmla="*/ 2 w 6"/>
                  <a:gd name="T9" fmla="*/ 19 h 20"/>
                  <a:gd name="T10" fmla="*/ 1 w 6"/>
                  <a:gd name="T11" fmla="*/ 12 h 20"/>
                  <a:gd name="T12" fmla="*/ 5 w 6"/>
                  <a:gd name="T13" fmla="*/ 1 h 20"/>
                  <a:gd name="T14" fmla="*/ 5 w 6"/>
                  <a:gd name="T15" fmla="*/ 0 h 20"/>
                  <a:gd name="T16" fmla="*/ 4 w 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0">
                    <a:moveTo>
                      <a:pt x="4" y="0"/>
                    </a:moveTo>
                    <a:cubicBezTo>
                      <a:pt x="1" y="5"/>
                      <a:pt x="0" y="8"/>
                      <a:pt x="0" y="12"/>
                    </a:cubicBezTo>
                    <a:cubicBezTo>
                      <a:pt x="0" y="14"/>
                      <a:pt x="0" y="17"/>
                      <a:pt x="1" y="19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20"/>
                      <a:pt x="3" y="19"/>
                      <a:pt x="2" y="19"/>
                    </a:cubicBezTo>
                    <a:cubicBezTo>
                      <a:pt x="2" y="16"/>
                      <a:pt x="1" y="14"/>
                      <a:pt x="1" y="12"/>
                    </a:cubicBezTo>
                    <a:cubicBezTo>
                      <a:pt x="1" y="9"/>
                      <a:pt x="3" y="5"/>
                      <a:pt x="5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89" name="Freeform 268">
                <a:extLst>
                  <a:ext uri="{FF2B5EF4-FFF2-40B4-BE49-F238E27FC236}">
                    <a16:creationId xmlns:a16="http://schemas.microsoft.com/office/drawing/2014/main" id="{6F6433C6-7796-1B58-57E7-364E34CB3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3264"/>
                <a:ext cx="27" cy="110"/>
              </a:xfrm>
              <a:custGeom>
                <a:avLst/>
                <a:gdLst>
                  <a:gd name="T0" fmla="*/ 0 w 11"/>
                  <a:gd name="T1" fmla="*/ 2 h 41"/>
                  <a:gd name="T2" fmla="*/ 9 w 11"/>
                  <a:gd name="T3" fmla="*/ 25 h 41"/>
                  <a:gd name="T4" fmla="*/ 6 w 11"/>
                  <a:gd name="T5" fmla="*/ 40 h 41"/>
                  <a:gd name="T6" fmla="*/ 6 w 11"/>
                  <a:gd name="T7" fmla="*/ 41 h 41"/>
                  <a:gd name="T8" fmla="*/ 7 w 11"/>
                  <a:gd name="T9" fmla="*/ 41 h 41"/>
                  <a:gd name="T10" fmla="*/ 11 w 11"/>
                  <a:gd name="T11" fmla="*/ 25 h 41"/>
                  <a:gd name="T12" fmla="*/ 1 w 11"/>
                  <a:gd name="T13" fmla="*/ 0 h 41"/>
                  <a:gd name="T14" fmla="*/ 0 w 11"/>
                  <a:gd name="T15" fmla="*/ 0 h 41"/>
                  <a:gd name="T16" fmla="*/ 0 w 11"/>
                  <a:gd name="T17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1">
                    <a:moveTo>
                      <a:pt x="0" y="2"/>
                    </a:moveTo>
                    <a:cubicBezTo>
                      <a:pt x="6" y="7"/>
                      <a:pt x="9" y="16"/>
                      <a:pt x="9" y="25"/>
                    </a:cubicBezTo>
                    <a:cubicBezTo>
                      <a:pt x="9" y="31"/>
                      <a:pt x="8" y="36"/>
                      <a:pt x="6" y="40"/>
                    </a:cubicBezTo>
                    <a:cubicBezTo>
                      <a:pt x="5" y="40"/>
                      <a:pt x="5" y="41"/>
                      <a:pt x="6" y="41"/>
                    </a:cubicBezTo>
                    <a:cubicBezTo>
                      <a:pt x="6" y="41"/>
                      <a:pt x="7" y="41"/>
                      <a:pt x="7" y="41"/>
                    </a:cubicBezTo>
                    <a:cubicBezTo>
                      <a:pt x="10" y="36"/>
                      <a:pt x="11" y="31"/>
                      <a:pt x="11" y="25"/>
                    </a:cubicBezTo>
                    <a:cubicBezTo>
                      <a:pt x="11" y="16"/>
                      <a:pt x="7" y="6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90" name="Freeform 269">
                <a:extLst>
                  <a:ext uri="{FF2B5EF4-FFF2-40B4-BE49-F238E27FC236}">
                    <a16:creationId xmlns:a16="http://schemas.microsoft.com/office/drawing/2014/main" id="{CD3CC363-1313-47E9-4F6C-B75849A0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9" y="3342"/>
                <a:ext cx="18" cy="74"/>
              </a:xfrm>
              <a:custGeom>
                <a:avLst/>
                <a:gdLst>
                  <a:gd name="T0" fmla="*/ 0 w 7"/>
                  <a:gd name="T1" fmla="*/ 1 h 28"/>
                  <a:gd name="T2" fmla="*/ 5 w 7"/>
                  <a:gd name="T3" fmla="*/ 18 h 28"/>
                  <a:gd name="T4" fmla="*/ 3 w 7"/>
                  <a:gd name="T5" fmla="*/ 27 h 28"/>
                  <a:gd name="T6" fmla="*/ 4 w 7"/>
                  <a:gd name="T7" fmla="*/ 28 h 28"/>
                  <a:gd name="T8" fmla="*/ 5 w 7"/>
                  <a:gd name="T9" fmla="*/ 27 h 28"/>
                  <a:gd name="T10" fmla="*/ 7 w 7"/>
                  <a:gd name="T11" fmla="*/ 18 h 28"/>
                  <a:gd name="T12" fmla="*/ 1 w 7"/>
                  <a:gd name="T13" fmla="*/ 1 h 28"/>
                  <a:gd name="T14" fmla="*/ 0 w 7"/>
                  <a:gd name="T15" fmla="*/ 0 h 28"/>
                  <a:gd name="T16" fmla="*/ 0 w 7"/>
                  <a:gd name="T17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8">
                    <a:moveTo>
                      <a:pt x="0" y="1"/>
                    </a:moveTo>
                    <a:cubicBezTo>
                      <a:pt x="3" y="7"/>
                      <a:pt x="5" y="12"/>
                      <a:pt x="5" y="18"/>
                    </a:cubicBezTo>
                    <a:cubicBezTo>
                      <a:pt x="5" y="21"/>
                      <a:pt x="5" y="24"/>
                      <a:pt x="3" y="27"/>
                    </a:cubicBezTo>
                    <a:cubicBezTo>
                      <a:pt x="3" y="27"/>
                      <a:pt x="4" y="28"/>
                      <a:pt x="4" y="28"/>
                    </a:cubicBezTo>
                    <a:cubicBezTo>
                      <a:pt x="4" y="28"/>
                      <a:pt x="5" y="28"/>
                      <a:pt x="5" y="27"/>
                    </a:cubicBezTo>
                    <a:cubicBezTo>
                      <a:pt x="6" y="24"/>
                      <a:pt x="7" y="21"/>
                      <a:pt x="7" y="18"/>
                    </a:cubicBezTo>
                    <a:cubicBezTo>
                      <a:pt x="7" y="12"/>
                      <a:pt x="5" y="6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91" name="Freeform 270">
                <a:extLst>
                  <a:ext uri="{FF2B5EF4-FFF2-40B4-BE49-F238E27FC236}">
                    <a16:creationId xmlns:a16="http://schemas.microsoft.com/office/drawing/2014/main" id="{402041A7-7485-68C7-373D-52A9EDE6B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7" y="3438"/>
                <a:ext cx="17" cy="58"/>
              </a:xfrm>
              <a:custGeom>
                <a:avLst/>
                <a:gdLst>
                  <a:gd name="T0" fmla="*/ 0 w 7"/>
                  <a:gd name="T1" fmla="*/ 1 h 22"/>
                  <a:gd name="T2" fmla="*/ 5 w 7"/>
                  <a:gd name="T3" fmla="*/ 22 h 22"/>
                  <a:gd name="T4" fmla="*/ 6 w 7"/>
                  <a:gd name="T5" fmla="*/ 22 h 22"/>
                  <a:gd name="T6" fmla="*/ 7 w 7"/>
                  <a:gd name="T7" fmla="*/ 21 h 22"/>
                  <a:gd name="T8" fmla="*/ 2 w 7"/>
                  <a:gd name="T9" fmla="*/ 1 h 22"/>
                  <a:gd name="T10" fmla="*/ 1 w 7"/>
                  <a:gd name="T11" fmla="*/ 0 h 22"/>
                  <a:gd name="T12" fmla="*/ 0 w 7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2">
                    <a:moveTo>
                      <a:pt x="0" y="1"/>
                    </a:moveTo>
                    <a:cubicBezTo>
                      <a:pt x="3" y="8"/>
                      <a:pt x="4" y="15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6" y="14"/>
                      <a:pt x="5" y="7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92" name="Freeform 271">
                <a:extLst>
                  <a:ext uri="{FF2B5EF4-FFF2-40B4-BE49-F238E27FC236}">
                    <a16:creationId xmlns:a16="http://schemas.microsoft.com/office/drawing/2014/main" id="{9F7D3676-B2C9-D2FA-02D2-BBF340441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3467"/>
                <a:ext cx="20" cy="64"/>
              </a:xfrm>
              <a:custGeom>
                <a:avLst/>
                <a:gdLst>
                  <a:gd name="T0" fmla="*/ 5 w 8"/>
                  <a:gd name="T1" fmla="*/ 1 h 24"/>
                  <a:gd name="T2" fmla="*/ 7 w 8"/>
                  <a:gd name="T3" fmla="*/ 8 h 24"/>
                  <a:gd name="T4" fmla="*/ 0 w 8"/>
                  <a:gd name="T5" fmla="*/ 22 h 24"/>
                  <a:gd name="T6" fmla="*/ 0 w 8"/>
                  <a:gd name="T7" fmla="*/ 23 h 24"/>
                  <a:gd name="T8" fmla="*/ 1 w 8"/>
                  <a:gd name="T9" fmla="*/ 24 h 24"/>
                  <a:gd name="T10" fmla="*/ 8 w 8"/>
                  <a:gd name="T11" fmla="*/ 8 h 24"/>
                  <a:gd name="T12" fmla="*/ 7 w 8"/>
                  <a:gd name="T13" fmla="*/ 0 h 24"/>
                  <a:gd name="T14" fmla="*/ 6 w 8"/>
                  <a:gd name="T15" fmla="*/ 0 h 24"/>
                  <a:gd name="T16" fmla="*/ 5 w 8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4">
                    <a:moveTo>
                      <a:pt x="5" y="1"/>
                    </a:moveTo>
                    <a:cubicBezTo>
                      <a:pt x="6" y="3"/>
                      <a:pt x="7" y="5"/>
                      <a:pt x="7" y="8"/>
                    </a:cubicBezTo>
                    <a:cubicBezTo>
                      <a:pt x="7" y="13"/>
                      <a:pt x="4" y="19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6" y="20"/>
                      <a:pt x="8" y="14"/>
                      <a:pt x="8" y="8"/>
                    </a:cubicBezTo>
                    <a:cubicBezTo>
                      <a:pt x="8" y="5"/>
                      <a:pt x="8" y="2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8" name="Freeform 272">
                <a:extLst>
                  <a:ext uri="{FF2B5EF4-FFF2-40B4-BE49-F238E27FC236}">
                    <a16:creationId xmlns:a16="http://schemas.microsoft.com/office/drawing/2014/main" id="{69267A27-41AC-489A-3660-5DD6FE4DC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3518"/>
                <a:ext cx="7" cy="32"/>
              </a:xfrm>
              <a:custGeom>
                <a:avLst/>
                <a:gdLst>
                  <a:gd name="T0" fmla="*/ 0 w 3"/>
                  <a:gd name="T1" fmla="*/ 1 h 12"/>
                  <a:gd name="T2" fmla="*/ 1 w 3"/>
                  <a:gd name="T3" fmla="*/ 6 h 12"/>
                  <a:gd name="T4" fmla="*/ 0 w 3"/>
                  <a:gd name="T5" fmla="*/ 11 h 12"/>
                  <a:gd name="T6" fmla="*/ 0 w 3"/>
                  <a:gd name="T7" fmla="*/ 12 h 12"/>
                  <a:gd name="T8" fmla="*/ 1 w 3"/>
                  <a:gd name="T9" fmla="*/ 11 h 12"/>
                  <a:gd name="T10" fmla="*/ 3 w 3"/>
                  <a:gd name="T11" fmla="*/ 6 h 12"/>
                  <a:gd name="T12" fmla="*/ 2 w 3"/>
                  <a:gd name="T13" fmla="*/ 1 h 12"/>
                  <a:gd name="T14" fmla="*/ 1 w 3"/>
                  <a:gd name="T15" fmla="*/ 0 h 12"/>
                  <a:gd name="T16" fmla="*/ 0 w 3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0" y="1"/>
                    </a:moveTo>
                    <a:cubicBezTo>
                      <a:pt x="1" y="3"/>
                      <a:pt x="1" y="4"/>
                      <a:pt x="1" y="6"/>
                    </a:cubicBezTo>
                    <a:cubicBezTo>
                      <a:pt x="1" y="7"/>
                      <a:pt x="1" y="9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6"/>
                    </a:cubicBezTo>
                    <a:cubicBezTo>
                      <a:pt x="3" y="4"/>
                      <a:pt x="3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31" name="Freeform 273">
                <a:extLst>
                  <a:ext uri="{FF2B5EF4-FFF2-40B4-BE49-F238E27FC236}">
                    <a16:creationId xmlns:a16="http://schemas.microsoft.com/office/drawing/2014/main" id="{17767052-D74D-FFF6-6DB7-6D708AE61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995"/>
                <a:ext cx="20" cy="77"/>
              </a:xfrm>
              <a:custGeom>
                <a:avLst/>
                <a:gdLst>
                  <a:gd name="T0" fmla="*/ 6 w 8"/>
                  <a:gd name="T1" fmla="*/ 1 h 29"/>
                  <a:gd name="T2" fmla="*/ 6 w 8"/>
                  <a:gd name="T3" fmla="*/ 5 h 29"/>
                  <a:gd name="T4" fmla="*/ 0 w 8"/>
                  <a:gd name="T5" fmla="*/ 28 h 29"/>
                  <a:gd name="T6" fmla="*/ 0 w 8"/>
                  <a:gd name="T7" fmla="*/ 29 h 29"/>
                  <a:gd name="T8" fmla="*/ 1 w 8"/>
                  <a:gd name="T9" fmla="*/ 29 h 29"/>
                  <a:gd name="T10" fmla="*/ 8 w 8"/>
                  <a:gd name="T11" fmla="*/ 5 h 29"/>
                  <a:gd name="T12" fmla="*/ 8 w 8"/>
                  <a:gd name="T13" fmla="*/ 1 h 29"/>
                  <a:gd name="T14" fmla="*/ 7 w 8"/>
                  <a:gd name="T15" fmla="*/ 0 h 29"/>
                  <a:gd name="T16" fmla="*/ 6 w 8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9">
                    <a:moveTo>
                      <a:pt x="6" y="1"/>
                    </a:moveTo>
                    <a:cubicBezTo>
                      <a:pt x="6" y="2"/>
                      <a:pt x="6" y="3"/>
                      <a:pt x="6" y="5"/>
                    </a:cubicBezTo>
                    <a:cubicBezTo>
                      <a:pt x="6" y="12"/>
                      <a:pt x="4" y="22"/>
                      <a:pt x="0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5" y="23"/>
                      <a:pt x="8" y="13"/>
                      <a:pt x="8" y="5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33" name="Freeform 274">
                <a:extLst>
                  <a:ext uri="{FF2B5EF4-FFF2-40B4-BE49-F238E27FC236}">
                    <a16:creationId xmlns:a16="http://schemas.microsoft.com/office/drawing/2014/main" id="{51C3F026-D15B-0DC4-B3A3-1670F1D3B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4" y="2926"/>
                <a:ext cx="23" cy="125"/>
              </a:xfrm>
              <a:custGeom>
                <a:avLst/>
                <a:gdLst>
                  <a:gd name="T0" fmla="*/ 2 w 9"/>
                  <a:gd name="T1" fmla="*/ 1 h 47"/>
                  <a:gd name="T2" fmla="*/ 8 w 9"/>
                  <a:gd name="T3" fmla="*/ 23 h 47"/>
                  <a:gd name="T4" fmla="*/ 1 w 9"/>
                  <a:gd name="T5" fmla="*/ 45 h 47"/>
                  <a:gd name="T6" fmla="*/ 1 w 9"/>
                  <a:gd name="T7" fmla="*/ 47 h 47"/>
                  <a:gd name="T8" fmla="*/ 2 w 9"/>
                  <a:gd name="T9" fmla="*/ 46 h 47"/>
                  <a:gd name="T10" fmla="*/ 9 w 9"/>
                  <a:gd name="T11" fmla="*/ 23 h 47"/>
                  <a:gd name="T12" fmla="*/ 3 w 9"/>
                  <a:gd name="T13" fmla="*/ 1 h 47"/>
                  <a:gd name="T14" fmla="*/ 2 w 9"/>
                  <a:gd name="T15" fmla="*/ 0 h 47"/>
                  <a:gd name="T16" fmla="*/ 2 w 9"/>
                  <a:gd name="T17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2" y="1"/>
                    </a:moveTo>
                    <a:cubicBezTo>
                      <a:pt x="6" y="8"/>
                      <a:pt x="8" y="15"/>
                      <a:pt x="8" y="23"/>
                    </a:cubicBezTo>
                    <a:cubicBezTo>
                      <a:pt x="8" y="31"/>
                      <a:pt x="5" y="39"/>
                      <a:pt x="1" y="45"/>
                    </a:cubicBezTo>
                    <a:cubicBezTo>
                      <a:pt x="0" y="46"/>
                      <a:pt x="0" y="46"/>
                      <a:pt x="1" y="47"/>
                    </a:cubicBezTo>
                    <a:cubicBezTo>
                      <a:pt x="1" y="47"/>
                      <a:pt x="2" y="47"/>
                      <a:pt x="2" y="46"/>
                    </a:cubicBezTo>
                    <a:cubicBezTo>
                      <a:pt x="7" y="39"/>
                      <a:pt x="9" y="31"/>
                      <a:pt x="9" y="23"/>
                    </a:cubicBezTo>
                    <a:cubicBezTo>
                      <a:pt x="9" y="15"/>
                      <a:pt x="7" y="7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35" name="Freeform 275">
                <a:extLst>
                  <a:ext uri="{FF2B5EF4-FFF2-40B4-BE49-F238E27FC236}">
                    <a16:creationId xmlns:a16="http://schemas.microsoft.com/office/drawing/2014/main" id="{D55796C0-B485-0B8C-A083-3DFBBAC1C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894"/>
                <a:ext cx="15" cy="69"/>
              </a:xfrm>
              <a:custGeom>
                <a:avLst/>
                <a:gdLst>
                  <a:gd name="T0" fmla="*/ 0 w 6"/>
                  <a:gd name="T1" fmla="*/ 2 h 26"/>
                  <a:gd name="T2" fmla="*/ 4 w 6"/>
                  <a:gd name="T3" fmla="*/ 13 h 26"/>
                  <a:gd name="T4" fmla="*/ 2 w 6"/>
                  <a:gd name="T5" fmla="*/ 25 h 26"/>
                  <a:gd name="T6" fmla="*/ 2 w 6"/>
                  <a:gd name="T7" fmla="*/ 26 h 26"/>
                  <a:gd name="T8" fmla="*/ 3 w 6"/>
                  <a:gd name="T9" fmla="*/ 26 h 26"/>
                  <a:gd name="T10" fmla="*/ 6 w 6"/>
                  <a:gd name="T11" fmla="*/ 13 h 26"/>
                  <a:gd name="T12" fmla="*/ 1 w 6"/>
                  <a:gd name="T13" fmla="*/ 0 h 26"/>
                  <a:gd name="T14" fmla="*/ 0 w 6"/>
                  <a:gd name="T15" fmla="*/ 0 h 26"/>
                  <a:gd name="T16" fmla="*/ 0 w 6"/>
                  <a:gd name="T1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6">
                    <a:moveTo>
                      <a:pt x="0" y="2"/>
                    </a:moveTo>
                    <a:cubicBezTo>
                      <a:pt x="3" y="4"/>
                      <a:pt x="4" y="8"/>
                      <a:pt x="4" y="13"/>
                    </a:cubicBezTo>
                    <a:cubicBezTo>
                      <a:pt x="4" y="17"/>
                      <a:pt x="3" y="22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" y="22"/>
                      <a:pt x="6" y="18"/>
                      <a:pt x="6" y="13"/>
                    </a:cubicBezTo>
                    <a:cubicBezTo>
                      <a:pt x="6" y="8"/>
                      <a:pt x="5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36" name="Freeform 276">
                <a:extLst>
                  <a:ext uri="{FF2B5EF4-FFF2-40B4-BE49-F238E27FC236}">
                    <a16:creationId xmlns:a16="http://schemas.microsoft.com/office/drawing/2014/main" id="{0AE39139-3CE0-A8CA-C106-18BD51A83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" y="3027"/>
                <a:ext cx="13" cy="64"/>
              </a:xfrm>
              <a:custGeom>
                <a:avLst/>
                <a:gdLst>
                  <a:gd name="T0" fmla="*/ 0 w 5"/>
                  <a:gd name="T1" fmla="*/ 1 h 24"/>
                  <a:gd name="T2" fmla="*/ 4 w 5"/>
                  <a:gd name="T3" fmla="*/ 12 h 24"/>
                  <a:gd name="T4" fmla="*/ 0 w 5"/>
                  <a:gd name="T5" fmla="*/ 23 h 24"/>
                  <a:gd name="T6" fmla="*/ 0 w 5"/>
                  <a:gd name="T7" fmla="*/ 24 h 24"/>
                  <a:gd name="T8" fmla="*/ 1 w 5"/>
                  <a:gd name="T9" fmla="*/ 24 h 24"/>
                  <a:gd name="T10" fmla="*/ 5 w 5"/>
                  <a:gd name="T11" fmla="*/ 12 h 24"/>
                  <a:gd name="T12" fmla="*/ 1 w 5"/>
                  <a:gd name="T13" fmla="*/ 0 h 24"/>
                  <a:gd name="T14" fmla="*/ 0 w 5"/>
                  <a:gd name="T15" fmla="*/ 0 h 24"/>
                  <a:gd name="T16" fmla="*/ 0 w 5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0" y="1"/>
                    </a:moveTo>
                    <a:cubicBezTo>
                      <a:pt x="2" y="5"/>
                      <a:pt x="4" y="8"/>
                      <a:pt x="4" y="12"/>
                    </a:cubicBezTo>
                    <a:cubicBezTo>
                      <a:pt x="4" y="16"/>
                      <a:pt x="2" y="19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4" y="20"/>
                      <a:pt x="5" y="16"/>
                      <a:pt x="5" y="12"/>
                    </a:cubicBezTo>
                    <a:cubicBezTo>
                      <a:pt x="5" y="8"/>
                      <a:pt x="4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37" name="Freeform 277">
                <a:extLst>
                  <a:ext uri="{FF2B5EF4-FFF2-40B4-BE49-F238E27FC236}">
                    <a16:creationId xmlns:a16="http://schemas.microsoft.com/office/drawing/2014/main" id="{93843777-7F08-0E6C-1CA6-739E0D231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9" y="2752"/>
                <a:ext cx="33" cy="78"/>
              </a:xfrm>
              <a:custGeom>
                <a:avLst/>
                <a:gdLst>
                  <a:gd name="T0" fmla="*/ 1 w 13"/>
                  <a:gd name="T1" fmla="*/ 1 h 29"/>
                  <a:gd name="T2" fmla="*/ 9 w 13"/>
                  <a:gd name="T3" fmla="*/ 9 h 29"/>
                  <a:gd name="T4" fmla="*/ 12 w 13"/>
                  <a:gd name="T5" fmla="*/ 20 h 29"/>
                  <a:gd name="T6" fmla="*/ 11 w 13"/>
                  <a:gd name="T7" fmla="*/ 28 h 29"/>
                  <a:gd name="T8" fmla="*/ 12 w 13"/>
                  <a:gd name="T9" fmla="*/ 29 h 29"/>
                  <a:gd name="T10" fmla="*/ 12 w 13"/>
                  <a:gd name="T11" fmla="*/ 28 h 29"/>
                  <a:gd name="T12" fmla="*/ 13 w 13"/>
                  <a:gd name="T13" fmla="*/ 20 h 29"/>
                  <a:gd name="T14" fmla="*/ 11 w 13"/>
                  <a:gd name="T15" fmla="*/ 8 h 29"/>
                  <a:gd name="T16" fmla="*/ 2 w 13"/>
                  <a:gd name="T17" fmla="*/ 0 h 29"/>
                  <a:gd name="T18" fmla="*/ 0 w 13"/>
                  <a:gd name="T19" fmla="*/ 0 h 29"/>
                  <a:gd name="T20" fmla="*/ 1 w 13"/>
                  <a:gd name="T21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9">
                    <a:moveTo>
                      <a:pt x="1" y="1"/>
                    </a:moveTo>
                    <a:cubicBezTo>
                      <a:pt x="5" y="3"/>
                      <a:pt x="8" y="5"/>
                      <a:pt x="9" y="9"/>
                    </a:cubicBezTo>
                    <a:cubicBezTo>
                      <a:pt x="11" y="12"/>
                      <a:pt x="12" y="16"/>
                      <a:pt x="12" y="20"/>
                    </a:cubicBezTo>
                    <a:cubicBezTo>
                      <a:pt x="12" y="22"/>
                      <a:pt x="11" y="25"/>
                      <a:pt x="11" y="28"/>
                    </a:cubicBezTo>
                    <a:cubicBezTo>
                      <a:pt x="11" y="28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8"/>
                    </a:cubicBezTo>
                    <a:cubicBezTo>
                      <a:pt x="13" y="25"/>
                      <a:pt x="13" y="23"/>
                      <a:pt x="13" y="20"/>
                    </a:cubicBezTo>
                    <a:cubicBezTo>
                      <a:pt x="13" y="16"/>
                      <a:pt x="13" y="11"/>
                      <a:pt x="11" y="8"/>
                    </a:cubicBezTo>
                    <a:cubicBezTo>
                      <a:pt x="9" y="4"/>
                      <a:pt x="6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38" name="Freeform 278">
                <a:extLst>
                  <a:ext uri="{FF2B5EF4-FFF2-40B4-BE49-F238E27FC236}">
                    <a16:creationId xmlns:a16="http://schemas.microsoft.com/office/drawing/2014/main" id="{211FF783-EAA2-CF32-A0C5-DBAFAF305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9" y="2811"/>
                <a:ext cx="23" cy="51"/>
              </a:xfrm>
              <a:custGeom>
                <a:avLst/>
                <a:gdLst>
                  <a:gd name="T0" fmla="*/ 0 w 9"/>
                  <a:gd name="T1" fmla="*/ 1 h 19"/>
                  <a:gd name="T2" fmla="*/ 8 w 9"/>
                  <a:gd name="T3" fmla="*/ 13 h 19"/>
                  <a:gd name="T4" fmla="*/ 7 w 9"/>
                  <a:gd name="T5" fmla="*/ 18 h 19"/>
                  <a:gd name="T6" fmla="*/ 7 w 9"/>
                  <a:gd name="T7" fmla="*/ 19 h 19"/>
                  <a:gd name="T8" fmla="*/ 8 w 9"/>
                  <a:gd name="T9" fmla="*/ 18 h 19"/>
                  <a:gd name="T10" fmla="*/ 9 w 9"/>
                  <a:gd name="T11" fmla="*/ 13 h 19"/>
                  <a:gd name="T12" fmla="*/ 1 w 9"/>
                  <a:gd name="T13" fmla="*/ 0 h 19"/>
                  <a:gd name="T14" fmla="*/ 0 w 9"/>
                  <a:gd name="T15" fmla="*/ 0 h 19"/>
                  <a:gd name="T16" fmla="*/ 0 w 9"/>
                  <a:gd name="T1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9">
                    <a:moveTo>
                      <a:pt x="0" y="1"/>
                    </a:moveTo>
                    <a:cubicBezTo>
                      <a:pt x="5" y="3"/>
                      <a:pt x="8" y="8"/>
                      <a:pt x="8" y="13"/>
                    </a:cubicBezTo>
                    <a:cubicBezTo>
                      <a:pt x="8" y="14"/>
                      <a:pt x="8" y="16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8"/>
                    </a:cubicBezTo>
                    <a:cubicBezTo>
                      <a:pt x="9" y="16"/>
                      <a:pt x="9" y="15"/>
                      <a:pt x="9" y="13"/>
                    </a:cubicBezTo>
                    <a:cubicBezTo>
                      <a:pt x="9" y="7"/>
                      <a:pt x="7" y="2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40" name="Freeform 279">
                <a:extLst>
                  <a:ext uri="{FF2B5EF4-FFF2-40B4-BE49-F238E27FC236}">
                    <a16:creationId xmlns:a16="http://schemas.microsoft.com/office/drawing/2014/main" id="{984E1F89-7EA8-F266-C60B-83876CE3E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2856"/>
                <a:ext cx="30" cy="38"/>
              </a:xfrm>
              <a:custGeom>
                <a:avLst/>
                <a:gdLst>
                  <a:gd name="T0" fmla="*/ 0 w 12"/>
                  <a:gd name="T1" fmla="*/ 1 h 14"/>
                  <a:gd name="T2" fmla="*/ 3 w 12"/>
                  <a:gd name="T3" fmla="*/ 9 h 14"/>
                  <a:gd name="T4" fmla="*/ 11 w 12"/>
                  <a:gd name="T5" fmla="*/ 14 h 14"/>
                  <a:gd name="T6" fmla="*/ 12 w 12"/>
                  <a:gd name="T7" fmla="*/ 14 h 14"/>
                  <a:gd name="T8" fmla="*/ 11 w 12"/>
                  <a:gd name="T9" fmla="*/ 13 h 14"/>
                  <a:gd name="T10" fmla="*/ 5 w 12"/>
                  <a:gd name="T11" fmla="*/ 8 h 14"/>
                  <a:gd name="T12" fmla="*/ 2 w 12"/>
                  <a:gd name="T13" fmla="*/ 0 h 14"/>
                  <a:gd name="T14" fmla="*/ 1 w 12"/>
                  <a:gd name="T15" fmla="*/ 0 h 14"/>
                  <a:gd name="T16" fmla="*/ 0 w 12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0" y="1"/>
                    </a:moveTo>
                    <a:cubicBezTo>
                      <a:pt x="1" y="3"/>
                      <a:pt x="2" y="7"/>
                      <a:pt x="3" y="9"/>
                    </a:cubicBezTo>
                    <a:cubicBezTo>
                      <a:pt x="5" y="12"/>
                      <a:pt x="7" y="14"/>
                      <a:pt x="11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3"/>
                      <a:pt x="11" y="13"/>
                      <a:pt x="11" y="13"/>
                    </a:cubicBezTo>
                    <a:cubicBezTo>
                      <a:pt x="8" y="12"/>
                      <a:pt x="6" y="11"/>
                      <a:pt x="5" y="8"/>
                    </a:cubicBezTo>
                    <a:cubicBezTo>
                      <a:pt x="3" y="6"/>
                      <a:pt x="2" y="3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42" name="Freeform 280">
                <a:extLst>
                  <a:ext uri="{FF2B5EF4-FFF2-40B4-BE49-F238E27FC236}">
                    <a16:creationId xmlns:a16="http://schemas.microsoft.com/office/drawing/2014/main" id="{071EF082-F44A-CDCD-24B5-CA14B487A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2" y="2872"/>
                <a:ext cx="20" cy="46"/>
              </a:xfrm>
              <a:custGeom>
                <a:avLst/>
                <a:gdLst>
                  <a:gd name="T0" fmla="*/ 0 w 8"/>
                  <a:gd name="T1" fmla="*/ 1 h 17"/>
                  <a:gd name="T2" fmla="*/ 1 w 8"/>
                  <a:gd name="T3" fmla="*/ 10 h 17"/>
                  <a:gd name="T4" fmla="*/ 7 w 8"/>
                  <a:gd name="T5" fmla="*/ 17 h 17"/>
                  <a:gd name="T6" fmla="*/ 8 w 8"/>
                  <a:gd name="T7" fmla="*/ 16 h 17"/>
                  <a:gd name="T8" fmla="*/ 8 w 8"/>
                  <a:gd name="T9" fmla="*/ 15 h 17"/>
                  <a:gd name="T10" fmla="*/ 3 w 8"/>
                  <a:gd name="T11" fmla="*/ 9 h 17"/>
                  <a:gd name="T12" fmla="*/ 2 w 8"/>
                  <a:gd name="T13" fmla="*/ 1 h 17"/>
                  <a:gd name="T14" fmla="*/ 1 w 8"/>
                  <a:gd name="T15" fmla="*/ 0 h 17"/>
                  <a:gd name="T16" fmla="*/ 0 w 8"/>
                  <a:gd name="T1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7">
                    <a:moveTo>
                      <a:pt x="0" y="1"/>
                    </a:moveTo>
                    <a:cubicBezTo>
                      <a:pt x="0" y="4"/>
                      <a:pt x="0" y="7"/>
                      <a:pt x="1" y="10"/>
                    </a:cubicBezTo>
                    <a:cubicBezTo>
                      <a:pt x="2" y="13"/>
                      <a:pt x="4" y="15"/>
                      <a:pt x="7" y="17"/>
                    </a:cubicBezTo>
                    <a:cubicBezTo>
                      <a:pt x="7" y="17"/>
                      <a:pt x="8" y="17"/>
                      <a:pt x="8" y="16"/>
                    </a:cubicBezTo>
                    <a:cubicBezTo>
                      <a:pt x="8" y="16"/>
                      <a:pt x="8" y="15"/>
                      <a:pt x="8" y="15"/>
                    </a:cubicBezTo>
                    <a:cubicBezTo>
                      <a:pt x="5" y="14"/>
                      <a:pt x="4" y="12"/>
                      <a:pt x="3" y="9"/>
                    </a:cubicBezTo>
                    <a:cubicBezTo>
                      <a:pt x="2" y="7"/>
                      <a:pt x="2" y="4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45" name="Freeform 281">
                <a:extLst>
                  <a:ext uri="{FF2B5EF4-FFF2-40B4-BE49-F238E27FC236}">
                    <a16:creationId xmlns:a16="http://schemas.microsoft.com/office/drawing/2014/main" id="{51545715-EB0C-C7DC-F774-A582B593F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2496"/>
                <a:ext cx="15" cy="62"/>
              </a:xfrm>
              <a:custGeom>
                <a:avLst/>
                <a:gdLst>
                  <a:gd name="T0" fmla="*/ 1 w 6"/>
                  <a:gd name="T1" fmla="*/ 1 h 23"/>
                  <a:gd name="T2" fmla="*/ 4 w 6"/>
                  <a:gd name="T3" fmla="*/ 11 h 23"/>
                  <a:gd name="T4" fmla="*/ 1 w 6"/>
                  <a:gd name="T5" fmla="*/ 22 h 23"/>
                  <a:gd name="T6" fmla="*/ 1 w 6"/>
                  <a:gd name="T7" fmla="*/ 23 h 23"/>
                  <a:gd name="T8" fmla="*/ 2 w 6"/>
                  <a:gd name="T9" fmla="*/ 22 h 23"/>
                  <a:gd name="T10" fmla="*/ 6 w 6"/>
                  <a:gd name="T11" fmla="*/ 11 h 23"/>
                  <a:gd name="T12" fmla="*/ 2 w 6"/>
                  <a:gd name="T13" fmla="*/ 0 h 23"/>
                  <a:gd name="T14" fmla="*/ 1 w 6"/>
                  <a:gd name="T15" fmla="*/ 0 h 23"/>
                  <a:gd name="T16" fmla="*/ 1 w 6"/>
                  <a:gd name="T1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1" y="1"/>
                    </a:moveTo>
                    <a:cubicBezTo>
                      <a:pt x="3" y="4"/>
                      <a:pt x="4" y="7"/>
                      <a:pt x="4" y="11"/>
                    </a:cubicBezTo>
                    <a:cubicBezTo>
                      <a:pt x="4" y="14"/>
                      <a:pt x="3" y="18"/>
                      <a:pt x="1" y="22"/>
                    </a:cubicBezTo>
                    <a:cubicBezTo>
                      <a:pt x="0" y="22"/>
                      <a:pt x="0" y="22"/>
                      <a:pt x="1" y="23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4" y="19"/>
                      <a:pt x="6" y="15"/>
                      <a:pt x="6" y="11"/>
                    </a:cubicBezTo>
                    <a:cubicBezTo>
                      <a:pt x="6" y="7"/>
                      <a:pt x="4" y="3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46" name="Freeform 282">
                <a:extLst>
                  <a:ext uri="{FF2B5EF4-FFF2-40B4-BE49-F238E27FC236}">
                    <a16:creationId xmlns:a16="http://schemas.microsoft.com/office/drawing/2014/main" id="{580880AB-F42B-76FD-9D68-194A7EF9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2536"/>
                <a:ext cx="12" cy="48"/>
              </a:xfrm>
              <a:custGeom>
                <a:avLst/>
                <a:gdLst>
                  <a:gd name="T0" fmla="*/ 1 w 5"/>
                  <a:gd name="T1" fmla="*/ 1 h 18"/>
                  <a:gd name="T2" fmla="*/ 3 w 5"/>
                  <a:gd name="T3" fmla="*/ 10 h 18"/>
                  <a:gd name="T4" fmla="*/ 2 w 5"/>
                  <a:gd name="T5" fmla="*/ 17 h 18"/>
                  <a:gd name="T6" fmla="*/ 2 w 5"/>
                  <a:gd name="T7" fmla="*/ 18 h 18"/>
                  <a:gd name="T8" fmla="*/ 3 w 5"/>
                  <a:gd name="T9" fmla="*/ 17 h 18"/>
                  <a:gd name="T10" fmla="*/ 5 w 5"/>
                  <a:gd name="T11" fmla="*/ 10 h 18"/>
                  <a:gd name="T12" fmla="*/ 2 w 5"/>
                  <a:gd name="T13" fmla="*/ 0 h 18"/>
                  <a:gd name="T14" fmla="*/ 1 w 5"/>
                  <a:gd name="T15" fmla="*/ 0 h 18"/>
                  <a:gd name="T16" fmla="*/ 1 w 5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8">
                    <a:moveTo>
                      <a:pt x="1" y="1"/>
                    </a:moveTo>
                    <a:cubicBezTo>
                      <a:pt x="2" y="4"/>
                      <a:pt x="3" y="7"/>
                      <a:pt x="3" y="10"/>
                    </a:cubicBezTo>
                    <a:cubicBezTo>
                      <a:pt x="3" y="12"/>
                      <a:pt x="3" y="14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5" y="12"/>
                      <a:pt x="5" y="10"/>
                    </a:cubicBezTo>
                    <a:cubicBezTo>
                      <a:pt x="5" y="6"/>
                      <a:pt x="4" y="3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47" name="Freeform 283">
                <a:extLst>
                  <a:ext uri="{FF2B5EF4-FFF2-40B4-BE49-F238E27FC236}">
                    <a16:creationId xmlns:a16="http://schemas.microsoft.com/office/drawing/2014/main" id="{BBD45146-580C-F759-0A54-114245318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840"/>
                <a:ext cx="22" cy="72"/>
              </a:xfrm>
              <a:custGeom>
                <a:avLst/>
                <a:gdLst>
                  <a:gd name="T0" fmla="*/ 7 w 9"/>
                  <a:gd name="T1" fmla="*/ 0 h 27"/>
                  <a:gd name="T2" fmla="*/ 0 w 9"/>
                  <a:gd name="T3" fmla="*/ 15 h 27"/>
                  <a:gd name="T4" fmla="*/ 3 w 9"/>
                  <a:gd name="T5" fmla="*/ 26 h 27"/>
                  <a:gd name="T6" fmla="*/ 4 w 9"/>
                  <a:gd name="T7" fmla="*/ 27 h 27"/>
                  <a:gd name="T8" fmla="*/ 4 w 9"/>
                  <a:gd name="T9" fmla="*/ 26 h 27"/>
                  <a:gd name="T10" fmla="*/ 2 w 9"/>
                  <a:gd name="T11" fmla="*/ 15 h 27"/>
                  <a:gd name="T12" fmla="*/ 8 w 9"/>
                  <a:gd name="T13" fmla="*/ 1 h 27"/>
                  <a:gd name="T14" fmla="*/ 8 w 9"/>
                  <a:gd name="T15" fmla="*/ 0 h 27"/>
                  <a:gd name="T16" fmla="*/ 7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7" y="0"/>
                    </a:moveTo>
                    <a:cubicBezTo>
                      <a:pt x="2" y="3"/>
                      <a:pt x="0" y="9"/>
                      <a:pt x="0" y="15"/>
                    </a:cubicBezTo>
                    <a:cubicBezTo>
                      <a:pt x="0" y="19"/>
                      <a:pt x="1" y="23"/>
                      <a:pt x="3" y="26"/>
                    </a:cubicBezTo>
                    <a:cubicBezTo>
                      <a:pt x="3" y="27"/>
                      <a:pt x="4" y="27"/>
                      <a:pt x="4" y="27"/>
                    </a:cubicBezTo>
                    <a:cubicBezTo>
                      <a:pt x="4" y="26"/>
                      <a:pt x="5" y="26"/>
                      <a:pt x="4" y="26"/>
                    </a:cubicBezTo>
                    <a:cubicBezTo>
                      <a:pt x="3" y="23"/>
                      <a:pt x="2" y="19"/>
                      <a:pt x="2" y="15"/>
                    </a:cubicBezTo>
                    <a:cubicBezTo>
                      <a:pt x="2" y="9"/>
                      <a:pt x="4" y="4"/>
                      <a:pt x="8" y="1"/>
                    </a:cubicBezTo>
                    <a:cubicBezTo>
                      <a:pt x="8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48" name="Freeform 284">
                <a:extLst>
                  <a:ext uri="{FF2B5EF4-FFF2-40B4-BE49-F238E27FC236}">
                    <a16:creationId xmlns:a16="http://schemas.microsoft.com/office/drawing/2014/main" id="{3F41D70D-1D4B-A706-73E2-55AA414B8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886"/>
                <a:ext cx="20" cy="82"/>
              </a:xfrm>
              <a:custGeom>
                <a:avLst/>
                <a:gdLst>
                  <a:gd name="T0" fmla="*/ 7 w 8"/>
                  <a:gd name="T1" fmla="*/ 0 h 31"/>
                  <a:gd name="T2" fmla="*/ 0 w 8"/>
                  <a:gd name="T3" fmla="*/ 19 h 31"/>
                  <a:gd name="T4" fmla="*/ 1 w 8"/>
                  <a:gd name="T5" fmla="*/ 30 h 31"/>
                  <a:gd name="T6" fmla="*/ 2 w 8"/>
                  <a:gd name="T7" fmla="*/ 31 h 31"/>
                  <a:gd name="T8" fmla="*/ 3 w 8"/>
                  <a:gd name="T9" fmla="*/ 30 h 31"/>
                  <a:gd name="T10" fmla="*/ 2 w 8"/>
                  <a:gd name="T11" fmla="*/ 19 h 31"/>
                  <a:gd name="T12" fmla="*/ 8 w 8"/>
                  <a:gd name="T13" fmla="*/ 1 h 31"/>
                  <a:gd name="T14" fmla="*/ 8 w 8"/>
                  <a:gd name="T15" fmla="*/ 0 h 31"/>
                  <a:gd name="T16" fmla="*/ 7 w 8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1">
                    <a:moveTo>
                      <a:pt x="7" y="0"/>
                    </a:moveTo>
                    <a:cubicBezTo>
                      <a:pt x="2" y="7"/>
                      <a:pt x="0" y="12"/>
                      <a:pt x="0" y="19"/>
                    </a:cubicBezTo>
                    <a:cubicBezTo>
                      <a:pt x="0" y="22"/>
                      <a:pt x="0" y="26"/>
                      <a:pt x="1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2" y="26"/>
                      <a:pt x="2" y="22"/>
                      <a:pt x="2" y="19"/>
                    </a:cubicBezTo>
                    <a:cubicBezTo>
                      <a:pt x="2" y="13"/>
                      <a:pt x="3" y="8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49" name="Freeform 285">
                <a:extLst>
                  <a:ext uri="{FF2B5EF4-FFF2-40B4-BE49-F238E27FC236}">
                    <a16:creationId xmlns:a16="http://schemas.microsoft.com/office/drawing/2014/main" id="{F805A4D1-E05E-72EA-8F06-E5E9F5AEA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995"/>
                <a:ext cx="20" cy="88"/>
              </a:xfrm>
              <a:custGeom>
                <a:avLst/>
                <a:gdLst>
                  <a:gd name="T0" fmla="*/ 7 w 8"/>
                  <a:gd name="T1" fmla="*/ 0 h 33"/>
                  <a:gd name="T2" fmla="*/ 0 w 8"/>
                  <a:gd name="T3" fmla="*/ 20 h 33"/>
                  <a:gd name="T4" fmla="*/ 5 w 8"/>
                  <a:gd name="T5" fmla="*/ 33 h 33"/>
                  <a:gd name="T6" fmla="*/ 6 w 8"/>
                  <a:gd name="T7" fmla="*/ 33 h 33"/>
                  <a:gd name="T8" fmla="*/ 6 w 8"/>
                  <a:gd name="T9" fmla="*/ 32 h 33"/>
                  <a:gd name="T10" fmla="*/ 2 w 8"/>
                  <a:gd name="T11" fmla="*/ 20 h 33"/>
                  <a:gd name="T12" fmla="*/ 8 w 8"/>
                  <a:gd name="T13" fmla="*/ 1 h 33"/>
                  <a:gd name="T14" fmla="*/ 8 w 8"/>
                  <a:gd name="T15" fmla="*/ 0 h 33"/>
                  <a:gd name="T16" fmla="*/ 7 w 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3">
                    <a:moveTo>
                      <a:pt x="7" y="0"/>
                    </a:moveTo>
                    <a:cubicBezTo>
                      <a:pt x="3" y="5"/>
                      <a:pt x="0" y="13"/>
                      <a:pt x="0" y="20"/>
                    </a:cubicBezTo>
                    <a:cubicBezTo>
                      <a:pt x="0" y="25"/>
                      <a:pt x="2" y="30"/>
                      <a:pt x="5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3" y="29"/>
                      <a:pt x="2" y="25"/>
                      <a:pt x="2" y="20"/>
                    </a:cubicBezTo>
                    <a:cubicBezTo>
                      <a:pt x="2" y="13"/>
                      <a:pt x="5" y="5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4" name="Freeform 286">
                <a:extLst>
                  <a:ext uri="{FF2B5EF4-FFF2-40B4-BE49-F238E27FC236}">
                    <a16:creationId xmlns:a16="http://schemas.microsoft.com/office/drawing/2014/main" id="{0C9B588A-32BD-CA8F-72C9-F2167605D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062"/>
                <a:ext cx="13" cy="53"/>
              </a:xfrm>
              <a:custGeom>
                <a:avLst/>
                <a:gdLst>
                  <a:gd name="T0" fmla="*/ 3 w 5"/>
                  <a:gd name="T1" fmla="*/ 0 h 20"/>
                  <a:gd name="T2" fmla="*/ 0 w 5"/>
                  <a:gd name="T3" fmla="*/ 9 h 20"/>
                  <a:gd name="T4" fmla="*/ 1 w 5"/>
                  <a:gd name="T5" fmla="*/ 20 h 20"/>
                  <a:gd name="T6" fmla="*/ 2 w 5"/>
                  <a:gd name="T7" fmla="*/ 20 h 20"/>
                  <a:gd name="T8" fmla="*/ 3 w 5"/>
                  <a:gd name="T9" fmla="*/ 19 h 20"/>
                  <a:gd name="T10" fmla="*/ 1 w 5"/>
                  <a:gd name="T11" fmla="*/ 9 h 20"/>
                  <a:gd name="T12" fmla="*/ 4 w 5"/>
                  <a:gd name="T13" fmla="*/ 1 h 20"/>
                  <a:gd name="T14" fmla="*/ 4 w 5"/>
                  <a:gd name="T15" fmla="*/ 0 h 20"/>
                  <a:gd name="T16" fmla="*/ 3 w 5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0">
                    <a:moveTo>
                      <a:pt x="3" y="0"/>
                    </a:moveTo>
                    <a:cubicBezTo>
                      <a:pt x="0" y="2"/>
                      <a:pt x="0" y="5"/>
                      <a:pt x="0" y="9"/>
                    </a:cubicBezTo>
                    <a:cubicBezTo>
                      <a:pt x="0" y="13"/>
                      <a:pt x="1" y="17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2" y="17"/>
                      <a:pt x="1" y="13"/>
                      <a:pt x="1" y="9"/>
                    </a:cubicBezTo>
                    <a:cubicBezTo>
                      <a:pt x="1" y="5"/>
                      <a:pt x="2" y="2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5" name="Freeform 287">
                <a:extLst>
                  <a:ext uri="{FF2B5EF4-FFF2-40B4-BE49-F238E27FC236}">
                    <a16:creationId xmlns:a16="http://schemas.microsoft.com/office/drawing/2014/main" id="{9FB9D88B-6BD6-536C-8EB1-310D7E9C5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3166"/>
                <a:ext cx="45" cy="72"/>
              </a:xfrm>
              <a:custGeom>
                <a:avLst/>
                <a:gdLst>
                  <a:gd name="T0" fmla="*/ 0 w 18"/>
                  <a:gd name="T1" fmla="*/ 0 h 27"/>
                  <a:gd name="T2" fmla="*/ 0 w 18"/>
                  <a:gd name="T3" fmla="*/ 2 h 27"/>
                  <a:gd name="T4" fmla="*/ 16 w 18"/>
                  <a:gd name="T5" fmla="*/ 27 h 27"/>
                  <a:gd name="T6" fmla="*/ 17 w 18"/>
                  <a:gd name="T7" fmla="*/ 27 h 27"/>
                  <a:gd name="T8" fmla="*/ 17 w 18"/>
                  <a:gd name="T9" fmla="*/ 26 h 27"/>
                  <a:gd name="T10" fmla="*/ 2 w 18"/>
                  <a:gd name="T11" fmla="*/ 2 h 27"/>
                  <a:gd name="T12" fmla="*/ 2 w 18"/>
                  <a:gd name="T13" fmla="*/ 1 h 27"/>
                  <a:gd name="T14" fmla="*/ 1 w 18"/>
                  <a:gd name="T15" fmla="*/ 0 h 27"/>
                  <a:gd name="T16" fmla="*/ 0 w 18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7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2"/>
                      <a:pt x="7" y="24"/>
                      <a:pt x="16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6"/>
                      <a:pt x="17" y="26"/>
                      <a:pt x="17" y="26"/>
                    </a:cubicBezTo>
                    <a:cubicBezTo>
                      <a:pt x="9" y="23"/>
                      <a:pt x="2" y="1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6" name="Freeform 288">
                <a:extLst>
                  <a:ext uri="{FF2B5EF4-FFF2-40B4-BE49-F238E27FC236}">
                    <a16:creationId xmlns:a16="http://schemas.microsoft.com/office/drawing/2014/main" id="{EA26C29D-6C2B-28CD-57A6-461F27B90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219"/>
                <a:ext cx="23" cy="53"/>
              </a:xfrm>
              <a:custGeom>
                <a:avLst/>
                <a:gdLst>
                  <a:gd name="T0" fmla="*/ 0 w 9"/>
                  <a:gd name="T1" fmla="*/ 0 h 20"/>
                  <a:gd name="T2" fmla="*/ 0 w 9"/>
                  <a:gd name="T3" fmla="*/ 3 h 20"/>
                  <a:gd name="T4" fmla="*/ 7 w 9"/>
                  <a:gd name="T5" fmla="*/ 20 h 20"/>
                  <a:gd name="T6" fmla="*/ 8 w 9"/>
                  <a:gd name="T7" fmla="*/ 19 h 20"/>
                  <a:gd name="T8" fmla="*/ 8 w 9"/>
                  <a:gd name="T9" fmla="*/ 18 h 20"/>
                  <a:gd name="T10" fmla="*/ 1 w 9"/>
                  <a:gd name="T11" fmla="*/ 3 h 20"/>
                  <a:gd name="T12" fmla="*/ 2 w 9"/>
                  <a:gd name="T13" fmla="*/ 1 h 20"/>
                  <a:gd name="T14" fmla="*/ 1 w 9"/>
                  <a:gd name="T15" fmla="*/ 0 h 20"/>
                  <a:gd name="T16" fmla="*/ 0 w 9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9"/>
                      <a:pt x="2" y="16"/>
                      <a:pt x="7" y="20"/>
                    </a:cubicBezTo>
                    <a:cubicBezTo>
                      <a:pt x="8" y="20"/>
                      <a:pt x="8" y="20"/>
                      <a:pt x="8" y="19"/>
                    </a:cubicBezTo>
                    <a:cubicBezTo>
                      <a:pt x="9" y="19"/>
                      <a:pt x="9" y="19"/>
                      <a:pt x="8" y="18"/>
                    </a:cubicBezTo>
                    <a:cubicBezTo>
                      <a:pt x="3" y="15"/>
                      <a:pt x="1" y="9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7" name="Freeform 289">
                <a:extLst>
                  <a:ext uri="{FF2B5EF4-FFF2-40B4-BE49-F238E27FC236}">
                    <a16:creationId xmlns:a16="http://schemas.microsoft.com/office/drawing/2014/main" id="{CA966CD7-D42D-C11E-B542-E7092F3BE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955"/>
                <a:ext cx="35" cy="61"/>
              </a:xfrm>
              <a:custGeom>
                <a:avLst/>
                <a:gdLst>
                  <a:gd name="T0" fmla="*/ 0 w 14"/>
                  <a:gd name="T1" fmla="*/ 22 h 23"/>
                  <a:gd name="T2" fmla="*/ 2 w 14"/>
                  <a:gd name="T3" fmla="*/ 23 h 23"/>
                  <a:gd name="T4" fmla="*/ 7 w 14"/>
                  <a:gd name="T5" fmla="*/ 20 h 23"/>
                  <a:gd name="T6" fmla="*/ 14 w 14"/>
                  <a:gd name="T7" fmla="*/ 3 h 23"/>
                  <a:gd name="T8" fmla="*/ 14 w 14"/>
                  <a:gd name="T9" fmla="*/ 0 h 23"/>
                  <a:gd name="T10" fmla="*/ 13 w 14"/>
                  <a:gd name="T11" fmla="*/ 0 h 23"/>
                  <a:gd name="T12" fmla="*/ 12 w 14"/>
                  <a:gd name="T13" fmla="*/ 1 h 23"/>
                  <a:gd name="T14" fmla="*/ 13 w 14"/>
                  <a:gd name="T15" fmla="*/ 3 h 23"/>
                  <a:gd name="T16" fmla="*/ 10 w 14"/>
                  <a:gd name="T17" fmla="*/ 15 h 23"/>
                  <a:gd name="T18" fmla="*/ 6 w 14"/>
                  <a:gd name="T19" fmla="*/ 19 h 23"/>
                  <a:gd name="T20" fmla="*/ 2 w 14"/>
                  <a:gd name="T21" fmla="*/ 21 h 23"/>
                  <a:gd name="T22" fmla="*/ 1 w 14"/>
                  <a:gd name="T23" fmla="*/ 21 h 23"/>
                  <a:gd name="T24" fmla="*/ 0 w 14"/>
                  <a:gd name="T25" fmla="*/ 21 h 23"/>
                  <a:gd name="T26" fmla="*/ 0 w 14"/>
                  <a:gd name="T2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23">
                    <a:moveTo>
                      <a:pt x="0" y="22"/>
                    </a:moveTo>
                    <a:cubicBezTo>
                      <a:pt x="1" y="22"/>
                      <a:pt x="2" y="23"/>
                      <a:pt x="2" y="23"/>
                    </a:cubicBezTo>
                    <a:cubicBezTo>
                      <a:pt x="4" y="23"/>
                      <a:pt x="6" y="22"/>
                      <a:pt x="7" y="20"/>
                    </a:cubicBezTo>
                    <a:cubicBezTo>
                      <a:pt x="12" y="16"/>
                      <a:pt x="14" y="8"/>
                      <a:pt x="14" y="3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3" y="6"/>
                      <a:pt x="12" y="11"/>
                      <a:pt x="10" y="15"/>
                    </a:cubicBezTo>
                    <a:cubicBezTo>
                      <a:pt x="9" y="16"/>
                      <a:pt x="7" y="18"/>
                      <a:pt x="6" y="19"/>
                    </a:cubicBezTo>
                    <a:cubicBezTo>
                      <a:pt x="5" y="20"/>
                      <a:pt x="4" y="21"/>
                      <a:pt x="2" y="21"/>
                    </a:cubicBezTo>
                    <a:cubicBezTo>
                      <a:pt x="2" y="21"/>
                      <a:pt x="1" y="21"/>
                      <a:pt x="1" y="21"/>
                    </a:cubicBezTo>
                    <a:cubicBezTo>
                      <a:pt x="1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8" name="Freeform 290">
                <a:extLst>
                  <a:ext uri="{FF2B5EF4-FFF2-40B4-BE49-F238E27FC236}">
                    <a16:creationId xmlns:a16="http://schemas.microsoft.com/office/drawing/2014/main" id="{2AA3113E-71CD-94DA-44C7-F5CC6EB4D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987"/>
                <a:ext cx="27" cy="5"/>
              </a:xfrm>
              <a:custGeom>
                <a:avLst/>
                <a:gdLst>
                  <a:gd name="T0" fmla="*/ 1 w 11"/>
                  <a:gd name="T1" fmla="*/ 1 h 2"/>
                  <a:gd name="T2" fmla="*/ 5 w 11"/>
                  <a:gd name="T3" fmla="*/ 2 h 2"/>
                  <a:gd name="T4" fmla="*/ 11 w 11"/>
                  <a:gd name="T5" fmla="*/ 1 h 2"/>
                  <a:gd name="T6" fmla="*/ 11 w 11"/>
                  <a:gd name="T7" fmla="*/ 0 h 2"/>
                  <a:gd name="T8" fmla="*/ 10 w 11"/>
                  <a:gd name="T9" fmla="*/ 0 h 2"/>
                  <a:gd name="T10" fmla="*/ 5 w 11"/>
                  <a:gd name="T11" fmla="*/ 1 h 2"/>
                  <a:gd name="T12" fmla="*/ 2 w 11"/>
                  <a:gd name="T13" fmla="*/ 0 h 2"/>
                  <a:gd name="T14" fmla="*/ 0 w 11"/>
                  <a:gd name="T15" fmla="*/ 0 h 2"/>
                  <a:gd name="T16" fmla="*/ 1 w 11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">
                    <a:moveTo>
                      <a:pt x="1" y="1"/>
                    </a:move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9" y="2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8" y="0"/>
                      <a:pt x="7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29" name="Freeform 291">
                <a:extLst>
                  <a:ext uri="{FF2B5EF4-FFF2-40B4-BE49-F238E27FC236}">
                    <a16:creationId xmlns:a16="http://schemas.microsoft.com/office/drawing/2014/main" id="{B5627A91-6E00-A06D-4AD8-F83B9BF87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155"/>
                <a:ext cx="33" cy="27"/>
              </a:xfrm>
              <a:custGeom>
                <a:avLst/>
                <a:gdLst>
                  <a:gd name="T0" fmla="*/ 1 w 13"/>
                  <a:gd name="T1" fmla="*/ 2 h 10"/>
                  <a:gd name="T2" fmla="*/ 7 w 13"/>
                  <a:gd name="T3" fmla="*/ 6 h 10"/>
                  <a:gd name="T4" fmla="*/ 11 w 13"/>
                  <a:gd name="T5" fmla="*/ 9 h 10"/>
                  <a:gd name="T6" fmla="*/ 13 w 13"/>
                  <a:gd name="T7" fmla="*/ 10 h 10"/>
                  <a:gd name="T8" fmla="*/ 13 w 13"/>
                  <a:gd name="T9" fmla="*/ 9 h 10"/>
                  <a:gd name="T10" fmla="*/ 8 w 13"/>
                  <a:gd name="T11" fmla="*/ 4 h 10"/>
                  <a:gd name="T12" fmla="*/ 2 w 13"/>
                  <a:gd name="T13" fmla="*/ 1 h 10"/>
                  <a:gd name="T14" fmla="*/ 1 w 13"/>
                  <a:gd name="T15" fmla="*/ 1 h 10"/>
                  <a:gd name="T16" fmla="*/ 1 w 13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1" y="2"/>
                    </a:moveTo>
                    <a:cubicBezTo>
                      <a:pt x="2" y="3"/>
                      <a:pt x="5" y="4"/>
                      <a:pt x="7" y="6"/>
                    </a:cubicBezTo>
                    <a:cubicBezTo>
                      <a:pt x="9" y="7"/>
                      <a:pt x="11" y="8"/>
                      <a:pt x="11" y="9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7"/>
                      <a:pt x="10" y="6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0" name="Freeform 292">
                <a:extLst>
                  <a:ext uri="{FF2B5EF4-FFF2-40B4-BE49-F238E27FC236}">
                    <a16:creationId xmlns:a16="http://schemas.microsoft.com/office/drawing/2014/main" id="{06847A77-B943-3A17-CF27-9FE48176A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326"/>
                <a:ext cx="22" cy="26"/>
              </a:xfrm>
              <a:custGeom>
                <a:avLst/>
                <a:gdLst>
                  <a:gd name="T0" fmla="*/ 1 w 9"/>
                  <a:gd name="T1" fmla="*/ 9 h 10"/>
                  <a:gd name="T2" fmla="*/ 8 w 9"/>
                  <a:gd name="T3" fmla="*/ 1 h 10"/>
                  <a:gd name="T4" fmla="*/ 9 w 9"/>
                  <a:gd name="T5" fmla="*/ 0 h 10"/>
                  <a:gd name="T6" fmla="*/ 8 w 9"/>
                  <a:gd name="T7" fmla="*/ 0 h 10"/>
                  <a:gd name="T8" fmla="*/ 0 w 9"/>
                  <a:gd name="T9" fmla="*/ 9 h 10"/>
                  <a:gd name="T10" fmla="*/ 0 w 9"/>
                  <a:gd name="T11" fmla="*/ 10 h 10"/>
                  <a:gd name="T12" fmla="*/ 1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1" y="9"/>
                    </a:moveTo>
                    <a:cubicBezTo>
                      <a:pt x="3" y="4"/>
                      <a:pt x="6" y="2"/>
                      <a:pt x="8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2" y="3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9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1" name="Freeform 293">
                <a:extLst>
                  <a:ext uri="{FF2B5EF4-FFF2-40B4-BE49-F238E27FC236}">
                    <a16:creationId xmlns:a16="http://schemas.microsoft.com/office/drawing/2014/main" id="{7A165C8A-C4DD-843F-3142-C123899A9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312"/>
                <a:ext cx="17" cy="48"/>
              </a:xfrm>
              <a:custGeom>
                <a:avLst/>
                <a:gdLst>
                  <a:gd name="T0" fmla="*/ 0 w 7"/>
                  <a:gd name="T1" fmla="*/ 1 h 18"/>
                  <a:gd name="T2" fmla="*/ 5 w 7"/>
                  <a:gd name="T3" fmla="*/ 11 h 18"/>
                  <a:gd name="T4" fmla="*/ 3 w 7"/>
                  <a:gd name="T5" fmla="*/ 17 h 18"/>
                  <a:gd name="T6" fmla="*/ 3 w 7"/>
                  <a:gd name="T7" fmla="*/ 18 h 18"/>
                  <a:gd name="T8" fmla="*/ 4 w 7"/>
                  <a:gd name="T9" fmla="*/ 18 h 18"/>
                  <a:gd name="T10" fmla="*/ 7 w 7"/>
                  <a:gd name="T11" fmla="*/ 11 h 18"/>
                  <a:gd name="T12" fmla="*/ 1 w 7"/>
                  <a:gd name="T13" fmla="*/ 0 h 18"/>
                  <a:gd name="T14" fmla="*/ 0 w 7"/>
                  <a:gd name="T15" fmla="*/ 0 h 18"/>
                  <a:gd name="T16" fmla="*/ 0 w 7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8">
                    <a:moveTo>
                      <a:pt x="0" y="1"/>
                    </a:moveTo>
                    <a:cubicBezTo>
                      <a:pt x="3" y="3"/>
                      <a:pt x="5" y="7"/>
                      <a:pt x="5" y="11"/>
                    </a:cubicBezTo>
                    <a:cubicBezTo>
                      <a:pt x="5" y="13"/>
                      <a:pt x="4" y="15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6" y="16"/>
                      <a:pt x="7" y="13"/>
                      <a:pt x="7" y="11"/>
                    </a:cubicBezTo>
                    <a:cubicBezTo>
                      <a:pt x="7" y="7"/>
                      <a:pt x="5" y="2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2" name="Freeform 294">
                <a:extLst>
                  <a:ext uri="{FF2B5EF4-FFF2-40B4-BE49-F238E27FC236}">
                    <a16:creationId xmlns:a16="http://schemas.microsoft.com/office/drawing/2014/main" id="{18B85881-454C-FC21-7F35-FD56B643F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3342"/>
                <a:ext cx="10" cy="40"/>
              </a:xfrm>
              <a:custGeom>
                <a:avLst/>
                <a:gdLst>
                  <a:gd name="T0" fmla="*/ 1 w 4"/>
                  <a:gd name="T1" fmla="*/ 1 h 15"/>
                  <a:gd name="T2" fmla="*/ 3 w 4"/>
                  <a:gd name="T3" fmla="*/ 7 h 15"/>
                  <a:gd name="T4" fmla="*/ 0 w 4"/>
                  <a:gd name="T5" fmla="*/ 14 h 15"/>
                  <a:gd name="T6" fmla="*/ 0 w 4"/>
                  <a:gd name="T7" fmla="*/ 15 h 15"/>
                  <a:gd name="T8" fmla="*/ 2 w 4"/>
                  <a:gd name="T9" fmla="*/ 15 h 15"/>
                  <a:gd name="T10" fmla="*/ 4 w 4"/>
                  <a:gd name="T11" fmla="*/ 7 h 15"/>
                  <a:gd name="T12" fmla="*/ 3 w 4"/>
                  <a:gd name="T13" fmla="*/ 1 h 15"/>
                  <a:gd name="T14" fmla="*/ 1 w 4"/>
                  <a:gd name="T15" fmla="*/ 0 h 15"/>
                  <a:gd name="T16" fmla="*/ 1 w 4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5">
                    <a:moveTo>
                      <a:pt x="1" y="1"/>
                    </a:moveTo>
                    <a:cubicBezTo>
                      <a:pt x="2" y="3"/>
                      <a:pt x="3" y="5"/>
                      <a:pt x="3" y="7"/>
                    </a:cubicBezTo>
                    <a:cubicBezTo>
                      <a:pt x="3" y="9"/>
                      <a:pt x="2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5"/>
                      <a:pt x="2" y="15"/>
                    </a:cubicBezTo>
                    <a:cubicBezTo>
                      <a:pt x="3" y="12"/>
                      <a:pt x="4" y="9"/>
                      <a:pt x="4" y="7"/>
                    </a:cubicBezTo>
                    <a:cubicBezTo>
                      <a:pt x="4" y="5"/>
                      <a:pt x="4" y="3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3" name="Freeform 295">
                <a:extLst>
                  <a:ext uri="{FF2B5EF4-FFF2-40B4-BE49-F238E27FC236}">
                    <a16:creationId xmlns:a16="http://schemas.microsoft.com/office/drawing/2014/main" id="{7E6121EC-3643-7FA1-5AC2-BE0866E29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195"/>
                <a:ext cx="18" cy="67"/>
              </a:xfrm>
              <a:custGeom>
                <a:avLst/>
                <a:gdLst>
                  <a:gd name="T0" fmla="*/ 0 w 7"/>
                  <a:gd name="T1" fmla="*/ 1 h 25"/>
                  <a:gd name="T2" fmla="*/ 4 w 7"/>
                  <a:gd name="T3" fmla="*/ 6 h 25"/>
                  <a:gd name="T4" fmla="*/ 5 w 7"/>
                  <a:gd name="T5" fmla="*/ 14 h 25"/>
                  <a:gd name="T6" fmla="*/ 4 w 7"/>
                  <a:gd name="T7" fmla="*/ 24 h 25"/>
                  <a:gd name="T8" fmla="*/ 4 w 7"/>
                  <a:gd name="T9" fmla="*/ 25 h 25"/>
                  <a:gd name="T10" fmla="*/ 5 w 7"/>
                  <a:gd name="T11" fmla="*/ 24 h 25"/>
                  <a:gd name="T12" fmla="*/ 7 w 7"/>
                  <a:gd name="T13" fmla="*/ 14 h 25"/>
                  <a:gd name="T14" fmla="*/ 6 w 7"/>
                  <a:gd name="T15" fmla="*/ 5 h 25"/>
                  <a:gd name="T16" fmla="*/ 1 w 7"/>
                  <a:gd name="T17" fmla="*/ 0 h 25"/>
                  <a:gd name="T18" fmla="*/ 0 w 7"/>
                  <a:gd name="T19" fmla="*/ 0 h 25"/>
                  <a:gd name="T20" fmla="*/ 0 w 7"/>
                  <a:gd name="T2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5">
                    <a:moveTo>
                      <a:pt x="0" y="1"/>
                    </a:moveTo>
                    <a:cubicBezTo>
                      <a:pt x="2" y="2"/>
                      <a:pt x="3" y="4"/>
                      <a:pt x="4" y="6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8"/>
                      <a:pt x="5" y="22"/>
                      <a:pt x="4" y="24"/>
                    </a:cubicBezTo>
                    <a:cubicBezTo>
                      <a:pt x="3" y="24"/>
                      <a:pt x="3" y="24"/>
                      <a:pt x="4" y="25"/>
                    </a:cubicBezTo>
                    <a:cubicBezTo>
                      <a:pt x="4" y="25"/>
                      <a:pt x="5" y="25"/>
                      <a:pt x="5" y="24"/>
                    </a:cubicBezTo>
                    <a:cubicBezTo>
                      <a:pt x="6" y="22"/>
                      <a:pt x="7" y="18"/>
                      <a:pt x="7" y="14"/>
                    </a:cubicBezTo>
                    <a:cubicBezTo>
                      <a:pt x="7" y="11"/>
                      <a:pt x="7" y="8"/>
                      <a:pt x="6" y="5"/>
                    </a:cubicBezTo>
                    <a:cubicBezTo>
                      <a:pt x="5" y="3"/>
                      <a:pt x="3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4" name="Freeform 296">
                <a:extLst>
                  <a:ext uri="{FF2B5EF4-FFF2-40B4-BE49-F238E27FC236}">
                    <a16:creationId xmlns:a16="http://schemas.microsoft.com/office/drawing/2014/main" id="{D6048698-3F0C-AABC-9244-93E592529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246"/>
                <a:ext cx="13" cy="40"/>
              </a:xfrm>
              <a:custGeom>
                <a:avLst/>
                <a:gdLst>
                  <a:gd name="T0" fmla="*/ 0 w 5"/>
                  <a:gd name="T1" fmla="*/ 1 h 15"/>
                  <a:gd name="T2" fmla="*/ 4 w 5"/>
                  <a:gd name="T3" fmla="*/ 8 h 15"/>
                  <a:gd name="T4" fmla="*/ 2 w 5"/>
                  <a:gd name="T5" fmla="*/ 14 h 15"/>
                  <a:gd name="T6" fmla="*/ 2 w 5"/>
                  <a:gd name="T7" fmla="*/ 15 h 15"/>
                  <a:gd name="T8" fmla="*/ 3 w 5"/>
                  <a:gd name="T9" fmla="*/ 15 h 15"/>
                  <a:gd name="T10" fmla="*/ 5 w 5"/>
                  <a:gd name="T11" fmla="*/ 8 h 15"/>
                  <a:gd name="T12" fmla="*/ 1 w 5"/>
                  <a:gd name="T13" fmla="*/ 0 h 15"/>
                  <a:gd name="T14" fmla="*/ 0 w 5"/>
                  <a:gd name="T15" fmla="*/ 0 h 15"/>
                  <a:gd name="T16" fmla="*/ 0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0" y="1"/>
                    </a:moveTo>
                    <a:cubicBezTo>
                      <a:pt x="3" y="3"/>
                      <a:pt x="4" y="6"/>
                      <a:pt x="4" y="8"/>
                    </a:cubicBezTo>
                    <a:cubicBezTo>
                      <a:pt x="4" y="10"/>
                      <a:pt x="3" y="12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3"/>
                      <a:pt x="5" y="11"/>
                      <a:pt x="5" y="8"/>
                    </a:cubicBezTo>
                    <a:cubicBezTo>
                      <a:pt x="5" y="5"/>
                      <a:pt x="4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5" name="Freeform 297">
                <a:extLst>
                  <a:ext uri="{FF2B5EF4-FFF2-40B4-BE49-F238E27FC236}">
                    <a16:creationId xmlns:a16="http://schemas.microsoft.com/office/drawing/2014/main" id="{BF73C0FF-C7AA-B2E3-B487-33C1DA8E8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091"/>
                <a:ext cx="43" cy="48"/>
              </a:xfrm>
              <a:custGeom>
                <a:avLst/>
                <a:gdLst>
                  <a:gd name="T0" fmla="*/ 1 w 17"/>
                  <a:gd name="T1" fmla="*/ 1 h 18"/>
                  <a:gd name="T2" fmla="*/ 2 w 17"/>
                  <a:gd name="T3" fmla="*/ 1 h 18"/>
                  <a:gd name="T4" fmla="*/ 12 w 17"/>
                  <a:gd name="T5" fmla="*/ 6 h 18"/>
                  <a:gd name="T6" fmla="*/ 15 w 17"/>
                  <a:gd name="T7" fmla="*/ 16 h 18"/>
                  <a:gd name="T8" fmla="*/ 15 w 17"/>
                  <a:gd name="T9" fmla="*/ 17 h 18"/>
                  <a:gd name="T10" fmla="*/ 16 w 17"/>
                  <a:gd name="T11" fmla="*/ 18 h 18"/>
                  <a:gd name="T12" fmla="*/ 17 w 17"/>
                  <a:gd name="T13" fmla="*/ 17 h 18"/>
                  <a:gd name="T14" fmla="*/ 17 w 17"/>
                  <a:gd name="T15" fmla="*/ 16 h 18"/>
                  <a:gd name="T16" fmla="*/ 13 w 17"/>
                  <a:gd name="T17" fmla="*/ 5 h 18"/>
                  <a:gd name="T18" fmla="*/ 2 w 17"/>
                  <a:gd name="T19" fmla="*/ 0 h 18"/>
                  <a:gd name="T20" fmla="*/ 1 w 17"/>
                  <a:gd name="T21" fmla="*/ 0 h 18"/>
                  <a:gd name="T22" fmla="*/ 0 w 17"/>
                  <a:gd name="T23" fmla="*/ 1 h 18"/>
                  <a:gd name="T24" fmla="*/ 1 w 17"/>
                  <a:gd name="T2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8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6" y="1"/>
                      <a:pt x="10" y="3"/>
                      <a:pt x="12" y="6"/>
                    </a:cubicBezTo>
                    <a:cubicBezTo>
                      <a:pt x="14" y="8"/>
                      <a:pt x="15" y="12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2"/>
                      <a:pt x="16" y="8"/>
                      <a:pt x="13" y="5"/>
                    </a:cubicBezTo>
                    <a:cubicBezTo>
                      <a:pt x="11" y="2"/>
                      <a:pt x="7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6" name="Freeform 298">
                <a:extLst>
                  <a:ext uri="{FF2B5EF4-FFF2-40B4-BE49-F238E27FC236}">
                    <a16:creationId xmlns:a16="http://schemas.microsoft.com/office/drawing/2014/main" id="{CE077422-809D-5B8B-09FF-2F772BD7C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123"/>
                <a:ext cx="15" cy="43"/>
              </a:xfrm>
              <a:custGeom>
                <a:avLst/>
                <a:gdLst>
                  <a:gd name="T0" fmla="*/ 0 w 6"/>
                  <a:gd name="T1" fmla="*/ 1 h 16"/>
                  <a:gd name="T2" fmla="*/ 4 w 6"/>
                  <a:gd name="T3" fmla="*/ 10 h 16"/>
                  <a:gd name="T4" fmla="*/ 3 w 6"/>
                  <a:gd name="T5" fmla="*/ 14 h 16"/>
                  <a:gd name="T6" fmla="*/ 4 w 6"/>
                  <a:gd name="T7" fmla="*/ 15 h 16"/>
                  <a:gd name="T8" fmla="*/ 5 w 6"/>
                  <a:gd name="T9" fmla="*/ 15 h 16"/>
                  <a:gd name="T10" fmla="*/ 6 w 6"/>
                  <a:gd name="T11" fmla="*/ 10 h 16"/>
                  <a:gd name="T12" fmla="*/ 1 w 6"/>
                  <a:gd name="T13" fmla="*/ 0 h 16"/>
                  <a:gd name="T14" fmla="*/ 0 w 6"/>
                  <a:gd name="T15" fmla="*/ 0 h 16"/>
                  <a:gd name="T16" fmla="*/ 0 w 6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0" y="1"/>
                    </a:moveTo>
                    <a:cubicBezTo>
                      <a:pt x="2" y="4"/>
                      <a:pt x="4" y="7"/>
                      <a:pt x="4" y="10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6"/>
                      <a:pt x="5" y="15"/>
                      <a:pt x="5" y="15"/>
                    </a:cubicBezTo>
                    <a:cubicBezTo>
                      <a:pt x="6" y="13"/>
                      <a:pt x="6" y="12"/>
                      <a:pt x="6" y="10"/>
                    </a:cubicBezTo>
                    <a:cubicBezTo>
                      <a:pt x="6" y="6"/>
                      <a:pt x="4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7" name="Freeform 299">
                <a:extLst>
                  <a:ext uri="{FF2B5EF4-FFF2-40B4-BE49-F238E27FC236}">
                    <a16:creationId xmlns:a16="http://schemas.microsoft.com/office/drawing/2014/main" id="{C00614E5-6A7C-98F3-4740-2C7A0C7C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998"/>
                <a:ext cx="35" cy="69"/>
              </a:xfrm>
              <a:custGeom>
                <a:avLst/>
                <a:gdLst>
                  <a:gd name="T0" fmla="*/ 1 w 14"/>
                  <a:gd name="T1" fmla="*/ 1 h 26"/>
                  <a:gd name="T2" fmla="*/ 9 w 14"/>
                  <a:gd name="T3" fmla="*/ 8 h 26"/>
                  <a:gd name="T4" fmla="*/ 12 w 14"/>
                  <a:gd name="T5" fmla="*/ 21 h 26"/>
                  <a:gd name="T6" fmla="*/ 11 w 14"/>
                  <a:gd name="T7" fmla="*/ 25 h 26"/>
                  <a:gd name="T8" fmla="*/ 12 w 14"/>
                  <a:gd name="T9" fmla="*/ 26 h 26"/>
                  <a:gd name="T10" fmla="*/ 13 w 14"/>
                  <a:gd name="T11" fmla="*/ 26 h 26"/>
                  <a:gd name="T12" fmla="*/ 14 w 14"/>
                  <a:gd name="T13" fmla="*/ 21 h 26"/>
                  <a:gd name="T14" fmla="*/ 10 w 14"/>
                  <a:gd name="T15" fmla="*/ 8 h 26"/>
                  <a:gd name="T16" fmla="*/ 1 w 14"/>
                  <a:gd name="T17" fmla="*/ 0 h 26"/>
                  <a:gd name="T18" fmla="*/ 0 w 14"/>
                  <a:gd name="T19" fmla="*/ 1 h 26"/>
                  <a:gd name="T20" fmla="*/ 1 w 14"/>
                  <a:gd name="T2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1" y="1"/>
                    </a:moveTo>
                    <a:cubicBezTo>
                      <a:pt x="4" y="2"/>
                      <a:pt x="7" y="4"/>
                      <a:pt x="9" y="8"/>
                    </a:cubicBezTo>
                    <a:cubicBezTo>
                      <a:pt x="11" y="12"/>
                      <a:pt x="12" y="17"/>
                      <a:pt x="12" y="21"/>
                    </a:cubicBezTo>
                    <a:cubicBezTo>
                      <a:pt x="12" y="23"/>
                      <a:pt x="12" y="24"/>
                      <a:pt x="11" y="25"/>
                    </a:cubicBezTo>
                    <a:cubicBezTo>
                      <a:pt x="11" y="25"/>
                      <a:pt x="12" y="26"/>
                      <a:pt x="12" y="26"/>
                    </a:cubicBezTo>
                    <a:cubicBezTo>
                      <a:pt x="12" y="26"/>
                      <a:pt x="13" y="26"/>
                      <a:pt x="13" y="26"/>
                    </a:cubicBezTo>
                    <a:cubicBezTo>
                      <a:pt x="13" y="24"/>
                      <a:pt x="14" y="23"/>
                      <a:pt x="14" y="21"/>
                    </a:cubicBezTo>
                    <a:cubicBezTo>
                      <a:pt x="14" y="17"/>
                      <a:pt x="13" y="12"/>
                      <a:pt x="10" y="8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8" name="Freeform 300">
                <a:extLst>
                  <a:ext uri="{FF2B5EF4-FFF2-40B4-BE49-F238E27FC236}">
                    <a16:creationId xmlns:a16="http://schemas.microsoft.com/office/drawing/2014/main" id="{DA8F45E3-075A-52F5-69E7-1A79C1FB5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054"/>
                <a:ext cx="15" cy="40"/>
              </a:xfrm>
              <a:custGeom>
                <a:avLst/>
                <a:gdLst>
                  <a:gd name="T0" fmla="*/ 0 w 6"/>
                  <a:gd name="T1" fmla="*/ 2 h 15"/>
                  <a:gd name="T2" fmla="*/ 3 w 6"/>
                  <a:gd name="T3" fmla="*/ 4 h 15"/>
                  <a:gd name="T4" fmla="*/ 4 w 6"/>
                  <a:gd name="T5" fmla="*/ 9 h 15"/>
                  <a:gd name="T6" fmla="*/ 3 w 6"/>
                  <a:gd name="T7" fmla="*/ 14 h 15"/>
                  <a:gd name="T8" fmla="*/ 3 w 6"/>
                  <a:gd name="T9" fmla="*/ 15 h 15"/>
                  <a:gd name="T10" fmla="*/ 4 w 6"/>
                  <a:gd name="T11" fmla="*/ 14 h 15"/>
                  <a:gd name="T12" fmla="*/ 6 w 6"/>
                  <a:gd name="T13" fmla="*/ 9 h 15"/>
                  <a:gd name="T14" fmla="*/ 4 w 6"/>
                  <a:gd name="T15" fmla="*/ 4 h 15"/>
                  <a:gd name="T16" fmla="*/ 1 w 6"/>
                  <a:gd name="T17" fmla="*/ 0 h 15"/>
                  <a:gd name="T18" fmla="*/ 0 w 6"/>
                  <a:gd name="T19" fmla="*/ 1 h 15"/>
                  <a:gd name="T20" fmla="*/ 0 w 6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5">
                    <a:moveTo>
                      <a:pt x="0" y="2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4" y="6"/>
                      <a:pt x="4" y="7"/>
                      <a:pt x="4" y="9"/>
                    </a:cubicBezTo>
                    <a:cubicBezTo>
                      <a:pt x="4" y="11"/>
                      <a:pt x="4" y="12"/>
                      <a:pt x="3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5" y="13"/>
                      <a:pt x="6" y="11"/>
                      <a:pt x="6" y="9"/>
                    </a:cubicBezTo>
                    <a:cubicBezTo>
                      <a:pt x="6" y="7"/>
                      <a:pt x="5" y="5"/>
                      <a:pt x="4" y="4"/>
                    </a:cubicBezTo>
                    <a:cubicBezTo>
                      <a:pt x="4" y="2"/>
                      <a:pt x="3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39" name="Freeform 301">
                <a:extLst>
                  <a:ext uri="{FF2B5EF4-FFF2-40B4-BE49-F238E27FC236}">
                    <a16:creationId xmlns:a16="http://schemas.microsoft.com/office/drawing/2014/main" id="{580132AF-A8AE-29F3-2B36-19A76F2F8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035"/>
                <a:ext cx="27" cy="45"/>
              </a:xfrm>
              <a:custGeom>
                <a:avLst/>
                <a:gdLst>
                  <a:gd name="T0" fmla="*/ 0 w 11"/>
                  <a:gd name="T1" fmla="*/ 0 h 17"/>
                  <a:gd name="T2" fmla="*/ 0 w 11"/>
                  <a:gd name="T3" fmla="*/ 5 h 17"/>
                  <a:gd name="T4" fmla="*/ 2 w 11"/>
                  <a:gd name="T5" fmla="*/ 13 h 17"/>
                  <a:gd name="T6" fmla="*/ 10 w 11"/>
                  <a:gd name="T7" fmla="*/ 17 h 17"/>
                  <a:gd name="T8" fmla="*/ 11 w 11"/>
                  <a:gd name="T9" fmla="*/ 16 h 17"/>
                  <a:gd name="T10" fmla="*/ 10 w 11"/>
                  <a:gd name="T11" fmla="*/ 15 h 17"/>
                  <a:gd name="T12" fmla="*/ 4 w 11"/>
                  <a:gd name="T13" fmla="*/ 12 h 17"/>
                  <a:gd name="T14" fmla="*/ 1 w 11"/>
                  <a:gd name="T15" fmla="*/ 5 h 17"/>
                  <a:gd name="T16" fmla="*/ 2 w 11"/>
                  <a:gd name="T17" fmla="*/ 1 h 17"/>
                  <a:gd name="T18" fmla="*/ 1 w 11"/>
                  <a:gd name="T19" fmla="*/ 0 h 17"/>
                  <a:gd name="T20" fmla="*/ 0 w 11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7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8"/>
                      <a:pt x="1" y="11"/>
                      <a:pt x="2" y="13"/>
                    </a:cubicBezTo>
                    <a:cubicBezTo>
                      <a:pt x="4" y="15"/>
                      <a:pt x="7" y="17"/>
                      <a:pt x="10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1" y="16"/>
                      <a:pt x="11" y="16"/>
                      <a:pt x="10" y="15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2" y="10"/>
                      <a:pt x="1" y="8"/>
                      <a:pt x="1" y="5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0" name="Freeform 302">
                <a:extLst>
                  <a:ext uri="{FF2B5EF4-FFF2-40B4-BE49-F238E27FC236}">
                    <a16:creationId xmlns:a16="http://schemas.microsoft.com/office/drawing/2014/main" id="{59A481CC-18BD-1D7D-9E34-2B83E9522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3059"/>
                <a:ext cx="18" cy="37"/>
              </a:xfrm>
              <a:custGeom>
                <a:avLst/>
                <a:gdLst>
                  <a:gd name="T0" fmla="*/ 1 w 7"/>
                  <a:gd name="T1" fmla="*/ 1 h 14"/>
                  <a:gd name="T2" fmla="*/ 0 w 7"/>
                  <a:gd name="T3" fmla="*/ 4 h 14"/>
                  <a:gd name="T4" fmla="*/ 5 w 7"/>
                  <a:gd name="T5" fmla="*/ 13 h 14"/>
                  <a:gd name="T6" fmla="*/ 7 w 7"/>
                  <a:gd name="T7" fmla="*/ 13 h 14"/>
                  <a:gd name="T8" fmla="*/ 6 w 7"/>
                  <a:gd name="T9" fmla="*/ 12 h 14"/>
                  <a:gd name="T10" fmla="*/ 2 w 7"/>
                  <a:gd name="T11" fmla="*/ 4 h 14"/>
                  <a:gd name="T12" fmla="*/ 2 w 7"/>
                  <a:gd name="T13" fmla="*/ 2 h 14"/>
                  <a:gd name="T14" fmla="*/ 2 w 7"/>
                  <a:gd name="T15" fmla="*/ 1 h 14"/>
                  <a:gd name="T16" fmla="*/ 1 w 7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4">
                    <a:moveTo>
                      <a:pt x="1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6" y="14"/>
                      <a:pt x="6" y="13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4" y="11"/>
                      <a:pt x="2" y="7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1" name="Freeform 303">
                <a:extLst>
                  <a:ext uri="{FF2B5EF4-FFF2-40B4-BE49-F238E27FC236}">
                    <a16:creationId xmlns:a16="http://schemas.microsoft.com/office/drawing/2014/main" id="{F5C7CBD9-F996-C36B-2DB6-71EC7BC39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878"/>
                <a:ext cx="18" cy="61"/>
              </a:xfrm>
              <a:custGeom>
                <a:avLst/>
                <a:gdLst>
                  <a:gd name="T0" fmla="*/ 1 w 7"/>
                  <a:gd name="T1" fmla="*/ 1 h 23"/>
                  <a:gd name="T2" fmla="*/ 5 w 7"/>
                  <a:gd name="T3" fmla="*/ 10 h 23"/>
                  <a:gd name="T4" fmla="*/ 1 w 7"/>
                  <a:gd name="T5" fmla="*/ 22 h 23"/>
                  <a:gd name="T6" fmla="*/ 1 w 7"/>
                  <a:gd name="T7" fmla="*/ 23 h 23"/>
                  <a:gd name="T8" fmla="*/ 3 w 7"/>
                  <a:gd name="T9" fmla="*/ 23 h 23"/>
                  <a:gd name="T10" fmla="*/ 7 w 7"/>
                  <a:gd name="T11" fmla="*/ 10 h 23"/>
                  <a:gd name="T12" fmla="*/ 2 w 7"/>
                  <a:gd name="T13" fmla="*/ 0 h 23"/>
                  <a:gd name="T14" fmla="*/ 1 w 7"/>
                  <a:gd name="T15" fmla="*/ 0 h 23"/>
                  <a:gd name="T16" fmla="*/ 1 w 7"/>
                  <a:gd name="T1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3">
                    <a:moveTo>
                      <a:pt x="1" y="1"/>
                    </a:moveTo>
                    <a:cubicBezTo>
                      <a:pt x="4" y="4"/>
                      <a:pt x="5" y="7"/>
                      <a:pt x="5" y="10"/>
                    </a:cubicBezTo>
                    <a:cubicBezTo>
                      <a:pt x="5" y="14"/>
                      <a:pt x="4" y="19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19"/>
                      <a:pt x="7" y="15"/>
                      <a:pt x="7" y="10"/>
                    </a:cubicBezTo>
                    <a:cubicBezTo>
                      <a:pt x="7" y="6"/>
                      <a:pt x="5" y="3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2" name="Freeform 304">
                <a:extLst>
                  <a:ext uri="{FF2B5EF4-FFF2-40B4-BE49-F238E27FC236}">
                    <a16:creationId xmlns:a16="http://schemas.microsoft.com/office/drawing/2014/main" id="{72729BD4-6591-049E-441E-5199E4602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915"/>
                <a:ext cx="13" cy="48"/>
              </a:xfrm>
              <a:custGeom>
                <a:avLst/>
                <a:gdLst>
                  <a:gd name="T0" fmla="*/ 1 w 5"/>
                  <a:gd name="T1" fmla="*/ 2 h 18"/>
                  <a:gd name="T2" fmla="*/ 3 w 5"/>
                  <a:gd name="T3" fmla="*/ 9 h 18"/>
                  <a:gd name="T4" fmla="*/ 1 w 5"/>
                  <a:gd name="T5" fmla="*/ 17 h 18"/>
                  <a:gd name="T6" fmla="*/ 1 w 5"/>
                  <a:gd name="T7" fmla="*/ 18 h 18"/>
                  <a:gd name="T8" fmla="*/ 2 w 5"/>
                  <a:gd name="T9" fmla="*/ 18 h 18"/>
                  <a:gd name="T10" fmla="*/ 5 w 5"/>
                  <a:gd name="T11" fmla="*/ 9 h 18"/>
                  <a:gd name="T12" fmla="*/ 2 w 5"/>
                  <a:gd name="T13" fmla="*/ 1 h 18"/>
                  <a:gd name="T14" fmla="*/ 1 w 5"/>
                  <a:gd name="T15" fmla="*/ 1 h 18"/>
                  <a:gd name="T16" fmla="*/ 1 w 5"/>
                  <a:gd name="T1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8">
                    <a:moveTo>
                      <a:pt x="1" y="2"/>
                    </a:moveTo>
                    <a:cubicBezTo>
                      <a:pt x="2" y="4"/>
                      <a:pt x="3" y="7"/>
                      <a:pt x="3" y="9"/>
                    </a:cubicBezTo>
                    <a:cubicBezTo>
                      <a:pt x="3" y="12"/>
                      <a:pt x="2" y="14"/>
                      <a:pt x="1" y="17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4" y="15"/>
                      <a:pt x="5" y="12"/>
                      <a:pt x="5" y="9"/>
                    </a:cubicBezTo>
                    <a:cubicBezTo>
                      <a:pt x="5" y="6"/>
                      <a:pt x="4" y="3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3" name="Freeform 305">
                <a:extLst>
                  <a:ext uri="{FF2B5EF4-FFF2-40B4-BE49-F238E27FC236}">
                    <a16:creationId xmlns:a16="http://schemas.microsoft.com/office/drawing/2014/main" id="{D32A5E9C-F5D6-508F-142D-90F852FE3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851"/>
                <a:ext cx="17" cy="40"/>
              </a:xfrm>
              <a:custGeom>
                <a:avLst/>
                <a:gdLst>
                  <a:gd name="T0" fmla="*/ 0 w 7"/>
                  <a:gd name="T1" fmla="*/ 1 h 15"/>
                  <a:gd name="T2" fmla="*/ 1 w 7"/>
                  <a:gd name="T3" fmla="*/ 9 h 15"/>
                  <a:gd name="T4" fmla="*/ 5 w 7"/>
                  <a:gd name="T5" fmla="*/ 15 h 15"/>
                  <a:gd name="T6" fmla="*/ 7 w 7"/>
                  <a:gd name="T7" fmla="*/ 15 h 15"/>
                  <a:gd name="T8" fmla="*/ 6 w 7"/>
                  <a:gd name="T9" fmla="*/ 14 h 15"/>
                  <a:gd name="T10" fmla="*/ 3 w 7"/>
                  <a:gd name="T11" fmla="*/ 8 h 15"/>
                  <a:gd name="T12" fmla="*/ 1 w 7"/>
                  <a:gd name="T13" fmla="*/ 1 h 15"/>
                  <a:gd name="T14" fmla="*/ 0 w 7"/>
                  <a:gd name="T15" fmla="*/ 0 h 15"/>
                  <a:gd name="T16" fmla="*/ 0 w 7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5">
                    <a:moveTo>
                      <a:pt x="0" y="1"/>
                    </a:moveTo>
                    <a:cubicBezTo>
                      <a:pt x="0" y="4"/>
                      <a:pt x="0" y="6"/>
                      <a:pt x="1" y="9"/>
                    </a:cubicBezTo>
                    <a:cubicBezTo>
                      <a:pt x="2" y="11"/>
                      <a:pt x="3" y="14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3"/>
                      <a:pt x="3" y="11"/>
                      <a:pt x="3" y="8"/>
                    </a:cubicBezTo>
                    <a:cubicBezTo>
                      <a:pt x="2" y="6"/>
                      <a:pt x="1" y="3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4" name="Freeform 306">
                <a:extLst>
                  <a:ext uri="{FF2B5EF4-FFF2-40B4-BE49-F238E27FC236}">
                    <a16:creationId xmlns:a16="http://schemas.microsoft.com/office/drawing/2014/main" id="{BE5AA8D3-C427-40E5-3CAE-153BB91B8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875"/>
                <a:ext cx="15" cy="24"/>
              </a:xfrm>
              <a:custGeom>
                <a:avLst/>
                <a:gdLst>
                  <a:gd name="T0" fmla="*/ 5 w 6"/>
                  <a:gd name="T1" fmla="*/ 1 h 9"/>
                  <a:gd name="T2" fmla="*/ 0 w 6"/>
                  <a:gd name="T3" fmla="*/ 7 h 9"/>
                  <a:gd name="T4" fmla="*/ 0 w 6"/>
                  <a:gd name="T5" fmla="*/ 8 h 9"/>
                  <a:gd name="T6" fmla="*/ 1 w 6"/>
                  <a:gd name="T7" fmla="*/ 8 h 9"/>
                  <a:gd name="T8" fmla="*/ 6 w 6"/>
                  <a:gd name="T9" fmla="*/ 2 h 9"/>
                  <a:gd name="T10" fmla="*/ 6 w 6"/>
                  <a:gd name="T11" fmla="*/ 1 h 9"/>
                  <a:gd name="T12" fmla="*/ 5 w 6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2" y="5"/>
                      <a:pt x="4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5" name="Freeform 307">
                <a:extLst>
                  <a:ext uri="{FF2B5EF4-FFF2-40B4-BE49-F238E27FC236}">
                    <a16:creationId xmlns:a16="http://schemas.microsoft.com/office/drawing/2014/main" id="{537B78DB-F9F2-2C6A-0B8C-8C4802504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3024"/>
                <a:ext cx="45" cy="46"/>
              </a:xfrm>
              <a:custGeom>
                <a:avLst/>
                <a:gdLst>
                  <a:gd name="T0" fmla="*/ 0 w 18"/>
                  <a:gd name="T1" fmla="*/ 1 h 17"/>
                  <a:gd name="T2" fmla="*/ 3 w 18"/>
                  <a:gd name="T3" fmla="*/ 12 h 17"/>
                  <a:gd name="T4" fmla="*/ 13 w 18"/>
                  <a:gd name="T5" fmla="*/ 17 h 17"/>
                  <a:gd name="T6" fmla="*/ 17 w 18"/>
                  <a:gd name="T7" fmla="*/ 16 h 17"/>
                  <a:gd name="T8" fmla="*/ 18 w 18"/>
                  <a:gd name="T9" fmla="*/ 15 h 17"/>
                  <a:gd name="T10" fmla="*/ 17 w 18"/>
                  <a:gd name="T11" fmla="*/ 14 h 17"/>
                  <a:gd name="T12" fmla="*/ 13 w 18"/>
                  <a:gd name="T13" fmla="*/ 15 h 17"/>
                  <a:gd name="T14" fmla="*/ 5 w 18"/>
                  <a:gd name="T15" fmla="*/ 11 h 17"/>
                  <a:gd name="T16" fmla="*/ 1 w 18"/>
                  <a:gd name="T17" fmla="*/ 1 h 17"/>
                  <a:gd name="T18" fmla="*/ 1 w 18"/>
                  <a:gd name="T19" fmla="*/ 0 h 17"/>
                  <a:gd name="T20" fmla="*/ 0 w 18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0" y="1"/>
                    </a:moveTo>
                    <a:cubicBezTo>
                      <a:pt x="0" y="5"/>
                      <a:pt x="1" y="9"/>
                      <a:pt x="3" y="12"/>
                    </a:cubicBezTo>
                    <a:cubicBezTo>
                      <a:pt x="6" y="15"/>
                      <a:pt x="9" y="17"/>
                      <a:pt x="13" y="17"/>
                    </a:cubicBezTo>
                    <a:cubicBezTo>
                      <a:pt x="14" y="17"/>
                      <a:pt x="16" y="16"/>
                      <a:pt x="17" y="16"/>
                    </a:cubicBezTo>
                    <a:cubicBezTo>
                      <a:pt x="18" y="16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9" y="15"/>
                      <a:pt x="7" y="13"/>
                      <a:pt x="5" y="11"/>
                    </a:cubicBezTo>
                    <a:cubicBezTo>
                      <a:pt x="3" y="8"/>
                      <a:pt x="1" y="5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6" name="Freeform 308">
                <a:extLst>
                  <a:ext uri="{FF2B5EF4-FFF2-40B4-BE49-F238E27FC236}">
                    <a16:creationId xmlns:a16="http://schemas.microsoft.com/office/drawing/2014/main" id="{8799DBD9-260A-E577-AC96-489D7DF1B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3043"/>
                <a:ext cx="20" cy="43"/>
              </a:xfrm>
              <a:custGeom>
                <a:avLst/>
                <a:gdLst>
                  <a:gd name="T0" fmla="*/ 0 w 8"/>
                  <a:gd name="T1" fmla="*/ 1 h 16"/>
                  <a:gd name="T2" fmla="*/ 0 w 8"/>
                  <a:gd name="T3" fmla="*/ 2 h 16"/>
                  <a:gd name="T4" fmla="*/ 2 w 8"/>
                  <a:gd name="T5" fmla="*/ 10 h 16"/>
                  <a:gd name="T6" fmla="*/ 7 w 8"/>
                  <a:gd name="T7" fmla="*/ 16 h 16"/>
                  <a:gd name="T8" fmla="*/ 8 w 8"/>
                  <a:gd name="T9" fmla="*/ 15 h 16"/>
                  <a:gd name="T10" fmla="*/ 8 w 8"/>
                  <a:gd name="T11" fmla="*/ 14 h 16"/>
                  <a:gd name="T12" fmla="*/ 3 w 8"/>
                  <a:gd name="T13" fmla="*/ 9 h 16"/>
                  <a:gd name="T14" fmla="*/ 2 w 8"/>
                  <a:gd name="T15" fmla="*/ 2 h 16"/>
                  <a:gd name="T16" fmla="*/ 2 w 8"/>
                  <a:gd name="T17" fmla="*/ 1 h 16"/>
                  <a:gd name="T18" fmla="*/ 1 w 8"/>
                  <a:gd name="T19" fmla="*/ 0 h 16"/>
                  <a:gd name="T20" fmla="*/ 0 w 8"/>
                  <a:gd name="T2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6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7"/>
                      <a:pt x="2" y="10"/>
                    </a:cubicBezTo>
                    <a:cubicBezTo>
                      <a:pt x="3" y="13"/>
                      <a:pt x="5" y="15"/>
                      <a:pt x="7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6" y="14"/>
                      <a:pt x="4" y="12"/>
                      <a:pt x="3" y="9"/>
                    </a:cubicBezTo>
                    <a:cubicBezTo>
                      <a:pt x="2" y="7"/>
                      <a:pt x="2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7" name="Freeform 309">
                <a:extLst>
                  <a:ext uri="{FF2B5EF4-FFF2-40B4-BE49-F238E27FC236}">
                    <a16:creationId xmlns:a16="http://schemas.microsoft.com/office/drawing/2014/main" id="{EF6D9578-2207-F8CB-93FE-A4EC393F8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958"/>
                <a:ext cx="15" cy="29"/>
              </a:xfrm>
              <a:custGeom>
                <a:avLst/>
                <a:gdLst>
                  <a:gd name="T0" fmla="*/ 1 w 6"/>
                  <a:gd name="T1" fmla="*/ 2 h 11"/>
                  <a:gd name="T2" fmla="*/ 4 w 6"/>
                  <a:gd name="T3" fmla="*/ 9 h 11"/>
                  <a:gd name="T4" fmla="*/ 4 w 6"/>
                  <a:gd name="T5" fmla="*/ 10 h 11"/>
                  <a:gd name="T6" fmla="*/ 5 w 6"/>
                  <a:gd name="T7" fmla="*/ 11 h 11"/>
                  <a:gd name="T8" fmla="*/ 6 w 6"/>
                  <a:gd name="T9" fmla="*/ 10 h 11"/>
                  <a:gd name="T10" fmla="*/ 6 w 6"/>
                  <a:gd name="T11" fmla="*/ 9 h 11"/>
                  <a:gd name="T12" fmla="*/ 2 w 6"/>
                  <a:gd name="T13" fmla="*/ 0 h 11"/>
                  <a:gd name="T14" fmla="*/ 0 w 6"/>
                  <a:gd name="T15" fmla="*/ 1 h 11"/>
                  <a:gd name="T16" fmla="*/ 1 w 6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1" y="2"/>
                    </a:moveTo>
                    <a:cubicBezTo>
                      <a:pt x="3" y="3"/>
                      <a:pt x="4" y="6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6"/>
                      <a:pt x="5" y="2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8" name="Freeform 310">
                <a:extLst>
                  <a:ext uri="{FF2B5EF4-FFF2-40B4-BE49-F238E27FC236}">
                    <a16:creationId xmlns:a16="http://schemas.microsoft.com/office/drawing/2014/main" id="{5F0D2F6C-8C54-84E7-3269-7B09E6F0C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971"/>
                <a:ext cx="15" cy="5"/>
              </a:xfrm>
              <a:custGeom>
                <a:avLst/>
                <a:gdLst>
                  <a:gd name="T0" fmla="*/ 1 w 6"/>
                  <a:gd name="T1" fmla="*/ 2 h 2"/>
                  <a:gd name="T2" fmla="*/ 4 w 6"/>
                  <a:gd name="T3" fmla="*/ 2 h 2"/>
                  <a:gd name="T4" fmla="*/ 5 w 6"/>
                  <a:gd name="T5" fmla="*/ 2 h 2"/>
                  <a:gd name="T6" fmla="*/ 6 w 6"/>
                  <a:gd name="T7" fmla="*/ 2 h 2"/>
                  <a:gd name="T8" fmla="*/ 6 w 6"/>
                  <a:gd name="T9" fmla="*/ 1 h 2"/>
                  <a:gd name="T10" fmla="*/ 4 w 6"/>
                  <a:gd name="T11" fmla="*/ 0 h 2"/>
                  <a:gd name="T12" fmla="*/ 1 w 6"/>
                  <a:gd name="T13" fmla="*/ 1 h 2"/>
                  <a:gd name="T14" fmla="*/ 0 w 6"/>
                  <a:gd name="T15" fmla="*/ 2 h 2"/>
                  <a:gd name="T16" fmla="*/ 1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1" y="2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49" name="Freeform 311">
                <a:extLst>
                  <a:ext uri="{FF2B5EF4-FFF2-40B4-BE49-F238E27FC236}">
                    <a16:creationId xmlns:a16="http://schemas.microsoft.com/office/drawing/2014/main" id="{A0984B47-E745-1A89-AEAC-E22870E5E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3123"/>
                <a:ext cx="25" cy="72"/>
              </a:xfrm>
              <a:custGeom>
                <a:avLst/>
                <a:gdLst>
                  <a:gd name="T0" fmla="*/ 1 w 10"/>
                  <a:gd name="T1" fmla="*/ 0 h 27"/>
                  <a:gd name="T2" fmla="*/ 0 w 10"/>
                  <a:gd name="T3" fmla="*/ 8 h 27"/>
                  <a:gd name="T4" fmla="*/ 9 w 10"/>
                  <a:gd name="T5" fmla="*/ 27 h 27"/>
                  <a:gd name="T6" fmla="*/ 10 w 10"/>
                  <a:gd name="T7" fmla="*/ 27 h 27"/>
                  <a:gd name="T8" fmla="*/ 10 w 10"/>
                  <a:gd name="T9" fmla="*/ 26 h 27"/>
                  <a:gd name="T10" fmla="*/ 2 w 10"/>
                  <a:gd name="T11" fmla="*/ 8 h 27"/>
                  <a:gd name="T12" fmla="*/ 3 w 10"/>
                  <a:gd name="T13" fmla="*/ 1 h 27"/>
                  <a:gd name="T14" fmla="*/ 3 w 10"/>
                  <a:gd name="T15" fmla="*/ 0 h 27"/>
                  <a:gd name="T16" fmla="*/ 1 w 10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" y="0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0" y="15"/>
                      <a:pt x="3" y="23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5" y="23"/>
                      <a:pt x="2" y="15"/>
                      <a:pt x="2" y="8"/>
                    </a:cubicBezTo>
                    <a:cubicBezTo>
                      <a:pt x="2" y="5"/>
                      <a:pt x="2" y="3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0" name="Freeform 312">
                <a:extLst>
                  <a:ext uri="{FF2B5EF4-FFF2-40B4-BE49-F238E27FC236}">
                    <a16:creationId xmlns:a16="http://schemas.microsoft.com/office/drawing/2014/main" id="{E031217A-8841-016D-6965-B4F6CF3C5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174"/>
                <a:ext cx="15" cy="50"/>
              </a:xfrm>
              <a:custGeom>
                <a:avLst/>
                <a:gdLst>
                  <a:gd name="T0" fmla="*/ 2 w 6"/>
                  <a:gd name="T1" fmla="*/ 0 h 19"/>
                  <a:gd name="T2" fmla="*/ 0 w 6"/>
                  <a:gd name="T3" fmla="*/ 8 h 19"/>
                  <a:gd name="T4" fmla="*/ 5 w 6"/>
                  <a:gd name="T5" fmla="*/ 19 h 19"/>
                  <a:gd name="T6" fmla="*/ 6 w 6"/>
                  <a:gd name="T7" fmla="*/ 19 h 19"/>
                  <a:gd name="T8" fmla="*/ 6 w 6"/>
                  <a:gd name="T9" fmla="*/ 18 h 19"/>
                  <a:gd name="T10" fmla="*/ 2 w 6"/>
                  <a:gd name="T11" fmla="*/ 8 h 19"/>
                  <a:gd name="T12" fmla="*/ 4 w 6"/>
                  <a:gd name="T13" fmla="*/ 1 h 19"/>
                  <a:gd name="T14" fmla="*/ 3 w 6"/>
                  <a:gd name="T15" fmla="*/ 0 h 19"/>
                  <a:gd name="T16" fmla="*/ 2 w 6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">
                    <a:moveTo>
                      <a:pt x="2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0" y="12"/>
                      <a:pt x="2" y="17"/>
                      <a:pt x="5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16"/>
                      <a:pt x="2" y="12"/>
                      <a:pt x="2" y="8"/>
                    </a:cubicBezTo>
                    <a:cubicBezTo>
                      <a:pt x="2" y="5"/>
                      <a:pt x="2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1" name="Freeform 313">
                <a:extLst>
                  <a:ext uri="{FF2B5EF4-FFF2-40B4-BE49-F238E27FC236}">
                    <a16:creationId xmlns:a16="http://schemas.microsoft.com/office/drawing/2014/main" id="{6EB69F9C-F3F4-8B60-E402-B155861D8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3086"/>
                <a:ext cx="13" cy="64"/>
              </a:xfrm>
              <a:custGeom>
                <a:avLst/>
                <a:gdLst>
                  <a:gd name="T0" fmla="*/ 2 w 5"/>
                  <a:gd name="T1" fmla="*/ 1 h 24"/>
                  <a:gd name="T2" fmla="*/ 4 w 5"/>
                  <a:gd name="T3" fmla="*/ 10 h 24"/>
                  <a:gd name="T4" fmla="*/ 0 w 5"/>
                  <a:gd name="T5" fmla="*/ 22 h 24"/>
                  <a:gd name="T6" fmla="*/ 0 w 5"/>
                  <a:gd name="T7" fmla="*/ 23 h 24"/>
                  <a:gd name="T8" fmla="*/ 2 w 5"/>
                  <a:gd name="T9" fmla="*/ 23 h 24"/>
                  <a:gd name="T10" fmla="*/ 5 w 5"/>
                  <a:gd name="T11" fmla="*/ 10 h 24"/>
                  <a:gd name="T12" fmla="*/ 3 w 5"/>
                  <a:gd name="T13" fmla="*/ 1 h 24"/>
                  <a:gd name="T14" fmla="*/ 2 w 5"/>
                  <a:gd name="T15" fmla="*/ 0 h 24"/>
                  <a:gd name="T16" fmla="*/ 2 w 5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2" y="1"/>
                    </a:moveTo>
                    <a:cubicBezTo>
                      <a:pt x="3" y="4"/>
                      <a:pt x="4" y="7"/>
                      <a:pt x="4" y="10"/>
                    </a:cubicBezTo>
                    <a:cubicBezTo>
                      <a:pt x="4" y="14"/>
                      <a:pt x="2" y="19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3"/>
                      <a:pt x="2" y="23"/>
                    </a:cubicBezTo>
                    <a:cubicBezTo>
                      <a:pt x="4" y="19"/>
                      <a:pt x="5" y="15"/>
                      <a:pt x="5" y="10"/>
                    </a:cubicBezTo>
                    <a:cubicBezTo>
                      <a:pt x="5" y="7"/>
                      <a:pt x="5" y="3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2" name="Freeform 314">
                <a:extLst>
                  <a:ext uri="{FF2B5EF4-FFF2-40B4-BE49-F238E27FC236}">
                    <a16:creationId xmlns:a16="http://schemas.microsoft.com/office/drawing/2014/main" id="{5D7AF9C5-8226-4EFE-760D-FDD798A0E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3123"/>
                <a:ext cx="10" cy="16"/>
              </a:xfrm>
              <a:custGeom>
                <a:avLst/>
                <a:gdLst>
                  <a:gd name="T0" fmla="*/ 0 w 4"/>
                  <a:gd name="T1" fmla="*/ 1 h 6"/>
                  <a:gd name="T2" fmla="*/ 2 w 4"/>
                  <a:gd name="T3" fmla="*/ 3 h 6"/>
                  <a:gd name="T4" fmla="*/ 3 w 4"/>
                  <a:gd name="T5" fmla="*/ 5 h 6"/>
                  <a:gd name="T6" fmla="*/ 3 w 4"/>
                  <a:gd name="T7" fmla="*/ 6 h 6"/>
                  <a:gd name="T8" fmla="*/ 3 w 4"/>
                  <a:gd name="T9" fmla="*/ 6 h 6"/>
                  <a:gd name="T10" fmla="*/ 4 w 4"/>
                  <a:gd name="T11" fmla="*/ 6 h 6"/>
                  <a:gd name="T12" fmla="*/ 4 w 4"/>
                  <a:gd name="T13" fmla="*/ 5 h 6"/>
                  <a:gd name="T14" fmla="*/ 3 w 4"/>
                  <a:gd name="T15" fmla="*/ 2 h 6"/>
                  <a:gd name="T16" fmla="*/ 1 w 4"/>
                  <a:gd name="T17" fmla="*/ 0 h 6"/>
                  <a:gd name="T18" fmla="*/ 0 w 4"/>
                  <a:gd name="T19" fmla="*/ 0 h 6"/>
                  <a:gd name="T20" fmla="*/ 0 w 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1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3" name="Freeform 315">
                <a:extLst>
                  <a:ext uri="{FF2B5EF4-FFF2-40B4-BE49-F238E27FC236}">
                    <a16:creationId xmlns:a16="http://schemas.microsoft.com/office/drawing/2014/main" id="{51230E48-6F9A-8738-65BE-3E1403C26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963"/>
                <a:ext cx="35" cy="43"/>
              </a:xfrm>
              <a:custGeom>
                <a:avLst/>
                <a:gdLst>
                  <a:gd name="T0" fmla="*/ 0 w 14"/>
                  <a:gd name="T1" fmla="*/ 1 h 16"/>
                  <a:gd name="T2" fmla="*/ 0 w 14"/>
                  <a:gd name="T3" fmla="*/ 4 h 16"/>
                  <a:gd name="T4" fmla="*/ 13 w 14"/>
                  <a:gd name="T5" fmla="*/ 16 h 16"/>
                  <a:gd name="T6" fmla="*/ 13 w 14"/>
                  <a:gd name="T7" fmla="*/ 16 h 16"/>
                  <a:gd name="T8" fmla="*/ 14 w 14"/>
                  <a:gd name="T9" fmla="*/ 15 h 16"/>
                  <a:gd name="T10" fmla="*/ 13 w 14"/>
                  <a:gd name="T11" fmla="*/ 14 h 16"/>
                  <a:gd name="T12" fmla="*/ 13 w 14"/>
                  <a:gd name="T13" fmla="*/ 14 h 16"/>
                  <a:gd name="T14" fmla="*/ 5 w 14"/>
                  <a:gd name="T15" fmla="*/ 11 h 16"/>
                  <a:gd name="T16" fmla="*/ 1 w 14"/>
                  <a:gd name="T17" fmla="*/ 4 h 16"/>
                  <a:gd name="T18" fmla="*/ 2 w 14"/>
                  <a:gd name="T19" fmla="*/ 1 h 16"/>
                  <a:gd name="T20" fmla="*/ 1 w 14"/>
                  <a:gd name="T21" fmla="*/ 1 h 16"/>
                  <a:gd name="T22" fmla="*/ 0 w 1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10"/>
                      <a:pt x="6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4"/>
                      <a:pt x="7" y="13"/>
                      <a:pt x="5" y="11"/>
                    </a:cubicBezTo>
                    <a:cubicBezTo>
                      <a:pt x="3" y="9"/>
                      <a:pt x="1" y="6"/>
                      <a:pt x="1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4" name="Freeform 316">
                <a:extLst>
                  <a:ext uri="{FF2B5EF4-FFF2-40B4-BE49-F238E27FC236}">
                    <a16:creationId xmlns:a16="http://schemas.microsoft.com/office/drawing/2014/main" id="{DF9D09EE-99D0-15E4-6124-3E30AE20B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2" y="2982"/>
                <a:ext cx="22" cy="37"/>
              </a:xfrm>
              <a:custGeom>
                <a:avLst/>
                <a:gdLst>
                  <a:gd name="T0" fmla="*/ 0 w 9"/>
                  <a:gd name="T1" fmla="*/ 1 h 14"/>
                  <a:gd name="T2" fmla="*/ 0 w 9"/>
                  <a:gd name="T3" fmla="*/ 2 h 14"/>
                  <a:gd name="T4" fmla="*/ 2 w 9"/>
                  <a:gd name="T5" fmla="*/ 10 h 14"/>
                  <a:gd name="T6" fmla="*/ 8 w 9"/>
                  <a:gd name="T7" fmla="*/ 14 h 14"/>
                  <a:gd name="T8" fmla="*/ 9 w 9"/>
                  <a:gd name="T9" fmla="*/ 13 h 14"/>
                  <a:gd name="T10" fmla="*/ 8 w 9"/>
                  <a:gd name="T11" fmla="*/ 12 h 14"/>
                  <a:gd name="T12" fmla="*/ 3 w 9"/>
                  <a:gd name="T13" fmla="*/ 9 h 14"/>
                  <a:gd name="T14" fmla="*/ 1 w 9"/>
                  <a:gd name="T15" fmla="*/ 2 h 14"/>
                  <a:gd name="T16" fmla="*/ 1 w 9"/>
                  <a:gd name="T17" fmla="*/ 1 h 14"/>
                  <a:gd name="T18" fmla="*/ 1 w 9"/>
                  <a:gd name="T19" fmla="*/ 0 h 14"/>
                  <a:gd name="T20" fmla="*/ 0 w 9"/>
                  <a:gd name="T2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8"/>
                      <a:pt x="2" y="10"/>
                    </a:cubicBezTo>
                    <a:cubicBezTo>
                      <a:pt x="3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9" y="13"/>
                      <a:pt x="9" y="13"/>
                      <a:pt x="8" y="12"/>
                    </a:cubicBezTo>
                    <a:cubicBezTo>
                      <a:pt x="6" y="12"/>
                      <a:pt x="4" y="11"/>
                      <a:pt x="3" y="9"/>
                    </a:cubicBezTo>
                    <a:cubicBezTo>
                      <a:pt x="2" y="7"/>
                      <a:pt x="1" y="5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5" name="Freeform 317">
                <a:extLst>
                  <a:ext uri="{FF2B5EF4-FFF2-40B4-BE49-F238E27FC236}">
                    <a16:creationId xmlns:a16="http://schemas.microsoft.com/office/drawing/2014/main" id="{4A39A594-8666-AF54-E839-B30CBACC9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03"/>
                <a:ext cx="33" cy="48"/>
              </a:xfrm>
              <a:custGeom>
                <a:avLst/>
                <a:gdLst>
                  <a:gd name="T0" fmla="*/ 0 w 13"/>
                  <a:gd name="T1" fmla="*/ 1 h 18"/>
                  <a:gd name="T2" fmla="*/ 0 w 13"/>
                  <a:gd name="T3" fmla="*/ 2 h 18"/>
                  <a:gd name="T4" fmla="*/ 3 w 13"/>
                  <a:gd name="T5" fmla="*/ 12 h 18"/>
                  <a:gd name="T6" fmla="*/ 12 w 13"/>
                  <a:gd name="T7" fmla="*/ 18 h 18"/>
                  <a:gd name="T8" fmla="*/ 13 w 13"/>
                  <a:gd name="T9" fmla="*/ 18 h 18"/>
                  <a:gd name="T10" fmla="*/ 13 w 13"/>
                  <a:gd name="T11" fmla="*/ 17 h 18"/>
                  <a:gd name="T12" fmla="*/ 13 w 13"/>
                  <a:gd name="T13" fmla="*/ 16 h 18"/>
                  <a:gd name="T14" fmla="*/ 12 w 13"/>
                  <a:gd name="T15" fmla="*/ 16 h 18"/>
                  <a:gd name="T16" fmla="*/ 5 w 13"/>
                  <a:gd name="T17" fmla="*/ 12 h 18"/>
                  <a:gd name="T18" fmla="*/ 2 w 13"/>
                  <a:gd name="T19" fmla="*/ 2 h 18"/>
                  <a:gd name="T20" fmla="*/ 2 w 13"/>
                  <a:gd name="T21" fmla="*/ 1 h 18"/>
                  <a:gd name="T22" fmla="*/ 1 w 13"/>
                  <a:gd name="T23" fmla="*/ 0 h 18"/>
                  <a:gd name="T24" fmla="*/ 0 w 13"/>
                  <a:gd name="T2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1" y="9"/>
                      <a:pt x="3" y="12"/>
                    </a:cubicBezTo>
                    <a:cubicBezTo>
                      <a:pt x="5" y="16"/>
                      <a:pt x="8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9" y="16"/>
                      <a:pt x="6" y="14"/>
                      <a:pt x="5" y="12"/>
                    </a:cubicBezTo>
                    <a:cubicBezTo>
                      <a:pt x="3" y="9"/>
                      <a:pt x="2" y="5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6" name="Freeform 318">
                <a:extLst>
                  <a:ext uri="{FF2B5EF4-FFF2-40B4-BE49-F238E27FC236}">
                    <a16:creationId xmlns:a16="http://schemas.microsoft.com/office/drawing/2014/main" id="{B35E427D-91BA-F95A-9832-A80079B26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832"/>
                <a:ext cx="15" cy="35"/>
              </a:xfrm>
              <a:custGeom>
                <a:avLst/>
                <a:gdLst>
                  <a:gd name="T0" fmla="*/ 0 w 6"/>
                  <a:gd name="T1" fmla="*/ 1 h 13"/>
                  <a:gd name="T2" fmla="*/ 0 w 6"/>
                  <a:gd name="T3" fmla="*/ 3 h 13"/>
                  <a:gd name="T4" fmla="*/ 1 w 6"/>
                  <a:gd name="T5" fmla="*/ 8 h 13"/>
                  <a:gd name="T6" fmla="*/ 5 w 6"/>
                  <a:gd name="T7" fmla="*/ 12 h 13"/>
                  <a:gd name="T8" fmla="*/ 6 w 6"/>
                  <a:gd name="T9" fmla="*/ 12 h 13"/>
                  <a:gd name="T10" fmla="*/ 5 w 6"/>
                  <a:gd name="T11" fmla="*/ 11 h 13"/>
                  <a:gd name="T12" fmla="*/ 2 w 6"/>
                  <a:gd name="T13" fmla="*/ 8 h 13"/>
                  <a:gd name="T14" fmla="*/ 1 w 6"/>
                  <a:gd name="T15" fmla="*/ 3 h 13"/>
                  <a:gd name="T16" fmla="*/ 1 w 6"/>
                  <a:gd name="T17" fmla="*/ 1 h 13"/>
                  <a:gd name="T18" fmla="*/ 1 w 6"/>
                  <a:gd name="T19" fmla="*/ 0 h 13"/>
                  <a:gd name="T20" fmla="*/ 0 w 6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0" y="6"/>
                      <a:pt x="1" y="8"/>
                    </a:cubicBezTo>
                    <a:cubicBezTo>
                      <a:pt x="1" y="10"/>
                      <a:pt x="3" y="12"/>
                      <a:pt x="5" y="12"/>
                    </a:cubicBezTo>
                    <a:cubicBezTo>
                      <a:pt x="5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4" y="10"/>
                      <a:pt x="3" y="9"/>
                      <a:pt x="2" y="8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7" name="Freeform 319">
                <a:extLst>
                  <a:ext uri="{FF2B5EF4-FFF2-40B4-BE49-F238E27FC236}">
                    <a16:creationId xmlns:a16="http://schemas.microsoft.com/office/drawing/2014/main" id="{B929BE4E-7D8C-6DD6-A07D-843D3D8F4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3254"/>
                <a:ext cx="20" cy="64"/>
              </a:xfrm>
              <a:custGeom>
                <a:avLst/>
                <a:gdLst>
                  <a:gd name="T0" fmla="*/ 2 w 8"/>
                  <a:gd name="T1" fmla="*/ 1 h 24"/>
                  <a:gd name="T2" fmla="*/ 0 w 8"/>
                  <a:gd name="T3" fmla="*/ 8 h 24"/>
                  <a:gd name="T4" fmla="*/ 7 w 8"/>
                  <a:gd name="T5" fmla="*/ 24 h 24"/>
                  <a:gd name="T6" fmla="*/ 8 w 8"/>
                  <a:gd name="T7" fmla="*/ 24 h 24"/>
                  <a:gd name="T8" fmla="*/ 8 w 8"/>
                  <a:gd name="T9" fmla="*/ 23 h 24"/>
                  <a:gd name="T10" fmla="*/ 2 w 8"/>
                  <a:gd name="T11" fmla="*/ 8 h 24"/>
                  <a:gd name="T12" fmla="*/ 3 w 8"/>
                  <a:gd name="T13" fmla="*/ 2 h 24"/>
                  <a:gd name="T14" fmla="*/ 3 w 8"/>
                  <a:gd name="T15" fmla="*/ 1 h 24"/>
                  <a:gd name="T16" fmla="*/ 2 w 8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4">
                    <a:moveTo>
                      <a:pt x="2" y="1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0" y="14"/>
                      <a:pt x="3" y="21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4" y="21"/>
                      <a:pt x="2" y="14"/>
                      <a:pt x="2" y="8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8" name="Freeform 320">
                <a:extLst>
                  <a:ext uri="{FF2B5EF4-FFF2-40B4-BE49-F238E27FC236}">
                    <a16:creationId xmlns:a16="http://schemas.microsoft.com/office/drawing/2014/main" id="{EC51BC41-7982-3136-5DA8-A5AEAF551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299"/>
                <a:ext cx="13" cy="61"/>
              </a:xfrm>
              <a:custGeom>
                <a:avLst/>
                <a:gdLst>
                  <a:gd name="T0" fmla="*/ 3 w 5"/>
                  <a:gd name="T1" fmla="*/ 0 h 23"/>
                  <a:gd name="T2" fmla="*/ 0 w 5"/>
                  <a:gd name="T3" fmla="*/ 11 h 23"/>
                  <a:gd name="T4" fmla="*/ 4 w 5"/>
                  <a:gd name="T5" fmla="*/ 23 h 23"/>
                  <a:gd name="T6" fmla="*/ 5 w 5"/>
                  <a:gd name="T7" fmla="*/ 23 h 23"/>
                  <a:gd name="T8" fmla="*/ 5 w 5"/>
                  <a:gd name="T9" fmla="*/ 21 h 23"/>
                  <a:gd name="T10" fmla="*/ 2 w 5"/>
                  <a:gd name="T11" fmla="*/ 11 h 23"/>
                  <a:gd name="T12" fmla="*/ 4 w 5"/>
                  <a:gd name="T13" fmla="*/ 2 h 23"/>
                  <a:gd name="T14" fmla="*/ 4 w 5"/>
                  <a:gd name="T15" fmla="*/ 0 h 23"/>
                  <a:gd name="T16" fmla="*/ 3 w 5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3">
                    <a:moveTo>
                      <a:pt x="3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5"/>
                      <a:pt x="1" y="20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19"/>
                      <a:pt x="2" y="15"/>
                      <a:pt x="2" y="11"/>
                    </a:cubicBezTo>
                    <a:cubicBezTo>
                      <a:pt x="2" y="7"/>
                      <a:pt x="3" y="3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59" name="Freeform 321">
                <a:extLst>
                  <a:ext uri="{FF2B5EF4-FFF2-40B4-BE49-F238E27FC236}">
                    <a16:creationId xmlns:a16="http://schemas.microsoft.com/office/drawing/2014/main" id="{A18DABFE-329C-933F-982F-913CE9DA3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3390"/>
                <a:ext cx="22" cy="29"/>
              </a:xfrm>
              <a:custGeom>
                <a:avLst/>
                <a:gdLst>
                  <a:gd name="T0" fmla="*/ 0 w 9"/>
                  <a:gd name="T1" fmla="*/ 1 h 11"/>
                  <a:gd name="T2" fmla="*/ 2 w 9"/>
                  <a:gd name="T3" fmla="*/ 7 h 11"/>
                  <a:gd name="T4" fmla="*/ 8 w 9"/>
                  <a:gd name="T5" fmla="*/ 11 h 11"/>
                  <a:gd name="T6" fmla="*/ 9 w 9"/>
                  <a:gd name="T7" fmla="*/ 11 h 11"/>
                  <a:gd name="T8" fmla="*/ 8 w 9"/>
                  <a:gd name="T9" fmla="*/ 10 h 11"/>
                  <a:gd name="T10" fmla="*/ 3 w 9"/>
                  <a:gd name="T11" fmla="*/ 7 h 11"/>
                  <a:gd name="T12" fmla="*/ 2 w 9"/>
                  <a:gd name="T13" fmla="*/ 1 h 11"/>
                  <a:gd name="T14" fmla="*/ 1 w 9"/>
                  <a:gd name="T15" fmla="*/ 0 h 11"/>
                  <a:gd name="T16" fmla="*/ 0 w 9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0" y="1"/>
                    </a:moveTo>
                    <a:cubicBezTo>
                      <a:pt x="0" y="3"/>
                      <a:pt x="1" y="5"/>
                      <a:pt x="2" y="7"/>
                    </a:cubicBezTo>
                    <a:cubicBezTo>
                      <a:pt x="3" y="10"/>
                      <a:pt x="5" y="11"/>
                      <a:pt x="8" y="11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6" y="10"/>
                      <a:pt x="4" y="8"/>
                      <a:pt x="3" y="7"/>
                    </a:cubicBezTo>
                    <a:cubicBezTo>
                      <a:pt x="2" y="5"/>
                      <a:pt x="2" y="3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0" name="Freeform 322">
                <a:extLst>
                  <a:ext uri="{FF2B5EF4-FFF2-40B4-BE49-F238E27FC236}">
                    <a16:creationId xmlns:a16="http://schemas.microsoft.com/office/drawing/2014/main" id="{F6A4CCC0-AFE0-F3E0-55D4-472E91992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408"/>
                <a:ext cx="13" cy="14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1 w 5"/>
                  <a:gd name="T7" fmla="*/ 5 h 5"/>
                  <a:gd name="T8" fmla="*/ 5 w 5"/>
                  <a:gd name="T9" fmla="*/ 1 h 5"/>
                  <a:gd name="T10" fmla="*/ 5 w 5"/>
                  <a:gd name="T11" fmla="*/ 0 h 5"/>
                  <a:gd name="T12" fmla="*/ 4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0"/>
                      <a:pt x="1" y="2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1" name="Freeform 323">
                <a:extLst>
                  <a:ext uri="{FF2B5EF4-FFF2-40B4-BE49-F238E27FC236}">
                    <a16:creationId xmlns:a16="http://schemas.microsoft.com/office/drawing/2014/main" id="{3505138D-02B3-58DF-BAEF-7830FEAA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198"/>
                <a:ext cx="8" cy="34"/>
              </a:xfrm>
              <a:custGeom>
                <a:avLst/>
                <a:gdLst>
                  <a:gd name="T0" fmla="*/ 1 w 3"/>
                  <a:gd name="T1" fmla="*/ 1 h 13"/>
                  <a:gd name="T2" fmla="*/ 0 w 3"/>
                  <a:gd name="T3" fmla="*/ 4 h 13"/>
                  <a:gd name="T4" fmla="*/ 2 w 3"/>
                  <a:gd name="T5" fmla="*/ 12 h 13"/>
                  <a:gd name="T6" fmla="*/ 3 w 3"/>
                  <a:gd name="T7" fmla="*/ 13 h 13"/>
                  <a:gd name="T8" fmla="*/ 3 w 3"/>
                  <a:gd name="T9" fmla="*/ 12 h 13"/>
                  <a:gd name="T10" fmla="*/ 2 w 3"/>
                  <a:gd name="T11" fmla="*/ 4 h 13"/>
                  <a:gd name="T12" fmla="*/ 2 w 3"/>
                  <a:gd name="T13" fmla="*/ 1 h 13"/>
                  <a:gd name="T14" fmla="*/ 2 w 3"/>
                  <a:gd name="T15" fmla="*/ 1 h 13"/>
                  <a:gd name="T16" fmla="*/ 1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1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7"/>
                      <a:pt x="1" y="10"/>
                      <a:pt x="2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9"/>
                      <a:pt x="2" y="7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2" name="Freeform 324">
                <a:extLst>
                  <a:ext uri="{FF2B5EF4-FFF2-40B4-BE49-F238E27FC236}">
                    <a16:creationId xmlns:a16="http://schemas.microsoft.com/office/drawing/2014/main" id="{BD8BA94E-04B4-C703-AF51-1A68E0DD5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3336"/>
                <a:ext cx="13" cy="19"/>
              </a:xfrm>
              <a:custGeom>
                <a:avLst/>
                <a:gdLst>
                  <a:gd name="T0" fmla="*/ 0 w 5"/>
                  <a:gd name="T1" fmla="*/ 1 h 7"/>
                  <a:gd name="T2" fmla="*/ 3 w 5"/>
                  <a:gd name="T3" fmla="*/ 7 h 7"/>
                  <a:gd name="T4" fmla="*/ 5 w 5"/>
                  <a:gd name="T5" fmla="*/ 6 h 7"/>
                  <a:gd name="T6" fmla="*/ 4 w 5"/>
                  <a:gd name="T7" fmla="*/ 5 h 7"/>
                  <a:gd name="T8" fmla="*/ 1 w 5"/>
                  <a:gd name="T9" fmla="*/ 0 h 7"/>
                  <a:gd name="T10" fmla="*/ 0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1" y="3"/>
                      <a:pt x="1" y="5"/>
                      <a:pt x="3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2" y="2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3" name="Freeform 325">
                <a:extLst>
                  <a:ext uri="{FF2B5EF4-FFF2-40B4-BE49-F238E27FC236}">
                    <a16:creationId xmlns:a16="http://schemas.microsoft.com/office/drawing/2014/main" id="{C500AC82-AFDE-BFF4-B1FF-D6F20CF15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235"/>
                <a:ext cx="15" cy="40"/>
              </a:xfrm>
              <a:custGeom>
                <a:avLst/>
                <a:gdLst>
                  <a:gd name="T0" fmla="*/ 1 w 6"/>
                  <a:gd name="T1" fmla="*/ 1 h 15"/>
                  <a:gd name="T2" fmla="*/ 4 w 6"/>
                  <a:gd name="T3" fmla="*/ 10 h 15"/>
                  <a:gd name="T4" fmla="*/ 3 w 6"/>
                  <a:gd name="T5" fmla="*/ 14 h 15"/>
                  <a:gd name="T6" fmla="*/ 4 w 6"/>
                  <a:gd name="T7" fmla="*/ 15 h 15"/>
                  <a:gd name="T8" fmla="*/ 5 w 6"/>
                  <a:gd name="T9" fmla="*/ 14 h 15"/>
                  <a:gd name="T10" fmla="*/ 6 w 6"/>
                  <a:gd name="T11" fmla="*/ 10 h 15"/>
                  <a:gd name="T12" fmla="*/ 2 w 6"/>
                  <a:gd name="T13" fmla="*/ 0 h 15"/>
                  <a:gd name="T14" fmla="*/ 1 w 6"/>
                  <a:gd name="T15" fmla="*/ 0 h 15"/>
                  <a:gd name="T16" fmla="*/ 1 w 6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5">
                    <a:moveTo>
                      <a:pt x="1" y="1"/>
                    </a:moveTo>
                    <a:cubicBezTo>
                      <a:pt x="2" y="4"/>
                      <a:pt x="4" y="7"/>
                      <a:pt x="4" y="10"/>
                    </a:cubicBezTo>
                    <a:cubicBezTo>
                      <a:pt x="4" y="11"/>
                      <a:pt x="4" y="12"/>
                      <a:pt x="3" y="14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4" y="15"/>
                      <a:pt x="4" y="15"/>
                      <a:pt x="5" y="14"/>
                    </a:cubicBezTo>
                    <a:cubicBezTo>
                      <a:pt x="5" y="13"/>
                      <a:pt x="6" y="11"/>
                      <a:pt x="6" y="10"/>
                    </a:cubicBezTo>
                    <a:cubicBezTo>
                      <a:pt x="6" y="6"/>
                      <a:pt x="4" y="3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4" name="Freeform 326">
                <a:extLst>
                  <a:ext uri="{FF2B5EF4-FFF2-40B4-BE49-F238E27FC236}">
                    <a16:creationId xmlns:a16="http://schemas.microsoft.com/office/drawing/2014/main" id="{04A8D0A1-DF20-95FA-341B-2019612EE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248"/>
                <a:ext cx="15" cy="14"/>
              </a:xfrm>
              <a:custGeom>
                <a:avLst/>
                <a:gdLst>
                  <a:gd name="T0" fmla="*/ 1 w 6"/>
                  <a:gd name="T1" fmla="*/ 4 h 5"/>
                  <a:gd name="T2" fmla="*/ 3 w 6"/>
                  <a:gd name="T3" fmla="*/ 2 h 5"/>
                  <a:gd name="T4" fmla="*/ 4 w 6"/>
                  <a:gd name="T5" fmla="*/ 2 h 5"/>
                  <a:gd name="T6" fmla="*/ 5 w 6"/>
                  <a:gd name="T7" fmla="*/ 2 h 5"/>
                  <a:gd name="T8" fmla="*/ 6 w 6"/>
                  <a:gd name="T9" fmla="*/ 1 h 5"/>
                  <a:gd name="T10" fmla="*/ 5 w 6"/>
                  <a:gd name="T11" fmla="*/ 0 h 5"/>
                  <a:gd name="T12" fmla="*/ 4 w 6"/>
                  <a:gd name="T13" fmla="*/ 0 h 5"/>
                  <a:gd name="T14" fmla="*/ 2 w 6"/>
                  <a:gd name="T15" fmla="*/ 1 h 5"/>
                  <a:gd name="T16" fmla="*/ 0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1" y="4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5" name="Freeform 327">
                <a:extLst>
                  <a:ext uri="{FF2B5EF4-FFF2-40B4-BE49-F238E27FC236}">
                    <a16:creationId xmlns:a16="http://schemas.microsoft.com/office/drawing/2014/main" id="{7ABD0554-230F-8DD5-18A4-7C7B0AF3D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467"/>
                <a:ext cx="25" cy="59"/>
              </a:xfrm>
              <a:custGeom>
                <a:avLst/>
                <a:gdLst>
                  <a:gd name="T0" fmla="*/ 8 w 10"/>
                  <a:gd name="T1" fmla="*/ 1 h 22"/>
                  <a:gd name="T2" fmla="*/ 8 w 10"/>
                  <a:gd name="T3" fmla="*/ 5 h 22"/>
                  <a:gd name="T4" fmla="*/ 7 w 10"/>
                  <a:gd name="T5" fmla="*/ 15 h 22"/>
                  <a:gd name="T6" fmla="*/ 0 w 10"/>
                  <a:gd name="T7" fmla="*/ 21 h 22"/>
                  <a:gd name="T8" fmla="*/ 0 w 10"/>
                  <a:gd name="T9" fmla="*/ 22 h 22"/>
                  <a:gd name="T10" fmla="*/ 1 w 10"/>
                  <a:gd name="T11" fmla="*/ 22 h 22"/>
                  <a:gd name="T12" fmla="*/ 8 w 10"/>
                  <a:gd name="T13" fmla="*/ 16 h 22"/>
                  <a:gd name="T14" fmla="*/ 10 w 10"/>
                  <a:gd name="T15" fmla="*/ 5 h 22"/>
                  <a:gd name="T16" fmla="*/ 10 w 10"/>
                  <a:gd name="T17" fmla="*/ 1 h 22"/>
                  <a:gd name="T18" fmla="*/ 9 w 10"/>
                  <a:gd name="T19" fmla="*/ 0 h 22"/>
                  <a:gd name="T20" fmla="*/ 8 w 10"/>
                  <a:gd name="T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2">
                    <a:moveTo>
                      <a:pt x="8" y="1"/>
                    </a:moveTo>
                    <a:cubicBezTo>
                      <a:pt x="8" y="2"/>
                      <a:pt x="8" y="4"/>
                      <a:pt x="8" y="5"/>
                    </a:cubicBezTo>
                    <a:cubicBezTo>
                      <a:pt x="8" y="8"/>
                      <a:pt x="8" y="12"/>
                      <a:pt x="7" y="15"/>
                    </a:cubicBezTo>
                    <a:cubicBezTo>
                      <a:pt x="6" y="18"/>
                      <a:pt x="4" y="20"/>
                      <a:pt x="0" y="21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5" y="22"/>
                      <a:pt x="7" y="19"/>
                      <a:pt x="8" y="16"/>
                    </a:cubicBezTo>
                    <a:cubicBezTo>
                      <a:pt x="10" y="12"/>
                      <a:pt x="10" y="9"/>
                      <a:pt x="10" y="5"/>
                    </a:cubicBezTo>
                    <a:cubicBezTo>
                      <a:pt x="10" y="4"/>
                      <a:pt x="10" y="2"/>
                      <a:pt x="10" y="1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6" name="Freeform 328">
                <a:extLst>
                  <a:ext uri="{FF2B5EF4-FFF2-40B4-BE49-F238E27FC236}">
                    <a16:creationId xmlns:a16="http://schemas.microsoft.com/office/drawing/2014/main" id="{B063A2F5-2759-4F0D-8A9B-BE518DB6E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443"/>
                <a:ext cx="20" cy="48"/>
              </a:xfrm>
              <a:custGeom>
                <a:avLst/>
                <a:gdLst>
                  <a:gd name="T0" fmla="*/ 6 w 8"/>
                  <a:gd name="T1" fmla="*/ 1 h 18"/>
                  <a:gd name="T2" fmla="*/ 6 w 8"/>
                  <a:gd name="T3" fmla="*/ 5 h 18"/>
                  <a:gd name="T4" fmla="*/ 0 w 8"/>
                  <a:gd name="T5" fmla="*/ 16 h 18"/>
                  <a:gd name="T6" fmla="*/ 0 w 8"/>
                  <a:gd name="T7" fmla="*/ 17 h 18"/>
                  <a:gd name="T8" fmla="*/ 1 w 8"/>
                  <a:gd name="T9" fmla="*/ 17 h 18"/>
                  <a:gd name="T10" fmla="*/ 8 w 8"/>
                  <a:gd name="T11" fmla="*/ 5 h 18"/>
                  <a:gd name="T12" fmla="*/ 8 w 8"/>
                  <a:gd name="T13" fmla="*/ 1 h 18"/>
                  <a:gd name="T14" fmla="*/ 7 w 8"/>
                  <a:gd name="T15" fmla="*/ 0 h 18"/>
                  <a:gd name="T16" fmla="*/ 6 w 8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6" y="1"/>
                    </a:moveTo>
                    <a:cubicBezTo>
                      <a:pt x="6" y="2"/>
                      <a:pt x="6" y="3"/>
                      <a:pt x="6" y="5"/>
                    </a:cubicBezTo>
                    <a:cubicBezTo>
                      <a:pt x="6" y="9"/>
                      <a:pt x="4" y="13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1" y="18"/>
                      <a:pt x="1" y="17"/>
                    </a:cubicBezTo>
                    <a:cubicBezTo>
                      <a:pt x="6" y="14"/>
                      <a:pt x="8" y="10"/>
                      <a:pt x="8" y="5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7" name="Freeform 329">
                <a:extLst>
                  <a:ext uri="{FF2B5EF4-FFF2-40B4-BE49-F238E27FC236}">
                    <a16:creationId xmlns:a16="http://schemas.microsoft.com/office/drawing/2014/main" id="{D48711E9-F770-79AD-6F2B-6F11FC205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438"/>
                <a:ext cx="20" cy="66"/>
              </a:xfrm>
              <a:custGeom>
                <a:avLst/>
                <a:gdLst>
                  <a:gd name="T0" fmla="*/ 6 w 8"/>
                  <a:gd name="T1" fmla="*/ 1 h 25"/>
                  <a:gd name="T2" fmla="*/ 0 w 8"/>
                  <a:gd name="T3" fmla="*/ 16 h 25"/>
                  <a:gd name="T4" fmla="*/ 2 w 8"/>
                  <a:gd name="T5" fmla="*/ 24 h 25"/>
                  <a:gd name="T6" fmla="*/ 3 w 8"/>
                  <a:gd name="T7" fmla="*/ 24 h 25"/>
                  <a:gd name="T8" fmla="*/ 3 w 8"/>
                  <a:gd name="T9" fmla="*/ 23 h 25"/>
                  <a:gd name="T10" fmla="*/ 2 w 8"/>
                  <a:gd name="T11" fmla="*/ 16 h 25"/>
                  <a:gd name="T12" fmla="*/ 7 w 8"/>
                  <a:gd name="T13" fmla="*/ 2 h 25"/>
                  <a:gd name="T14" fmla="*/ 8 w 8"/>
                  <a:gd name="T15" fmla="*/ 1 h 25"/>
                  <a:gd name="T16" fmla="*/ 6 w 8"/>
                  <a:gd name="T17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5">
                    <a:moveTo>
                      <a:pt x="6" y="1"/>
                    </a:moveTo>
                    <a:cubicBezTo>
                      <a:pt x="2" y="4"/>
                      <a:pt x="0" y="10"/>
                      <a:pt x="0" y="16"/>
                    </a:cubicBezTo>
                    <a:cubicBezTo>
                      <a:pt x="0" y="19"/>
                      <a:pt x="1" y="22"/>
                      <a:pt x="2" y="24"/>
                    </a:cubicBezTo>
                    <a:cubicBezTo>
                      <a:pt x="2" y="24"/>
                      <a:pt x="2" y="25"/>
                      <a:pt x="3" y="24"/>
                    </a:cubicBezTo>
                    <a:cubicBezTo>
                      <a:pt x="3" y="24"/>
                      <a:pt x="3" y="24"/>
                      <a:pt x="3" y="23"/>
                    </a:cubicBezTo>
                    <a:cubicBezTo>
                      <a:pt x="2" y="21"/>
                      <a:pt x="2" y="19"/>
                      <a:pt x="2" y="16"/>
                    </a:cubicBezTo>
                    <a:cubicBezTo>
                      <a:pt x="2" y="10"/>
                      <a:pt x="4" y="4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7" y="0"/>
                      <a:pt x="7" y="0"/>
                      <a:pt x="6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8" name="Freeform 330">
                <a:extLst>
                  <a:ext uri="{FF2B5EF4-FFF2-40B4-BE49-F238E27FC236}">
                    <a16:creationId xmlns:a16="http://schemas.microsoft.com/office/drawing/2014/main" id="{08D4B784-4C21-D9BA-1D54-D764C37A4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486"/>
                <a:ext cx="20" cy="48"/>
              </a:xfrm>
              <a:custGeom>
                <a:avLst/>
                <a:gdLst>
                  <a:gd name="T0" fmla="*/ 6 w 8"/>
                  <a:gd name="T1" fmla="*/ 0 h 18"/>
                  <a:gd name="T2" fmla="*/ 0 w 8"/>
                  <a:gd name="T3" fmla="*/ 15 h 18"/>
                  <a:gd name="T4" fmla="*/ 0 w 8"/>
                  <a:gd name="T5" fmla="*/ 17 h 18"/>
                  <a:gd name="T6" fmla="*/ 1 w 8"/>
                  <a:gd name="T7" fmla="*/ 18 h 18"/>
                  <a:gd name="T8" fmla="*/ 2 w 8"/>
                  <a:gd name="T9" fmla="*/ 17 h 18"/>
                  <a:gd name="T10" fmla="*/ 2 w 8"/>
                  <a:gd name="T11" fmla="*/ 15 h 18"/>
                  <a:gd name="T12" fmla="*/ 7 w 8"/>
                  <a:gd name="T13" fmla="*/ 1 h 18"/>
                  <a:gd name="T14" fmla="*/ 8 w 8"/>
                  <a:gd name="T15" fmla="*/ 0 h 18"/>
                  <a:gd name="T16" fmla="*/ 6 w 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6" y="0"/>
                    </a:moveTo>
                    <a:cubicBezTo>
                      <a:pt x="2" y="4"/>
                      <a:pt x="0" y="10"/>
                      <a:pt x="0" y="15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0"/>
                      <a:pt x="3" y="4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69" name="Freeform 331">
                <a:extLst>
                  <a:ext uri="{FF2B5EF4-FFF2-40B4-BE49-F238E27FC236}">
                    <a16:creationId xmlns:a16="http://schemas.microsoft.com/office/drawing/2014/main" id="{00074A6C-45D2-F4B1-1438-6F8BA107F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624"/>
                <a:ext cx="17" cy="70"/>
              </a:xfrm>
              <a:custGeom>
                <a:avLst/>
                <a:gdLst>
                  <a:gd name="T0" fmla="*/ 4 w 7"/>
                  <a:gd name="T1" fmla="*/ 0 h 26"/>
                  <a:gd name="T2" fmla="*/ 0 w 7"/>
                  <a:gd name="T3" fmla="*/ 11 h 26"/>
                  <a:gd name="T4" fmla="*/ 6 w 7"/>
                  <a:gd name="T5" fmla="*/ 26 h 26"/>
                  <a:gd name="T6" fmla="*/ 7 w 7"/>
                  <a:gd name="T7" fmla="*/ 25 h 26"/>
                  <a:gd name="T8" fmla="*/ 7 w 7"/>
                  <a:gd name="T9" fmla="*/ 24 h 26"/>
                  <a:gd name="T10" fmla="*/ 2 w 7"/>
                  <a:gd name="T11" fmla="*/ 11 h 26"/>
                  <a:gd name="T12" fmla="*/ 5 w 7"/>
                  <a:gd name="T13" fmla="*/ 2 h 26"/>
                  <a:gd name="T14" fmla="*/ 6 w 7"/>
                  <a:gd name="T15" fmla="*/ 0 h 26"/>
                  <a:gd name="T16" fmla="*/ 4 w 7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6">
                    <a:moveTo>
                      <a:pt x="4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7"/>
                      <a:pt x="2" y="23"/>
                      <a:pt x="6" y="26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22"/>
                      <a:pt x="2" y="16"/>
                      <a:pt x="2" y="11"/>
                    </a:cubicBezTo>
                    <a:cubicBezTo>
                      <a:pt x="2" y="7"/>
                      <a:pt x="3" y="3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0" name="Freeform 332">
                <a:extLst>
                  <a:ext uri="{FF2B5EF4-FFF2-40B4-BE49-F238E27FC236}">
                    <a16:creationId xmlns:a16="http://schemas.microsoft.com/office/drawing/2014/main" id="{D037D46A-956C-03FF-20A5-2E5ED2B3E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670"/>
                <a:ext cx="10" cy="50"/>
              </a:xfrm>
              <a:custGeom>
                <a:avLst/>
                <a:gdLst>
                  <a:gd name="T0" fmla="*/ 3 w 4"/>
                  <a:gd name="T1" fmla="*/ 0 h 19"/>
                  <a:gd name="T2" fmla="*/ 0 w 4"/>
                  <a:gd name="T3" fmla="*/ 11 h 19"/>
                  <a:gd name="T4" fmla="*/ 1 w 4"/>
                  <a:gd name="T5" fmla="*/ 18 h 19"/>
                  <a:gd name="T6" fmla="*/ 2 w 4"/>
                  <a:gd name="T7" fmla="*/ 19 h 19"/>
                  <a:gd name="T8" fmla="*/ 3 w 4"/>
                  <a:gd name="T9" fmla="*/ 18 h 19"/>
                  <a:gd name="T10" fmla="*/ 1 w 4"/>
                  <a:gd name="T11" fmla="*/ 11 h 19"/>
                  <a:gd name="T12" fmla="*/ 4 w 4"/>
                  <a:gd name="T13" fmla="*/ 1 h 19"/>
                  <a:gd name="T14" fmla="*/ 4 w 4"/>
                  <a:gd name="T15" fmla="*/ 0 h 19"/>
                  <a:gd name="T16" fmla="*/ 3 w 4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9">
                    <a:moveTo>
                      <a:pt x="3" y="0"/>
                    </a:moveTo>
                    <a:cubicBezTo>
                      <a:pt x="1" y="2"/>
                      <a:pt x="0" y="7"/>
                      <a:pt x="0" y="11"/>
                    </a:cubicBezTo>
                    <a:cubicBezTo>
                      <a:pt x="0" y="13"/>
                      <a:pt x="0" y="16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6"/>
                      <a:pt x="1" y="13"/>
                      <a:pt x="1" y="11"/>
                    </a:cubicBezTo>
                    <a:cubicBezTo>
                      <a:pt x="1" y="7"/>
                      <a:pt x="2" y="3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1" name="Freeform 333">
                <a:extLst>
                  <a:ext uri="{FF2B5EF4-FFF2-40B4-BE49-F238E27FC236}">
                    <a16:creationId xmlns:a16="http://schemas.microsoft.com/office/drawing/2014/main" id="{CF86BA8C-BBA3-B6A3-98D8-C55463703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563"/>
                <a:ext cx="7" cy="35"/>
              </a:xfrm>
              <a:custGeom>
                <a:avLst/>
                <a:gdLst>
                  <a:gd name="T0" fmla="*/ 0 w 3"/>
                  <a:gd name="T1" fmla="*/ 2 h 13"/>
                  <a:gd name="T2" fmla="*/ 1 w 3"/>
                  <a:gd name="T3" fmla="*/ 7 h 13"/>
                  <a:gd name="T4" fmla="*/ 0 w 3"/>
                  <a:gd name="T5" fmla="*/ 11 h 13"/>
                  <a:gd name="T6" fmla="*/ 0 w 3"/>
                  <a:gd name="T7" fmla="*/ 13 h 13"/>
                  <a:gd name="T8" fmla="*/ 1 w 3"/>
                  <a:gd name="T9" fmla="*/ 12 h 13"/>
                  <a:gd name="T10" fmla="*/ 3 w 3"/>
                  <a:gd name="T11" fmla="*/ 7 h 13"/>
                  <a:gd name="T12" fmla="*/ 1 w 3"/>
                  <a:gd name="T13" fmla="*/ 1 h 13"/>
                  <a:gd name="T14" fmla="*/ 0 w 3"/>
                  <a:gd name="T15" fmla="*/ 1 h 13"/>
                  <a:gd name="T16" fmla="*/ 0 w 3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0" y="2"/>
                    </a:moveTo>
                    <a:cubicBezTo>
                      <a:pt x="1" y="3"/>
                      <a:pt x="1" y="5"/>
                      <a:pt x="1" y="7"/>
                    </a:cubicBezTo>
                    <a:cubicBezTo>
                      <a:pt x="1" y="8"/>
                      <a:pt x="1" y="10"/>
                      <a:pt x="0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3" y="9"/>
                      <a:pt x="3" y="7"/>
                    </a:cubicBezTo>
                    <a:cubicBezTo>
                      <a:pt x="3" y="5"/>
                      <a:pt x="2" y="3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2" name="Freeform 334">
                <a:extLst>
                  <a:ext uri="{FF2B5EF4-FFF2-40B4-BE49-F238E27FC236}">
                    <a16:creationId xmlns:a16="http://schemas.microsoft.com/office/drawing/2014/main" id="{2909B38E-7494-D14D-5B87-8186763C4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576"/>
                <a:ext cx="12" cy="8"/>
              </a:xfrm>
              <a:custGeom>
                <a:avLst/>
                <a:gdLst>
                  <a:gd name="T0" fmla="*/ 1 w 5"/>
                  <a:gd name="T1" fmla="*/ 3 h 3"/>
                  <a:gd name="T2" fmla="*/ 4 w 5"/>
                  <a:gd name="T3" fmla="*/ 1 h 3"/>
                  <a:gd name="T4" fmla="*/ 4 w 5"/>
                  <a:gd name="T5" fmla="*/ 1 h 3"/>
                  <a:gd name="T6" fmla="*/ 5 w 5"/>
                  <a:gd name="T7" fmla="*/ 1 h 3"/>
                  <a:gd name="T8" fmla="*/ 4 w 5"/>
                  <a:gd name="T9" fmla="*/ 0 h 3"/>
                  <a:gd name="T10" fmla="*/ 4 w 5"/>
                  <a:gd name="T11" fmla="*/ 0 h 3"/>
                  <a:gd name="T12" fmla="*/ 0 w 5"/>
                  <a:gd name="T13" fmla="*/ 2 h 3"/>
                  <a:gd name="T14" fmla="*/ 0 w 5"/>
                  <a:gd name="T15" fmla="*/ 3 h 3"/>
                  <a:gd name="T16" fmla="*/ 1 w 5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3" name="Freeform 335">
                <a:extLst>
                  <a:ext uri="{FF2B5EF4-FFF2-40B4-BE49-F238E27FC236}">
                    <a16:creationId xmlns:a16="http://schemas.microsoft.com/office/drawing/2014/main" id="{8680B781-D894-4A10-2204-30081FA31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630"/>
                <a:ext cx="20" cy="64"/>
              </a:xfrm>
              <a:custGeom>
                <a:avLst/>
                <a:gdLst>
                  <a:gd name="T0" fmla="*/ 7 w 8"/>
                  <a:gd name="T1" fmla="*/ 0 h 24"/>
                  <a:gd name="T2" fmla="*/ 0 w 8"/>
                  <a:gd name="T3" fmla="*/ 16 h 24"/>
                  <a:gd name="T4" fmla="*/ 3 w 8"/>
                  <a:gd name="T5" fmla="*/ 24 h 24"/>
                  <a:gd name="T6" fmla="*/ 4 w 8"/>
                  <a:gd name="T7" fmla="*/ 24 h 24"/>
                  <a:gd name="T8" fmla="*/ 4 w 8"/>
                  <a:gd name="T9" fmla="*/ 23 h 24"/>
                  <a:gd name="T10" fmla="*/ 2 w 8"/>
                  <a:gd name="T11" fmla="*/ 16 h 24"/>
                  <a:gd name="T12" fmla="*/ 8 w 8"/>
                  <a:gd name="T13" fmla="*/ 1 h 24"/>
                  <a:gd name="T14" fmla="*/ 8 w 8"/>
                  <a:gd name="T15" fmla="*/ 0 h 24"/>
                  <a:gd name="T16" fmla="*/ 7 w 8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4">
                    <a:moveTo>
                      <a:pt x="7" y="0"/>
                    </a:moveTo>
                    <a:cubicBezTo>
                      <a:pt x="4" y="4"/>
                      <a:pt x="0" y="10"/>
                      <a:pt x="0" y="16"/>
                    </a:cubicBezTo>
                    <a:cubicBezTo>
                      <a:pt x="0" y="19"/>
                      <a:pt x="1" y="22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1"/>
                      <a:pt x="2" y="19"/>
                      <a:pt x="2" y="16"/>
                    </a:cubicBezTo>
                    <a:cubicBezTo>
                      <a:pt x="2" y="11"/>
                      <a:pt x="5" y="5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4" name="Freeform 336">
                <a:extLst>
                  <a:ext uri="{FF2B5EF4-FFF2-40B4-BE49-F238E27FC236}">
                    <a16:creationId xmlns:a16="http://schemas.microsoft.com/office/drawing/2014/main" id="{9A5A2682-BAC1-7204-B9F0-A5B8AC94A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608"/>
                <a:ext cx="15" cy="54"/>
              </a:xfrm>
              <a:custGeom>
                <a:avLst/>
                <a:gdLst>
                  <a:gd name="T0" fmla="*/ 3 w 6"/>
                  <a:gd name="T1" fmla="*/ 0 h 20"/>
                  <a:gd name="T2" fmla="*/ 0 w 6"/>
                  <a:gd name="T3" fmla="*/ 8 h 20"/>
                  <a:gd name="T4" fmla="*/ 5 w 6"/>
                  <a:gd name="T5" fmla="*/ 20 h 20"/>
                  <a:gd name="T6" fmla="*/ 6 w 6"/>
                  <a:gd name="T7" fmla="*/ 20 h 20"/>
                  <a:gd name="T8" fmla="*/ 6 w 6"/>
                  <a:gd name="T9" fmla="*/ 19 h 20"/>
                  <a:gd name="T10" fmla="*/ 2 w 6"/>
                  <a:gd name="T11" fmla="*/ 8 h 20"/>
                  <a:gd name="T12" fmla="*/ 4 w 6"/>
                  <a:gd name="T13" fmla="*/ 1 h 20"/>
                  <a:gd name="T14" fmla="*/ 4 w 6"/>
                  <a:gd name="T15" fmla="*/ 0 h 20"/>
                  <a:gd name="T16" fmla="*/ 3 w 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0">
                    <a:moveTo>
                      <a:pt x="3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0" y="12"/>
                      <a:pt x="2" y="17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16"/>
                      <a:pt x="2" y="12"/>
                      <a:pt x="2" y="8"/>
                    </a:cubicBezTo>
                    <a:cubicBezTo>
                      <a:pt x="2" y="5"/>
                      <a:pt x="3" y="3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5" name="Freeform 337">
                <a:extLst>
                  <a:ext uri="{FF2B5EF4-FFF2-40B4-BE49-F238E27FC236}">
                    <a16:creationId xmlns:a16="http://schemas.microsoft.com/office/drawing/2014/main" id="{FF54D126-D861-0D95-8F83-BD67FDDEB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000"/>
                <a:ext cx="17" cy="27"/>
              </a:xfrm>
              <a:custGeom>
                <a:avLst/>
                <a:gdLst>
                  <a:gd name="T0" fmla="*/ 0 w 7"/>
                  <a:gd name="T1" fmla="*/ 3 h 10"/>
                  <a:gd name="T2" fmla="*/ 0 w 7"/>
                  <a:gd name="T3" fmla="*/ 4 h 10"/>
                  <a:gd name="T4" fmla="*/ 0 w 7"/>
                  <a:gd name="T5" fmla="*/ 7 h 10"/>
                  <a:gd name="T6" fmla="*/ 1 w 7"/>
                  <a:gd name="T7" fmla="*/ 9 h 10"/>
                  <a:gd name="T8" fmla="*/ 3 w 7"/>
                  <a:gd name="T9" fmla="*/ 10 h 10"/>
                  <a:gd name="T10" fmla="*/ 5 w 7"/>
                  <a:gd name="T11" fmla="*/ 10 h 10"/>
                  <a:gd name="T12" fmla="*/ 6 w 7"/>
                  <a:gd name="T13" fmla="*/ 8 h 10"/>
                  <a:gd name="T14" fmla="*/ 7 w 7"/>
                  <a:gd name="T15" fmla="*/ 6 h 10"/>
                  <a:gd name="T16" fmla="*/ 6 w 7"/>
                  <a:gd name="T17" fmla="*/ 2 h 10"/>
                  <a:gd name="T18" fmla="*/ 5 w 7"/>
                  <a:gd name="T19" fmla="*/ 0 h 10"/>
                  <a:gd name="T20" fmla="*/ 2 w 7"/>
                  <a:gd name="T21" fmla="*/ 0 h 10"/>
                  <a:gd name="T22" fmla="*/ 3 w 7"/>
                  <a:gd name="T23" fmla="*/ 3 h 10"/>
                  <a:gd name="T24" fmla="*/ 4 w 7"/>
                  <a:gd name="T25" fmla="*/ 6 h 10"/>
                  <a:gd name="T26" fmla="*/ 4 w 7"/>
                  <a:gd name="T27" fmla="*/ 7 h 10"/>
                  <a:gd name="T28" fmla="*/ 3 w 7"/>
                  <a:gd name="T29" fmla="*/ 7 h 10"/>
                  <a:gd name="T30" fmla="*/ 3 w 7"/>
                  <a:gd name="T31" fmla="*/ 7 h 10"/>
                  <a:gd name="T32" fmla="*/ 3 w 7"/>
                  <a:gd name="T33" fmla="*/ 7 h 10"/>
                  <a:gd name="T34" fmla="*/ 3 w 7"/>
                  <a:gd name="T35" fmla="*/ 7 h 10"/>
                  <a:gd name="T36" fmla="*/ 3 w 7"/>
                  <a:gd name="T37" fmla="*/ 7 h 10"/>
                  <a:gd name="T38" fmla="*/ 3 w 7"/>
                  <a:gd name="T39" fmla="*/ 7 h 10"/>
                  <a:gd name="T40" fmla="*/ 3 w 7"/>
                  <a:gd name="T41" fmla="*/ 7 h 10"/>
                  <a:gd name="T42" fmla="*/ 3 w 7"/>
                  <a:gd name="T43" fmla="*/ 7 h 10"/>
                  <a:gd name="T44" fmla="*/ 3 w 7"/>
                  <a:gd name="T45" fmla="*/ 7 h 10"/>
                  <a:gd name="T46" fmla="*/ 4 w 7"/>
                  <a:gd name="T47" fmla="*/ 7 h 10"/>
                  <a:gd name="T48" fmla="*/ 3 w 7"/>
                  <a:gd name="T49" fmla="*/ 7 h 10"/>
                  <a:gd name="T50" fmla="*/ 3 w 7"/>
                  <a:gd name="T51" fmla="*/ 7 h 10"/>
                  <a:gd name="T52" fmla="*/ 4 w 7"/>
                  <a:gd name="T53" fmla="*/ 7 h 10"/>
                  <a:gd name="T54" fmla="*/ 3 w 7"/>
                  <a:gd name="T55" fmla="*/ 6 h 10"/>
                  <a:gd name="T56" fmla="*/ 3 w 7"/>
                  <a:gd name="T57" fmla="*/ 4 h 10"/>
                  <a:gd name="T58" fmla="*/ 3 w 7"/>
                  <a:gd name="T59" fmla="*/ 4 h 10"/>
                  <a:gd name="T60" fmla="*/ 0 w 7"/>
                  <a:gd name="T6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9"/>
                      <a:pt x="6" y="9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5"/>
                      <a:pt x="6" y="3"/>
                      <a:pt x="6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6" name="Freeform 338">
                <a:extLst>
                  <a:ext uri="{FF2B5EF4-FFF2-40B4-BE49-F238E27FC236}">
                    <a16:creationId xmlns:a16="http://schemas.microsoft.com/office/drawing/2014/main" id="{61111AB8-DC17-7F4E-0342-B9C0F026E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958"/>
                <a:ext cx="20" cy="18"/>
              </a:xfrm>
              <a:custGeom>
                <a:avLst/>
                <a:gdLst>
                  <a:gd name="T0" fmla="*/ 6 w 8"/>
                  <a:gd name="T1" fmla="*/ 0 h 7"/>
                  <a:gd name="T2" fmla="*/ 4 w 8"/>
                  <a:gd name="T3" fmla="*/ 0 h 7"/>
                  <a:gd name="T4" fmla="*/ 2 w 8"/>
                  <a:gd name="T5" fmla="*/ 0 h 7"/>
                  <a:gd name="T6" fmla="*/ 0 w 8"/>
                  <a:gd name="T7" fmla="*/ 2 h 7"/>
                  <a:gd name="T8" fmla="*/ 0 w 8"/>
                  <a:gd name="T9" fmla="*/ 4 h 7"/>
                  <a:gd name="T10" fmla="*/ 1 w 8"/>
                  <a:gd name="T11" fmla="*/ 6 h 7"/>
                  <a:gd name="T12" fmla="*/ 3 w 8"/>
                  <a:gd name="T13" fmla="*/ 7 h 7"/>
                  <a:gd name="T14" fmla="*/ 6 w 8"/>
                  <a:gd name="T15" fmla="*/ 7 h 7"/>
                  <a:gd name="T16" fmla="*/ 8 w 8"/>
                  <a:gd name="T17" fmla="*/ 7 h 7"/>
                  <a:gd name="T18" fmla="*/ 8 w 8"/>
                  <a:gd name="T19" fmla="*/ 4 h 7"/>
                  <a:gd name="T20" fmla="*/ 6 w 8"/>
                  <a:gd name="T21" fmla="*/ 4 h 7"/>
                  <a:gd name="T22" fmla="*/ 3 w 8"/>
                  <a:gd name="T23" fmla="*/ 4 h 7"/>
                  <a:gd name="T24" fmla="*/ 2 w 8"/>
                  <a:gd name="T25" fmla="*/ 3 h 7"/>
                  <a:gd name="T26" fmla="*/ 2 w 8"/>
                  <a:gd name="T27" fmla="*/ 3 h 7"/>
                  <a:gd name="T28" fmla="*/ 2 w 8"/>
                  <a:gd name="T29" fmla="*/ 3 h 7"/>
                  <a:gd name="T30" fmla="*/ 2 w 8"/>
                  <a:gd name="T31" fmla="*/ 3 h 7"/>
                  <a:gd name="T32" fmla="*/ 2 w 8"/>
                  <a:gd name="T33" fmla="*/ 3 h 7"/>
                  <a:gd name="T34" fmla="*/ 2 w 8"/>
                  <a:gd name="T35" fmla="*/ 3 h 7"/>
                  <a:gd name="T36" fmla="*/ 2 w 8"/>
                  <a:gd name="T37" fmla="*/ 4 h 7"/>
                  <a:gd name="T38" fmla="*/ 3 w 8"/>
                  <a:gd name="T39" fmla="*/ 4 h 7"/>
                  <a:gd name="T40" fmla="*/ 2 w 8"/>
                  <a:gd name="T41" fmla="*/ 3 h 7"/>
                  <a:gd name="T42" fmla="*/ 2 w 8"/>
                  <a:gd name="T43" fmla="*/ 4 h 7"/>
                  <a:gd name="T44" fmla="*/ 3 w 8"/>
                  <a:gd name="T45" fmla="*/ 4 h 7"/>
                  <a:gd name="T46" fmla="*/ 2 w 8"/>
                  <a:gd name="T47" fmla="*/ 4 h 7"/>
                  <a:gd name="T48" fmla="*/ 3 w 8"/>
                  <a:gd name="T49" fmla="*/ 4 h 7"/>
                  <a:gd name="T50" fmla="*/ 3 w 8"/>
                  <a:gd name="T51" fmla="*/ 4 h 7"/>
                  <a:gd name="T52" fmla="*/ 2 w 8"/>
                  <a:gd name="T53" fmla="*/ 4 h 7"/>
                  <a:gd name="T54" fmla="*/ 3 w 8"/>
                  <a:gd name="T55" fmla="*/ 4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3 h 7"/>
                  <a:gd name="T62" fmla="*/ 6 w 8"/>
                  <a:gd name="T63" fmla="*/ 3 h 7"/>
                  <a:gd name="T64" fmla="*/ 6 w 8"/>
                  <a:gd name="T6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7" name="Freeform 339">
                <a:extLst>
                  <a:ext uri="{FF2B5EF4-FFF2-40B4-BE49-F238E27FC236}">
                    <a16:creationId xmlns:a16="http://schemas.microsoft.com/office/drawing/2014/main" id="{A53C6CD6-8F5B-415B-50F7-F1E11BA02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976"/>
                <a:ext cx="10" cy="30"/>
              </a:xfrm>
              <a:custGeom>
                <a:avLst/>
                <a:gdLst>
                  <a:gd name="T0" fmla="*/ 1 w 4"/>
                  <a:gd name="T1" fmla="*/ 0 h 11"/>
                  <a:gd name="T2" fmla="*/ 0 w 4"/>
                  <a:gd name="T3" fmla="*/ 6 h 11"/>
                  <a:gd name="T4" fmla="*/ 1 w 4"/>
                  <a:gd name="T5" fmla="*/ 11 h 11"/>
                  <a:gd name="T6" fmla="*/ 3 w 4"/>
                  <a:gd name="T7" fmla="*/ 9 h 11"/>
                  <a:gd name="T8" fmla="*/ 3 w 4"/>
                  <a:gd name="T9" fmla="*/ 6 h 11"/>
                  <a:gd name="T10" fmla="*/ 4 w 4"/>
                  <a:gd name="T11" fmla="*/ 2 h 11"/>
                  <a:gd name="T12" fmla="*/ 1 w 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7"/>
                      <a:pt x="3" y="6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8" name="Freeform 340">
                <a:extLst>
                  <a:ext uri="{FF2B5EF4-FFF2-40B4-BE49-F238E27FC236}">
                    <a16:creationId xmlns:a16="http://schemas.microsoft.com/office/drawing/2014/main" id="{5F01821E-AFED-1A57-DA72-741371DC8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854"/>
                <a:ext cx="20" cy="21"/>
              </a:xfrm>
              <a:custGeom>
                <a:avLst/>
                <a:gdLst>
                  <a:gd name="T0" fmla="*/ 1 w 8"/>
                  <a:gd name="T1" fmla="*/ 4 h 8"/>
                  <a:gd name="T2" fmla="*/ 3 w 8"/>
                  <a:gd name="T3" fmla="*/ 3 h 8"/>
                  <a:gd name="T4" fmla="*/ 4 w 8"/>
                  <a:gd name="T5" fmla="*/ 3 h 8"/>
                  <a:gd name="T6" fmla="*/ 4 w 8"/>
                  <a:gd name="T7" fmla="*/ 3 h 8"/>
                  <a:gd name="T8" fmla="*/ 5 w 8"/>
                  <a:gd name="T9" fmla="*/ 3 h 8"/>
                  <a:gd name="T10" fmla="*/ 4 w 8"/>
                  <a:gd name="T11" fmla="*/ 3 h 8"/>
                  <a:gd name="T12" fmla="*/ 4 w 8"/>
                  <a:gd name="T13" fmla="*/ 3 h 8"/>
                  <a:gd name="T14" fmla="*/ 5 w 8"/>
                  <a:gd name="T15" fmla="*/ 3 h 8"/>
                  <a:gd name="T16" fmla="*/ 4 w 8"/>
                  <a:gd name="T17" fmla="*/ 3 h 8"/>
                  <a:gd name="T18" fmla="*/ 5 w 8"/>
                  <a:gd name="T19" fmla="*/ 3 h 8"/>
                  <a:gd name="T20" fmla="*/ 5 w 8"/>
                  <a:gd name="T21" fmla="*/ 3 h 8"/>
                  <a:gd name="T22" fmla="*/ 5 w 8"/>
                  <a:gd name="T23" fmla="*/ 3 h 8"/>
                  <a:gd name="T24" fmla="*/ 5 w 8"/>
                  <a:gd name="T25" fmla="*/ 3 h 8"/>
                  <a:gd name="T26" fmla="*/ 5 w 8"/>
                  <a:gd name="T27" fmla="*/ 3 h 8"/>
                  <a:gd name="T28" fmla="*/ 5 w 8"/>
                  <a:gd name="T29" fmla="*/ 3 h 8"/>
                  <a:gd name="T30" fmla="*/ 5 w 8"/>
                  <a:gd name="T31" fmla="*/ 3 h 8"/>
                  <a:gd name="T32" fmla="*/ 5 w 8"/>
                  <a:gd name="T33" fmla="*/ 3 h 8"/>
                  <a:gd name="T34" fmla="*/ 5 w 8"/>
                  <a:gd name="T35" fmla="*/ 3 h 8"/>
                  <a:gd name="T36" fmla="*/ 5 w 8"/>
                  <a:gd name="T37" fmla="*/ 3 h 8"/>
                  <a:gd name="T38" fmla="*/ 5 w 8"/>
                  <a:gd name="T39" fmla="*/ 3 h 8"/>
                  <a:gd name="T40" fmla="*/ 5 w 8"/>
                  <a:gd name="T41" fmla="*/ 3 h 8"/>
                  <a:gd name="T42" fmla="*/ 5 w 8"/>
                  <a:gd name="T43" fmla="*/ 3 h 8"/>
                  <a:gd name="T44" fmla="*/ 5 w 8"/>
                  <a:gd name="T45" fmla="*/ 3 h 8"/>
                  <a:gd name="T46" fmla="*/ 5 w 8"/>
                  <a:gd name="T47" fmla="*/ 3 h 8"/>
                  <a:gd name="T48" fmla="*/ 5 w 8"/>
                  <a:gd name="T49" fmla="*/ 3 h 8"/>
                  <a:gd name="T50" fmla="*/ 4 w 8"/>
                  <a:gd name="T51" fmla="*/ 3 h 8"/>
                  <a:gd name="T52" fmla="*/ 2 w 8"/>
                  <a:gd name="T53" fmla="*/ 5 h 8"/>
                  <a:gd name="T54" fmla="*/ 3 w 8"/>
                  <a:gd name="T55" fmla="*/ 8 h 8"/>
                  <a:gd name="T56" fmla="*/ 6 w 8"/>
                  <a:gd name="T57" fmla="*/ 6 h 8"/>
                  <a:gd name="T58" fmla="*/ 7 w 8"/>
                  <a:gd name="T59" fmla="*/ 5 h 8"/>
                  <a:gd name="T60" fmla="*/ 8 w 8"/>
                  <a:gd name="T61" fmla="*/ 3 h 8"/>
                  <a:gd name="T62" fmla="*/ 7 w 8"/>
                  <a:gd name="T63" fmla="*/ 1 h 8"/>
                  <a:gd name="T64" fmla="*/ 6 w 8"/>
                  <a:gd name="T65" fmla="*/ 0 h 8"/>
                  <a:gd name="T66" fmla="*/ 4 w 8"/>
                  <a:gd name="T67" fmla="*/ 0 h 8"/>
                  <a:gd name="T68" fmla="*/ 2 w 8"/>
                  <a:gd name="T69" fmla="*/ 1 h 8"/>
                  <a:gd name="T70" fmla="*/ 0 w 8"/>
                  <a:gd name="T71" fmla="*/ 2 h 8"/>
                  <a:gd name="T72" fmla="*/ 1 w 8"/>
                  <a:gd name="T7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2" y="5"/>
                      <a:pt x="2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79" name="Freeform 341">
                <a:extLst>
                  <a:ext uri="{FF2B5EF4-FFF2-40B4-BE49-F238E27FC236}">
                    <a16:creationId xmlns:a16="http://schemas.microsoft.com/office/drawing/2014/main" id="{58E6097F-2B9C-93C5-1BE0-0976C8D45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939"/>
                <a:ext cx="23" cy="21"/>
              </a:xfrm>
              <a:custGeom>
                <a:avLst/>
                <a:gdLst>
                  <a:gd name="T0" fmla="*/ 1 w 9"/>
                  <a:gd name="T1" fmla="*/ 6 h 8"/>
                  <a:gd name="T2" fmla="*/ 2 w 9"/>
                  <a:gd name="T3" fmla="*/ 8 h 8"/>
                  <a:gd name="T4" fmla="*/ 4 w 9"/>
                  <a:gd name="T5" fmla="*/ 8 h 8"/>
                  <a:gd name="T6" fmla="*/ 7 w 9"/>
                  <a:gd name="T7" fmla="*/ 7 h 8"/>
                  <a:gd name="T8" fmla="*/ 9 w 9"/>
                  <a:gd name="T9" fmla="*/ 4 h 8"/>
                  <a:gd name="T10" fmla="*/ 9 w 9"/>
                  <a:gd name="T11" fmla="*/ 4 h 8"/>
                  <a:gd name="T12" fmla="*/ 9 w 9"/>
                  <a:gd name="T13" fmla="*/ 4 h 8"/>
                  <a:gd name="T14" fmla="*/ 9 w 9"/>
                  <a:gd name="T15" fmla="*/ 4 h 8"/>
                  <a:gd name="T16" fmla="*/ 8 w 9"/>
                  <a:gd name="T17" fmla="*/ 2 h 8"/>
                  <a:gd name="T18" fmla="*/ 4 w 9"/>
                  <a:gd name="T19" fmla="*/ 1 h 8"/>
                  <a:gd name="T20" fmla="*/ 1 w 9"/>
                  <a:gd name="T21" fmla="*/ 0 h 8"/>
                  <a:gd name="T22" fmla="*/ 0 w 9"/>
                  <a:gd name="T23" fmla="*/ 0 h 8"/>
                  <a:gd name="T24" fmla="*/ 0 w 9"/>
                  <a:gd name="T25" fmla="*/ 0 h 8"/>
                  <a:gd name="T26" fmla="*/ 0 w 9"/>
                  <a:gd name="T27" fmla="*/ 3 h 8"/>
                  <a:gd name="T28" fmla="*/ 0 w 9"/>
                  <a:gd name="T29" fmla="*/ 3 h 8"/>
                  <a:gd name="T30" fmla="*/ 1 w 9"/>
                  <a:gd name="T31" fmla="*/ 3 h 8"/>
                  <a:gd name="T32" fmla="*/ 5 w 9"/>
                  <a:gd name="T33" fmla="*/ 4 h 8"/>
                  <a:gd name="T34" fmla="*/ 6 w 9"/>
                  <a:gd name="T35" fmla="*/ 4 h 8"/>
                  <a:gd name="T36" fmla="*/ 6 w 9"/>
                  <a:gd name="T37" fmla="*/ 4 h 8"/>
                  <a:gd name="T38" fmla="*/ 7 w 9"/>
                  <a:gd name="T39" fmla="*/ 4 h 8"/>
                  <a:gd name="T40" fmla="*/ 6 w 9"/>
                  <a:gd name="T41" fmla="*/ 4 h 8"/>
                  <a:gd name="T42" fmla="*/ 6 w 9"/>
                  <a:gd name="T43" fmla="*/ 4 h 8"/>
                  <a:gd name="T44" fmla="*/ 6 w 9"/>
                  <a:gd name="T45" fmla="*/ 4 h 8"/>
                  <a:gd name="T46" fmla="*/ 6 w 9"/>
                  <a:gd name="T47" fmla="*/ 4 h 8"/>
                  <a:gd name="T48" fmla="*/ 6 w 9"/>
                  <a:gd name="T49" fmla="*/ 4 h 8"/>
                  <a:gd name="T50" fmla="*/ 6 w 9"/>
                  <a:gd name="T51" fmla="*/ 4 h 8"/>
                  <a:gd name="T52" fmla="*/ 6 w 9"/>
                  <a:gd name="T53" fmla="*/ 4 h 8"/>
                  <a:gd name="T54" fmla="*/ 5 w 9"/>
                  <a:gd name="T55" fmla="*/ 5 h 8"/>
                  <a:gd name="T56" fmla="*/ 4 w 9"/>
                  <a:gd name="T57" fmla="*/ 5 h 8"/>
                  <a:gd name="T58" fmla="*/ 4 w 9"/>
                  <a:gd name="T59" fmla="*/ 5 h 8"/>
                  <a:gd name="T60" fmla="*/ 4 w 9"/>
                  <a:gd name="T61" fmla="*/ 6 h 8"/>
                  <a:gd name="T62" fmla="*/ 4 w 9"/>
                  <a:gd name="T63" fmla="*/ 6 h 8"/>
                  <a:gd name="T64" fmla="*/ 4 w 9"/>
                  <a:gd name="T65" fmla="*/ 5 h 8"/>
                  <a:gd name="T66" fmla="*/ 4 w 9"/>
                  <a:gd name="T67" fmla="*/ 6 h 8"/>
                  <a:gd name="T68" fmla="*/ 4 w 9"/>
                  <a:gd name="T69" fmla="*/ 6 h 8"/>
                  <a:gd name="T70" fmla="*/ 4 w 9"/>
                  <a:gd name="T71" fmla="*/ 6 h 8"/>
                  <a:gd name="T72" fmla="*/ 4 w 9"/>
                  <a:gd name="T73" fmla="*/ 6 h 8"/>
                  <a:gd name="T74" fmla="*/ 4 w 9"/>
                  <a:gd name="T75" fmla="*/ 6 h 8"/>
                  <a:gd name="T76" fmla="*/ 4 w 9"/>
                  <a:gd name="T77" fmla="*/ 6 h 8"/>
                  <a:gd name="T78" fmla="*/ 4 w 9"/>
                  <a:gd name="T79" fmla="*/ 6 h 8"/>
                  <a:gd name="T80" fmla="*/ 4 w 9"/>
                  <a:gd name="T81" fmla="*/ 5 h 8"/>
                  <a:gd name="T82" fmla="*/ 1 w 9"/>
                  <a:gd name="T8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8">
                    <a:moveTo>
                      <a:pt x="1" y="6"/>
                    </a:moveTo>
                    <a:cubicBezTo>
                      <a:pt x="1" y="6"/>
                      <a:pt x="2" y="7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7" y="1"/>
                      <a:pt x="6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4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0" name="Freeform 342">
                <a:extLst>
                  <a:ext uri="{FF2B5EF4-FFF2-40B4-BE49-F238E27FC236}">
                    <a16:creationId xmlns:a16="http://schemas.microsoft.com/office/drawing/2014/main" id="{D41A7C2E-5816-86CE-94D1-9261AB842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888"/>
                <a:ext cx="15" cy="19"/>
              </a:xfrm>
              <a:custGeom>
                <a:avLst/>
                <a:gdLst>
                  <a:gd name="T0" fmla="*/ 0 w 6"/>
                  <a:gd name="T1" fmla="*/ 0 h 7"/>
                  <a:gd name="T2" fmla="*/ 4 w 6"/>
                  <a:gd name="T3" fmla="*/ 7 h 7"/>
                  <a:gd name="T4" fmla="*/ 6 w 6"/>
                  <a:gd name="T5" fmla="*/ 5 h 7"/>
                  <a:gd name="T6" fmla="*/ 3 w 6"/>
                  <a:gd name="T7" fmla="*/ 0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3"/>
                      <a:pt x="2" y="5"/>
                      <a:pt x="4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1" name="Freeform 343">
                <a:extLst>
                  <a:ext uri="{FF2B5EF4-FFF2-40B4-BE49-F238E27FC236}">
                    <a16:creationId xmlns:a16="http://schemas.microsoft.com/office/drawing/2014/main" id="{B9ED17C3-E0F7-4AFA-BE5A-DCB1B1033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3088"/>
                <a:ext cx="23" cy="22"/>
              </a:xfrm>
              <a:custGeom>
                <a:avLst/>
                <a:gdLst>
                  <a:gd name="T0" fmla="*/ 3 w 9"/>
                  <a:gd name="T1" fmla="*/ 8 h 8"/>
                  <a:gd name="T2" fmla="*/ 5 w 9"/>
                  <a:gd name="T3" fmla="*/ 8 h 8"/>
                  <a:gd name="T4" fmla="*/ 8 w 9"/>
                  <a:gd name="T5" fmla="*/ 7 h 8"/>
                  <a:gd name="T6" fmla="*/ 9 w 9"/>
                  <a:gd name="T7" fmla="*/ 4 h 8"/>
                  <a:gd name="T8" fmla="*/ 8 w 9"/>
                  <a:gd name="T9" fmla="*/ 1 h 8"/>
                  <a:gd name="T10" fmla="*/ 5 w 9"/>
                  <a:gd name="T11" fmla="*/ 0 h 8"/>
                  <a:gd name="T12" fmla="*/ 0 w 9"/>
                  <a:gd name="T13" fmla="*/ 2 h 8"/>
                  <a:gd name="T14" fmla="*/ 2 w 9"/>
                  <a:gd name="T15" fmla="*/ 4 h 8"/>
                  <a:gd name="T16" fmla="*/ 5 w 9"/>
                  <a:gd name="T17" fmla="*/ 3 h 8"/>
                  <a:gd name="T18" fmla="*/ 6 w 9"/>
                  <a:gd name="T19" fmla="*/ 3 h 8"/>
                  <a:gd name="T20" fmla="*/ 6 w 9"/>
                  <a:gd name="T21" fmla="*/ 4 h 8"/>
                  <a:gd name="T22" fmla="*/ 5 w 9"/>
                  <a:gd name="T23" fmla="*/ 5 h 8"/>
                  <a:gd name="T24" fmla="*/ 5 w 9"/>
                  <a:gd name="T25" fmla="*/ 5 h 8"/>
                  <a:gd name="T26" fmla="*/ 4 w 9"/>
                  <a:gd name="T27" fmla="*/ 5 h 8"/>
                  <a:gd name="T28" fmla="*/ 3 w 9"/>
                  <a:gd name="T2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3" y="8"/>
                    </a:moveTo>
                    <a:cubicBezTo>
                      <a:pt x="4" y="8"/>
                      <a:pt x="4" y="8"/>
                      <a:pt x="5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2" y="0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2" name="Freeform 344">
                <a:extLst>
                  <a:ext uri="{FF2B5EF4-FFF2-40B4-BE49-F238E27FC236}">
                    <a16:creationId xmlns:a16="http://schemas.microsoft.com/office/drawing/2014/main" id="{FABE0175-8157-A3CB-34A5-7547CE683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171"/>
                <a:ext cx="15" cy="8"/>
              </a:xfrm>
              <a:custGeom>
                <a:avLst/>
                <a:gdLst>
                  <a:gd name="T0" fmla="*/ 0 w 6"/>
                  <a:gd name="T1" fmla="*/ 3 h 3"/>
                  <a:gd name="T2" fmla="*/ 4 w 6"/>
                  <a:gd name="T3" fmla="*/ 3 h 3"/>
                  <a:gd name="T4" fmla="*/ 6 w 6"/>
                  <a:gd name="T5" fmla="*/ 3 h 3"/>
                  <a:gd name="T6" fmla="*/ 6 w 6"/>
                  <a:gd name="T7" fmla="*/ 0 h 3"/>
                  <a:gd name="T8" fmla="*/ 4 w 6"/>
                  <a:gd name="T9" fmla="*/ 0 h 3"/>
                  <a:gd name="T10" fmla="*/ 0 w 6"/>
                  <a:gd name="T11" fmla="*/ 0 h 3"/>
                  <a:gd name="T12" fmla="*/ 0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3" name="Freeform 345">
                <a:extLst>
                  <a:ext uri="{FF2B5EF4-FFF2-40B4-BE49-F238E27FC236}">
                    <a16:creationId xmlns:a16="http://schemas.microsoft.com/office/drawing/2014/main" id="{B87DEDA9-55F4-005B-B24F-5981237A9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246"/>
                <a:ext cx="25" cy="29"/>
              </a:xfrm>
              <a:custGeom>
                <a:avLst/>
                <a:gdLst>
                  <a:gd name="T0" fmla="*/ 6 w 10"/>
                  <a:gd name="T1" fmla="*/ 11 h 11"/>
                  <a:gd name="T2" fmla="*/ 8 w 10"/>
                  <a:gd name="T3" fmla="*/ 8 h 11"/>
                  <a:gd name="T4" fmla="*/ 10 w 10"/>
                  <a:gd name="T5" fmla="*/ 4 h 11"/>
                  <a:gd name="T6" fmla="*/ 8 w 10"/>
                  <a:gd name="T7" fmla="*/ 1 h 11"/>
                  <a:gd name="T8" fmla="*/ 6 w 10"/>
                  <a:gd name="T9" fmla="*/ 0 h 11"/>
                  <a:gd name="T10" fmla="*/ 4 w 10"/>
                  <a:gd name="T11" fmla="*/ 2 h 11"/>
                  <a:gd name="T12" fmla="*/ 1 w 10"/>
                  <a:gd name="T13" fmla="*/ 5 h 11"/>
                  <a:gd name="T14" fmla="*/ 0 w 10"/>
                  <a:gd name="T15" fmla="*/ 9 h 11"/>
                  <a:gd name="T16" fmla="*/ 3 w 10"/>
                  <a:gd name="T17" fmla="*/ 9 h 11"/>
                  <a:gd name="T18" fmla="*/ 4 w 10"/>
                  <a:gd name="T19" fmla="*/ 6 h 11"/>
                  <a:gd name="T20" fmla="*/ 6 w 10"/>
                  <a:gd name="T21" fmla="*/ 4 h 11"/>
                  <a:gd name="T22" fmla="*/ 6 w 10"/>
                  <a:gd name="T23" fmla="*/ 3 h 11"/>
                  <a:gd name="T24" fmla="*/ 7 w 10"/>
                  <a:gd name="T25" fmla="*/ 3 h 11"/>
                  <a:gd name="T26" fmla="*/ 7 w 10"/>
                  <a:gd name="T27" fmla="*/ 4 h 11"/>
                  <a:gd name="T28" fmla="*/ 6 w 10"/>
                  <a:gd name="T29" fmla="*/ 6 h 11"/>
                  <a:gd name="T30" fmla="*/ 4 w 10"/>
                  <a:gd name="T31" fmla="*/ 9 h 11"/>
                  <a:gd name="T32" fmla="*/ 6 w 10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6" y="11"/>
                    </a:moveTo>
                    <a:cubicBezTo>
                      <a:pt x="6" y="10"/>
                      <a:pt x="7" y="9"/>
                      <a:pt x="8" y="8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7"/>
                      <a:pt x="4" y="6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5"/>
                      <a:pt x="6" y="6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6" y="11"/>
                      <a:pt x="6" y="11"/>
                      <a:pt x="6" y="1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4" name="Freeform 346">
                <a:extLst>
                  <a:ext uri="{FF2B5EF4-FFF2-40B4-BE49-F238E27FC236}">
                    <a16:creationId xmlns:a16="http://schemas.microsoft.com/office/drawing/2014/main" id="{97BACA09-56D1-94C4-6AE7-4556D9D92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3150"/>
                <a:ext cx="13" cy="10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4"/>
                      <a:pt x="3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5" name="Freeform 347">
                <a:extLst>
                  <a:ext uri="{FF2B5EF4-FFF2-40B4-BE49-F238E27FC236}">
                    <a16:creationId xmlns:a16="http://schemas.microsoft.com/office/drawing/2014/main" id="{D8386958-F4C6-90E7-AA3B-4773DAB5F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160"/>
                <a:ext cx="13" cy="22"/>
              </a:xfrm>
              <a:custGeom>
                <a:avLst/>
                <a:gdLst>
                  <a:gd name="T0" fmla="*/ 3 w 5"/>
                  <a:gd name="T1" fmla="*/ 8 h 8"/>
                  <a:gd name="T2" fmla="*/ 4 w 5"/>
                  <a:gd name="T3" fmla="*/ 6 h 8"/>
                  <a:gd name="T4" fmla="*/ 5 w 5"/>
                  <a:gd name="T5" fmla="*/ 3 h 8"/>
                  <a:gd name="T6" fmla="*/ 4 w 5"/>
                  <a:gd name="T7" fmla="*/ 1 h 8"/>
                  <a:gd name="T8" fmla="*/ 2 w 5"/>
                  <a:gd name="T9" fmla="*/ 0 h 8"/>
                  <a:gd name="T10" fmla="*/ 1 w 5"/>
                  <a:gd name="T11" fmla="*/ 1 h 8"/>
                  <a:gd name="T12" fmla="*/ 2 w 5"/>
                  <a:gd name="T13" fmla="*/ 3 h 8"/>
                  <a:gd name="T14" fmla="*/ 2 w 5"/>
                  <a:gd name="T15" fmla="*/ 3 h 8"/>
                  <a:gd name="T16" fmla="*/ 2 w 5"/>
                  <a:gd name="T17" fmla="*/ 3 h 8"/>
                  <a:gd name="T18" fmla="*/ 2 w 5"/>
                  <a:gd name="T19" fmla="*/ 3 h 8"/>
                  <a:gd name="T20" fmla="*/ 2 w 5"/>
                  <a:gd name="T21" fmla="*/ 3 h 8"/>
                  <a:gd name="T22" fmla="*/ 2 w 5"/>
                  <a:gd name="T23" fmla="*/ 3 h 8"/>
                  <a:gd name="T24" fmla="*/ 2 w 5"/>
                  <a:gd name="T25" fmla="*/ 3 h 8"/>
                  <a:gd name="T26" fmla="*/ 2 w 5"/>
                  <a:gd name="T27" fmla="*/ 3 h 8"/>
                  <a:gd name="T28" fmla="*/ 2 w 5"/>
                  <a:gd name="T29" fmla="*/ 2 h 8"/>
                  <a:gd name="T30" fmla="*/ 2 w 5"/>
                  <a:gd name="T31" fmla="*/ 3 h 8"/>
                  <a:gd name="T32" fmla="*/ 2 w 5"/>
                  <a:gd name="T33" fmla="*/ 3 h 8"/>
                  <a:gd name="T34" fmla="*/ 2 w 5"/>
                  <a:gd name="T35" fmla="*/ 2 h 8"/>
                  <a:gd name="T36" fmla="*/ 2 w 5"/>
                  <a:gd name="T37" fmla="*/ 3 h 8"/>
                  <a:gd name="T38" fmla="*/ 2 w 5"/>
                  <a:gd name="T39" fmla="*/ 2 h 8"/>
                  <a:gd name="T40" fmla="*/ 2 w 5"/>
                  <a:gd name="T41" fmla="*/ 3 h 8"/>
                  <a:gd name="T42" fmla="*/ 2 w 5"/>
                  <a:gd name="T43" fmla="*/ 3 h 8"/>
                  <a:gd name="T44" fmla="*/ 2 w 5"/>
                  <a:gd name="T45" fmla="*/ 2 h 8"/>
                  <a:gd name="T46" fmla="*/ 2 w 5"/>
                  <a:gd name="T47" fmla="*/ 3 h 8"/>
                  <a:gd name="T48" fmla="*/ 2 w 5"/>
                  <a:gd name="T49" fmla="*/ 3 h 8"/>
                  <a:gd name="T50" fmla="*/ 1 w 5"/>
                  <a:gd name="T51" fmla="*/ 5 h 8"/>
                  <a:gd name="T52" fmla="*/ 0 w 5"/>
                  <a:gd name="T53" fmla="*/ 6 h 8"/>
                  <a:gd name="T54" fmla="*/ 3 w 5"/>
                  <a:gd name="T5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3" y="8"/>
                      <a:pt x="3" y="7"/>
                      <a:pt x="4" y="6"/>
                    </a:cubicBezTo>
                    <a:cubicBezTo>
                      <a:pt x="4" y="5"/>
                      <a:pt x="5" y="4"/>
                      <a:pt x="5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6" name="Freeform 348">
                <a:extLst>
                  <a:ext uri="{FF2B5EF4-FFF2-40B4-BE49-F238E27FC236}">
                    <a16:creationId xmlns:a16="http://schemas.microsoft.com/office/drawing/2014/main" id="{D8A36C92-E6CA-1D11-6685-6EF5F1138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083"/>
                <a:ext cx="13" cy="11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2 w 5"/>
                  <a:gd name="T5" fmla="*/ 0 h 4"/>
                  <a:gd name="T6" fmla="*/ 0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4"/>
                      <a:pt x="4" y="3"/>
                      <a:pt x="5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7" name="Freeform 349">
                <a:extLst>
                  <a:ext uri="{FF2B5EF4-FFF2-40B4-BE49-F238E27FC236}">
                    <a16:creationId xmlns:a16="http://schemas.microsoft.com/office/drawing/2014/main" id="{08CF7AB3-64E0-F824-79B8-FD47BF1FE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995"/>
                <a:ext cx="10" cy="16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5 h 6"/>
                  <a:gd name="T4" fmla="*/ 3 w 4"/>
                  <a:gd name="T5" fmla="*/ 6 h 6"/>
                  <a:gd name="T6" fmla="*/ 4 w 4"/>
                  <a:gd name="T7" fmla="*/ 1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8" name="Freeform 350">
                <a:extLst>
                  <a:ext uri="{FF2B5EF4-FFF2-40B4-BE49-F238E27FC236}">
                    <a16:creationId xmlns:a16="http://schemas.microsoft.com/office/drawing/2014/main" id="{E4B20A3E-FB96-2E9F-3F0D-BA4939B68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3040"/>
                <a:ext cx="20" cy="8"/>
              </a:xfrm>
              <a:custGeom>
                <a:avLst/>
                <a:gdLst>
                  <a:gd name="T0" fmla="*/ 0 w 8"/>
                  <a:gd name="T1" fmla="*/ 2 h 3"/>
                  <a:gd name="T2" fmla="*/ 5 w 8"/>
                  <a:gd name="T3" fmla="*/ 3 h 3"/>
                  <a:gd name="T4" fmla="*/ 8 w 8"/>
                  <a:gd name="T5" fmla="*/ 3 h 3"/>
                  <a:gd name="T6" fmla="*/ 7 w 8"/>
                  <a:gd name="T7" fmla="*/ 0 h 3"/>
                  <a:gd name="T8" fmla="*/ 5 w 8"/>
                  <a:gd name="T9" fmla="*/ 0 h 3"/>
                  <a:gd name="T10" fmla="*/ 2 w 8"/>
                  <a:gd name="T11" fmla="*/ 0 h 3"/>
                  <a:gd name="T12" fmla="*/ 0 w 8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1" y="3"/>
                      <a:pt x="3" y="3"/>
                      <a:pt x="5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89" name="Freeform 351">
                <a:extLst>
                  <a:ext uri="{FF2B5EF4-FFF2-40B4-BE49-F238E27FC236}">
                    <a16:creationId xmlns:a16="http://schemas.microsoft.com/office/drawing/2014/main" id="{526DB8B8-A234-469B-5AFC-318A665BB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078"/>
                <a:ext cx="20" cy="8"/>
              </a:xfrm>
              <a:custGeom>
                <a:avLst/>
                <a:gdLst>
                  <a:gd name="T0" fmla="*/ 0 w 8"/>
                  <a:gd name="T1" fmla="*/ 3 h 3"/>
                  <a:gd name="T2" fmla="*/ 2 w 8"/>
                  <a:gd name="T3" fmla="*/ 3 h 3"/>
                  <a:gd name="T4" fmla="*/ 7 w 8"/>
                  <a:gd name="T5" fmla="*/ 3 h 3"/>
                  <a:gd name="T6" fmla="*/ 7 w 8"/>
                  <a:gd name="T7" fmla="*/ 3 h 3"/>
                  <a:gd name="T8" fmla="*/ 8 w 8"/>
                  <a:gd name="T9" fmla="*/ 0 h 3"/>
                  <a:gd name="T10" fmla="*/ 7 w 8"/>
                  <a:gd name="T11" fmla="*/ 0 h 3"/>
                  <a:gd name="T12" fmla="*/ 2 w 8"/>
                  <a:gd name="T13" fmla="*/ 0 h 3"/>
                  <a:gd name="T14" fmla="*/ 1 w 8"/>
                  <a:gd name="T15" fmla="*/ 0 h 3"/>
                  <a:gd name="T16" fmla="*/ 0 w 8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4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0" name="Freeform 352">
                <a:extLst>
                  <a:ext uri="{FF2B5EF4-FFF2-40B4-BE49-F238E27FC236}">
                    <a16:creationId xmlns:a16="http://schemas.microsoft.com/office/drawing/2014/main" id="{589BD53A-ECF3-C685-C6AF-027D46C65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950"/>
                <a:ext cx="12" cy="10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3 h 4"/>
                  <a:gd name="T4" fmla="*/ 3 w 5"/>
                  <a:gd name="T5" fmla="*/ 4 h 4"/>
                  <a:gd name="T6" fmla="*/ 5 w 5"/>
                  <a:gd name="T7" fmla="*/ 1 h 4"/>
                  <a:gd name="T8" fmla="*/ 1 w 5"/>
                  <a:gd name="T9" fmla="*/ 0 h 4"/>
                  <a:gd name="T10" fmla="*/ 0 w 5"/>
                  <a:gd name="T11" fmla="*/ 0 h 4"/>
                  <a:gd name="T12" fmla="*/ 0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1" name="Freeform 353">
                <a:extLst>
                  <a:ext uri="{FF2B5EF4-FFF2-40B4-BE49-F238E27FC236}">
                    <a16:creationId xmlns:a16="http://schemas.microsoft.com/office/drawing/2014/main" id="{69F5AE4D-3482-D4D7-1C70-AA951FA68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3030"/>
                <a:ext cx="18" cy="21"/>
              </a:xfrm>
              <a:custGeom>
                <a:avLst/>
                <a:gdLst>
                  <a:gd name="T0" fmla="*/ 0 w 7"/>
                  <a:gd name="T1" fmla="*/ 4 h 8"/>
                  <a:gd name="T2" fmla="*/ 2 w 7"/>
                  <a:gd name="T3" fmla="*/ 3 h 8"/>
                  <a:gd name="T4" fmla="*/ 4 w 7"/>
                  <a:gd name="T5" fmla="*/ 3 h 8"/>
                  <a:gd name="T6" fmla="*/ 4 w 7"/>
                  <a:gd name="T7" fmla="*/ 3 h 8"/>
                  <a:gd name="T8" fmla="*/ 5 w 7"/>
                  <a:gd name="T9" fmla="*/ 3 h 8"/>
                  <a:gd name="T10" fmla="*/ 4 w 7"/>
                  <a:gd name="T11" fmla="*/ 3 h 8"/>
                  <a:gd name="T12" fmla="*/ 4 w 7"/>
                  <a:gd name="T13" fmla="*/ 3 h 8"/>
                  <a:gd name="T14" fmla="*/ 5 w 7"/>
                  <a:gd name="T15" fmla="*/ 3 h 8"/>
                  <a:gd name="T16" fmla="*/ 4 w 7"/>
                  <a:gd name="T17" fmla="*/ 3 h 8"/>
                  <a:gd name="T18" fmla="*/ 4 w 7"/>
                  <a:gd name="T19" fmla="*/ 3 h 8"/>
                  <a:gd name="T20" fmla="*/ 4 w 7"/>
                  <a:gd name="T21" fmla="*/ 3 h 8"/>
                  <a:gd name="T22" fmla="*/ 4 w 7"/>
                  <a:gd name="T23" fmla="*/ 3 h 8"/>
                  <a:gd name="T24" fmla="*/ 4 w 7"/>
                  <a:gd name="T25" fmla="*/ 3 h 8"/>
                  <a:gd name="T26" fmla="*/ 4 w 7"/>
                  <a:gd name="T27" fmla="*/ 3 h 8"/>
                  <a:gd name="T28" fmla="*/ 4 w 7"/>
                  <a:gd name="T29" fmla="*/ 3 h 8"/>
                  <a:gd name="T30" fmla="*/ 3 w 7"/>
                  <a:gd name="T31" fmla="*/ 4 h 8"/>
                  <a:gd name="T32" fmla="*/ 1 w 7"/>
                  <a:gd name="T33" fmla="*/ 6 h 8"/>
                  <a:gd name="T34" fmla="*/ 3 w 7"/>
                  <a:gd name="T35" fmla="*/ 8 h 8"/>
                  <a:gd name="T36" fmla="*/ 5 w 7"/>
                  <a:gd name="T37" fmla="*/ 6 h 8"/>
                  <a:gd name="T38" fmla="*/ 7 w 7"/>
                  <a:gd name="T39" fmla="*/ 5 h 8"/>
                  <a:gd name="T40" fmla="*/ 7 w 7"/>
                  <a:gd name="T41" fmla="*/ 3 h 8"/>
                  <a:gd name="T42" fmla="*/ 7 w 7"/>
                  <a:gd name="T43" fmla="*/ 2 h 8"/>
                  <a:gd name="T44" fmla="*/ 6 w 7"/>
                  <a:gd name="T45" fmla="*/ 0 h 8"/>
                  <a:gd name="T46" fmla="*/ 4 w 7"/>
                  <a:gd name="T47" fmla="*/ 0 h 8"/>
                  <a:gd name="T48" fmla="*/ 1 w 7"/>
                  <a:gd name="T49" fmla="*/ 0 h 8"/>
                  <a:gd name="T50" fmla="*/ 0 w 7"/>
                  <a:gd name="T51" fmla="*/ 1 h 8"/>
                  <a:gd name="T52" fmla="*/ 0 w 7"/>
                  <a:gd name="T5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2" name="Freeform 354">
                <a:extLst>
                  <a:ext uri="{FF2B5EF4-FFF2-40B4-BE49-F238E27FC236}">
                    <a16:creationId xmlns:a16="http://schemas.microsoft.com/office/drawing/2014/main" id="{430907FC-0B4D-5698-22C1-ADAE3494A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3046"/>
                <a:ext cx="10" cy="10"/>
              </a:xfrm>
              <a:custGeom>
                <a:avLst/>
                <a:gdLst>
                  <a:gd name="T0" fmla="*/ 1 w 4"/>
                  <a:gd name="T1" fmla="*/ 4 h 4"/>
                  <a:gd name="T2" fmla="*/ 4 w 4"/>
                  <a:gd name="T3" fmla="*/ 3 h 4"/>
                  <a:gd name="T4" fmla="*/ 3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4"/>
                      <a:pt x="3" y="4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3" name="Freeform 355">
                <a:extLst>
                  <a:ext uri="{FF2B5EF4-FFF2-40B4-BE49-F238E27FC236}">
                    <a16:creationId xmlns:a16="http://schemas.microsoft.com/office/drawing/2014/main" id="{6C3D3495-6603-00E0-F314-E9AF169D9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3086"/>
                <a:ext cx="20" cy="16"/>
              </a:xfrm>
              <a:custGeom>
                <a:avLst/>
                <a:gdLst>
                  <a:gd name="T0" fmla="*/ 1 w 8"/>
                  <a:gd name="T1" fmla="*/ 6 h 6"/>
                  <a:gd name="T2" fmla="*/ 8 w 8"/>
                  <a:gd name="T3" fmla="*/ 3 h 6"/>
                  <a:gd name="T4" fmla="*/ 6 w 8"/>
                  <a:gd name="T5" fmla="*/ 0 h 6"/>
                  <a:gd name="T6" fmla="*/ 0 w 8"/>
                  <a:gd name="T7" fmla="*/ 4 h 6"/>
                  <a:gd name="T8" fmla="*/ 1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6"/>
                    </a:moveTo>
                    <a:cubicBezTo>
                      <a:pt x="3" y="5"/>
                      <a:pt x="5" y="4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2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4" name="Freeform 356">
                <a:extLst>
                  <a:ext uri="{FF2B5EF4-FFF2-40B4-BE49-F238E27FC236}">
                    <a16:creationId xmlns:a16="http://schemas.microsoft.com/office/drawing/2014/main" id="{1FEBBAC5-7E4B-49AD-FAF5-06ED4F04D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200"/>
                <a:ext cx="27" cy="22"/>
              </a:xfrm>
              <a:custGeom>
                <a:avLst/>
                <a:gdLst>
                  <a:gd name="T0" fmla="*/ 3 w 11"/>
                  <a:gd name="T1" fmla="*/ 8 h 8"/>
                  <a:gd name="T2" fmla="*/ 5 w 11"/>
                  <a:gd name="T3" fmla="*/ 8 h 8"/>
                  <a:gd name="T4" fmla="*/ 7 w 11"/>
                  <a:gd name="T5" fmla="*/ 8 h 8"/>
                  <a:gd name="T6" fmla="*/ 10 w 11"/>
                  <a:gd name="T7" fmla="*/ 5 h 8"/>
                  <a:gd name="T8" fmla="*/ 11 w 11"/>
                  <a:gd name="T9" fmla="*/ 2 h 8"/>
                  <a:gd name="T10" fmla="*/ 11 w 11"/>
                  <a:gd name="T11" fmla="*/ 2 h 8"/>
                  <a:gd name="T12" fmla="*/ 10 w 11"/>
                  <a:gd name="T13" fmla="*/ 0 h 8"/>
                  <a:gd name="T14" fmla="*/ 8 w 11"/>
                  <a:gd name="T15" fmla="*/ 0 h 8"/>
                  <a:gd name="T16" fmla="*/ 6 w 11"/>
                  <a:gd name="T17" fmla="*/ 0 h 8"/>
                  <a:gd name="T18" fmla="*/ 0 w 11"/>
                  <a:gd name="T19" fmla="*/ 4 h 8"/>
                  <a:gd name="T20" fmla="*/ 2 w 11"/>
                  <a:gd name="T21" fmla="*/ 6 h 8"/>
                  <a:gd name="T22" fmla="*/ 5 w 11"/>
                  <a:gd name="T23" fmla="*/ 4 h 8"/>
                  <a:gd name="T24" fmla="*/ 7 w 11"/>
                  <a:gd name="T25" fmla="*/ 3 h 8"/>
                  <a:gd name="T26" fmla="*/ 8 w 11"/>
                  <a:gd name="T27" fmla="*/ 3 h 8"/>
                  <a:gd name="T28" fmla="*/ 8 w 11"/>
                  <a:gd name="T29" fmla="*/ 3 h 8"/>
                  <a:gd name="T30" fmla="*/ 8 w 11"/>
                  <a:gd name="T31" fmla="*/ 2 h 8"/>
                  <a:gd name="T32" fmla="*/ 8 w 11"/>
                  <a:gd name="T33" fmla="*/ 2 h 8"/>
                  <a:gd name="T34" fmla="*/ 8 w 11"/>
                  <a:gd name="T35" fmla="*/ 3 h 8"/>
                  <a:gd name="T36" fmla="*/ 8 w 11"/>
                  <a:gd name="T37" fmla="*/ 2 h 8"/>
                  <a:gd name="T38" fmla="*/ 8 w 11"/>
                  <a:gd name="T39" fmla="*/ 2 h 8"/>
                  <a:gd name="T40" fmla="*/ 8 w 11"/>
                  <a:gd name="T41" fmla="*/ 2 h 8"/>
                  <a:gd name="T42" fmla="*/ 8 w 11"/>
                  <a:gd name="T43" fmla="*/ 2 h 8"/>
                  <a:gd name="T44" fmla="*/ 8 w 11"/>
                  <a:gd name="T45" fmla="*/ 2 h 8"/>
                  <a:gd name="T46" fmla="*/ 8 w 11"/>
                  <a:gd name="T47" fmla="*/ 2 h 8"/>
                  <a:gd name="T48" fmla="*/ 8 w 11"/>
                  <a:gd name="T49" fmla="*/ 2 h 8"/>
                  <a:gd name="T50" fmla="*/ 8 w 11"/>
                  <a:gd name="T51" fmla="*/ 2 h 8"/>
                  <a:gd name="T52" fmla="*/ 8 w 11"/>
                  <a:gd name="T53" fmla="*/ 2 h 8"/>
                  <a:gd name="T54" fmla="*/ 8 w 11"/>
                  <a:gd name="T55" fmla="*/ 2 h 8"/>
                  <a:gd name="T56" fmla="*/ 8 w 11"/>
                  <a:gd name="T57" fmla="*/ 2 h 8"/>
                  <a:gd name="T58" fmla="*/ 8 w 11"/>
                  <a:gd name="T59" fmla="*/ 2 h 8"/>
                  <a:gd name="T60" fmla="*/ 8 w 11"/>
                  <a:gd name="T61" fmla="*/ 2 h 8"/>
                  <a:gd name="T62" fmla="*/ 8 w 11"/>
                  <a:gd name="T63" fmla="*/ 2 h 8"/>
                  <a:gd name="T64" fmla="*/ 7 w 11"/>
                  <a:gd name="T65" fmla="*/ 4 h 8"/>
                  <a:gd name="T66" fmla="*/ 5 w 11"/>
                  <a:gd name="T67" fmla="*/ 5 h 8"/>
                  <a:gd name="T68" fmla="*/ 5 w 11"/>
                  <a:gd name="T69" fmla="*/ 5 h 8"/>
                  <a:gd name="T70" fmla="*/ 5 w 11"/>
                  <a:gd name="T71" fmla="*/ 6 h 8"/>
                  <a:gd name="T72" fmla="*/ 5 w 11"/>
                  <a:gd name="T73" fmla="*/ 6 h 8"/>
                  <a:gd name="T74" fmla="*/ 5 w 11"/>
                  <a:gd name="T75" fmla="*/ 5 h 8"/>
                  <a:gd name="T76" fmla="*/ 5 w 11"/>
                  <a:gd name="T77" fmla="*/ 6 h 8"/>
                  <a:gd name="T78" fmla="*/ 5 w 11"/>
                  <a:gd name="T79" fmla="*/ 6 h 8"/>
                  <a:gd name="T80" fmla="*/ 3 w 11"/>
                  <a:gd name="T8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8">
                    <a:moveTo>
                      <a:pt x="3" y="8"/>
                    </a:moveTo>
                    <a:cubicBezTo>
                      <a:pt x="4" y="8"/>
                      <a:pt x="4" y="8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0" y="4"/>
                      <a:pt x="11" y="4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6" y="5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5" name="Freeform 357">
                <a:extLst>
                  <a:ext uri="{FF2B5EF4-FFF2-40B4-BE49-F238E27FC236}">
                    <a16:creationId xmlns:a16="http://schemas.microsoft.com/office/drawing/2014/main" id="{9C57DB4B-B4D5-6CE3-58E0-3A53F0A80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272"/>
                <a:ext cx="15" cy="8"/>
              </a:xfrm>
              <a:custGeom>
                <a:avLst/>
                <a:gdLst>
                  <a:gd name="T0" fmla="*/ 0 w 6"/>
                  <a:gd name="T1" fmla="*/ 3 h 3"/>
                  <a:gd name="T2" fmla="*/ 5 w 6"/>
                  <a:gd name="T3" fmla="*/ 3 h 3"/>
                  <a:gd name="T4" fmla="*/ 5 w 6"/>
                  <a:gd name="T5" fmla="*/ 3 h 3"/>
                  <a:gd name="T6" fmla="*/ 6 w 6"/>
                  <a:gd name="T7" fmla="*/ 0 h 3"/>
                  <a:gd name="T8" fmla="*/ 5 w 6"/>
                  <a:gd name="T9" fmla="*/ 0 h 3"/>
                  <a:gd name="T10" fmla="*/ 0 w 6"/>
                  <a:gd name="T11" fmla="*/ 0 h 3"/>
                  <a:gd name="T12" fmla="*/ 0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6" name="Freeform 358">
                <a:extLst>
                  <a:ext uri="{FF2B5EF4-FFF2-40B4-BE49-F238E27FC236}">
                    <a16:creationId xmlns:a16="http://schemas.microsoft.com/office/drawing/2014/main" id="{1E715028-0132-02F1-AA9D-B47198267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3312"/>
                <a:ext cx="18" cy="19"/>
              </a:xfrm>
              <a:custGeom>
                <a:avLst/>
                <a:gdLst>
                  <a:gd name="T0" fmla="*/ 3 w 7"/>
                  <a:gd name="T1" fmla="*/ 0 h 7"/>
                  <a:gd name="T2" fmla="*/ 0 w 7"/>
                  <a:gd name="T3" fmla="*/ 5 h 7"/>
                  <a:gd name="T4" fmla="*/ 0 w 7"/>
                  <a:gd name="T5" fmla="*/ 6 h 7"/>
                  <a:gd name="T6" fmla="*/ 1 w 7"/>
                  <a:gd name="T7" fmla="*/ 7 h 7"/>
                  <a:gd name="T8" fmla="*/ 2 w 7"/>
                  <a:gd name="T9" fmla="*/ 7 h 7"/>
                  <a:gd name="T10" fmla="*/ 5 w 7"/>
                  <a:gd name="T11" fmla="*/ 6 h 7"/>
                  <a:gd name="T12" fmla="*/ 7 w 7"/>
                  <a:gd name="T13" fmla="*/ 5 h 7"/>
                  <a:gd name="T14" fmla="*/ 6 w 7"/>
                  <a:gd name="T15" fmla="*/ 2 h 7"/>
                  <a:gd name="T16" fmla="*/ 4 w 7"/>
                  <a:gd name="T17" fmla="*/ 3 h 7"/>
                  <a:gd name="T18" fmla="*/ 2 w 7"/>
                  <a:gd name="T19" fmla="*/ 4 h 7"/>
                  <a:gd name="T20" fmla="*/ 2 w 7"/>
                  <a:gd name="T21" fmla="*/ 4 h 7"/>
                  <a:gd name="T22" fmla="*/ 1 w 7"/>
                  <a:gd name="T23" fmla="*/ 5 h 7"/>
                  <a:gd name="T24" fmla="*/ 3 w 7"/>
                  <a:gd name="T25" fmla="*/ 6 h 7"/>
                  <a:gd name="T26" fmla="*/ 5 w 7"/>
                  <a:gd name="T27" fmla="*/ 2 h 7"/>
                  <a:gd name="T28" fmla="*/ 3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7" name="Freeform 359">
                <a:extLst>
                  <a:ext uri="{FF2B5EF4-FFF2-40B4-BE49-F238E27FC236}">
                    <a16:creationId xmlns:a16="http://schemas.microsoft.com/office/drawing/2014/main" id="{B1F87EB7-CBAF-358A-18BA-FBB64261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235"/>
                <a:ext cx="15" cy="13"/>
              </a:xfrm>
              <a:custGeom>
                <a:avLst/>
                <a:gdLst>
                  <a:gd name="T0" fmla="*/ 1 w 6"/>
                  <a:gd name="T1" fmla="*/ 5 h 5"/>
                  <a:gd name="T2" fmla="*/ 4 w 6"/>
                  <a:gd name="T3" fmla="*/ 4 h 5"/>
                  <a:gd name="T4" fmla="*/ 6 w 6"/>
                  <a:gd name="T5" fmla="*/ 2 h 5"/>
                  <a:gd name="T6" fmla="*/ 5 w 6"/>
                  <a:gd name="T7" fmla="*/ 0 h 5"/>
                  <a:gd name="T8" fmla="*/ 2 w 6"/>
                  <a:gd name="T9" fmla="*/ 1 h 5"/>
                  <a:gd name="T10" fmla="*/ 0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8" name="Freeform 360">
                <a:extLst>
                  <a:ext uri="{FF2B5EF4-FFF2-40B4-BE49-F238E27FC236}">
                    <a16:creationId xmlns:a16="http://schemas.microsoft.com/office/drawing/2014/main" id="{A4D535F3-D2B2-DD4A-DE91-659180647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3128"/>
                <a:ext cx="10" cy="11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2 w 4"/>
                  <a:gd name="T7" fmla="*/ 0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2" y="4"/>
                      <a:pt x="3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9" name="Freeform 361">
                <a:extLst>
                  <a:ext uri="{FF2B5EF4-FFF2-40B4-BE49-F238E27FC236}">
                    <a16:creationId xmlns:a16="http://schemas.microsoft.com/office/drawing/2014/main" id="{FF1DD7E6-49F2-E9F7-B25C-8156FA472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3216"/>
                <a:ext cx="5" cy="8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0" name="Freeform 362">
                <a:extLst>
                  <a:ext uri="{FF2B5EF4-FFF2-40B4-BE49-F238E27FC236}">
                    <a16:creationId xmlns:a16="http://schemas.microsoft.com/office/drawing/2014/main" id="{190B1443-D449-F344-F3B3-29C6761C7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302"/>
                <a:ext cx="13" cy="10"/>
              </a:xfrm>
              <a:custGeom>
                <a:avLst/>
                <a:gdLst>
                  <a:gd name="T0" fmla="*/ 0 w 5"/>
                  <a:gd name="T1" fmla="*/ 1 h 4"/>
                  <a:gd name="T2" fmla="*/ 2 w 5"/>
                  <a:gd name="T3" fmla="*/ 3 h 4"/>
                  <a:gd name="T4" fmla="*/ 5 w 5"/>
                  <a:gd name="T5" fmla="*/ 4 h 4"/>
                  <a:gd name="T6" fmla="*/ 5 w 5"/>
                  <a:gd name="T7" fmla="*/ 1 h 4"/>
                  <a:gd name="T8" fmla="*/ 3 w 5"/>
                  <a:gd name="T9" fmla="*/ 0 h 4"/>
                  <a:gd name="T10" fmla="*/ 3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1" name="Freeform 363">
                <a:extLst>
                  <a:ext uri="{FF2B5EF4-FFF2-40B4-BE49-F238E27FC236}">
                    <a16:creationId xmlns:a16="http://schemas.microsoft.com/office/drawing/2014/main" id="{4BDC334F-9D98-E1B1-06D7-AD90B3451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3339"/>
                <a:ext cx="23" cy="24"/>
              </a:xfrm>
              <a:custGeom>
                <a:avLst/>
                <a:gdLst>
                  <a:gd name="T0" fmla="*/ 3 w 9"/>
                  <a:gd name="T1" fmla="*/ 9 h 9"/>
                  <a:gd name="T2" fmla="*/ 7 w 9"/>
                  <a:gd name="T3" fmla="*/ 7 h 9"/>
                  <a:gd name="T4" fmla="*/ 8 w 9"/>
                  <a:gd name="T5" fmla="*/ 5 h 9"/>
                  <a:gd name="T6" fmla="*/ 9 w 9"/>
                  <a:gd name="T7" fmla="*/ 3 h 9"/>
                  <a:gd name="T8" fmla="*/ 9 w 9"/>
                  <a:gd name="T9" fmla="*/ 1 h 9"/>
                  <a:gd name="T10" fmla="*/ 6 w 9"/>
                  <a:gd name="T11" fmla="*/ 0 h 9"/>
                  <a:gd name="T12" fmla="*/ 4 w 9"/>
                  <a:gd name="T13" fmla="*/ 0 h 9"/>
                  <a:gd name="T14" fmla="*/ 0 w 9"/>
                  <a:gd name="T15" fmla="*/ 4 h 9"/>
                  <a:gd name="T16" fmla="*/ 2 w 9"/>
                  <a:gd name="T17" fmla="*/ 6 h 9"/>
                  <a:gd name="T18" fmla="*/ 4 w 9"/>
                  <a:gd name="T19" fmla="*/ 4 h 9"/>
                  <a:gd name="T20" fmla="*/ 6 w 9"/>
                  <a:gd name="T21" fmla="*/ 3 h 9"/>
                  <a:gd name="T22" fmla="*/ 6 w 9"/>
                  <a:gd name="T23" fmla="*/ 3 h 9"/>
                  <a:gd name="T24" fmla="*/ 6 w 9"/>
                  <a:gd name="T25" fmla="*/ 2 h 9"/>
                  <a:gd name="T26" fmla="*/ 6 w 9"/>
                  <a:gd name="T27" fmla="*/ 3 h 9"/>
                  <a:gd name="T28" fmla="*/ 6 w 9"/>
                  <a:gd name="T29" fmla="*/ 3 h 9"/>
                  <a:gd name="T30" fmla="*/ 6 w 9"/>
                  <a:gd name="T31" fmla="*/ 2 h 9"/>
                  <a:gd name="T32" fmla="*/ 6 w 9"/>
                  <a:gd name="T33" fmla="*/ 3 h 9"/>
                  <a:gd name="T34" fmla="*/ 6 w 9"/>
                  <a:gd name="T35" fmla="*/ 3 h 9"/>
                  <a:gd name="T36" fmla="*/ 6 w 9"/>
                  <a:gd name="T37" fmla="*/ 3 h 9"/>
                  <a:gd name="T38" fmla="*/ 2 w 9"/>
                  <a:gd name="T39" fmla="*/ 7 h 9"/>
                  <a:gd name="T40" fmla="*/ 3 w 9"/>
                  <a:gd name="T4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cubicBezTo>
                      <a:pt x="4" y="9"/>
                      <a:pt x="5" y="8"/>
                      <a:pt x="7" y="7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2" name="Freeform 364">
                <a:extLst>
                  <a:ext uri="{FF2B5EF4-FFF2-40B4-BE49-F238E27FC236}">
                    <a16:creationId xmlns:a16="http://schemas.microsoft.com/office/drawing/2014/main" id="{C26E82F5-CBFC-83E0-CE7C-DD6F05148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406"/>
                <a:ext cx="13" cy="24"/>
              </a:xfrm>
              <a:custGeom>
                <a:avLst/>
                <a:gdLst>
                  <a:gd name="T0" fmla="*/ 3 w 5"/>
                  <a:gd name="T1" fmla="*/ 0 h 9"/>
                  <a:gd name="T2" fmla="*/ 1 w 5"/>
                  <a:gd name="T3" fmla="*/ 5 h 9"/>
                  <a:gd name="T4" fmla="*/ 0 w 5"/>
                  <a:gd name="T5" fmla="*/ 8 h 9"/>
                  <a:gd name="T6" fmla="*/ 3 w 5"/>
                  <a:gd name="T7" fmla="*/ 9 h 9"/>
                  <a:gd name="T8" fmla="*/ 4 w 5"/>
                  <a:gd name="T9" fmla="*/ 5 h 9"/>
                  <a:gd name="T10" fmla="*/ 5 w 5"/>
                  <a:gd name="T11" fmla="*/ 3 h 9"/>
                  <a:gd name="T12" fmla="*/ 3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1" y="2"/>
                      <a:pt x="1" y="3"/>
                      <a:pt x="1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5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3" name="Freeform 365">
                <a:extLst>
                  <a:ext uri="{FF2B5EF4-FFF2-40B4-BE49-F238E27FC236}">
                    <a16:creationId xmlns:a16="http://schemas.microsoft.com/office/drawing/2014/main" id="{D1393301-92BE-9A0C-AF2B-830DF7372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3368"/>
                <a:ext cx="8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3 w 3"/>
                  <a:gd name="T9" fmla="*/ 0 h 3"/>
                  <a:gd name="T10" fmla="*/ 1 w 3"/>
                  <a:gd name="T11" fmla="*/ 0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4" name="Freeform 366">
                <a:extLst>
                  <a:ext uri="{FF2B5EF4-FFF2-40B4-BE49-F238E27FC236}">
                    <a16:creationId xmlns:a16="http://schemas.microsoft.com/office/drawing/2014/main" id="{4672DCCD-0D2D-6A81-BA7E-A3382E5C3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3323"/>
                <a:ext cx="13" cy="19"/>
              </a:xfrm>
              <a:custGeom>
                <a:avLst/>
                <a:gdLst>
                  <a:gd name="T0" fmla="*/ 0 w 5"/>
                  <a:gd name="T1" fmla="*/ 1 h 7"/>
                  <a:gd name="T2" fmla="*/ 3 w 5"/>
                  <a:gd name="T3" fmla="*/ 7 h 7"/>
                  <a:gd name="T4" fmla="*/ 5 w 5"/>
                  <a:gd name="T5" fmla="*/ 5 h 7"/>
                  <a:gd name="T6" fmla="*/ 3 w 5"/>
                  <a:gd name="T7" fmla="*/ 0 h 7"/>
                  <a:gd name="T8" fmla="*/ 0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0" y="3"/>
                      <a:pt x="2" y="5"/>
                      <a:pt x="3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3" y="2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5" name="Freeform 367">
                <a:extLst>
                  <a:ext uri="{FF2B5EF4-FFF2-40B4-BE49-F238E27FC236}">
                    <a16:creationId xmlns:a16="http://schemas.microsoft.com/office/drawing/2014/main" id="{2CAAA4D0-5FDD-10FA-3D0C-D8807BE4D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3008"/>
                <a:ext cx="15" cy="14"/>
              </a:xfrm>
              <a:custGeom>
                <a:avLst/>
                <a:gdLst>
                  <a:gd name="T0" fmla="*/ 3 w 6"/>
                  <a:gd name="T1" fmla="*/ 5 h 5"/>
                  <a:gd name="T2" fmla="*/ 6 w 6"/>
                  <a:gd name="T3" fmla="*/ 2 h 5"/>
                  <a:gd name="T4" fmla="*/ 4 w 6"/>
                  <a:gd name="T5" fmla="*/ 0 h 5"/>
                  <a:gd name="T6" fmla="*/ 0 w 6"/>
                  <a:gd name="T7" fmla="*/ 4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3" y="4"/>
                      <a:pt x="4" y="3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6" name="Freeform 368">
                <a:extLst>
                  <a:ext uri="{FF2B5EF4-FFF2-40B4-BE49-F238E27FC236}">
                    <a16:creationId xmlns:a16="http://schemas.microsoft.com/office/drawing/2014/main" id="{31A3B465-E1BC-2550-9507-A1ECDE608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06"/>
                <a:ext cx="15" cy="1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6 w 6"/>
                  <a:gd name="T5" fmla="*/ 3 h 4"/>
                  <a:gd name="T6" fmla="*/ 5 w 6"/>
                  <a:gd name="T7" fmla="*/ 0 h 4"/>
                  <a:gd name="T8" fmla="*/ 0 w 6"/>
                  <a:gd name="T9" fmla="*/ 1 h 4"/>
                  <a:gd name="T10" fmla="*/ 0 w 6"/>
                  <a:gd name="T11" fmla="*/ 1 h 4"/>
                  <a:gd name="T12" fmla="*/ 0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4" y="3"/>
                      <a:pt x="6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7" name="Freeform 369">
                <a:extLst>
                  <a:ext uri="{FF2B5EF4-FFF2-40B4-BE49-F238E27FC236}">
                    <a16:creationId xmlns:a16="http://schemas.microsoft.com/office/drawing/2014/main" id="{B43A1849-EA9C-F511-F794-1561349F9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707"/>
                <a:ext cx="12" cy="13"/>
              </a:xfrm>
              <a:custGeom>
                <a:avLst/>
                <a:gdLst>
                  <a:gd name="T0" fmla="*/ 1 w 5"/>
                  <a:gd name="T1" fmla="*/ 5 h 5"/>
                  <a:gd name="T2" fmla="*/ 3 w 5"/>
                  <a:gd name="T3" fmla="*/ 3 h 5"/>
                  <a:gd name="T4" fmla="*/ 5 w 5"/>
                  <a:gd name="T5" fmla="*/ 2 h 5"/>
                  <a:gd name="T6" fmla="*/ 3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1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8" name="Freeform 370">
                <a:extLst>
                  <a:ext uri="{FF2B5EF4-FFF2-40B4-BE49-F238E27FC236}">
                    <a16:creationId xmlns:a16="http://schemas.microsoft.com/office/drawing/2014/main" id="{ACC79A7C-3540-5B08-7E51-79EE0B321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683"/>
                <a:ext cx="10" cy="11"/>
              </a:xfrm>
              <a:custGeom>
                <a:avLst/>
                <a:gdLst>
                  <a:gd name="T0" fmla="*/ 1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4"/>
                      <a:pt x="3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9" name="Freeform 371">
                <a:extLst>
                  <a:ext uri="{FF2B5EF4-FFF2-40B4-BE49-F238E27FC236}">
                    <a16:creationId xmlns:a16="http://schemas.microsoft.com/office/drawing/2014/main" id="{78702408-9201-725F-FE76-180DE4B1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2643"/>
                <a:ext cx="20" cy="24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3 h 9"/>
                  <a:gd name="T4" fmla="*/ 7 w 8"/>
                  <a:gd name="T5" fmla="*/ 1 h 9"/>
                  <a:gd name="T6" fmla="*/ 5 w 8"/>
                  <a:gd name="T7" fmla="*/ 0 h 9"/>
                  <a:gd name="T8" fmla="*/ 0 w 8"/>
                  <a:gd name="T9" fmla="*/ 3 h 9"/>
                  <a:gd name="T10" fmla="*/ 2 w 8"/>
                  <a:gd name="T11" fmla="*/ 5 h 9"/>
                  <a:gd name="T12" fmla="*/ 5 w 8"/>
                  <a:gd name="T13" fmla="*/ 3 h 9"/>
                  <a:gd name="T14" fmla="*/ 5 w 8"/>
                  <a:gd name="T15" fmla="*/ 3 h 9"/>
                  <a:gd name="T16" fmla="*/ 5 w 8"/>
                  <a:gd name="T17" fmla="*/ 3 h 9"/>
                  <a:gd name="T18" fmla="*/ 3 w 8"/>
                  <a:gd name="T19" fmla="*/ 6 h 9"/>
                  <a:gd name="T20" fmla="*/ 4 w 8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5"/>
                      <a:pt x="3" y="6"/>
                    </a:cubicBezTo>
                    <a:cubicBezTo>
                      <a:pt x="4" y="9"/>
                      <a:pt x="4" y="9"/>
                      <a:pt x="4" y="9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0" name="Freeform 372">
                <a:extLst>
                  <a:ext uri="{FF2B5EF4-FFF2-40B4-BE49-F238E27FC236}">
                    <a16:creationId xmlns:a16="http://schemas.microsoft.com/office/drawing/2014/main" id="{424CF8A7-1DD0-C638-ACA5-D2113DA1B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446"/>
                <a:ext cx="18" cy="10"/>
              </a:xfrm>
              <a:custGeom>
                <a:avLst/>
                <a:gdLst>
                  <a:gd name="T0" fmla="*/ 0 w 7"/>
                  <a:gd name="T1" fmla="*/ 4 h 4"/>
                  <a:gd name="T2" fmla="*/ 2 w 7"/>
                  <a:gd name="T3" fmla="*/ 4 h 4"/>
                  <a:gd name="T4" fmla="*/ 7 w 7"/>
                  <a:gd name="T5" fmla="*/ 3 h 4"/>
                  <a:gd name="T6" fmla="*/ 6 w 7"/>
                  <a:gd name="T7" fmla="*/ 0 h 4"/>
                  <a:gd name="T8" fmla="*/ 2 w 7"/>
                  <a:gd name="T9" fmla="*/ 1 h 4"/>
                  <a:gd name="T10" fmla="*/ 1 w 7"/>
                  <a:gd name="T11" fmla="*/ 1 h 4"/>
                  <a:gd name="T12" fmla="*/ 0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4" y="4"/>
                      <a:pt x="5" y="3"/>
                      <a:pt x="7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1" name="Freeform 373">
                <a:extLst>
                  <a:ext uri="{FF2B5EF4-FFF2-40B4-BE49-F238E27FC236}">
                    <a16:creationId xmlns:a16="http://schemas.microsoft.com/office/drawing/2014/main" id="{4EC8D7CF-B6A1-8BFB-6864-03A1AB8C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510"/>
                <a:ext cx="20" cy="21"/>
              </a:xfrm>
              <a:custGeom>
                <a:avLst/>
                <a:gdLst>
                  <a:gd name="T0" fmla="*/ 0 w 8"/>
                  <a:gd name="T1" fmla="*/ 6 h 8"/>
                  <a:gd name="T2" fmla="*/ 2 w 8"/>
                  <a:gd name="T3" fmla="*/ 7 h 8"/>
                  <a:gd name="T4" fmla="*/ 4 w 8"/>
                  <a:gd name="T5" fmla="*/ 8 h 8"/>
                  <a:gd name="T6" fmla="*/ 6 w 8"/>
                  <a:gd name="T7" fmla="*/ 7 h 8"/>
                  <a:gd name="T8" fmla="*/ 8 w 8"/>
                  <a:gd name="T9" fmla="*/ 5 h 8"/>
                  <a:gd name="T10" fmla="*/ 8 w 8"/>
                  <a:gd name="T11" fmla="*/ 4 h 8"/>
                  <a:gd name="T12" fmla="*/ 7 w 8"/>
                  <a:gd name="T13" fmla="*/ 2 h 8"/>
                  <a:gd name="T14" fmla="*/ 5 w 8"/>
                  <a:gd name="T15" fmla="*/ 1 h 8"/>
                  <a:gd name="T16" fmla="*/ 2 w 8"/>
                  <a:gd name="T17" fmla="*/ 0 h 8"/>
                  <a:gd name="T18" fmla="*/ 0 w 8"/>
                  <a:gd name="T19" fmla="*/ 1 h 8"/>
                  <a:gd name="T20" fmla="*/ 1 w 8"/>
                  <a:gd name="T21" fmla="*/ 3 h 8"/>
                  <a:gd name="T22" fmla="*/ 2 w 8"/>
                  <a:gd name="T23" fmla="*/ 3 h 8"/>
                  <a:gd name="T24" fmla="*/ 5 w 8"/>
                  <a:gd name="T25" fmla="*/ 4 h 8"/>
                  <a:gd name="T26" fmla="*/ 5 w 8"/>
                  <a:gd name="T27" fmla="*/ 4 h 8"/>
                  <a:gd name="T28" fmla="*/ 5 w 8"/>
                  <a:gd name="T29" fmla="*/ 4 h 8"/>
                  <a:gd name="T30" fmla="*/ 5 w 8"/>
                  <a:gd name="T31" fmla="*/ 4 h 8"/>
                  <a:gd name="T32" fmla="*/ 5 w 8"/>
                  <a:gd name="T33" fmla="*/ 4 h 8"/>
                  <a:gd name="T34" fmla="*/ 5 w 8"/>
                  <a:gd name="T35" fmla="*/ 4 h 8"/>
                  <a:gd name="T36" fmla="*/ 5 w 8"/>
                  <a:gd name="T37" fmla="*/ 4 h 8"/>
                  <a:gd name="T38" fmla="*/ 5 w 8"/>
                  <a:gd name="T39" fmla="*/ 4 h 8"/>
                  <a:gd name="T40" fmla="*/ 5 w 8"/>
                  <a:gd name="T41" fmla="*/ 4 h 8"/>
                  <a:gd name="T42" fmla="*/ 5 w 8"/>
                  <a:gd name="T43" fmla="*/ 4 h 8"/>
                  <a:gd name="T44" fmla="*/ 4 w 8"/>
                  <a:gd name="T45" fmla="*/ 5 h 8"/>
                  <a:gd name="T46" fmla="*/ 3 w 8"/>
                  <a:gd name="T47" fmla="*/ 4 h 8"/>
                  <a:gd name="T48" fmla="*/ 2 w 8"/>
                  <a:gd name="T49" fmla="*/ 4 h 8"/>
                  <a:gd name="T50" fmla="*/ 2 w 8"/>
                  <a:gd name="T51" fmla="*/ 4 h 8"/>
                  <a:gd name="T52" fmla="*/ 2 w 8"/>
                  <a:gd name="T53" fmla="*/ 4 h 8"/>
                  <a:gd name="T54" fmla="*/ 2 w 8"/>
                  <a:gd name="T55" fmla="*/ 4 h 8"/>
                  <a:gd name="T56" fmla="*/ 2 w 8"/>
                  <a:gd name="T57" fmla="*/ 4 h 8"/>
                  <a:gd name="T58" fmla="*/ 2 w 8"/>
                  <a:gd name="T59" fmla="*/ 4 h 8"/>
                  <a:gd name="T60" fmla="*/ 2 w 8"/>
                  <a:gd name="T61" fmla="*/ 4 h 8"/>
                  <a:gd name="T62" fmla="*/ 0 w 8"/>
                  <a:gd name="T6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3" y="8"/>
                      <a:pt x="4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7" y="7"/>
                      <a:pt x="8" y="6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2" name="Freeform 374">
                <a:extLst>
                  <a:ext uri="{FF2B5EF4-FFF2-40B4-BE49-F238E27FC236}">
                    <a16:creationId xmlns:a16="http://schemas.microsoft.com/office/drawing/2014/main" id="{E26D7488-FC91-77DE-93F5-0C99CE8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563"/>
                <a:ext cx="13" cy="13"/>
              </a:xfrm>
              <a:custGeom>
                <a:avLst/>
                <a:gdLst>
                  <a:gd name="T0" fmla="*/ 1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3 h 5"/>
                  <a:gd name="T8" fmla="*/ 1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3" y="5"/>
                      <a:pt x="4" y="4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3" name="Freeform 375">
                <a:extLst>
                  <a:ext uri="{FF2B5EF4-FFF2-40B4-BE49-F238E27FC236}">
                    <a16:creationId xmlns:a16="http://schemas.microsoft.com/office/drawing/2014/main" id="{0E4F6FF8-8F23-33B3-602F-20AED3BFE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2472"/>
                <a:ext cx="25" cy="22"/>
              </a:xfrm>
              <a:custGeom>
                <a:avLst/>
                <a:gdLst>
                  <a:gd name="T0" fmla="*/ 2 w 10"/>
                  <a:gd name="T1" fmla="*/ 8 h 8"/>
                  <a:gd name="T2" fmla="*/ 4 w 10"/>
                  <a:gd name="T3" fmla="*/ 8 h 8"/>
                  <a:gd name="T4" fmla="*/ 8 w 10"/>
                  <a:gd name="T5" fmla="*/ 7 h 8"/>
                  <a:gd name="T6" fmla="*/ 10 w 10"/>
                  <a:gd name="T7" fmla="*/ 3 h 8"/>
                  <a:gd name="T8" fmla="*/ 10 w 10"/>
                  <a:gd name="T9" fmla="*/ 3 h 8"/>
                  <a:gd name="T10" fmla="*/ 9 w 10"/>
                  <a:gd name="T11" fmla="*/ 0 h 8"/>
                  <a:gd name="T12" fmla="*/ 6 w 10"/>
                  <a:gd name="T13" fmla="*/ 0 h 8"/>
                  <a:gd name="T14" fmla="*/ 2 w 10"/>
                  <a:gd name="T15" fmla="*/ 0 h 8"/>
                  <a:gd name="T16" fmla="*/ 0 w 10"/>
                  <a:gd name="T17" fmla="*/ 2 h 8"/>
                  <a:gd name="T18" fmla="*/ 1 w 10"/>
                  <a:gd name="T19" fmla="*/ 4 h 8"/>
                  <a:gd name="T20" fmla="*/ 4 w 10"/>
                  <a:gd name="T21" fmla="*/ 3 h 8"/>
                  <a:gd name="T22" fmla="*/ 6 w 10"/>
                  <a:gd name="T23" fmla="*/ 3 h 8"/>
                  <a:gd name="T24" fmla="*/ 7 w 10"/>
                  <a:gd name="T25" fmla="*/ 3 h 8"/>
                  <a:gd name="T26" fmla="*/ 7 w 10"/>
                  <a:gd name="T27" fmla="*/ 3 h 8"/>
                  <a:gd name="T28" fmla="*/ 7 w 10"/>
                  <a:gd name="T29" fmla="*/ 3 h 8"/>
                  <a:gd name="T30" fmla="*/ 6 w 10"/>
                  <a:gd name="T31" fmla="*/ 4 h 8"/>
                  <a:gd name="T32" fmla="*/ 4 w 10"/>
                  <a:gd name="T33" fmla="*/ 5 h 8"/>
                  <a:gd name="T34" fmla="*/ 4 w 10"/>
                  <a:gd name="T35" fmla="*/ 5 h 8"/>
                  <a:gd name="T36" fmla="*/ 2 w 10"/>
                  <a:gd name="T3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3" y="8"/>
                      <a:pt x="3" y="8"/>
                      <a:pt x="4" y="8"/>
                    </a:cubicBezTo>
                    <a:cubicBezTo>
                      <a:pt x="5" y="8"/>
                      <a:pt x="7" y="8"/>
                      <a:pt x="8" y="7"/>
                    </a:cubicBezTo>
                    <a:cubicBezTo>
                      <a:pt x="9" y="6"/>
                      <a:pt x="10" y="5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2" y="8"/>
                      <a:pt x="2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4" name="Freeform 376">
                <a:extLst>
                  <a:ext uri="{FF2B5EF4-FFF2-40B4-BE49-F238E27FC236}">
                    <a16:creationId xmlns:a16="http://schemas.microsoft.com/office/drawing/2014/main" id="{EA4A9AE9-9558-FDDB-2F85-2D4D5E764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2430"/>
                <a:ext cx="10" cy="16"/>
              </a:xfrm>
              <a:custGeom>
                <a:avLst/>
                <a:gdLst>
                  <a:gd name="T0" fmla="*/ 0 w 4"/>
                  <a:gd name="T1" fmla="*/ 1 h 6"/>
                  <a:gd name="T2" fmla="*/ 1 w 4"/>
                  <a:gd name="T3" fmla="*/ 6 h 6"/>
                  <a:gd name="T4" fmla="*/ 4 w 4"/>
                  <a:gd name="T5" fmla="*/ 5 h 6"/>
                  <a:gd name="T6" fmla="*/ 2 w 4"/>
                  <a:gd name="T7" fmla="*/ 0 h 6"/>
                  <a:gd name="T8" fmla="*/ 0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1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2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5" name="Freeform 377">
                <a:extLst>
                  <a:ext uri="{FF2B5EF4-FFF2-40B4-BE49-F238E27FC236}">
                    <a16:creationId xmlns:a16="http://schemas.microsoft.com/office/drawing/2014/main" id="{B6A50E7F-3104-880B-59D9-A71E4A9F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2459"/>
                <a:ext cx="8" cy="1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3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6" name="Freeform 378">
                <a:extLst>
                  <a:ext uri="{FF2B5EF4-FFF2-40B4-BE49-F238E27FC236}">
                    <a16:creationId xmlns:a16="http://schemas.microsoft.com/office/drawing/2014/main" id="{6049FC64-0248-408C-521F-AC103B876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7" y="2512"/>
                <a:ext cx="20" cy="11"/>
              </a:xfrm>
              <a:custGeom>
                <a:avLst/>
                <a:gdLst>
                  <a:gd name="T0" fmla="*/ 0 w 8"/>
                  <a:gd name="T1" fmla="*/ 3 h 4"/>
                  <a:gd name="T2" fmla="*/ 5 w 8"/>
                  <a:gd name="T3" fmla="*/ 4 h 4"/>
                  <a:gd name="T4" fmla="*/ 8 w 8"/>
                  <a:gd name="T5" fmla="*/ 3 h 4"/>
                  <a:gd name="T6" fmla="*/ 8 w 8"/>
                  <a:gd name="T7" fmla="*/ 0 h 4"/>
                  <a:gd name="T8" fmla="*/ 5 w 8"/>
                  <a:gd name="T9" fmla="*/ 1 h 4"/>
                  <a:gd name="T10" fmla="*/ 1 w 8"/>
                  <a:gd name="T11" fmla="*/ 0 h 4"/>
                  <a:gd name="T12" fmla="*/ 0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1" y="3"/>
                      <a:pt x="3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7" name="Freeform 379">
                <a:extLst>
                  <a:ext uri="{FF2B5EF4-FFF2-40B4-BE49-F238E27FC236}">
                    <a16:creationId xmlns:a16="http://schemas.microsoft.com/office/drawing/2014/main" id="{D611D9BD-A473-14BE-9DB1-B480E1AB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2" y="2598"/>
                <a:ext cx="20" cy="24"/>
              </a:xfrm>
              <a:custGeom>
                <a:avLst/>
                <a:gdLst>
                  <a:gd name="T0" fmla="*/ 7 w 8"/>
                  <a:gd name="T1" fmla="*/ 9 h 9"/>
                  <a:gd name="T2" fmla="*/ 8 w 8"/>
                  <a:gd name="T3" fmla="*/ 6 h 9"/>
                  <a:gd name="T4" fmla="*/ 6 w 8"/>
                  <a:gd name="T5" fmla="*/ 1 h 9"/>
                  <a:gd name="T6" fmla="*/ 5 w 8"/>
                  <a:gd name="T7" fmla="*/ 0 h 9"/>
                  <a:gd name="T8" fmla="*/ 4 w 8"/>
                  <a:gd name="T9" fmla="*/ 1 h 9"/>
                  <a:gd name="T10" fmla="*/ 2 w 8"/>
                  <a:gd name="T11" fmla="*/ 3 h 9"/>
                  <a:gd name="T12" fmla="*/ 1 w 8"/>
                  <a:gd name="T13" fmla="*/ 5 h 9"/>
                  <a:gd name="T14" fmla="*/ 0 w 8"/>
                  <a:gd name="T15" fmla="*/ 6 h 9"/>
                  <a:gd name="T16" fmla="*/ 3 w 8"/>
                  <a:gd name="T17" fmla="*/ 7 h 9"/>
                  <a:gd name="T18" fmla="*/ 3 w 8"/>
                  <a:gd name="T19" fmla="*/ 7 h 9"/>
                  <a:gd name="T20" fmla="*/ 3 w 8"/>
                  <a:gd name="T21" fmla="*/ 7 h 9"/>
                  <a:gd name="T22" fmla="*/ 3 w 8"/>
                  <a:gd name="T23" fmla="*/ 7 h 9"/>
                  <a:gd name="T24" fmla="*/ 3 w 8"/>
                  <a:gd name="T25" fmla="*/ 7 h 9"/>
                  <a:gd name="T26" fmla="*/ 3 w 8"/>
                  <a:gd name="T27" fmla="*/ 7 h 9"/>
                  <a:gd name="T28" fmla="*/ 4 w 8"/>
                  <a:gd name="T29" fmla="*/ 5 h 9"/>
                  <a:gd name="T30" fmla="*/ 6 w 8"/>
                  <a:gd name="T31" fmla="*/ 3 h 9"/>
                  <a:gd name="T32" fmla="*/ 5 w 8"/>
                  <a:gd name="T33" fmla="*/ 2 h 9"/>
                  <a:gd name="T34" fmla="*/ 4 w 8"/>
                  <a:gd name="T35" fmla="*/ 3 h 9"/>
                  <a:gd name="T36" fmla="*/ 5 w 8"/>
                  <a:gd name="T37" fmla="*/ 6 h 9"/>
                  <a:gd name="T38" fmla="*/ 5 w 8"/>
                  <a:gd name="T39" fmla="*/ 7 h 9"/>
                  <a:gd name="T40" fmla="*/ 7 w 8"/>
                  <a:gd name="T4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7" y="9"/>
                    </a:moveTo>
                    <a:cubicBezTo>
                      <a:pt x="8" y="8"/>
                      <a:pt x="8" y="7"/>
                      <a:pt x="8" y="6"/>
                    </a:cubicBezTo>
                    <a:cubicBezTo>
                      <a:pt x="8" y="4"/>
                      <a:pt x="8" y="2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6"/>
                      <a:pt x="4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7" y="9"/>
                      <a:pt x="7" y="9"/>
                      <a:pt x="7" y="9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8" name="Freeform 380">
                <a:extLst>
                  <a:ext uri="{FF2B5EF4-FFF2-40B4-BE49-F238E27FC236}">
                    <a16:creationId xmlns:a16="http://schemas.microsoft.com/office/drawing/2014/main" id="{D40D5AC4-ACF9-2F9A-FF24-E121E56B4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9" y="2571"/>
                <a:ext cx="15" cy="8"/>
              </a:xfrm>
              <a:custGeom>
                <a:avLst/>
                <a:gdLst>
                  <a:gd name="T0" fmla="*/ 0 w 6"/>
                  <a:gd name="T1" fmla="*/ 3 h 3"/>
                  <a:gd name="T2" fmla="*/ 2 w 6"/>
                  <a:gd name="T3" fmla="*/ 3 h 3"/>
                  <a:gd name="T4" fmla="*/ 5 w 6"/>
                  <a:gd name="T5" fmla="*/ 3 h 3"/>
                  <a:gd name="T6" fmla="*/ 6 w 6"/>
                  <a:gd name="T7" fmla="*/ 0 h 3"/>
                  <a:gd name="T8" fmla="*/ 2 w 6"/>
                  <a:gd name="T9" fmla="*/ 0 h 3"/>
                  <a:gd name="T10" fmla="*/ 0 w 6"/>
                  <a:gd name="T11" fmla="*/ 0 h 3"/>
                  <a:gd name="T12" fmla="*/ 0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9" name="Freeform 381">
                <a:extLst>
                  <a:ext uri="{FF2B5EF4-FFF2-40B4-BE49-F238E27FC236}">
                    <a16:creationId xmlns:a16="http://schemas.microsoft.com/office/drawing/2014/main" id="{50024832-04B4-2C54-A73D-600832822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2" y="2499"/>
                <a:ext cx="17" cy="19"/>
              </a:xfrm>
              <a:custGeom>
                <a:avLst/>
                <a:gdLst>
                  <a:gd name="T0" fmla="*/ 4 w 7"/>
                  <a:gd name="T1" fmla="*/ 0 h 7"/>
                  <a:gd name="T2" fmla="*/ 5 w 7"/>
                  <a:gd name="T3" fmla="*/ 0 h 7"/>
                  <a:gd name="T4" fmla="*/ 4 w 7"/>
                  <a:gd name="T5" fmla="*/ 0 h 7"/>
                  <a:gd name="T6" fmla="*/ 4 w 7"/>
                  <a:gd name="T7" fmla="*/ 0 h 7"/>
                  <a:gd name="T8" fmla="*/ 5 w 7"/>
                  <a:gd name="T9" fmla="*/ 0 h 7"/>
                  <a:gd name="T10" fmla="*/ 4 w 7"/>
                  <a:gd name="T11" fmla="*/ 0 h 7"/>
                  <a:gd name="T12" fmla="*/ 4 w 7"/>
                  <a:gd name="T13" fmla="*/ 0 h 7"/>
                  <a:gd name="T14" fmla="*/ 3 w 7"/>
                  <a:gd name="T15" fmla="*/ 2 h 7"/>
                  <a:gd name="T16" fmla="*/ 0 w 7"/>
                  <a:gd name="T17" fmla="*/ 5 h 7"/>
                  <a:gd name="T18" fmla="*/ 2 w 7"/>
                  <a:gd name="T19" fmla="*/ 7 h 7"/>
                  <a:gd name="T20" fmla="*/ 5 w 7"/>
                  <a:gd name="T21" fmla="*/ 4 h 7"/>
                  <a:gd name="T22" fmla="*/ 7 w 7"/>
                  <a:gd name="T23" fmla="*/ 0 h 7"/>
                  <a:gd name="T24" fmla="*/ 6 w 7"/>
                  <a:gd name="T25" fmla="*/ 0 h 7"/>
                  <a:gd name="T26" fmla="*/ 7 w 7"/>
                  <a:gd name="T27" fmla="*/ 0 h 7"/>
                  <a:gd name="T28" fmla="*/ 7 w 7"/>
                  <a:gd name="T29" fmla="*/ 0 h 7"/>
                  <a:gd name="T30" fmla="*/ 6 w 7"/>
                  <a:gd name="T31" fmla="*/ 0 h 7"/>
                  <a:gd name="T32" fmla="*/ 7 w 7"/>
                  <a:gd name="T33" fmla="*/ 0 h 7"/>
                  <a:gd name="T34" fmla="*/ 7 w 7"/>
                  <a:gd name="T35" fmla="*/ 0 h 7"/>
                  <a:gd name="T36" fmla="*/ 4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4" y="5"/>
                      <a:pt x="5" y="4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0" name="Freeform 382">
                <a:extLst>
                  <a:ext uri="{FF2B5EF4-FFF2-40B4-BE49-F238E27FC236}">
                    <a16:creationId xmlns:a16="http://schemas.microsoft.com/office/drawing/2014/main" id="{14D38AC3-0AA7-B78A-8F2F-1879749BF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2587"/>
                <a:ext cx="7" cy="13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3 w 3"/>
                  <a:gd name="T7" fmla="*/ 5 h 5"/>
                  <a:gd name="T8" fmla="*/ 3 w 3"/>
                  <a:gd name="T9" fmla="*/ 4 h 5"/>
                  <a:gd name="T10" fmla="*/ 3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1" name="Freeform 383">
                <a:extLst>
                  <a:ext uri="{FF2B5EF4-FFF2-40B4-BE49-F238E27FC236}">
                    <a16:creationId xmlns:a16="http://schemas.microsoft.com/office/drawing/2014/main" id="{56997F62-2CB0-D6C9-87BE-4F198479F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" y="2798"/>
                <a:ext cx="28" cy="29"/>
              </a:xfrm>
              <a:custGeom>
                <a:avLst/>
                <a:gdLst>
                  <a:gd name="T0" fmla="*/ 2 w 11"/>
                  <a:gd name="T1" fmla="*/ 11 h 11"/>
                  <a:gd name="T2" fmla="*/ 3 w 11"/>
                  <a:gd name="T3" fmla="*/ 11 h 11"/>
                  <a:gd name="T4" fmla="*/ 8 w 11"/>
                  <a:gd name="T5" fmla="*/ 9 h 11"/>
                  <a:gd name="T6" fmla="*/ 10 w 11"/>
                  <a:gd name="T7" fmla="*/ 7 h 11"/>
                  <a:gd name="T8" fmla="*/ 11 w 11"/>
                  <a:gd name="T9" fmla="*/ 4 h 11"/>
                  <a:gd name="T10" fmla="*/ 11 w 11"/>
                  <a:gd name="T11" fmla="*/ 4 h 11"/>
                  <a:gd name="T12" fmla="*/ 10 w 11"/>
                  <a:gd name="T13" fmla="*/ 1 h 11"/>
                  <a:gd name="T14" fmla="*/ 7 w 11"/>
                  <a:gd name="T15" fmla="*/ 0 h 11"/>
                  <a:gd name="T16" fmla="*/ 0 w 11"/>
                  <a:gd name="T17" fmla="*/ 2 h 11"/>
                  <a:gd name="T18" fmla="*/ 1 w 11"/>
                  <a:gd name="T19" fmla="*/ 5 h 11"/>
                  <a:gd name="T20" fmla="*/ 7 w 11"/>
                  <a:gd name="T21" fmla="*/ 3 h 11"/>
                  <a:gd name="T22" fmla="*/ 8 w 11"/>
                  <a:gd name="T23" fmla="*/ 3 h 11"/>
                  <a:gd name="T24" fmla="*/ 8 w 11"/>
                  <a:gd name="T25" fmla="*/ 4 h 11"/>
                  <a:gd name="T26" fmla="*/ 8 w 11"/>
                  <a:gd name="T27" fmla="*/ 4 h 11"/>
                  <a:gd name="T28" fmla="*/ 8 w 11"/>
                  <a:gd name="T29" fmla="*/ 5 h 11"/>
                  <a:gd name="T30" fmla="*/ 6 w 11"/>
                  <a:gd name="T31" fmla="*/ 7 h 11"/>
                  <a:gd name="T32" fmla="*/ 3 w 11"/>
                  <a:gd name="T33" fmla="*/ 8 h 11"/>
                  <a:gd name="T34" fmla="*/ 3 w 11"/>
                  <a:gd name="T35" fmla="*/ 8 h 11"/>
                  <a:gd name="T36" fmla="*/ 2 w 11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1">
                    <a:moveTo>
                      <a:pt x="2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5" y="11"/>
                      <a:pt x="7" y="10"/>
                      <a:pt x="8" y="9"/>
                    </a:cubicBezTo>
                    <a:cubicBezTo>
                      <a:pt x="9" y="8"/>
                      <a:pt x="10" y="8"/>
                      <a:pt x="10" y="7"/>
                    </a:cubicBezTo>
                    <a:cubicBezTo>
                      <a:pt x="11" y="6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2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4" y="0"/>
                      <a:pt x="1" y="1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5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2" name="Freeform 384">
                <a:extLst>
                  <a:ext uri="{FF2B5EF4-FFF2-40B4-BE49-F238E27FC236}">
                    <a16:creationId xmlns:a16="http://schemas.microsoft.com/office/drawing/2014/main" id="{BAAA3F01-DECA-216B-D916-9CF012BF0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" y="2646"/>
                <a:ext cx="10" cy="16"/>
              </a:xfrm>
              <a:custGeom>
                <a:avLst/>
                <a:gdLst>
                  <a:gd name="T0" fmla="*/ 1 w 4"/>
                  <a:gd name="T1" fmla="*/ 6 h 6"/>
                  <a:gd name="T2" fmla="*/ 4 w 4"/>
                  <a:gd name="T3" fmla="*/ 2 h 6"/>
                  <a:gd name="T4" fmla="*/ 2 w 4"/>
                  <a:gd name="T5" fmla="*/ 0 h 6"/>
                  <a:gd name="T6" fmla="*/ 0 w 4"/>
                  <a:gd name="T7" fmla="*/ 3 h 6"/>
                  <a:gd name="T8" fmla="*/ 1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3" y="5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3" name="Freeform 385">
                <a:extLst>
                  <a:ext uri="{FF2B5EF4-FFF2-40B4-BE49-F238E27FC236}">
                    <a16:creationId xmlns:a16="http://schemas.microsoft.com/office/drawing/2014/main" id="{C57E444A-FAF8-DE76-D6D4-6292F79C0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9" y="2483"/>
                <a:ext cx="25" cy="29"/>
              </a:xfrm>
              <a:custGeom>
                <a:avLst/>
                <a:gdLst>
                  <a:gd name="T0" fmla="*/ 5 w 10"/>
                  <a:gd name="T1" fmla="*/ 1 h 11"/>
                  <a:gd name="T2" fmla="*/ 6 w 10"/>
                  <a:gd name="T3" fmla="*/ 4 h 11"/>
                  <a:gd name="T4" fmla="*/ 7 w 10"/>
                  <a:gd name="T5" fmla="*/ 8 h 11"/>
                  <a:gd name="T6" fmla="*/ 7 w 10"/>
                  <a:gd name="T7" fmla="*/ 8 h 11"/>
                  <a:gd name="T8" fmla="*/ 7 w 10"/>
                  <a:gd name="T9" fmla="*/ 8 h 11"/>
                  <a:gd name="T10" fmla="*/ 7 w 10"/>
                  <a:gd name="T11" fmla="*/ 8 h 11"/>
                  <a:gd name="T12" fmla="*/ 7 w 10"/>
                  <a:gd name="T13" fmla="*/ 8 h 11"/>
                  <a:gd name="T14" fmla="*/ 7 w 10"/>
                  <a:gd name="T15" fmla="*/ 8 h 11"/>
                  <a:gd name="T16" fmla="*/ 7 w 10"/>
                  <a:gd name="T17" fmla="*/ 8 h 11"/>
                  <a:gd name="T18" fmla="*/ 7 w 10"/>
                  <a:gd name="T19" fmla="*/ 8 h 11"/>
                  <a:gd name="T20" fmla="*/ 4 w 10"/>
                  <a:gd name="T21" fmla="*/ 6 h 11"/>
                  <a:gd name="T22" fmla="*/ 3 w 10"/>
                  <a:gd name="T23" fmla="*/ 5 h 11"/>
                  <a:gd name="T24" fmla="*/ 3 w 10"/>
                  <a:gd name="T25" fmla="*/ 5 h 11"/>
                  <a:gd name="T26" fmla="*/ 3 w 10"/>
                  <a:gd name="T27" fmla="*/ 5 h 11"/>
                  <a:gd name="T28" fmla="*/ 3 w 10"/>
                  <a:gd name="T29" fmla="*/ 5 h 11"/>
                  <a:gd name="T30" fmla="*/ 3 w 10"/>
                  <a:gd name="T31" fmla="*/ 5 h 11"/>
                  <a:gd name="T32" fmla="*/ 3 w 10"/>
                  <a:gd name="T33" fmla="*/ 5 h 11"/>
                  <a:gd name="T34" fmla="*/ 3 w 10"/>
                  <a:gd name="T35" fmla="*/ 5 h 11"/>
                  <a:gd name="T36" fmla="*/ 0 w 10"/>
                  <a:gd name="T37" fmla="*/ 4 h 11"/>
                  <a:gd name="T38" fmla="*/ 0 w 10"/>
                  <a:gd name="T39" fmla="*/ 5 h 11"/>
                  <a:gd name="T40" fmla="*/ 1 w 10"/>
                  <a:gd name="T41" fmla="*/ 7 h 11"/>
                  <a:gd name="T42" fmla="*/ 3 w 10"/>
                  <a:gd name="T43" fmla="*/ 9 h 11"/>
                  <a:gd name="T44" fmla="*/ 7 w 10"/>
                  <a:gd name="T45" fmla="*/ 11 h 11"/>
                  <a:gd name="T46" fmla="*/ 9 w 10"/>
                  <a:gd name="T47" fmla="*/ 10 h 11"/>
                  <a:gd name="T48" fmla="*/ 10 w 10"/>
                  <a:gd name="T49" fmla="*/ 8 h 11"/>
                  <a:gd name="T50" fmla="*/ 9 w 10"/>
                  <a:gd name="T51" fmla="*/ 4 h 11"/>
                  <a:gd name="T52" fmla="*/ 8 w 10"/>
                  <a:gd name="T53" fmla="*/ 0 h 11"/>
                  <a:gd name="T54" fmla="*/ 5 w 10"/>
                  <a:gd name="T5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1">
                    <a:moveTo>
                      <a:pt x="5" y="1"/>
                    </a:moveTo>
                    <a:cubicBezTo>
                      <a:pt x="5" y="2"/>
                      <a:pt x="5" y="3"/>
                      <a:pt x="6" y="4"/>
                    </a:cubicBezTo>
                    <a:cubicBezTo>
                      <a:pt x="6" y="6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4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4" y="10"/>
                      <a:pt x="5" y="11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7"/>
                      <a:pt x="9" y="5"/>
                      <a:pt x="9" y="4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5" y="1"/>
                      <a:pt x="5" y="1"/>
                      <a:pt x="5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4" name="Freeform 386">
                <a:extLst>
                  <a:ext uri="{FF2B5EF4-FFF2-40B4-BE49-F238E27FC236}">
                    <a16:creationId xmlns:a16="http://schemas.microsoft.com/office/drawing/2014/main" id="{76AD5454-9B2E-7696-F86B-D5D8B9DA5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" y="2680"/>
                <a:ext cx="13" cy="11"/>
              </a:xfrm>
              <a:custGeom>
                <a:avLst/>
                <a:gdLst>
                  <a:gd name="T0" fmla="*/ 0 w 5"/>
                  <a:gd name="T1" fmla="*/ 4 h 4"/>
                  <a:gd name="T2" fmla="*/ 1 w 5"/>
                  <a:gd name="T3" fmla="*/ 4 h 4"/>
                  <a:gd name="T4" fmla="*/ 5 w 5"/>
                  <a:gd name="T5" fmla="*/ 3 h 4"/>
                  <a:gd name="T6" fmla="*/ 4 w 5"/>
                  <a:gd name="T7" fmla="*/ 0 h 4"/>
                  <a:gd name="T8" fmla="*/ 1 w 5"/>
                  <a:gd name="T9" fmla="*/ 1 h 4"/>
                  <a:gd name="T10" fmla="*/ 1 w 5"/>
                  <a:gd name="T11" fmla="*/ 1 h 4"/>
                  <a:gd name="T12" fmla="*/ 0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5" name="Freeform 387">
                <a:extLst>
                  <a:ext uri="{FF2B5EF4-FFF2-40B4-BE49-F238E27FC236}">
                    <a16:creationId xmlns:a16="http://schemas.microsoft.com/office/drawing/2014/main" id="{A9830B74-CCF0-DE01-D7E4-54C3FCBAC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2691"/>
                <a:ext cx="15" cy="19"/>
              </a:xfrm>
              <a:custGeom>
                <a:avLst/>
                <a:gdLst>
                  <a:gd name="T0" fmla="*/ 1 w 6"/>
                  <a:gd name="T1" fmla="*/ 4 h 7"/>
                  <a:gd name="T2" fmla="*/ 3 w 6"/>
                  <a:gd name="T3" fmla="*/ 3 h 7"/>
                  <a:gd name="T4" fmla="*/ 3 w 6"/>
                  <a:gd name="T5" fmla="*/ 3 h 7"/>
                  <a:gd name="T6" fmla="*/ 3 w 6"/>
                  <a:gd name="T7" fmla="*/ 3 h 7"/>
                  <a:gd name="T8" fmla="*/ 3 w 6"/>
                  <a:gd name="T9" fmla="*/ 3 h 7"/>
                  <a:gd name="T10" fmla="*/ 3 w 6"/>
                  <a:gd name="T11" fmla="*/ 3 h 7"/>
                  <a:gd name="T12" fmla="*/ 3 w 6"/>
                  <a:gd name="T13" fmla="*/ 3 h 7"/>
                  <a:gd name="T14" fmla="*/ 3 w 6"/>
                  <a:gd name="T15" fmla="*/ 3 h 7"/>
                  <a:gd name="T16" fmla="*/ 3 w 6"/>
                  <a:gd name="T17" fmla="*/ 3 h 7"/>
                  <a:gd name="T18" fmla="*/ 3 w 6"/>
                  <a:gd name="T19" fmla="*/ 3 h 7"/>
                  <a:gd name="T20" fmla="*/ 3 w 6"/>
                  <a:gd name="T21" fmla="*/ 3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1 w 6"/>
                  <a:gd name="T31" fmla="*/ 4 h 7"/>
                  <a:gd name="T32" fmla="*/ 1 w 6"/>
                  <a:gd name="T33" fmla="*/ 7 h 7"/>
                  <a:gd name="T34" fmla="*/ 4 w 6"/>
                  <a:gd name="T35" fmla="*/ 6 h 7"/>
                  <a:gd name="T36" fmla="*/ 6 w 6"/>
                  <a:gd name="T37" fmla="*/ 3 h 7"/>
                  <a:gd name="T38" fmla="*/ 5 w 6"/>
                  <a:gd name="T39" fmla="*/ 1 h 7"/>
                  <a:gd name="T40" fmla="*/ 3 w 6"/>
                  <a:gd name="T41" fmla="*/ 0 h 7"/>
                  <a:gd name="T42" fmla="*/ 0 w 6"/>
                  <a:gd name="T43" fmla="*/ 1 h 7"/>
                  <a:gd name="T44" fmla="*/ 1 w 6"/>
                  <a:gd name="T4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6" name="Freeform 388">
                <a:extLst>
                  <a:ext uri="{FF2B5EF4-FFF2-40B4-BE49-F238E27FC236}">
                    <a16:creationId xmlns:a16="http://schemas.microsoft.com/office/drawing/2014/main" id="{A1830181-5B37-7EAC-64C4-5F9242935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4" y="2771"/>
                <a:ext cx="13" cy="16"/>
              </a:xfrm>
              <a:custGeom>
                <a:avLst/>
                <a:gdLst>
                  <a:gd name="T0" fmla="*/ 3 w 5"/>
                  <a:gd name="T1" fmla="*/ 6 h 6"/>
                  <a:gd name="T2" fmla="*/ 5 w 5"/>
                  <a:gd name="T3" fmla="*/ 2 h 6"/>
                  <a:gd name="T4" fmla="*/ 2 w 5"/>
                  <a:gd name="T5" fmla="*/ 0 h 6"/>
                  <a:gd name="T6" fmla="*/ 0 w 5"/>
                  <a:gd name="T7" fmla="*/ 5 h 6"/>
                  <a:gd name="T8" fmla="*/ 3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3" y="5"/>
                      <a:pt x="4" y="4"/>
                      <a:pt x="5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7" name="Freeform 389">
                <a:extLst>
                  <a:ext uri="{FF2B5EF4-FFF2-40B4-BE49-F238E27FC236}">
                    <a16:creationId xmlns:a16="http://schemas.microsoft.com/office/drawing/2014/main" id="{5ED25197-4555-2449-EAD2-1143C9AE4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7" y="2784"/>
                <a:ext cx="22" cy="22"/>
              </a:xfrm>
              <a:custGeom>
                <a:avLst/>
                <a:gdLst>
                  <a:gd name="T0" fmla="*/ 0 w 9"/>
                  <a:gd name="T1" fmla="*/ 4 h 8"/>
                  <a:gd name="T2" fmla="*/ 1 w 9"/>
                  <a:gd name="T3" fmla="*/ 4 h 8"/>
                  <a:gd name="T4" fmla="*/ 3 w 9"/>
                  <a:gd name="T5" fmla="*/ 3 h 8"/>
                  <a:gd name="T6" fmla="*/ 5 w 9"/>
                  <a:gd name="T7" fmla="*/ 3 h 8"/>
                  <a:gd name="T8" fmla="*/ 6 w 9"/>
                  <a:gd name="T9" fmla="*/ 3 h 8"/>
                  <a:gd name="T10" fmla="*/ 6 w 9"/>
                  <a:gd name="T11" fmla="*/ 3 h 8"/>
                  <a:gd name="T12" fmla="*/ 6 w 9"/>
                  <a:gd name="T13" fmla="*/ 3 h 8"/>
                  <a:gd name="T14" fmla="*/ 6 w 9"/>
                  <a:gd name="T15" fmla="*/ 3 h 8"/>
                  <a:gd name="T16" fmla="*/ 6 w 9"/>
                  <a:gd name="T17" fmla="*/ 3 h 8"/>
                  <a:gd name="T18" fmla="*/ 6 w 9"/>
                  <a:gd name="T19" fmla="*/ 3 h 8"/>
                  <a:gd name="T20" fmla="*/ 6 w 9"/>
                  <a:gd name="T21" fmla="*/ 3 h 8"/>
                  <a:gd name="T22" fmla="*/ 6 w 9"/>
                  <a:gd name="T23" fmla="*/ 3 h 8"/>
                  <a:gd name="T24" fmla="*/ 6 w 9"/>
                  <a:gd name="T25" fmla="*/ 3 h 8"/>
                  <a:gd name="T26" fmla="*/ 6 w 9"/>
                  <a:gd name="T27" fmla="*/ 3 h 8"/>
                  <a:gd name="T28" fmla="*/ 6 w 9"/>
                  <a:gd name="T29" fmla="*/ 3 h 8"/>
                  <a:gd name="T30" fmla="*/ 6 w 9"/>
                  <a:gd name="T31" fmla="*/ 3 h 8"/>
                  <a:gd name="T32" fmla="*/ 6 w 9"/>
                  <a:gd name="T33" fmla="*/ 3 h 8"/>
                  <a:gd name="T34" fmla="*/ 6 w 9"/>
                  <a:gd name="T35" fmla="*/ 3 h 8"/>
                  <a:gd name="T36" fmla="*/ 6 w 9"/>
                  <a:gd name="T37" fmla="*/ 3 h 8"/>
                  <a:gd name="T38" fmla="*/ 6 w 9"/>
                  <a:gd name="T39" fmla="*/ 3 h 8"/>
                  <a:gd name="T40" fmla="*/ 6 w 9"/>
                  <a:gd name="T41" fmla="*/ 3 h 8"/>
                  <a:gd name="T42" fmla="*/ 6 w 9"/>
                  <a:gd name="T43" fmla="*/ 3 h 8"/>
                  <a:gd name="T44" fmla="*/ 6 w 9"/>
                  <a:gd name="T45" fmla="*/ 3 h 8"/>
                  <a:gd name="T46" fmla="*/ 6 w 9"/>
                  <a:gd name="T47" fmla="*/ 3 h 8"/>
                  <a:gd name="T48" fmla="*/ 6 w 9"/>
                  <a:gd name="T49" fmla="*/ 3 h 8"/>
                  <a:gd name="T50" fmla="*/ 6 w 9"/>
                  <a:gd name="T51" fmla="*/ 3 h 8"/>
                  <a:gd name="T52" fmla="*/ 6 w 9"/>
                  <a:gd name="T53" fmla="*/ 3 h 8"/>
                  <a:gd name="T54" fmla="*/ 5 w 9"/>
                  <a:gd name="T55" fmla="*/ 3 h 8"/>
                  <a:gd name="T56" fmla="*/ 4 w 9"/>
                  <a:gd name="T57" fmla="*/ 4 h 8"/>
                  <a:gd name="T58" fmla="*/ 1 w 9"/>
                  <a:gd name="T59" fmla="*/ 5 h 8"/>
                  <a:gd name="T60" fmla="*/ 2 w 9"/>
                  <a:gd name="T61" fmla="*/ 8 h 8"/>
                  <a:gd name="T62" fmla="*/ 6 w 9"/>
                  <a:gd name="T63" fmla="*/ 7 h 8"/>
                  <a:gd name="T64" fmla="*/ 7 w 9"/>
                  <a:gd name="T65" fmla="*/ 5 h 8"/>
                  <a:gd name="T66" fmla="*/ 9 w 9"/>
                  <a:gd name="T67" fmla="*/ 3 h 8"/>
                  <a:gd name="T68" fmla="*/ 8 w 9"/>
                  <a:gd name="T69" fmla="*/ 2 h 8"/>
                  <a:gd name="T70" fmla="*/ 7 w 9"/>
                  <a:gd name="T71" fmla="*/ 0 h 8"/>
                  <a:gd name="T72" fmla="*/ 5 w 9"/>
                  <a:gd name="T73" fmla="*/ 0 h 8"/>
                  <a:gd name="T74" fmla="*/ 3 w 9"/>
                  <a:gd name="T75" fmla="*/ 0 h 8"/>
                  <a:gd name="T76" fmla="*/ 1 w 9"/>
                  <a:gd name="T77" fmla="*/ 1 h 8"/>
                  <a:gd name="T78" fmla="*/ 1 w 9"/>
                  <a:gd name="T79" fmla="*/ 1 h 8"/>
                  <a:gd name="T80" fmla="*/ 0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6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8" y="5"/>
                      <a:pt x="9" y="4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8" name="Freeform 390">
                <a:extLst>
                  <a:ext uri="{FF2B5EF4-FFF2-40B4-BE49-F238E27FC236}">
                    <a16:creationId xmlns:a16="http://schemas.microsoft.com/office/drawing/2014/main" id="{CEEB1BE8-945D-0419-E923-4208533DB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752"/>
                <a:ext cx="10" cy="11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29" name="Freeform 391">
                <a:extLst>
                  <a:ext uri="{FF2B5EF4-FFF2-40B4-BE49-F238E27FC236}">
                    <a16:creationId xmlns:a16="http://schemas.microsoft.com/office/drawing/2014/main" id="{6717ED2E-883C-54E3-05DC-F430348F9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835"/>
                <a:ext cx="25" cy="21"/>
              </a:xfrm>
              <a:custGeom>
                <a:avLst/>
                <a:gdLst>
                  <a:gd name="T0" fmla="*/ 2 w 10"/>
                  <a:gd name="T1" fmla="*/ 8 h 8"/>
                  <a:gd name="T2" fmla="*/ 6 w 10"/>
                  <a:gd name="T3" fmla="*/ 7 h 8"/>
                  <a:gd name="T4" fmla="*/ 9 w 10"/>
                  <a:gd name="T5" fmla="*/ 7 h 8"/>
                  <a:gd name="T6" fmla="*/ 10 w 10"/>
                  <a:gd name="T7" fmla="*/ 6 h 8"/>
                  <a:gd name="T8" fmla="*/ 10 w 10"/>
                  <a:gd name="T9" fmla="*/ 4 h 8"/>
                  <a:gd name="T10" fmla="*/ 10 w 10"/>
                  <a:gd name="T11" fmla="*/ 3 h 8"/>
                  <a:gd name="T12" fmla="*/ 8 w 10"/>
                  <a:gd name="T13" fmla="*/ 1 h 8"/>
                  <a:gd name="T14" fmla="*/ 5 w 10"/>
                  <a:gd name="T15" fmla="*/ 0 h 8"/>
                  <a:gd name="T16" fmla="*/ 0 w 10"/>
                  <a:gd name="T17" fmla="*/ 1 h 8"/>
                  <a:gd name="T18" fmla="*/ 0 w 10"/>
                  <a:gd name="T19" fmla="*/ 4 h 8"/>
                  <a:gd name="T20" fmla="*/ 5 w 10"/>
                  <a:gd name="T21" fmla="*/ 3 h 8"/>
                  <a:gd name="T22" fmla="*/ 7 w 10"/>
                  <a:gd name="T23" fmla="*/ 4 h 8"/>
                  <a:gd name="T24" fmla="*/ 7 w 10"/>
                  <a:gd name="T25" fmla="*/ 4 h 8"/>
                  <a:gd name="T26" fmla="*/ 7 w 10"/>
                  <a:gd name="T27" fmla="*/ 4 h 8"/>
                  <a:gd name="T28" fmla="*/ 7 w 10"/>
                  <a:gd name="T29" fmla="*/ 4 h 8"/>
                  <a:gd name="T30" fmla="*/ 7 w 10"/>
                  <a:gd name="T31" fmla="*/ 4 h 8"/>
                  <a:gd name="T32" fmla="*/ 7 w 10"/>
                  <a:gd name="T33" fmla="*/ 4 h 8"/>
                  <a:gd name="T34" fmla="*/ 7 w 10"/>
                  <a:gd name="T35" fmla="*/ 4 h 8"/>
                  <a:gd name="T36" fmla="*/ 7 w 10"/>
                  <a:gd name="T37" fmla="*/ 4 h 8"/>
                  <a:gd name="T38" fmla="*/ 7 w 10"/>
                  <a:gd name="T39" fmla="*/ 4 h 8"/>
                  <a:gd name="T40" fmla="*/ 7 w 10"/>
                  <a:gd name="T41" fmla="*/ 4 h 8"/>
                  <a:gd name="T42" fmla="*/ 7 w 10"/>
                  <a:gd name="T43" fmla="*/ 4 h 8"/>
                  <a:gd name="T44" fmla="*/ 7 w 10"/>
                  <a:gd name="T45" fmla="*/ 4 h 8"/>
                  <a:gd name="T46" fmla="*/ 7 w 10"/>
                  <a:gd name="T47" fmla="*/ 4 h 8"/>
                  <a:gd name="T48" fmla="*/ 7 w 10"/>
                  <a:gd name="T49" fmla="*/ 4 h 8"/>
                  <a:gd name="T50" fmla="*/ 4 w 10"/>
                  <a:gd name="T51" fmla="*/ 5 h 8"/>
                  <a:gd name="T52" fmla="*/ 2 w 10"/>
                  <a:gd name="T53" fmla="*/ 5 h 8"/>
                  <a:gd name="T54" fmla="*/ 2 w 10"/>
                  <a:gd name="T5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3" y="8"/>
                      <a:pt x="5" y="8"/>
                      <a:pt x="6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3" y="3"/>
                      <a:pt x="5" y="3"/>
                    </a:cubicBezTo>
                    <a:cubicBezTo>
                      <a:pt x="5" y="3"/>
                      <a:pt x="6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8"/>
                      <a:pt x="2" y="8"/>
                      <a:pt x="2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0" name="Freeform 392">
                <a:extLst>
                  <a:ext uri="{FF2B5EF4-FFF2-40B4-BE49-F238E27FC236}">
                    <a16:creationId xmlns:a16="http://schemas.microsoft.com/office/drawing/2014/main" id="{A0C837FA-F3A2-5EB1-C845-7A01F3E92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" y="2859"/>
                <a:ext cx="28" cy="27"/>
              </a:xfrm>
              <a:custGeom>
                <a:avLst/>
                <a:gdLst>
                  <a:gd name="T0" fmla="*/ 7 w 11"/>
                  <a:gd name="T1" fmla="*/ 0 h 10"/>
                  <a:gd name="T2" fmla="*/ 3 w 11"/>
                  <a:gd name="T3" fmla="*/ 1 h 10"/>
                  <a:gd name="T4" fmla="*/ 1 w 11"/>
                  <a:gd name="T5" fmla="*/ 2 h 10"/>
                  <a:gd name="T6" fmla="*/ 0 w 11"/>
                  <a:gd name="T7" fmla="*/ 5 h 10"/>
                  <a:gd name="T8" fmla="*/ 0 w 11"/>
                  <a:gd name="T9" fmla="*/ 5 h 10"/>
                  <a:gd name="T10" fmla="*/ 1 w 11"/>
                  <a:gd name="T11" fmla="*/ 8 h 10"/>
                  <a:gd name="T12" fmla="*/ 4 w 11"/>
                  <a:gd name="T13" fmla="*/ 10 h 10"/>
                  <a:gd name="T14" fmla="*/ 8 w 11"/>
                  <a:gd name="T15" fmla="*/ 8 h 10"/>
                  <a:gd name="T16" fmla="*/ 11 w 11"/>
                  <a:gd name="T17" fmla="*/ 6 h 10"/>
                  <a:gd name="T18" fmla="*/ 8 w 11"/>
                  <a:gd name="T19" fmla="*/ 4 h 10"/>
                  <a:gd name="T20" fmla="*/ 6 w 11"/>
                  <a:gd name="T21" fmla="*/ 6 h 10"/>
                  <a:gd name="T22" fmla="*/ 4 w 11"/>
                  <a:gd name="T23" fmla="*/ 7 h 10"/>
                  <a:gd name="T24" fmla="*/ 3 w 11"/>
                  <a:gd name="T25" fmla="*/ 6 h 10"/>
                  <a:gd name="T26" fmla="*/ 3 w 11"/>
                  <a:gd name="T27" fmla="*/ 5 h 10"/>
                  <a:gd name="T28" fmla="*/ 3 w 11"/>
                  <a:gd name="T29" fmla="*/ 5 h 10"/>
                  <a:gd name="T30" fmla="*/ 3 w 11"/>
                  <a:gd name="T31" fmla="*/ 4 h 10"/>
                  <a:gd name="T32" fmla="*/ 5 w 11"/>
                  <a:gd name="T33" fmla="*/ 3 h 10"/>
                  <a:gd name="T34" fmla="*/ 8 w 11"/>
                  <a:gd name="T35" fmla="*/ 2 h 10"/>
                  <a:gd name="T36" fmla="*/ 7 w 11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2" y="9"/>
                      <a:pt x="3" y="10"/>
                      <a:pt x="4" y="10"/>
                    </a:cubicBezTo>
                    <a:cubicBezTo>
                      <a:pt x="5" y="10"/>
                      <a:pt x="6" y="9"/>
                      <a:pt x="8" y="8"/>
                    </a:cubicBezTo>
                    <a:cubicBezTo>
                      <a:pt x="9" y="8"/>
                      <a:pt x="10" y="7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5"/>
                      <a:pt x="6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1" name="Freeform 393">
                <a:extLst>
                  <a:ext uri="{FF2B5EF4-FFF2-40B4-BE49-F238E27FC236}">
                    <a16:creationId xmlns:a16="http://schemas.microsoft.com/office/drawing/2014/main" id="{7684565D-7DB5-CF96-0E2D-B36AE807D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2896"/>
                <a:ext cx="15" cy="16"/>
              </a:xfrm>
              <a:custGeom>
                <a:avLst/>
                <a:gdLst>
                  <a:gd name="T0" fmla="*/ 3 w 6"/>
                  <a:gd name="T1" fmla="*/ 6 h 6"/>
                  <a:gd name="T2" fmla="*/ 6 w 6"/>
                  <a:gd name="T3" fmla="*/ 2 h 6"/>
                  <a:gd name="T4" fmla="*/ 5 w 6"/>
                  <a:gd name="T5" fmla="*/ 0 h 6"/>
                  <a:gd name="T6" fmla="*/ 0 w 6"/>
                  <a:gd name="T7" fmla="*/ 6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5"/>
                      <a:pt x="5" y="3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2" name="Freeform 394">
                <a:extLst>
                  <a:ext uri="{FF2B5EF4-FFF2-40B4-BE49-F238E27FC236}">
                    <a16:creationId xmlns:a16="http://schemas.microsoft.com/office/drawing/2014/main" id="{EB2AA337-670D-6F8B-C78E-1FF661A0C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3000"/>
                <a:ext cx="20" cy="24"/>
              </a:xfrm>
              <a:custGeom>
                <a:avLst/>
                <a:gdLst>
                  <a:gd name="T0" fmla="*/ 0 w 8"/>
                  <a:gd name="T1" fmla="*/ 3 h 9"/>
                  <a:gd name="T2" fmla="*/ 3 w 8"/>
                  <a:gd name="T3" fmla="*/ 4 h 9"/>
                  <a:gd name="T4" fmla="*/ 4 w 8"/>
                  <a:gd name="T5" fmla="*/ 4 h 9"/>
                  <a:gd name="T6" fmla="*/ 4 w 8"/>
                  <a:gd name="T7" fmla="*/ 4 h 9"/>
                  <a:gd name="T8" fmla="*/ 4 w 8"/>
                  <a:gd name="T9" fmla="*/ 4 h 9"/>
                  <a:gd name="T10" fmla="*/ 4 w 8"/>
                  <a:gd name="T11" fmla="*/ 4 h 9"/>
                  <a:gd name="T12" fmla="*/ 4 w 8"/>
                  <a:gd name="T13" fmla="*/ 4 h 9"/>
                  <a:gd name="T14" fmla="*/ 4 w 8"/>
                  <a:gd name="T15" fmla="*/ 5 h 9"/>
                  <a:gd name="T16" fmla="*/ 2 w 8"/>
                  <a:gd name="T17" fmla="*/ 6 h 9"/>
                  <a:gd name="T18" fmla="*/ 1 w 8"/>
                  <a:gd name="T19" fmla="*/ 6 h 9"/>
                  <a:gd name="T20" fmla="*/ 0 w 8"/>
                  <a:gd name="T21" fmla="*/ 9 h 9"/>
                  <a:gd name="T22" fmla="*/ 2 w 8"/>
                  <a:gd name="T23" fmla="*/ 9 h 9"/>
                  <a:gd name="T24" fmla="*/ 5 w 8"/>
                  <a:gd name="T25" fmla="*/ 8 h 9"/>
                  <a:gd name="T26" fmla="*/ 7 w 8"/>
                  <a:gd name="T27" fmla="*/ 5 h 9"/>
                  <a:gd name="T28" fmla="*/ 7 w 8"/>
                  <a:gd name="T29" fmla="*/ 4 h 9"/>
                  <a:gd name="T30" fmla="*/ 7 w 8"/>
                  <a:gd name="T31" fmla="*/ 4 h 9"/>
                  <a:gd name="T32" fmla="*/ 7 w 8"/>
                  <a:gd name="T33" fmla="*/ 4 h 9"/>
                  <a:gd name="T34" fmla="*/ 6 w 8"/>
                  <a:gd name="T35" fmla="*/ 2 h 9"/>
                  <a:gd name="T36" fmla="*/ 3 w 8"/>
                  <a:gd name="T37" fmla="*/ 0 h 9"/>
                  <a:gd name="T38" fmla="*/ 1 w 8"/>
                  <a:gd name="T39" fmla="*/ 0 h 9"/>
                  <a:gd name="T40" fmla="*/ 0 w 8"/>
                  <a:gd name="T4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3"/>
                      <a:pt x="2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7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3" name="Freeform 395">
                <a:extLst>
                  <a:ext uri="{FF2B5EF4-FFF2-40B4-BE49-F238E27FC236}">
                    <a16:creationId xmlns:a16="http://schemas.microsoft.com/office/drawing/2014/main" id="{2332BDC6-DCA0-31E0-6F36-084020623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3067"/>
                <a:ext cx="23" cy="24"/>
              </a:xfrm>
              <a:custGeom>
                <a:avLst/>
                <a:gdLst>
                  <a:gd name="T0" fmla="*/ 0 w 9"/>
                  <a:gd name="T1" fmla="*/ 8 h 9"/>
                  <a:gd name="T2" fmla="*/ 5 w 9"/>
                  <a:gd name="T3" fmla="*/ 9 h 9"/>
                  <a:gd name="T4" fmla="*/ 8 w 9"/>
                  <a:gd name="T5" fmla="*/ 9 h 9"/>
                  <a:gd name="T6" fmla="*/ 9 w 9"/>
                  <a:gd name="T7" fmla="*/ 8 h 9"/>
                  <a:gd name="T8" fmla="*/ 9 w 9"/>
                  <a:gd name="T9" fmla="*/ 8 h 9"/>
                  <a:gd name="T10" fmla="*/ 9 w 9"/>
                  <a:gd name="T11" fmla="*/ 7 h 9"/>
                  <a:gd name="T12" fmla="*/ 7 w 9"/>
                  <a:gd name="T13" fmla="*/ 2 h 9"/>
                  <a:gd name="T14" fmla="*/ 3 w 9"/>
                  <a:gd name="T15" fmla="*/ 0 h 9"/>
                  <a:gd name="T16" fmla="*/ 2 w 9"/>
                  <a:gd name="T17" fmla="*/ 3 h 9"/>
                  <a:gd name="T18" fmla="*/ 5 w 9"/>
                  <a:gd name="T19" fmla="*/ 4 h 9"/>
                  <a:gd name="T20" fmla="*/ 6 w 9"/>
                  <a:gd name="T21" fmla="*/ 7 h 9"/>
                  <a:gd name="T22" fmla="*/ 6 w 9"/>
                  <a:gd name="T23" fmla="*/ 7 h 9"/>
                  <a:gd name="T24" fmla="*/ 7 w 9"/>
                  <a:gd name="T25" fmla="*/ 7 h 9"/>
                  <a:gd name="T26" fmla="*/ 7 w 9"/>
                  <a:gd name="T27" fmla="*/ 6 h 9"/>
                  <a:gd name="T28" fmla="*/ 5 w 9"/>
                  <a:gd name="T29" fmla="*/ 6 h 9"/>
                  <a:gd name="T30" fmla="*/ 2 w 9"/>
                  <a:gd name="T31" fmla="*/ 5 h 9"/>
                  <a:gd name="T32" fmla="*/ 0 w 9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0" y="8"/>
                    </a:moveTo>
                    <a:cubicBezTo>
                      <a:pt x="2" y="9"/>
                      <a:pt x="4" y="9"/>
                      <a:pt x="5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8" y="4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4" name="Freeform 396">
                <a:extLst>
                  <a:ext uri="{FF2B5EF4-FFF2-40B4-BE49-F238E27FC236}">
                    <a16:creationId xmlns:a16="http://schemas.microsoft.com/office/drawing/2014/main" id="{AFB7B32D-9189-067B-E601-D9981A14A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9" y="3062"/>
                <a:ext cx="18" cy="21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2 h 8"/>
                  <a:gd name="T4" fmla="*/ 5 w 7"/>
                  <a:gd name="T5" fmla="*/ 0 h 8"/>
                  <a:gd name="T6" fmla="*/ 0 w 7"/>
                  <a:gd name="T7" fmla="*/ 6 h 8"/>
                  <a:gd name="T8" fmla="*/ 2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4" y="6"/>
                      <a:pt x="5" y="4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5" name="Freeform 397">
                <a:extLst>
                  <a:ext uri="{FF2B5EF4-FFF2-40B4-BE49-F238E27FC236}">
                    <a16:creationId xmlns:a16="http://schemas.microsoft.com/office/drawing/2014/main" id="{EFE9FCEE-E40A-0F81-8498-3B61AA0F0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2" y="3091"/>
                <a:ext cx="15" cy="13"/>
              </a:xfrm>
              <a:custGeom>
                <a:avLst/>
                <a:gdLst>
                  <a:gd name="T0" fmla="*/ 0 w 6"/>
                  <a:gd name="T1" fmla="*/ 5 h 5"/>
                  <a:gd name="T2" fmla="*/ 1 w 6"/>
                  <a:gd name="T3" fmla="*/ 5 h 5"/>
                  <a:gd name="T4" fmla="*/ 4 w 6"/>
                  <a:gd name="T5" fmla="*/ 4 h 5"/>
                  <a:gd name="T6" fmla="*/ 6 w 6"/>
                  <a:gd name="T7" fmla="*/ 2 h 5"/>
                  <a:gd name="T8" fmla="*/ 4 w 6"/>
                  <a:gd name="T9" fmla="*/ 0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0 w 6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6" name="Freeform 398">
                <a:extLst>
                  <a:ext uri="{FF2B5EF4-FFF2-40B4-BE49-F238E27FC236}">
                    <a16:creationId xmlns:a16="http://schemas.microsoft.com/office/drawing/2014/main" id="{8039BADF-7F81-375A-1856-4DF47E8F3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2" y="3070"/>
                <a:ext cx="10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7" name="Freeform 399">
                <a:extLst>
                  <a:ext uri="{FF2B5EF4-FFF2-40B4-BE49-F238E27FC236}">
                    <a16:creationId xmlns:a16="http://schemas.microsoft.com/office/drawing/2014/main" id="{61C6B327-AC66-2864-F3C5-A10C58EA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9" y="3168"/>
                <a:ext cx="28" cy="22"/>
              </a:xfrm>
              <a:custGeom>
                <a:avLst/>
                <a:gdLst>
                  <a:gd name="T0" fmla="*/ 0 w 11"/>
                  <a:gd name="T1" fmla="*/ 7 h 8"/>
                  <a:gd name="T2" fmla="*/ 2 w 11"/>
                  <a:gd name="T3" fmla="*/ 8 h 8"/>
                  <a:gd name="T4" fmla="*/ 4 w 11"/>
                  <a:gd name="T5" fmla="*/ 8 h 8"/>
                  <a:gd name="T6" fmla="*/ 8 w 11"/>
                  <a:gd name="T7" fmla="*/ 7 h 8"/>
                  <a:gd name="T8" fmla="*/ 9 w 11"/>
                  <a:gd name="T9" fmla="*/ 6 h 8"/>
                  <a:gd name="T10" fmla="*/ 11 w 11"/>
                  <a:gd name="T11" fmla="*/ 5 h 8"/>
                  <a:gd name="T12" fmla="*/ 11 w 11"/>
                  <a:gd name="T13" fmla="*/ 4 h 8"/>
                  <a:gd name="T14" fmla="*/ 10 w 11"/>
                  <a:gd name="T15" fmla="*/ 1 h 8"/>
                  <a:gd name="T16" fmla="*/ 7 w 11"/>
                  <a:gd name="T17" fmla="*/ 0 h 8"/>
                  <a:gd name="T18" fmla="*/ 3 w 11"/>
                  <a:gd name="T19" fmla="*/ 0 h 8"/>
                  <a:gd name="T20" fmla="*/ 2 w 11"/>
                  <a:gd name="T21" fmla="*/ 0 h 8"/>
                  <a:gd name="T22" fmla="*/ 2 w 11"/>
                  <a:gd name="T23" fmla="*/ 3 h 8"/>
                  <a:gd name="T24" fmla="*/ 3 w 11"/>
                  <a:gd name="T25" fmla="*/ 3 h 8"/>
                  <a:gd name="T26" fmla="*/ 7 w 11"/>
                  <a:gd name="T27" fmla="*/ 3 h 8"/>
                  <a:gd name="T28" fmla="*/ 8 w 11"/>
                  <a:gd name="T29" fmla="*/ 4 h 8"/>
                  <a:gd name="T30" fmla="*/ 8 w 11"/>
                  <a:gd name="T31" fmla="*/ 4 h 8"/>
                  <a:gd name="T32" fmla="*/ 8 w 11"/>
                  <a:gd name="T33" fmla="*/ 4 h 8"/>
                  <a:gd name="T34" fmla="*/ 8 w 11"/>
                  <a:gd name="T35" fmla="*/ 4 h 8"/>
                  <a:gd name="T36" fmla="*/ 8 w 11"/>
                  <a:gd name="T37" fmla="*/ 4 h 8"/>
                  <a:gd name="T38" fmla="*/ 8 w 11"/>
                  <a:gd name="T39" fmla="*/ 4 h 8"/>
                  <a:gd name="T40" fmla="*/ 8 w 11"/>
                  <a:gd name="T41" fmla="*/ 4 h 8"/>
                  <a:gd name="T42" fmla="*/ 8 w 11"/>
                  <a:gd name="T43" fmla="*/ 4 h 8"/>
                  <a:gd name="T44" fmla="*/ 8 w 11"/>
                  <a:gd name="T45" fmla="*/ 4 h 8"/>
                  <a:gd name="T46" fmla="*/ 8 w 11"/>
                  <a:gd name="T47" fmla="*/ 4 h 8"/>
                  <a:gd name="T48" fmla="*/ 8 w 11"/>
                  <a:gd name="T49" fmla="*/ 4 h 8"/>
                  <a:gd name="T50" fmla="*/ 8 w 11"/>
                  <a:gd name="T51" fmla="*/ 4 h 8"/>
                  <a:gd name="T52" fmla="*/ 8 w 11"/>
                  <a:gd name="T53" fmla="*/ 4 h 8"/>
                  <a:gd name="T54" fmla="*/ 6 w 11"/>
                  <a:gd name="T55" fmla="*/ 5 h 8"/>
                  <a:gd name="T56" fmla="*/ 4 w 11"/>
                  <a:gd name="T57" fmla="*/ 5 h 8"/>
                  <a:gd name="T58" fmla="*/ 3 w 11"/>
                  <a:gd name="T59" fmla="*/ 5 h 8"/>
                  <a:gd name="T60" fmla="*/ 3 w 11"/>
                  <a:gd name="T61" fmla="*/ 5 h 8"/>
                  <a:gd name="T62" fmla="*/ 3 w 11"/>
                  <a:gd name="T63" fmla="*/ 5 h 8"/>
                  <a:gd name="T64" fmla="*/ 3 w 11"/>
                  <a:gd name="T65" fmla="*/ 5 h 8"/>
                  <a:gd name="T66" fmla="*/ 3 w 11"/>
                  <a:gd name="T67" fmla="*/ 5 h 8"/>
                  <a:gd name="T68" fmla="*/ 3 w 11"/>
                  <a:gd name="T69" fmla="*/ 5 h 8"/>
                  <a:gd name="T70" fmla="*/ 3 w 11"/>
                  <a:gd name="T71" fmla="*/ 5 h 8"/>
                  <a:gd name="T72" fmla="*/ 0 w 11"/>
                  <a:gd name="T7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8">
                    <a:moveTo>
                      <a:pt x="0" y="7"/>
                    </a:moveTo>
                    <a:cubicBezTo>
                      <a:pt x="1" y="7"/>
                      <a:pt x="2" y="7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8"/>
                      <a:pt x="7" y="8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0" y="2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8" name="Freeform 400">
                <a:extLst>
                  <a:ext uri="{FF2B5EF4-FFF2-40B4-BE49-F238E27FC236}">
                    <a16:creationId xmlns:a16="http://schemas.microsoft.com/office/drawing/2014/main" id="{6629673E-9FCB-29EB-EA76-EA2D77009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3176"/>
                <a:ext cx="13" cy="16"/>
              </a:xfrm>
              <a:custGeom>
                <a:avLst/>
                <a:gdLst>
                  <a:gd name="T0" fmla="*/ 0 w 5"/>
                  <a:gd name="T1" fmla="*/ 1 h 6"/>
                  <a:gd name="T2" fmla="*/ 3 w 5"/>
                  <a:gd name="T3" fmla="*/ 6 h 6"/>
                  <a:gd name="T4" fmla="*/ 5 w 5"/>
                  <a:gd name="T5" fmla="*/ 5 h 6"/>
                  <a:gd name="T6" fmla="*/ 3 w 5"/>
                  <a:gd name="T7" fmla="*/ 0 h 6"/>
                  <a:gd name="T8" fmla="*/ 0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1" y="3"/>
                      <a:pt x="2" y="4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4" y="2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39" name="Freeform 401">
                <a:extLst>
                  <a:ext uri="{FF2B5EF4-FFF2-40B4-BE49-F238E27FC236}">
                    <a16:creationId xmlns:a16="http://schemas.microsoft.com/office/drawing/2014/main" id="{7B7A8082-EDBA-BBE0-BB2F-E1759A76C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9" y="3288"/>
                <a:ext cx="25" cy="24"/>
              </a:xfrm>
              <a:custGeom>
                <a:avLst/>
                <a:gdLst>
                  <a:gd name="T0" fmla="*/ 2 w 10"/>
                  <a:gd name="T1" fmla="*/ 8 h 9"/>
                  <a:gd name="T2" fmla="*/ 4 w 10"/>
                  <a:gd name="T3" fmla="*/ 9 h 9"/>
                  <a:gd name="T4" fmla="*/ 6 w 10"/>
                  <a:gd name="T5" fmla="*/ 8 h 9"/>
                  <a:gd name="T6" fmla="*/ 9 w 10"/>
                  <a:gd name="T7" fmla="*/ 6 h 9"/>
                  <a:gd name="T8" fmla="*/ 10 w 10"/>
                  <a:gd name="T9" fmla="*/ 5 h 9"/>
                  <a:gd name="T10" fmla="*/ 10 w 10"/>
                  <a:gd name="T11" fmla="*/ 3 h 9"/>
                  <a:gd name="T12" fmla="*/ 10 w 10"/>
                  <a:gd name="T13" fmla="*/ 3 h 9"/>
                  <a:gd name="T14" fmla="*/ 10 w 10"/>
                  <a:gd name="T15" fmla="*/ 3 h 9"/>
                  <a:gd name="T16" fmla="*/ 10 w 10"/>
                  <a:gd name="T17" fmla="*/ 3 h 9"/>
                  <a:gd name="T18" fmla="*/ 9 w 10"/>
                  <a:gd name="T19" fmla="*/ 0 h 9"/>
                  <a:gd name="T20" fmla="*/ 6 w 10"/>
                  <a:gd name="T21" fmla="*/ 0 h 9"/>
                  <a:gd name="T22" fmla="*/ 0 w 10"/>
                  <a:gd name="T23" fmla="*/ 1 h 9"/>
                  <a:gd name="T24" fmla="*/ 1 w 10"/>
                  <a:gd name="T25" fmla="*/ 4 h 9"/>
                  <a:gd name="T26" fmla="*/ 6 w 10"/>
                  <a:gd name="T27" fmla="*/ 3 h 9"/>
                  <a:gd name="T28" fmla="*/ 7 w 10"/>
                  <a:gd name="T29" fmla="*/ 3 h 9"/>
                  <a:gd name="T30" fmla="*/ 7 w 10"/>
                  <a:gd name="T31" fmla="*/ 3 h 9"/>
                  <a:gd name="T32" fmla="*/ 9 w 10"/>
                  <a:gd name="T33" fmla="*/ 3 h 9"/>
                  <a:gd name="T34" fmla="*/ 7 w 10"/>
                  <a:gd name="T35" fmla="*/ 3 h 9"/>
                  <a:gd name="T36" fmla="*/ 7 w 10"/>
                  <a:gd name="T37" fmla="*/ 3 h 9"/>
                  <a:gd name="T38" fmla="*/ 8 w 10"/>
                  <a:gd name="T39" fmla="*/ 3 h 9"/>
                  <a:gd name="T40" fmla="*/ 7 w 10"/>
                  <a:gd name="T41" fmla="*/ 3 h 9"/>
                  <a:gd name="T42" fmla="*/ 7 w 10"/>
                  <a:gd name="T43" fmla="*/ 3 h 9"/>
                  <a:gd name="T44" fmla="*/ 8 w 10"/>
                  <a:gd name="T45" fmla="*/ 3 h 9"/>
                  <a:gd name="T46" fmla="*/ 7 w 10"/>
                  <a:gd name="T47" fmla="*/ 3 h 9"/>
                  <a:gd name="T48" fmla="*/ 7 w 10"/>
                  <a:gd name="T49" fmla="*/ 4 h 9"/>
                  <a:gd name="T50" fmla="*/ 6 w 10"/>
                  <a:gd name="T51" fmla="*/ 5 h 9"/>
                  <a:gd name="T52" fmla="*/ 4 w 10"/>
                  <a:gd name="T53" fmla="*/ 6 h 9"/>
                  <a:gd name="T54" fmla="*/ 4 w 10"/>
                  <a:gd name="T55" fmla="*/ 6 h 9"/>
                  <a:gd name="T56" fmla="*/ 4 w 10"/>
                  <a:gd name="T57" fmla="*/ 6 h 9"/>
                  <a:gd name="T58" fmla="*/ 4 w 10"/>
                  <a:gd name="T59" fmla="*/ 6 h 9"/>
                  <a:gd name="T60" fmla="*/ 4 w 10"/>
                  <a:gd name="T61" fmla="*/ 6 h 9"/>
                  <a:gd name="T62" fmla="*/ 4 w 10"/>
                  <a:gd name="T63" fmla="*/ 6 h 9"/>
                  <a:gd name="T64" fmla="*/ 4 w 10"/>
                  <a:gd name="T65" fmla="*/ 6 h 9"/>
                  <a:gd name="T66" fmla="*/ 2 w 10"/>
                  <a:gd name="T6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9">
                    <a:moveTo>
                      <a:pt x="2" y="8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5" y="9"/>
                      <a:pt x="6" y="8"/>
                      <a:pt x="6" y="8"/>
                    </a:cubicBez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4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8"/>
                      <a:pt x="2" y="8"/>
                      <a:pt x="2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0" name="Freeform 402">
                <a:extLst>
                  <a:ext uri="{FF2B5EF4-FFF2-40B4-BE49-F238E27FC236}">
                    <a16:creationId xmlns:a16="http://schemas.microsoft.com/office/drawing/2014/main" id="{72C4A120-EF3B-CAE2-63EE-88704C03B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2" y="3347"/>
                <a:ext cx="25" cy="24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8 h 9"/>
                  <a:gd name="T4" fmla="*/ 5 w 10"/>
                  <a:gd name="T5" fmla="*/ 9 h 9"/>
                  <a:gd name="T6" fmla="*/ 9 w 10"/>
                  <a:gd name="T7" fmla="*/ 8 h 9"/>
                  <a:gd name="T8" fmla="*/ 10 w 10"/>
                  <a:gd name="T9" fmla="*/ 5 h 9"/>
                  <a:gd name="T10" fmla="*/ 9 w 10"/>
                  <a:gd name="T11" fmla="*/ 3 h 9"/>
                  <a:gd name="T12" fmla="*/ 6 w 10"/>
                  <a:gd name="T13" fmla="*/ 1 h 9"/>
                  <a:gd name="T14" fmla="*/ 4 w 10"/>
                  <a:gd name="T15" fmla="*/ 0 h 9"/>
                  <a:gd name="T16" fmla="*/ 3 w 10"/>
                  <a:gd name="T17" fmla="*/ 3 h 9"/>
                  <a:gd name="T18" fmla="*/ 6 w 10"/>
                  <a:gd name="T19" fmla="*/ 4 h 9"/>
                  <a:gd name="T20" fmla="*/ 7 w 10"/>
                  <a:gd name="T21" fmla="*/ 5 h 9"/>
                  <a:gd name="T22" fmla="*/ 7 w 10"/>
                  <a:gd name="T23" fmla="*/ 5 h 9"/>
                  <a:gd name="T24" fmla="*/ 7 w 10"/>
                  <a:gd name="T25" fmla="*/ 6 h 9"/>
                  <a:gd name="T26" fmla="*/ 5 w 10"/>
                  <a:gd name="T27" fmla="*/ 6 h 9"/>
                  <a:gd name="T28" fmla="*/ 4 w 10"/>
                  <a:gd name="T29" fmla="*/ 6 h 9"/>
                  <a:gd name="T30" fmla="*/ 3 w 10"/>
                  <a:gd name="T31" fmla="*/ 5 h 9"/>
                  <a:gd name="T32" fmla="*/ 0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6"/>
                      <a:pt x="1" y="8"/>
                      <a:pt x="2" y="8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7" y="9"/>
                      <a:pt x="8" y="9"/>
                      <a:pt x="9" y="8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8" y="2"/>
                      <a:pt x="7" y="2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1" name="Freeform 403">
                <a:extLst>
                  <a:ext uri="{FF2B5EF4-FFF2-40B4-BE49-F238E27FC236}">
                    <a16:creationId xmlns:a16="http://schemas.microsoft.com/office/drawing/2014/main" id="{B392644C-E815-D7B3-F978-581B01D44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3344"/>
                <a:ext cx="10" cy="14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0 h 5"/>
                  <a:gd name="T8" fmla="*/ 1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2" name="Freeform 404">
                <a:extLst>
                  <a:ext uri="{FF2B5EF4-FFF2-40B4-BE49-F238E27FC236}">
                    <a16:creationId xmlns:a16="http://schemas.microsoft.com/office/drawing/2014/main" id="{49BE9802-A221-BA39-FB19-BB5ECF254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419"/>
                <a:ext cx="30" cy="27"/>
              </a:xfrm>
              <a:custGeom>
                <a:avLst/>
                <a:gdLst>
                  <a:gd name="T0" fmla="*/ 5 w 12"/>
                  <a:gd name="T1" fmla="*/ 10 h 10"/>
                  <a:gd name="T2" fmla="*/ 10 w 12"/>
                  <a:gd name="T3" fmla="*/ 8 h 10"/>
                  <a:gd name="T4" fmla="*/ 12 w 12"/>
                  <a:gd name="T5" fmla="*/ 3 h 10"/>
                  <a:gd name="T6" fmla="*/ 12 w 12"/>
                  <a:gd name="T7" fmla="*/ 3 h 10"/>
                  <a:gd name="T8" fmla="*/ 11 w 12"/>
                  <a:gd name="T9" fmla="*/ 0 h 10"/>
                  <a:gd name="T10" fmla="*/ 9 w 12"/>
                  <a:gd name="T11" fmla="*/ 0 h 10"/>
                  <a:gd name="T12" fmla="*/ 6 w 12"/>
                  <a:gd name="T13" fmla="*/ 0 h 10"/>
                  <a:gd name="T14" fmla="*/ 0 w 12"/>
                  <a:gd name="T15" fmla="*/ 5 h 10"/>
                  <a:gd name="T16" fmla="*/ 2 w 12"/>
                  <a:gd name="T17" fmla="*/ 8 h 10"/>
                  <a:gd name="T18" fmla="*/ 5 w 12"/>
                  <a:gd name="T19" fmla="*/ 5 h 10"/>
                  <a:gd name="T20" fmla="*/ 8 w 12"/>
                  <a:gd name="T21" fmla="*/ 3 h 10"/>
                  <a:gd name="T22" fmla="*/ 9 w 12"/>
                  <a:gd name="T23" fmla="*/ 3 h 10"/>
                  <a:gd name="T24" fmla="*/ 9 w 12"/>
                  <a:gd name="T25" fmla="*/ 3 h 10"/>
                  <a:gd name="T26" fmla="*/ 9 w 12"/>
                  <a:gd name="T27" fmla="*/ 3 h 10"/>
                  <a:gd name="T28" fmla="*/ 9 w 12"/>
                  <a:gd name="T29" fmla="*/ 3 h 10"/>
                  <a:gd name="T30" fmla="*/ 9 w 12"/>
                  <a:gd name="T31" fmla="*/ 3 h 10"/>
                  <a:gd name="T32" fmla="*/ 8 w 12"/>
                  <a:gd name="T33" fmla="*/ 6 h 10"/>
                  <a:gd name="T34" fmla="*/ 5 w 12"/>
                  <a:gd name="T35" fmla="*/ 7 h 10"/>
                  <a:gd name="T36" fmla="*/ 5 w 12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0">
                    <a:moveTo>
                      <a:pt x="5" y="10"/>
                    </a:moveTo>
                    <a:cubicBezTo>
                      <a:pt x="7" y="10"/>
                      <a:pt x="9" y="9"/>
                      <a:pt x="10" y="8"/>
                    </a:cubicBezTo>
                    <a:cubicBezTo>
                      <a:pt x="11" y="7"/>
                      <a:pt x="12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2"/>
                      <a:pt x="1" y="4"/>
                      <a:pt x="0" y="5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5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5" y="10"/>
                      <a:pt x="5" y="10"/>
                      <a:pt x="5" y="1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43" name="Freeform 405">
                <a:extLst>
                  <a:ext uri="{FF2B5EF4-FFF2-40B4-BE49-F238E27FC236}">
                    <a16:creationId xmlns:a16="http://schemas.microsoft.com/office/drawing/2014/main" id="{91AAFA73-9856-A45E-E115-71129EA54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2" y="3275"/>
                <a:ext cx="30" cy="29"/>
              </a:xfrm>
              <a:custGeom>
                <a:avLst/>
                <a:gdLst>
                  <a:gd name="T0" fmla="*/ 6 w 12"/>
                  <a:gd name="T1" fmla="*/ 11 h 11"/>
                  <a:gd name="T2" fmla="*/ 9 w 12"/>
                  <a:gd name="T3" fmla="*/ 8 h 11"/>
                  <a:gd name="T4" fmla="*/ 12 w 12"/>
                  <a:gd name="T5" fmla="*/ 4 h 11"/>
                  <a:gd name="T6" fmla="*/ 12 w 12"/>
                  <a:gd name="T7" fmla="*/ 3 h 11"/>
                  <a:gd name="T8" fmla="*/ 11 w 12"/>
                  <a:gd name="T9" fmla="*/ 1 h 11"/>
                  <a:gd name="T10" fmla="*/ 9 w 12"/>
                  <a:gd name="T11" fmla="*/ 0 h 11"/>
                  <a:gd name="T12" fmla="*/ 6 w 12"/>
                  <a:gd name="T13" fmla="*/ 1 h 11"/>
                  <a:gd name="T14" fmla="*/ 0 w 12"/>
                  <a:gd name="T15" fmla="*/ 7 h 11"/>
                  <a:gd name="T16" fmla="*/ 2 w 12"/>
                  <a:gd name="T17" fmla="*/ 9 h 11"/>
                  <a:gd name="T18" fmla="*/ 5 w 12"/>
                  <a:gd name="T19" fmla="*/ 6 h 11"/>
                  <a:gd name="T20" fmla="*/ 8 w 12"/>
                  <a:gd name="T21" fmla="*/ 4 h 11"/>
                  <a:gd name="T22" fmla="*/ 9 w 12"/>
                  <a:gd name="T23" fmla="*/ 3 h 11"/>
                  <a:gd name="T24" fmla="*/ 9 w 12"/>
                  <a:gd name="T25" fmla="*/ 3 h 11"/>
                  <a:gd name="T26" fmla="*/ 9 w 12"/>
                  <a:gd name="T27" fmla="*/ 3 h 11"/>
                  <a:gd name="T28" fmla="*/ 9 w 12"/>
                  <a:gd name="T29" fmla="*/ 3 h 11"/>
                  <a:gd name="T30" fmla="*/ 9 w 12"/>
                  <a:gd name="T31" fmla="*/ 3 h 11"/>
                  <a:gd name="T32" fmla="*/ 9 w 12"/>
                  <a:gd name="T33" fmla="*/ 3 h 11"/>
                  <a:gd name="T34" fmla="*/ 9 w 12"/>
                  <a:gd name="T35" fmla="*/ 3 h 11"/>
                  <a:gd name="T36" fmla="*/ 9 w 12"/>
                  <a:gd name="T37" fmla="*/ 3 h 11"/>
                  <a:gd name="T38" fmla="*/ 9 w 12"/>
                  <a:gd name="T39" fmla="*/ 3 h 11"/>
                  <a:gd name="T40" fmla="*/ 9 w 12"/>
                  <a:gd name="T41" fmla="*/ 3 h 11"/>
                  <a:gd name="T42" fmla="*/ 9 w 12"/>
                  <a:gd name="T43" fmla="*/ 3 h 11"/>
                  <a:gd name="T44" fmla="*/ 9 w 12"/>
                  <a:gd name="T45" fmla="*/ 3 h 11"/>
                  <a:gd name="T46" fmla="*/ 9 w 12"/>
                  <a:gd name="T47" fmla="*/ 3 h 11"/>
                  <a:gd name="T48" fmla="*/ 9 w 12"/>
                  <a:gd name="T49" fmla="*/ 3 h 11"/>
                  <a:gd name="T50" fmla="*/ 9 w 12"/>
                  <a:gd name="T51" fmla="*/ 3 h 11"/>
                  <a:gd name="T52" fmla="*/ 9 w 12"/>
                  <a:gd name="T53" fmla="*/ 3 h 11"/>
                  <a:gd name="T54" fmla="*/ 9 w 12"/>
                  <a:gd name="T55" fmla="*/ 3 h 11"/>
                  <a:gd name="T56" fmla="*/ 9 w 12"/>
                  <a:gd name="T57" fmla="*/ 4 h 11"/>
                  <a:gd name="T58" fmla="*/ 7 w 12"/>
                  <a:gd name="T59" fmla="*/ 6 h 11"/>
                  <a:gd name="T60" fmla="*/ 4 w 12"/>
                  <a:gd name="T61" fmla="*/ 9 h 11"/>
                  <a:gd name="T62" fmla="*/ 6 w 12"/>
                  <a:gd name="T6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7" y="11"/>
                      <a:pt x="8" y="10"/>
                      <a:pt x="9" y="8"/>
                    </a:cubicBezTo>
                    <a:cubicBezTo>
                      <a:pt x="11" y="7"/>
                      <a:pt x="12" y="6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3" y="3"/>
                      <a:pt x="1" y="6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4" y="7"/>
                      <a:pt x="5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5"/>
                      <a:pt x="7" y="6"/>
                    </a:cubicBezTo>
                    <a:cubicBezTo>
                      <a:pt x="6" y="7"/>
                      <a:pt x="5" y="8"/>
                      <a:pt x="4" y="9"/>
                    </a:cubicBezTo>
                    <a:cubicBezTo>
                      <a:pt x="6" y="11"/>
                      <a:pt x="6" y="11"/>
                      <a:pt x="6" y="1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8" name="Freeform 407">
              <a:extLst>
                <a:ext uri="{FF2B5EF4-FFF2-40B4-BE49-F238E27FC236}">
                  <a16:creationId xmlns:a16="http://schemas.microsoft.com/office/drawing/2014/main" id="{20B63870-FD7F-CBA7-CE16-07408113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9537" y="5470526"/>
              <a:ext cx="23812" cy="15875"/>
            </a:xfrm>
            <a:custGeom>
              <a:avLst/>
              <a:gdLst>
                <a:gd name="T0" fmla="*/ 0 w 6"/>
                <a:gd name="T1" fmla="*/ 2 h 4"/>
                <a:gd name="T2" fmla="*/ 5 w 6"/>
                <a:gd name="T3" fmla="*/ 4 h 4"/>
                <a:gd name="T4" fmla="*/ 6 w 6"/>
                <a:gd name="T5" fmla="*/ 1 h 4"/>
                <a:gd name="T6" fmla="*/ 2 w 6"/>
                <a:gd name="T7" fmla="*/ 0 h 4"/>
                <a:gd name="T8" fmla="*/ 0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1" y="4"/>
                    <a:pt x="4" y="4"/>
                    <a:pt x="5" y="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408">
              <a:extLst>
                <a:ext uri="{FF2B5EF4-FFF2-40B4-BE49-F238E27FC236}">
                  <a16:creationId xmlns:a16="http://schemas.microsoft.com/office/drawing/2014/main" id="{A28ACA81-B264-1F23-3D3E-85D900C79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9224" y="5521326"/>
              <a:ext cx="28575" cy="33338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2 w 7"/>
                <a:gd name="T5" fmla="*/ 2 h 8"/>
                <a:gd name="T6" fmla="*/ 1 w 7"/>
                <a:gd name="T7" fmla="*/ 3 h 8"/>
                <a:gd name="T8" fmla="*/ 0 w 7"/>
                <a:gd name="T9" fmla="*/ 5 h 8"/>
                <a:gd name="T10" fmla="*/ 0 w 7"/>
                <a:gd name="T11" fmla="*/ 6 h 8"/>
                <a:gd name="T12" fmla="*/ 1 w 7"/>
                <a:gd name="T13" fmla="*/ 8 h 8"/>
                <a:gd name="T14" fmla="*/ 3 w 7"/>
                <a:gd name="T15" fmla="*/ 8 h 8"/>
                <a:gd name="T16" fmla="*/ 5 w 7"/>
                <a:gd name="T17" fmla="*/ 8 h 8"/>
                <a:gd name="T18" fmla="*/ 7 w 7"/>
                <a:gd name="T19" fmla="*/ 7 h 8"/>
                <a:gd name="T20" fmla="*/ 5 w 7"/>
                <a:gd name="T21" fmla="*/ 4 h 8"/>
                <a:gd name="T22" fmla="*/ 4 w 7"/>
                <a:gd name="T23" fmla="*/ 5 h 8"/>
                <a:gd name="T24" fmla="*/ 3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5 h 8"/>
                <a:gd name="T34" fmla="*/ 2 w 7"/>
                <a:gd name="T35" fmla="*/ 5 h 8"/>
                <a:gd name="T36" fmla="*/ 2 w 7"/>
                <a:gd name="T37" fmla="*/ 6 h 8"/>
                <a:gd name="T38" fmla="*/ 3 w 7"/>
                <a:gd name="T39" fmla="*/ 5 h 8"/>
                <a:gd name="T40" fmla="*/ 2 w 7"/>
                <a:gd name="T41" fmla="*/ 6 h 8"/>
                <a:gd name="T42" fmla="*/ 3 w 7"/>
                <a:gd name="T43" fmla="*/ 6 h 8"/>
                <a:gd name="T44" fmla="*/ 3 w 7"/>
                <a:gd name="T45" fmla="*/ 5 h 8"/>
                <a:gd name="T46" fmla="*/ 2 w 7"/>
                <a:gd name="T47" fmla="*/ 6 h 8"/>
                <a:gd name="T48" fmla="*/ 3 w 7"/>
                <a:gd name="T49" fmla="*/ 6 h 8"/>
                <a:gd name="T50" fmla="*/ 3 w 7"/>
                <a:gd name="T51" fmla="*/ 5 h 8"/>
                <a:gd name="T52" fmla="*/ 3 w 7"/>
                <a:gd name="T53" fmla="*/ 5 h 8"/>
                <a:gd name="T54" fmla="*/ 5 w 7"/>
                <a:gd name="T55" fmla="*/ 4 h 8"/>
                <a:gd name="T56" fmla="*/ 7 w 7"/>
                <a:gd name="T57" fmla="*/ 3 h 8"/>
                <a:gd name="T58" fmla="*/ 7 w 7"/>
                <a:gd name="T59" fmla="*/ 3 h 8"/>
                <a:gd name="T60" fmla="*/ 7 w 7"/>
                <a:gd name="T6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4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409">
              <a:extLst>
                <a:ext uri="{FF2B5EF4-FFF2-40B4-BE49-F238E27FC236}">
                  <a16:creationId xmlns:a16="http://schemas.microsoft.com/office/drawing/2014/main" id="{BF8F06C8-885C-74A5-913F-6A8ECC8EE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1912" y="5610226"/>
              <a:ext cx="20637" cy="20638"/>
            </a:xfrm>
            <a:custGeom>
              <a:avLst/>
              <a:gdLst>
                <a:gd name="T0" fmla="*/ 2 w 5"/>
                <a:gd name="T1" fmla="*/ 5 h 5"/>
                <a:gd name="T2" fmla="*/ 5 w 5"/>
                <a:gd name="T3" fmla="*/ 3 h 5"/>
                <a:gd name="T4" fmla="*/ 4 w 5"/>
                <a:gd name="T5" fmla="*/ 0 h 5"/>
                <a:gd name="T6" fmla="*/ 0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3" y="4"/>
                    <a:pt x="4" y="4"/>
                    <a:pt x="5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410">
              <a:extLst>
                <a:ext uri="{FF2B5EF4-FFF2-40B4-BE49-F238E27FC236}">
                  <a16:creationId xmlns:a16="http://schemas.microsoft.com/office/drawing/2014/main" id="{5705A513-9342-BB2D-B349-A03B0D080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2" y="5511801"/>
              <a:ext cx="31750" cy="34925"/>
            </a:xfrm>
            <a:custGeom>
              <a:avLst/>
              <a:gdLst>
                <a:gd name="T0" fmla="*/ 7 w 8"/>
                <a:gd name="T1" fmla="*/ 1 h 8"/>
                <a:gd name="T2" fmla="*/ 4 w 8"/>
                <a:gd name="T3" fmla="*/ 0 h 8"/>
                <a:gd name="T4" fmla="*/ 2 w 8"/>
                <a:gd name="T5" fmla="*/ 1 h 8"/>
                <a:gd name="T6" fmla="*/ 0 w 8"/>
                <a:gd name="T7" fmla="*/ 3 h 8"/>
                <a:gd name="T8" fmla="*/ 0 w 8"/>
                <a:gd name="T9" fmla="*/ 4 h 8"/>
                <a:gd name="T10" fmla="*/ 1 w 8"/>
                <a:gd name="T11" fmla="*/ 7 h 8"/>
                <a:gd name="T12" fmla="*/ 4 w 8"/>
                <a:gd name="T13" fmla="*/ 8 h 8"/>
                <a:gd name="T14" fmla="*/ 8 w 8"/>
                <a:gd name="T15" fmla="*/ 7 h 8"/>
                <a:gd name="T16" fmla="*/ 6 w 8"/>
                <a:gd name="T17" fmla="*/ 5 h 8"/>
                <a:gd name="T18" fmla="*/ 4 w 8"/>
                <a:gd name="T19" fmla="*/ 5 h 8"/>
                <a:gd name="T20" fmla="*/ 3 w 8"/>
                <a:gd name="T21" fmla="*/ 5 h 8"/>
                <a:gd name="T22" fmla="*/ 3 w 8"/>
                <a:gd name="T23" fmla="*/ 4 h 8"/>
                <a:gd name="T24" fmla="*/ 3 w 8"/>
                <a:gd name="T25" fmla="*/ 4 h 8"/>
                <a:gd name="T26" fmla="*/ 3 w 8"/>
                <a:gd name="T27" fmla="*/ 3 h 8"/>
                <a:gd name="T28" fmla="*/ 4 w 8"/>
                <a:gd name="T29" fmla="*/ 3 h 8"/>
                <a:gd name="T30" fmla="*/ 6 w 8"/>
                <a:gd name="T31" fmla="*/ 4 h 8"/>
                <a:gd name="T32" fmla="*/ 7 w 8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7" y="8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7" y="1"/>
                    <a:pt x="7" y="1"/>
                    <a:pt x="7" y="1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411">
              <a:extLst>
                <a:ext uri="{FF2B5EF4-FFF2-40B4-BE49-F238E27FC236}">
                  <a16:creationId xmlns:a16="http://schemas.microsoft.com/office/drawing/2014/main" id="{2276134F-9500-517C-E6EB-0E744454B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224" y="5511801"/>
              <a:ext cx="31750" cy="34925"/>
            </a:xfrm>
            <a:custGeom>
              <a:avLst/>
              <a:gdLst>
                <a:gd name="T0" fmla="*/ 2 w 8"/>
                <a:gd name="T1" fmla="*/ 8 h 8"/>
                <a:gd name="T2" fmla="*/ 5 w 8"/>
                <a:gd name="T3" fmla="*/ 7 h 8"/>
                <a:gd name="T4" fmla="*/ 7 w 8"/>
                <a:gd name="T5" fmla="*/ 6 h 8"/>
                <a:gd name="T6" fmla="*/ 8 w 8"/>
                <a:gd name="T7" fmla="*/ 3 h 8"/>
                <a:gd name="T8" fmla="*/ 7 w 8"/>
                <a:gd name="T9" fmla="*/ 3 h 8"/>
                <a:gd name="T10" fmla="*/ 6 w 8"/>
                <a:gd name="T11" fmla="*/ 1 h 8"/>
                <a:gd name="T12" fmla="*/ 4 w 8"/>
                <a:gd name="T13" fmla="*/ 0 h 8"/>
                <a:gd name="T14" fmla="*/ 1 w 8"/>
                <a:gd name="T15" fmla="*/ 1 h 8"/>
                <a:gd name="T16" fmla="*/ 0 w 8"/>
                <a:gd name="T17" fmla="*/ 2 h 8"/>
                <a:gd name="T18" fmla="*/ 2 w 8"/>
                <a:gd name="T19" fmla="*/ 4 h 8"/>
                <a:gd name="T20" fmla="*/ 3 w 8"/>
                <a:gd name="T21" fmla="*/ 3 h 8"/>
                <a:gd name="T22" fmla="*/ 4 w 8"/>
                <a:gd name="T23" fmla="*/ 3 h 8"/>
                <a:gd name="T24" fmla="*/ 4 w 8"/>
                <a:gd name="T25" fmla="*/ 3 h 8"/>
                <a:gd name="T26" fmla="*/ 5 w 8"/>
                <a:gd name="T27" fmla="*/ 3 h 8"/>
                <a:gd name="T28" fmla="*/ 5 w 8"/>
                <a:gd name="T29" fmla="*/ 3 h 8"/>
                <a:gd name="T30" fmla="*/ 5 w 8"/>
                <a:gd name="T31" fmla="*/ 3 h 8"/>
                <a:gd name="T32" fmla="*/ 5 w 8"/>
                <a:gd name="T33" fmla="*/ 3 h 8"/>
                <a:gd name="T34" fmla="*/ 5 w 8"/>
                <a:gd name="T35" fmla="*/ 3 h 8"/>
                <a:gd name="T36" fmla="*/ 5 w 8"/>
                <a:gd name="T37" fmla="*/ 3 h 8"/>
                <a:gd name="T38" fmla="*/ 5 w 8"/>
                <a:gd name="T39" fmla="*/ 3 h 8"/>
                <a:gd name="T40" fmla="*/ 5 w 8"/>
                <a:gd name="T41" fmla="*/ 3 h 8"/>
                <a:gd name="T42" fmla="*/ 5 w 8"/>
                <a:gd name="T43" fmla="*/ 3 h 8"/>
                <a:gd name="T44" fmla="*/ 5 w 8"/>
                <a:gd name="T45" fmla="*/ 3 h 8"/>
                <a:gd name="T46" fmla="*/ 5 w 8"/>
                <a:gd name="T47" fmla="*/ 3 h 8"/>
                <a:gd name="T48" fmla="*/ 5 w 8"/>
                <a:gd name="T49" fmla="*/ 3 h 8"/>
                <a:gd name="T50" fmla="*/ 3 w 8"/>
                <a:gd name="T51" fmla="*/ 5 h 8"/>
                <a:gd name="T52" fmla="*/ 1 w 8"/>
                <a:gd name="T53" fmla="*/ 6 h 8"/>
                <a:gd name="T54" fmla="*/ 2 w 8"/>
                <a:gd name="T5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2" y="8"/>
                    <a:pt x="4" y="8"/>
                    <a:pt x="5" y="7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412">
              <a:extLst>
                <a:ext uri="{FF2B5EF4-FFF2-40B4-BE49-F238E27FC236}">
                  <a16:creationId xmlns:a16="http://schemas.microsoft.com/office/drawing/2014/main" id="{76386C08-060E-4521-F8AB-7B3FEC44A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9362" y="5402263"/>
              <a:ext cx="19050" cy="17463"/>
            </a:xfrm>
            <a:custGeom>
              <a:avLst/>
              <a:gdLst>
                <a:gd name="T0" fmla="*/ 0 w 5"/>
                <a:gd name="T1" fmla="*/ 4 h 4"/>
                <a:gd name="T2" fmla="*/ 2 w 5"/>
                <a:gd name="T3" fmla="*/ 4 h 4"/>
                <a:gd name="T4" fmla="*/ 5 w 5"/>
                <a:gd name="T5" fmla="*/ 3 h 4"/>
                <a:gd name="T6" fmla="*/ 4 w 5"/>
                <a:gd name="T7" fmla="*/ 0 h 4"/>
                <a:gd name="T8" fmla="*/ 2 w 5"/>
                <a:gd name="T9" fmla="*/ 1 h 4"/>
                <a:gd name="T10" fmla="*/ 1 w 5"/>
                <a:gd name="T11" fmla="*/ 1 h 4"/>
                <a:gd name="T12" fmla="*/ 0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413">
              <a:extLst>
                <a:ext uri="{FF2B5EF4-FFF2-40B4-BE49-F238E27FC236}">
                  <a16:creationId xmlns:a16="http://schemas.microsoft.com/office/drawing/2014/main" id="{547EC443-2064-A54E-219A-B1F575E84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8724" y="5305426"/>
              <a:ext cx="28575" cy="33338"/>
            </a:xfrm>
            <a:custGeom>
              <a:avLst/>
              <a:gdLst>
                <a:gd name="T0" fmla="*/ 4 w 7"/>
                <a:gd name="T1" fmla="*/ 1 h 8"/>
                <a:gd name="T2" fmla="*/ 4 w 7"/>
                <a:gd name="T3" fmla="*/ 1 h 8"/>
                <a:gd name="T4" fmla="*/ 3 w 7"/>
                <a:gd name="T5" fmla="*/ 3 h 8"/>
                <a:gd name="T6" fmla="*/ 0 w 7"/>
                <a:gd name="T7" fmla="*/ 6 h 8"/>
                <a:gd name="T8" fmla="*/ 2 w 7"/>
                <a:gd name="T9" fmla="*/ 8 h 8"/>
                <a:gd name="T10" fmla="*/ 5 w 7"/>
                <a:gd name="T11" fmla="*/ 5 h 8"/>
                <a:gd name="T12" fmla="*/ 7 w 7"/>
                <a:gd name="T13" fmla="*/ 1 h 8"/>
                <a:gd name="T14" fmla="*/ 7 w 7"/>
                <a:gd name="T15" fmla="*/ 0 h 8"/>
                <a:gd name="T16" fmla="*/ 4 w 7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7"/>
                    <a:pt x="5" y="5"/>
                  </a:cubicBezTo>
                  <a:cubicBezTo>
                    <a:pt x="6" y="4"/>
                    <a:pt x="7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414">
              <a:extLst>
                <a:ext uri="{FF2B5EF4-FFF2-40B4-BE49-F238E27FC236}">
                  <a16:creationId xmlns:a16="http://schemas.microsoft.com/office/drawing/2014/main" id="{E24D1DBE-CF4E-7ED9-FBA0-A38999E10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487" y="5181601"/>
              <a:ext cx="15875" cy="42863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1 h 10"/>
                <a:gd name="T4" fmla="*/ 0 w 4"/>
                <a:gd name="T5" fmla="*/ 8 h 10"/>
                <a:gd name="T6" fmla="*/ 2 w 4"/>
                <a:gd name="T7" fmla="*/ 10 h 10"/>
                <a:gd name="T8" fmla="*/ 4 w 4"/>
                <a:gd name="T9" fmla="*/ 1 h 10"/>
                <a:gd name="T10" fmla="*/ 4 w 4"/>
                <a:gd name="T11" fmla="*/ 0 h 10"/>
                <a:gd name="T12" fmla="*/ 1 w 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1" y="6"/>
                    <a:pt x="0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4" y="4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415">
              <a:extLst>
                <a:ext uri="{FF2B5EF4-FFF2-40B4-BE49-F238E27FC236}">
                  <a16:creationId xmlns:a16="http://schemas.microsoft.com/office/drawing/2014/main" id="{663AF011-B654-0DE1-9C2F-9E99C635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9037" y="5127626"/>
              <a:ext cx="36512" cy="33338"/>
            </a:xfrm>
            <a:custGeom>
              <a:avLst/>
              <a:gdLst>
                <a:gd name="T0" fmla="*/ 1 w 9"/>
                <a:gd name="T1" fmla="*/ 7 h 8"/>
                <a:gd name="T2" fmla="*/ 3 w 9"/>
                <a:gd name="T3" fmla="*/ 8 h 8"/>
                <a:gd name="T4" fmla="*/ 5 w 9"/>
                <a:gd name="T5" fmla="*/ 8 h 8"/>
                <a:gd name="T6" fmla="*/ 8 w 9"/>
                <a:gd name="T7" fmla="*/ 8 h 8"/>
                <a:gd name="T8" fmla="*/ 9 w 9"/>
                <a:gd name="T9" fmla="*/ 6 h 8"/>
                <a:gd name="T10" fmla="*/ 9 w 9"/>
                <a:gd name="T11" fmla="*/ 5 h 8"/>
                <a:gd name="T12" fmla="*/ 8 w 9"/>
                <a:gd name="T13" fmla="*/ 5 h 8"/>
                <a:gd name="T14" fmla="*/ 9 w 9"/>
                <a:gd name="T15" fmla="*/ 5 h 8"/>
                <a:gd name="T16" fmla="*/ 9 w 9"/>
                <a:gd name="T17" fmla="*/ 5 h 8"/>
                <a:gd name="T18" fmla="*/ 8 w 9"/>
                <a:gd name="T19" fmla="*/ 5 h 8"/>
                <a:gd name="T20" fmla="*/ 9 w 9"/>
                <a:gd name="T21" fmla="*/ 5 h 8"/>
                <a:gd name="T22" fmla="*/ 9 w 9"/>
                <a:gd name="T23" fmla="*/ 5 h 8"/>
                <a:gd name="T24" fmla="*/ 9 w 9"/>
                <a:gd name="T25" fmla="*/ 5 h 8"/>
                <a:gd name="T26" fmla="*/ 9 w 9"/>
                <a:gd name="T27" fmla="*/ 2 h 8"/>
                <a:gd name="T28" fmla="*/ 6 w 9"/>
                <a:gd name="T29" fmla="*/ 1 h 8"/>
                <a:gd name="T30" fmla="*/ 3 w 9"/>
                <a:gd name="T31" fmla="*/ 0 h 8"/>
                <a:gd name="T32" fmla="*/ 0 w 9"/>
                <a:gd name="T33" fmla="*/ 0 h 8"/>
                <a:gd name="T34" fmla="*/ 2 w 9"/>
                <a:gd name="T35" fmla="*/ 3 h 8"/>
                <a:gd name="T36" fmla="*/ 3 w 9"/>
                <a:gd name="T37" fmla="*/ 3 h 8"/>
                <a:gd name="T38" fmla="*/ 5 w 9"/>
                <a:gd name="T39" fmla="*/ 4 h 8"/>
                <a:gd name="T40" fmla="*/ 6 w 9"/>
                <a:gd name="T41" fmla="*/ 4 h 8"/>
                <a:gd name="T42" fmla="*/ 6 w 9"/>
                <a:gd name="T43" fmla="*/ 5 h 8"/>
                <a:gd name="T44" fmla="*/ 8 w 9"/>
                <a:gd name="T45" fmla="*/ 5 h 8"/>
                <a:gd name="T46" fmla="*/ 6 w 9"/>
                <a:gd name="T47" fmla="*/ 5 h 8"/>
                <a:gd name="T48" fmla="*/ 6 w 9"/>
                <a:gd name="T49" fmla="*/ 5 h 8"/>
                <a:gd name="T50" fmla="*/ 6 w 9"/>
                <a:gd name="T51" fmla="*/ 5 h 8"/>
                <a:gd name="T52" fmla="*/ 6 w 9"/>
                <a:gd name="T53" fmla="*/ 5 h 8"/>
                <a:gd name="T54" fmla="*/ 5 w 9"/>
                <a:gd name="T55" fmla="*/ 5 h 8"/>
                <a:gd name="T56" fmla="*/ 3 w 9"/>
                <a:gd name="T57" fmla="*/ 5 h 8"/>
                <a:gd name="T58" fmla="*/ 3 w 9"/>
                <a:gd name="T59" fmla="*/ 5 h 8"/>
                <a:gd name="T60" fmla="*/ 1 w 9"/>
                <a:gd name="T6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8">
                  <a:moveTo>
                    <a:pt x="1" y="7"/>
                  </a:moveTo>
                  <a:cubicBezTo>
                    <a:pt x="1" y="8"/>
                    <a:pt x="2" y="8"/>
                    <a:pt x="3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3"/>
                    <a:pt x="9" y="2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5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416">
              <a:extLst>
                <a:ext uri="{FF2B5EF4-FFF2-40B4-BE49-F238E27FC236}">
                  <a16:creationId xmlns:a16="http://schemas.microsoft.com/office/drawing/2014/main" id="{8D47B519-1167-7472-65A5-5E329A8A4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1737" y="4995863"/>
              <a:ext cx="23812" cy="33338"/>
            </a:xfrm>
            <a:custGeom>
              <a:avLst/>
              <a:gdLst>
                <a:gd name="T0" fmla="*/ 0 w 6"/>
                <a:gd name="T1" fmla="*/ 2 h 8"/>
                <a:gd name="T2" fmla="*/ 1 w 6"/>
                <a:gd name="T3" fmla="*/ 5 h 8"/>
                <a:gd name="T4" fmla="*/ 4 w 6"/>
                <a:gd name="T5" fmla="*/ 8 h 8"/>
                <a:gd name="T6" fmla="*/ 6 w 6"/>
                <a:gd name="T7" fmla="*/ 5 h 8"/>
                <a:gd name="T8" fmla="*/ 4 w 6"/>
                <a:gd name="T9" fmla="*/ 3 h 8"/>
                <a:gd name="T10" fmla="*/ 2 w 6"/>
                <a:gd name="T11" fmla="*/ 0 h 8"/>
                <a:gd name="T12" fmla="*/ 0 w 6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417">
              <a:extLst>
                <a:ext uri="{FF2B5EF4-FFF2-40B4-BE49-F238E27FC236}">
                  <a16:creationId xmlns:a16="http://schemas.microsoft.com/office/drawing/2014/main" id="{541779BD-5AC2-657A-F9EF-B487EFE6A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2550" y="3756026"/>
              <a:ext cx="26987" cy="84138"/>
            </a:xfrm>
            <a:custGeom>
              <a:avLst/>
              <a:gdLst>
                <a:gd name="T0" fmla="*/ 6 w 7"/>
                <a:gd name="T1" fmla="*/ 0 h 20"/>
                <a:gd name="T2" fmla="*/ 0 w 7"/>
                <a:gd name="T3" fmla="*/ 13 h 20"/>
                <a:gd name="T4" fmla="*/ 1 w 7"/>
                <a:gd name="T5" fmla="*/ 20 h 20"/>
                <a:gd name="T6" fmla="*/ 2 w 7"/>
                <a:gd name="T7" fmla="*/ 20 h 20"/>
                <a:gd name="T8" fmla="*/ 3 w 7"/>
                <a:gd name="T9" fmla="*/ 19 h 20"/>
                <a:gd name="T10" fmla="*/ 2 w 7"/>
                <a:gd name="T11" fmla="*/ 13 h 20"/>
                <a:gd name="T12" fmla="*/ 7 w 7"/>
                <a:gd name="T13" fmla="*/ 2 h 20"/>
                <a:gd name="T14" fmla="*/ 7 w 7"/>
                <a:gd name="T15" fmla="*/ 1 h 20"/>
                <a:gd name="T16" fmla="*/ 6 w 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2" y="3"/>
                    <a:pt x="0" y="8"/>
                    <a:pt x="0" y="13"/>
                  </a:cubicBezTo>
                  <a:cubicBezTo>
                    <a:pt x="0" y="16"/>
                    <a:pt x="1" y="18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2" y="17"/>
                    <a:pt x="2" y="15"/>
                    <a:pt x="2" y="13"/>
                  </a:cubicBezTo>
                  <a:cubicBezTo>
                    <a:pt x="2" y="8"/>
                    <a:pt x="3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418">
              <a:extLst>
                <a:ext uri="{FF2B5EF4-FFF2-40B4-BE49-F238E27FC236}">
                  <a16:creationId xmlns:a16="http://schemas.microsoft.com/office/drawing/2014/main" id="{A7C3C42E-4AD0-4D8C-DB8D-D1B8FBCFD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8099" y="3814763"/>
              <a:ext cx="63500" cy="101600"/>
            </a:xfrm>
            <a:custGeom>
              <a:avLst/>
              <a:gdLst>
                <a:gd name="T0" fmla="*/ 1 w 16"/>
                <a:gd name="T1" fmla="*/ 24 h 24"/>
                <a:gd name="T2" fmla="*/ 2 w 16"/>
                <a:gd name="T3" fmla="*/ 24 h 24"/>
                <a:gd name="T4" fmla="*/ 8 w 16"/>
                <a:gd name="T5" fmla="*/ 22 h 24"/>
                <a:gd name="T6" fmla="*/ 16 w 16"/>
                <a:gd name="T7" fmla="*/ 1 h 24"/>
                <a:gd name="T8" fmla="*/ 16 w 16"/>
                <a:gd name="T9" fmla="*/ 0 h 24"/>
                <a:gd name="T10" fmla="*/ 15 w 16"/>
                <a:gd name="T11" fmla="*/ 0 h 24"/>
                <a:gd name="T12" fmla="*/ 14 w 16"/>
                <a:gd name="T13" fmla="*/ 0 h 24"/>
                <a:gd name="T14" fmla="*/ 14 w 16"/>
                <a:gd name="T15" fmla="*/ 1 h 24"/>
                <a:gd name="T16" fmla="*/ 11 w 16"/>
                <a:gd name="T17" fmla="*/ 15 h 24"/>
                <a:gd name="T18" fmla="*/ 7 w 16"/>
                <a:gd name="T19" fmla="*/ 20 h 24"/>
                <a:gd name="T20" fmla="*/ 2 w 16"/>
                <a:gd name="T21" fmla="*/ 23 h 24"/>
                <a:gd name="T22" fmla="*/ 1 w 16"/>
                <a:gd name="T23" fmla="*/ 23 h 24"/>
                <a:gd name="T24" fmla="*/ 0 w 16"/>
                <a:gd name="T25" fmla="*/ 23 h 24"/>
                <a:gd name="T26" fmla="*/ 1 w 16"/>
                <a:gd name="T2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4">
                  <a:moveTo>
                    <a:pt x="1" y="24"/>
                  </a:moveTo>
                  <a:cubicBezTo>
                    <a:pt x="1" y="24"/>
                    <a:pt x="2" y="24"/>
                    <a:pt x="2" y="24"/>
                  </a:cubicBezTo>
                  <a:cubicBezTo>
                    <a:pt x="4" y="24"/>
                    <a:pt x="6" y="23"/>
                    <a:pt x="8" y="22"/>
                  </a:cubicBezTo>
                  <a:cubicBezTo>
                    <a:pt x="13" y="17"/>
                    <a:pt x="16" y="6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4"/>
                    <a:pt x="13" y="10"/>
                    <a:pt x="11" y="15"/>
                  </a:cubicBezTo>
                  <a:cubicBezTo>
                    <a:pt x="10" y="17"/>
                    <a:pt x="9" y="19"/>
                    <a:pt x="7" y="20"/>
                  </a:cubicBezTo>
                  <a:cubicBezTo>
                    <a:pt x="6" y="22"/>
                    <a:pt x="4" y="23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4"/>
                    <a:pt x="0" y="24"/>
                    <a:pt x="1" y="24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419">
              <a:extLst>
                <a:ext uri="{FF2B5EF4-FFF2-40B4-BE49-F238E27FC236}">
                  <a16:creationId xmlns:a16="http://schemas.microsoft.com/office/drawing/2014/main" id="{E5DFD54A-E5A7-9F15-B27B-A14E1BD4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0" y="3568701"/>
              <a:ext cx="441325" cy="1905000"/>
            </a:xfrm>
            <a:custGeom>
              <a:avLst/>
              <a:gdLst>
                <a:gd name="T0" fmla="*/ 43 w 111"/>
                <a:gd name="T1" fmla="*/ 46 h 450"/>
                <a:gd name="T2" fmla="*/ 7 w 111"/>
                <a:gd name="T3" fmla="*/ 137 h 450"/>
                <a:gd name="T4" fmla="*/ 5 w 111"/>
                <a:gd name="T5" fmla="*/ 167 h 450"/>
                <a:gd name="T6" fmla="*/ 0 w 111"/>
                <a:gd name="T7" fmla="*/ 189 h 450"/>
                <a:gd name="T8" fmla="*/ 25 w 111"/>
                <a:gd name="T9" fmla="*/ 233 h 450"/>
                <a:gd name="T10" fmla="*/ 49 w 111"/>
                <a:gd name="T11" fmla="*/ 249 h 450"/>
                <a:gd name="T12" fmla="*/ 71 w 111"/>
                <a:gd name="T13" fmla="*/ 281 h 450"/>
                <a:gd name="T14" fmla="*/ 98 w 111"/>
                <a:gd name="T15" fmla="*/ 298 h 450"/>
                <a:gd name="T16" fmla="*/ 110 w 111"/>
                <a:gd name="T17" fmla="*/ 299 h 450"/>
                <a:gd name="T18" fmla="*/ 74 w 111"/>
                <a:gd name="T19" fmla="*/ 297 h 450"/>
                <a:gd name="T20" fmla="*/ 54 w 111"/>
                <a:gd name="T21" fmla="*/ 268 h 450"/>
                <a:gd name="T22" fmla="*/ 40 w 111"/>
                <a:gd name="T23" fmla="*/ 258 h 450"/>
                <a:gd name="T24" fmla="*/ 26 w 111"/>
                <a:gd name="T25" fmla="*/ 252 h 450"/>
                <a:gd name="T26" fmla="*/ 25 w 111"/>
                <a:gd name="T27" fmla="*/ 269 h 450"/>
                <a:gd name="T28" fmla="*/ 63 w 111"/>
                <a:gd name="T29" fmla="*/ 331 h 450"/>
                <a:gd name="T30" fmla="*/ 67 w 111"/>
                <a:gd name="T31" fmla="*/ 353 h 450"/>
                <a:gd name="T32" fmla="*/ 68 w 111"/>
                <a:gd name="T33" fmla="*/ 360 h 450"/>
                <a:gd name="T34" fmla="*/ 70 w 111"/>
                <a:gd name="T35" fmla="*/ 377 h 450"/>
                <a:gd name="T36" fmla="*/ 79 w 111"/>
                <a:gd name="T37" fmla="*/ 378 h 450"/>
                <a:gd name="T38" fmla="*/ 101 w 111"/>
                <a:gd name="T39" fmla="*/ 391 h 450"/>
                <a:gd name="T40" fmla="*/ 102 w 111"/>
                <a:gd name="T41" fmla="*/ 412 h 450"/>
                <a:gd name="T42" fmla="*/ 97 w 111"/>
                <a:gd name="T43" fmla="*/ 424 h 450"/>
                <a:gd name="T44" fmla="*/ 94 w 111"/>
                <a:gd name="T45" fmla="*/ 448 h 450"/>
                <a:gd name="T46" fmla="*/ 105 w 111"/>
                <a:gd name="T47" fmla="*/ 449 h 450"/>
                <a:gd name="T48" fmla="*/ 96 w 111"/>
                <a:gd name="T49" fmla="*/ 447 h 450"/>
                <a:gd name="T50" fmla="*/ 99 w 111"/>
                <a:gd name="T51" fmla="*/ 425 h 450"/>
                <a:gd name="T52" fmla="*/ 104 w 111"/>
                <a:gd name="T53" fmla="*/ 409 h 450"/>
                <a:gd name="T54" fmla="*/ 93 w 111"/>
                <a:gd name="T55" fmla="*/ 378 h 450"/>
                <a:gd name="T56" fmla="*/ 79 w 111"/>
                <a:gd name="T57" fmla="*/ 376 h 450"/>
                <a:gd name="T58" fmla="*/ 72 w 111"/>
                <a:gd name="T59" fmla="*/ 375 h 450"/>
                <a:gd name="T60" fmla="*/ 70 w 111"/>
                <a:gd name="T61" fmla="*/ 360 h 450"/>
                <a:gd name="T62" fmla="*/ 69 w 111"/>
                <a:gd name="T63" fmla="*/ 353 h 450"/>
                <a:gd name="T64" fmla="*/ 27 w 111"/>
                <a:gd name="T65" fmla="*/ 269 h 450"/>
                <a:gd name="T66" fmla="*/ 28 w 111"/>
                <a:gd name="T67" fmla="*/ 254 h 450"/>
                <a:gd name="T68" fmla="*/ 28 w 111"/>
                <a:gd name="T69" fmla="*/ 252 h 450"/>
                <a:gd name="T70" fmla="*/ 39 w 111"/>
                <a:gd name="T71" fmla="*/ 260 h 450"/>
                <a:gd name="T72" fmla="*/ 43 w 111"/>
                <a:gd name="T73" fmla="*/ 261 h 450"/>
                <a:gd name="T74" fmla="*/ 63 w 111"/>
                <a:gd name="T75" fmla="*/ 293 h 450"/>
                <a:gd name="T76" fmla="*/ 97 w 111"/>
                <a:gd name="T77" fmla="*/ 302 h 450"/>
                <a:gd name="T78" fmla="*/ 110 w 111"/>
                <a:gd name="T79" fmla="*/ 299 h 450"/>
                <a:gd name="T80" fmla="*/ 75 w 111"/>
                <a:gd name="T81" fmla="*/ 288 h 450"/>
                <a:gd name="T82" fmla="*/ 49 w 111"/>
                <a:gd name="T83" fmla="*/ 247 h 450"/>
                <a:gd name="T84" fmla="*/ 26 w 111"/>
                <a:gd name="T85" fmla="*/ 233 h 450"/>
                <a:gd name="T86" fmla="*/ 5 w 111"/>
                <a:gd name="T87" fmla="*/ 205 h 450"/>
                <a:gd name="T88" fmla="*/ 5 w 111"/>
                <a:gd name="T89" fmla="*/ 174 h 450"/>
                <a:gd name="T90" fmla="*/ 10 w 111"/>
                <a:gd name="T91" fmla="*/ 145 h 450"/>
                <a:gd name="T92" fmla="*/ 33 w 111"/>
                <a:gd name="T93" fmla="*/ 93 h 450"/>
                <a:gd name="T94" fmla="*/ 35 w 111"/>
                <a:gd name="T95" fmla="*/ 1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450">
                  <a:moveTo>
                    <a:pt x="33" y="1"/>
                  </a:moveTo>
                  <a:cubicBezTo>
                    <a:pt x="34" y="11"/>
                    <a:pt x="41" y="36"/>
                    <a:pt x="43" y="42"/>
                  </a:cubicBezTo>
                  <a:cubicBezTo>
                    <a:pt x="43" y="43"/>
                    <a:pt x="43" y="44"/>
                    <a:pt x="43" y="46"/>
                  </a:cubicBezTo>
                  <a:cubicBezTo>
                    <a:pt x="43" y="56"/>
                    <a:pt x="36" y="83"/>
                    <a:pt x="31" y="92"/>
                  </a:cubicBezTo>
                  <a:cubicBezTo>
                    <a:pt x="27" y="102"/>
                    <a:pt x="20" y="111"/>
                    <a:pt x="14" y="119"/>
                  </a:cubicBezTo>
                  <a:cubicBezTo>
                    <a:pt x="9" y="127"/>
                    <a:pt x="7" y="132"/>
                    <a:pt x="7" y="137"/>
                  </a:cubicBezTo>
                  <a:cubicBezTo>
                    <a:pt x="7" y="139"/>
                    <a:pt x="8" y="142"/>
                    <a:pt x="8" y="145"/>
                  </a:cubicBezTo>
                  <a:cubicBezTo>
                    <a:pt x="9" y="147"/>
                    <a:pt x="9" y="149"/>
                    <a:pt x="9" y="151"/>
                  </a:cubicBezTo>
                  <a:cubicBezTo>
                    <a:pt x="9" y="157"/>
                    <a:pt x="7" y="161"/>
                    <a:pt x="5" y="167"/>
                  </a:cubicBezTo>
                  <a:cubicBezTo>
                    <a:pt x="5" y="168"/>
                    <a:pt x="4" y="170"/>
                    <a:pt x="3" y="173"/>
                  </a:cubicBezTo>
                  <a:cubicBezTo>
                    <a:pt x="2" y="176"/>
                    <a:pt x="0" y="180"/>
                    <a:pt x="0" y="185"/>
                  </a:cubicBezTo>
                  <a:cubicBezTo>
                    <a:pt x="0" y="186"/>
                    <a:pt x="0" y="187"/>
                    <a:pt x="0" y="189"/>
                  </a:cubicBezTo>
                  <a:cubicBezTo>
                    <a:pt x="0" y="194"/>
                    <a:pt x="1" y="201"/>
                    <a:pt x="3" y="206"/>
                  </a:cubicBezTo>
                  <a:cubicBezTo>
                    <a:pt x="5" y="211"/>
                    <a:pt x="7" y="215"/>
                    <a:pt x="11" y="216"/>
                  </a:cubicBezTo>
                  <a:cubicBezTo>
                    <a:pt x="19" y="220"/>
                    <a:pt x="23" y="226"/>
                    <a:pt x="25" y="233"/>
                  </a:cubicBezTo>
                  <a:cubicBezTo>
                    <a:pt x="25" y="234"/>
                    <a:pt x="25" y="234"/>
                    <a:pt x="25" y="234"/>
                  </a:cubicBezTo>
                  <a:cubicBezTo>
                    <a:pt x="32" y="241"/>
                    <a:pt x="39" y="244"/>
                    <a:pt x="45" y="247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8" y="249"/>
                    <a:pt x="48" y="249"/>
                    <a:pt x="48" y="249"/>
                  </a:cubicBezTo>
                  <a:cubicBezTo>
                    <a:pt x="57" y="253"/>
                    <a:pt x="70" y="267"/>
                    <a:pt x="71" y="281"/>
                  </a:cubicBezTo>
                  <a:cubicBezTo>
                    <a:pt x="71" y="284"/>
                    <a:pt x="72" y="286"/>
                    <a:pt x="74" y="289"/>
                  </a:cubicBezTo>
                  <a:cubicBezTo>
                    <a:pt x="76" y="292"/>
                    <a:pt x="79" y="294"/>
                    <a:pt x="85" y="295"/>
                  </a:cubicBezTo>
                  <a:cubicBezTo>
                    <a:pt x="86" y="295"/>
                    <a:pt x="93" y="297"/>
                    <a:pt x="98" y="298"/>
                  </a:cubicBezTo>
                  <a:cubicBezTo>
                    <a:pt x="104" y="300"/>
                    <a:pt x="109" y="301"/>
                    <a:pt x="109" y="301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0" y="299"/>
                    <a:pt x="110" y="299"/>
                    <a:pt x="110" y="299"/>
                  </a:cubicBezTo>
                  <a:cubicBezTo>
                    <a:pt x="110" y="299"/>
                    <a:pt x="102" y="300"/>
                    <a:pt x="97" y="300"/>
                  </a:cubicBezTo>
                  <a:cubicBezTo>
                    <a:pt x="96" y="300"/>
                    <a:pt x="94" y="300"/>
                    <a:pt x="94" y="300"/>
                  </a:cubicBezTo>
                  <a:cubicBezTo>
                    <a:pt x="90" y="299"/>
                    <a:pt x="82" y="299"/>
                    <a:pt x="74" y="297"/>
                  </a:cubicBezTo>
                  <a:cubicBezTo>
                    <a:pt x="70" y="295"/>
                    <a:pt x="67" y="294"/>
                    <a:pt x="64" y="291"/>
                  </a:cubicBezTo>
                  <a:cubicBezTo>
                    <a:pt x="61" y="289"/>
                    <a:pt x="60" y="286"/>
                    <a:pt x="59" y="282"/>
                  </a:cubicBezTo>
                  <a:cubicBezTo>
                    <a:pt x="59" y="277"/>
                    <a:pt x="57" y="272"/>
                    <a:pt x="54" y="268"/>
                  </a:cubicBezTo>
                  <a:cubicBezTo>
                    <a:pt x="50" y="264"/>
                    <a:pt x="47" y="261"/>
                    <a:pt x="43" y="259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6" y="256"/>
                    <a:pt x="32" y="254"/>
                    <a:pt x="27" y="251"/>
                  </a:cubicBezTo>
                  <a:cubicBezTo>
                    <a:pt x="26" y="251"/>
                    <a:pt x="26" y="251"/>
                    <a:pt x="26" y="251"/>
                  </a:cubicBezTo>
                  <a:cubicBezTo>
                    <a:pt x="26" y="251"/>
                    <a:pt x="26" y="251"/>
                    <a:pt x="26" y="252"/>
                  </a:cubicBezTo>
                  <a:cubicBezTo>
                    <a:pt x="26" y="252"/>
                    <a:pt x="26" y="253"/>
                    <a:pt x="26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6" y="286"/>
                    <a:pt x="33" y="300"/>
                    <a:pt x="47" y="309"/>
                  </a:cubicBezTo>
                  <a:cubicBezTo>
                    <a:pt x="54" y="314"/>
                    <a:pt x="59" y="322"/>
                    <a:pt x="63" y="331"/>
                  </a:cubicBezTo>
                  <a:cubicBezTo>
                    <a:pt x="66" y="339"/>
                    <a:pt x="67" y="348"/>
                    <a:pt x="67" y="353"/>
                  </a:cubicBezTo>
                  <a:cubicBezTo>
                    <a:pt x="68" y="353"/>
                    <a:pt x="68" y="353"/>
                    <a:pt x="68" y="353"/>
                  </a:cubicBezTo>
                  <a:cubicBezTo>
                    <a:pt x="67" y="353"/>
                    <a:pt x="67" y="353"/>
                    <a:pt x="67" y="353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9" y="360"/>
                    <a:pt x="69" y="360"/>
                    <a:pt x="69" y="360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8" y="363"/>
                    <a:pt x="68" y="367"/>
                    <a:pt x="68" y="371"/>
                  </a:cubicBezTo>
                  <a:cubicBezTo>
                    <a:pt x="68" y="372"/>
                    <a:pt x="69" y="374"/>
                    <a:pt x="69" y="375"/>
                  </a:cubicBezTo>
                  <a:cubicBezTo>
                    <a:pt x="69" y="376"/>
                    <a:pt x="70" y="376"/>
                    <a:pt x="70" y="377"/>
                  </a:cubicBezTo>
                  <a:cubicBezTo>
                    <a:pt x="70" y="377"/>
                    <a:pt x="71" y="377"/>
                    <a:pt x="72" y="377"/>
                  </a:cubicBezTo>
                  <a:cubicBezTo>
                    <a:pt x="72" y="377"/>
                    <a:pt x="72" y="377"/>
                    <a:pt x="72" y="377"/>
                  </a:cubicBezTo>
                  <a:cubicBezTo>
                    <a:pt x="79" y="378"/>
                    <a:pt x="79" y="378"/>
                    <a:pt x="79" y="378"/>
                  </a:cubicBezTo>
                  <a:cubicBezTo>
                    <a:pt x="79" y="378"/>
                    <a:pt x="79" y="378"/>
                    <a:pt x="79" y="378"/>
                  </a:cubicBezTo>
                  <a:cubicBezTo>
                    <a:pt x="83" y="378"/>
                    <a:pt x="88" y="378"/>
                    <a:pt x="92" y="380"/>
                  </a:cubicBezTo>
                  <a:cubicBezTo>
                    <a:pt x="96" y="381"/>
                    <a:pt x="100" y="384"/>
                    <a:pt x="101" y="391"/>
                  </a:cubicBezTo>
                  <a:cubicBezTo>
                    <a:pt x="101" y="393"/>
                    <a:pt x="101" y="396"/>
                    <a:pt x="101" y="399"/>
                  </a:cubicBezTo>
                  <a:cubicBezTo>
                    <a:pt x="102" y="403"/>
                    <a:pt x="102" y="407"/>
                    <a:pt x="102" y="409"/>
                  </a:cubicBezTo>
                  <a:cubicBezTo>
                    <a:pt x="102" y="411"/>
                    <a:pt x="102" y="412"/>
                    <a:pt x="102" y="412"/>
                  </a:cubicBezTo>
                  <a:cubicBezTo>
                    <a:pt x="103" y="412"/>
                    <a:pt x="103" y="412"/>
                    <a:pt x="103" y="412"/>
                  </a:cubicBezTo>
                  <a:cubicBezTo>
                    <a:pt x="102" y="412"/>
                    <a:pt x="102" y="412"/>
                    <a:pt x="102" y="412"/>
                  </a:cubicBezTo>
                  <a:cubicBezTo>
                    <a:pt x="101" y="417"/>
                    <a:pt x="99" y="421"/>
                    <a:pt x="97" y="424"/>
                  </a:cubicBezTo>
                  <a:cubicBezTo>
                    <a:pt x="95" y="428"/>
                    <a:pt x="93" y="432"/>
                    <a:pt x="93" y="437"/>
                  </a:cubicBezTo>
                  <a:cubicBezTo>
                    <a:pt x="93" y="438"/>
                    <a:pt x="93" y="440"/>
                    <a:pt x="93" y="442"/>
                  </a:cubicBezTo>
                  <a:cubicBezTo>
                    <a:pt x="93" y="444"/>
                    <a:pt x="93" y="446"/>
                    <a:pt x="94" y="448"/>
                  </a:cubicBezTo>
                  <a:cubicBezTo>
                    <a:pt x="96" y="449"/>
                    <a:pt x="98" y="450"/>
                    <a:pt x="101" y="450"/>
                  </a:cubicBezTo>
                  <a:cubicBezTo>
                    <a:pt x="102" y="450"/>
                    <a:pt x="103" y="450"/>
                    <a:pt x="104" y="450"/>
                  </a:cubicBezTo>
                  <a:cubicBezTo>
                    <a:pt x="105" y="450"/>
                    <a:pt x="105" y="449"/>
                    <a:pt x="105" y="449"/>
                  </a:cubicBezTo>
                  <a:cubicBezTo>
                    <a:pt x="105" y="448"/>
                    <a:pt x="105" y="448"/>
                    <a:pt x="104" y="448"/>
                  </a:cubicBezTo>
                  <a:cubicBezTo>
                    <a:pt x="103" y="448"/>
                    <a:pt x="102" y="448"/>
                    <a:pt x="101" y="448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6"/>
                    <a:pt x="95" y="444"/>
                    <a:pt x="95" y="442"/>
                  </a:cubicBezTo>
                  <a:cubicBezTo>
                    <a:pt x="95" y="440"/>
                    <a:pt x="95" y="439"/>
                    <a:pt x="95" y="437"/>
                  </a:cubicBezTo>
                  <a:cubicBezTo>
                    <a:pt x="95" y="432"/>
                    <a:pt x="97" y="429"/>
                    <a:pt x="99" y="425"/>
                  </a:cubicBezTo>
                  <a:cubicBezTo>
                    <a:pt x="101" y="422"/>
                    <a:pt x="103" y="418"/>
                    <a:pt x="104" y="413"/>
                  </a:cubicBezTo>
                  <a:cubicBezTo>
                    <a:pt x="104" y="412"/>
                    <a:pt x="104" y="412"/>
                    <a:pt x="104" y="412"/>
                  </a:cubicBezTo>
                  <a:cubicBezTo>
                    <a:pt x="104" y="412"/>
                    <a:pt x="104" y="411"/>
                    <a:pt x="104" y="409"/>
                  </a:cubicBezTo>
                  <a:cubicBezTo>
                    <a:pt x="104" y="407"/>
                    <a:pt x="104" y="403"/>
                    <a:pt x="103" y="399"/>
                  </a:cubicBezTo>
                  <a:cubicBezTo>
                    <a:pt x="103" y="396"/>
                    <a:pt x="103" y="392"/>
                    <a:pt x="103" y="391"/>
                  </a:cubicBezTo>
                  <a:cubicBezTo>
                    <a:pt x="102" y="384"/>
                    <a:pt x="97" y="380"/>
                    <a:pt x="93" y="378"/>
                  </a:cubicBezTo>
                  <a:cubicBezTo>
                    <a:pt x="88" y="376"/>
                    <a:pt x="83" y="376"/>
                    <a:pt x="79" y="376"/>
                  </a:cubicBezTo>
                  <a:cubicBezTo>
                    <a:pt x="79" y="377"/>
                    <a:pt x="79" y="377"/>
                    <a:pt x="79" y="377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6"/>
                    <a:pt x="72" y="376"/>
                    <a:pt x="72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1" y="375"/>
                    <a:pt x="70" y="372"/>
                    <a:pt x="70" y="369"/>
                  </a:cubicBezTo>
                  <a:cubicBezTo>
                    <a:pt x="70" y="366"/>
                    <a:pt x="70" y="363"/>
                    <a:pt x="70" y="360"/>
                  </a:cubicBezTo>
                  <a:cubicBezTo>
                    <a:pt x="70" y="360"/>
                    <a:pt x="70" y="360"/>
                    <a:pt x="70" y="360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48"/>
                    <a:pt x="68" y="339"/>
                    <a:pt x="64" y="330"/>
                  </a:cubicBezTo>
                  <a:cubicBezTo>
                    <a:pt x="61" y="321"/>
                    <a:pt x="56" y="313"/>
                    <a:pt x="48" y="307"/>
                  </a:cubicBezTo>
                  <a:cubicBezTo>
                    <a:pt x="35" y="298"/>
                    <a:pt x="28" y="286"/>
                    <a:pt x="27" y="269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2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31" y="256"/>
                    <a:pt x="35" y="258"/>
                    <a:pt x="39" y="260"/>
                  </a:cubicBezTo>
                  <a:cubicBezTo>
                    <a:pt x="40" y="259"/>
                    <a:pt x="40" y="259"/>
                    <a:pt x="40" y="259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5" y="263"/>
                    <a:pt x="49" y="266"/>
                    <a:pt x="52" y="270"/>
                  </a:cubicBezTo>
                  <a:cubicBezTo>
                    <a:pt x="55" y="273"/>
                    <a:pt x="57" y="278"/>
                    <a:pt x="57" y="282"/>
                  </a:cubicBezTo>
                  <a:cubicBezTo>
                    <a:pt x="58" y="287"/>
                    <a:pt x="60" y="290"/>
                    <a:pt x="63" y="293"/>
                  </a:cubicBezTo>
                  <a:cubicBezTo>
                    <a:pt x="67" y="297"/>
                    <a:pt x="73" y="299"/>
                    <a:pt x="79" y="300"/>
                  </a:cubicBezTo>
                  <a:cubicBezTo>
                    <a:pt x="85" y="301"/>
                    <a:pt x="91" y="301"/>
                    <a:pt x="93" y="302"/>
                  </a:cubicBezTo>
                  <a:cubicBezTo>
                    <a:pt x="94" y="302"/>
                    <a:pt x="96" y="302"/>
                    <a:pt x="97" y="302"/>
                  </a:cubicBezTo>
                  <a:cubicBezTo>
                    <a:pt x="102" y="302"/>
                    <a:pt x="110" y="301"/>
                    <a:pt x="110" y="301"/>
                  </a:cubicBezTo>
                  <a:cubicBezTo>
                    <a:pt x="110" y="301"/>
                    <a:pt x="111" y="301"/>
                    <a:pt x="111" y="300"/>
                  </a:cubicBezTo>
                  <a:cubicBezTo>
                    <a:pt x="111" y="300"/>
                    <a:pt x="110" y="299"/>
                    <a:pt x="110" y="299"/>
                  </a:cubicBezTo>
                  <a:cubicBezTo>
                    <a:pt x="110" y="299"/>
                    <a:pt x="105" y="298"/>
                    <a:pt x="99" y="296"/>
                  </a:cubicBezTo>
                  <a:cubicBezTo>
                    <a:pt x="93" y="295"/>
                    <a:pt x="87" y="293"/>
                    <a:pt x="85" y="293"/>
                  </a:cubicBezTo>
                  <a:cubicBezTo>
                    <a:pt x="80" y="292"/>
                    <a:pt x="77" y="290"/>
                    <a:pt x="75" y="288"/>
                  </a:cubicBezTo>
                  <a:cubicBezTo>
                    <a:pt x="74" y="286"/>
                    <a:pt x="73" y="283"/>
                    <a:pt x="73" y="281"/>
                  </a:cubicBezTo>
                  <a:cubicBezTo>
                    <a:pt x="72" y="265"/>
                    <a:pt x="59" y="252"/>
                    <a:pt x="49" y="247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46" y="246"/>
                    <a:pt x="46" y="246"/>
                    <a:pt x="46" y="246"/>
                  </a:cubicBezTo>
                  <a:cubicBezTo>
                    <a:pt x="40" y="243"/>
                    <a:pt x="33" y="239"/>
                    <a:pt x="27" y="232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5" y="225"/>
                    <a:pt x="21" y="218"/>
                    <a:pt x="11" y="214"/>
                  </a:cubicBezTo>
                  <a:cubicBezTo>
                    <a:pt x="9" y="213"/>
                    <a:pt x="7" y="210"/>
                    <a:pt x="5" y="205"/>
                  </a:cubicBezTo>
                  <a:cubicBezTo>
                    <a:pt x="3" y="200"/>
                    <a:pt x="2" y="194"/>
                    <a:pt x="2" y="189"/>
                  </a:cubicBezTo>
                  <a:cubicBezTo>
                    <a:pt x="2" y="188"/>
                    <a:pt x="2" y="186"/>
                    <a:pt x="2" y="185"/>
                  </a:cubicBezTo>
                  <a:cubicBezTo>
                    <a:pt x="2" y="181"/>
                    <a:pt x="4" y="177"/>
                    <a:pt x="5" y="174"/>
                  </a:cubicBezTo>
                  <a:cubicBezTo>
                    <a:pt x="6" y="171"/>
                    <a:pt x="7" y="168"/>
                    <a:pt x="7" y="167"/>
                  </a:cubicBezTo>
                  <a:cubicBezTo>
                    <a:pt x="8" y="162"/>
                    <a:pt x="11" y="157"/>
                    <a:pt x="11" y="151"/>
                  </a:cubicBezTo>
                  <a:cubicBezTo>
                    <a:pt x="11" y="149"/>
                    <a:pt x="11" y="147"/>
                    <a:pt x="10" y="145"/>
                  </a:cubicBezTo>
                  <a:cubicBezTo>
                    <a:pt x="10" y="142"/>
                    <a:pt x="9" y="139"/>
                    <a:pt x="9" y="137"/>
                  </a:cubicBezTo>
                  <a:cubicBezTo>
                    <a:pt x="9" y="132"/>
                    <a:pt x="10" y="128"/>
                    <a:pt x="16" y="120"/>
                  </a:cubicBezTo>
                  <a:cubicBezTo>
                    <a:pt x="22" y="112"/>
                    <a:pt x="28" y="103"/>
                    <a:pt x="33" y="93"/>
                  </a:cubicBezTo>
                  <a:cubicBezTo>
                    <a:pt x="38" y="83"/>
                    <a:pt x="45" y="57"/>
                    <a:pt x="45" y="46"/>
                  </a:cubicBezTo>
                  <a:cubicBezTo>
                    <a:pt x="45" y="44"/>
                    <a:pt x="45" y="43"/>
                    <a:pt x="45" y="42"/>
                  </a:cubicBezTo>
                  <a:cubicBezTo>
                    <a:pt x="43" y="35"/>
                    <a:pt x="36" y="11"/>
                    <a:pt x="35" y="1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3" y="0"/>
                    <a:pt x="33" y="0"/>
                    <a:pt x="33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420">
              <a:extLst>
                <a:ext uri="{FF2B5EF4-FFF2-40B4-BE49-F238E27FC236}">
                  <a16:creationId xmlns:a16="http://schemas.microsoft.com/office/drawing/2014/main" id="{85CE57E5-26E7-5176-ED1B-F446FF4F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2" y="3578226"/>
              <a:ext cx="407987" cy="1714500"/>
            </a:xfrm>
            <a:custGeom>
              <a:avLst/>
              <a:gdLst>
                <a:gd name="T0" fmla="*/ 23 w 103"/>
                <a:gd name="T1" fmla="*/ 380 h 405"/>
                <a:gd name="T2" fmla="*/ 23 w 103"/>
                <a:gd name="T3" fmla="*/ 380 h 405"/>
                <a:gd name="T4" fmla="*/ 22 w 103"/>
                <a:gd name="T5" fmla="*/ 370 h 405"/>
                <a:gd name="T6" fmla="*/ 23 w 103"/>
                <a:gd name="T7" fmla="*/ 370 h 405"/>
                <a:gd name="T8" fmla="*/ 14 w 103"/>
                <a:gd name="T9" fmla="*/ 358 h 405"/>
                <a:gd name="T10" fmla="*/ 2 w 103"/>
                <a:gd name="T11" fmla="*/ 330 h 405"/>
                <a:gd name="T12" fmla="*/ 12 w 103"/>
                <a:gd name="T13" fmla="*/ 280 h 405"/>
                <a:gd name="T14" fmla="*/ 12 w 103"/>
                <a:gd name="T15" fmla="*/ 276 h 405"/>
                <a:gd name="T16" fmla="*/ 23 w 103"/>
                <a:gd name="T17" fmla="*/ 233 h 405"/>
                <a:gd name="T18" fmla="*/ 38 w 103"/>
                <a:gd name="T19" fmla="*/ 194 h 405"/>
                <a:gd name="T20" fmla="*/ 47 w 103"/>
                <a:gd name="T21" fmla="*/ 182 h 405"/>
                <a:gd name="T22" fmla="*/ 48 w 103"/>
                <a:gd name="T23" fmla="*/ 181 h 405"/>
                <a:gd name="T24" fmla="*/ 60 w 103"/>
                <a:gd name="T25" fmla="*/ 164 h 405"/>
                <a:gd name="T26" fmla="*/ 68 w 103"/>
                <a:gd name="T27" fmla="*/ 145 h 405"/>
                <a:gd name="T28" fmla="*/ 76 w 103"/>
                <a:gd name="T29" fmla="*/ 110 h 405"/>
                <a:gd name="T30" fmla="*/ 99 w 103"/>
                <a:gd name="T31" fmla="*/ 67 h 405"/>
                <a:gd name="T32" fmla="*/ 103 w 103"/>
                <a:gd name="T33" fmla="*/ 44 h 405"/>
                <a:gd name="T34" fmla="*/ 91 w 103"/>
                <a:gd name="T35" fmla="*/ 0 h 405"/>
                <a:gd name="T36" fmla="*/ 101 w 103"/>
                <a:gd name="T37" fmla="*/ 44 h 405"/>
                <a:gd name="T38" fmla="*/ 97 w 103"/>
                <a:gd name="T39" fmla="*/ 66 h 405"/>
                <a:gd name="T40" fmla="*/ 74 w 103"/>
                <a:gd name="T41" fmla="*/ 109 h 405"/>
                <a:gd name="T42" fmla="*/ 66 w 103"/>
                <a:gd name="T43" fmla="*/ 146 h 405"/>
                <a:gd name="T44" fmla="*/ 59 w 103"/>
                <a:gd name="T45" fmla="*/ 162 h 405"/>
                <a:gd name="T46" fmla="*/ 47 w 103"/>
                <a:gd name="T47" fmla="*/ 180 h 405"/>
                <a:gd name="T48" fmla="*/ 46 w 103"/>
                <a:gd name="T49" fmla="*/ 180 h 405"/>
                <a:gd name="T50" fmla="*/ 46 w 103"/>
                <a:gd name="T51" fmla="*/ 180 h 405"/>
                <a:gd name="T52" fmla="*/ 34 w 103"/>
                <a:gd name="T53" fmla="*/ 196 h 405"/>
                <a:gd name="T54" fmla="*/ 22 w 103"/>
                <a:gd name="T55" fmla="*/ 232 h 405"/>
                <a:gd name="T56" fmla="*/ 10 w 103"/>
                <a:gd name="T57" fmla="*/ 276 h 405"/>
                <a:gd name="T58" fmla="*/ 10 w 103"/>
                <a:gd name="T59" fmla="*/ 280 h 405"/>
                <a:gd name="T60" fmla="*/ 0 w 103"/>
                <a:gd name="T61" fmla="*/ 330 h 405"/>
                <a:gd name="T62" fmla="*/ 15 w 103"/>
                <a:gd name="T63" fmla="*/ 362 h 405"/>
                <a:gd name="T64" fmla="*/ 21 w 103"/>
                <a:gd name="T65" fmla="*/ 370 h 405"/>
                <a:gd name="T66" fmla="*/ 21 w 103"/>
                <a:gd name="T67" fmla="*/ 370 h 405"/>
                <a:gd name="T68" fmla="*/ 21 w 103"/>
                <a:gd name="T69" fmla="*/ 380 h 405"/>
                <a:gd name="T70" fmla="*/ 37 w 103"/>
                <a:gd name="T71" fmla="*/ 404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3" h="405">
                  <a:moveTo>
                    <a:pt x="37" y="403"/>
                  </a:moveTo>
                  <a:cubicBezTo>
                    <a:pt x="29" y="398"/>
                    <a:pt x="24" y="392"/>
                    <a:pt x="23" y="380"/>
                  </a:cubicBezTo>
                  <a:cubicBezTo>
                    <a:pt x="22" y="380"/>
                    <a:pt x="22" y="380"/>
                    <a:pt x="22" y="380"/>
                  </a:cubicBezTo>
                  <a:cubicBezTo>
                    <a:pt x="23" y="380"/>
                    <a:pt x="23" y="380"/>
                    <a:pt x="23" y="38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68"/>
                    <a:pt x="22" y="366"/>
                    <a:pt x="21" y="364"/>
                  </a:cubicBezTo>
                  <a:cubicBezTo>
                    <a:pt x="19" y="362"/>
                    <a:pt x="17" y="361"/>
                    <a:pt x="14" y="358"/>
                  </a:cubicBezTo>
                  <a:cubicBezTo>
                    <a:pt x="11" y="356"/>
                    <a:pt x="8" y="353"/>
                    <a:pt x="5" y="348"/>
                  </a:cubicBezTo>
                  <a:cubicBezTo>
                    <a:pt x="3" y="343"/>
                    <a:pt x="2" y="337"/>
                    <a:pt x="2" y="330"/>
                  </a:cubicBezTo>
                  <a:cubicBezTo>
                    <a:pt x="2" y="315"/>
                    <a:pt x="7" y="298"/>
                    <a:pt x="9" y="292"/>
                  </a:cubicBezTo>
                  <a:cubicBezTo>
                    <a:pt x="11" y="288"/>
                    <a:pt x="12" y="284"/>
                    <a:pt x="12" y="280"/>
                  </a:cubicBezTo>
                  <a:cubicBezTo>
                    <a:pt x="12" y="280"/>
                    <a:pt x="12" y="279"/>
                    <a:pt x="12" y="279"/>
                  </a:cubicBezTo>
                  <a:cubicBezTo>
                    <a:pt x="12" y="278"/>
                    <a:pt x="12" y="277"/>
                    <a:pt x="12" y="276"/>
                  </a:cubicBezTo>
                  <a:cubicBezTo>
                    <a:pt x="12" y="268"/>
                    <a:pt x="15" y="258"/>
                    <a:pt x="18" y="247"/>
                  </a:cubicBezTo>
                  <a:cubicBezTo>
                    <a:pt x="19" y="242"/>
                    <a:pt x="21" y="237"/>
                    <a:pt x="23" y="233"/>
                  </a:cubicBezTo>
                  <a:cubicBezTo>
                    <a:pt x="26" y="229"/>
                    <a:pt x="27" y="224"/>
                    <a:pt x="28" y="219"/>
                  </a:cubicBezTo>
                  <a:cubicBezTo>
                    <a:pt x="28" y="211"/>
                    <a:pt x="33" y="202"/>
                    <a:pt x="38" y="194"/>
                  </a:cubicBezTo>
                  <a:cubicBezTo>
                    <a:pt x="40" y="190"/>
                    <a:pt x="43" y="187"/>
                    <a:pt x="45" y="185"/>
                  </a:cubicBezTo>
                  <a:cubicBezTo>
                    <a:pt x="45" y="184"/>
                    <a:pt x="46" y="183"/>
                    <a:pt x="47" y="182"/>
                  </a:cubicBezTo>
                  <a:cubicBezTo>
                    <a:pt x="47" y="181"/>
                    <a:pt x="47" y="181"/>
                    <a:pt x="47" y="181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48" y="180"/>
                    <a:pt x="48" y="180"/>
                    <a:pt x="48" y="180"/>
                  </a:cubicBezTo>
                  <a:cubicBezTo>
                    <a:pt x="51" y="173"/>
                    <a:pt x="56" y="168"/>
                    <a:pt x="60" y="164"/>
                  </a:cubicBezTo>
                  <a:cubicBezTo>
                    <a:pt x="64" y="159"/>
                    <a:pt x="68" y="155"/>
                    <a:pt x="68" y="149"/>
                  </a:cubicBezTo>
                  <a:cubicBezTo>
                    <a:pt x="68" y="148"/>
                    <a:pt x="68" y="146"/>
                    <a:pt x="68" y="145"/>
                  </a:cubicBezTo>
                  <a:cubicBezTo>
                    <a:pt x="67" y="141"/>
                    <a:pt x="66" y="137"/>
                    <a:pt x="66" y="133"/>
                  </a:cubicBezTo>
                  <a:cubicBezTo>
                    <a:pt x="66" y="127"/>
                    <a:pt x="68" y="120"/>
                    <a:pt x="76" y="110"/>
                  </a:cubicBezTo>
                  <a:cubicBezTo>
                    <a:pt x="81" y="102"/>
                    <a:pt x="87" y="94"/>
                    <a:pt x="92" y="85"/>
                  </a:cubicBezTo>
                  <a:cubicBezTo>
                    <a:pt x="94" y="82"/>
                    <a:pt x="96" y="74"/>
                    <a:pt x="99" y="67"/>
                  </a:cubicBezTo>
                  <a:cubicBezTo>
                    <a:pt x="101" y="59"/>
                    <a:pt x="103" y="51"/>
                    <a:pt x="103" y="46"/>
                  </a:cubicBezTo>
                  <a:cubicBezTo>
                    <a:pt x="103" y="45"/>
                    <a:pt x="103" y="44"/>
                    <a:pt x="103" y="44"/>
                  </a:cubicBezTo>
                  <a:cubicBezTo>
                    <a:pt x="101" y="37"/>
                    <a:pt x="94" y="11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1" y="0"/>
                    <a:pt x="90" y="0"/>
                    <a:pt x="90" y="1"/>
                  </a:cubicBezTo>
                  <a:cubicBezTo>
                    <a:pt x="92" y="12"/>
                    <a:pt x="99" y="37"/>
                    <a:pt x="101" y="44"/>
                  </a:cubicBezTo>
                  <a:cubicBezTo>
                    <a:pt x="101" y="45"/>
                    <a:pt x="101" y="46"/>
                    <a:pt x="101" y="46"/>
                  </a:cubicBezTo>
                  <a:cubicBezTo>
                    <a:pt x="101" y="51"/>
                    <a:pt x="99" y="59"/>
                    <a:pt x="97" y="66"/>
                  </a:cubicBezTo>
                  <a:cubicBezTo>
                    <a:pt x="95" y="74"/>
                    <a:pt x="92" y="81"/>
                    <a:pt x="90" y="84"/>
                  </a:cubicBezTo>
                  <a:cubicBezTo>
                    <a:pt x="86" y="93"/>
                    <a:pt x="80" y="101"/>
                    <a:pt x="74" y="109"/>
                  </a:cubicBezTo>
                  <a:cubicBezTo>
                    <a:pt x="67" y="119"/>
                    <a:pt x="64" y="126"/>
                    <a:pt x="64" y="133"/>
                  </a:cubicBezTo>
                  <a:cubicBezTo>
                    <a:pt x="64" y="137"/>
                    <a:pt x="65" y="141"/>
                    <a:pt x="66" y="146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4"/>
                    <a:pt x="63" y="158"/>
                    <a:pt x="59" y="162"/>
                  </a:cubicBezTo>
                  <a:cubicBezTo>
                    <a:pt x="55" y="167"/>
                    <a:pt x="49" y="172"/>
                    <a:pt x="46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5" y="181"/>
                  </a:cubicBezTo>
                  <a:cubicBezTo>
                    <a:pt x="43" y="184"/>
                    <a:pt x="38" y="189"/>
                    <a:pt x="34" y="196"/>
                  </a:cubicBezTo>
                  <a:cubicBezTo>
                    <a:pt x="30" y="203"/>
                    <a:pt x="26" y="211"/>
                    <a:pt x="26" y="219"/>
                  </a:cubicBezTo>
                  <a:cubicBezTo>
                    <a:pt x="25" y="224"/>
                    <a:pt x="24" y="228"/>
                    <a:pt x="22" y="232"/>
                  </a:cubicBezTo>
                  <a:cubicBezTo>
                    <a:pt x="20" y="236"/>
                    <a:pt x="17" y="241"/>
                    <a:pt x="16" y="247"/>
                  </a:cubicBezTo>
                  <a:cubicBezTo>
                    <a:pt x="13" y="257"/>
                    <a:pt x="10" y="268"/>
                    <a:pt x="10" y="276"/>
                  </a:cubicBezTo>
                  <a:cubicBezTo>
                    <a:pt x="10" y="277"/>
                    <a:pt x="10" y="278"/>
                    <a:pt x="10" y="279"/>
                  </a:cubicBezTo>
                  <a:cubicBezTo>
                    <a:pt x="10" y="280"/>
                    <a:pt x="10" y="280"/>
                    <a:pt x="10" y="280"/>
                  </a:cubicBezTo>
                  <a:cubicBezTo>
                    <a:pt x="10" y="284"/>
                    <a:pt x="9" y="287"/>
                    <a:pt x="7" y="291"/>
                  </a:cubicBezTo>
                  <a:cubicBezTo>
                    <a:pt x="5" y="297"/>
                    <a:pt x="0" y="315"/>
                    <a:pt x="0" y="330"/>
                  </a:cubicBezTo>
                  <a:cubicBezTo>
                    <a:pt x="0" y="337"/>
                    <a:pt x="1" y="344"/>
                    <a:pt x="3" y="349"/>
                  </a:cubicBezTo>
                  <a:cubicBezTo>
                    <a:pt x="7" y="356"/>
                    <a:pt x="12" y="359"/>
                    <a:pt x="15" y="362"/>
                  </a:cubicBezTo>
                  <a:cubicBezTo>
                    <a:pt x="17" y="363"/>
                    <a:pt x="18" y="364"/>
                    <a:pt x="19" y="366"/>
                  </a:cubicBezTo>
                  <a:cubicBezTo>
                    <a:pt x="20" y="367"/>
                    <a:pt x="21" y="368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80"/>
                    <a:pt x="21" y="380"/>
                    <a:pt x="21" y="380"/>
                  </a:cubicBezTo>
                  <a:cubicBezTo>
                    <a:pt x="21" y="380"/>
                    <a:pt x="21" y="380"/>
                    <a:pt x="21" y="380"/>
                  </a:cubicBezTo>
                  <a:cubicBezTo>
                    <a:pt x="22" y="393"/>
                    <a:pt x="27" y="400"/>
                    <a:pt x="36" y="405"/>
                  </a:cubicBezTo>
                  <a:cubicBezTo>
                    <a:pt x="36" y="405"/>
                    <a:pt x="37" y="405"/>
                    <a:pt x="37" y="404"/>
                  </a:cubicBezTo>
                  <a:cubicBezTo>
                    <a:pt x="37" y="404"/>
                    <a:pt x="37" y="403"/>
                    <a:pt x="37" y="40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421">
              <a:extLst>
                <a:ext uri="{FF2B5EF4-FFF2-40B4-BE49-F238E27FC236}">
                  <a16:creationId xmlns:a16="http://schemas.microsoft.com/office/drawing/2014/main" id="{FE1FB34F-A167-55EB-9F9C-640AA18A5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4391026"/>
              <a:ext cx="655637" cy="1087438"/>
            </a:xfrm>
            <a:custGeom>
              <a:avLst/>
              <a:gdLst>
                <a:gd name="T0" fmla="*/ 147 w 165"/>
                <a:gd name="T1" fmla="*/ 252 h 257"/>
                <a:gd name="T2" fmla="*/ 152 w 165"/>
                <a:gd name="T3" fmla="*/ 215 h 257"/>
                <a:gd name="T4" fmla="*/ 150 w 165"/>
                <a:gd name="T5" fmla="*/ 200 h 257"/>
                <a:gd name="T6" fmla="*/ 139 w 165"/>
                <a:gd name="T7" fmla="*/ 195 h 257"/>
                <a:gd name="T8" fmla="*/ 130 w 165"/>
                <a:gd name="T9" fmla="*/ 195 h 257"/>
                <a:gd name="T10" fmla="*/ 118 w 165"/>
                <a:gd name="T11" fmla="*/ 184 h 257"/>
                <a:gd name="T12" fmla="*/ 116 w 165"/>
                <a:gd name="T13" fmla="*/ 160 h 257"/>
                <a:gd name="T14" fmla="*/ 100 w 165"/>
                <a:gd name="T15" fmla="*/ 125 h 257"/>
                <a:gd name="T16" fmla="*/ 74 w 165"/>
                <a:gd name="T17" fmla="*/ 76 h 257"/>
                <a:gd name="T18" fmla="*/ 74 w 165"/>
                <a:gd name="T19" fmla="*/ 59 h 257"/>
                <a:gd name="T20" fmla="*/ 66 w 165"/>
                <a:gd name="T21" fmla="*/ 33 h 257"/>
                <a:gd name="T22" fmla="*/ 47 w 165"/>
                <a:gd name="T23" fmla="*/ 0 h 257"/>
                <a:gd name="T24" fmla="*/ 28 w 165"/>
                <a:gd name="T25" fmla="*/ 27 h 257"/>
                <a:gd name="T26" fmla="*/ 13 w 165"/>
                <a:gd name="T27" fmla="*/ 84 h 257"/>
                <a:gd name="T28" fmla="*/ 9 w 165"/>
                <a:gd name="T29" fmla="*/ 104 h 257"/>
                <a:gd name="T30" fmla="*/ 16 w 165"/>
                <a:gd name="T31" fmla="*/ 166 h 257"/>
                <a:gd name="T32" fmla="*/ 23 w 165"/>
                <a:gd name="T33" fmla="*/ 178 h 257"/>
                <a:gd name="T34" fmla="*/ 24 w 165"/>
                <a:gd name="T35" fmla="*/ 187 h 257"/>
                <a:gd name="T36" fmla="*/ 57 w 165"/>
                <a:gd name="T37" fmla="*/ 221 h 257"/>
                <a:gd name="T38" fmla="*/ 57 w 165"/>
                <a:gd name="T39" fmla="*/ 219 h 257"/>
                <a:gd name="T40" fmla="*/ 57 w 165"/>
                <a:gd name="T41" fmla="*/ 219 h 257"/>
                <a:gd name="T42" fmla="*/ 35 w 165"/>
                <a:gd name="T43" fmla="*/ 216 h 257"/>
                <a:gd name="T44" fmla="*/ 25 w 165"/>
                <a:gd name="T45" fmla="*/ 213 h 257"/>
                <a:gd name="T46" fmla="*/ 58 w 165"/>
                <a:gd name="T47" fmla="*/ 220 h 257"/>
                <a:gd name="T48" fmla="*/ 54 w 165"/>
                <a:gd name="T49" fmla="*/ 217 h 257"/>
                <a:gd name="T50" fmla="*/ 26 w 165"/>
                <a:gd name="T51" fmla="*/ 187 h 257"/>
                <a:gd name="T52" fmla="*/ 25 w 165"/>
                <a:gd name="T53" fmla="*/ 178 h 257"/>
                <a:gd name="T54" fmla="*/ 25 w 165"/>
                <a:gd name="T55" fmla="*/ 178 h 257"/>
                <a:gd name="T56" fmla="*/ 2 w 165"/>
                <a:gd name="T57" fmla="*/ 140 h 257"/>
                <a:gd name="T58" fmla="*/ 15 w 165"/>
                <a:gd name="T59" fmla="*/ 86 h 257"/>
                <a:gd name="T60" fmla="*/ 26 w 165"/>
                <a:gd name="T61" fmla="*/ 43 h 257"/>
                <a:gd name="T62" fmla="*/ 48 w 165"/>
                <a:gd name="T63" fmla="*/ 2 h 257"/>
                <a:gd name="T64" fmla="*/ 51 w 165"/>
                <a:gd name="T65" fmla="*/ 19 h 257"/>
                <a:gd name="T66" fmla="*/ 72 w 165"/>
                <a:gd name="T67" fmla="*/ 50 h 257"/>
                <a:gd name="T68" fmla="*/ 72 w 165"/>
                <a:gd name="T69" fmla="*/ 76 h 257"/>
                <a:gd name="T70" fmla="*/ 110 w 165"/>
                <a:gd name="T71" fmla="*/ 142 h 257"/>
                <a:gd name="T72" fmla="*/ 114 w 165"/>
                <a:gd name="T73" fmla="*/ 160 h 257"/>
                <a:gd name="T74" fmla="*/ 114 w 165"/>
                <a:gd name="T75" fmla="*/ 166 h 257"/>
                <a:gd name="T76" fmla="*/ 130 w 165"/>
                <a:gd name="T77" fmla="*/ 197 h 257"/>
                <a:gd name="T78" fmla="*/ 147 w 165"/>
                <a:gd name="T79" fmla="*/ 198 h 257"/>
                <a:gd name="T80" fmla="*/ 148 w 165"/>
                <a:gd name="T81" fmla="*/ 200 h 257"/>
                <a:gd name="T82" fmla="*/ 142 w 165"/>
                <a:gd name="T83" fmla="*/ 244 h 257"/>
                <a:gd name="T84" fmla="*/ 165 w 165"/>
                <a:gd name="T85" fmla="*/ 25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257">
                  <a:moveTo>
                    <a:pt x="164" y="254"/>
                  </a:moveTo>
                  <a:cubicBezTo>
                    <a:pt x="161" y="255"/>
                    <a:pt x="158" y="255"/>
                    <a:pt x="156" y="255"/>
                  </a:cubicBezTo>
                  <a:cubicBezTo>
                    <a:pt x="151" y="255"/>
                    <a:pt x="148" y="254"/>
                    <a:pt x="147" y="252"/>
                  </a:cubicBezTo>
                  <a:cubicBezTo>
                    <a:pt x="145" y="250"/>
                    <a:pt x="144" y="247"/>
                    <a:pt x="144" y="244"/>
                  </a:cubicBezTo>
                  <a:cubicBezTo>
                    <a:pt x="144" y="239"/>
                    <a:pt x="146" y="234"/>
                    <a:pt x="148" y="231"/>
                  </a:cubicBezTo>
                  <a:cubicBezTo>
                    <a:pt x="151" y="225"/>
                    <a:pt x="152" y="220"/>
                    <a:pt x="152" y="215"/>
                  </a:cubicBezTo>
                  <a:cubicBezTo>
                    <a:pt x="152" y="210"/>
                    <a:pt x="151" y="204"/>
                    <a:pt x="150" y="199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50" y="200"/>
                    <a:pt x="150" y="200"/>
                    <a:pt x="150" y="200"/>
                  </a:cubicBezTo>
                  <a:cubicBezTo>
                    <a:pt x="149" y="199"/>
                    <a:pt x="149" y="198"/>
                    <a:pt x="149" y="198"/>
                  </a:cubicBezTo>
                  <a:cubicBezTo>
                    <a:pt x="149" y="197"/>
                    <a:pt x="148" y="197"/>
                    <a:pt x="148" y="196"/>
                  </a:cubicBezTo>
                  <a:cubicBezTo>
                    <a:pt x="146" y="196"/>
                    <a:pt x="144" y="195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30" y="196"/>
                    <a:pt x="130" y="196"/>
                    <a:pt x="130" y="196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23" y="194"/>
                    <a:pt x="120" y="190"/>
                    <a:pt x="118" y="184"/>
                  </a:cubicBezTo>
                  <a:cubicBezTo>
                    <a:pt x="116" y="179"/>
                    <a:pt x="116" y="172"/>
                    <a:pt x="116" y="166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55"/>
                    <a:pt x="114" y="148"/>
                    <a:pt x="112" y="141"/>
                  </a:cubicBezTo>
                  <a:cubicBezTo>
                    <a:pt x="109" y="134"/>
                    <a:pt x="105" y="128"/>
                    <a:pt x="100" y="125"/>
                  </a:cubicBezTo>
                  <a:cubicBezTo>
                    <a:pt x="84" y="113"/>
                    <a:pt x="74" y="97"/>
                    <a:pt x="74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6"/>
                    <a:pt x="74" y="53"/>
                    <a:pt x="74" y="50"/>
                  </a:cubicBezTo>
                  <a:cubicBezTo>
                    <a:pt x="74" y="45"/>
                    <a:pt x="74" y="42"/>
                    <a:pt x="73" y="39"/>
                  </a:cubicBezTo>
                  <a:cubicBezTo>
                    <a:pt x="71" y="36"/>
                    <a:pt x="69" y="34"/>
                    <a:pt x="66" y="33"/>
                  </a:cubicBezTo>
                  <a:cubicBezTo>
                    <a:pt x="59" y="30"/>
                    <a:pt x="55" y="24"/>
                    <a:pt x="53" y="18"/>
                  </a:cubicBezTo>
                  <a:cubicBezTo>
                    <a:pt x="50" y="12"/>
                    <a:pt x="49" y="5"/>
                    <a:pt x="48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2"/>
                    <a:pt x="40" y="6"/>
                    <a:pt x="36" y="12"/>
                  </a:cubicBezTo>
                  <a:cubicBezTo>
                    <a:pt x="32" y="17"/>
                    <a:pt x="29" y="23"/>
                    <a:pt x="28" y="27"/>
                  </a:cubicBezTo>
                  <a:cubicBezTo>
                    <a:pt x="28" y="33"/>
                    <a:pt x="26" y="38"/>
                    <a:pt x="24" y="43"/>
                  </a:cubicBezTo>
                  <a:cubicBezTo>
                    <a:pt x="22" y="47"/>
                    <a:pt x="19" y="52"/>
                    <a:pt x="18" y="58"/>
                  </a:cubicBezTo>
                  <a:cubicBezTo>
                    <a:pt x="15" y="68"/>
                    <a:pt x="13" y="77"/>
                    <a:pt x="13" y="84"/>
                  </a:cubicBezTo>
                  <a:cubicBezTo>
                    <a:pt x="13" y="85"/>
                    <a:pt x="13" y="85"/>
                    <a:pt x="13" y="86"/>
                  </a:cubicBezTo>
                  <a:cubicBezTo>
                    <a:pt x="13" y="87"/>
                    <a:pt x="13" y="87"/>
                    <a:pt x="13" y="88"/>
                  </a:cubicBezTo>
                  <a:cubicBezTo>
                    <a:pt x="13" y="95"/>
                    <a:pt x="11" y="100"/>
                    <a:pt x="9" y="104"/>
                  </a:cubicBezTo>
                  <a:cubicBezTo>
                    <a:pt x="6" y="110"/>
                    <a:pt x="0" y="128"/>
                    <a:pt x="0" y="140"/>
                  </a:cubicBezTo>
                  <a:cubicBezTo>
                    <a:pt x="0" y="143"/>
                    <a:pt x="0" y="145"/>
                    <a:pt x="1" y="148"/>
                  </a:cubicBezTo>
                  <a:cubicBezTo>
                    <a:pt x="6" y="156"/>
                    <a:pt x="12" y="162"/>
                    <a:pt x="16" y="166"/>
                  </a:cubicBezTo>
                  <a:cubicBezTo>
                    <a:pt x="18" y="168"/>
                    <a:pt x="20" y="170"/>
                    <a:pt x="21" y="172"/>
                  </a:cubicBezTo>
                  <a:cubicBezTo>
                    <a:pt x="23" y="174"/>
                    <a:pt x="23" y="176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92"/>
                    <a:pt x="27" y="197"/>
                    <a:pt x="31" y="202"/>
                  </a:cubicBezTo>
                  <a:cubicBezTo>
                    <a:pt x="35" y="206"/>
                    <a:pt x="41" y="211"/>
                    <a:pt x="47" y="215"/>
                  </a:cubicBezTo>
                  <a:cubicBezTo>
                    <a:pt x="50" y="217"/>
                    <a:pt x="57" y="221"/>
                    <a:pt x="57" y="221"/>
                  </a:cubicBezTo>
                  <a:cubicBezTo>
                    <a:pt x="57" y="220"/>
                    <a:pt x="57" y="220"/>
                    <a:pt x="57" y="220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5" y="220"/>
                    <a:pt x="51" y="220"/>
                  </a:cubicBezTo>
                  <a:cubicBezTo>
                    <a:pt x="48" y="220"/>
                    <a:pt x="43" y="219"/>
                    <a:pt x="35" y="216"/>
                  </a:cubicBezTo>
                  <a:cubicBezTo>
                    <a:pt x="32" y="214"/>
                    <a:pt x="28" y="213"/>
                    <a:pt x="26" y="211"/>
                  </a:cubicBezTo>
                  <a:cubicBezTo>
                    <a:pt x="25" y="211"/>
                    <a:pt x="25" y="211"/>
                    <a:pt x="24" y="211"/>
                  </a:cubicBezTo>
                  <a:cubicBezTo>
                    <a:pt x="24" y="212"/>
                    <a:pt x="24" y="212"/>
                    <a:pt x="25" y="213"/>
                  </a:cubicBezTo>
                  <a:cubicBezTo>
                    <a:pt x="28" y="214"/>
                    <a:pt x="31" y="216"/>
                    <a:pt x="34" y="218"/>
                  </a:cubicBezTo>
                  <a:cubicBezTo>
                    <a:pt x="42" y="221"/>
                    <a:pt x="47" y="222"/>
                    <a:pt x="51" y="222"/>
                  </a:cubicBezTo>
                  <a:cubicBezTo>
                    <a:pt x="56" y="222"/>
                    <a:pt x="58" y="221"/>
                    <a:pt x="58" y="220"/>
                  </a:cubicBezTo>
                  <a:cubicBezTo>
                    <a:pt x="58" y="220"/>
                    <a:pt x="58" y="220"/>
                    <a:pt x="58" y="220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8" y="219"/>
                    <a:pt x="56" y="218"/>
                    <a:pt x="54" y="217"/>
                  </a:cubicBezTo>
                  <a:cubicBezTo>
                    <a:pt x="52" y="216"/>
                    <a:pt x="50" y="214"/>
                    <a:pt x="48" y="213"/>
                  </a:cubicBezTo>
                  <a:cubicBezTo>
                    <a:pt x="42" y="209"/>
                    <a:pt x="37" y="205"/>
                    <a:pt x="33" y="201"/>
                  </a:cubicBezTo>
                  <a:cubicBezTo>
                    <a:pt x="28" y="196"/>
                    <a:pt x="26" y="192"/>
                    <a:pt x="26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6"/>
                    <a:pt x="25" y="173"/>
                    <a:pt x="23" y="171"/>
                  </a:cubicBezTo>
                  <a:cubicBezTo>
                    <a:pt x="19" y="165"/>
                    <a:pt x="10" y="159"/>
                    <a:pt x="3" y="147"/>
                  </a:cubicBezTo>
                  <a:cubicBezTo>
                    <a:pt x="2" y="145"/>
                    <a:pt x="2" y="142"/>
                    <a:pt x="2" y="140"/>
                  </a:cubicBezTo>
                  <a:cubicBezTo>
                    <a:pt x="2" y="128"/>
                    <a:pt x="8" y="111"/>
                    <a:pt x="11" y="105"/>
                  </a:cubicBezTo>
                  <a:cubicBezTo>
                    <a:pt x="13" y="100"/>
                    <a:pt x="15" y="95"/>
                    <a:pt x="15" y="88"/>
                  </a:cubicBezTo>
                  <a:cubicBezTo>
                    <a:pt x="15" y="87"/>
                    <a:pt x="15" y="87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78"/>
                    <a:pt x="17" y="68"/>
                    <a:pt x="20" y="59"/>
                  </a:cubicBezTo>
                  <a:cubicBezTo>
                    <a:pt x="21" y="53"/>
                    <a:pt x="24" y="48"/>
                    <a:pt x="26" y="43"/>
                  </a:cubicBezTo>
                  <a:cubicBezTo>
                    <a:pt x="28" y="39"/>
                    <a:pt x="30" y="34"/>
                    <a:pt x="30" y="27"/>
                  </a:cubicBezTo>
                  <a:cubicBezTo>
                    <a:pt x="30" y="23"/>
                    <a:pt x="34" y="18"/>
                    <a:pt x="37" y="13"/>
                  </a:cubicBezTo>
                  <a:cubicBezTo>
                    <a:pt x="41" y="8"/>
                    <a:pt x="45" y="3"/>
                    <a:pt x="48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5"/>
                    <a:pt x="48" y="12"/>
                    <a:pt x="51" y="19"/>
                  </a:cubicBezTo>
                  <a:cubicBezTo>
                    <a:pt x="54" y="25"/>
                    <a:pt x="58" y="32"/>
                    <a:pt x="65" y="35"/>
                  </a:cubicBezTo>
                  <a:cubicBezTo>
                    <a:pt x="68" y="36"/>
                    <a:pt x="70" y="37"/>
                    <a:pt x="71" y="40"/>
                  </a:cubicBezTo>
                  <a:cubicBezTo>
                    <a:pt x="72" y="42"/>
                    <a:pt x="72" y="45"/>
                    <a:pt x="72" y="50"/>
                  </a:cubicBezTo>
                  <a:cubicBezTo>
                    <a:pt x="72" y="53"/>
                    <a:pt x="72" y="56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97"/>
                    <a:pt x="82" y="115"/>
                    <a:pt x="99" y="126"/>
                  </a:cubicBezTo>
                  <a:cubicBezTo>
                    <a:pt x="104" y="129"/>
                    <a:pt x="107" y="135"/>
                    <a:pt x="110" y="142"/>
                  </a:cubicBezTo>
                  <a:cubicBezTo>
                    <a:pt x="112" y="148"/>
                    <a:pt x="114" y="155"/>
                    <a:pt x="114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4" y="172"/>
                    <a:pt x="114" y="179"/>
                    <a:pt x="116" y="185"/>
                  </a:cubicBezTo>
                  <a:cubicBezTo>
                    <a:pt x="118" y="191"/>
                    <a:pt x="122" y="196"/>
                    <a:pt x="130" y="197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9" y="197"/>
                    <a:pt x="139" y="197"/>
                    <a:pt x="139" y="197"/>
                  </a:cubicBezTo>
                  <a:cubicBezTo>
                    <a:pt x="139" y="197"/>
                    <a:pt x="139" y="197"/>
                    <a:pt x="139" y="197"/>
                  </a:cubicBezTo>
                  <a:cubicBezTo>
                    <a:pt x="143" y="197"/>
                    <a:pt x="146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cubicBezTo>
                    <a:pt x="147" y="199"/>
                    <a:pt x="147" y="199"/>
                    <a:pt x="148" y="200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49" y="205"/>
                    <a:pt x="150" y="210"/>
                    <a:pt x="150" y="215"/>
                  </a:cubicBezTo>
                  <a:cubicBezTo>
                    <a:pt x="150" y="220"/>
                    <a:pt x="149" y="224"/>
                    <a:pt x="146" y="230"/>
                  </a:cubicBezTo>
                  <a:cubicBezTo>
                    <a:pt x="144" y="234"/>
                    <a:pt x="142" y="239"/>
                    <a:pt x="142" y="244"/>
                  </a:cubicBezTo>
                  <a:cubicBezTo>
                    <a:pt x="142" y="247"/>
                    <a:pt x="143" y="251"/>
                    <a:pt x="145" y="253"/>
                  </a:cubicBezTo>
                  <a:cubicBezTo>
                    <a:pt x="147" y="256"/>
                    <a:pt x="151" y="257"/>
                    <a:pt x="156" y="257"/>
                  </a:cubicBezTo>
                  <a:cubicBezTo>
                    <a:pt x="158" y="257"/>
                    <a:pt x="161" y="257"/>
                    <a:pt x="165" y="256"/>
                  </a:cubicBezTo>
                  <a:cubicBezTo>
                    <a:pt x="165" y="256"/>
                    <a:pt x="165" y="255"/>
                    <a:pt x="165" y="255"/>
                  </a:cubicBezTo>
                  <a:cubicBezTo>
                    <a:pt x="165" y="254"/>
                    <a:pt x="165" y="254"/>
                    <a:pt x="164" y="25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422">
              <a:extLst>
                <a:ext uri="{FF2B5EF4-FFF2-40B4-BE49-F238E27FC236}">
                  <a16:creationId xmlns:a16="http://schemas.microsoft.com/office/drawing/2014/main" id="{DB1F5D37-29A2-76CF-868F-F3E817F2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0" y="3568701"/>
              <a:ext cx="441325" cy="1905000"/>
            </a:xfrm>
            <a:custGeom>
              <a:avLst/>
              <a:gdLst>
                <a:gd name="T0" fmla="*/ 43 w 111"/>
                <a:gd name="T1" fmla="*/ 46 h 450"/>
                <a:gd name="T2" fmla="*/ 7 w 111"/>
                <a:gd name="T3" fmla="*/ 137 h 450"/>
                <a:gd name="T4" fmla="*/ 5 w 111"/>
                <a:gd name="T5" fmla="*/ 167 h 450"/>
                <a:gd name="T6" fmla="*/ 0 w 111"/>
                <a:gd name="T7" fmla="*/ 189 h 450"/>
                <a:gd name="T8" fmla="*/ 25 w 111"/>
                <a:gd name="T9" fmla="*/ 233 h 450"/>
                <a:gd name="T10" fmla="*/ 49 w 111"/>
                <a:gd name="T11" fmla="*/ 249 h 450"/>
                <a:gd name="T12" fmla="*/ 71 w 111"/>
                <a:gd name="T13" fmla="*/ 281 h 450"/>
                <a:gd name="T14" fmla="*/ 98 w 111"/>
                <a:gd name="T15" fmla="*/ 298 h 450"/>
                <a:gd name="T16" fmla="*/ 110 w 111"/>
                <a:gd name="T17" fmla="*/ 299 h 450"/>
                <a:gd name="T18" fmla="*/ 74 w 111"/>
                <a:gd name="T19" fmla="*/ 297 h 450"/>
                <a:gd name="T20" fmla="*/ 54 w 111"/>
                <a:gd name="T21" fmla="*/ 268 h 450"/>
                <a:gd name="T22" fmla="*/ 40 w 111"/>
                <a:gd name="T23" fmla="*/ 258 h 450"/>
                <a:gd name="T24" fmla="*/ 26 w 111"/>
                <a:gd name="T25" fmla="*/ 252 h 450"/>
                <a:gd name="T26" fmla="*/ 25 w 111"/>
                <a:gd name="T27" fmla="*/ 269 h 450"/>
                <a:gd name="T28" fmla="*/ 63 w 111"/>
                <a:gd name="T29" fmla="*/ 331 h 450"/>
                <a:gd name="T30" fmla="*/ 67 w 111"/>
                <a:gd name="T31" fmla="*/ 353 h 450"/>
                <a:gd name="T32" fmla="*/ 68 w 111"/>
                <a:gd name="T33" fmla="*/ 360 h 450"/>
                <a:gd name="T34" fmla="*/ 70 w 111"/>
                <a:gd name="T35" fmla="*/ 377 h 450"/>
                <a:gd name="T36" fmla="*/ 79 w 111"/>
                <a:gd name="T37" fmla="*/ 378 h 450"/>
                <a:gd name="T38" fmla="*/ 101 w 111"/>
                <a:gd name="T39" fmla="*/ 391 h 450"/>
                <a:gd name="T40" fmla="*/ 102 w 111"/>
                <a:gd name="T41" fmla="*/ 412 h 450"/>
                <a:gd name="T42" fmla="*/ 97 w 111"/>
                <a:gd name="T43" fmla="*/ 424 h 450"/>
                <a:gd name="T44" fmla="*/ 94 w 111"/>
                <a:gd name="T45" fmla="*/ 448 h 450"/>
                <a:gd name="T46" fmla="*/ 105 w 111"/>
                <a:gd name="T47" fmla="*/ 449 h 450"/>
                <a:gd name="T48" fmla="*/ 96 w 111"/>
                <a:gd name="T49" fmla="*/ 447 h 450"/>
                <a:gd name="T50" fmla="*/ 99 w 111"/>
                <a:gd name="T51" fmla="*/ 425 h 450"/>
                <a:gd name="T52" fmla="*/ 104 w 111"/>
                <a:gd name="T53" fmla="*/ 409 h 450"/>
                <a:gd name="T54" fmla="*/ 93 w 111"/>
                <a:gd name="T55" fmla="*/ 378 h 450"/>
                <a:gd name="T56" fmla="*/ 79 w 111"/>
                <a:gd name="T57" fmla="*/ 376 h 450"/>
                <a:gd name="T58" fmla="*/ 72 w 111"/>
                <a:gd name="T59" fmla="*/ 375 h 450"/>
                <a:gd name="T60" fmla="*/ 70 w 111"/>
                <a:gd name="T61" fmla="*/ 360 h 450"/>
                <a:gd name="T62" fmla="*/ 69 w 111"/>
                <a:gd name="T63" fmla="*/ 353 h 450"/>
                <a:gd name="T64" fmla="*/ 27 w 111"/>
                <a:gd name="T65" fmla="*/ 269 h 450"/>
                <a:gd name="T66" fmla="*/ 28 w 111"/>
                <a:gd name="T67" fmla="*/ 254 h 450"/>
                <a:gd name="T68" fmla="*/ 28 w 111"/>
                <a:gd name="T69" fmla="*/ 252 h 450"/>
                <a:gd name="T70" fmla="*/ 39 w 111"/>
                <a:gd name="T71" fmla="*/ 260 h 450"/>
                <a:gd name="T72" fmla="*/ 43 w 111"/>
                <a:gd name="T73" fmla="*/ 261 h 450"/>
                <a:gd name="T74" fmla="*/ 63 w 111"/>
                <a:gd name="T75" fmla="*/ 293 h 450"/>
                <a:gd name="T76" fmla="*/ 97 w 111"/>
                <a:gd name="T77" fmla="*/ 302 h 450"/>
                <a:gd name="T78" fmla="*/ 110 w 111"/>
                <a:gd name="T79" fmla="*/ 299 h 450"/>
                <a:gd name="T80" fmla="*/ 75 w 111"/>
                <a:gd name="T81" fmla="*/ 288 h 450"/>
                <a:gd name="T82" fmla="*/ 49 w 111"/>
                <a:gd name="T83" fmla="*/ 247 h 450"/>
                <a:gd name="T84" fmla="*/ 26 w 111"/>
                <a:gd name="T85" fmla="*/ 233 h 450"/>
                <a:gd name="T86" fmla="*/ 5 w 111"/>
                <a:gd name="T87" fmla="*/ 205 h 450"/>
                <a:gd name="T88" fmla="*/ 5 w 111"/>
                <a:gd name="T89" fmla="*/ 174 h 450"/>
                <a:gd name="T90" fmla="*/ 10 w 111"/>
                <a:gd name="T91" fmla="*/ 145 h 450"/>
                <a:gd name="T92" fmla="*/ 33 w 111"/>
                <a:gd name="T93" fmla="*/ 93 h 450"/>
                <a:gd name="T94" fmla="*/ 35 w 111"/>
                <a:gd name="T95" fmla="*/ 1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450">
                  <a:moveTo>
                    <a:pt x="33" y="1"/>
                  </a:moveTo>
                  <a:cubicBezTo>
                    <a:pt x="34" y="11"/>
                    <a:pt x="41" y="36"/>
                    <a:pt x="43" y="42"/>
                  </a:cubicBezTo>
                  <a:cubicBezTo>
                    <a:pt x="43" y="43"/>
                    <a:pt x="43" y="44"/>
                    <a:pt x="43" y="46"/>
                  </a:cubicBezTo>
                  <a:cubicBezTo>
                    <a:pt x="43" y="56"/>
                    <a:pt x="36" y="83"/>
                    <a:pt x="31" y="92"/>
                  </a:cubicBezTo>
                  <a:cubicBezTo>
                    <a:pt x="27" y="102"/>
                    <a:pt x="20" y="111"/>
                    <a:pt x="14" y="119"/>
                  </a:cubicBezTo>
                  <a:cubicBezTo>
                    <a:pt x="9" y="127"/>
                    <a:pt x="7" y="132"/>
                    <a:pt x="7" y="137"/>
                  </a:cubicBezTo>
                  <a:cubicBezTo>
                    <a:pt x="7" y="139"/>
                    <a:pt x="8" y="142"/>
                    <a:pt x="8" y="145"/>
                  </a:cubicBezTo>
                  <a:cubicBezTo>
                    <a:pt x="9" y="147"/>
                    <a:pt x="9" y="149"/>
                    <a:pt x="9" y="151"/>
                  </a:cubicBezTo>
                  <a:cubicBezTo>
                    <a:pt x="9" y="157"/>
                    <a:pt x="7" y="161"/>
                    <a:pt x="5" y="167"/>
                  </a:cubicBezTo>
                  <a:cubicBezTo>
                    <a:pt x="5" y="168"/>
                    <a:pt x="4" y="170"/>
                    <a:pt x="3" y="173"/>
                  </a:cubicBezTo>
                  <a:cubicBezTo>
                    <a:pt x="2" y="176"/>
                    <a:pt x="0" y="180"/>
                    <a:pt x="0" y="185"/>
                  </a:cubicBezTo>
                  <a:cubicBezTo>
                    <a:pt x="0" y="186"/>
                    <a:pt x="0" y="187"/>
                    <a:pt x="0" y="189"/>
                  </a:cubicBezTo>
                  <a:cubicBezTo>
                    <a:pt x="0" y="194"/>
                    <a:pt x="1" y="201"/>
                    <a:pt x="3" y="206"/>
                  </a:cubicBezTo>
                  <a:cubicBezTo>
                    <a:pt x="5" y="211"/>
                    <a:pt x="7" y="215"/>
                    <a:pt x="11" y="216"/>
                  </a:cubicBezTo>
                  <a:cubicBezTo>
                    <a:pt x="19" y="220"/>
                    <a:pt x="23" y="226"/>
                    <a:pt x="25" y="233"/>
                  </a:cubicBezTo>
                  <a:cubicBezTo>
                    <a:pt x="25" y="234"/>
                    <a:pt x="25" y="234"/>
                    <a:pt x="25" y="234"/>
                  </a:cubicBezTo>
                  <a:cubicBezTo>
                    <a:pt x="32" y="241"/>
                    <a:pt x="39" y="244"/>
                    <a:pt x="45" y="247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8" y="249"/>
                    <a:pt x="48" y="249"/>
                    <a:pt x="48" y="249"/>
                  </a:cubicBezTo>
                  <a:cubicBezTo>
                    <a:pt x="57" y="253"/>
                    <a:pt x="70" y="267"/>
                    <a:pt x="71" y="281"/>
                  </a:cubicBezTo>
                  <a:cubicBezTo>
                    <a:pt x="71" y="284"/>
                    <a:pt x="72" y="286"/>
                    <a:pt x="74" y="289"/>
                  </a:cubicBezTo>
                  <a:cubicBezTo>
                    <a:pt x="76" y="292"/>
                    <a:pt x="79" y="294"/>
                    <a:pt x="85" y="295"/>
                  </a:cubicBezTo>
                  <a:cubicBezTo>
                    <a:pt x="86" y="295"/>
                    <a:pt x="93" y="297"/>
                    <a:pt x="98" y="298"/>
                  </a:cubicBezTo>
                  <a:cubicBezTo>
                    <a:pt x="104" y="300"/>
                    <a:pt x="109" y="301"/>
                    <a:pt x="109" y="301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0" y="299"/>
                    <a:pt x="110" y="299"/>
                    <a:pt x="110" y="299"/>
                  </a:cubicBezTo>
                  <a:cubicBezTo>
                    <a:pt x="110" y="299"/>
                    <a:pt x="102" y="300"/>
                    <a:pt x="97" y="300"/>
                  </a:cubicBezTo>
                  <a:cubicBezTo>
                    <a:pt x="96" y="300"/>
                    <a:pt x="94" y="300"/>
                    <a:pt x="94" y="300"/>
                  </a:cubicBezTo>
                  <a:cubicBezTo>
                    <a:pt x="90" y="299"/>
                    <a:pt x="82" y="299"/>
                    <a:pt x="74" y="297"/>
                  </a:cubicBezTo>
                  <a:cubicBezTo>
                    <a:pt x="70" y="295"/>
                    <a:pt x="67" y="294"/>
                    <a:pt x="64" y="291"/>
                  </a:cubicBezTo>
                  <a:cubicBezTo>
                    <a:pt x="61" y="289"/>
                    <a:pt x="60" y="286"/>
                    <a:pt x="59" y="282"/>
                  </a:cubicBezTo>
                  <a:cubicBezTo>
                    <a:pt x="59" y="277"/>
                    <a:pt x="57" y="272"/>
                    <a:pt x="54" y="268"/>
                  </a:cubicBezTo>
                  <a:cubicBezTo>
                    <a:pt x="50" y="264"/>
                    <a:pt x="47" y="261"/>
                    <a:pt x="43" y="259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6" y="256"/>
                    <a:pt x="32" y="254"/>
                    <a:pt x="27" y="251"/>
                  </a:cubicBezTo>
                  <a:cubicBezTo>
                    <a:pt x="26" y="251"/>
                    <a:pt x="26" y="251"/>
                    <a:pt x="26" y="251"/>
                  </a:cubicBezTo>
                  <a:cubicBezTo>
                    <a:pt x="26" y="251"/>
                    <a:pt x="26" y="251"/>
                    <a:pt x="26" y="252"/>
                  </a:cubicBezTo>
                  <a:cubicBezTo>
                    <a:pt x="26" y="252"/>
                    <a:pt x="26" y="253"/>
                    <a:pt x="26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6" y="286"/>
                    <a:pt x="33" y="300"/>
                    <a:pt x="47" y="309"/>
                  </a:cubicBezTo>
                  <a:cubicBezTo>
                    <a:pt x="54" y="314"/>
                    <a:pt x="59" y="322"/>
                    <a:pt x="63" y="331"/>
                  </a:cubicBezTo>
                  <a:cubicBezTo>
                    <a:pt x="66" y="339"/>
                    <a:pt x="67" y="348"/>
                    <a:pt x="67" y="353"/>
                  </a:cubicBezTo>
                  <a:cubicBezTo>
                    <a:pt x="68" y="353"/>
                    <a:pt x="68" y="353"/>
                    <a:pt x="68" y="353"/>
                  </a:cubicBezTo>
                  <a:cubicBezTo>
                    <a:pt x="67" y="353"/>
                    <a:pt x="67" y="353"/>
                    <a:pt x="67" y="353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9" y="360"/>
                    <a:pt x="69" y="360"/>
                    <a:pt x="69" y="360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8" y="363"/>
                    <a:pt x="68" y="367"/>
                    <a:pt x="68" y="371"/>
                  </a:cubicBezTo>
                  <a:cubicBezTo>
                    <a:pt x="68" y="372"/>
                    <a:pt x="69" y="374"/>
                    <a:pt x="69" y="375"/>
                  </a:cubicBezTo>
                  <a:cubicBezTo>
                    <a:pt x="69" y="376"/>
                    <a:pt x="70" y="376"/>
                    <a:pt x="70" y="377"/>
                  </a:cubicBezTo>
                  <a:cubicBezTo>
                    <a:pt x="70" y="377"/>
                    <a:pt x="71" y="377"/>
                    <a:pt x="72" y="377"/>
                  </a:cubicBezTo>
                  <a:cubicBezTo>
                    <a:pt x="72" y="377"/>
                    <a:pt x="72" y="377"/>
                    <a:pt x="72" y="377"/>
                  </a:cubicBezTo>
                  <a:cubicBezTo>
                    <a:pt x="79" y="378"/>
                    <a:pt x="79" y="378"/>
                    <a:pt x="79" y="378"/>
                  </a:cubicBezTo>
                  <a:cubicBezTo>
                    <a:pt x="79" y="378"/>
                    <a:pt x="79" y="378"/>
                    <a:pt x="79" y="378"/>
                  </a:cubicBezTo>
                  <a:cubicBezTo>
                    <a:pt x="83" y="378"/>
                    <a:pt x="88" y="378"/>
                    <a:pt x="92" y="380"/>
                  </a:cubicBezTo>
                  <a:cubicBezTo>
                    <a:pt x="96" y="381"/>
                    <a:pt x="100" y="384"/>
                    <a:pt x="101" y="391"/>
                  </a:cubicBezTo>
                  <a:cubicBezTo>
                    <a:pt x="101" y="393"/>
                    <a:pt x="101" y="396"/>
                    <a:pt x="101" y="399"/>
                  </a:cubicBezTo>
                  <a:cubicBezTo>
                    <a:pt x="102" y="403"/>
                    <a:pt x="102" y="407"/>
                    <a:pt x="102" y="409"/>
                  </a:cubicBezTo>
                  <a:cubicBezTo>
                    <a:pt x="102" y="411"/>
                    <a:pt x="102" y="412"/>
                    <a:pt x="102" y="412"/>
                  </a:cubicBezTo>
                  <a:cubicBezTo>
                    <a:pt x="103" y="412"/>
                    <a:pt x="103" y="412"/>
                    <a:pt x="103" y="412"/>
                  </a:cubicBezTo>
                  <a:cubicBezTo>
                    <a:pt x="102" y="412"/>
                    <a:pt x="102" y="412"/>
                    <a:pt x="102" y="412"/>
                  </a:cubicBezTo>
                  <a:cubicBezTo>
                    <a:pt x="101" y="417"/>
                    <a:pt x="99" y="421"/>
                    <a:pt x="97" y="424"/>
                  </a:cubicBezTo>
                  <a:cubicBezTo>
                    <a:pt x="95" y="428"/>
                    <a:pt x="93" y="432"/>
                    <a:pt x="93" y="437"/>
                  </a:cubicBezTo>
                  <a:cubicBezTo>
                    <a:pt x="93" y="438"/>
                    <a:pt x="93" y="440"/>
                    <a:pt x="93" y="442"/>
                  </a:cubicBezTo>
                  <a:cubicBezTo>
                    <a:pt x="93" y="444"/>
                    <a:pt x="93" y="446"/>
                    <a:pt x="94" y="448"/>
                  </a:cubicBezTo>
                  <a:cubicBezTo>
                    <a:pt x="96" y="449"/>
                    <a:pt x="98" y="450"/>
                    <a:pt x="101" y="450"/>
                  </a:cubicBezTo>
                  <a:cubicBezTo>
                    <a:pt x="102" y="450"/>
                    <a:pt x="103" y="450"/>
                    <a:pt x="104" y="450"/>
                  </a:cubicBezTo>
                  <a:cubicBezTo>
                    <a:pt x="105" y="450"/>
                    <a:pt x="105" y="449"/>
                    <a:pt x="105" y="449"/>
                  </a:cubicBezTo>
                  <a:cubicBezTo>
                    <a:pt x="105" y="448"/>
                    <a:pt x="105" y="448"/>
                    <a:pt x="104" y="448"/>
                  </a:cubicBezTo>
                  <a:cubicBezTo>
                    <a:pt x="103" y="448"/>
                    <a:pt x="102" y="448"/>
                    <a:pt x="101" y="448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6"/>
                    <a:pt x="95" y="444"/>
                    <a:pt x="95" y="442"/>
                  </a:cubicBezTo>
                  <a:cubicBezTo>
                    <a:pt x="95" y="440"/>
                    <a:pt x="95" y="439"/>
                    <a:pt x="95" y="437"/>
                  </a:cubicBezTo>
                  <a:cubicBezTo>
                    <a:pt x="95" y="432"/>
                    <a:pt x="97" y="429"/>
                    <a:pt x="99" y="425"/>
                  </a:cubicBezTo>
                  <a:cubicBezTo>
                    <a:pt x="101" y="422"/>
                    <a:pt x="103" y="418"/>
                    <a:pt x="104" y="413"/>
                  </a:cubicBezTo>
                  <a:cubicBezTo>
                    <a:pt x="104" y="412"/>
                    <a:pt x="104" y="412"/>
                    <a:pt x="104" y="412"/>
                  </a:cubicBezTo>
                  <a:cubicBezTo>
                    <a:pt x="104" y="412"/>
                    <a:pt x="104" y="411"/>
                    <a:pt x="104" y="409"/>
                  </a:cubicBezTo>
                  <a:cubicBezTo>
                    <a:pt x="104" y="407"/>
                    <a:pt x="104" y="403"/>
                    <a:pt x="103" y="399"/>
                  </a:cubicBezTo>
                  <a:cubicBezTo>
                    <a:pt x="103" y="396"/>
                    <a:pt x="103" y="392"/>
                    <a:pt x="103" y="391"/>
                  </a:cubicBezTo>
                  <a:cubicBezTo>
                    <a:pt x="102" y="384"/>
                    <a:pt x="97" y="380"/>
                    <a:pt x="93" y="378"/>
                  </a:cubicBezTo>
                  <a:cubicBezTo>
                    <a:pt x="88" y="376"/>
                    <a:pt x="83" y="376"/>
                    <a:pt x="79" y="376"/>
                  </a:cubicBezTo>
                  <a:cubicBezTo>
                    <a:pt x="79" y="377"/>
                    <a:pt x="79" y="377"/>
                    <a:pt x="79" y="377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6"/>
                    <a:pt x="72" y="376"/>
                    <a:pt x="72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1" y="375"/>
                    <a:pt x="70" y="372"/>
                    <a:pt x="70" y="369"/>
                  </a:cubicBezTo>
                  <a:cubicBezTo>
                    <a:pt x="70" y="366"/>
                    <a:pt x="70" y="363"/>
                    <a:pt x="70" y="360"/>
                  </a:cubicBezTo>
                  <a:cubicBezTo>
                    <a:pt x="70" y="360"/>
                    <a:pt x="70" y="360"/>
                    <a:pt x="70" y="360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48"/>
                    <a:pt x="68" y="339"/>
                    <a:pt x="64" y="330"/>
                  </a:cubicBezTo>
                  <a:cubicBezTo>
                    <a:pt x="61" y="321"/>
                    <a:pt x="56" y="313"/>
                    <a:pt x="48" y="307"/>
                  </a:cubicBezTo>
                  <a:cubicBezTo>
                    <a:pt x="35" y="298"/>
                    <a:pt x="28" y="286"/>
                    <a:pt x="27" y="269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2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31" y="256"/>
                    <a:pt x="35" y="258"/>
                    <a:pt x="39" y="260"/>
                  </a:cubicBezTo>
                  <a:cubicBezTo>
                    <a:pt x="40" y="259"/>
                    <a:pt x="40" y="259"/>
                    <a:pt x="40" y="259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5" y="263"/>
                    <a:pt x="49" y="266"/>
                    <a:pt x="52" y="270"/>
                  </a:cubicBezTo>
                  <a:cubicBezTo>
                    <a:pt x="55" y="273"/>
                    <a:pt x="57" y="278"/>
                    <a:pt x="57" y="282"/>
                  </a:cubicBezTo>
                  <a:cubicBezTo>
                    <a:pt x="58" y="287"/>
                    <a:pt x="60" y="290"/>
                    <a:pt x="63" y="293"/>
                  </a:cubicBezTo>
                  <a:cubicBezTo>
                    <a:pt x="67" y="297"/>
                    <a:pt x="73" y="299"/>
                    <a:pt x="79" y="300"/>
                  </a:cubicBezTo>
                  <a:cubicBezTo>
                    <a:pt x="85" y="301"/>
                    <a:pt x="91" y="301"/>
                    <a:pt x="93" y="302"/>
                  </a:cubicBezTo>
                  <a:cubicBezTo>
                    <a:pt x="94" y="302"/>
                    <a:pt x="96" y="302"/>
                    <a:pt x="97" y="302"/>
                  </a:cubicBezTo>
                  <a:cubicBezTo>
                    <a:pt x="102" y="302"/>
                    <a:pt x="110" y="301"/>
                    <a:pt x="110" y="301"/>
                  </a:cubicBezTo>
                  <a:cubicBezTo>
                    <a:pt x="110" y="301"/>
                    <a:pt x="111" y="301"/>
                    <a:pt x="111" y="300"/>
                  </a:cubicBezTo>
                  <a:cubicBezTo>
                    <a:pt x="111" y="300"/>
                    <a:pt x="110" y="299"/>
                    <a:pt x="110" y="299"/>
                  </a:cubicBezTo>
                  <a:cubicBezTo>
                    <a:pt x="110" y="299"/>
                    <a:pt x="105" y="298"/>
                    <a:pt x="99" y="296"/>
                  </a:cubicBezTo>
                  <a:cubicBezTo>
                    <a:pt x="93" y="295"/>
                    <a:pt x="87" y="293"/>
                    <a:pt x="85" y="293"/>
                  </a:cubicBezTo>
                  <a:cubicBezTo>
                    <a:pt x="80" y="292"/>
                    <a:pt x="77" y="290"/>
                    <a:pt x="75" y="288"/>
                  </a:cubicBezTo>
                  <a:cubicBezTo>
                    <a:pt x="74" y="286"/>
                    <a:pt x="73" y="283"/>
                    <a:pt x="73" y="281"/>
                  </a:cubicBezTo>
                  <a:cubicBezTo>
                    <a:pt x="72" y="265"/>
                    <a:pt x="59" y="252"/>
                    <a:pt x="49" y="247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46" y="246"/>
                    <a:pt x="46" y="246"/>
                    <a:pt x="46" y="246"/>
                  </a:cubicBezTo>
                  <a:cubicBezTo>
                    <a:pt x="40" y="243"/>
                    <a:pt x="33" y="239"/>
                    <a:pt x="27" y="232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5" y="225"/>
                    <a:pt x="21" y="218"/>
                    <a:pt x="11" y="214"/>
                  </a:cubicBezTo>
                  <a:cubicBezTo>
                    <a:pt x="9" y="213"/>
                    <a:pt x="7" y="210"/>
                    <a:pt x="5" y="205"/>
                  </a:cubicBezTo>
                  <a:cubicBezTo>
                    <a:pt x="3" y="200"/>
                    <a:pt x="2" y="194"/>
                    <a:pt x="2" y="189"/>
                  </a:cubicBezTo>
                  <a:cubicBezTo>
                    <a:pt x="2" y="188"/>
                    <a:pt x="2" y="186"/>
                    <a:pt x="2" y="185"/>
                  </a:cubicBezTo>
                  <a:cubicBezTo>
                    <a:pt x="2" y="181"/>
                    <a:pt x="4" y="177"/>
                    <a:pt x="5" y="174"/>
                  </a:cubicBezTo>
                  <a:cubicBezTo>
                    <a:pt x="6" y="171"/>
                    <a:pt x="7" y="168"/>
                    <a:pt x="7" y="167"/>
                  </a:cubicBezTo>
                  <a:cubicBezTo>
                    <a:pt x="8" y="162"/>
                    <a:pt x="11" y="157"/>
                    <a:pt x="11" y="151"/>
                  </a:cubicBezTo>
                  <a:cubicBezTo>
                    <a:pt x="11" y="149"/>
                    <a:pt x="11" y="147"/>
                    <a:pt x="10" y="145"/>
                  </a:cubicBezTo>
                  <a:cubicBezTo>
                    <a:pt x="10" y="142"/>
                    <a:pt x="9" y="139"/>
                    <a:pt x="9" y="137"/>
                  </a:cubicBezTo>
                  <a:cubicBezTo>
                    <a:pt x="9" y="132"/>
                    <a:pt x="10" y="128"/>
                    <a:pt x="16" y="120"/>
                  </a:cubicBezTo>
                  <a:cubicBezTo>
                    <a:pt x="22" y="112"/>
                    <a:pt x="28" y="103"/>
                    <a:pt x="33" y="93"/>
                  </a:cubicBezTo>
                  <a:cubicBezTo>
                    <a:pt x="38" y="83"/>
                    <a:pt x="45" y="57"/>
                    <a:pt x="45" y="46"/>
                  </a:cubicBezTo>
                  <a:cubicBezTo>
                    <a:pt x="45" y="44"/>
                    <a:pt x="45" y="43"/>
                    <a:pt x="45" y="42"/>
                  </a:cubicBezTo>
                  <a:cubicBezTo>
                    <a:pt x="43" y="35"/>
                    <a:pt x="36" y="11"/>
                    <a:pt x="35" y="1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3" y="0"/>
                    <a:pt x="33" y="0"/>
                    <a:pt x="33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423">
              <a:extLst>
                <a:ext uri="{FF2B5EF4-FFF2-40B4-BE49-F238E27FC236}">
                  <a16:creationId xmlns:a16="http://schemas.microsoft.com/office/drawing/2014/main" id="{2C339613-3017-9676-9FC8-67BA53AD0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2" y="3578226"/>
              <a:ext cx="407987" cy="1714500"/>
            </a:xfrm>
            <a:custGeom>
              <a:avLst/>
              <a:gdLst>
                <a:gd name="T0" fmla="*/ 23 w 103"/>
                <a:gd name="T1" fmla="*/ 380 h 405"/>
                <a:gd name="T2" fmla="*/ 23 w 103"/>
                <a:gd name="T3" fmla="*/ 380 h 405"/>
                <a:gd name="T4" fmla="*/ 22 w 103"/>
                <a:gd name="T5" fmla="*/ 370 h 405"/>
                <a:gd name="T6" fmla="*/ 23 w 103"/>
                <a:gd name="T7" fmla="*/ 370 h 405"/>
                <a:gd name="T8" fmla="*/ 14 w 103"/>
                <a:gd name="T9" fmla="*/ 358 h 405"/>
                <a:gd name="T10" fmla="*/ 2 w 103"/>
                <a:gd name="T11" fmla="*/ 330 h 405"/>
                <a:gd name="T12" fmla="*/ 12 w 103"/>
                <a:gd name="T13" fmla="*/ 280 h 405"/>
                <a:gd name="T14" fmla="*/ 12 w 103"/>
                <a:gd name="T15" fmla="*/ 276 h 405"/>
                <a:gd name="T16" fmla="*/ 23 w 103"/>
                <a:gd name="T17" fmla="*/ 233 h 405"/>
                <a:gd name="T18" fmla="*/ 38 w 103"/>
                <a:gd name="T19" fmla="*/ 194 h 405"/>
                <a:gd name="T20" fmla="*/ 47 w 103"/>
                <a:gd name="T21" fmla="*/ 182 h 405"/>
                <a:gd name="T22" fmla="*/ 48 w 103"/>
                <a:gd name="T23" fmla="*/ 181 h 405"/>
                <a:gd name="T24" fmla="*/ 60 w 103"/>
                <a:gd name="T25" fmla="*/ 164 h 405"/>
                <a:gd name="T26" fmla="*/ 68 w 103"/>
                <a:gd name="T27" fmla="*/ 145 h 405"/>
                <a:gd name="T28" fmla="*/ 76 w 103"/>
                <a:gd name="T29" fmla="*/ 110 h 405"/>
                <a:gd name="T30" fmla="*/ 99 w 103"/>
                <a:gd name="T31" fmla="*/ 67 h 405"/>
                <a:gd name="T32" fmla="*/ 103 w 103"/>
                <a:gd name="T33" fmla="*/ 44 h 405"/>
                <a:gd name="T34" fmla="*/ 91 w 103"/>
                <a:gd name="T35" fmla="*/ 0 h 405"/>
                <a:gd name="T36" fmla="*/ 101 w 103"/>
                <a:gd name="T37" fmla="*/ 44 h 405"/>
                <a:gd name="T38" fmla="*/ 97 w 103"/>
                <a:gd name="T39" fmla="*/ 66 h 405"/>
                <a:gd name="T40" fmla="*/ 74 w 103"/>
                <a:gd name="T41" fmla="*/ 109 h 405"/>
                <a:gd name="T42" fmla="*/ 66 w 103"/>
                <a:gd name="T43" fmla="*/ 146 h 405"/>
                <a:gd name="T44" fmla="*/ 59 w 103"/>
                <a:gd name="T45" fmla="*/ 162 h 405"/>
                <a:gd name="T46" fmla="*/ 47 w 103"/>
                <a:gd name="T47" fmla="*/ 180 h 405"/>
                <a:gd name="T48" fmla="*/ 46 w 103"/>
                <a:gd name="T49" fmla="*/ 180 h 405"/>
                <a:gd name="T50" fmla="*/ 46 w 103"/>
                <a:gd name="T51" fmla="*/ 180 h 405"/>
                <a:gd name="T52" fmla="*/ 34 w 103"/>
                <a:gd name="T53" fmla="*/ 196 h 405"/>
                <a:gd name="T54" fmla="*/ 22 w 103"/>
                <a:gd name="T55" fmla="*/ 232 h 405"/>
                <a:gd name="T56" fmla="*/ 10 w 103"/>
                <a:gd name="T57" fmla="*/ 276 h 405"/>
                <a:gd name="T58" fmla="*/ 10 w 103"/>
                <a:gd name="T59" fmla="*/ 280 h 405"/>
                <a:gd name="T60" fmla="*/ 0 w 103"/>
                <a:gd name="T61" fmla="*/ 330 h 405"/>
                <a:gd name="T62" fmla="*/ 15 w 103"/>
                <a:gd name="T63" fmla="*/ 362 h 405"/>
                <a:gd name="T64" fmla="*/ 21 w 103"/>
                <a:gd name="T65" fmla="*/ 370 h 405"/>
                <a:gd name="T66" fmla="*/ 21 w 103"/>
                <a:gd name="T67" fmla="*/ 370 h 405"/>
                <a:gd name="T68" fmla="*/ 21 w 103"/>
                <a:gd name="T69" fmla="*/ 380 h 405"/>
                <a:gd name="T70" fmla="*/ 37 w 103"/>
                <a:gd name="T71" fmla="*/ 404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3" h="405">
                  <a:moveTo>
                    <a:pt x="37" y="403"/>
                  </a:moveTo>
                  <a:cubicBezTo>
                    <a:pt x="29" y="398"/>
                    <a:pt x="24" y="392"/>
                    <a:pt x="23" y="380"/>
                  </a:cubicBezTo>
                  <a:cubicBezTo>
                    <a:pt x="22" y="380"/>
                    <a:pt x="22" y="380"/>
                    <a:pt x="22" y="380"/>
                  </a:cubicBezTo>
                  <a:cubicBezTo>
                    <a:pt x="23" y="380"/>
                    <a:pt x="23" y="380"/>
                    <a:pt x="23" y="38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68"/>
                    <a:pt x="22" y="366"/>
                    <a:pt x="21" y="364"/>
                  </a:cubicBezTo>
                  <a:cubicBezTo>
                    <a:pt x="19" y="362"/>
                    <a:pt x="17" y="361"/>
                    <a:pt x="14" y="358"/>
                  </a:cubicBezTo>
                  <a:cubicBezTo>
                    <a:pt x="11" y="356"/>
                    <a:pt x="8" y="353"/>
                    <a:pt x="5" y="348"/>
                  </a:cubicBezTo>
                  <a:cubicBezTo>
                    <a:pt x="3" y="343"/>
                    <a:pt x="2" y="337"/>
                    <a:pt x="2" y="330"/>
                  </a:cubicBezTo>
                  <a:cubicBezTo>
                    <a:pt x="2" y="315"/>
                    <a:pt x="7" y="298"/>
                    <a:pt x="9" y="292"/>
                  </a:cubicBezTo>
                  <a:cubicBezTo>
                    <a:pt x="11" y="288"/>
                    <a:pt x="12" y="284"/>
                    <a:pt x="12" y="280"/>
                  </a:cubicBezTo>
                  <a:cubicBezTo>
                    <a:pt x="12" y="280"/>
                    <a:pt x="12" y="279"/>
                    <a:pt x="12" y="279"/>
                  </a:cubicBezTo>
                  <a:cubicBezTo>
                    <a:pt x="12" y="278"/>
                    <a:pt x="12" y="277"/>
                    <a:pt x="12" y="276"/>
                  </a:cubicBezTo>
                  <a:cubicBezTo>
                    <a:pt x="12" y="268"/>
                    <a:pt x="15" y="258"/>
                    <a:pt x="18" y="247"/>
                  </a:cubicBezTo>
                  <a:cubicBezTo>
                    <a:pt x="19" y="242"/>
                    <a:pt x="21" y="237"/>
                    <a:pt x="23" y="233"/>
                  </a:cubicBezTo>
                  <a:cubicBezTo>
                    <a:pt x="26" y="229"/>
                    <a:pt x="27" y="224"/>
                    <a:pt x="28" y="219"/>
                  </a:cubicBezTo>
                  <a:cubicBezTo>
                    <a:pt x="28" y="211"/>
                    <a:pt x="33" y="202"/>
                    <a:pt x="38" y="194"/>
                  </a:cubicBezTo>
                  <a:cubicBezTo>
                    <a:pt x="40" y="190"/>
                    <a:pt x="43" y="187"/>
                    <a:pt x="45" y="185"/>
                  </a:cubicBezTo>
                  <a:cubicBezTo>
                    <a:pt x="45" y="184"/>
                    <a:pt x="46" y="183"/>
                    <a:pt x="47" y="182"/>
                  </a:cubicBezTo>
                  <a:cubicBezTo>
                    <a:pt x="47" y="181"/>
                    <a:pt x="47" y="181"/>
                    <a:pt x="47" y="181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48" y="180"/>
                    <a:pt x="48" y="180"/>
                    <a:pt x="48" y="180"/>
                  </a:cubicBezTo>
                  <a:cubicBezTo>
                    <a:pt x="51" y="173"/>
                    <a:pt x="56" y="168"/>
                    <a:pt x="60" y="164"/>
                  </a:cubicBezTo>
                  <a:cubicBezTo>
                    <a:pt x="64" y="159"/>
                    <a:pt x="68" y="155"/>
                    <a:pt x="68" y="149"/>
                  </a:cubicBezTo>
                  <a:cubicBezTo>
                    <a:pt x="68" y="148"/>
                    <a:pt x="68" y="146"/>
                    <a:pt x="68" y="145"/>
                  </a:cubicBezTo>
                  <a:cubicBezTo>
                    <a:pt x="67" y="141"/>
                    <a:pt x="66" y="137"/>
                    <a:pt x="66" y="133"/>
                  </a:cubicBezTo>
                  <a:cubicBezTo>
                    <a:pt x="66" y="127"/>
                    <a:pt x="68" y="120"/>
                    <a:pt x="76" y="110"/>
                  </a:cubicBezTo>
                  <a:cubicBezTo>
                    <a:pt x="81" y="102"/>
                    <a:pt x="87" y="94"/>
                    <a:pt x="92" y="85"/>
                  </a:cubicBezTo>
                  <a:cubicBezTo>
                    <a:pt x="94" y="82"/>
                    <a:pt x="96" y="74"/>
                    <a:pt x="99" y="67"/>
                  </a:cubicBezTo>
                  <a:cubicBezTo>
                    <a:pt x="101" y="59"/>
                    <a:pt x="103" y="51"/>
                    <a:pt x="103" y="46"/>
                  </a:cubicBezTo>
                  <a:cubicBezTo>
                    <a:pt x="103" y="45"/>
                    <a:pt x="103" y="44"/>
                    <a:pt x="103" y="44"/>
                  </a:cubicBezTo>
                  <a:cubicBezTo>
                    <a:pt x="101" y="37"/>
                    <a:pt x="94" y="11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1" y="0"/>
                    <a:pt x="90" y="0"/>
                    <a:pt x="90" y="1"/>
                  </a:cubicBezTo>
                  <a:cubicBezTo>
                    <a:pt x="92" y="12"/>
                    <a:pt x="99" y="37"/>
                    <a:pt x="101" y="44"/>
                  </a:cubicBezTo>
                  <a:cubicBezTo>
                    <a:pt x="101" y="45"/>
                    <a:pt x="101" y="46"/>
                    <a:pt x="101" y="46"/>
                  </a:cubicBezTo>
                  <a:cubicBezTo>
                    <a:pt x="101" y="51"/>
                    <a:pt x="99" y="59"/>
                    <a:pt x="97" y="66"/>
                  </a:cubicBezTo>
                  <a:cubicBezTo>
                    <a:pt x="95" y="74"/>
                    <a:pt x="92" y="81"/>
                    <a:pt x="90" y="84"/>
                  </a:cubicBezTo>
                  <a:cubicBezTo>
                    <a:pt x="86" y="93"/>
                    <a:pt x="80" y="101"/>
                    <a:pt x="74" y="109"/>
                  </a:cubicBezTo>
                  <a:cubicBezTo>
                    <a:pt x="67" y="119"/>
                    <a:pt x="64" y="126"/>
                    <a:pt x="64" y="133"/>
                  </a:cubicBezTo>
                  <a:cubicBezTo>
                    <a:pt x="64" y="137"/>
                    <a:pt x="65" y="141"/>
                    <a:pt x="66" y="146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4"/>
                    <a:pt x="63" y="158"/>
                    <a:pt x="59" y="162"/>
                  </a:cubicBezTo>
                  <a:cubicBezTo>
                    <a:pt x="55" y="167"/>
                    <a:pt x="49" y="172"/>
                    <a:pt x="46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5" y="181"/>
                  </a:cubicBezTo>
                  <a:cubicBezTo>
                    <a:pt x="43" y="184"/>
                    <a:pt x="38" y="189"/>
                    <a:pt x="34" y="196"/>
                  </a:cubicBezTo>
                  <a:cubicBezTo>
                    <a:pt x="30" y="203"/>
                    <a:pt x="26" y="211"/>
                    <a:pt x="26" y="219"/>
                  </a:cubicBezTo>
                  <a:cubicBezTo>
                    <a:pt x="25" y="224"/>
                    <a:pt x="24" y="228"/>
                    <a:pt x="22" y="232"/>
                  </a:cubicBezTo>
                  <a:cubicBezTo>
                    <a:pt x="20" y="236"/>
                    <a:pt x="17" y="241"/>
                    <a:pt x="16" y="247"/>
                  </a:cubicBezTo>
                  <a:cubicBezTo>
                    <a:pt x="13" y="257"/>
                    <a:pt x="10" y="268"/>
                    <a:pt x="10" y="276"/>
                  </a:cubicBezTo>
                  <a:cubicBezTo>
                    <a:pt x="10" y="277"/>
                    <a:pt x="10" y="278"/>
                    <a:pt x="10" y="279"/>
                  </a:cubicBezTo>
                  <a:cubicBezTo>
                    <a:pt x="10" y="280"/>
                    <a:pt x="10" y="280"/>
                    <a:pt x="10" y="280"/>
                  </a:cubicBezTo>
                  <a:cubicBezTo>
                    <a:pt x="10" y="284"/>
                    <a:pt x="9" y="287"/>
                    <a:pt x="7" y="291"/>
                  </a:cubicBezTo>
                  <a:cubicBezTo>
                    <a:pt x="5" y="297"/>
                    <a:pt x="0" y="315"/>
                    <a:pt x="0" y="330"/>
                  </a:cubicBezTo>
                  <a:cubicBezTo>
                    <a:pt x="0" y="337"/>
                    <a:pt x="1" y="344"/>
                    <a:pt x="3" y="349"/>
                  </a:cubicBezTo>
                  <a:cubicBezTo>
                    <a:pt x="7" y="356"/>
                    <a:pt x="12" y="359"/>
                    <a:pt x="15" y="362"/>
                  </a:cubicBezTo>
                  <a:cubicBezTo>
                    <a:pt x="17" y="363"/>
                    <a:pt x="18" y="364"/>
                    <a:pt x="19" y="366"/>
                  </a:cubicBezTo>
                  <a:cubicBezTo>
                    <a:pt x="20" y="367"/>
                    <a:pt x="21" y="368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80"/>
                    <a:pt x="21" y="380"/>
                    <a:pt x="21" y="380"/>
                  </a:cubicBezTo>
                  <a:cubicBezTo>
                    <a:pt x="21" y="380"/>
                    <a:pt x="21" y="380"/>
                    <a:pt x="21" y="380"/>
                  </a:cubicBezTo>
                  <a:cubicBezTo>
                    <a:pt x="22" y="393"/>
                    <a:pt x="27" y="400"/>
                    <a:pt x="36" y="405"/>
                  </a:cubicBezTo>
                  <a:cubicBezTo>
                    <a:pt x="36" y="405"/>
                    <a:pt x="37" y="405"/>
                    <a:pt x="37" y="404"/>
                  </a:cubicBezTo>
                  <a:cubicBezTo>
                    <a:pt x="37" y="404"/>
                    <a:pt x="37" y="403"/>
                    <a:pt x="37" y="40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424">
              <a:extLst>
                <a:ext uri="{FF2B5EF4-FFF2-40B4-BE49-F238E27FC236}">
                  <a16:creationId xmlns:a16="http://schemas.microsoft.com/office/drawing/2014/main" id="{45D1D60B-D356-C898-8B13-1258D5D9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4391026"/>
              <a:ext cx="655637" cy="1087438"/>
            </a:xfrm>
            <a:custGeom>
              <a:avLst/>
              <a:gdLst>
                <a:gd name="T0" fmla="*/ 147 w 165"/>
                <a:gd name="T1" fmla="*/ 252 h 257"/>
                <a:gd name="T2" fmla="*/ 152 w 165"/>
                <a:gd name="T3" fmla="*/ 215 h 257"/>
                <a:gd name="T4" fmla="*/ 150 w 165"/>
                <a:gd name="T5" fmla="*/ 200 h 257"/>
                <a:gd name="T6" fmla="*/ 139 w 165"/>
                <a:gd name="T7" fmla="*/ 195 h 257"/>
                <a:gd name="T8" fmla="*/ 130 w 165"/>
                <a:gd name="T9" fmla="*/ 195 h 257"/>
                <a:gd name="T10" fmla="*/ 118 w 165"/>
                <a:gd name="T11" fmla="*/ 184 h 257"/>
                <a:gd name="T12" fmla="*/ 116 w 165"/>
                <a:gd name="T13" fmla="*/ 160 h 257"/>
                <a:gd name="T14" fmla="*/ 100 w 165"/>
                <a:gd name="T15" fmla="*/ 125 h 257"/>
                <a:gd name="T16" fmla="*/ 74 w 165"/>
                <a:gd name="T17" fmla="*/ 76 h 257"/>
                <a:gd name="T18" fmla="*/ 74 w 165"/>
                <a:gd name="T19" fmla="*/ 59 h 257"/>
                <a:gd name="T20" fmla="*/ 66 w 165"/>
                <a:gd name="T21" fmla="*/ 33 h 257"/>
                <a:gd name="T22" fmla="*/ 47 w 165"/>
                <a:gd name="T23" fmla="*/ 0 h 257"/>
                <a:gd name="T24" fmla="*/ 28 w 165"/>
                <a:gd name="T25" fmla="*/ 27 h 257"/>
                <a:gd name="T26" fmla="*/ 13 w 165"/>
                <a:gd name="T27" fmla="*/ 84 h 257"/>
                <a:gd name="T28" fmla="*/ 9 w 165"/>
                <a:gd name="T29" fmla="*/ 104 h 257"/>
                <a:gd name="T30" fmla="*/ 16 w 165"/>
                <a:gd name="T31" fmla="*/ 166 h 257"/>
                <a:gd name="T32" fmla="*/ 23 w 165"/>
                <a:gd name="T33" fmla="*/ 178 h 257"/>
                <a:gd name="T34" fmla="*/ 24 w 165"/>
                <a:gd name="T35" fmla="*/ 187 h 257"/>
                <a:gd name="T36" fmla="*/ 57 w 165"/>
                <a:gd name="T37" fmla="*/ 221 h 257"/>
                <a:gd name="T38" fmla="*/ 57 w 165"/>
                <a:gd name="T39" fmla="*/ 219 h 257"/>
                <a:gd name="T40" fmla="*/ 57 w 165"/>
                <a:gd name="T41" fmla="*/ 219 h 257"/>
                <a:gd name="T42" fmla="*/ 35 w 165"/>
                <a:gd name="T43" fmla="*/ 216 h 257"/>
                <a:gd name="T44" fmla="*/ 25 w 165"/>
                <a:gd name="T45" fmla="*/ 213 h 257"/>
                <a:gd name="T46" fmla="*/ 58 w 165"/>
                <a:gd name="T47" fmla="*/ 220 h 257"/>
                <a:gd name="T48" fmla="*/ 54 w 165"/>
                <a:gd name="T49" fmla="*/ 217 h 257"/>
                <a:gd name="T50" fmla="*/ 26 w 165"/>
                <a:gd name="T51" fmla="*/ 187 h 257"/>
                <a:gd name="T52" fmla="*/ 25 w 165"/>
                <a:gd name="T53" fmla="*/ 178 h 257"/>
                <a:gd name="T54" fmla="*/ 25 w 165"/>
                <a:gd name="T55" fmla="*/ 178 h 257"/>
                <a:gd name="T56" fmla="*/ 2 w 165"/>
                <a:gd name="T57" fmla="*/ 140 h 257"/>
                <a:gd name="T58" fmla="*/ 15 w 165"/>
                <a:gd name="T59" fmla="*/ 86 h 257"/>
                <a:gd name="T60" fmla="*/ 26 w 165"/>
                <a:gd name="T61" fmla="*/ 43 h 257"/>
                <a:gd name="T62" fmla="*/ 48 w 165"/>
                <a:gd name="T63" fmla="*/ 2 h 257"/>
                <a:gd name="T64" fmla="*/ 51 w 165"/>
                <a:gd name="T65" fmla="*/ 19 h 257"/>
                <a:gd name="T66" fmla="*/ 72 w 165"/>
                <a:gd name="T67" fmla="*/ 50 h 257"/>
                <a:gd name="T68" fmla="*/ 72 w 165"/>
                <a:gd name="T69" fmla="*/ 76 h 257"/>
                <a:gd name="T70" fmla="*/ 110 w 165"/>
                <a:gd name="T71" fmla="*/ 142 h 257"/>
                <a:gd name="T72" fmla="*/ 114 w 165"/>
                <a:gd name="T73" fmla="*/ 160 h 257"/>
                <a:gd name="T74" fmla="*/ 114 w 165"/>
                <a:gd name="T75" fmla="*/ 166 h 257"/>
                <a:gd name="T76" fmla="*/ 130 w 165"/>
                <a:gd name="T77" fmla="*/ 197 h 257"/>
                <a:gd name="T78" fmla="*/ 147 w 165"/>
                <a:gd name="T79" fmla="*/ 198 h 257"/>
                <a:gd name="T80" fmla="*/ 148 w 165"/>
                <a:gd name="T81" fmla="*/ 200 h 257"/>
                <a:gd name="T82" fmla="*/ 142 w 165"/>
                <a:gd name="T83" fmla="*/ 244 h 257"/>
                <a:gd name="T84" fmla="*/ 165 w 165"/>
                <a:gd name="T85" fmla="*/ 25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257">
                  <a:moveTo>
                    <a:pt x="164" y="254"/>
                  </a:moveTo>
                  <a:cubicBezTo>
                    <a:pt x="161" y="255"/>
                    <a:pt x="158" y="255"/>
                    <a:pt x="156" y="255"/>
                  </a:cubicBezTo>
                  <a:cubicBezTo>
                    <a:pt x="151" y="255"/>
                    <a:pt x="148" y="254"/>
                    <a:pt x="147" y="252"/>
                  </a:cubicBezTo>
                  <a:cubicBezTo>
                    <a:pt x="145" y="250"/>
                    <a:pt x="144" y="247"/>
                    <a:pt x="144" y="244"/>
                  </a:cubicBezTo>
                  <a:cubicBezTo>
                    <a:pt x="144" y="239"/>
                    <a:pt x="146" y="234"/>
                    <a:pt x="148" y="231"/>
                  </a:cubicBezTo>
                  <a:cubicBezTo>
                    <a:pt x="151" y="225"/>
                    <a:pt x="152" y="220"/>
                    <a:pt x="152" y="215"/>
                  </a:cubicBezTo>
                  <a:cubicBezTo>
                    <a:pt x="152" y="210"/>
                    <a:pt x="151" y="204"/>
                    <a:pt x="150" y="199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50" y="200"/>
                    <a:pt x="150" y="200"/>
                    <a:pt x="150" y="200"/>
                  </a:cubicBezTo>
                  <a:cubicBezTo>
                    <a:pt x="149" y="199"/>
                    <a:pt x="149" y="198"/>
                    <a:pt x="149" y="198"/>
                  </a:cubicBezTo>
                  <a:cubicBezTo>
                    <a:pt x="149" y="197"/>
                    <a:pt x="148" y="197"/>
                    <a:pt x="148" y="196"/>
                  </a:cubicBezTo>
                  <a:cubicBezTo>
                    <a:pt x="146" y="196"/>
                    <a:pt x="144" y="195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30" y="196"/>
                    <a:pt x="130" y="196"/>
                    <a:pt x="130" y="196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23" y="194"/>
                    <a:pt x="120" y="190"/>
                    <a:pt x="118" y="184"/>
                  </a:cubicBezTo>
                  <a:cubicBezTo>
                    <a:pt x="116" y="179"/>
                    <a:pt x="116" y="172"/>
                    <a:pt x="116" y="166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55"/>
                    <a:pt x="114" y="148"/>
                    <a:pt x="112" y="141"/>
                  </a:cubicBezTo>
                  <a:cubicBezTo>
                    <a:pt x="109" y="134"/>
                    <a:pt x="105" y="128"/>
                    <a:pt x="100" y="125"/>
                  </a:cubicBezTo>
                  <a:cubicBezTo>
                    <a:pt x="84" y="113"/>
                    <a:pt x="74" y="97"/>
                    <a:pt x="74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6"/>
                    <a:pt x="74" y="53"/>
                    <a:pt x="74" y="50"/>
                  </a:cubicBezTo>
                  <a:cubicBezTo>
                    <a:pt x="74" y="45"/>
                    <a:pt x="74" y="42"/>
                    <a:pt x="73" y="39"/>
                  </a:cubicBezTo>
                  <a:cubicBezTo>
                    <a:pt x="71" y="36"/>
                    <a:pt x="69" y="34"/>
                    <a:pt x="66" y="33"/>
                  </a:cubicBezTo>
                  <a:cubicBezTo>
                    <a:pt x="59" y="30"/>
                    <a:pt x="55" y="24"/>
                    <a:pt x="53" y="18"/>
                  </a:cubicBezTo>
                  <a:cubicBezTo>
                    <a:pt x="50" y="12"/>
                    <a:pt x="49" y="5"/>
                    <a:pt x="48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2"/>
                    <a:pt x="40" y="6"/>
                    <a:pt x="36" y="12"/>
                  </a:cubicBezTo>
                  <a:cubicBezTo>
                    <a:pt x="32" y="17"/>
                    <a:pt x="29" y="23"/>
                    <a:pt x="28" y="27"/>
                  </a:cubicBezTo>
                  <a:cubicBezTo>
                    <a:pt x="28" y="33"/>
                    <a:pt x="26" y="38"/>
                    <a:pt x="24" y="43"/>
                  </a:cubicBezTo>
                  <a:cubicBezTo>
                    <a:pt x="22" y="47"/>
                    <a:pt x="19" y="52"/>
                    <a:pt x="18" y="58"/>
                  </a:cubicBezTo>
                  <a:cubicBezTo>
                    <a:pt x="15" y="68"/>
                    <a:pt x="13" y="77"/>
                    <a:pt x="13" y="84"/>
                  </a:cubicBezTo>
                  <a:cubicBezTo>
                    <a:pt x="13" y="85"/>
                    <a:pt x="13" y="85"/>
                    <a:pt x="13" y="86"/>
                  </a:cubicBezTo>
                  <a:cubicBezTo>
                    <a:pt x="13" y="87"/>
                    <a:pt x="13" y="87"/>
                    <a:pt x="13" y="88"/>
                  </a:cubicBezTo>
                  <a:cubicBezTo>
                    <a:pt x="13" y="95"/>
                    <a:pt x="11" y="100"/>
                    <a:pt x="9" y="104"/>
                  </a:cubicBezTo>
                  <a:cubicBezTo>
                    <a:pt x="6" y="110"/>
                    <a:pt x="0" y="128"/>
                    <a:pt x="0" y="140"/>
                  </a:cubicBezTo>
                  <a:cubicBezTo>
                    <a:pt x="0" y="143"/>
                    <a:pt x="0" y="145"/>
                    <a:pt x="1" y="148"/>
                  </a:cubicBezTo>
                  <a:cubicBezTo>
                    <a:pt x="6" y="156"/>
                    <a:pt x="12" y="162"/>
                    <a:pt x="16" y="166"/>
                  </a:cubicBezTo>
                  <a:cubicBezTo>
                    <a:pt x="18" y="168"/>
                    <a:pt x="20" y="170"/>
                    <a:pt x="21" y="172"/>
                  </a:cubicBezTo>
                  <a:cubicBezTo>
                    <a:pt x="23" y="174"/>
                    <a:pt x="23" y="176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92"/>
                    <a:pt x="27" y="197"/>
                    <a:pt x="31" y="202"/>
                  </a:cubicBezTo>
                  <a:cubicBezTo>
                    <a:pt x="35" y="206"/>
                    <a:pt x="41" y="211"/>
                    <a:pt x="47" y="215"/>
                  </a:cubicBezTo>
                  <a:cubicBezTo>
                    <a:pt x="50" y="217"/>
                    <a:pt x="57" y="221"/>
                    <a:pt x="57" y="221"/>
                  </a:cubicBezTo>
                  <a:cubicBezTo>
                    <a:pt x="57" y="220"/>
                    <a:pt x="57" y="220"/>
                    <a:pt x="57" y="220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5" y="220"/>
                    <a:pt x="51" y="220"/>
                  </a:cubicBezTo>
                  <a:cubicBezTo>
                    <a:pt x="48" y="220"/>
                    <a:pt x="43" y="219"/>
                    <a:pt x="35" y="216"/>
                  </a:cubicBezTo>
                  <a:cubicBezTo>
                    <a:pt x="32" y="214"/>
                    <a:pt x="28" y="213"/>
                    <a:pt x="26" y="211"/>
                  </a:cubicBezTo>
                  <a:cubicBezTo>
                    <a:pt x="25" y="211"/>
                    <a:pt x="25" y="211"/>
                    <a:pt x="24" y="211"/>
                  </a:cubicBezTo>
                  <a:cubicBezTo>
                    <a:pt x="24" y="212"/>
                    <a:pt x="24" y="212"/>
                    <a:pt x="25" y="213"/>
                  </a:cubicBezTo>
                  <a:cubicBezTo>
                    <a:pt x="28" y="214"/>
                    <a:pt x="31" y="216"/>
                    <a:pt x="34" y="218"/>
                  </a:cubicBezTo>
                  <a:cubicBezTo>
                    <a:pt x="42" y="221"/>
                    <a:pt x="47" y="222"/>
                    <a:pt x="51" y="222"/>
                  </a:cubicBezTo>
                  <a:cubicBezTo>
                    <a:pt x="56" y="222"/>
                    <a:pt x="58" y="221"/>
                    <a:pt x="58" y="220"/>
                  </a:cubicBezTo>
                  <a:cubicBezTo>
                    <a:pt x="58" y="220"/>
                    <a:pt x="58" y="220"/>
                    <a:pt x="58" y="220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8" y="219"/>
                    <a:pt x="56" y="218"/>
                    <a:pt x="54" y="217"/>
                  </a:cubicBezTo>
                  <a:cubicBezTo>
                    <a:pt x="52" y="216"/>
                    <a:pt x="50" y="214"/>
                    <a:pt x="48" y="213"/>
                  </a:cubicBezTo>
                  <a:cubicBezTo>
                    <a:pt x="42" y="209"/>
                    <a:pt x="37" y="205"/>
                    <a:pt x="33" y="201"/>
                  </a:cubicBezTo>
                  <a:cubicBezTo>
                    <a:pt x="28" y="196"/>
                    <a:pt x="26" y="192"/>
                    <a:pt x="26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6"/>
                    <a:pt x="25" y="173"/>
                    <a:pt x="23" y="171"/>
                  </a:cubicBezTo>
                  <a:cubicBezTo>
                    <a:pt x="19" y="165"/>
                    <a:pt x="10" y="159"/>
                    <a:pt x="3" y="147"/>
                  </a:cubicBezTo>
                  <a:cubicBezTo>
                    <a:pt x="2" y="145"/>
                    <a:pt x="2" y="142"/>
                    <a:pt x="2" y="140"/>
                  </a:cubicBezTo>
                  <a:cubicBezTo>
                    <a:pt x="2" y="128"/>
                    <a:pt x="8" y="111"/>
                    <a:pt x="11" y="105"/>
                  </a:cubicBezTo>
                  <a:cubicBezTo>
                    <a:pt x="13" y="100"/>
                    <a:pt x="15" y="95"/>
                    <a:pt x="15" y="88"/>
                  </a:cubicBezTo>
                  <a:cubicBezTo>
                    <a:pt x="15" y="87"/>
                    <a:pt x="15" y="87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78"/>
                    <a:pt x="17" y="68"/>
                    <a:pt x="20" y="59"/>
                  </a:cubicBezTo>
                  <a:cubicBezTo>
                    <a:pt x="21" y="53"/>
                    <a:pt x="24" y="48"/>
                    <a:pt x="26" y="43"/>
                  </a:cubicBezTo>
                  <a:cubicBezTo>
                    <a:pt x="28" y="39"/>
                    <a:pt x="30" y="34"/>
                    <a:pt x="30" y="27"/>
                  </a:cubicBezTo>
                  <a:cubicBezTo>
                    <a:pt x="30" y="23"/>
                    <a:pt x="34" y="18"/>
                    <a:pt x="37" y="13"/>
                  </a:cubicBezTo>
                  <a:cubicBezTo>
                    <a:pt x="41" y="8"/>
                    <a:pt x="45" y="3"/>
                    <a:pt x="48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5"/>
                    <a:pt x="48" y="12"/>
                    <a:pt x="51" y="19"/>
                  </a:cubicBezTo>
                  <a:cubicBezTo>
                    <a:pt x="54" y="25"/>
                    <a:pt x="58" y="32"/>
                    <a:pt x="65" y="35"/>
                  </a:cubicBezTo>
                  <a:cubicBezTo>
                    <a:pt x="68" y="36"/>
                    <a:pt x="70" y="37"/>
                    <a:pt x="71" y="40"/>
                  </a:cubicBezTo>
                  <a:cubicBezTo>
                    <a:pt x="72" y="42"/>
                    <a:pt x="72" y="45"/>
                    <a:pt x="72" y="50"/>
                  </a:cubicBezTo>
                  <a:cubicBezTo>
                    <a:pt x="72" y="53"/>
                    <a:pt x="72" y="56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97"/>
                    <a:pt x="82" y="115"/>
                    <a:pt x="99" y="126"/>
                  </a:cubicBezTo>
                  <a:cubicBezTo>
                    <a:pt x="104" y="129"/>
                    <a:pt x="107" y="135"/>
                    <a:pt x="110" y="142"/>
                  </a:cubicBezTo>
                  <a:cubicBezTo>
                    <a:pt x="112" y="148"/>
                    <a:pt x="114" y="155"/>
                    <a:pt x="114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4" y="172"/>
                    <a:pt x="114" y="179"/>
                    <a:pt x="116" y="185"/>
                  </a:cubicBezTo>
                  <a:cubicBezTo>
                    <a:pt x="118" y="191"/>
                    <a:pt x="122" y="196"/>
                    <a:pt x="130" y="197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9" y="197"/>
                    <a:pt x="139" y="197"/>
                    <a:pt x="139" y="197"/>
                  </a:cubicBezTo>
                  <a:cubicBezTo>
                    <a:pt x="139" y="197"/>
                    <a:pt x="139" y="197"/>
                    <a:pt x="139" y="197"/>
                  </a:cubicBezTo>
                  <a:cubicBezTo>
                    <a:pt x="143" y="197"/>
                    <a:pt x="146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cubicBezTo>
                    <a:pt x="147" y="199"/>
                    <a:pt x="147" y="199"/>
                    <a:pt x="148" y="200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49" y="205"/>
                    <a:pt x="150" y="210"/>
                    <a:pt x="150" y="215"/>
                  </a:cubicBezTo>
                  <a:cubicBezTo>
                    <a:pt x="150" y="220"/>
                    <a:pt x="149" y="224"/>
                    <a:pt x="146" y="230"/>
                  </a:cubicBezTo>
                  <a:cubicBezTo>
                    <a:pt x="144" y="234"/>
                    <a:pt x="142" y="239"/>
                    <a:pt x="142" y="244"/>
                  </a:cubicBezTo>
                  <a:cubicBezTo>
                    <a:pt x="142" y="247"/>
                    <a:pt x="143" y="251"/>
                    <a:pt x="145" y="253"/>
                  </a:cubicBezTo>
                  <a:cubicBezTo>
                    <a:pt x="147" y="256"/>
                    <a:pt x="151" y="257"/>
                    <a:pt x="156" y="257"/>
                  </a:cubicBezTo>
                  <a:cubicBezTo>
                    <a:pt x="158" y="257"/>
                    <a:pt x="161" y="257"/>
                    <a:pt x="165" y="256"/>
                  </a:cubicBezTo>
                  <a:cubicBezTo>
                    <a:pt x="165" y="256"/>
                    <a:pt x="165" y="255"/>
                    <a:pt x="165" y="255"/>
                  </a:cubicBezTo>
                  <a:cubicBezTo>
                    <a:pt x="165" y="254"/>
                    <a:pt x="165" y="254"/>
                    <a:pt x="164" y="25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425">
              <a:extLst>
                <a:ext uri="{FF2B5EF4-FFF2-40B4-BE49-F238E27FC236}">
                  <a16:creationId xmlns:a16="http://schemas.microsoft.com/office/drawing/2014/main" id="{01BEA0A3-650E-D142-C854-C21E91147A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4612" y="3451226"/>
              <a:ext cx="479425" cy="46038"/>
            </a:xfrm>
            <a:custGeom>
              <a:avLst/>
              <a:gdLst>
                <a:gd name="T0" fmla="*/ 9 w 121"/>
                <a:gd name="T1" fmla="*/ 8 h 11"/>
                <a:gd name="T2" fmla="*/ 1 w 121"/>
                <a:gd name="T3" fmla="*/ 9 h 11"/>
                <a:gd name="T4" fmla="*/ 0 w 121"/>
                <a:gd name="T5" fmla="*/ 10 h 11"/>
                <a:gd name="T6" fmla="*/ 1 w 121"/>
                <a:gd name="T7" fmla="*/ 11 h 11"/>
                <a:gd name="T8" fmla="*/ 9 w 121"/>
                <a:gd name="T9" fmla="*/ 10 h 11"/>
                <a:gd name="T10" fmla="*/ 10 w 121"/>
                <a:gd name="T11" fmla="*/ 9 h 11"/>
                <a:gd name="T12" fmla="*/ 9 w 121"/>
                <a:gd name="T13" fmla="*/ 8 h 11"/>
                <a:gd name="T14" fmla="*/ 25 w 121"/>
                <a:gd name="T15" fmla="*/ 6 h 11"/>
                <a:gd name="T16" fmla="*/ 17 w 121"/>
                <a:gd name="T17" fmla="*/ 7 h 11"/>
                <a:gd name="T18" fmla="*/ 16 w 121"/>
                <a:gd name="T19" fmla="*/ 8 h 11"/>
                <a:gd name="T20" fmla="*/ 17 w 121"/>
                <a:gd name="T21" fmla="*/ 9 h 11"/>
                <a:gd name="T22" fmla="*/ 25 w 121"/>
                <a:gd name="T23" fmla="*/ 8 h 11"/>
                <a:gd name="T24" fmla="*/ 26 w 121"/>
                <a:gd name="T25" fmla="*/ 7 h 11"/>
                <a:gd name="T26" fmla="*/ 25 w 121"/>
                <a:gd name="T27" fmla="*/ 6 h 11"/>
                <a:gd name="T28" fmla="*/ 40 w 121"/>
                <a:gd name="T29" fmla="*/ 4 h 11"/>
                <a:gd name="T30" fmla="*/ 32 w 121"/>
                <a:gd name="T31" fmla="*/ 5 h 11"/>
                <a:gd name="T32" fmla="*/ 32 w 121"/>
                <a:gd name="T33" fmla="*/ 6 h 11"/>
                <a:gd name="T34" fmla="*/ 33 w 121"/>
                <a:gd name="T35" fmla="*/ 7 h 11"/>
                <a:gd name="T36" fmla="*/ 41 w 121"/>
                <a:gd name="T37" fmla="*/ 6 h 11"/>
                <a:gd name="T38" fmla="*/ 42 w 121"/>
                <a:gd name="T39" fmla="*/ 5 h 11"/>
                <a:gd name="T40" fmla="*/ 40 w 121"/>
                <a:gd name="T41" fmla="*/ 4 h 11"/>
                <a:gd name="T42" fmla="*/ 56 w 121"/>
                <a:gd name="T43" fmla="*/ 2 h 11"/>
                <a:gd name="T44" fmla="*/ 48 w 121"/>
                <a:gd name="T45" fmla="*/ 3 h 11"/>
                <a:gd name="T46" fmla="*/ 47 w 121"/>
                <a:gd name="T47" fmla="*/ 4 h 11"/>
                <a:gd name="T48" fmla="*/ 49 w 121"/>
                <a:gd name="T49" fmla="*/ 5 h 11"/>
                <a:gd name="T50" fmla="*/ 57 w 121"/>
                <a:gd name="T51" fmla="*/ 4 h 11"/>
                <a:gd name="T52" fmla="*/ 57 w 121"/>
                <a:gd name="T53" fmla="*/ 3 h 11"/>
                <a:gd name="T54" fmla="*/ 56 w 121"/>
                <a:gd name="T55" fmla="*/ 2 h 11"/>
                <a:gd name="T56" fmla="*/ 72 w 121"/>
                <a:gd name="T57" fmla="*/ 1 h 11"/>
                <a:gd name="T58" fmla="*/ 64 w 121"/>
                <a:gd name="T59" fmla="*/ 1 h 11"/>
                <a:gd name="T60" fmla="*/ 63 w 121"/>
                <a:gd name="T61" fmla="*/ 2 h 11"/>
                <a:gd name="T62" fmla="*/ 64 w 121"/>
                <a:gd name="T63" fmla="*/ 3 h 11"/>
                <a:gd name="T64" fmla="*/ 72 w 121"/>
                <a:gd name="T65" fmla="*/ 3 h 11"/>
                <a:gd name="T66" fmla="*/ 73 w 121"/>
                <a:gd name="T67" fmla="*/ 2 h 11"/>
                <a:gd name="T68" fmla="*/ 72 w 121"/>
                <a:gd name="T69" fmla="*/ 1 h 11"/>
                <a:gd name="T70" fmla="*/ 88 w 121"/>
                <a:gd name="T71" fmla="*/ 0 h 11"/>
                <a:gd name="T72" fmla="*/ 86 w 121"/>
                <a:gd name="T73" fmla="*/ 0 h 11"/>
                <a:gd name="T74" fmla="*/ 80 w 121"/>
                <a:gd name="T75" fmla="*/ 0 h 11"/>
                <a:gd name="T76" fmla="*/ 79 w 121"/>
                <a:gd name="T77" fmla="*/ 1 h 11"/>
                <a:gd name="T78" fmla="*/ 80 w 121"/>
                <a:gd name="T79" fmla="*/ 2 h 11"/>
                <a:gd name="T80" fmla="*/ 86 w 121"/>
                <a:gd name="T81" fmla="*/ 2 h 11"/>
                <a:gd name="T82" fmla="*/ 88 w 121"/>
                <a:gd name="T83" fmla="*/ 2 h 11"/>
                <a:gd name="T84" fmla="*/ 89 w 121"/>
                <a:gd name="T85" fmla="*/ 1 h 11"/>
                <a:gd name="T86" fmla="*/ 88 w 121"/>
                <a:gd name="T87" fmla="*/ 0 h 11"/>
                <a:gd name="T88" fmla="*/ 104 w 121"/>
                <a:gd name="T89" fmla="*/ 1 h 11"/>
                <a:gd name="T90" fmla="*/ 96 w 121"/>
                <a:gd name="T91" fmla="*/ 0 h 11"/>
                <a:gd name="T92" fmla="*/ 95 w 121"/>
                <a:gd name="T93" fmla="*/ 1 h 11"/>
                <a:gd name="T94" fmla="*/ 96 w 121"/>
                <a:gd name="T95" fmla="*/ 2 h 11"/>
                <a:gd name="T96" fmla="*/ 104 w 121"/>
                <a:gd name="T97" fmla="*/ 3 h 11"/>
                <a:gd name="T98" fmla="*/ 105 w 121"/>
                <a:gd name="T99" fmla="*/ 2 h 11"/>
                <a:gd name="T100" fmla="*/ 104 w 121"/>
                <a:gd name="T101" fmla="*/ 1 h 11"/>
                <a:gd name="T102" fmla="*/ 120 w 121"/>
                <a:gd name="T103" fmla="*/ 4 h 11"/>
                <a:gd name="T104" fmla="*/ 112 w 121"/>
                <a:gd name="T105" fmla="*/ 2 h 11"/>
                <a:gd name="T106" fmla="*/ 111 w 121"/>
                <a:gd name="T107" fmla="*/ 3 h 11"/>
                <a:gd name="T108" fmla="*/ 112 w 121"/>
                <a:gd name="T109" fmla="*/ 4 h 11"/>
                <a:gd name="T110" fmla="*/ 120 w 121"/>
                <a:gd name="T111" fmla="*/ 6 h 11"/>
                <a:gd name="T112" fmla="*/ 121 w 121"/>
                <a:gd name="T113" fmla="*/ 5 h 11"/>
                <a:gd name="T114" fmla="*/ 120 w 121"/>
                <a:gd name="T1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" h="11">
                  <a:moveTo>
                    <a:pt x="9" y="8"/>
                  </a:moveTo>
                  <a:cubicBezTo>
                    <a:pt x="5" y="9"/>
                    <a:pt x="3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3" y="11"/>
                    <a:pt x="6" y="11"/>
                    <a:pt x="9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8"/>
                    <a:pt x="9" y="8"/>
                    <a:pt x="9" y="8"/>
                  </a:cubicBezTo>
                  <a:moveTo>
                    <a:pt x="25" y="6"/>
                  </a:moveTo>
                  <a:cubicBezTo>
                    <a:pt x="22" y="7"/>
                    <a:pt x="19" y="7"/>
                    <a:pt x="17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9" y="9"/>
                    <a:pt x="22" y="9"/>
                    <a:pt x="25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6" y="6"/>
                    <a:pt x="25" y="6"/>
                    <a:pt x="25" y="6"/>
                  </a:cubicBezTo>
                  <a:moveTo>
                    <a:pt x="40" y="4"/>
                  </a:moveTo>
                  <a:cubicBezTo>
                    <a:pt x="38" y="4"/>
                    <a:pt x="35" y="5"/>
                    <a:pt x="32" y="5"/>
                  </a:cubicBezTo>
                  <a:cubicBezTo>
                    <a:pt x="32" y="5"/>
                    <a:pt x="32" y="6"/>
                    <a:pt x="32" y="6"/>
                  </a:cubicBezTo>
                  <a:cubicBezTo>
                    <a:pt x="32" y="7"/>
                    <a:pt x="32" y="7"/>
                    <a:pt x="33" y="7"/>
                  </a:cubicBezTo>
                  <a:cubicBezTo>
                    <a:pt x="35" y="7"/>
                    <a:pt x="38" y="6"/>
                    <a:pt x="41" y="6"/>
                  </a:cubicBezTo>
                  <a:cubicBezTo>
                    <a:pt x="41" y="6"/>
                    <a:pt x="42" y="5"/>
                    <a:pt x="42" y="5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56" y="2"/>
                  </a:moveTo>
                  <a:cubicBezTo>
                    <a:pt x="54" y="2"/>
                    <a:pt x="51" y="2"/>
                    <a:pt x="48" y="3"/>
                  </a:cubicBezTo>
                  <a:cubicBezTo>
                    <a:pt x="48" y="3"/>
                    <a:pt x="47" y="3"/>
                    <a:pt x="47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51" y="4"/>
                    <a:pt x="54" y="4"/>
                    <a:pt x="57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2"/>
                    <a:pt x="57" y="2"/>
                    <a:pt x="56" y="2"/>
                  </a:cubicBezTo>
                  <a:moveTo>
                    <a:pt x="72" y="1"/>
                  </a:moveTo>
                  <a:cubicBezTo>
                    <a:pt x="70" y="1"/>
                    <a:pt x="67" y="1"/>
                    <a:pt x="64" y="1"/>
                  </a:cubicBezTo>
                  <a:cubicBezTo>
                    <a:pt x="64" y="1"/>
                    <a:pt x="63" y="2"/>
                    <a:pt x="63" y="2"/>
                  </a:cubicBezTo>
                  <a:cubicBezTo>
                    <a:pt x="63" y="3"/>
                    <a:pt x="64" y="3"/>
                    <a:pt x="64" y="3"/>
                  </a:cubicBezTo>
                  <a:cubicBezTo>
                    <a:pt x="67" y="3"/>
                    <a:pt x="70" y="3"/>
                    <a:pt x="72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3" y="1"/>
                    <a:pt x="73" y="1"/>
                    <a:pt x="72" y="1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4" y="0"/>
                    <a:pt x="82" y="0"/>
                    <a:pt x="80" y="0"/>
                  </a:cubicBezTo>
                  <a:cubicBezTo>
                    <a:pt x="80" y="0"/>
                    <a:pt x="79" y="1"/>
                    <a:pt x="79" y="1"/>
                  </a:cubicBezTo>
                  <a:cubicBezTo>
                    <a:pt x="79" y="2"/>
                    <a:pt x="80" y="2"/>
                    <a:pt x="80" y="2"/>
                  </a:cubicBezTo>
                  <a:cubicBezTo>
                    <a:pt x="82" y="2"/>
                    <a:pt x="84" y="2"/>
                    <a:pt x="86" y="2"/>
                  </a:cubicBezTo>
                  <a:cubicBezTo>
                    <a:pt x="87" y="2"/>
                    <a:pt x="88" y="2"/>
                    <a:pt x="88" y="2"/>
                  </a:cubicBezTo>
                  <a:cubicBezTo>
                    <a:pt x="89" y="2"/>
                    <a:pt x="89" y="2"/>
                    <a:pt x="89" y="1"/>
                  </a:cubicBezTo>
                  <a:cubicBezTo>
                    <a:pt x="89" y="1"/>
                    <a:pt x="89" y="0"/>
                    <a:pt x="88" y="0"/>
                  </a:cubicBezTo>
                  <a:moveTo>
                    <a:pt x="104" y="1"/>
                  </a:moveTo>
                  <a:cubicBezTo>
                    <a:pt x="102" y="1"/>
                    <a:pt x="99" y="1"/>
                    <a:pt x="96" y="0"/>
                  </a:cubicBezTo>
                  <a:cubicBezTo>
                    <a:pt x="96" y="0"/>
                    <a:pt x="95" y="1"/>
                    <a:pt x="95" y="1"/>
                  </a:cubicBezTo>
                  <a:cubicBezTo>
                    <a:pt x="95" y="2"/>
                    <a:pt x="96" y="2"/>
                    <a:pt x="96" y="2"/>
                  </a:cubicBezTo>
                  <a:cubicBezTo>
                    <a:pt x="99" y="3"/>
                    <a:pt x="102" y="3"/>
                    <a:pt x="104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1"/>
                    <a:pt x="104" y="1"/>
                  </a:cubicBezTo>
                  <a:moveTo>
                    <a:pt x="120" y="4"/>
                  </a:moveTo>
                  <a:cubicBezTo>
                    <a:pt x="118" y="3"/>
                    <a:pt x="115" y="3"/>
                    <a:pt x="112" y="2"/>
                  </a:cubicBezTo>
                  <a:cubicBezTo>
                    <a:pt x="112" y="2"/>
                    <a:pt x="111" y="2"/>
                    <a:pt x="111" y="3"/>
                  </a:cubicBezTo>
                  <a:cubicBezTo>
                    <a:pt x="111" y="3"/>
                    <a:pt x="112" y="4"/>
                    <a:pt x="112" y="4"/>
                  </a:cubicBezTo>
                  <a:cubicBezTo>
                    <a:pt x="115" y="4"/>
                    <a:pt x="117" y="5"/>
                    <a:pt x="120" y="6"/>
                  </a:cubicBezTo>
                  <a:cubicBezTo>
                    <a:pt x="120" y="6"/>
                    <a:pt x="121" y="5"/>
                    <a:pt x="121" y="5"/>
                  </a:cubicBezTo>
                  <a:cubicBezTo>
                    <a:pt x="121" y="4"/>
                    <a:pt x="121" y="4"/>
                    <a:pt x="120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426">
              <a:extLst>
                <a:ext uri="{FF2B5EF4-FFF2-40B4-BE49-F238E27FC236}">
                  <a16:creationId xmlns:a16="http://schemas.microsoft.com/office/drawing/2014/main" id="{CC9F6363-F60F-1E6D-DC45-9606D3CC45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6675" y="3514726"/>
              <a:ext cx="479425" cy="50800"/>
            </a:xfrm>
            <a:custGeom>
              <a:avLst/>
              <a:gdLst>
                <a:gd name="T0" fmla="*/ 112 w 121"/>
                <a:gd name="T1" fmla="*/ 4 h 12"/>
                <a:gd name="T2" fmla="*/ 120 w 121"/>
                <a:gd name="T3" fmla="*/ 6 h 12"/>
                <a:gd name="T4" fmla="*/ 121 w 121"/>
                <a:gd name="T5" fmla="*/ 6 h 12"/>
                <a:gd name="T6" fmla="*/ 120 w 121"/>
                <a:gd name="T7" fmla="*/ 4 h 12"/>
                <a:gd name="T8" fmla="*/ 113 w 121"/>
                <a:gd name="T9" fmla="*/ 2 h 12"/>
                <a:gd name="T10" fmla="*/ 111 w 121"/>
                <a:gd name="T11" fmla="*/ 3 h 12"/>
                <a:gd name="T12" fmla="*/ 112 w 121"/>
                <a:gd name="T13" fmla="*/ 4 h 12"/>
                <a:gd name="T14" fmla="*/ 96 w 121"/>
                <a:gd name="T15" fmla="*/ 2 h 12"/>
                <a:gd name="T16" fmla="*/ 104 w 121"/>
                <a:gd name="T17" fmla="*/ 3 h 12"/>
                <a:gd name="T18" fmla="*/ 105 w 121"/>
                <a:gd name="T19" fmla="*/ 2 h 12"/>
                <a:gd name="T20" fmla="*/ 105 w 121"/>
                <a:gd name="T21" fmla="*/ 1 h 12"/>
                <a:gd name="T22" fmla="*/ 97 w 121"/>
                <a:gd name="T23" fmla="*/ 0 h 12"/>
                <a:gd name="T24" fmla="*/ 95 w 121"/>
                <a:gd name="T25" fmla="*/ 1 h 12"/>
                <a:gd name="T26" fmla="*/ 96 w 121"/>
                <a:gd name="T27" fmla="*/ 2 h 12"/>
                <a:gd name="T28" fmla="*/ 81 w 121"/>
                <a:gd name="T29" fmla="*/ 2 h 12"/>
                <a:gd name="T30" fmla="*/ 86 w 121"/>
                <a:gd name="T31" fmla="*/ 2 h 12"/>
                <a:gd name="T32" fmla="*/ 88 w 121"/>
                <a:gd name="T33" fmla="*/ 2 h 12"/>
                <a:gd name="T34" fmla="*/ 89 w 121"/>
                <a:gd name="T35" fmla="*/ 1 h 12"/>
                <a:gd name="T36" fmla="*/ 89 w 121"/>
                <a:gd name="T37" fmla="*/ 0 h 12"/>
                <a:gd name="T38" fmla="*/ 86 w 121"/>
                <a:gd name="T39" fmla="*/ 0 h 12"/>
                <a:gd name="T40" fmla="*/ 80 w 121"/>
                <a:gd name="T41" fmla="*/ 0 h 12"/>
                <a:gd name="T42" fmla="*/ 79 w 121"/>
                <a:gd name="T43" fmla="*/ 1 h 12"/>
                <a:gd name="T44" fmla="*/ 81 w 121"/>
                <a:gd name="T45" fmla="*/ 2 h 12"/>
                <a:gd name="T46" fmla="*/ 65 w 121"/>
                <a:gd name="T47" fmla="*/ 3 h 12"/>
                <a:gd name="T48" fmla="*/ 73 w 121"/>
                <a:gd name="T49" fmla="*/ 3 h 12"/>
                <a:gd name="T50" fmla="*/ 73 w 121"/>
                <a:gd name="T51" fmla="*/ 1 h 12"/>
                <a:gd name="T52" fmla="*/ 72 w 121"/>
                <a:gd name="T53" fmla="*/ 1 h 12"/>
                <a:gd name="T54" fmla="*/ 64 w 121"/>
                <a:gd name="T55" fmla="*/ 1 h 12"/>
                <a:gd name="T56" fmla="*/ 64 w 121"/>
                <a:gd name="T57" fmla="*/ 2 h 12"/>
                <a:gd name="T58" fmla="*/ 65 w 121"/>
                <a:gd name="T59" fmla="*/ 3 h 12"/>
                <a:gd name="T60" fmla="*/ 49 w 121"/>
                <a:gd name="T61" fmla="*/ 5 h 12"/>
                <a:gd name="T62" fmla="*/ 57 w 121"/>
                <a:gd name="T63" fmla="*/ 4 h 12"/>
                <a:gd name="T64" fmla="*/ 58 w 121"/>
                <a:gd name="T65" fmla="*/ 3 h 12"/>
                <a:gd name="T66" fmla="*/ 56 w 121"/>
                <a:gd name="T67" fmla="*/ 2 h 12"/>
                <a:gd name="T68" fmla="*/ 49 w 121"/>
                <a:gd name="T69" fmla="*/ 3 h 12"/>
                <a:gd name="T70" fmla="*/ 48 w 121"/>
                <a:gd name="T71" fmla="*/ 4 h 12"/>
                <a:gd name="T72" fmla="*/ 49 w 121"/>
                <a:gd name="T73" fmla="*/ 5 h 12"/>
                <a:gd name="T74" fmla="*/ 33 w 121"/>
                <a:gd name="T75" fmla="*/ 8 h 12"/>
                <a:gd name="T76" fmla="*/ 41 w 121"/>
                <a:gd name="T77" fmla="*/ 6 h 12"/>
                <a:gd name="T78" fmla="*/ 42 w 121"/>
                <a:gd name="T79" fmla="*/ 5 h 12"/>
                <a:gd name="T80" fmla="*/ 41 w 121"/>
                <a:gd name="T81" fmla="*/ 4 h 12"/>
                <a:gd name="T82" fmla="*/ 33 w 121"/>
                <a:gd name="T83" fmla="*/ 6 h 12"/>
                <a:gd name="T84" fmla="*/ 32 w 121"/>
                <a:gd name="T85" fmla="*/ 7 h 12"/>
                <a:gd name="T86" fmla="*/ 33 w 121"/>
                <a:gd name="T87" fmla="*/ 8 h 12"/>
                <a:gd name="T88" fmla="*/ 17 w 121"/>
                <a:gd name="T89" fmla="*/ 10 h 12"/>
                <a:gd name="T90" fmla="*/ 25 w 121"/>
                <a:gd name="T91" fmla="*/ 9 h 12"/>
                <a:gd name="T92" fmla="*/ 26 w 121"/>
                <a:gd name="T93" fmla="*/ 8 h 12"/>
                <a:gd name="T94" fmla="*/ 25 w 121"/>
                <a:gd name="T95" fmla="*/ 7 h 12"/>
                <a:gd name="T96" fmla="*/ 17 w 121"/>
                <a:gd name="T97" fmla="*/ 8 h 12"/>
                <a:gd name="T98" fmla="*/ 16 w 121"/>
                <a:gd name="T99" fmla="*/ 9 h 12"/>
                <a:gd name="T100" fmla="*/ 17 w 121"/>
                <a:gd name="T101" fmla="*/ 10 h 12"/>
                <a:gd name="T102" fmla="*/ 1 w 121"/>
                <a:gd name="T103" fmla="*/ 12 h 12"/>
                <a:gd name="T104" fmla="*/ 2 w 121"/>
                <a:gd name="T105" fmla="*/ 12 h 12"/>
                <a:gd name="T106" fmla="*/ 9 w 121"/>
                <a:gd name="T107" fmla="*/ 11 h 12"/>
                <a:gd name="T108" fmla="*/ 10 w 121"/>
                <a:gd name="T109" fmla="*/ 10 h 12"/>
                <a:gd name="T110" fmla="*/ 9 w 121"/>
                <a:gd name="T111" fmla="*/ 9 h 12"/>
                <a:gd name="T112" fmla="*/ 2 w 121"/>
                <a:gd name="T113" fmla="*/ 10 h 12"/>
                <a:gd name="T114" fmla="*/ 1 w 121"/>
                <a:gd name="T115" fmla="*/ 10 h 12"/>
                <a:gd name="T116" fmla="*/ 0 w 121"/>
                <a:gd name="T117" fmla="*/ 11 h 12"/>
                <a:gd name="T118" fmla="*/ 1 w 121"/>
                <a:gd name="T1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2">
                  <a:moveTo>
                    <a:pt x="112" y="4"/>
                  </a:moveTo>
                  <a:cubicBezTo>
                    <a:pt x="115" y="5"/>
                    <a:pt x="117" y="5"/>
                    <a:pt x="120" y="6"/>
                  </a:cubicBezTo>
                  <a:cubicBezTo>
                    <a:pt x="120" y="6"/>
                    <a:pt x="121" y="6"/>
                    <a:pt x="121" y="6"/>
                  </a:cubicBezTo>
                  <a:cubicBezTo>
                    <a:pt x="121" y="5"/>
                    <a:pt x="121" y="4"/>
                    <a:pt x="120" y="4"/>
                  </a:cubicBezTo>
                  <a:cubicBezTo>
                    <a:pt x="118" y="4"/>
                    <a:pt x="115" y="3"/>
                    <a:pt x="113" y="2"/>
                  </a:cubicBezTo>
                  <a:cubicBezTo>
                    <a:pt x="112" y="2"/>
                    <a:pt x="111" y="3"/>
                    <a:pt x="111" y="3"/>
                  </a:cubicBezTo>
                  <a:cubicBezTo>
                    <a:pt x="111" y="4"/>
                    <a:pt x="112" y="4"/>
                    <a:pt x="112" y="4"/>
                  </a:cubicBezTo>
                  <a:moveTo>
                    <a:pt x="96" y="2"/>
                  </a:moveTo>
                  <a:cubicBezTo>
                    <a:pt x="99" y="3"/>
                    <a:pt x="102" y="3"/>
                    <a:pt x="104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6" y="2"/>
                    <a:pt x="105" y="1"/>
                    <a:pt x="105" y="1"/>
                  </a:cubicBezTo>
                  <a:cubicBezTo>
                    <a:pt x="102" y="1"/>
                    <a:pt x="99" y="1"/>
                    <a:pt x="97" y="0"/>
                  </a:cubicBezTo>
                  <a:cubicBezTo>
                    <a:pt x="96" y="0"/>
                    <a:pt x="96" y="1"/>
                    <a:pt x="95" y="1"/>
                  </a:cubicBezTo>
                  <a:cubicBezTo>
                    <a:pt x="95" y="2"/>
                    <a:pt x="96" y="2"/>
                    <a:pt x="96" y="2"/>
                  </a:cubicBezTo>
                  <a:moveTo>
                    <a:pt x="81" y="2"/>
                  </a:moveTo>
                  <a:cubicBezTo>
                    <a:pt x="82" y="2"/>
                    <a:pt x="84" y="2"/>
                    <a:pt x="86" y="2"/>
                  </a:cubicBezTo>
                  <a:cubicBezTo>
                    <a:pt x="87" y="2"/>
                    <a:pt x="88" y="2"/>
                    <a:pt x="88" y="2"/>
                  </a:cubicBezTo>
                  <a:cubicBezTo>
                    <a:pt x="89" y="2"/>
                    <a:pt x="89" y="2"/>
                    <a:pt x="89" y="1"/>
                  </a:cubicBezTo>
                  <a:cubicBezTo>
                    <a:pt x="89" y="1"/>
                    <a:pt x="89" y="0"/>
                    <a:pt x="89" y="0"/>
                  </a:cubicBezTo>
                  <a:cubicBezTo>
                    <a:pt x="88" y="0"/>
                    <a:pt x="87" y="0"/>
                    <a:pt x="86" y="0"/>
                  </a:cubicBezTo>
                  <a:cubicBezTo>
                    <a:pt x="84" y="0"/>
                    <a:pt x="82" y="0"/>
                    <a:pt x="80" y="0"/>
                  </a:cubicBezTo>
                  <a:cubicBezTo>
                    <a:pt x="80" y="0"/>
                    <a:pt x="79" y="1"/>
                    <a:pt x="79" y="1"/>
                  </a:cubicBezTo>
                  <a:cubicBezTo>
                    <a:pt x="80" y="2"/>
                    <a:pt x="80" y="2"/>
                    <a:pt x="81" y="2"/>
                  </a:cubicBezTo>
                  <a:moveTo>
                    <a:pt x="65" y="3"/>
                  </a:moveTo>
                  <a:cubicBezTo>
                    <a:pt x="67" y="3"/>
                    <a:pt x="70" y="3"/>
                    <a:pt x="73" y="3"/>
                  </a:cubicBezTo>
                  <a:cubicBezTo>
                    <a:pt x="73" y="2"/>
                    <a:pt x="74" y="2"/>
                    <a:pt x="73" y="1"/>
                  </a:cubicBezTo>
                  <a:cubicBezTo>
                    <a:pt x="73" y="1"/>
                    <a:pt x="73" y="0"/>
                    <a:pt x="72" y="1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4" y="1"/>
                    <a:pt x="63" y="2"/>
                    <a:pt x="64" y="2"/>
                  </a:cubicBezTo>
                  <a:cubicBezTo>
                    <a:pt x="64" y="3"/>
                    <a:pt x="64" y="3"/>
                    <a:pt x="65" y="3"/>
                  </a:cubicBezTo>
                  <a:moveTo>
                    <a:pt x="49" y="5"/>
                  </a:moveTo>
                  <a:cubicBezTo>
                    <a:pt x="51" y="5"/>
                    <a:pt x="54" y="4"/>
                    <a:pt x="57" y="4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7" y="2"/>
                    <a:pt x="57" y="2"/>
                    <a:pt x="56" y="2"/>
                  </a:cubicBezTo>
                  <a:cubicBezTo>
                    <a:pt x="54" y="2"/>
                    <a:pt x="51" y="3"/>
                    <a:pt x="49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5"/>
                    <a:pt x="48" y="5"/>
                    <a:pt x="49" y="5"/>
                  </a:cubicBezTo>
                  <a:moveTo>
                    <a:pt x="33" y="8"/>
                  </a:moveTo>
                  <a:cubicBezTo>
                    <a:pt x="36" y="7"/>
                    <a:pt x="38" y="7"/>
                    <a:pt x="41" y="6"/>
                  </a:cubicBezTo>
                  <a:cubicBezTo>
                    <a:pt x="41" y="6"/>
                    <a:pt x="42" y="6"/>
                    <a:pt x="42" y="5"/>
                  </a:cubicBezTo>
                  <a:cubicBezTo>
                    <a:pt x="42" y="5"/>
                    <a:pt x="41" y="4"/>
                    <a:pt x="41" y="4"/>
                  </a:cubicBezTo>
                  <a:cubicBezTo>
                    <a:pt x="38" y="5"/>
                    <a:pt x="35" y="5"/>
                    <a:pt x="33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2" y="7"/>
                    <a:pt x="32" y="8"/>
                    <a:pt x="33" y="8"/>
                  </a:cubicBezTo>
                  <a:moveTo>
                    <a:pt x="17" y="10"/>
                  </a:moveTo>
                  <a:cubicBezTo>
                    <a:pt x="19" y="10"/>
                    <a:pt x="22" y="10"/>
                    <a:pt x="25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2" y="8"/>
                    <a:pt x="19" y="8"/>
                    <a:pt x="17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10"/>
                    <a:pt x="17" y="10"/>
                    <a:pt x="17" y="10"/>
                  </a:cubicBezTo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7" y="12"/>
                    <a:pt x="9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6" y="10"/>
                    <a:pt x="4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427">
              <a:extLst>
                <a:ext uri="{FF2B5EF4-FFF2-40B4-BE49-F238E27FC236}">
                  <a16:creationId xmlns:a16="http://schemas.microsoft.com/office/drawing/2014/main" id="{500B9CE7-2759-A6E2-A12F-14C06AAA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6737" y="3535363"/>
              <a:ext cx="420687" cy="215900"/>
            </a:xfrm>
            <a:custGeom>
              <a:avLst/>
              <a:gdLst>
                <a:gd name="T0" fmla="*/ 105 w 106"/>
                <a:gd name="T1" fmla="*/ 51 h 51"/>
                <a:gd name="T2" fmla="*/ 105 w 106"/>
                <a:gd name="T3" fmla="*/ 49 h 51"/>
                <a:gd name="T4" fmla="*/ 99 w 106"/>
                <a:gd name="T5" fmla="*/ 49 h 51"/>
                <a:gd name="T6" fmla="*/ 84 w 106"/>
                <a:gd name="T7" fmla="*/ 46 h 51"/>
                <a:gd name="T8" fmla="*/ 93 w 106"/>
                <a:gd name="T9" fmla="*/ 48 h 51"/>
                <a:gd name="T10" fmla="*/ 85 w 106"/>
                <a:gd name="T11" fmla="*/ 44 h 51"/>
                <a:gd name="T12" fmla="*/ 84 w 106"/>
                <a:gd name="T13" fmla="*/ 46 h 51"/>
                <a:gd name="T14" fmla="*/ 77 w 106"/>
                <a:gd name="T15" fmla="*/ 42 h 51"/>
                <a:gd name="T16" fmla="*/ 78 w 106"/>
                <a:gd name="T17" fmla="*/ 40 h 51"/>
                <a:gd name="T18" fmla="*/ 69 w 106"/>
                <a:gd name="T19" fmla="*/ 37 h 51"/>
                <a:gd name="T20" fmla="*/ 56 w 106"/>
                <a:gd name="T21" fmla="*/ 31 h 51"/>
                <a:gd name="T22" fmla="*/ 64 w 106"/>
                <a:gd name="T23" fmla="*/ 34 h 51"/>
                <a:gd name="T24" fmla="*/ 57 w 106"/>
                <a:gd name="T25" fmla="*/ 29 h 51"/>
                <a:gd name="T26" fmla="*/ 56 w 106"/>
                <a:gd name="T27" fmla="*/ 31 h 51"/>
                <a:gd name="T28" fmla="*/ 49 w 106"/>
                <a:gd name="T29" fmla="*/ 28 h 51"/>
                <a:gd name="T30" fmla="*/ 49 w 106"/>
                <a:gd name="T31" fmla="*/ 26 h 51"/>
                <a:gd name="T32" fmla="*/ 40 w 106"/>
                <a:gd name="T33" fmla="*/ 24 h 51"/>
                <a:gd name="T34" fmla="*/ 26 w 106"/>
                <a:gd name="T35" fmla="*/ 20 h 51"/>
                <a:gd name="T36" fmla="*/ 30 w 106"/>
                <a:gd name="T37" fmla="*/ 23 h 51"/>
                <a:gd name="T38" fmla="*/ 34 w 106"/>
                <a:gd name="T39" fmla="*/ 23 h 51"/>
                <a:gd name="T40" fmla="*/ 30 w 106"/>
                <a:gd name="T41" fmla="*/ 21 h 51"/>
                <a:gd name="T42" fmla="*/ 31 w 106"/>
                <a:gd name="T43" fmla="*/ 22 h 51"/>
                <a:gd name="T44" fmla="*/ 26 w 106"/>
                <a:gd name="T45" fmla="*/ 18 h 51"/>
                <a:gd name="T46" fmla="*/ 14 w 106"/>
                <a:gd name="T47" fmla="*/ 9 h 51"/>
                <a:gd name="T48" fmla="*/ 22 w 106"/>
                <a:gd name="T49" fmla="*/ 14 h 51"/>
                <a:gd name="T50" fmla="*/ 16 w 106"/>
                <a:gd name="T51" fmla="*/ 8 h 51"/>
                <a:gd name="T52" fmla="*/ 14 w 106"/>
                <a:gd name="T53" fmla="*/ 9 h 51"/>
                <a:gd name="T54" fmla="*/ 2 w 106"/>
                <a:gd name="T55" fmla="*/ 3 h 51"/>
                <a:gd name="T56" fmla="*/ 8 w 106"/>
                <a:gd name="T57" fmla="*/ 6 h 51"/>
                <a:gd name="T58" fmla="*/ 8 w 106"/>
                <a:gd name="T59" fmla="*/ 4 h 51"/>
                <a:gd name="T60" fmla="*/ 3 w 106"/>
                <a:gd name="T61" fmla="*/ 3 h 51"/>
                <a:gd name="T62" fmla="*/ 2 w 106"/>
                <a:gd name="T63" fmla="*/ 0 h 51"/>
                <a:gd name="T64" fmla="*/ 1 w 106"/>
                <a:gd name="T65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51">
                  <a:moveTo>
                    <a:pt x="100" y="51"/>
                  </a:moveTo>
                  <a:cubicBezTo>
                    <a:pt x="101" y="51"/>
                    <a:pt x="103" y="51"/>
                    <a:pt x="105" y="51"/>
                  </a:cubicBezTo>
                  <a:cubicBezTo>
                    <a:pt x="105" y="51"/>
                    <a:pt x="106" y="51"/>
                    <a:pt x="106" y="50"/>
                  </a:cubicBezTo>
                  <a:cubicBezTo>
                    <a:pt x="106" y="50"/>
                    <a:pt x="106" y="49"/>
                    <a:pt x="105" y="49"/>
                  </a:cubicBezTo>
                  <a:cubicBezTo>
                    <a:pt x="103" y="49"/>
                    <a:pt x="102" y="49"/>
                    <a:pt x="100" y="49"/>
                  </a:cubicBezTo>
                  <a:cubicBezTo>
                    <a:pt x="100" y="48"/>
                    <a:pt x="99" y="49"/>
                    <a:pt x="99" y="49"/>
                  </a:cubicBezTo>
                  <a:cubicBezTo>
                    <a:pt x="99" y="50"/>
                    <a:pt x="99" y="50"/>
                    <a:pt x="100" y="51"/>
                  </a:cubicBezTo>
                  <a:moveTo>
                    <a:pt x="84" y="46"/>
                  </a:moveTo>
                  <a:cubicBezTo>
                    <a:pt x="87" y="47"/>
                    <a:pt x="89" y="48"/>
                    <a:pt x="92" y="48"/>
                  </a:cubicBezTo>
                  <a:cubicBezTo>
                    <a:pt x="92" y="49"/>
                    <a:pt x="93" y="48"/>
                    <a:pt x="93" y="48"/>
                  </a:cubicBezTo>
                  <a:cubicBezTo>
                    <a:pt x="93" y="47"/>
                    <a:pt x="93" y="47"/>
                    <a:pt x="92" y="47"/>
                  </a:cubicBezTo>
                  <a:cubicBezTo>
                    <a:pt x="90" y="46"/>
                    <a:pt x="88" y="45"/>
                    <a:pt x="85" y="44"/>
                  </a:cubicBezTo>
                  <a:cubicBezTo>
                    <a:pt x="85" y="44"/>
                    <a:pt x="84" y="44"/>
                    <a:pt x="84" y="44"/>
                  </a:cubicBezTo>
                  <a:cubicBezTo>
                    <a:pt x="84" y="45"/>
                    <a:pt x="84" y="45"/>
                    <a:pt x="84" y="46"/>
                  </a:cubicBezTo>
                  <a:moveTo>
                    <a:pt x="70" y="38"/>
                  </a:moveTo>
                  <a:cubicBezTo>
                    <a:pt x="72" y="40"/>
                    <a:pt x="75" y="41"/>
                    <a:pt x="77" y="42"/>
                  </a:cubicBezTo>
                  <a:cubicBezTo>
                    <a:pt x="77" y="42"/>
                    <a:pt x="78" y="42"/>
                    <a:pt x="78" y="42"/>
                  </a:cubicBezTo>
                  <a:cubicBezTo>
                    <a:pt x="79" y="41"/>
                    <a:pt x="78" y="41"/>
                    <a:pt x="78" y="40"/>
                  </a:cubicBezTo>
                  <a:cubicBezTo>
                    <a:pt x="76" y="39"/>
                    <a:pt x="73" y="38"/>
                    <a:pt x="71" y="37"/>
                  </a:cubicBezTo>
                  <a:cubicBezTo>
                    <a:pt x="70" y="36"/>
                    <a:pt x="70" y="37"/>
                    <a:pt x="69" y="37"/>
                  </a:cubicBezTo>
                  <a:cubicBezTo>
                    <a:pt x="69" y="38"/>
                    <a:pt x="69" y="38"/>
                    <a:pt x="70" y="38"/>
                  </a:cubicBezTo>
                  <a:moveTo>
                    <a:pt x="56" y="31"/>
                  </a:moveTo>
                  <a:cubicBezTo>
                    <a:pt x="58" y="32"/>
                    <a:pt x="60" y="33"/>
                    <a:pt x="63" y="34"/>
                  </a:cubicBezTo>
                  <a:cubicBezTo>
                    <a:pt x="63" y="35"/>
                    <a:pt x="64" y="35"/>
                    <a:pt x="64" y="34"/>
                  </a:cubicBezTo>
                  <a:cubicBezTo>
                    <a:pt x="65" y="34"/>
                    <a:pt x="64" y="33"/>
                    <a:pt x="64" y="33"/>
                  </a:cubicBezTo>
                  <a:cubicBezTo>
                    <a:pt x="61" y="31"/>
                    <a:pt x="59" y="30"/>
                    <a:pt x="57" y="29"/>
                  </a:cubicBezTo>
                  <a:cubicBezTo>
                    <a:pt x="56" y="29"/>
                    <a:pt x="56" y="29"/>
                    <a:pt x="55" y="29"/>
                  </a:cubicBezTo>
                  <a:cubicBezTo>
                    <a:pt x="55" y="30"/>
                    <a:pt x="55" y="30"/>
                    <a:pt x="56" y="31"/>
                  </a:cubicBezTo>
                  <a:moveTo>
                    <a:pt x="41" y="25"/>
                  </a:moveTo>
                  <a:cubicBezTo>
                    <a:pt x="43" y="26"/>
                    <a:pt x="46" y="27"/>
                    <a:pt x="49" y="28"/>
                  </a:cubicBezTo>
                  <a:cubicBezTo>
                    <a:pt x="49" y="28"/>
                    <a:pt x="50" y="28"/>
                    <a:pt x="50" y="27"/>
                  </a:cubicBezTo>
                  <a:cubicBezTo>
                    <a:pt x="50" y="27"/>
                    <a:pt x="50" y="26"/>
                    <a:pt x="49" y="26"/>
                  </a:cubicBezTo>
                  <a:cubicBezTo>
                    <a:pt x="47" y="25"/>
                    <a:pt x="44" y="24"/>
                    <a:pt x="42" y="24"/>
                  </a:cubicBezTo>
                  <a:cubicBezTo>
                    <a:pt x="41" y="23"/>
                    <a:pt x="40" y="24"/>
                    <a:pt x="40" y="24"/>
                  </a:cubicBezTo>
                  <a:cubicBezTo>
                    <a:pt x="40" y="25"/>
                    <a:pt x="41" y="25"/>
                    <a:pt x="41" y="25"/>
                  </a:cubicBezTo>
                  <a:moveTo>
                    <a:pt x="26" y="20"/>
                  </a:moveTo>
                  <a:cubicBezTo>
                    <a:pt x="27" y="21"/>
                    <a:pt x="28" y="22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2" y="24"/>
                    <a:pt x="33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5" y="23"/>
                    <a:pt x="34" y="22"/>
                    <a:pt x="34" y="22"/>
                  </a:cubicBezTo>
                  <a:cubicBezTo>
                    <a:pt x="32" y="22"/>
                    <a:pt x="31" y="22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9"/>
                    <a:pt x="26" y="19"/>
                    <a:pt x="26" y="20"/>
                  </a:cubicBezTo>
                  <a:moveTo>
                    <a:pt x="14" y="9"/>
                  </a:moveTo>
                  <a:cubicBezTo>
                    <a:pt x="16" y="10"/>
                    <a:pt x="18" y="12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0" y="10"/>
                    <a:pt x="18" y="9"/>
                    <a:pt x="16" y="8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moveTo>
                    <a:pt x="1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6" y="5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6" y="3"/>
                    <a:pt x="5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428">
              <a:extLst>
                <a:ext uri="{FF2B5EF4-FFF2-40B4-BE49-F238E27FC236}">
                  <a16:creationId xmlns:a16="http://schemas.microsoft.com/office/drawing/2014/main" id="{A8D18B19-8AE2-436A-DF1B-EDD826E13D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6099" y="3467101"/>
              <a:ext cx="190500" cy="119063"/>
            </a:xfrm>
            <a:custGeom>
              <a:avLst/>
              <a:gdLst>
                <a:gd name="T0" fmla="*/ 6 w 48"/>
                <a:gd name="T1" fmla="*/ 1 h 28"/>
                <a:gd name="T2" fmla="*/ 4 w 48"/>
                <a:gd name="T3" fmla="*/ 0 h 28"/>
                <a:gd name="T4" fmla="*/ 3 w 48"/>
                <a:gd name="T5" fmla="*/ 0 h 28"/>
                <a:gd name="T6" fmla="*/ 1 w 48"/>
                <a:gd name="T7" fmla="*/ 0 h 28"/>
                <a:gd name="T8" fmla="*/ 0 w 48"/>
                <a:gd name="T9" fmla="*/ 0 h 28"/>
                <a:gd name="T10" fmla="*/ 1 w 48"/>
                <a:gd name="T11" fmla="*/ 2 h 28"/>
                <a:gd name="T12" fmla="*/ 3 w 48"/>
                <a:gd name="T13" fmla="*/ 2 h 28"/>
                <a:gd name="T14" fmla="*/ 3 w 48"/>
                <a:gd name="T15" fmla="*/ 1 h 28"/>
                <a:gd name="T16" fmla="*/ 3 w 48"/>
                <a:gd name="T17" fmla="*/ 2 h 28"/>
                <a:gd name="T18" fmla="*/ 6 w 48"/>
                <a:gd name="T19" fmla="*/ 3 h 28"/>
                <a:gd name="T20" fmla="*/ 7 w 48"/>
                <a:gd name="T21" fmla="*/ 2 h 28"/>
                <a:gd name="T22" fmla="*/ 6 w 48"/>
                <a:gd name="T23" fmla="*/ 1 h 28"/>
                <a:gd name="T24" fmla="*/ 21 w 48"/>
                <a:gd name="T25" fmla="*/ 8 h 28"/>
                <a:gd name="T26" fmla="*/ 14 w 48"/>
                <a:gd name="T27" fmla="*/ 4 h 28"/>
                <a:gd name="T28" fmla="*/ 13 w 48"/>
                <a:gd name="T29" fmla="*/ 5 h 28"/>
                <a:gd name="T30" fmla="*/ 13 w 48"/>
                <a:gd name="T31" fmla="*/ 6 h 28"/>
                <a:gd name="T32" fmla="*/ 20 w 48"/>
                <a:gd name="T33" fmla="*/ 10 h 28"/>
                <a:gd name="T34" fmla="*/ 21 w 48"/>
                <a:gd name="T35" fmla="*/ 9 h 28"/>
                <a:gd name="T36" fmla="*/ 21 w 48"/>
                <a:gd name="T37" fmla="*/ 8 h 28"/>
                <a:gd name="T38" fmla="*/ 35 w 48"/>
                <a:gd name="T39" fmla="*/ 17 h 28"/>
                <a:gd name="T40" fmla="*/ 28 w 48"/>
                <a:gd name="T41" fmla="*/ 12 h 28"/>
                <a:gd name="T42" fmla="*/ 27 w 48"/>
                <a:gd name="T43" fmla="*/ 13 h 28"/>
                <a:gd name="T44" fmla="*/ 27 w 48"/>
                <a:gd name="T45" fmla="*/ 14 h 28"/>
                <a:gd name="T46" fmla="*/ 33 w 48"/>
                <a:gd name="T47" fmla="*/ 18 h 28"/>
                <a:gd name="T48" fmla="*/ 35 w 48"/>
                <a:gd name="T49" fmla="*/ 18 h 28"/>
                <a:gd name="T50" fmla="*/ 35 w 48"/>
                <a:gd name="T51" fmla="*/ 17 h 28"/>
                <a:gd name="T52" fmla="*/ 47 w 48"/>
                <a:gd name="T53" fmla="*/ 26 h 28"/>
                <a:gd name="T54" fmla="*/ 41 w 48"/>
                <a:gd name="T55" fmla="*/ 21 h 28"/>
                <a:gd name="T56" fmla="*/ 40 w 48"/>
                <a:gd name="T57" fmla="*/ 22 h 28"/>
                <a:gd name="T58" fmla="*/ 40 w 48"/>
                <a:gd name="T59" fmla="*/ 23 h 28"/>
                <a:gd name="T60" fmla="*/ 46 w 48"/>
                <a:gd name="T61" fmla="*/ 28 h 28"/>
                <a:gd name="T62" fmla="*/ 48 w 48"/>
                <a:gd name="T63" fmla="*/ 28 h 28"/>
                <a:gd name="T64" fmla="*/ 47 w 48"/>
                <a:gd name="T6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28">
                  <a:moveTo>
                    <a:pt x="6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1"/>
                    <a:pt x="6" y="1"/>
                  </a:cubicBezTo>
                  <a:moveTo>
                    <a:pt x="21" y="8"/>
                  </a:moveTo>
                  <a:cubicBezTo>
                    <a:pt x="19" y="7"/>
                    <a:pt x="16" y="5"/>
                    <a:pt x="14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5" y="7"/>
                    <a:pt x="18" y="8"/>
                    <a:pt x="20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2" y="9"/>
                    <a:pt x="22" y="8"/>
                    <a:pt x="21" y="8"/>
                  </a:cubicBezTo>
                  <a:moveTo>
                    <a:pt x="35" y="17"/>
                  </a:moveTo>
                  <a:cubicBezTo>
                    <a:pt x="32" y="15"/>
                    <a:pt x="30" y="14"/>
                    <a:pt x="28" y="12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9" y="15"/>
                    <a:pt x="31" y="17"/>
                    <a:pt x="33" y="18"/>
                  </a:cubicBezTo>
                  <a:cubicBezTo>
                    <a:pt x="34" y="19"/>
                    <a:pt x="35" y="19"/>
                    <a:pt x="35" y="18"/>
                  </a:cubicBezTo>
                  <a:cubicBezTo>
                    <a:pt x="35" y="18"/>
                    <a:pt x="35" y="17"/>
                    <a:pt x="35" y="17"/>
                  </a:cubicBezTo>
                  <a:moveTo>
                    <a:pt x="47" y="26"/>
                  </a:moveTo>
                  <a:cubicBezTo>
                    <a:pt x="45" y="25"/>
                    <a:pt x="43" y="23"/>
                    <a:pt x="41" y="21"/>
                  </a:cubicBezTo>
                  <a:cubicBezTo>
                    <a:pt x="41" y="21"/>
                    <a:pt x="40" y="21"/>
                    <a:pt x="40" y="22"/>
                  </a:cubicBezTo>
                  <a:cubicBezTo>
                    <a:pt x="39" y="22"/>
                    <a:pt x="39" y="23"/>
                    <a:pt x="40" y="23"/>
                  </a:cubicBezTo>
                  <a:cubicBezTo>
                    <a:pt x="42" y="25"/>
                    <a:pt x="44" y="26"/>
                    <a:pt x="46" y="28"/>
                  </a:cubicBezTo>
                  <a:cubicBezTo>
                    <a:pt x="47" y="28"/>
                    <a:pt x="47" y="28"/>
                    <a:pt x="48" y="28"/>
                  </a:cubicBezTo>
                  <a:cubicBezTo>
                    <a:pt x="48" y="27"/>
                    <a:pt x="48" y="27"/>
                    <a:pt x="47" y="2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429">
              <a:extLst>
                <a:ext uri="{FF2B5EF4-FFF2-40B4-BE49-F238E27FC236}">
                  <a16:creationId xmlns:a16="http://schemas.microsoft.com/office/drawing/2014/main" id="{9524A45A-3273-E5A4-89A1-48109786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1987" y="3603626"/>
              <a:ext cx="1206500" cy="2085975"/>
            </a:xfrm>
            <a:custGeom>
              <a:avLst/>
              <a:gdLst>
                <a:gd name="T0" fmla="*/ 198 w 304"/>
                <a:gd name="T1" fmla="*/ 233 h 493"/>
                <a:gd name="T2" fmla="*/ 152 w 304"/>
                <a:gd name="T3" fmla="*/ 163 h 493"/>
                <a:gd name="T4" fmla="*/ 62 w 304"/>
                <a:gd name="T5" fmla="*/ 52 h 493"/>
                <a:gd name="T6" fmla="*/ 51 w 304"/>
                <a:gd name="T7" fmla="*/ 40 h 493"/>
                <a:gd name="T8" fmla="*/ 236 w 304"/>
                <a:gd name="T9" fmla="*/ 69 h 493"/>
                <a:gd name="T10" fmla="*/ 236 w 304"/>
                <a:gd name="T11" fmla="*/ 55 h 493"/>
                <a:gd name="T12" fmla="*/ 81 w 304"/>
                <a:gd name="T13" fmla="*/ 33 h 493"/>
                <a:gd name="T14" fmla="*/ 2 w 304"/>
                <a:gd name="T15" fmla="*/ 0 h 493"/>
                <a:gd name="T16" fmla="*/ 41 w 304"/>
                <a:gd name="T17" fmla="*/ 49 h 493"/>
                <a:gd name="T18" fmla="*/ 174 w 304"/>
                <a:gd name="T19" fmla="*/ 242 h 493"/>
                <a:gd name="T20" fmla="*/ 170 w 304"/>
                <a:gd name="T21" fmla="*/ 332 h 493"/>
                <a:gd name="T22" fmla="*/ 154 w 304"/>
                <a:gd name="T23" fmla="*/ 470 h 493"/>
                <a:gd name="T24" fmla="*/ 145 w 304"/>
                <a:gd name="T25" fmla="*/ 484 h 493"/>
                <a:gd name="T26" fmla="*/ 163 w 304"/>
                <a:gd name="T27" fmla="*/ 484 h 493"/>
                <a:gd name="T28" fmla="*/ 178 w 304"/>
                <a:gd name="T29" fmla="*/ 351 h 493"/>
                <a:gd name="T30" fmla="*/ 189 w 304"/>
                <a:gd name="T31" fmla="*/ 316 h 493"/>
                <a:gd name="T32" fmla="*/ 219 w 304"/>
                <a:gd name="T33" fmla="*/ 365 h 493"/>
                <a:gd name="T34" fmla="*/ 223 w 304"/>
                <a:gd name="T35" fmla="*/ 394 h 493"/>
                <a:gd name="T36" fmla="*/ 267 w 304"/>
                <a:gd name="T37" fmla="*/ 433 h 493"/>
                <a:gd name="T38" fmla="*/ 261 w 304"/>
                <a:gd name="T39" fmla="*/ 452 h 493"/>
                <a:gd name="T40" fmla="*/ 249 w 304"/>
                <a:gd name="T41" fmla="*/ 402 h 493"/>
                <a:gd name="T42" fmla="*/ 233 w 304"/>
                <a:gd name="T43" fmla="*/ 370 h 493"/>
                <a:gd name="T44" fmla="*/ 218 w 304"/>
                <a:gd name="T45" fmla="*/ 323 h 493"/>
                <a:gd name="T46" fmla="*/ 195 w 304"/>
                <a:gd name="T47" fmla="*/ 288 h 493"/>
                <a:gd name="T48" fmla="*/ 210 w 304"/>
                <a:gd name="T49" fmla="*/ 264 h 493"/>
                <a:gd name="T50" fmla="*/ 291 w 304"/>
                <a:gd name="T51" fmla="*/ 394 h 493"/>
                <a:gd name="T52" fmla="*/ 293 w 304"/>
                <a:gd name="T53" fmla="*/ 396 h 493"/>
                <a:gd name="T54" fmla="*/ 302 w 304"/>
                <a:gd name="T55" fmla="*/ 372 h 493"/>
                <a:gd name="T56" fmla="*/ 291 w 304"/>
                <a:gd name="T57" fmla="*/ 395 h 493"/>
                <a:gd name="T58" fmla="*/ 291 w 304"/>
                <a:gd name="T59" fmla="*/ 394 h 493"/>
                <a:gd name="T60" fmla="*/ 291 w 304"/>
                <a:gd name="T61" fmla="*/ 394 h 493"/>
                <a:gd name="T62" fmla="*/ 291 w 304"/>
                <a:gd name="T63" fmla="*/ 395 h 493"/>
                <a:gd name="T64" fmla="*/ 292 w 304"/>
                <a:gd name="T65" fmla="*/ 396 h 493"/>
                <a:gd name="T66" fmla="*/ 293 w 304"/>
                <a:gd name="T67" fmla="*/ 395 h 493"/>
                <a:gd name="T68" fmla="*/ 192 w 304"/>
                <a:gd name="T69" fmla="*/ 249 h 493"/>
                <a:gd name="T70" fmla="*/ 194 w 304"/>
                <a:gd name="T71" fmla="*/ 300 h 493"/>
                <a:gd name="T72" fmla="*/ 231 w 304"/>
                <a:gd name="T73" fmla="*/ 368 h 493"/>
                <a:gd name="T74" fmla="*/ 243 w 304"/>
                <a:gd name="T75" fmla="*/ 401 h 493"/>
                <a:gd name="T76" fmla="*/ 268 w 304"/>
                <a:gd name="T77" fmla="*/ 449 h 493"/>
                <a:gd name="T78" fmla="*/ 270 w 304"/>
                <a:gd name="T79" fmla="*/ 437 h 493"/>
                <a:gd name="T80" fmla="*/ 237 w 304"/>
                <a:gd name="T81" fmla="*/ 411 h 493"/>
                <a:gd name="T82" fmla="*/ 219 w 304"/>
                <a:gd name="T83" fmla="*/ 362 h 493"/>
                <a:gd name="T84" fmla="*/ 216 w 304"/>
                <a:gd name="T85" fmla="*/ 347 h 493"/>
                <a:gd name="T86" fmla="*/ 190 w 304"/>
                <a:gd name="T87" fmla="*/ 314 h 493"/>
                <a:gd name="T88" fmla="*/ 165 w 304"/>
                <a:gd name="T89" fmla="*/ 377 h 493"/>
                <a:gd name="T90" fmla="*/ 148 w 304"/>
                <a:gd name="T91" fmla="*/ 491 h 493"/>
                <a:gd name="T92" fmla="*/ 146 w 304"/>
                <a:gd name="T93" fmla="*/ 485 h 493"/>
                <a:gd name="T94" fmla="*/ 157 w 304"/>
                <a:gd name="T95" fmla="*/ 397 h 493"/>
                <a:gd name="T96" fmla="*/ 178 w 304"/>
                <a:gd name="T97" fmla="*/ 305 h 493"/>
                <a:gd name="T98" fmla="*/ 90 w 304"/>
                <a:gd name="T99" fmla="*/ 110 h 493"/>
                <a:gd name="T100" fmla="*/ 2 w 304"/>
                <a:gd name="T101" fmla="*/ 0 h 493"/>
                <a:gd name="T102" fmla="*/ 81 w 304"/>
                <a:gd name="T103" fmla="*/ 35 h 493"/>
                <a:gd name="T104" fmla="*/ 205 w 304"/>
                <a:gd name="T105" fmla="*/ 59 h 493"/>
                <a:gd name="T106" fmla="*/ 246 w 304"/>
                <a:gd name="T107" fmla="*/ 81 h 493"/>
                <a:gd name="T108" fmla="*/ 212 w 304"/>
                <a:gd name="T109" fmla="*/ 69 h 493"/>
                <a:gd name="T110" fmla="*/ 51 w 304"/>
                <a:gd name="T111" fmla="*/ 39 h 493"/>
                <a:gd name="T112" fmla="*/ 79 w 304"/>
                <a:gd name="T113" fmla="*/ 76 h 493"/>
                <a:gd name="T114" fmla="*/ 180 w 304"/>
                <a:gd name="T115" fmla="*/ 209 h 493"/>
                <a:gd name="T116" fmla="*/ 218 w 304"/>
                <a:gd name="T117" fmla="*/ 254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4" h="493">
                  <a:moveTo>
                    <a:pt x="301" y="361"/>
                  </a:moveTo>
                  <a:cubicBezTo>
                    <a:pt x="302" y="360"/>
                    <a:pt x="302" y="360"/>
                    <a:pt x="302" y="360"/>
                  </a:cubicBezTo>
                  <a:cubicBezTo>
                    <a:pt x="301" y="355"/>
                    <a:pt x="297" y="348"/>
                    <a:pt x="293" y="342"/>
                  </a:cubicBezTo>
                  <a:cubicBezTo>
                    <a:pt x="289" y="335"/>
                    <a:pt x="285" y="329"/>
                    <a:pt x="283" y="325"/>
                  </a:cubicBezTo>
                  <a:cubicBezTo>
                    <a:pt x="274" y="301"/>
                    <a:pt x="245" y="276"/>
                    <a:pt x="220" y="253"/>
                  </a:cubicBezTo>
                  <a:cubicBezTo>
                    <a:pt x="212" y="246"/>
                    <a:pt x="204" y="239"/>
                    <a:pt x="198" y="233"/>
                  </a:cubicBezTo>
                  <a:cubicBezTo>
                    <a:pt x="192" y="227"/>
                    <a:pt x="188" y="222"/>
                    <a:pt x="187" y="219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179" y="199"/>
                    <a:pt x="167" y="182"/>
                    <a:pt x="152" y="163"/>
                  </a:cubicBezTo>
                  <a:cubicBezTo>
                    <a:pt x="137" y="143"/>
                    <a:pt x="119" y="12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98" y="96"/>
                    <a:pt x="91" y="92"/>
                    <a:pt x="89" y="89"/>
                  </a:cubicBezTo>
                  <a:cubicBezTo>
                    <a:pt x="86" y="85"/>
                    <a:pt x="85" y="81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73" y="66"/>
                    <a:pt x="67" y="58"/>
                    <a:pt x="62" y="52"/>
                  </a:cubicBezTo>
                  <a:cubicBezTo>
                    <a:pt x="57" y="46"/>
                    <a:pt x="54" y="42"/>
                    <a:pt x="53" y="40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61" y="44"/>
                    <a:pt x="85" y="53"/>
                    <a:pt x="111" y="62"/>
                  </a:cubicBezTo>
                  <a:cubicBezTo>
                    <a:pt x="136" y="70"/>
                    <a:pt x="163" y="78"/>
                    <a:pt x="180" y="78"/>
                  </a:cubicBezTo>
                  <a:cubicBezTo>
                    <a:pt x="181" y="78"/>
                    <a:pt x="182" y="78"/>
                    <a:pt x="183" y="78"/>
                  </a:cubicBezTo>
                  <a:cubicBezTo>
                    <a:pt x="194" y="77"/>
                    <a:pt x="204" y="74"/>
                    <a:pt x="213" y="71"/>
                  </a:cubicBezTo>
                  <a:cubicBezTo>
                    <a:pt x="220" y="69"/>
                    <a:pt x="225" y="68"/>
                    <a:pt x="230" y="68"/>
                  </a:cubicBezTo>
                  <a:cubicBezTo>
                    <a:pt x="232" y="68"/>
                    <a:pt x="235" y="69"/>
                    <a:pt x="236" y="69"/>
                  </a:cubicBezTo>
                  <a:cubicBezTo>
                    <a:pt x="238" y="70"/>
                    <a:pt x="238" y="71"/>
                    <a:pt x="239" y="72"/>
                  </a:cubicBezTo>
                  <a:cubicBezTo>
                    <a:pt x="240" y="76"/>
                    <a:pt x="245" y="81"/>
                    <a:pt x="245" y="81"/>
                  </a:cubicBezTo>
                  <a:cubicBezTo>
                    <a:pt x="246" y="82"/>
                    <a:pt x="246" y="82"/>
                    <a:pt x="246" y="82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5" y="69"/>
                    <a:pt x="243" y="65"/>
                  </a:cubicBezTo>
                  <a:cubicBezTo>
                    <a:pt x="241" y="60"/>
                    <a:pt x="239" y="57"/>
                    <a:pt x="236" y="55"/>
                  </a:cubicBezTo>
                  <a:cubicBezTo>
                    <a:pt x="234" y="53"/>
                    <a:pt x="230" y="52"/>
                    <a:pt x="227" y="52"/>
                  </a:cubicBezTo>
                  <a:cubicBezTo>
                    <a:pt x="220" y="52"/>
                    <a:pt x="213" y="55"/>
                    <a:pt x="205" y="57"/>
                  </a:cubicBezTo>
                  <a:cubicBezTo>
                    <a:pt x="196" y="60"/>
                    <a:pt x="193" y="61"/>
                    <a:pt x="184" y="62"/>
                  </a:cubicBezTo>
                  <a:cubicBezTo>
                    <a:pt x="183" y="62"/>
                    <a:pt x="183" y="62"/>
                    <a:pt x="182" y="62"/>
                  </a:cubicBezTo>
                  <a:cubicBezTo>
                    <a:pt x="174" y="62"/>
                    <a:pt x="158" y="58"/>
                    <a:pt x="139" y="53"/>
                  </a:cubicBezTo>
                  <a:cubicBezTo>
                    <a:pt x="121" y="48"/>
                    <a:pt x="100" y="41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68" y="32"/>
                    <a:pt x="55" y="26"/>
                    <a:pt x="40" y="17"/>
                  </a:cubicBezTo>
                  <a:cubicBezTo>
                    <a:pt x="25" y="8"/>
                    <a:pt x="15" y="7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4"/>
                    <a:pt x="4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1" y="14"/>
                    <a:pt x="26" y="28"/>
                    <a:pt x="40" y="50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7" y="61"/>
                    <a:pt x="57" y="73"/>
                    <a:pt x="67" y="85"/>
                  </a:cubicBezTo>
                  <a:cubicBezTo>
                    <a:pt x="70" y="89"/>
                    <a:pt x="76" y="93"/>
                    <a:pt x="80" y="96"/>
                  </a:cubicBezTo>
                  <a:cubicBezTo>
                    <a:pt x="83" y="100"/>
                    <a:pt x="85" y="105"/>
                    <a:pt x="90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127" y="153"/>
                    <a:pt x="168" y="199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6" y="258"/>
                    <a:pt x="176" y="280"/>
                    <a:pt x="176" y="305"/>
                  </a:cubicBezTo>
                  <a:cubicBezTo>
                    <a:pt x="177" y="305"/>
                    <a:pt x="177" y="305"/>
                    <a:pt x="177" y="305"/>
                  </a:cubicBezTo>
                  <a:cubicBezTo>
                    <a:pt x="176" y="305"/>
                    <a:pt x="176" y="305"/>
                    <a:pt x="176" y="305"/>
                  </a:cubicBezTo>
                  <a:cubicBezTo>
                    <a:pt x="176" y="312"/>
                    <a:pt x="174" y="317"/>
                    <a:pt x="173" y="325"/>
                  </a:cubicBezTo>
                  <a:cubicBezTo>
                    <a:pt x="173" y="326"/>
                    <a:pt x="171" y="329"/>
                    <a:pt x="170" y="332"/>
                  </a:cubicBezTo>
                  <a:cubicBezTo>
                    <a:pt x="168" y="337"/>
                    <a:pt x="164" y="344"/>
                    <a:pt x="161" y="349"/>
                  </a:cubicBezTo>
                  <a:cubicBezTo>
                    <a:pt x="158" y="355"/>
                    <a:pt x="155" y="360"/>
                    <a:pt x="154" y="362"/>
                  </a:cubicBezTo>
                  <a:cubicBezTo>
                    <a:pt x="152" y="366"/>
                    <a:pt x="152" y="371"/>
                    <a:pt x="152" y="375"/>
                  </a:cubicBezTo>
                  <a:cubicBezTo>
                    <a:pt x="152" y="383"/>
                    <a:pt x="153" y="390"/>
                    <a:pt x="155" y="398"/>
                  </a:cubicBezTo>
                  <a:cubicBezTo>
                    <a:pt x="158" y="410"/>
                    <a:pt x="159" y="422"/>
                    <a:pt x="159" y="432"/>
                  </a:cubicBezTo>
                  <a:cubicBezTo>
                    <a:pt x="159" y="447"/>
                    <a:pt x="157" y="461"/>
                    <a:pt x="154" y="470"/>
                  </a:cubicBezTo>
                  <a:cubicBezTo>
                    <a:pt x="153" y="474"/>
                    <a:pt x="151" y="478"/>
                    <a:pt x="150" y="480"/>
                  </a:cubicBezTo>
                  <a:cubicBezTo>
                    <a:pt x="149" y="482"/>
                    <a:pt x="148" y="483"/>
                    <a:pt x="148" y="483"/>
                  </a:cubicBezTo>
                  <a:cubicBezTo>
                    <a:pt x="147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5" y="484"/>
                  </a:cubicBezTo>
                  <a:cubicBezTo>
                    <a:pt x="144" y="484"/>
                    <a:pt x="143" y="484"/>
                    <a:pt x="142" y="484"/>
                  </a:cubicBezTo>
                  <a:cubicBezTo>
                    <a:pt x="140" y="484"/>
                    <a:pt x="136" y="484"/>
                    <a:pt x="131" y="483"/>
                  </a:cubicBezTo>
                  <a:cubicBezTo>
                    <a:pt x="131" y="483"/>
                    <a:pt x="130" y="483"/>
                    <a:pt x="130" y="484"/>
                  </a:cubicBezTo>
                  <a:cubicBezTo>
                    <a:pt x="130" y="484"/>
                    <a:pt x="130" y="485"/>
                    <a:pt x="130" y="485"/>
                  </a:cubicBezTo>
                  <a:cubicBezTo>
                    <a:pt x="135" y="490"/>
                    <a:pt x="142" y="493"/>
                    <a:pt x="148" y="493"/>
                  </a:cubicBezTo>
                  <a:cubicBezTo>
                    <a:pt x="154" y="493"/>
                    <a:pt x="160" y="490"/>
                    <a:pt x="163" y="484"/>
                  </a:cubicBezTo>
                  <a:cubicBezTo>
                    <a:pt x="163" y="484"/>
                    <a:pt x="163" y="484"/>
                    <a:pt x="163" y="484"/>
                  </a:cubicBezTo>
                  <a:cubicBezTo>
                    <a:pt x="166" y="478"/>
                    <a:pt x="175" y="455"/>
                    <a:pt x="175" y="426"/>
                  </a:cubicBezTo>
                  <a:cubicBezTo>
                    <a:pt x="175" y="415"/>
                    <a:pt x="173" y="403"/>
                    <a:pt x="169" y="391"/>
                  </a:cubicBezTo>
                  <a:cubicBezTo>
                    <a:pt x="168" y="387"/>
                    <a:pt x="167" y="382"/>
                    <a:pt x="167" y="377"/>
                  </a:cubicBezTo>
                  <a:cubicBezTo>
                    <a:pt x="167" y="374"/>
                    <a:pt x="168" y="371"/>
                    <a:pt x="169" y="368"/>
                  </a:cubicBezTo>
                  <a:cubicBezTo>
                    <a:pt x="170" y="365"/>
                    <a:pt x="174" y="358"/>
                    <a:pt x="178" y="351"/>
                  </a:cubicBezTo>
                  <a:cubicBezTo>
                    <a:pt x="183" y="344"/>
                    <a:pt x="187" y="335"/>
                    <a:pt x="188" y="326"/>
                  </a:cubicBezTo>
                  <a:cubicBezTo>
                    <a:pt x="189" y="322"/>
                    <a:pt x="189" y="318"/>
                    <a:pt x="190" y="315"/>
                  </a:cubicBezTo>
                  <a:cubicBezTo>
                    <a:pt x="189" y="314"/>
                    <a:pt x="189" y="314"/>
                    <a:pt x="189" y="314"/>
                  </a:cubicBezTo>
                  <a:cubicBezTo>
                    <a:pt x="188" y="315"/>
                    <a:pt x="188" y="315"/>
                    <a:pt x="188" y="315"/>
                  </a:cubicBezTo>
                  <a:cubicBezTo>
                    <a:pt x="189" y="316"/>
                    <a:pt x="189" y="316"/>
                    <a:pt x="189" y="316"/>
                  </a:cubicBezTo>
                  <a:cubicBezTo>
                    <a:pt x="189" y="316"/>
                    <a:pt x="189" y="316"/>
                    <a:pt x="189" y="316"/>
                  </a:cubicBezTo>
                  <a:cubicBezTo>
                    <a:pt x="193" y="318"/>
                    <a:pt x="197" y="320"/>
                    <a:pt x="200" y="323"/>
                  </a:cubicBezTo>
                  <a:cubicBezTo>
                    <a:pt x="203" y="325"/>
                    <a:pt x="206" y="327"/>
                    <a:pt x="207" y="329"/>
                  </a:cubicBezTo>
                  <a:cubicBezTo>
                    <a:pt x="210" y="335"/>
                    <a:pt x="212" y="342"/>
                    <a:pt x="215" y="348"/>
                  </a:cubicBezTo>
                  <a:cubicBezTo>
                    <a:pt x="217" y="354"/>
                    <a:pt x="218" y="360"/>
                    <a:pt x="218" y="362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8" y="364"/>
                    <a:pt x="218" y="364"/>
                    <a:pt x="219" y="365"/>
                  </a:cubicBezTo>
                  <a:cubicBezTo>
                    <a:pt x="219" y="365"/>
                    <a:pt x="220" y="364"/>
                    <a:pt x="220" y="364"/>
                  </a:cubicBezTo>
                  <a:cubicBezTo>
                    <a:pt x="220" y="364"/>
                    <a:pt x="220" y="364"/>
                    <a:pt x="220" y="364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8" y="365"/>
                    <a:pt x="218" y="366"/>
                    <a:pt x="218" y="367"/>
                  </a:cubicBezTo>
                  <a:cubicBezTo>
                    <a:pt x="218" y="375"/>
                    <a:pt x="220" y="385"/>
                    <a:pt x="223" y="394"/>
                  </a:cubicBezTo>
                  <a:cubicBezTo>
                    <a:pt x="226" y="402"/>
                    <a:pt x="231" y="410"/>
                    <a:pt x="237" y="413"/>
                  </a:cubicBezTo>
                  <a:cubicBezTo>
                    <a:pt x="237" y="413"/>
                    <a:pt x="237" y="413"/>
                    <a:pt x="237" y="413"/>
                  </a:cubicBezTo>
                  <a:cubicBezTo>
                    <a:pt x="244" y="416"/>
                    <a:pt x="244" y="416"/>
                    <a:pt x="244" y="416"/>
                  </a:cubicBezTo>
                  <a:cubicBezTo>
                    <a:pt x="244" y="416"/>
                    <a:pt x="244" y="416"/>
                    <a:pt x="244" y="416"/>
                  </a:cubicBezTo>
                  <a:cubicBezTo>
                    <a:pt x="248" y="418"/>
                    <a:pt x="253" y="418"/>
                    <a:pt x="257" y="420"/>
                  </a:cubicBezTo>
                  <a:cubicBezTo>
                    <a:pt x="261" y="422"/>
                    <a:pt x="265" y="425"/>
                    <a:pt x="267" y="433"/>
                  </a:cubicBezTo>
                  <a:cubicBezTo>
                    <a:pt x="268" y="434"/>
                    <a:pt x="268" y="436"/>
                    <a:pt x="268" y="437"/>
                  </a:cubicBezTo>
                  <a:cubicBezTo>
                    <a:pt x="268" y="441"/>
                    <a:pt x="266" y="445"/>
                    <a:pt x="265" y="447"/>
                  </a:cubicBezTo>
                  <a:cubicBezTo>
                    <a:pt x="264" y="448"/>
                    <a:pt x="263" y="449"/>
                    <a:pt x="262" y="450"/>
                  </a:cubicBezTo>
                  <a:cubicBezTo>
                    <a:pt x="262" y="451"/>
                    <a:pt x="262" y="451"/>
                    <a:pt x="262" y="451"/>
                  </a:cubicBezTo>
                  <a:cubicBezTo>
                    <a:pt x="261" y="451"/>
                    <a:pt x="261" y="451"/>
                    <a:pt x="261" y="451"/>
                  </a:cubicBezTo>
                  <a:cubicBezTo>
                    <a:pt x="261" y="451"/>
                    <a:pt x="261" y="452"/>
                    <a:pt x="261" y="452"/>
                  </a:cubicBezTo>
                  <a:cubicBezTo>
                    <a:pt x="261" y="453"/>
                    <a:pt x="262" y="453"/>
                    <a:pt x="262" y="453"/>
                  </a:cubicBezTo>
                  <a:cubicBezTo>
                    <a:pt x="262" y="453"/>
                    <a:pt x="265" y="453"/>
                    <a:pt x="269" y="451"/>
                  </a:cubicBezTo>
                  <a:cubicBezTo>
                    <a:pt x="272" y="449"/>
                    <a:pt x="276" y="445"/>
                    <a:pt x="276" y="438"/>
                  </a:cubicBezTo>
                  <a:cubicBezTo>
                    <a:pt x="277" y="437"/>
                    <a:pt x="277" y="436"/>
                    <a:pt x="277" y="435"/>
                  </a:cubicBezTo>
                  <a:cubicBezTo>
                    <a:pt x="277" y="421"/>
                    <a:pt x="269" y="408"/>
                    <a:pt x="249" y="402"/>
                  </a:cubicBezTo>
                  <a:cubicBezTo>
                    <a:pt x="249" y="402"/>
                    <a:pt x="249" y="402"/>
                    <a:pt x="249" y="402"/>
                  </a:cubicBezTo>
                  <a:cubicBezTo>
                    <a:pt x="250" y="402"/>
                    <a:pt x="250" y="402"/>
                    <a:pt x="250" y="402"/>
                  </a:cubicBezTo>
                  <a:cubicBezTo>
                    <a:pt x="244" y="399"/>
                    <a:pt x="244" y="399"/>
                    <a:pt x="244" y="399"/>
                  </a:cubicBezTo>
                  <a:cubicBezTo>
                    <a:pt x="243" y="400"/>
                    <a:pt x="243" y="400"/>
                    <a:pt x="243" y="400"/>
                  </a:cubicBezTo>
                  <a:cubicBezTo>
                    <a:pt x="244" y="399"/>
                    <a:pt x="244" y="399"/>
                    <a:pt x="244" y="399"/>
                  </a:cubicBezTo>
                  <a:cubicBezTo>
                    <a:pt x="243" y="399"/>
                    <a:pt x="241" y="397"/>
                    <a:pt x="240" y="395"/>
                  </a:cubicBezTo>
                  <a:cubicBezTo>
                    <a:pt x="236" y="389"/>
                    <a:pt x="233" y="377"/>
                    <a:pt x="233" y="370"/>
                  </a:cubicBezTo>
                  <a:cubicBezTo>
                    <a:pt x="233" y="369"/>
                    <a:pt x="233" y="369"/>
                    <a:pt x="233" y="369"/>
                  </a:cubicBezTo>
                  <a:cubicBezTo>
                    <a:pt x="233" y="369"/>
                    <a:pt x="233" y="369"/>
                    <a:pt x="233" y="369"/>
                  </a:cubicBezTo>
                  <a:cubicBezTo>
                    <a:pt x="233" y="368"/>
                    <a:pt x="233" y="367"/>
                    <a:pt x="233" y="367"/>
                  </a:cubicBezTo>
                  <a:cubicBezTo>
                    <a:pt x="233" y="358"/>
                    <a:pt x="230" y="348"/>
                    <a:pt x="226" y="340"/>
                  </a:cubicBezTo>
                  <a:cubicBezTo>
                    <a:pt x="223" y="331"/>
                    <a:pt x="219" y="324"/>
                    <a:pt x="219" y="323"/>
                  </a:cubicBezTo>
                  <a:cubicBezTo>
                    <a:pt x="218" y="323"/>
                    <a:pt x="218" y="323"/>
                    <a:pt x="218" y="323"/>
                  </a:cubicBezTo>
                  <a:cubicBezTo>
                    <a:pt x="219" y="323"/>
                    <a:pt x="219" y="323"/>
                    <a:pt x="219" y="323"/>
                  </a:cubicBezTo>
                  <a:cubicBezTo>
                    <a:pt x="215" y="316"/>
                    <a:pt x="210" y="311"/>
                    <a:pt x="205" y="307"/>
                  </a:cubicBezTo>
                  <a:cubicBezTo>
                    <a:pt x="202" y="306"/>
                    <a:pt x="200" y="304"/>
                    <a:pt x="198" y="303"/>
                  </a:cubicBezTo>
                  <a:cubicBezTo>
                    <a:pt x="197" y="301"/>
                    <a:pt x="196" y="300"/>
                    <a:pt x="196" y="300"/>
                  </a:cubicBezTo>
                  <a:cubicBezTo>
                    <a:pt x="195" y="296"/>
                    <a:pt x="195" y="292"/>
                    <a:pt x="195" y="289"/>
                  </a:cubicBezTo>
                  <a:cubicBezTo>
                    <a:pt x="195" y="288"/>
                    <a:pt x="195" y="288"/>
                    <a:pt x="195" y="288"/>
                  </a:cubicBezTo>
                  <a:cubicBezTo>
                    <a:pt x="195" y="285"/>
                    <a:pt x="195" y="281"/>
                    <a:pt x="195" y="278"/>
                  </a:cubicBezTo>
                  <a:cubicBezTo>
                    <a:pt x="195" y="270"/>
                    <a:pt x="195" y="260"/>
                    <a:pt x="193" y="249"/>
                  </a:cubicBezTo>
                  <a:cubicBezTo>
                    <a:pt x="192" y="249"/>
                    <a:pt x="192" y="249"/>
                    <a:pt x="192" y="249"/>
                  </a:cubicBezTo>
                  <a:cubicBezTo>
                    <a:pt x="191" y="250"/>
                    <a:pt x="191" y="250"/>
                    <a:pt x="191" y="250"/>
                  </a:cubicBezTo>
                  <a:cubicBezTo>
                    <a:pt x="191" y="250"/>
                    <a:pt x="195" y="253"/>
                    <a:pt x="199" y="255"/>
                  </a:cubicBezTo>
                  <a:cubicBezTo>
                    <a:pt x="203" y="258"/>
                    <a:pt x="208" y="262"/>
                    <a:pt x="210" y="264"/>
                  </a:cubicBezTo>
                  <a:cubicBezTo>
                    <a:pt x="233" y="284"/>
                    <a:pt x="262" y="310"/>
                    <a:pt x="270" y="331"/>
                  </a:cubicBezTo>
                  <a:cubicBezTo>
                    <a:pt x="273" y="337"/>
                    <a:pt x="278" y="346"/>
                    <a:pt x="284" y="353"/>
                  </a:cubicBezTo>
                  <a:cubicBezTo>
                    <a:pt x="286" y="357"/>
                    <a:pt x="289" y="360"/>
                    <a:pt x="291" y="363"/>
                  </a:cubicBezTo>
                  <a:cubicBezTo>
                    <a:pt x="293" y="366"/>
                    <a:pt x="294" y="368"/>
                    <a:pt x="294" y="369"/>
                  </a:cubicBezTo>
                  <a:cubicBezTo>
                    <a:pt x="295" y="370"/>
                    <a:pt x="295" y="373"/>
                    <a:pt x="295" y="376"/>
                  </a:cubicBezTo>
                  <a:cubicBezTo>
                    <a:pt x="295" y="382"/>
                    <a:pt x="294" y="390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0" y="395"/>
                    <a:pt x="290" y="395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6"/>
                    <a:pt x="293" y="396"/>
                    <a:pt x="293" y="396"/>
                  </a:cubicBezTo>
                  <a:cubicBezTo>
                    <a:pt x="294" y="394"/>
                    <a:pt x="298" y="390"/>
                    <a:pt x="299" y="388"/>
                  </a:cubicBezTo>
                  <a:cubicBezTo>
                    <a:pt x="303" y="382"/>
                    <a:pt x="304" y="377"/>
                    <a:pt x="304" y="372"/>
                  </a:cubicBezTo>
                  <a:cubicBezTo>
                    <a:pt x="304" y="368"/>
                    <a:pt x="303" y="364"/>
                    <a:pt x="302" y="360"/>
                  </a:cubicBezTo>
                  <a:cubicBezTo>
                    <a:pt x="301" y="361"/>
                    <a:pt x="301" y="361"/>
                    <a:pt x="301" y="361"/>
                  </a:cubicBezTo>
                  <a:cubicBezTo>
                    <a:pt x="301" y="361"/>
                    <a:pt x="301" y="361"/>
                    <a:pt x="301" y="361"/>
                  </a:cubicBezTo>
                  <a:cubicBezTo>
                    <a:pt x="302" y="364"/>
                    <a:pt x="302" y="368"/>
                    <a:pt x="302" y="372"/>
                  </a:cubicBezTo>
                  <a:cubicBezTo>
                    <a:pt x="302" y="376"/>
                    <a:pt x="301" y="381"/>
                    <a:pt x="298" y="387"/>
                  </a:cubicBezTo>
                  <a:cubicBezTo>
                    <a:pt x="297" y="388"/>
                    <a:pt x="295" y="390"/>
                    <a:pt x="294" y="392"/>
                  </a:cubicBezTo>
                  <a:cubicBezTo>
                    <a:pt x="293" y="392"/>
                    <a:pt x="292" y="393"/>
                    <a:pt x="292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5"/>
                    <a:pt x="293" y="395"/>
                    <a:pt x="293" y="395"/>
                  </a:cubicBezTo>
                  <a:cubicBezTo>
                    <a:pt x="296" y="390"/>
                    <a:pt x="297" y="382"/>
                    <a:pt x="297" y="376"/>
                  </a:cubicBezTo>
                  <a:cubicBezTo>
                    <a:pt x="297" y="373"/>
                    <a:pt x="297" y="370"/>
                    <a:pt x="296" y="369"/>
                  </a:cubicBezTo>
                  <a:cubicBezTo>
                    <a:pt x="296" y="367"/>
                    <a:pt x="294" y="365"/>
                    <a:pt x="292" y="362"/>
                  </a:cubicBezTo>
                  <a:cubicBezTo>
                    <a:pt x="286" y="353"/>
                    <a:pt x="276" y="340"/>
                    <a:pt x="272" y="330"/>
                  </a:cubicBezTo>
                  <a:cubicBezTo>
                    <a:pt x="263" y="309"/>
                    <a:pt x="234" y="283"/>
                    <a:pt x="211" y="262"/>
                  </a:cubicBezTo>
                  <a:cubicBezTo>
                    <a:pt x="206" y="258"/>
                    <a:pt x="192" y="249"/>
                    <a:pt x="192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9"/>
                    <a:pt x="191" y="249"/>
                    <a:pt x="191" y="250"/>
                  </a:cubicBezTo>
                  <a:cubicBezTo>
                    <a:pt x="193" y="260"/>
                    <a:pt x="193" y="270"/>
                    <a:pt x="193" y="278"/>
                  </a:cubicBezTo>
                  <a:cubicBezTo>
                    <a:pt x="193" y="281"/>
                    <a:pt x="193" y="285"/>
                    <a:pt x="193" y="288"/>
                  </a:cubicBezTo>
                  <a:cubicBezTo>
                    <a:pt x="193" y="288"/>
                    <a:pt x="193" y="288"/>
                    <a:pt x="193" y="289"/>
                  </a:cubicBezTo>
                  <a:cubicBezTo>
                    <a:pt x="193" y="292"/>
                    <a:pt x="193" y="296"/>
                    <a:pt x="194" y="300"/>
                  </a:cubicBezTo>
                  <a:cubicBezTo>
                    <a:pt x="194" y="302"/>
                    <a:pt x="195" y="303"/>
                    <a:pt x="197" y="304"/>
                  </a:cubicBezTo>
                  <a:cubicBezTo>
                    <a:pt x="202" y="308"/>
                    <a:pt x="212" y="314"/>
                    <a:pt x="217" y="324"/>
                  </a:cubicBezTo>
                  <a:cubicBezTo>
                    <a:pt x="217" y="324"/>
                    <a:pt x="217" y="324"/>
                    <a:pt x="217" y="324"/>
                  </a:cubicBezTo>
                  <a:cubicBezTo>
                    <a:pt x="218" y="325"/>
                    <a:pt x="221" y="332"/>
                    <a:pt x="224" y="341"/>
                  </a:cubicBezTo>
                  <a:cubicBezTo>
                    <a:pt x="228" y="349"/>
                    <a:pt x="231" y="359"/>
                    <a:pt x="231" y="367"/>
                  </a:cubicBezTo>
                  <a:cubicBezTo>
                    <a:pt x="231" y="367"/>
                    <a:pt x="231" y="368"/>
                    <a:pt x="231" y="368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1" y="368"/>
                    <a:pt x="231" y="368"/>
                    <a:pt x="231" y="368"/>
                  </a:cubicBezTo>
                  <a:cubicBezTo>
                    <a:pt x="231" y="369"/>
                    <a:pt x="231" y="369"/>
                    <a:pt x="231" y="370"/>
                  </a:cubicBezTo>
                  <a:cubicBezTo>
                    <a:pt x="231" y="375"/>
                    <a:pt x="232" y="382"/>
                    <a:pt x="235" y="388"/>
                  </a:cubicBezTo>
                  <a:cubicBezTo>
                    <a:pt x="236" y="391"/>
                    <a:pt x="237" y="394"/>
                    <a:pt x="238" y="396"/>
                  </a:cubicBezTo>
                  <a:cubicBezTo>
                    <a:pt x="240" y="398"/>
                    <a:pt x="241" y="400"/>
                    <a:pt x="243" y="401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9" y="403"/>
                    <a:pt x="249" y="403"/>
                    <a:pt x="249" y="403"/>
                  </a:cubicBezTo>
                  <a:cubicBezTo>
                    <a:pt x="249" y="403"/>
                    <a:pt x="249" y="403"/>
                    <a:pt x="249" y="403"/>
                  </a:cubicBezTo>
                  <a:cubicBezTo>
                    <a:pt x="268" y="410"/>
                    <a:pt x="275" y="422"/>
                    <a:pt x="275" y="435"/>
                  </a:cubicBezTo>
                  <a:cubicBezTo>
                    <a:pt x="275" y="436"/>
                    <a:pt x="275" y="437"/>
                    <a:pt x="274" y="438"/>
                  </a:cubicBezTo>
                  <a:cubicBezTo>
                    <a:pt x="274" y="445"/>
                    <a:pt x="271" y="448"/>
                    <a:pt x="268" y="449"/>
                  </a:cubicBezTo>
                  <a:cubicBezTo>
                    <a:pt x="266" y="450"/>
                    <a:pt x="265" y="450"/>
                    <a:pt x="264" y="451"/>
                  </a:cubicBezTo>
                  <a:cubicBezTo>
                    <a:pt x="263" y="451"/>
                    <a:pt x="263" y="451"/>
                    <a:pt x="263" y="451"/>
                  </a:cubicBezTo>
                  <a:cubicBezTo>
                    <a:pt x="262" y="451"/>
                    <a:pt x="262" y="451"/>
                    <a:pt x="262" y="451"/>
                  </a:cubicBezTo>
                  <a:cubicBezTo>
                    <a:pt x="262" y="452"/>
                    <a:pt x="262" y="452"/>
                    <a:pt x="262" y="452"/>
                  </a:cubicBezTo>
                  <a:cubicBezTo>
                    <a:pt x="263" y="453"/>
                    <a:pt x="263" y="453"/>
                    <a:pt x="263" y="453"/>
                  </a:cubicBezTo>
                  <a:cubicBezTo>
                    <a:pt x="263" y="453"/>
                    <a:pt x="270" y="446"/>
                    <a:pt x="270" y="437"/>
                  </a:cubicBezTo>
                  <a:cubicBezTo>
                    <a:pt x="270" y="436"/>
                    <a:pt x="269" y="434"/>
                    <a:pt x="269" y="432"/>
                  </a:cubicBezTo>
                  <a:cubicBezTo>
                    <a:pt x="266" y="424"/>
                    <a:pt x="262" y="420"/>
                    <a:pt x="258" y="418"/>
                  </a:cubicBezTo>
                  <a:cubicBezTo>
                    <a:pt x="253" y="416"/>
                    <a:pt x="248" y="416"/>
                    <a:pt x="244" y="414"/>
                  </a:cubicBezTo>
                  <a:cubicBezTo>
                    <a:pt x="244" y="415"/>
                    <a:pt x="244" y="415"/>
                    <a:pt x="244" y="415"/>
                  </a:cubicBezTo>
                  <a:cubicBezTo>
                    <a:pt x="244" y="414"/>
                    <a:pt x="244" y="414"/>
                    <a:pt x="244" y="414"/>
                  </a:cubicBezTo>
                  <a:cubicBezTo>
                    <a:pt x="237" y="411"/>
                    <a:pt x="237" y="411"/>
                    <a:pt x="237" y="411"/>
                  </a:cubicBezTo>
                  <a:cubicBezTo>
                    <a:pt x="237" y="412"/>
                    <a:pt x="237" y="412"/>
                    <a:pt x="237" y="412"/>
                  </a:cubicBezTo>
                  <a:cubicBezTo>
                    <a:pt x="238" y="411"/>
                    <a:pt x="238" y="411"/>
                    <a:pt x="238" y="411"/>
                  </a:cubicBezTo>
                  <a:cubicBezTo>
                    <a:pt x="233" y="409"/>
                    <a:pt x="228" y="401"/>
                    <a:pt x="225" y="393"/>
                  </a:cubicBezTo>
                  <a:cubicBezTo>
                    <a:pt x="222" y="384"/>
                    <a:pt x="220" y="375"/>
                    <a:pt x="220" y="367"/>
                  </a:cubicBezTo>
                  <a:cubicBezTo>
                    <a:pt x="220" y="366"/>
                    <a:pt x="220" y="365"/>
                    <a:pt x="220" y="363"/>
                  </a:cubicBezTo>
                  <a:cubicBezTo>
                    <a:pt x="220" y="363"/>
                    <a:pt x="220" y="363"/>
                    <a:pt x="219" y="362"/>
                  </a:cubicBezTo>
                  <a:cubicBezTo>
                    <a:pt x="219" y="362"/>
                    <a:pt x="218" y="363"/>
                    <a:pt x="218" y="363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9" y="364"/>
                    <a:pt x="219" y="364"/>
                    <a:pt x="219" y="364"/>
                  </a:cubicBezTo>
                  <a:cubicBezTo>
                    <a:pt x="220" y="364"/>
                    <a:pt x="220" y="364"/>
                    <a:pt x="220" y="364"/>
                  </a:cubicBezTo>
                  <a:cubicBezTo>
                    <a:pt x="220" y="363"/>
                    <a:pt x="220" y="363"/>
                    <a:pt x="220" y="362"/>
                  </a:cubicBezTo>
                  <a:cubicBezTo>
                    <a:pt x="220" y="359"/>
                    <a:pt x="219" y="354"/>
                    <a:pt x="216" y="347"/>
                  </a:cubicBezTo>
                  <a:cubicBezTo>
                    <a:pt x="214" y="341"/>
                    <a:pt x="211" y="334"/>
                    <a:pt x="209" y="328"/>
                  </a:cubicBezTo>
                  <a:cubicBezTo>
                    <a:pt x="207" y="326"/>
                    <a:pt x="205" y="323"/>
                    <a:pt x="201" y="321"/>
                  </a:cubicBezTo>
                  <a:cubicBezTo>
                    <a:pt x="198" y="319"/>
                    <a:pt x="194" y="316"/>
                    <a:pt x="190" y="314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14"/>
                    <a:pt x="190" y="314"/>
                    <a:pt x="190" y="314"/>
                  </a:cubicBezTo>
                  <a:cubicBezTo>
                    <a:pt x="190" y="314"/>
                    <a:pt x="190" y="314"/>
                    <a:pt x="190" y="314"/>
                  </a:cubicBezTo>
                  <a:cubicBezTo>
                    <a:pt x="189" y="314"/>
                    <a:pt x="189" y="314"/>
                    <a:pt x="189" y="314"/>
                  </a:cubicBezTo>
                  <a:cubicBezTo>
                    <a:pt x="188" y="314"/>
                    <a:pt x="188" y="314"/>
                    <a:pt x="188" y="314"/>
                  </a:cubicBezTo>
                  <a:cubicBezTo>
                    <a:pt x="187" y="318"/>
                    <a:pt x="187" y="322"/>
                    <a:pt x="186" y="326"/>
                  </a:cubicBezTo>
                  <a:cubicBezTo>
                    <a:pt x="185" y="334"/>
                    <a:pt x="181" y="343"/>
                    <a:pt x="177" y="350"/>
                  </a:cubicBezTo>
                  <a:cubicBezTo>
                    <a:pt x="172" y="357"/>
                    <a:pt x="168" y="364"/>
                    <a:pt x="167" y="368"/>
                  </a:cubicBezTo>
                  <a:cubicBezTo>
                    <a:pt x="166" y="371"/>
                    <a:pt x="165" y="374"/>
                    <a:pt x="165" y="377"/>
                  </a:cubicBezTo>
                  <a:cubicBezTo>
                    <a:pt x="165" y="382"/>
                    <a:pt x="166" y="387"/>
                    <a:pt x="168" y="392"/>
                  </a:cubicBezTo>
                  <a:cubicBezTo>
                    <a:pt x="171" y="404"/>
                    <a:pt x="173" y="415"/>
                    <a:pt x="173" y="426"/>
                  </a:cubicBezTo>
                  <a:cubicBezTo>
                    <a:pt x="173" y="454"/>
                    <a:pt x="164" y="477"/>
                    <a:pt x="161" y="484"/>
                  </a:cubicBezTo>
                  <a:cubicBezTo>
                    <a:pt x="162" y="484"/>
                    <a:pt x="162" y="484"/>
                    <a:pt x="162" y="484"/>
                  </a:cubicBezTo>
                  <a:cubicBezTo>
                    <a:pt x="161" y="484"/>
                    <a:pt x="161" y="484"/>
                    <a:pt x="161" y="484"/>
                  </a:cubicBezTo>
                  <a:cubicBezTo>
                    <a:pt x="159" y="488"/>
                    <a:pt x="154" y="491"/>
                    <a:pt x="148" y="491"/>
                  </a:cubicBezTo>
                  <a:cubicBezTo>
                    <a:pt x="142" y="491"/>
                    <a:pt x="136" y="489"/>
                    <a:pt x="132" y="484"/>
                  </a:cubicBezTo>
                  <a:cubicBezTo>
                    <a:pt x="131" y="484"/>
                    <a:pt x="131" y="484"/>
                    <a:pt x="131" y="484"/>
                  </a:cubicBezTo>
                  <a:cubicBezTo>
                    <a:pt x="131" y="485"/>
                    <a:pt x="131" y="485"/>
                    <a:pt x="131" y="485"/>
                  </a:cubicBezTo>
                  <a:cubicBezTo>
                    <a:pt x="136" y="486"/>
                    <a:pt x="140" y="486"/>
                    <a:pt x="142" y="486"/>
                  </a:cubicBezTo>
                  <a:cubicBezTo>
                    <a:pt x="145" y="486"/>
                    <a:pt x="146" y="486"/>
                    <a:pt x="146" y="486"/>
                  </a:cubicBezTo>
                  <a:cubicBezTo>
                    <a:pt x="146" y="485"/>
                    <a:pt x="146" y="485"/>
                    <a:pt x="146" y="485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7" y="486"/>
                    <a:pt x="148" y="485"/>
                    <a:pt x="149" y="485"/>
                  </a:cubicBezTo>
                  <a:cubicBezTo>
                    <a:pt x="152" y="482"/>
                    <a:pt x="155" y="476"/>
                    <a:pt x="157" y="467"/>
                  </a:cubicBezTo>
                  <a:cubicBezTo>
                    <a:pt x="159" y="458"/>
                    <a:pt x="161" y="446"/>
                    <a:pt x="161" y="432"/>
                  </a:cubicBezTo>
                  <a:cubicBezTo>
                    <a:pt x="161" y="421"/>
                    <a:pt x="160" y="409"/>
                    <a:pt x="157" y="397"/>
                  </a:cubicBezTo>
                  <a:cubicBezTo>
                    <a:pt x="155" y="390"/>
                    <a:pt x="154" y="382"/>
                    <a:pt x="154" y="375"/>
                  </a:cubicBezTo>
                  <a:cubicBezTo>
                    <a:pt x="154" y="371"/>
                    <a:pt x="154" y="367"/>
                    <a:pt x="156" y="363"/>
                  </a:cubicBezTo>
                  <a:cubicBezTo>
                    <a:pt x="157" y="360"/>
                    <a:pt x="162" y="352"/>
                    <a:pt x="166" y="344"/>
                  </a:cubicBezTo>
                  <a:cubicBezTo>
                    <a:pt x="168" y="340"/>
                    <a:pt x="170" y="337"/>
                    <a:pt x="172" y="333"/>
                  </a:cubicBezTo>
                  <a:cubicBezTo>
                    <a:pt x="173" y="330"/>
                    <a:pt x="174" y="327"/>
                    <a:pt x="175" y="325"/>
                  </a:cubicBezTo>
                  <a:cubicBezTo>
                    <a:pt x="176" y="318"/>
                    <a:pt x="178" y="313"/>
                    <a:pt x="178" y="305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78" y="280"/>
                    <a:pt x="178" y="258"/>
                    <a:pt x="176" y="242"/>
                  </a:cubicBezTo>
                  <a:cubicBezTo>
                    <a:pt x="175" y="242"/>
                    <a:pt x="175" y="242"/>
                    <a:pt x="175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0" y="198"/>
                    <a:pt x="128" y="152"/>
                    <a:pt x="91" y="110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86" y="104"/>
                    <a:pt x="85" y="99"/>
                    <a:pt x="81" y="95"/>
                  </a:cubicBezTo>
                  <a:cubicBezTo>
                    <a:pt x="78" y="91"/>
                    <a:pt x="71" y="87"/>
                    <a:pt x="68" y="83"/>
                  </a:cubicBezTo>
                  <a:cubicBezTo>
                    <a:pt x="58" y="71"/>
                    <a:pt x="49" y="6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27" y="27"/>
                    <a:pt x="13" y="1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5" y="9"/>
                    <a:pt x="24" y="10"/>
                    <a:pt x="39" y="19"/>
                  </a:cubicBezTo>
                  <a:cubicBezTo>
                    <a:pt x="54" y="27"/>
                    <a:pt x="67" y="34"/>
                    <a:pt x="81" y="35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99" y="43"/>
                    <a:pt x="120" y="50"/>
                    <a:pt x="139" y="55"/>
                  </a:cubicBezTo>
                  <a:cubicBezTo>
                    <a:pt x="157" y="60"/>
                    <a:pt x="173" y="64"/>
                    <a:pt x="182" y="64"/>
                  </a:cubicBezTo>
                  <a:cubicBezTo>
                    <a:pt x="183" y="64"/>
                    <a:pt x="184" y="64"/>
                    <a:pt x="184" y="64"/>
                  </a:cubicBezTo>
                  <a:cubicBezTo>
                    <a:pt x="193" y="63"/>
                    <a:pt x="197" y="61"/>
                    <a:pt x="205" y="59"/>
                  </a:cubicBezTo>
                  <a:cubicBezTo>
                    <a:pt x="214" y="57"/>
                    <a:pt x="221" y="54"/>
                    <a:pt x="227" y="54"/>
                  </a:cubicBezTo>
                  <a:cubicBezTo>
                    <a:pt x="230" y="54"/>
                    <a:pt x="233" y="55"/>
                    <a:pt x="235" y="57"/>
                  </a:cubicBezTo>
                  <a:cubicBezTo>
                    <a:pt x="238" y="58"/>
                    <a:pt x="240" y="61"/>
                    <a:pt x="241" y="66"/>
                  </a:cubicBezTo>
                  <a:cubicBezTo>
                    <a:pt x="242" y="68"/>
                    <a:pt x="243" y="72"/>
                    <a:pt x="244" y="75"/>
                  </a:cubicBezTo>
                  <a:cubicBezTo>
                    <a:pt x="244" y="78"/>
                    <a:pt x="245" y="81"/>
                    <a:pt x="245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7" y="80"/>
                    <a:pt x="246" y="80"/>
                    <a:pt x="246" y="79"/>
                  </a:cubicBezTo>
                  <a:cubicBezTo>
                    <a:pt x="245" y="78"/>
                    <a:pt x="242" y="74"/>
                    <a:pt x="241" y="71"/>
                  </a:cubicBezTo>
                  <a:cubicBezTo>
                    <a:pt x="240" y="70"/>
                    <a:pt x="239" y="68"/>
                    <a:pt x="237" y="68"/>
                  </a:cubicBezTo>
                  <a:cubicBezTo>
                    <a:pt x="235" y="67"/>
                    <a:pt x="233" y="66"/>
                    <a:pt x="230" y="66"/>
                  </a:cubicBezTo>
                  <a:cubicBezTo>
                    <a:pt x="225" y="66"/>
                    <a:pt x="219" y="67"/>
                    <a:pt x="212" y="69"/>
                  </a:cubicBezTo>
                  <a:cubicBezTo>
                    <a:pt x="203" y="72"/>
                    <a:pt x="193" y="75"/>
                    <a:pt x="183" y="76"/>
                  </a:cubicBezTo>
                  <a:cubicBezTo>
                    <a:pt x="182" y="76"/>
                    <a:pt x="181" y="76"/>
                    <a:pt x="180" y="76"/>
                  </a:cubicBezTo>
                  <a:cubicBezTo>
                    <a:pt x="164" y="76"/>
                    <a:pt x="137" y="68"/>
                    <a:pt x="112" y="60"/>
                  </a:cubicBezTo>
                  <a:cubicBezTo>
                    <a:pt x="86" y="51"/>
                    <a:pt x="62" y="42"/>
                    <a:pt x="52" y="38"/>
                  </a:cubicBezTo>
                  <a:cubicBezTo>
                    <a:pt x="52" y="38"/>
                    <a:pt x="51" y="38"/>
                    <a:pt x="51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2" y="43"/>
                    <a:pt x="56" y="47"/>
                    <a:pt x="60" y="54"/>
                  </a:cubicBezTo>
                  <a:cubicBezTo>
                    <a:pt x="65" y="60"/>
                    <a:pt x="72" y="67"/>
                    <a:pt x="79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3" y="82"/>
                    <a:pt x="84" y="86"/>
                    <a:pt x="87" y="90"/>
                  </a:cubicBezTo>
                  <a:cubicBezTo>
                    <a:pt x="90" y="93"/>
                    <a:pt x="96" y="97"/>
                    <a:pt x="101" y="103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18" y="123"/>
                    <a:pt x="136" y="145"/>
                    <a:pt x="151" y="164"/>
                  </a:cubicBezTo>
                  <a:cubicBezTo>
                    <a:pt x="165" y="183"/>
                    <a:pt x="177" y="200"/>
                    <a:pt x="180" y="209"/>
                  </a:cubicBezTo>
                  <a:cubicBezTo>
                    <a:pt x="180" y="209"/>
                    <a:pt x="180" y="209"/>
                    <a:pt x="180" y="209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6" y="219"/>
                    <a:pt x="186" y="219"/>
                    <a:pt x="186" y="219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6" y="223"/>
                    <a:pt x="191" y="228"/>
                    <a:pt x="197" y="235"/>
                  </a:cubicBezTo>
                  <a:cubicBezTo>
                    <a:pt x="203" y="241"/>
                    <a:pt x="211" y="248"/>
                    <a:pt x="218" y="254"/>
                  </a:cubicBezTo>
                  <a:cubicBezTo>
                    <a:pt x="244" y="277"/>
                    <a:pt x="272" y="303"/>
                    <a:pt x="281" y="326"/>
                  </a:cubicBezTo>
                  <a:cubicBezTo>
                    <a:pt x="283" y="330"/>
                    <a:pt x="287" y="336"/>
                    <a:pt x="291" y="343"/>
                  </a:cubicBezTo>
                  <a:cubicBezTo>
                    <a:pt x="295" y="349"/>
                    <a:pt x="299" y="356"/>
                    <a:pt x="301" y="361"/>
                  </a:cubicBezTo>
                  <a:cubicBezTo>
                    <a:pt x="301" y="361"/>
                    <a:pt x="301" y="361"/>
                    <a:pt x="301" y="36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430">
              <a:extLst>
                <a:ext uri="{FF2B5EF4-FFF2-40B4-BE49-F238E27FC236}">
                  <a16:creationId xmlns:a16="http://schemas.microsoft.com/office/drawing/2014/main" id="{8497E119-3DB8-C5FF-F472-26EC6E875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6099" y="2811463"/>
              <a:ext cx="941387" cy="944563"/>
            </a:xfrm>
            <a:custGeom>
              <a:avLst/>
              <a:gdLst>
                <a:gd name="T0" fmla="*/ 64 w 237"/>
                <a:gd name="T1" fmla="*/ 2 h 223"/>
                <a:gd name="T2" fmla="*/ 169 w 237"/>
                <a:gd name="T3" fmla="*/ 35 h 223"/>
                <a:gd name="T4" fmla="*/ 173 w 237"/>
                <a:gd name="T5" fmla="*/ 34 h 223"/>
                <a:gd name="T6" fmla="*/ 198 w 237"/>
                <a:gd name="T7" fmla="*/ 56 h 223"/>
                <a:gd name="T8" fmla="*/ 235 w 237"/>
                <a:gd name="T9" fmla="*/ 135 h 223"/>
                <a:gd name="T10" fmla="*/ 225 w 237"/>
                <a:gd name="T11" fmla="*/ 175 h 223"/>
                <a:gd name="T12" fmla="*/ 208 w 237"/>
                <a:gd name="T13" fmla="*/ 203 h 223"/>
                <a:gd name="T14" fmla="*/ 175 w 237"/>
                <a:gd name="T15" fmla="*/ 208 h 223"/>
                <a:gd name="T16" fmla="*/ 143 w 237"/>
                <a:gd name="T17" fmla="*/ 218 h 223"/>
                <a:gd name="T18" fmla="*/ 139 w 237"/>
                <a:gd name="T19" fmla="*/ 216 h 223"/>
                <a:gd name="T20" fmla="*/ 116 w 237"/>
                <a:gd name="T21" fmla="*/ 221 h 223"/>
                <a:gd name="T22" fmla="*/ 37 w 237"/>
                <a:gd name="T23" fmla="*/ 193 h 223"/>
                <a:gd name="T24" fmla="*/ 2 w 237"/>
                <a:gd name="T25" fmla="*/ 151 h 223"/>
                <a:gd name="T26" fmla="*/ 7 w 237"/>
                <a:gd name="T27" fmla="*/ 124 h 223"/>
                <a:gd name="T28" fmla="*/ 23 w 237"/>
                <a:gd name="T29" fmla="*/ 69 h 223"/>
                <a:gd name="T30" fmla="*/ 58 w 237"/>
                <a:gd name="T31" fmla="*/ 2 h 223"/>
                <a:gd name="T32" fmla="*/ 64 w 237"/>
                <a:gd name="T33" fmla="*/ 2 h 223"/>
                <a:gd name="T34" fmla="*/ 64 w 237"/>
                <a:gd name="T35" fmla="*/ 2 h 223"/>
                <a:gd name="T36" fmla="*/ 64 w 237"/>
                <a:gd name="T37" fmla="*/ 0 h 223"/>
                <a:gd name="T38" fmla="*/ 58 w 237"/>
                <a:gd name="T39" fmla="*/ 1 h 223"/>
                <a:gd name="T40" fmla="*/ 22 w 237"/>
                <a:gd name="T41" fmla="*/ 69 h 223"/>
                <a:gd name="T42" fmla="*/ 5 w 237"/>
                <a:gd name="T43" fmla="*/ 123 h 223"/>
                <a:gd name="T44" fmla="*/ 5 w 237"/>
                <a:gd name="T45" fmla="*/ 123 h 223"/>
                <a:gd name="T46" fmla="*/ 12 w 237"/>
                <a:gd name="T47" fmla="*/ 182 h 223"/>
                <a:gd name="T48" fmla="*/ 68 w 237"/>
                <a:gd name="T49" fmla="*/ 206 h 223"/>
                <a:gd name="T50" fmla="*/ 138 w 237"/>
                <a:gd name="T51" fmla="*/ 217 h 223"/>
                <a:gd name="T52" fmla="*/ 137 w 237"/>
                <a:gd name="T53" fmla="*/ 217 h 223"/>
                <a:gd name="T54" fmla="*/ 143 w 237"/>
                <a:gd name="T55" fmla="*/ 220 h 223"/>
                <a:gd name="T56" fmla="*/ 175 w 237"/>
                <a:gd name="T57" fmla="*/ 210 h 223"/>
                <a:gd name="T58" fmla="*/ 209 w 237"/>
                <a:gd name="T59" fmla="*/ 204 h 223"/>
                <a:gd name="T60" fmla="*/ 227 w 237"/>
                <a:gd name="T61" fmla="*/ 176 h 223"/>
                <a:gd name="T62" fmla="*/ 237 w 237"/>
                <a:gd name="T63" fmla="*/ 135 h 223"/>
                <a:gd name="T64" fmla="*/ 200 w 237"/>
                <a:gd name="T65" fmla="*/ 55 h 223"/>
                <a:gd name="T66" fmla="*/ 172 w 237"/>
                <a:gd name="T67" fmla="*/ 33 h 223"/>
                <a:gd name="T68" fmla="*/ 168 w 237"/>
                <a:gd name="T69" fmla="*/ 35 h 223"/>
                <a:gd name="T70" fmla="*/ 64 w 237"/>
                <a:gd name="T71" fmla="*/ 0 h 223"/>
                <a:gd name="T72" fmla="*/ 64 w 237"/>
                <a:gd name="T73" fmla="*/ 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7" h="223">
                  <a:moveTo>
                    <a:pt x="64" y="1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95" y="5"/>
                    <a:pt x="137" y="10"/>
                    <a:pt x="168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80" y="37"/>
                    <a:pt x="189" y="45"/>
                    <a:pt x="198" y="56"/>
                  </a:cubicBezTo>
                  <a:cubicBezTo>
                    <a:pt x="207" y="68"/>
                    <a:pt x="216" y="81"/>
                    <a:pt x="223" y="94"/>
                  </a:cubicBezTo>
                  <a:cubicBezTo>
                    <a:pt x="230" y="108"/>
                    <a:pt x="235" y="121"/>
                    <a:pt x="235" y="135"/>
                  </a:cubicBezTo>
                  <a:cubicBezTo>
                    <a:pt x="235" y="140"/>
                    <a:pt x="235" y="145"/>
                    <a:pt x="233" y="150"/>
                  </a:cubicBezTo>
                  <a:cubicBezTo>
                    <a:pt x="232" y="158"/>
                    <a:pt x="229" y="166"/>
                    <a:pt x="225" y="175"/>
                  </a:cubicBezTo>
                  <a:cubicBezTo>
                    <a:pt x="222" y="181"/>
                    <a:pt x="221" y="186"/>
                    <a:pt x="219" y="190"/>
                  </a:cubicBezTo>
                  <a:cubicBezTo>
                    <a:pt x="217" y="195"/>
                    <a:pt x="214" y="199"/>
                    <a:pt x="208" y="203"/>
                  </a:cubicBezTo>
                  <a:cubicBezTo>
                    <a:pt x="204" y="205"/>
                    <a:pt x="198" y="206"/>
                    <a:pt x="192" y="207"/>
                  </a:cubicBezTo>
                  <a:cubicBezTo>
                    <a:pt x="186" y="207"/>
                    <a:pt x="179" y="207"/>
                    <a:pt x="175" y="208"/>
                  </a:cubicBezTo>
                  <a:cubicBezTo>
                    <a:pt x="169" y="210"/>
                    <a:pt x="163" y="213"/>
                    <a:pt x="157" y="214"/>
                  </a:cubicBezTo>
                  <a:cubicBezTo>
                    <a:pt x="152" y="216"/>
                    <a:pt x="147" y="218"/>
                    <a:pt x="143" y="218"/>
                  </a:cubicBezTo>
                  <a:cubicBezTo>
                    <a:pt x="142" y="218"/>
                    <a:pt x="141" y="218"/>
                    <a:pt x="141" y="217"/>
                  </a:cubicBezTo>
                  <a:cubicBezTo>
                    <a:pt x="140" y="217"/>
                    <a:pt x="139" y="216"/>
                    <a:pt x="139" y="216"/>
                  </a:cubicBezTo>
                  <a:cubicBezTo>
                    <a:pt x="139" y="215"/>
                    <a:pt x="138" y="215"/>
                    <a:pt x="138" y="215"/>
                  </a:cubicBezTo>
                  <a:cubicBezTo>
                    <a:pt x="130" y="219"/>
                    <a:pt x="123" y="221"/>
                    <a:pt x="116" y="221"/>
                  </a:cubicBezTo>
                  <a:cubicBezTo>
                    <a:pt x="101" y="221"/>
                    <a:pt x="86" y="214"/>
                    <a:pt x="69" y="204"/>
                  </a:cubicBezTo>
                  <a:cubicBezTo>
                    <a:pt x="55" y="195"/>
                    <a:pt x="45" y="194"/>
                    <a:pt x="37" y="193"/>
                  </a:cubicBezTo>
                  <a:cubicBezTo>
                    <a:pt x="28" y="191"/>
                    <a:pt x="22" y="189"/>
                    <a:pt x="14" y="180"/>
                  </a:cubicBezTo>
                  <a:cubicBezTo>
                    <a:pt x="5" y="170"/>
                    <a:pt x="2" y="161"/>
                    <a:pt x="2" y="151"/>
                  </a:cubicBezTo>
                  <a:cubicBezTo>
                    <a:pt x="2" y="143"/>
                    <a:pt x="4" y="13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10" y="104"/>
                    <a:pt x="17" y="8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32" y="38"/>
                    <a:pt x="45" y="17"/>
                    <a:pt x="59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3" y="16"/>
                    <a:pt x="30" y="37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15" y="87"/>
                    <a:pt x="8" y="103"/>
                    <a:pt x="5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2" y="134"/>
                    <a:pt x="0" y="143"/>
                    <a:pt x="0" y="151"/>
                  </a:cubicBezTo>
                  <a:cubicBezTo>
                    <a:pt x="0" y="162"/>
                    <a:pt x="3" y="171"/>
                    <a:pt x="12" y="182"/>
                  </a:cubicBezTo>
                  <a:cubicBezTo>
                    <a:pt x="21" y="191"/>
                    <a:pt x="28" y="193"/>
                    <a:pt x="36" y="195"/>
                  </a:cubicBezTo>
                  <a:cubicBezTo>
                    <a:pt x="45" y="196"/>
                    <a:pt x="54" y="197"/>
                    <a:pt x="68" y="206"/>
                  </a:cubicBezTo>
                  <a:cubicBezTo>
                    <a:pt x="85" y="216"/>
                    <a:pt x="100" y="223"/>
                    <a:pt x="116" y="223"/>
                  </a:cubicBezTo>
                  <a:cubicBezTo>
                    <a:pt x="123" y="223"/>
                    <a:pt x="131" y="221"/>
                    <a:pt x="138" y="217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8" y="218"/>
                    <a:pt x="139" y="219"/>
                    <a:pt x="140" y="219"/>
                  </a:cubicBezTo>
                  <a:cubicBezTo>
                    <a:pt x="141" y="220"/>
                    <a:pt x="142" y="220"/>
                    <a:pt x="143" y="220"/>
                  </a:cubicBezTo>
                  <a:cubicBezTo>
                    <a:pt x="147" y="220"/>
                    <a:pt x="153" y="218"/>
                    <a:pt x="158" y="216"/>
                  </a:cubicBezTo>
                  <a:cubicBezTo>
                    <a:pt x="164" y="214"/>
                    <a:pt x="170" y="212"/>
                    <a:pt x="175" y="210"/>
                  </a:cubicBezTo>
                  <a:cubicBezTo>
                    <a:pt x="180" y="209"/>
                    <a:pt x="186" y="209"/>
                    <a:pt x="192" y="209"/>
                  </a:cubicBezTo>
                  <a:cubicBezTo>
                    <a:pt x="198" y="208"/>
                    <a:pt x="204" y="208"/>
                    <a:pt x="209" y="204"/>
                  </a:cubicBezTo>
                  <a:cubicBezTo>
                    <a:pt x="215" y="200"/>
                    <a:pt x="218" y="196"/>
                    <a:pt x="221" y="191"/>
                  </a:cubicBezTo>
                  <a:cubicBezTo>
                    <a:pt x="223" y="186"/>
                    <a:pt x="224" y="181"/>
                    <a:pt x="227" y="176"/>
                  </a:cubicBezTo>
                  <a:cubicBezTo>
                    <a:pt x="231" y="167"/>
                    <a:pt x="234" y="158"/>
                    <a:pt x="235" y="151"/>
                  </a:cubicBezTo>
                  <a:cubicBezTo>
                    <a:pt x="237" y="145"/>
                    <a:pt x="237" y="140"/>
                    <a:pt x="237" y="135"/>
                  </a:cubicBezTo>
                  <a:cubicBezTo>
                    <a:pt x="237" y="120"/>
                    <a:pt x="232" y="107"/>
                    <a:pt x="224" y="93"/>
                  </a:cubicBezTo>
                  <a:cubicBezTo>
                    <a:pt x="217" y="80"/>
                    <a:pt x="209" y="67"/>
                    <a:pt x="200" y="55"/>
                  </a:cubicBezTo>
                  <a:cubicBezTo>
                    <a:pt x="191" y="44"/>
                    <a:pt x="181" y="35"/>
                    <a:pt x="173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38" y="8"/>
                    <a:pt x="96" y="3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4" y="1"/>
                    <a:pt x="64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431">
              <a:extLst>
                <a:ext uri="{FF2B5EF4-FFF2-40B4-BE49-F238E27FC236}">
                  <a16:creationId xmlns:a16="http://schemas.microsoft.com/office/drawing/2014/main" id="{012BD939-1576-B069-12DE-B1FE6F360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5" y="3573463"/>
              <a:ext cx="26987" cy="30163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2 h 7"/>
                <a:gd name="T4" fmla="*/ 6 w 7"/>
                <a:gd name="T5" fmla="*/ 2 h 7"/>
                <a:gd name="T6" fmla="*/ 6 w 7"/>
                <a:gd name="T7" fmla="*/ 1 h 7"/>
                <a:gd name="T8" fmla="*/ 5 w 7"/>
                <a:gd name="T9" fmla="*/ 1 h 7"/>
                <a:gd name="T10" fmla="*/ 5 w 7"/>
                <a:gd name="T11" fmla="*/ 2 h 7"/>
                <a:gd name="T12" fmla="*/ 4 w 7"/>
                <a:gd name="T13" fmla="*/ 4 h 7"/>
                <a:gd name="T14" fmla="*/ 2 w 7"/>
                <a:gd name="T15" fmla="*/ 5 h 7"/>
                <a:gd name="T16" fmla="*/ 3 w 7"/>
                <a:gd name="T17" fmla="*/ 7 h 7"/>
                <a:gd name="T18" fmla="*/ 6 w 7"/>
                <a:gd name="T19" fmla="*/ 5 h 7"/>
                <a:gd name="T20" fmla="*/ 7 w 7"/>
                <a:gd name="T21" fmla="*/ 2 h 7"/>
                <a:gd name="T22" fmla="*/ 6 w 7"/>
                <a:gd name="T23" fmla="*/ 0 h 7"/>
                <a:gd name="T24" fmla="*/ 6 w 7"/>
                <a:gd name="T25" fmla="*/ 0 h 7"/>
                <a:gd name="T26" fmla="*/ 6 w 7"/>
                <a:gd name="T27" fmla="*/ 0 h 7"/>
                <a:gd name="T28" fmla="*/ 5 w 7"/>
                <a:gd name="T29" fmla="*/ 0 h 7"/>
                <a:gd name="T30" fmla="*/ 0 w 7"/>
                <a:gd name="T31" fmla="*/ 1 h 7"/>
                <a:gd name="T32" fmla="*/ 1 w 7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6" y="5"/>
                    <a:pt x="7" y="3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C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432">
              <a:extLst>
                <a:ext uri="{FF2B5EF4-FFF2-40B4-BE49-F238E27FC236}">
                  <a16:creationId xmlns:a16="http://schemas.microsoft.com/office/drawing/2014/main" id="{16113CA5-57F0-83D8-5BFC-3D94FEC88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2" y="3581401"/>
              <a:ext cx="15875" cy="9525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2 h 2"/>
                <a:gd name="T4" fmla="*/ 4 w 4"/>
                <a:gd name="T5" fmla="*/ 2 h 2"/>
                <a:gd name="T6" fmla="*/ 4 w 4"/>
                <a:gd name="T7" fmla="*/ 0 h 2"/>
                <a:gd name="T8" fmla="*/ 3 w 4"/>
                <a:gd name="T9" fmla="*/ 0 h 2"/>
                <a:gd name="T10" fmla="*/ 0 w 4"/>
                <a:gd name="T11" fmla="*/ 1 h 2"/>
                <a:gd name="T12" fmla="*/ 1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C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438">
              <a:extLst>
                <a:ext uri="{FF2B5EF4-FFF2-40B4-BE49-F238E27FC236}">
                  <a16:creationId xmlns:a16="http://schemas.microsoft.com/office/drawing/2014/main" id="{E9FC3457-4328-68A9-1495-2F77CEF6B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7799" y="2425701"/>
              <a:ext cx="471487" cy="1330325"/>
            </a:xfrm>
            <a:custGeom>
              <a:avLst/>
              <a:gdLst>
                <a:gd name="T0" fmla="*/ 53 w 119"/>
                <a:gd name="T1" fmla="*/ 211 h 314"/>
                <a:gd name="T2" fmla="*/ 0 w 119"/>
                <a:gd name="T3" fmla="*/ 314 h 314"/>
                <a:gd name="T4" fmla="*/ 55 w 119"/>
                <a:gd name="T5" fmla="*/ 211 h 314"/>
                <a:gd name="T6" fmla="*/ 119 w 119"/>
                <a:gd name="T7" fmla="*/ 0 h 314"/>
                <a:gd name="T8" fmla="*/ 53 w 119"/>
                <a:gd name="T9" fmla="*/ 2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314">
                  <a:moveTo>
                    <a:pt x="53" y="211"/>
                  </a:moveTo>
                  <a:cubicBezTo>
                    <a:pt x="40" y="242"/>
                    <a:pt x="21" y="280"/>
                    <a:pt x="0" y="314"/>
                  </a:cubicBezTo>
                  <a:cubicBezTo>
                    <a:pt x="21" y="280"/>
                    <a:pt x="42" y="243"/>
                    <a:pt x="55" y="211"/>
                  </a:cubicBezTo>
                  <a:cubicBezTo>
                    <a:pt x="81" y="153"/>
                    <a:pt x="103" y="65"/>
                    <a:pt x="119" y="0"/>
                  </a:cubicBezTo>
                  <a:cubicBezTo>
                    <a:pt x="103" y="65"/>
                    <a:pt x="79" y="152"/>
                    <a:pt x="53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442">
              <a:extLst>
                <a:ext uri="{FF2B5EF4-FFF2-40B4-BE49-F238E27FC236}">
                  <a16:creationId xmlns:a16="http://schemas.microsoft.com/office/drawing/2014/main" id="{9A3A214D-2B7C-D037-E970-13EC9E79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799" y="3797301"/>
              <a:ext cx="63500" cy="85725"/>
            </a:xfrm>
            <a:custGeom>
              <a:avLst/>
              <a:gdLst>
                <a:gd name="T0" fmla="*/ 0 w 16"/>
                <a:gd name="T1" fmla="*/ 18 h 20"/>
                <a:gd name="T2" fmla="*/ 4 w 16"/>
                <a:gd name="T3" fmla="*/ 20 h 20"/>
                <a:gd name="T4" fmla="*/ 13 w 16"/>
                <a:gd name="T5" fmla="*/ 13 h 20"/>
                <a:gd name="T6" fmla="*/ 16 w 16"/>
                <a:gd name="T7" fmla="*/ 3 h 20"/>
                <a:gd name="T8" fmla="*/ 16 w 16"/>
                <a:gd name="T9" fmla="*/ 0 h 20"/>
                <a:gd name="T10" fmla="*/ 15 w 16"/>
                <a:gd name="T11" fmla="*/ 0 h 20"/>
                <a:gd name="T12" fmla="*/ 14 w 16"/>
                <a:gd name="T13" fmla="*/ 1 h 20"/>
                <a:gd name="T14" fmla="*/ 15 w 16"/>
                <a:gd name="T15" fmla="*/ 3 h 20"/>
                <a:gd name="T16" fmla="*/ 12 w 16"/>
                <a:gd name="T17" fmla="*/ 13 h 20"/>
                <a:gd name="T18" fmla="*/ 4 w 16"/>
                <a:gd name="T19" fmla="*/ 18 h 20"/>
                <a:gd name="T20" fmla="*/ 1 w 16"/>
                <a:gd name="T21" fmla="*/ 17 h 20"/>
                <a:gd name="T22" fmla="*/ 0 w 16"/>
                <a:gd name="T23" fmla="*/ 17 h 20"/>
                <a:gd name="T24" fmla="*/ 0 w 16"/>
                <a:gd name="T2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0">
                  <a:moveTo>
                    <a:pt x="0" y="18"/>
                  </a:moveTo>
                  <a:cubicBezTo>
                    <a:pt x="1" y="19"/>
                    <a:pt x="3" y="20"/>
                    <a:pt x="4" y="20"/>
                  </a:cubicBezTo>
                  <a:cubicBezTo>
                    <a:pt x="8" y="20"/>
                    <a:pt x="11" y="17"/>
                    <a:pt x="13" y="13"/>
                  </a:cubicBezTo>
                  <a:cubicBezTo>
                    <a:pt x="15" y="10"/>
                    <a:pt x="16" y="6"/>
                    <a:pt x="16" y="3"/>
                  </a:cubicBezTo>
                  <a:cubicBezTo>
                    <a:pt x="16" y="2"/>
                    <a:pt x="16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5" y="1"/>
                    <a:pt x="15" y="2"/>
                    <a:pt x="15" y="3"/>
                  </a:cubicBezTo>
                  <a:cubicBezTo>
                    <a:pt x="15" y="6"/>
                    <a:pt x="14" y="10"/>
                    <a:pt x="12" y="13"/>
                  </a:cubicBezTo>
                  <a:cubicBezTo>
                    <a:pt x="10" y="16"/>
                    <a:pt x="7" y="18"/>
                    <a:pt x="4" y="18"/>
                  </a:cubicBezTo>
                  <a:cubicBezTo>
                    <a:pt x="3" y="18"/>
                    <a:pt x="2" y="1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443">
              <a:extLst>
                <a:ext uri="{FF2B5EF4-FFF2-40B4-BE49-F238E27FC236}">
                  <a16:creationId xmlns:a16="http://schemas.microsoft.com/office/drawing/2014/main" id="{A89E3EE8-074C-8723-3800-975E716A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3662" y="3738563"/>
              <a:ext cx="52387" cy="63500"/>
            </a:xfrm>
            <a:custGeom>
              <a:avLst/>
              <a:gdLst>
                <a:gd name="T0" fmla="*/ 0 w 13"/>
                <a:gd name="T1" fmla="*/ 14 h 15"/>
                <a:gd name="T2" fmla="*/ 3 w 13"/>
                <a:gd name="T3" fmla="*/ 15 h 15"/>
                <a:gd name="T4" fmla="*/ 10 w 13"/>
                <a:gd name="T5" fmla="*/ 10 h 15"/>
                <a:gd name="T6" fmla="*/ 13 w 13"/>
                <a:gd name="T7" fmla="*/ 1 h 15"/>
                <a:gd name="T8" fmla="*/ 13 w 13"/>
                <a:gd name="T9" fmla="*/ 1 h 15"/>
                <a:gd name="T10" fmla="*/ 12 w 13"/>
                <a:gd name="T11" fmla="*/ 0 h 15"/>
                <a:gd name="T12" fmla="*/ 12 w 13"/>
                <a:gd name="T13" fmla="*/ 1 h 15"/>
                <a:gd name="T14" fmla="*/ 12 w 13"/>
                <a:gd name="T15" fmla="*/ 1 h 15"/>
                <a:gd name="T16" fmla="*/ 9 w 13"/>
                <a:gd name="T17" fmla="*/ 9 h 15"/>
                <a:gd name="T18" fmla="*/ 3 w 13"/>
                <a:gd name="T19" fmla="*/ 13 h 15"/>
                <a:gd name="T20" fmla="*/ 1 w 13"/>
                <a:gd name="T21" fmla="*/ 13 h 15"/>
                <a:gd name="T22" fmla="*/ 0 w 13"/>
                <a:gd name="T23" fmla="*/ 13 h 15"/>
                <a:gd name="T24" fmla="*/ 0 w 13"/>
                <a:gd name="T2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0" y="14"/>
                  </a:moveTo>
                  <a:cubicBezTo>
                    <a:pt x="1" y="15"/>
                    <a:pt x="2" y="15"/>
                    <a:pt x="3" y="15"/>
                  </a:cubicBezTo>
                  <a:cubicBezTo>
                    <a:pt x="6" y="15"/>
                    <a:pt x="8" y="12"/>
                    <a:pt x="10" y="10"/>
                  </a:cubicBezTo>
                  <a:cubicBezTo>
                    <a:pt x="12" y="7"/>
                    <a:pt x="13" y="4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3"/>
                    <a:pt x="11" y="6"/>
                    <a:pt x="9" y="9"/>
                  </a:cubicBezTo>
                  <a:cubicBezTo>
                    <a:pt x="7" y="11"/>
                    <a:pt x="5" y="13"/>
                    <a:pt x="3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444">
              <a:extLst>
                <a:ext uri="{FF2B5EF4-FFF2-40B4-BE49-F238E27FC236}">
                  <a16:creationId xmlns:a16="http://schemas.microsoft.com/office/drawing/2014/main" id="{0FF7F2F8-540D-4AB2-8C46-10FAE9DFE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0174" y="3746501"/>
              <a:ext cx="19050" cy="12700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3 h 3"/>
                <a:gd name="T4" fmla="*/ 5 w 5"/>
                <a:gd name="T5" fmla="*/ 3 h 3"/>
                <a:gd name="T6" fmla="*/ 3 w 5"/>
                <a:gd name="T7" fmla="*/ 0 h 3"/>
                <a:gd name="T8" fmla="*/ 2 w 5"/>
                <a:gd name="T9" fmla="*/ 0 h 3"/>
                <a:gd name="T10" fmla="*/ 1 w 5"/>
                <a:gd name="T11" fmla="*/ 0 h 3"/>
                <a:gd name="T12" fmla="*/ 0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445">
              <a:extLst>
                <a:ext uri="{FF2B5EF4-FFF2-40B4-BE49-F238E27FC236}">
                  <a16:creationId xmlns:a16="http://schemas.microsoft.com/office/drawing/2014/main" id="{4A02BD27-BE2F-0CE3-4200-B2221102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7299" y="4043363"/>
              <a:ext cx="42862" cy="71438"/>
            </a:xfrm>
            <a:custGeom>
              <a:avLst/>
              <a:gdLst>
                <a:gd name="T0" fmla="*/ 2 w 11"/>
                <a:gd name="T1" fmla="*/ 16 h 17"/>
                <a:gd name="T2" fmla="*/ 2 w 11"/>
                <a:gd name="T3" fmla="*/ 14 h 17"/>
                <a:gd name="T4" fmla="*/ 11 w 11"/>
                <a:gd name="T5" fmla="*/ 1 h 17"/>
                <a:gd name="T6" fmla="*/ 11 w 11"/>
                <a:gd name="T7" fmla="*/ 0 h 17"/>
                <a:gd name="T8" fmla="*/ 10 w 11"/>
                <a:gd name="T9" fmla="*/ 0 h 17"/>
                <a:gd name="T10" fmla="*/ 0 w 11"/>
                <a:gd name="T11" fmla="*/ 14 h 17"/>
                <a:gd name="T12" fmla="*/ 1 w 11"/>
                <a:gd name="T13" fmla="*/ 17 h 17"/>
                <a:gd name="T14" fmla="*/ 2 w 11"/>
                <a:gd name="T15" fmla="*/ 17 h 17"/>
                <a:gd name="T16" fmla="*/ 2 w 11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2" y="16"/>
                  </a:moveTo>
                  <a:cubicBezTo>
                    <a:pt x="2" y="15"/>
                    <a:pt x="2" y="15"/>
                    <a:pt x="2" y="14"/>
                  </a:cubicBezTo>
                  <a:cubicBezTo>
                    <a:pt x="2" y="9"/>
                    <a:pt x="7" y="3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6" y="2"/>
                    <a:pt x="0" y="8"/>
                    <a:pt x="0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469">
              <a:extLst>
                <a:ext uri="{FF2B5EF4-FFF2-40B4-BE49-F238E27FC236}">
                  <a16:creationId xmlns:a16="http://schemas.microsoft.com/office/drawing/2014/main" id="{1249E291-F056-9142-FECA-E0563F22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799" y="3860801"/>
              <a:ext cx="15875" cy="25400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5 h 6"/>
                <a:gd name="T4" fmla="*/ 3 w 4"/>
                <a:gd name="T5" fmla="*/ 6 h 6"/>
                <a:gd name="T6" fmla="*/ 4 w 4"/>
                <a:gd name="T7" fmla="*/ 1 h 6"/>
                <a:gd name="T8" fmla="*/ 1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3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150" name="Freeform 6">
            <a:extLst>
              <a:ext uri="{FF2B5EF4-FFF2-40B4-BE49-F238E27FC236}">
                <a16:creationId xmlns:a16="http://schemas.microsoft.com/office/drawing/2014/main" id="{976BB827-931C-E11A-0438-C583AFBDC530}"/>
              </a:ext>
            </a:extLst>
          </p:cNvPr>
          <p:cNvSpPr>
            <a:spLocks/>
          </p:cNvSpPr>
          <p:nvPr/>
        </p:nvSpPr>
        <p:spPr bwMode="auto">
          <a:xfrm>
            <a:off x="1015784" y="2053302"/>
            <a:ext cx="775557" cy="792320"/>
          </a:xfrm>
          <a:custGeom>
            <a:avLst/>
            <a:gdLst>
              <a:gd name="T0" fmla="*/ 3983 w 284"/>
              <a:gd name="T1" fmla="*/ 1632 h 272"/>
              <a:gd name="T2" fmla="*/ 3942 w 284"/>
              <a:gd name="T3" fmla="*/ 1311 h 272"/>
              <a:gd name="T4" fmla="*/ 3751 w 284"/>
              <a:gd name="T5" fmla="*/ 904 h 272"/>
              <a:gd name="T6" fmla="*/ 3499 w 284"/>
              <a:gd name="T7" fmla="*/ 584 h 272"/>
              <a:gd name="T8" fmla="*/ 3314 w 284"/>
              <a:gd name="T9" fmla="*/ 461 h 272"/>
              <a:gd name="T10" fmla="*/ 2950 w 284"/>
              <a:gd name="T11" fmla="*/ 232 h 272"/>
              <a:gd name="T12" fmla="*/ 2466 w 284"/>
              <a:gd name="T13" fmla="*/ 34 h 272"/>
              <a:gd name="T14" fmla="*/ 2216 w 284"/>
              <a:gd name="T15" fmla="*/ 0 h 272"/>
              <a:gd name="T16" fmla="*/ 1940 w 284"/>
              <a:gd name="T17" fmla="*/ 21 h 272"/>
              <a:gd name="T18" fmla="*/ 1559 w 284"/>
              <a:gd name="T19" fmla="*/ 89 h 272"/>
              <a:gd name="T20" fmla="*/ 1344 w 284"/>
              <a:gd name="T21" fmla="*/ 198 h 272"/>
              <a:gd name="T22" fmla="*/ 1092 w 284"/>
              <a:gd name="T23" fmla="*/ 339 h 272"/>
              <a:gd name="T24" fmla="*/ 467 w 284"/>
              <a:gd name="T25" fmla="*/ 871 h 272"/>
              <a:gd name="T26" fmla="*/ 406 w 284"/>
              <a:gd name="T27" fmla="*/ 1027 h 272"/>
              <a:gd name="T28" fmla="*/ 232 w 284"/>
              <a:gd name="T29" fmla="*/ 1509 h 272"/>
              <a:gd name="T30" fmla="*/ 103 w 284"/>
              <a:gd name="T31" fmla="*/ 2038 h 272"/>
              <a:gd name="T32" fmla="*/ 0 w 284"/>
              <a:gd name="T33" fmla="*/ 2547 h 272"/>
              <a:gd name="T34" fmla="*/ 12 w 284"/>
              <a:gd name="T35" fmla="*/ 3222 h 272"/>
              <a:gd name="T36" fmla="*/ 174 w 284"/>
              <a:gd name="T37" fmla="*/ 4145 h 272"/>
              <a:gd name="T38" fmla="*/ 538 w 284"/>
              <a:gd name="T39" fmla="*/ 4478 h 272"/>
              <a:gd name="T40" fmla="*/ 2950 w 284"/>
              <a:gd name="T41" fmla="*/ 4817 h 272"/>
              <a:gd name="T42" fmla="*/ 3780 w 284"/>
              <a:gd name="T43" fmla="*/ 4517 h 272"/>
              <a:gd name="T44" fmla="*/ 4042 w 284"/>
              <a:gd name="T45" fmla="*/ 3527 h 272"/>
              <a:gd name="T46" fmla="*/ 4074 w 284"/>
              <a:gd name="T47" fmla="*/ 3261 h 272"/>
              <a:gd name="T48" fmla="*/ 3983 w 284"/>
              <a:gd name="T49" fmla="*/ 1632 h 27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4" h="272">
                <a:moveTo>
                  <a:pt x="273" y="92"/>
                </a:moveTo>
                <a:cubicBezTo>
                  <a:pt x="270" y="82"/>
                  <a:pt x="273" y="82"/>
                  <a:pt x="270" y="74"/>
                </a:cubicBezTo>
                <a:cubicBezTo>
                  <a:pt x="267" y="66"/>
                  <a:pt x="267" y="67"/>
                  <a:pt x="257" y="51"/>
                </a:cubicBezTo>
                <a:cubicBezTo>
                  <a:pt x="247" y="35"/>
                  <a:pt x="247" y="40"/>
                  <a:pt x="240" y="33"/>
                </a:cubicBezTo>
                <a:cubicBezTo>
                  <a:pt x="233" y="26"/>
                  <a:pt x="235" y="29"/>
                  <a:pt x="227" y="26"/>
                </a:cubicBezTo>
                <a:cubicBezTo>
                  <a:pt x="219" y="22"/>
                  <a:pt x="221" y="20"/>
                  <a:pt x="202" y="13"/>
                </a:cubicBezTo>
                <a:cubicBezTo>
                  <a:pt x="183" y="6"/>
                  <a:pt x="176" y="3"/>
                  <a:pt x="169" y="2"/>
                </a:cubicBezTo>
                <a:cubicBezTo>
                  <a:pt x="161" y="0"/>
                  <a:pt x="155" y="0"/>
                  <a:pt x="152" y="0"/>
                </a:cubicBezTo>
                <a:cubicBezTo>
                  <a:pt x="149" y="0"/>
                  <a:pt x="139" y="2"/>
                  <a:pt x="133" y="1"/>
                </a:cubicBezTo>
                <a:cubicBezTo>
                  <a:pt x="128" y="1"/>
                  <a:pt x="116" y="3"/>
                  <a:pt x="107" y="5"/>
                </a:cubicBezTo>
                <a:cubicBezTo>
                  <a:pt x="98" y="8"/>
                  <a:pt x="96" y="7"/>
                  <a:pt x="92" y="11"/>
                </a:cubicBezTo>
                <a:cubicBezTo>
                  <a:pt x="88" y="14"/>
                  <a:pt x="84" y="16"/>
                  <a:pt x="75" y="19"/>
                </a:cubicBezTo>
                <a:cubicBezTo>
                  <a:pt x="65" y="22"/>
                  <a:pt x="38" y="39"/>
                  <a:pt x="32" y="49"/>
                </a:cubicBezTo>
                <a:cubicBezTo>
                  <a:pt x="26" y="59"/>
                  <a:pt x="32" y="53"/>
                  <a:pt x="28" y="58"/>
                </a:cubicBezTo>
                <a:cubicBezTo>
                  <a:pt x="24" y="64"/>
                  <a:pt x="19" y="77"/>
                  <a:pt x="16" y="85"/>
                </a:cubicBezTo>
                <a:cubicBezTo>
                  <a:pt x="13" y="93"/>
                  <a:pt x="7" y="105"/>
                  <a:pt x="7" y="115"/>
                </a:cubicBezTo>
                <a:cubicBezTo>
                  <a:pt x="7" y="125"/>
                  <a:pt x="0" y="138"/>
                  <a:pt x="0" y="144"/>
                </a:cubicBezTo>
                <a:cubicBezTo>
                  <a:pt x="0" y="150"/>
                  <a:pt x="0" y="175"/>
                  <a:pt x="1" y="182"/>
                </a:cubicBezTo>
                <a:cubicBezTo>
                  <a:pt x="12" y="234"/>
                  <a:pt x="12" y="234"/>
                  <a:pt x="12" y="234"/>
                </a:cubicBezTo>
                <a:cubicBezTo>
                  <a:pt x="37" y="253"/>
                  <a:pt x="37" y="253"/>
                  <a:pt x="37" y="253"/>
                </a:cubicBezTo>
                <a:cubicBezTo>
                  <a:pt x="202" y="272"/>
                  <a:pt x="202" y="272"/>
                  <a:pt x="202" y="272"/>
                </a:cubicBezTo>
                <a:cubicBezTo>
                  <a:pt x="259" y="255"/>
                  <a:pt x="259" y="255"/>
                  <a:pt x="259" y="255"/>
                </a:cubicBezTo>
                <a:cubicBezTo>
                  <a:pt x="277" y="199"/>
                  <a:pt x="277" y="199"/>
                  <a:pt x="277" y="199"/>
                </a:cubicBezTo>
                <a:cubicBezTo>
                  <a:pt x="279" y="192"/>
                  <a:pt x="276" y="192"/>
                  <a:pt x="279" y="184"/>
                </a:cubicBezTo>
                <a:cubicBezTo>
                  <a:pt x="283" y="176"/>
                  <a:pt x="284" y="120"/>
                  <a:pt x="273" y="92"/>
                </a:cubicBezTo>
                <a:close/>
              </a:path>
            </a:pathLst>
          </a:custGeom>
          <a:solidFill>
            <a:srgbClr val="C2BA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51" name="Freeform 7">
            <a:extLst>
              <a:ext uri="{FF2B5EF4-FFF2-40B4-BE49-F238E27FC236}">
                <a16:creationId xmlns:a16="http://schemas.microsoft.com/office/drawing/2014/main" id="{9B31B813-00CE-B569-C663-CE09CF69B463}"/>
              </a:ext>
            </a:extLst>
          </p:cNvPr>
          <p:cNvSpPr>
            <a:spLocks/>
          </p:cNvSpPr>
          <p:nvPr/>
        </p:nvSpPr>
        <p:spPr bwMode="auto">
          <a:xfrm>
            <a:off x="1015784" y="2170641"/>
            <a:ext cx="758794" cy="1028116"/>
          </a:xfrm>
          <a:custGeom>
            <a:avLst/>
            <a:gdLst>
              <a:gd name="T0" fmla="*/ 3615 w 278"/>
              <a:gd name="T1" fmla="*/ 3472 h 353"/>
              <a:gd name="T2" fmla="*/ 3698 w 278"/>
              <a:gd name="T3" fmla="*/ 2989 h 353"/>
              <a:gd name="T4" fmla="*/ 3686 w 278"/>
              <a:gd name="T5" fmla="*/ 2656 h 353"/>
              <a:gd name="T6" fmla="*/ 3615 w 278"/>
              <a:gd name="T7" fmla="*/ 2390 h 353"/>
              <a:gd name="T8" fmla="*/ 3568 w 278"/>
              <a:gd name="T9" fmla="*/ 2228 h 353"/>
              <a:gd name="T10" fmla="*/ 3586 w 278"/>
              <a:gd name="T11" fmla="*/ 2038 h 353"/>
              <a:gd name="T12" fmla="*/ 3627 w 278"/>
              <a:gd name="T13" fmla="*/ 1874 h 353"/>
              <a:gd name="T14" fmla="*/ 3598 w 278"/>
              <a:gd name="T15" fmla="*/ 1611 h 353"/>
              <a:gd name="T16" fmla="*/ 3544 w 278"/>
              <a:gd name="T17" fmla="*/ 1324 h 353"/>
              <a:gd name="T18" fmla="*/ 3586 w 278"/>
              <a:gd name="T19" fmla="*/ 938 h 353"/>
              <a:gd name="T20" fmla="*/ 3383 w 278"/>
              <a:gd name="T21" fmla="*/ 354 h 353"/>
              <a:gd name="T22" fmla="*/ 3102 w 278"/>
              <a:gd name="T23" fmla="*/ 156 h 353"/>
              <a:gd name="T24" fmla="*/ 2911 w 278"/>
              <a:gd name="T25" fmla="*/ 339 h 353"/>
              <a:gd name="T26" fmla="*/ 2787 w 278"/>
              <a:gd name="T27" fmla="*/ 550 h 353"/>
              <a:gd name="T28" fmla="*/ 2594 w 278"/>
              <a:gd name="T29" fmla="*/ 550 h 353"/>
              <a:gd name="T30" fmla="*/ 2416 w 278"/>
              <a:gd name="T31" fmla="*/ 529 h 353"/>
              <a:gd name="T32" fmla="*/ 2345 w 278"/>
              <a:gd name="T33" fmla="*/ 461 h 353"/>
              <a:gd name="T34" fmla="*/ 1981 w 278"/>
              <a:gd name="T35" fmla="*/ 550 h 353"/>
              <a:gd name="T36" fmla="*/ 1910 w 278"/>
              <a:gd name="T37" fmla="*/ 474 h 353"/>
              <a:gd name="T38" fmla="*/ 1807 w 278"/>
              <a:gd name="T39" fmla="*/ 407 h 353"/>
              <a:gd name="T40" fmla="*/ 1373 w 278"/>
              <a:gd name="T41" fmla="*/ 34 h 353"/>
              <a:gd name="T42" fmla="*/ 1021 w 278"/>
              <a:gd name="T43" fmla="*/ 109 h 353"/>
              <a:gd name="T44" fmla="*/ 960 w 278"/>
              <a:gd name="T45" fmla="*/ 198 h 353"/>
              <a:gd name="T46" fmla="*/ 848 w 278"/>
              <a:gd name="T47" fmla="*/ 211 h 353"/>
              <a:gd name="T48" fmla="*/ 745 w 278"/>
              <a:gd name="T49" fmla="*/ 440 h 353"/>
              <a:gd name="T50" fmla="*/ 657 w 278"/>
              <a:gd name="T51" fmla="*/ 795 h 353"/>
              <a:gd name="T52" fmla="*/ 686 w 278"/>
              <a:gd name="T53" fmla="*/ 1079 h 353"/>
              <a:gd name="T54" fmla="*/ 615 w 278"/>
              <a:gd name="T55" fmla="*/ 1277 h 353"/>
              <a:gd name="T56" fmla="*/ 625 w 278"/>
              <a:gd name="T57" fmla="*/ 1379 h 353"/>
              <a:gd name="T58" fmla="*/ 567 w 278"/>
              <a:gd name="T59" fmla="*/ 1522 h 353"/>
              <a:gd name="T60" fmla="*/ 484 w 278"/>
              <a:gd name="T61" fmla="*/ 1733 h 353"/>
              <a:gd name="T62" fmla="*/ 525 w 278"/>
              <a:gd name="T63" fmla="*/ 2017 h 353"/>
              <a:gd name="T64" fmla="*/ 393 w 278"/>
              <a:gd name="T65" fmla="*/ 2181 h 353"/>
              <a:gd name="T66" fmla="*/ 435 w 278"/>
              <a:gd name="T67" fmla="*/ 2546 h 353"/>
              <a:gd name="T68" fmla="*/ 454 w 278"/>
              <a:gd name="T69" fmla="*/ 3151 h 353"/>
              <a:gd name="T70" fmla="*/ 364 w 278"/>
              <a:gd name="T71" fmla="*/ 3219 h 353"/>
              <a:gd name="T72" fmla="*/ 381 w 278"/>
              <a:gd name="T73" fmla="*/ 3273 h 353"/>
              <a:gd name="T74" fmla="*/ 252 w 278"/>
              <a:gd name="T75" fmla="*/ 3010 h 353"/>
              <a:gd name="T76" fmla="*/ 173 w 278"/>
              <a:gd name="T77" fmla="*/ 2533 h 353"/>
              <a:gd name="T78" fmla="*/ 173 w 278"/>
              <a:gd name="T79" fmla="*/ 2445 h 353"/>
              <a:gd name="T80" fmla="*/ 132 w 278"/>
              <a:gd name="T81" fmla="*/ 2458 h 353"/>
              <a:gd name="T82" fmla="*/ 0 w 278"/>
              <a:gd name="T83" fmla="*/ 2622 h 353"/>
              <a:gd name="T84" fmla="*/ 59 w 278"/>
              <a:gd name="T85" fmla="*/ 3078 h 353"/>
              <a:gd name="T86" fmla="*/ 120 w 278"/>
              <a:gd name="T87" fmla="*/ 3294 h 353"/>
              <a:gd name="T88" fmla="*/ 161 w 278"/>
              <a:gd name="T89" fmla="*/ 3615 h 353"/>
              <a:gd name="T90" fmla="*/ 232 w 278"/>
              <a:gd name="T91" fmla="*/ 3946 h 353"/>
              <a:gd name="T92" fmla="*/ 405 w 278"/>
              <a:gd name="T93" fmla="*/ 4123 h 353"/>
              <a:gd name="T94" fmla="*/ 584 w 278"/>
              <a:gd name="T95" fmla="*/ 4994 h 353"/>
              <a:gd name="T96" fmla="*/ 1121 w 278"/>
              <a:gd name="T97" fmla="*/ 5788 h 353"/>
              <a:gd name="T98" fmla="*/ 1807 w 278"/>
              <a:gd name="T99" fmla="*/ 6229 h 353"/>
              <a:gd name="T100" fmla="*/ 2547 w 278"/>
              <a:gd name="T101" fmla="*/ 5908 h 353"/>
              <a:gd name="T102" fmla="*/ 3192 w 278"/>
              <a:gd name="T103" fmla="*/ 5257 h 353"/>
              <a:gd name="T104" fmla="*/ 3454 w 278"/>
              <a:gd name="T105" fmla="*/ 4428 h 353"/>
              <a:gd name="T106" fmla="*/ 3644 w 278"/>
              <a:gd name="T107" fmla="*/ 4287 h 353"/>
              <a:gd name="T108" fmla="*/ 3759 w 278"/>
              <a:gd name="T109" fmla="*/ 3946 h 353"/>
              <a:gd name="T110" fmla="*/ 3847 w 278"/>
              <a:gd name="T111" fmla="*/ 3662 h 353"/>
              <a:gd name="T112" fmla="*/ 3932 w 278"/>
              <a:gd name="T113" fmla="*/ 3451 h 353"/>
              <a:gd name="T114" fmla="*/ 4050 w 278"/>
              <a:gd name="T115" fmla="*/ 3010 h 353"/>
              <a:gd name="T116" fmla="*/ 3932 w 278"/>
              <a:gd name="T117" fmla="*/ 2833 h 353"/>
              <a:gd name="T118" fmla="*/ 3747 w 278"/>
              <a:gd name="T119" fmla="*/ 3438 h 353"/>
              <a:gd name="T120" fmla="*/ 3627 w 278"/>
              <a:gd name="T121" fmla="*/ 3472 h 35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78" h="353">
                <a:moveTo>
                  <a:pt x="248" y="196"/>
                </a:moveTo>
                <a:cubicBezTo>
                  <a:pt x="243" y="193"/>
                  <a:pt x="254" y="174"/>
                  <a:pt x="254" y="169"/>
                </a:cubicBezTo>
                <a:cubicBezTo>
                  <a:pt x="253" y="164"/>
                  <a:pt x="252" y="157"/>
                  <a:pt x="253" y="150"/>
                </a:cubicBezTo>
                <a:cubicBezTo>
                  <a:pt x="254" y="142"/>
                  <a:pt x="248" y="136"/>
                  <a:pt x="248" y="135"/>
                </a:cubicBezTo>
                <a:cubicBezTo>
                  <a:pt x="248" y="130"/>
                  <a:pt x="246" y="130"/>
                  <a:pt x="245" y="126"/>
                </a:cubicBezTo>
                <a:cubicBezTo>
                  <a:pt x="243" y="119"/>
                  <a:pt x="242" y="123"/>
                  <a:pt x="246" y="115"/>
                </a:cubicBezTo>
                <a:cubicBezTo>
                  <a:pt x="249" y="111"/>
                  <a:pt x="250" y="112"/>
                  <a:pt x="249" y="106"/>
                </a:cubicBezTo>
                <a:cubicBezTo>
                  <a:pt x="249" y="101"/>
                  <a:pt x="247" y="97"/>
                  <a:pt x="247" y="91"/>
                </a:cubicBezTo>
                <a:cubicBezTo>
                  <a:pt x="247" y="84"/>
                  <a:pt x="245" y="81"/>
                  <a:pt x="243" y="75"/>
                </a:cubicBezTo>
                <a:cubicBezTo>
                  <a:pt x="239" y="64"/>
                  <a:pt x="244" y="63"/>
                  <a:pt x="246" y="53"/>
                </a:cubicBezTo>
                <a:cubicBezTo>
                  <a:pt x="247" y="47"/>
                  <a:pt x="237" y="24"/>
                  <a:pt x="232" y="20"/>
                </a:cubicBezTo>
                <a:cubicBezTo>
                  <a:pt x="227" y="15"/>
                  <a:pt x="219" y="9"/>
                  <a:pt x="213" y="9"/>
                </a:cubicBezTo>
                <a:cubicBezTo>
                  <a:pt x="208" y="8"/>
                  <a:pt x="205" y="18"/>
                  <a:pt x="200" y="19"/>
                </a:cubicBezTo>
                <a:cubicBezTo>
                  <a:pt x="193" y="22"/>
                  <a:pt x="196" y="27"/>
                  <a:pt x="191" y="31"/>
                </a:cubicBezTo>
                <a:cubicBezTo>
                  <a:pt x="187" y="34"/>
                  <a:pt x="183" y="32"/>
                  <a:pt x="178" y="31"/>
                </a:cubicBezTo>
                <a:cubicBezTo>
                  <a:pt x="174" y="31"/>
                  <a:pt x="170" y="32"/>
                  <a:pt x="166" y="30"/>
                </a:cubicBezTo>
                <a:cubicBezTo>
                  <a:pt x="163" y="30"/>
                  <a:pt x="163" y="27"/>
                  <a:pt x="161" y="26"/>
                </a:cubicBezTo>
                <a:cubicBezTo>
                  <a:pt x="151" y="22"/>
                  <a:pt x="144" y="31"/>
                  <a:pt x="136" y="31"/>
                </a:cubicBezTo>
                <a:cubicBezTo>
                  <a:pt x="131" y="31"/>
                  <a:pt x="134" y="29"/>
                  <a:pt x="131" y="27"/>
                </a:cubicBezTo>
                <a:cubicBezTo>
                  <a:pt x="130" y="26"/>
                  <a:pt x="124" y="24"/>
                  <a:pt x="124" y="23"/>
                </a:cubicBezTo>
                <a:cubicBezTo>
                  <a:pt x="120" y="19"/>
                  <a:pt x="98" y="3"/>
                  <a:pt x="94" y="2"/>
                </a:cubicBezTo>
                <a:cubicBezTo>
                  <a:pt x="84" y="0"/>
                  <a:pt x="77" y="0"/>
                  <a:pt x="70" y="6"/>
                </a:cubicBezTo>
                <a:cubicBezTo>
                  <a:pt x="68" y="8"/>
                  <a:pt x="68" y="9"/>
                  <a:pt x="66" y="11"/>
                </a:cubicBezTo>
                <a:cubicBezTo>
                  <a:pt x="64" y="12"/>
                  <a:pt x="60" y="11"/>
                  <a:pt x="58" y="12"/>
                </a:cubicBezTo>
                <a:cubicBezTo>
                  <a:pt x="55" y="14"/>
                  <a:pt x="53" y="21"/>
                  <a:pt x="51" y="25"/>
                </a:cubicBezTo>
                <a:cubicBezTo>
                  <a:pt x="47" y="32"/>
                  <a:pt x="43" y="35"/>
                  <a:pt x="45" y="45"/>
                </a:cubicBezTo>
                <a:cubicBezTo>
                  <a:pt x="46" y="50"/>
                  <a:pt x="48" y="51"/>
                  <a:pt x="47" y="61"/>
                </a:cubicBezTo>
                <a:cubicBezTo>
                  <a:pt x="46" y="65"/>
                  <a:pt x="43" y="68"/>
                  <a:pt x="42" y="72"/>
                </a:cubicBezTo>
                <a:cubicBezTo>
                  <a:pt x="42" y="74"/>
                  <a:pt x="43" y="76"/>
                  <a:pt x="43" y="78"/>
                </a:cubicBezTo>
                <a:cubicBezTo>
                  <a:pt x="43" y="82"/>
                  <a:pt x="42" y="82"/>
                  <a:pt x="39" y="86"/>
                </a:cubicBezTo>
                <a:cubicBezTo>
                  <a:pt x="38" y="89"/>
                  <a:pt x="33" y="95"/>
                  <a:pt x="33" y="98"/>
                </a:cubicBezTo>
                <a:cubicBezTo>
                  <a:pt x="33" y="104"/>
                  <a:pt x="37" y="108"/>
                  <a:pt x="36" y="114"/>
                </a:cubicBezTo>
                <a:cubicBezTo>
                  <a:pt x="35" y="118"/>
                  <a:pt x="31" y="121"/>
                  <a:pt x="27" y="123"/>
                </a:cubicBezTo>
                <a:cubicBezTo>
                  <a:pt x="30" y="130"/>
                  <a:pt x="29" y="137"/>
                  <a:pt x="30" y="144"/>
                </a:cubicBezTo>
                <a:cubicBezTo>
                  <a:pt x="31" y="154"/>
                  <a:pt x="22" y="168"/>
                  <a:pt x="31" y="178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25" y="183"/>
                  <a:pt x="25" y="184"/>
                  <a:pt x="26" y="185"/>
                </a:cubicBezTo>
                <a:cubicBezTo>
                  <a:pt x="23" y="178"/>
                  <a:pt x="15" y="179"/>
                  <a:pt x="17" y="170"/>
                </a:cubicBezTo>
                <a:cubicBezTo>
                  <a:pt x="18" y="161"/>
                  <a:pt x="13" y="150"/>
                  <a:pt x="12" y="143"/>
                </a:cubicBezTo>
                <a:cubicBezTo>
                  <a:pt x="12" y="142"/>
                  <a:pt x="12" y="140"/>
                  <a:pt x="12" y="138"/>
                </a:cubicBezTo>
                <a:cubicBezTo>
                  <a:pt x="9" y="139"/>
                  <a:pt x="9" y="139"/>
                  <a:pt x="9" y="139"/>
                </a:cubicBezTo>
                <a:cubicBezTo>
                  <a:pt x="5" y="136"/>
                  <a:pt x="1" y="140"/>
                  <a:pt x="0" y="148"/>
                </a:cubicBezTo>
                <a:cubicBezTo>
                  <a:pt x="0" y="155"/>
                  <a:pt x="4" y="169"/>
                  <a:pt x="4" y="174"/>
                </a:cubicBezTo>
                <a:cubicBezTo>
                  <a:pt x="4" y="179"/>
                  <a:pt x="5" y="178"/>
                  <a:pt x="8" y="186"/>
                </a:cubicBezTo>
                <a:cubicBezTo>
                  <a:pt x="10" y="195"/>
                  <a:pt x="8" y="198"/>
                  <a:pt x="11" y="204"/>
                </a:cubicBezTo>
                <a:cubicBezTo>
                  <a:pt x="13" y="209"/>
                  <a:pt x="14" y="219"/>
                  <a:pt x="16" y="223"/>
                </a:cubicBezTo>
                <a:cubicBezTo>
                  <a:pt x="19" y="227"/>
                  <a:pt x="25" y="232"/>
                  <a:pt x="28" y="233"/>
                </a:cubicBezTo>
                <a:cubicBezTo>
                  <a:pt x="27" y="245"/>
                  <a:pt x="38" y="275"/>
                  <a:pt x="40" y="282"/>
                </a:cubicBezTo>
                <a:cubicBezTo>
                  <a:pt x="42" y="290"/>
                  <a:pt x="63" y="314"/>
                  <a:pt x="77" y="327"/>
                </a:cubicBezTo>
                <a:cubicBezTo>
                  <a:pt x="90" y="338"/>
                  <a:pt x="99" y="349"/>
                  <a:pt x="124" y="352"/>
                </a:cubicBezTo>
                <a:cubicBezTo>
                  <a:pt x="150" y="353"/>
                  <a:pt x="160" y="343"/>
                  <a:pt x="175" y="334"/>
                </a:cubicBezTo>
                <a:cubicBezTo>
                  <a:pt x="191" y="325"/>
                  <a:pt x="215" y="304"/>
                  <a:pt x="219" y="297"/>
                </a:cubicBezTo>
                <a:cubicBezTo>
                  <a:pt x="222" y="289"/>
                  <a:pt x="235" y="262"/>
                  <a:pt x="237" y="250"/>
                </a:cubicBezTo>
                <a:cubicBezTo>
                  <a:pt x="240" y="250"/>
                  <a:pt x="246" y="245"/>
                  <a:pt x="250" y="242"/>
                </a:cubicBezTo>
                <a:cubicBezTo>
                  <a:pt x="253" y="238"/>
                  <a:pt x="255" y="228"/>
                  <a:pt x="258" y="223"/>
                </a:cubicBezTo>
                <a:cubicBezTo>
                  <a:pt x="261" y="219"/>
                  <a:pt x="261" y="215"/>
                  <a:pt x="264" y="207"/>
                </a:cubicBezTo>
                <a:cubicBezTo>
                  <a:pt x="268" y="199"/>
                  <a:pt x="269" y="200"/>
                  <a:pt x="270" y="195"/>
                </a:cubicBezTo>
                <a:cubicBezTo>
                  <a:pt x="270" y="190"/>
                  <a:pt x="277" y="177"/>
                  <a:pt x="278" y="170"/>
                </a:cubicBezTo>
                <a:cubicBezTo>
                  <a:pt x="278" y="163"/>
                  <a:pt x="275" y="157"/>
                  <a:pt x="270" y="160"/>
                </a:cubicBezTo>
                <a:cubicBezTo>
                  <a:pt x="267" y="168"/>
                  <a:pt x="258" y="186"/>
                  <a:pt x="257" y="194"/>
                </a:cubicBezTo>
                <a:cubicBezTo>
                  <a:pt x="255" y="201"/>
                  <a:pt x="249" y="196"/>
                  <a:pt x="249" y="196"/>
                </a:cubicBezTo>
              </a:path>
            </a:pathLst>
          </a:custGeom>
          <a:solidFill>
            <a:srgbClr val="FDED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52" name="Freeform 8">
            <a:extLst>
              <a:ext uri="{FF2B5EF4-FFF2-40B4-BE49-F238E27FC236}">
                <a16:creationId xmlns:a16="http://schemas.microsoft.com/office/drawing/2014/main" id="{BFAA8FD1-7639-685E-9D1D-3C6D8D4A496A}"/>
              </a:ext>
            </a:extLst>
          </p:cNvPr>
          <p:cNvSpPr>
            <a:spLocks/>
          </p:cNvSpPr>
          <p:nvPr/>
        </p:nvSpPr>
        <p:spPr bwMode="auto">
          <a:xfrm>
            <a:off x="1209114" y="2292451"/>
            <a:ext cx="33525" cy="37996"/>
          </a:xfrm>
          <a:custGeom>
            <a:avLst/>
            <a:gdLst>
              <a:gd name="T0" fmla="*/ 125 w 12"/>
              <a:gd name="T1" fmla="*/ 0 h 13"/>
              <a:gd name="T2" fmla="*/ 95 w 12"/>
              <a:gd name="T3" fmla="*/ 233 h 13"/>
              <a:gd name="T4" fmla="*/ 125 w 12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3">
                <a:moveTo>
                  <a:pt x="8" y="0"/>
                </a:moveTo>
                <a:cubicBezTo>
                  <a:pt x="3" y="6"/>
                  <a:pt x="0" y="13"/>
                  <a:pt x="6" y="13"/>
                </a:cubicBezTo>
                <a:cubicBezTo>
                  <a:pt x="12" y="13"/>
                  <a:pt x="8" y="0"/>
                  <a:pt x="8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53" name="Freeform 9">
            <a:extLst>
              <a:ext uri="{FF2B5EF4-FFF2-40B4-BE49-F238E27FC236}">
                <a16:creationId xmlns:a16="http://schemas.microsoft.com/office/drawing/2014/main" id="{3FA640B0-2A59-290E-6F1F-959BA9037E55}"/>
              </a:ext>
            </a:extLst>
          </p:cNvPr>
          <p:cNvSpPr>
            <a:spLocks/>
          </p:cNvSpPr>
          <p:nvPr/>
        </p:nvSpPr>
        <p:spPr bwMode="auto">
          <a:xfrm>
            <a:off x="1231464" y="2324859"/>
            <a:ext cx="30173" cy="40231"/>
          </a:xfrm>
          <a:custGeom>
            <a:avLst/>
            <a:gdLst>
              <a:gd name="T0" fmla="*/ 91 w 11"/>
              <a:gd name="T1" fmla="*/ 0 h 14"/>
              <a:gd name="T2" fmla="*/ 91 w 11"/>
              <a:gd name="T3" fmla="*/ 239 h 14"/>
              <a:gd name="T4" fmla="*/ 91 w 11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4">
                <a:moveTo>
                  <a:pt x="6" y="0"/>
                </a:moveTo>
                <a:cubicBezTo>
                  <a:pt x="3" y="6"/>
                  <a:pt x="0" y="14"/>
                  <a:pt x="6" y="14"/>
                </a:cubicBezTo>
                <a:cubicBezTo>
                  <a:pt x="11" y="13"/>
                  <a:pt x="6" y="0"/>
                  <a:pt x="6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54" name="Freeform 10">
            <a:extLst>
              <a:ext uri="{FF2B5EF4-FFF2-40B4-BE49-F238E27FC236}">
                <a16:creationId xmlns:a16="http://schemas.microsoft.com/office/drawing/2014/main" id="{67841149-9462-2BE0-437F-340F70F40FB1}"/>
              </a:ext>
            </a:extLst>
          </p:cNvPr>
          <p:cNvSpPr>
            <a:spLocks/>
          </p:cNvSpPr>
          <p:nvPr/>
        </p:nvSpPr>
        <p:spPr bwMode="auto">
          <a:xfrm>
            <a:off x="1203526" y="2344974"/>
            <a:ext cx="16763" cy="17880"/>
          </a:xfrm>
          <a:custGeom>
            <a:avLst/>
            <a:gdLst>
              <a:gd name="T0" fmla="*/ 63 w 6"/>
              <a:gd name="T1" fmla="*/ 0 h 6"/>
              <a:gd name="T2" fmla="*/ 63 w 6"/>
              <a:gd name="T3" fmla="*/ 115 h 6"/>
              <a:gd name="T4" fmla="*/ 63 w 6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6">
                <a:moveTo>
                  <a:pt x="4" y="0"/>
                </a:moveTo>
                <a:cubicBezTo>
                  <a:pt x="0" y="2"/>
                  <a:pt x="1" y="6"/>
                  <a:pt x="4" y="6"/>
                </a:cubicBezTo>
                <a:cubicBezTo>
                  <a:pt x="6" y="5"/>
                  <a:pt x="4" y="0"/>
                  <a:pt x="4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55" name="Freeform 11">
            <a:extLst>
              <a:ext uri="{FF2B5EF4-FFF2-40B4-BE49-F238E27FC236}">
                <a16:creationId xmlns:a16="http://schemas.microsoft.com/office/drawing/2014/main" id="{A09881A6-E4B7-D5F4-C853-0E849AD830A4}"/>
              </a:ext>
            </a:extLst>
          </p:cNvPr>
          <p:cNvSpPr>
            <a:spLocks/>
          </p:cNvSpPr>
          <p:nvPr/>
        </p:nvSpPr>
        <p:spPr bwMode="auto">
          <a:xfrm>
            <a:off x="1362214" y="2295803"/>
            <a:ext cx="22350" cy="40231"/>
          </a:xfrm>
          <a:custGeom>
            <a:avLst/>
            <a:gdLst>
              <a:gd name="T0" fmla="*/ 95 w 8"/>
              <a:gd name="T1" fmla="*/ 0 h 14"/>
              <a:gd name="T2" fmla="*/ 63 w 8"/>
              <a:gd name="T3" fmla="*/ 239 h 14"/>
              <a:gd name="T4" fmla="*/ 95 w 8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4">
                <a:moveTo>
                  <a:pt x="6" y="0"/>
                </a:moveTo>
                <a:cubicBezTo>
                  <a:pt x="1" y="6"/>
                  <a:pt x="0" y="14"/>
                  <a:pt x="4" y="14"/>
                </a:cubicBezTo>
                <a:cubicBezTo>
                  <a:pt x="8" y="14"/>
                  <a:pt x="6" y="0"/>
                  <a:pt x="6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56" name="Freeform 12">
            <a:extLst>
              <a:ext uri="{FF2B5EF4-FFF2-40B4-BE49-F238E27FC236}">
                <a16:creationId xmlns:a16="http://schemas.microsoft.com/office/drawing/2014/main" id="{A41D0C97-F02D-3C9A-74FE-3D98A158FB38}"/>
              </a:ext>
            </a:extLst>
          </p:cNvPr>
          <p:cNvSpPr>
            <a:spLocks/>
          </p:cNvSpPr>
          <p:nvPr/>
        </p:nvSpPr>
        <p:spPr bwMode="auto">
          <a:xfrm>
            <a:off x="1307456" y="2330446"/>
            <a:ext cx="16763" cy="37996"/>
          </a:xfrm>
          <a:custGeom>
            <a:avLst/>
            <a:gdLst>
              <a:gd name="T0" fmla="*/ 83 w 6"/>
              <a:gd name="T1" fmla="*/ 0 h 13"/>
              <a:gd name="T2" fmla="*/ 50 w 6"/>
              <a:gd name="T3" fmla="*/ 233 h 13"/>
              <a:gd name="T4" fmla="*/ 83 w 6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13">
                <a:moveTo>
                  <a:pt x="5" y="0"/>
                </a:moveTo>
                <a:cubicBezTo>
                  <a:pt x="3" y="5"/>
                  <a:pt x="0" y="12"/>
                  <a:pt x="3" y="13"/>
                </a:cubicBezTo>
                <a:cubicBezTo>
                  <a:pt x="6" y="13"/>
                  <a:pt x="5" y="0"/>
                  <a:pt x="5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57" name="Freeform 13">
            <a:extLst>
              <a:ext uri="{FF2B5EF4-FFF2-40B4-BE49-F238E27FC236}">
                <a16:creationId xmlns:a16="http://schemas.microsoft.com/office/drawing/2014/main" id="{EDF4686E-BFCB-F5B7-C6D3-7BA26B97F701}"/>
              </a:ext>
            </a:extLst>
          </p:cNvPr>
          <p:cNvSpPr>
            <a:spLocks/>
          </p:cNvSpPr>
          <p:nvPr/>
        </p:nvSpPr>
        <p:spPr bwMode="auto">
          <a:xfrm>
            <a:off x="1345451" y="2336034"/>
            <a:ext cx="16763" cy="23468"/>
          </a:xfrm>
          <a:custGeom>
            <a:avLst/>
            <a:gdLst>
              <a:gd name="T0" fmla="*/ 33 w 6"/>
              <a:gd name="T1" fmla="*/ 0 h 8"/>
              <a:gd name="T2" fmla="*/ 50 w 6"/>
              <a:gd name="T3" fmla="*/ 123 h 8"/>
              <a:gd name="T4" fmla="*/ 33 w 6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8">
                <a:moveTo>
                  <a:pt x="2" y="0"/>
                </a:moveTo>
                <a:cubicBezTo>
                  <a:pt x="0" y="2"/>
                  <a:pt x="0" y="8"/>
                  <a:pt x="3" y="7"/>
                </a:cubicBezTo>
                <a:cubicBezTo>
                  <a:pt x="6" y="6"/>
                  <a:pt x="2" y="0"/>
                  <a:pt x="2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58" name="Freeform 14">
            <a:extLst>
              <a:ext uri="{FF2B5EF4-FFF2-40B4-BE49-F238E27FC236}">
                <a16:creationId xmlns:a16="http://schemas.microsoft.com/office/drawing/2014/main" id="{F7316276-F163-D7C6-CC38-1B39F4FC9E7D}"/>
              </a:ext>
            </a:extLst>
          </p:cNvPr>
          <p:cNvSpPr>
            <a:spLocks/>
          </p:cNvSpPr>
          <p:nvPr/>
        </p:nvSpPr>
        <p:spPr bwMode="auto">
          <a:xfrm>
            <a:off x="1551074" y="2315919"/>
            <a:ext cx="26820" cy="34643"/>
          </a:xfrm>
          <a:custGeom>
            <a:avLst/>
            <a:gdLst>
              <a:gd name="T0" fmla="*/ 41 w 10"/>
              <a:gd name="T1" fmla="*/ 0 h 12"/>
              <a:gd name="T2" fmla="*/ 70 w 10"/>
              <a:gd name="T3" fmla="*/ 186 h 12"/>
              <a:gd name="T4" fmla="*/ 41 w 10"/>
              <a:gd name="T5" fmla="*/ 0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2">
                <a:moveTo>
                  <a:pt x="3" y="0"/>
                </a:moveTo>
                <a:cubicBezTo>
                  <a:pt x="1" y="6"/>
                  <a:pt x="0" y="12"/>
                  <a:pt x="5" y="11"/>
                </a:cubicBezTo>
                <a:cubicBezTo>
                  <a:pt x="10" y="10"/>
                  <a:pt x="3" y="0"/>
                  <a:pt x="3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59" name="Freeform 15">
            <a:extLst>
              <a:ext uri="{FF2B5EF4-FFF2-40B4-BE49-F238E27FC236}">
                <a16:creationId xmlns:a16="http://schemas.microsoft.com/office/drawing/2014/main" id="{4DF6CD9A-D694-8A56-7A3C-2FAC0132EC63}"/>
              </a:ext>
            </a:extLst>
          </p:cNvPr>
          <p:cNvSpPr>
            <a:spLocks/>
          </p:cNvSpPr>
          <p:nvPr/>
        </p:nvSpPr>
        <p:spPr bwMode="auto">
          <a:xfrm>
            <a:off x="1577895" y="2365089"/>
            <a:ext cx="24585" cy="29055"/>
          </a:xfrm>
          <a:custGeom>
            <a:avLst/>
            <a:gdLst>
              <a:gd name="T0" fmla="*/ 90 w 9"/>
              <a:gd name="T1" fmla="*/ 156 h 10"/>
              <a:gd name="T2" fmla="*/ 29 w 9"/>
              <a:gd name="T3" fmla="*/ 0 h 10"/>
              <a:gd name="T4" fmla="*/ 90 w 9"/>
              <a:gd name="T5" fmla="*/ 156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6" y="9"/>
                </a:moveTo>
                <a:cubicBezTo>
                  <a:pt x="5" y="10"/>
                  <a:pt x="0" y="6"/>
                  <a:pt x="2" y="0"/>
                </a:cubicBezTo>
                <a:cubicBezTo>
                  <a:pt x="6" y="4"/>
                  <a:pt x="9" y="7"/>
                  <a:pt x="6" y="9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0" name="Freeform 16">
            <a:extLst>
              <a:ext uri="{FF2B5EF4-FFF2-40B4-BE49-F238E27FC236}">
                <a16:creationId xmlns:a16="http://schemas.microsoft.com/office/drawing/2014/main" id="{FCC64195-FBC3-77ED-934D-030A43DB14F8}"/>
              </a:ext>
            </a:extLst>
          </p:cNvPr>
          <p:cNvSpPr>
            <a:spLocks/>
          </p:cNvSpPr>
          <p:nvPr/>
        </p:nvSpPr>
        <p:spPr bwMode="auto">
          <a:xfrm>
            <a:off x="1551074" y="2365089"/>
            <a:ext cx="13410" cy="20115"/>
          </a:xfrm>
          <a:custGeom>
            <a:avLst/>
            <a:gdLst>
              <a:gd name="T0" fmla="*/ 29 w 5"/>
              <a:gd name="T1" fmla="*/ 0 h 7"/>
              <a:gd name="T2" fmla="*/ 41 w 5"/>
              <a:gd name="T3" fmla="*/ 100 h 7"/>
              <a:gd name="T4" fmla="*/ 29 w 5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7">
                <a:moveTo>
                  <a:pt x="2" y="0"/>
                </a:moveTo>
                <a:cubicBezTo>
                  <a:pt x="1" y="4"/>
                  <a:pt x="0" y="7"/>
                  <a:pt x="3" y="6"/>
                </a:cubicBezTo>
                <a:cubicBezTo>
                  <a:pt x="5" y="6"/>
                  <a:pt x="2" y="0"/>
                  <a:pt x="2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1" name="Freeform 17">
            <a:extLst>
              <a:ext uri="{FF2B5EF4-FFF2-40B4-BE49-F238E27FC236}">
                <a16:creationId xmlns:a16="http://schemas.microsoft.com/office/drawing/2014/main" id="{9D988066-C219-2E80-96A0-0513BE640925}"/>
              </a:ext>
            </a:extLst>
          </p:cNvPr>
          <p:cNvSpPr>
            <a:spLocks/>
          </p:cNvSpPr>
          <p:nvPr/>
        </p:nvSpPr>
        <p:spPr bwMode="auto">
          <a:xfrm>
            <a:off x="1492963" y="2324859"/>
            <a:ext cx="18998" cy="29055"/>
          </a:xfrm>
          <a:custGeom>
            <a:avLst/>
            <a:gdLst>
              <a:gd name="T0" fmla="*/ 41 w 7"/>
              <a:gd name="T1" fmla="*/ 0 h 10"/>
              <a:gd name="T2" fmla="*/ 58 w 7"/>
              <a:gd name="T3" fmla="*/ 177 h 10"/>
              <a:gd name="T4" fmla="*/ 41 w 7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0">
                <a:moveTo>
                  <a:pt x="3" y="0"/>
                </a:moveTo>
                <a:cubicBezTo>
                  <a:pt x="3" y="3"/>
                  <a:pt x="0" y="9"/>
                  <a:pt x="4" y="10"/>
                </a:cubicBezTo>
                <a:cubicBezTo>
                  <a:pt x="7" y="10"/>
                  <a:pt x="3" y="0"/>
                  <a:pt x="3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2" name="Freeform 18">
            <a:extLst>
              <a:ext uri="{FF2B5EF4-FFF2-40B4-BE49-F238E27FC236}">
                <a16:creationId xmlns:a16="http://schemas.microsoft.com/office/drawing/2014/main" id="{54B3A019-0482-937C-A4FE-303BC70B202B}"/>
              </a:ext>
            </a:extLst>
          </p:cNvPr>
          <p:cNvSpPr>
            <a:spLocks/>
          </p:cNvSpPr>
          <p:nvPr/>
        </p:nvSpPr>
        <p:spPr bwMode="auto">
          <a:xfrm>
            <a:off x="1528724" y="2341621"/>
            <a:ext cx="11175" cy="23468"/>
          </a:xfrm>
          <a:custGeom>
            <a:avLst/>
            <a:gdLst>
              <a:gd name="T0" fmla="*/ 0 w 4"/>
              <a:gd name="T1" fmla="*/ 0 h 8"/>
              <a:gd name="T2" fmla="*/ 33 w 4"/>
              <a:gd name="T3" fmla="*/ 144 h 8"/>
              <a:gd name="T4" fmla="*/ 0 w 4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0" y="3"/>
                  <a:pt x="0" y="8"/>
                  <a:pt x="2" y="8"/>
                </a:cubicBezTo>
                <a:cubicBezTo>
                  <a:pt x="4" y="7"/>
                  <a:pt x="0" y="0"/>
                  <a:pt x="0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3" name="Freeform 19">
            <a:extLst>
              <a:ext uri="{FF2B5EF4-FFF2-40B4-BE49-F238E27FC236}">
                <a16:creationId xmlns:a16="http://schemas.microsoft.com/office/drawing/2014/main" id="{F5EB5934-D33C-060B-8E1D-677FA81A4130}"/>
              </a:ext>
            </a:extLst>
          </p:cNvPr>
          <p:cNvSpPr>
            <a:spLocks/>
          </p:cNvSpPr>
          <p:nvPr/>
        </p:nvSpPr>
        <p:spPr bwMode="auto">
          <a:xfrm>
            <a:off x="1275048" y="2289098"/>
            <a:ext cx="13410" cy="26820"/>
          </a:xfrm>
          <a:custGeom>
            <a:avLst/>
            <a:gdLst>
              <a:gd name="T0" fmla="*/ 58 w 5"/>
              <a:gd name="T1" fmla="*/ 0 h 9"/>
              <a:gd name="T2" fmla="*/ 41 w 5"/>
              <a:gd name="T3" fmla="*/ 149 h 9"/>
              <a:gd name="T4" fmla="*/ 58 w 5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9">
                <a:moveTo>
                  <a:pt x="4" y="0"/>
                </a:moveTo>
                <a:cubicBezTo>
                  <a:pt x="3" y="2"/>
                  <a:pt x="0" y="7"/>
                  <a:pt x="3" y="8"/>
                </a:cubicBezTo>
                <a:cubicBezTo>
                  <a:pt x="5" y="9"/>
                  <a:pt x="4" y="0"/>
                  <a:pt x="4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4" name="Freeform 20">
            <a:extLst>
              <a:ext uri="{FF2B5EF4-FFF2-40B4-BE49-F238E27FC236}">
                <a16:creationId xmlns:a16="http://schemas.microsoft.com/office/drawing/2014/main" id="{CCB1B915-6BD3-F78E-96BD-D0D07E1A0720}"/>
              </a:ext>
            </a:extLst>
          </p:cNvPr>
          <p:cNvSpPr>
            <a:spLocks/>
          </p:cNvSpPr>
          <p:nvPr/>
        </p:nvSpPr>
        <p:spPr bwMode="auto">
          <a:xfrm>
            <a:off x="1263872" y="2377382"/>
            <a:ext cx="11175" cy="25703"/>
          </a:xfrm>
          <a:custGeom>
            <a:avLst/>
            <a:gdLst>
              <a:gd name="T0" fmla="*/ 63 w 4"/>
              <a:gd name="T1" fmla="*/ 0 h 9"/>
              <a:gd name="T2" fmla="*/ 33 w 4"/>
              <a:gd name="T3" fmla="*/ 151 h 9"/>
              <a:gd name="T4" fmla="*/ 63 w 4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9">
                <a:moveTo>
                  <a:pt x="4" y="0"/>
                </a:moveTo>
                <a:cubicBezTo>
                  <a:pt x="3" y="3"/>
                  <a:pt x="0" y="8"/>
                  <a:pt x="2" y="9"/>
                </a:cubicBezTo>
                <a:cubicBezTo>
                  <a:pt x="4" y="9"/>
                  <a:pt x="4" y="2"/>
                  <a:pt x="4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5" name="Freeform 21">
            <a:extLst>
              <a:ext uri="{FF2B5EF4-FFF2-40B4-BE49-F238E27FC236}">
                <a16:creationId xmlns:a16="http://schemas.microsoft.com/office/drawing/2014/main" id="{0B177767-6FB9-B141-F062-5E79317C4182}"/>
              </a:ext>
            </a:extLst>
          </p:cNvPr>
          <p:cNvSpPr>
            <a:spLocks/>
          </p:cNvSpPr>
          <p:nvPr/>
        </p:nvSpPr>
        <p:spPr bwMode="auto">
          <a:xfrm>
            <a:off x="1329806" y="2303626"/>
            <a:ext cx="13410" cy="17880"/>
          </a:xfrm>
          <a:custGeom>
            <a:avLst/>
            <a:gdLst>
              <a:gd name="T0" fmla="*/ 41 w 5"/>
              <a:gd name="T1" fmla="*/ 0 h 6"/>
              <a:gd name="T2" fmla="*/ 41 w 5"/>
              <a:gd name="T3" fmla="*/ 115 h 6"/>
              <a:gd name="T4" fmla="*/ 41 w 5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6">
                <a:moveTo>
                  <a:pt x="3" y="0"/>
                </a:moveTo>
                <a:cubicBezTo>
                  <a:pt x="2" y="2"/>
                  <a:pt x="0" y="6"/>
                  <a:pt x="3" y="6"/>
                </a:cubicBezTo>
                <a:cubicBezTo>
                  <a:pt x="5" y="5"/>
                  <a:pt x="3" y="0"/>
                  <a:pt x="3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6" name="Freeform 22">
            <a:extLst>
              <a:ext uri="{FF2B5EF4-FFF2-40B4-BE49-F238E27FC236}">
                <a16:creationId xmlns:a16="http://schemas.microsoft.com/office/drawing/2014/main" id="{2E085525-21BA-B3ED-C51A-E8297A139731}"/>
              </a:ext>
            </a:extLst>
          </p:cNvPr>
          <p:cNvSpPr>
            <a:spLocks/>
          </p:cNvSpPr>
          <p:nvPr/>
        </p:nvSpPr>
        <p:spPr bwMode="auto">
          <a:xfrm>
            <a:off x="1468378" y="2362854"/>
            <a:ext cx="16763" cy="22350"/>
          </a:xfrm>
          <a:custGeom>
            <a:avLst/>
            <a:gdLst>
              <a:gd name="T0" fmla="*/ 50 w 6"/>
              <a:gd name="T1" fmla="*/ 0 h 8"/>
              <a:gd name="T2" fmla="*/ 50 w 6"/>
              <a:gd name="T3" fmla="*/ 125 h 8"/>
              <a:gd name="T4" fmla="*/ 50 w 6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8">
                <a:moveTo>
                  <a:pt x="3" y="0"/>
                </a:moveTo>
                <a:cubicBezTo>
                  <a:pt x="2" y="3"/>
                  <a:pt x="0" y="8"/>
                  <a:pt x="3" y="8"/>
                </a:cubicBezTo>
                <a:cubicBezTo>
                  <a:pt x="6" y="7"/>
                  <a:pt x="3" y="0"/>
                  <a:pt x="3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7" name="Freeform 23">
            <a:extLst>
              <a:ext uri="{FF2B5EF4-FFF2-40B4-BE49-F238E27FC236}">
                <a16:creationId xmlns:a16="http://schemas.microsoft.com/office/drawing/2014/main" id="{862E7CA6-D924-5FCC-0993-085E7C9F1A85}"/>
              </a:ext>
            </a:extLst>
          </p:cNvPr>
          <p:cNvSpPr>
            <a:spLocks/>
          </p:cNvSpPr>
          <p:nvPr/>
        </p:nvSpPr>
        <p:spPr bwMode="auto">
          <a:xfrm>
            <a:off x="1596892" y="2435493"/>
            <a:ext cx="13410" cy="23468"/>
          </a:xfrm>
          <a:custGeom>
            <a:avLst/>
            <a:gdLst>
              <a:gd name="T0" fmla="*/ 0 w 5"/>
              <a:gd name="T1" fmla="*/ 0 h 8"/>
              <a:gd name="T2" fmla="*/ 41 w 5"/>
              <a:gd name="T3" fmla="*/ 123 h 8"/>
              <a:gd name="T4" fmla="*/ 0 w 5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8">
                <a:moveTo>
                  <a:pt x="0" y="0"/>
                </a:moveTo>
                <a:cubicBezTo>
                  <a:pt x="0" y="3"/>
                  <a:pt x="0" y="8"/>
                  <a:pt x="3" y="7"/>
                </a:cubicBezTo>
                <a:cubicBezTo>
                  <a:pt x="5" y="6"/>
                  <a:pt x="0" y="0"/>
                  <a:pt x="0" y="0"/>
                </a:cubicBezTo>
                <a:close/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8" name="Freeform 24">
            <a:extLst>
              <a:ext uri="{FF2B5EF4-FFF2-40B4-BE49-F238E27FC236}">
                <a16:creationId xmlns:a16="http://schemas.microsoft.com/office/drawing/2014/main" id="{FC11CA61-B514-2F93-4F5B-135C83FBDFB6}"/>
              </a:ext>
            </a:extLst>
          </p:cNvPr>
          <p:cNvSpPr>
            <a:spLocks/>
          </p:cNvSpPr>
          <p:nvPr/>
        </p:nvSpPr>
        <p:spPr bwMode="auto">
          <a:xfrm>
            <a:off x="1135358" y="2540539"/>
            <a:ext cx="224621" cy="264852"/>
          </a:xfrm>
          <a:custGeom>
            <a:avLst/>
            <a:gdLst>
              <a:gd name="T0" fmla="*/ 42 w 82"/>
              <a:gd name="T1" fmla="*/ 318 h 91"/>
              <a:gd name="T2" fmla="*/ 679 w 82"/>
              <a:gd name="T3" fmla="*/ 55 h 91"/>
              <a:gd name="T4" fmla="*/ 1208 w 82"/>
              <a:gd name="T5" fmla="*/ 604 h 91"/>
              <a:gd name="T6" fmla="*/ 1147 w 82"/>
              <a:gd name="T7" fmla="*/ 1078 h 91"/>
              <a:gd name="T8" fmla="*/ 1047 w 82"/>
              <a:gd name="T9" fmla="*/ 1362 h 91"/>
              <a:gd name="T10" fmla="*/ 973 w 82"/>
              <a:gd name="T11" fmla="*/ 1310 h 91"/>
              <a:gd name="T12" fmla="*/ 853 w 82"/>
              <a:gd name="T13" fmla="*/ 1362 h 91"/>
              <a:gd name="T14" fmla="*/ 630 w 82"/>
              <a:gd name="T15" fmla="*/ 1607 h 91"/>
              <a:gd name="T16" fmla="*/ 740 w 82"/>
              <a:gd name="T17" fmla="*/ 1323 h 91"/>
              <a:gd name="T18" fmla="*/ 902 w 82"/>
              <a:gd name="T19" fmla="*/ 1112 h 91"/>
              <a:gd name="T20" fmla="*/ 841 w 82"/>
              <a:gd name="T21" fmla="*/ 990 h 91"/>
              <a:gd name="T22" fmla="*/ 750 w 82"/>
              <a:gd name="T23" fmla="*/ 1003 h 91"/>
              <a:gd name="T24" fmla="*/ 368 w 82"/>
              <a:gd name="T25" fmla="*/ 917 h 91"/>
              <a:gd name="T26" fmla="*/ 42 w 82"/>
              <a:gd name="T27" fmla="*/ 352 h 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2" h="91">
                <a:moveTo>
                  <a:pt x="3" y="18"/>
                </a:moveTo>
                <a:cubicBezTo>
                  <a:pt x="9" y="0"/>
                  <a:pt x="31" y="0"/>
                  <a:pt x="46" y="3"/>
                </a:cubicBezTo>
                <a:cubicBezTo>
                  <a:pt x="61" y="6"/>
                  <a:pt x="82" y="17"/>
                  <a:pt x="82" y="34"/>
                </a:cubicBezTo>
                <a:cubicBezTo>
                  <a:pt x="82" y="43"/>
                  <a:pt x="80" y="53"/>
                  <a:pt x="78" y="61"/>
                </a:cubicBezTo>
                <a:cubicBezTo>
                  <a:pt x="77" y="64"/>
                  <a:pt x="75" y="76"/>
                  <a:pt x="71" y="77"/>
                </a:cubicBezTo>
                <a:cubicBezTo>
                  <a:pt x="70" y="77"/>
                  <a:pt x="67" y="75"/>
                  <a:pt x="66" y="74"/>
                </a:cubicBezTo>
                <a:cubicBezTo>
                  <a:pt x="63" y="74"/>
                  <a:pt x="61" y="75"/>
                  <a:pt x="58" y="77"/>
                </a:cubicBezTo>
                <a:cubicBezTo>
                  <a:pt x="52" y="80"/>
                  <a:pt x="48" y="87"/>
                  <a:pt x="43" y="91"/>
                </a:cubicBezTo>
                <a:cubicBezTo>
                  <a:pt x="44" y="85"/>
                  <a:pt x="46" y="80"/>
                  <a:pt x="50" y="75"/>
                </a:cubicBezTo>
                <a:cubicBezTo>
                  <a:pt x="53" y="72"/>
                  <a:pt x="61" y="68"/>
                  <a:pt x="61" y="63"/>
                </a:cubicBezTo>
                <a:cubicBezTo>
                  <a:pt x="61" y="61"/>
                  <a:pt x="59" y="57"/>
                  <a:pt x="57" y="56"/>
                </a:cubicBezTo>
                <a:cubicBezTo>
                  <a:pt x="54" y="55"/>
                  <a:pt x="54" y="56"/>
                  <a:pt x="51" y="57"/>
                </a:cubicBezTo>
                <a:cubicBezTo>
                  <a:pt x="43" y="58"/>
                  <a:pt x="32" y="55"/>
                  <a:pt x="25" y="52"/>
                </a:cubicBezTo>
                <a:cubicBezTo>
                  <a:pt x="12" y="46"/>
                  <a:pt x="0" y="34"/>
                  <a:pt x="3" y="2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9" name="Freeform 25">
            <a:extLst>
              <a:ext uri="{FF2B5EF4-FFF2-40B4-BE49-F238E27FC236}">
                <a16:creationId xmlns:a16="http://schemas.microsoft.com/office/drawing/2014/main" id="{81B3A293-72F2-9CCB-D1F5-5782930504D7}"/>
              </a:ext>
            </a:extLst>
          </p:cNvPr>
          <p:cNvSpPr>
            <a:spLocks/>
          </p:cNvSpPr>
          <p:nvPr/>
        </p:nvSpPr>
        <p:spPr bwMode="auto">
          <a:xfrm>
            <a:off x="1433735" y="2569595"/>
            <a:ext cx="242501" cy="252559"/>
          </a:xfrm>
          <a:custGeom>
            <a:avLst/>
            <a:gdLst>
              <a:gd name="T0" fmla="*/ 1148 w 89"/>
              <a:gd name="T1" fmla="*/ 156 h 87"/>
              <a:gd name="T2" fmla="*/ 814 w 89"/>
              <a:gd name="T3" fmla="*/ 0 h 87"/>
              <a:gd name="T4" fmla="*/ 393 w 89"/>
              <a:gd name="T5" fmla="*/ 156 h 87"/>
              <a:gd name="T6" fmla="*/ 59 w 89"/>
              <a:gd name="T7" fmla="*/ 527 h 87"/>
              <a:gd name="T8" fmla="*/ 0 w 89"/>
              <a:gd name="T9" fmla="*/ 891 h 87"/>
              <a:gd name="T10" fmla="*/ 119 w 89"/>
              <a:gd name="T11" fmla="*/ 1174 h 87"/>
              <a:gd name="T12" fmla="*/ 202 w 89"/>
              <a:gd name="T13" fmla="*/ 1195 h 87"/>
              <a:gd name="T14" fmla="*/ 334 w 89"/>
              <a:gd name="T15" fmla="*/ 1283 h 87"/>
              <a:gd name="T16" fmla="*/ 434 w 89"/>
              <a:gd name="T17" fmla="*/ 1403 h 87"/>
              <a:gd name="T18" fmla="*/ 475 w 89"/>
              <a:gd name="T19" fmla="*/ 1504 h 87"/>
              <a:gd name="T20" fmla="*/ 463 w 89"/>
              <a:gd name="T21" fmla="*/ 1330 h 87"/>
              <a:gd name="T22" fmla="*/ 463 w 89"/>
              <a:gd name="T23" fmla="*/ 1031 h 87"/>
              <a:gd name="T24" fmla="*/ 885 w 89"/>
              <a:gd name="T25" fmla="*/ 769 h 87"/>
              <a:gd name="T26" fmla="*/ 1158 w 89"/>
              <a:gd name="T27" fmla="*/ 735 h 87"/>
              <a:gd name="T28" fmla="*/ 1261 w 89"/>
              <a:gd name="T29" fmla="*/ 460 h 87"/>
              <a:gd name="T30" fmla="*/ 1170 w 89"/>
              <a:gd name="T31" fmla="*/ 210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9" h="87">
                <a:moveTo>
                  <a:pt x="79" y="9"/>
                </a:moveTo>
                <a:cubicBezTo>
                  <a:pt x="72" y="4"/>
                  <a:pt x="65" y="1"/>
                  <a:pt x="56" y="0"/>
                </a:cubicBezTo>
                <a:cubicBezTo>
                  <a:pt x="45" y="0"/>
                  <a:pt x="35" y="3"/>
                  <a:pt x="27" y="9"/>
                </a:cubicBezTo>
                <a:cubicBezTo>
                  <a:pt x="19" y="15"/>
                  <a:pt x="8" y="21"/>
                  <a:pt x="4" y="30"/>
                </a:cubicBezTo>
                <a:cubicBezTo>
                  <a:pt x="1" y="37"/>
                  <a:pt x="0" y="44"/>
                  <a:pt x="0" y="51"/>
                </a:cubicBezTo>
                <a:cubicBezTo>
                  <a:pt x="1" y="56"/>
                  <a:pt x="3" y="65"/>
                  <a:pt x="8" y="67"/>
                </a:cubicBezTo>
                <a:cubicBezTo>
                  <a:pt x="10" y="68"/>
                  <a:pt x="12" y="68"/>
                  <a:pt x="14" y="68"/>
                </a:cubicBezTo>
                <a:cubicBezTo>
                  <a:pt x="17" y="70"/>
                  <a:pt x="20" y="72"/>
                  <a:pt x="23" y="73"/>
                </a:cubicBezTo>
                <a:cubicBezTo>
                  <a:pt x="25" y="75"/>
                  <a:pt x="28" y="77"/>
                  <a:pt x="30" y="80"/>
                </a:cubicBezTo>
                <a:cubicBezTo>
                  <a:pt x="31" y="81"/>
                  <a:pt x="32" y="85"/>
                  <a:pt x="33" y="86"/>
                </a:cubicBezTo>
                <a:cubicBezTo>
                  <a:pt x="35" y="87"/>
                  <a:pt x="33" y="78"/>
                  <a:pt x="32" y="76"/>
                </a:cubicBezTo>
                <a:cubicBezTo>
                  <a:pt x="28" y="70"/>
                  <a:pt x="30" y="65"/>
                  <a:pt x="32" y="59"/>
                </a:cubicBezTo>
                <a:cubicBezTo>
                  <a:pt x="36" y="48"/>
                  <a:pt x="50" y="44"/>
                  <a:pt x="61" y="44"/>
                </a:cubicBezTo>
                <a:cubicBezTo>
                  <a:pt x="67" y="44"/>
                  <a:pt x="74" y="43"/>
                  <a:pt x="80" y="42"/>
                </a:cubicBezTo>
                <a:cubicBezTo>
                  <a:pt x="87" y="40"/>
                  <a:pt x="89" y="32"/>
                  <a:pt x="87" y="26"/>
                </a:cubicBezTo>
                <a:cubicBezTo>
                  <a:pt x="87" y="22"/>
                  <a:pt x="85" y="14"/>
                  <a:pt x="81" y="12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0" name="Freeform 26">
            <a:extLst>
              <a:ext uri="{FF2B5EF4-FFF2-40B4-BE49-F238E27FC236}">
                <a16:creationId xmlns:a16="http://schemas.microsoft.com/office/drawing/2014/main" id="{ECB1F732-3CAE-9C05-AEE6-661824D6565B}"/>
              </a:ext>
            </a:extLst>
          </p:cNvPr>
          <p:cNvSpPr>
            <a:spLocks/>
          </p:cNvSpPr>
          <p:nvPr/>
        </p:nvSpPr>
        <p:spPr bwMode="auto">
          <a:xfrm>
            <a:off x="1193469" y="2615413"/>
            <a:ext cx="136337" cy="50288"/>
          </a:xfrm>
          <a:custGeom>
            <a:avLst/>
            <a:gdLst>
              <a:gd name="T0" fmla="*/ 261 w 50"/>
              <a:gd name="T1" fmla="*/ 0 h 17"/>
              <a:gd name="T2" fmla="*/ 637 w 50"/>
              <a:gd name="T3" fmla="*/ 132 h 17"/>
              <a:gd name="T4" fmla="*/ 637 w 50"/>
              <a:gd name="T5" fmla="*/ 238 h 17"/>
              <a:gd name="T6" fmla="*/ 273 w 50"/>
              <a:gd name="T7" fmla="*/ 315 h 17"/>
              <a:gd name="T8" fmla="*/ 0 w 50"/>
              <a:gd name="T9" fmla="*/ 132 h 17"/>
              <a:gd name="T10" fmla="*/ 261 w 50"/>
              <a:gd name="T11" fmla="*/ 0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7">
                <a:moveTo>
                  <a:pt x="18" y="0"/>
                </a:moveTo>
                <a:cubicBezTo>
                  <a:pt x="34" y="0"/>
                  <a:pt x="39" y="5"/>
                  <a:pt x="44" y="7"/>
                </a:cubicBezTo>
                <a:cubicBezTo>
                  <a:pt x="50" y="10"/>
                  <a:pt x="48" y="12"/>
                  <a:pt x="44" y="13"/>
                </a:cubicBezTo>
                <a:cubicBezTo>
                  <a:pt x="39" y="13"/>
                  <a:pt x="28" y="16"/>
                  <a:pt x="19" y="17"/>
                </a:cubicBezTo>
                <a:cubicBezTo>
                  <a:pt x="10" y="17"/>
                  <a:pt x="0" y="7"/>
                  <a:pt x="0" y="7"/>
                </a:cubicBezTo>
                <a:cubicBezTo>
                  <a:pt x="0" y="7"/>
                  <a:pt x="3" y="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1" name="Freeform 27">
            <a:extLst>
              <a:ext uri="{FF2B5EF4-FFF2-40B4-BE49-F238E27FC236}">
                <a16:creationId xmlns:a16="http://schemas.microsoft.com/office/drawing/2014/main" id="{6B0910B9-D7D0-5F9F-D618-309D6F91E531}"/>
              </a:ext>
            </a:extLst>
          </p:cNvPr>
          <p:cNvSpPr>
            <a:spLocks/>
          </p:cNvSpPr>
          <p:nvPr/>
        </p:nvSpPr>
        <p:spPr bwMode="auto">
          <a:xfrm>
            <a:off x="1466143" y="2636646"/>
            <a:ext cx="134102" cy="54758"/>
          </a:xfrm>
          <a:custGeom>
            <a:avLst/>
            <a:gdLst>
              <a:gd name="T0" fmla="*/ 468 w 49"/>
              <a:gd name="T1" fmla="*/ 34 h 19"/>
              <a:gd name="T2" fmla="*/ 91 w 49"/>
              <a:gd name="T3" fmla="*/ 88 h 19"/>
              <a:gd name="T4" fmla="*/ 91 w 49"/>
              <a:gd name="T5" fmla="*/ 186 h 19"/>
              <a:gd name="T6" fmla="*/ 426 w 49"/>
              <a:gd name="T7" fmla="*/ 307 h 19"/>
              <a:gd name="T8" fmla="*/ 720 w 49"/>
              <a:gd name="T9" fmla="*/ 186 h 19"/>
              <a:gd name="T10" fmla="*/ 468 w 49"/>
              <a:gd name="T11" fmla="*/ 34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19">
                <a:moveTo>
                  <a:pt x="32" y="2"/>
                </a:moveTo>
                <a:cubicBezTo>
                  <a:pt x="16" y="0"/>
                  <a:pt x="12" y="4"/>
                  <a:pt x="6" y="5"/>
                </a:cubicBezTo>
                <a:cubicBezTo>
                  <a:pt x="0" y="7"/>
                  <a:pt x="1" y="10"/>
                  <a:pt x="6" y="11"/>
                </a:cubicBezTo>
                <a:cubicBezTo>
                  <a:pt x="10" y="12"/>
                  <a:pt x="20" y="17"/>
                  <a:pt x="29" y="18"/>
                </a:cubicBezTo>
                <a:cubicBezTo>
                  <a:pt x="39" y="19"/>
                  <a:pt x="49" y="11"/>
                  <a:pt x="49" y="11"/>
                </a:cubicBezTo>
                <a:cubicBezTo>
                  <a:pt x="49" y="11"/>
                  <a:pt x="46" y="4"/>
                  <a:pt x="32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2" name="Freeform 28">
            <a:extLst>
              <a:ext uri="{FF2B5EF4-FFF2-40B4-BE49-F238E27FC236}">
                <a16:creationId xmlns:a16="http://schemas.microsoft.com/office/drawing/2014/main" id="{30A0D607-978D-F12B-E3C7-A518583FB2D1}"/>
              </a:ext>
            </a:extLst>
          </p:cNvPr>
          <p:cNvSpPr>
            <a:spLocks noEditPoints="1"/>
          </p:cNvSpPr>
          <p:nvPr/>
        </p:nvSpPr>
        <p:spPr bwMode="auto">
          <a:xfrm>
            <a:off x="229052" y="2994251"/>
            <a:ext cx="2154572" cy="2435070"/>
          </a:xfrm>
          <a:custGeom>
            <a:avLst/>
            <a:gdLst>
              <a:gd name="T0" fmla="*/ 745 w 789"/>
              <a:gd name="T1" fmla="*/ 12091 h 836"/>
              <a:gd name="T2" fmla="*/ 2395 w 789"/>
              <a:gd name="T3" fmla="*/ 11773 h 836"/>
              <a:gd name="T4" fmla="*/ 2395 w 789"/>
              <a:gd name="T5" fmla="*/ 11794 h 836"/>
              <a:gd name="T6" fmla="*/ 2378 w 789"/>
              <a:gd name="T7" fmla="*/ 11862 h 836"/>
              <a:gd name="T8" fmla="*/ 2365 w 789"/>
              <a:gd name="T9" fmla="*/ 12289 h 836"/>
              <a:gd name="T10" fmla="*/ 2453 w 789"/>
              <a:gd name="T11" fmla="*/ 14362 h 836"/>
              <a:gd name="T12" fmla="*/ 2346 w 789"/>
              <a:gd name="T13" fmla="*/ 14802 h 836"/>
              <a:gd name="T14" fmla="*/ 9716 w 789"/>
              <a:gd name="T15" fmla="*/ 14802 h 836"/>
              <a:gd name="T16" fmla="*/ 9601 w 789"/>
              <a:gd name="T17" fmla="*/ 14362 h 836"/>
              <a:gd name="T18" fmla="*/ 9716 w 789"/>
              <a:gd name="T19" fmla="*/ 12894 h 836"/>
              <a:gd name="T20" fmla="*/ 9716 w 789"/>
              <a:gd name="T21" fmla="*/ 12894 h 836"/>
              <a:gd name="T22" fmla="*/ 9977 w 789"/>
              <a:gd name="T23" fmla="*/ 14802 h 836"/>
              <a:gd name="T24" fmla="*/ 11424 w 789"/>
              <a:gd name="T25" fmla="*/ 14802 h 836"/>
              <a:gd name="T26" fmla="*/ 11500 w 789"/>
              <a:gd name="T27" fmla="*/ 12819 h 836"/>
              <a:gd name="T28" fmla="*/ 11280 w 789"/>
              <a:gd name="T29" fmla="*/ 11067 h 836"/>
              <a:gd name="T30" fmla="*/ 11292 w 789"/>
              <a:gd name="T31" fmla="*/ 8179 h 836"/>
              <a:gd name="T32" fmla="*/ 11238 w 789"/>
              <a:gd name="T33" fmla="*/ 6639 h 836"/>
              <a:gd name="T34" fmla="*/ 11177 w 789"/>
              <a:gd name="T35" fmla="*/ 4342 h 836"/>
              <a:gd name="T36" fmla="*/ 10085 w 789"/>
              <a:gd name="T37" fmla="*/ 2500 h 836"/>
              <a:gd name="T38" fmla="*/ 9237 w 789"/>
              <a:gd name="T39" fmla="*/ 2161 h 836"/>
              <a:gd name="T40" fmla="*/ 7937 w 789"/>
              <a:gd name="T41" fmla="*/ 1488 h 836"/>
              <a:gd name="T42" fmla="*/ 7338 w 789"/>
              <a:gd name="T43" fmla="*/ 782 h 836"/>
              <a:gd name="T44" fmla="*/ 7326 w 789"/>
              <a:gd name="T45" fmla="*/ 740 h 836"/>
              <a:gd name="T46" fmla="*/ 7279 w 789"/>
              <a:gd name="T47" fmla="*/ 211 h 836"/>
              <a:gd name="T48" fmla="*/ 4789 w 789"/>
              <a:gd name="T49" fmla="*/ 0 h 836"/>
              <a:gd name="T50" fmla="*/ 4760 w 789"/>
              <a:gd name="T51" fmla="*/ 740 h 836"/>
              <a:gd name="T52" fmla="*/ 4728 w 789"/>
              <a:gd name="T53" fmla="*/ 782 h 836"/>
              <a:gd name="T54" fmla="*/ 4144 w 789"/>
              <a:gd name="T55" fmla="*/ 1488 h 836"/>
              <a:gd name="T56" fmla="*/ 2859 w 789"/>
              <a:gd name="T57" fmla="*/ 2161 h 836"/>
              <a:gd name="T58" fmla="*/ 2101 w 789"/>
              <a:gd name="T59" fmla="*/ 2513 h 836"/>
              <a:gd name="T60" fmla="*/ 789 w 789"/>
              <a:gd name="T61" fmla="*/ 3967 h 836"/>
              <a:gd name="T62" fmla="*/ 555 w 789"/>
              <a:gd name="T63" fmla="*/ 6196 h 836"/>
              <a:gd name="T64" fmla="*/ 191 w 789"/>
              <a:gd name="T65" fmla="*/ 9084 h 836"/>
              <a:gd name="T66" fmla="*/ 252 w 789"/>
              <a:gd name="T67" fmla="*/ 11583 h 836"/>
              <a:gd name="T68" fmla="*/ 745 w 789"/>
              <a:gd name="T69" fmla="*/ 12091 h 836"/>
              <a:gd name="T70" fmla="*/ 2204 w 789"/>
              <a:gd name="T71" fmla="*/ 9172 h 836"/>
              <a:gd name="T72" fmla="*/ 2395 w 789"/>
              <a:gd name="T73" fmla="*/ 8322 h 836"/>
              <a:gd name="T74" fmla="*/ 2346 w 789"/>
              <a:gd name="T75" fmla="*/ 9279 h 836"/>
              <a:gd name="T76" fmla="*/ 2204 w 789"/>
              <a:gd name="T77" fmla="*/ 9172 h 8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89" h="836">
                <a:moveTo>
                  <a:pt x="51" y="683"/>
                </a:moveTo>
                <a:cubicBezTo>
                  <a:pt x="65" y="687"/>
                  <a:pt x="115" y="677"/>
                  <a:pt x="164" y="665"/>
                </a:cubicBezTo>
                <a:cubicBezTo>
                  <a:pt x="164" y="666"/>
                  <a:pt x="164" y="666"/>
                  <a:pt x="164" y="666"/>
                </a:cubicBezTo>
                <a:cubicBezTo>
                  <a:pt x="164" y="667"/>
                  <a:pt x="164" y="669"/>
                  <a:pt x="163" y="670"/>
                </a:cubicBezTo>
                <a:cubicBezTo>
                  <a:pt x="163" y="677"/>
                  <a:pt x="162" y="685"/>
                  <a:pt x="162" y="694"/>
                </a:cubicBezTo>
                <a:cubicBezTo>
                  <a:pt x="158" y="763"/>
                  <a:pt x="168" y="811"/>
                  <a:pt x="168" y="811"/>
                </a:cubicBezTo>
                <a:cubicBezTo>
                  <a:pt x="167" y="813"/>
                  <a:pt x="164" y="823"/>
                  <a:pt x="161" y="836"/>
                </a:cubicBezTo>
                <a:cubicBezTo>
                  <a:pt x="666" y="836"/>
                  <a:pt x="666" y="836"/>
                  <a:pt x="666" y="836"/>
                </a:cubicBezTo>
                <a:cubicBezTo>
                  <a:pt x="662" y="823"/>
                  <a:pt x="660" y="813"/>
                  <a:pt x="658" y="811"/>
                </a:cubicBezTo>
                <a:cubicBezTo>
                  <a:pt x="658" y="811"/>
                  <a:pt x="665" y="779"/>
                  <a:pt x="666" y="728"/>
                </a:cubicBezTo>
                <a:cubicBezTo>
                  <a:pt x="666" y="728"/>
                  <a:pt x="666" y="728"/>
                  <a:pt x="666" y="728"/>
                </a:cubicBezTo>
                <a:cubicBezTo>
                  <a:pt x="668" y="761"/>
                  <a:pt x="680" y="817"/>
                  <a:pt x="684" y="836"/>
                </a:cubicBezTo>
                <a:cubicBezTo>
                  <a:pt x="783" y="836"/>
                  <a:pt x="783" y="836"/>
                  <a:pt x="783" y="836"/>
                </a:cubicBezTo>
                <a:cubicBezTo>
                  <a:pt x="784" y="813"/>
                  <a:pt x="789" y="749"/>
                  <a:pt x="788" y="724"/>
                </a:cubicBezTo>
                <a:cubicBezTo>
                  <a:pt x="787" y="694"/>
                  <a:pt x="774" y="660"/>
                  <a:pt x="773" y="625"/>
                </a:cubicBezTo>
                <a:cubicBezTo>
                  <a:pt x="772" y="590"/>
                  <a:pt x="778" y="503"/>
                  <a:pt x="774" y="462"/>
                </a:cubicBezTo>
                <a:cubicBezTo>
                  <a:pt x="770" y="421"/>
                  <a:pt x="767" y="393"/>
                  <a:pt x="770" y="375"/>
                </a:cubicBezTo>
                <a:cubicBezTo>
                  <a:pt x="772" y="328"/>
                  <a:pt x="774" y="282"/>
                  <a:pt x="766" y="245"/>
                </a:cubicBezTo>
                <a:cubicBezTo>
                  <a:pt x="748" y="165"/>
                  <a:pt x="709" y="145"/>
                  <a:pt x="691" y="141"/>
                </a:cubicBezTo>
                <a:cubicBezTo>
                  <a:pt x="673" y="137"/>
                  <a:pt x="649" y="132"/>
                  <a:pt x="633" y="122"/>
                </a:cubicBezTo>
                <a:cubicBezTo>
                  <a:pt x="621" y="116"/>
                  <a:pt x="561" y="93"/>
                  <a:pt x="544" y="84"/>
                </a:cubicBezTo>
                <a:cubicBezTo>
                  <a:pt x="528" y="76"/>
                  <a:pt x="509" y="50"/>
                  <a:pt x="503" y="44"/>
                </a:cubicBezTo>
                <a:cubicBezTo>
                  <a:pt x="502" y="42"/>
                  <a:pt x="502" y="42"/>
                  <a:pt x="502" y="42"/>
                </a:cubicBezTo>
                <a:cubicBezTo>
                  <a:pt x="501" y="34"/>
                  <a:pt x="500" y="23"/>
                  <a:pt x="499" y="12"/>
                </a:cubicBezTo>
                <a:cubicBezTo>
                  <a:pt x="328" y="0"/>
                  <a:pt x="328" y="0"/>
                  <a:pt x="328" y="0"/>
                </a:cubicBezTo>
                <a:cubicBezTo>
                  <a:pt x="327" y="10"/>
                  <a:pt x="326" y="34"/>
                  <a:pt x="326" y="4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18" y="50"/>
                  <a:pt x="301" y="76"/>
                  <a:pt x="284" y="84"/>
                </a:cubicBezTo>
                <a:cubicBezTo>
                  <a:pt x="260" y="96"/>
                  <a:pt x="207" y="117"/>
                  <a:pt x="196" y="122"/>
                </a:cubicBezTo>
                <a:cubicBezTo>
                  <a:pt x="177" y="132"/>
                  <a:pt x="162" y="138"/>
                  <a:pt x="144" y="142"/>
                </a:cubicBezTo>
                <a:cubicBezTo>
                  <a:pt x="126" y="146"/>
                  <a:pt x="91" y="151"/>
                  <a:pt x="54" y="224"/>
                </a:cubicBezTo>
                <a:cubicBezTo>
                  <a:pt x="37" y="258"/>
                  <a:pt x="39" y="308"/>
                  <a:pt x="38" y="350"/>
                </a:cubicBezTo>
                <a:cubicBezTo>
                  <a:pt x="37" y="383"/>
                  <a:pt x="27" y="442"/>
                  <a:pt x="13" y="513"/>
                </a:cubicBezTo>
                <a:cubicBezTo>
                  <a:pt x="0" y="565"/>
                  <a:pt x="16" y="628"/>
                  <a:pt x="17" y="654"/>
                </a:cubicBezTo>
                <a:cubicBezTo>
                  <a:pt x="19" y="679"/>
                  <a:pt x="34" y="677"/>
                  <a:pt x="51" y="683"/>
                </a:cubicBezTo>
                <a:close/>
                <a:moveTo>
                  <a:pt x="151" y="518"/>
                </a:moveTo>
                <a:cubicBezTo>
                  <a:pt x="155" y="505"/>
                  <a:pt x="160" y="489"/>
                  <a:pt x="164" y="470"/>
                </a:cubicBezTo>
                <a:cubicBezTo>
                  <a:pt x="162" y="510"/>
                  <a:pt x="161" y="524"/>
                  <a:pt x="161" y="524"/>
                </a:cubicBezTo>
                <a:cubicBezTo>
                  <a:pt x="149" y="527"/>
                  <a:pt x="149" y="524"/>
                  <a:pt x="151" y="518"/>
                </a:cubicBezTo>
                <a:close/>
              </a:path>
            </a:pathLst>
          </a:custGeom>
          <a:solidFill>
            <a:srgbClr val="FDED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3" name="Freeform 29">
            <a:extLst>
              <a:ext uri="{FF2B5EF4-FFF2-40B4-BE49-F238E27FC236}">
                <a16:creationId xmlns:a16="http://schemas.microsoft.com/office/drawing/2014/main" id="{B41A24F1-F6AC-3BCF-DEEA-09DFD68410B5}"/>
              </a:ext>
            </a:extLst>
          </p:cNvPr>
          <p:cNvSpPr>
            <a:spLocks/>
          </p:cNvSpPr>
          <p:nvPr/>
        </p:nvSpPr>
        <p:spPr bwMode="auto">
          <a:xfrm>
            <a:off x="1704174" y="2397497"/>
            <a:ext cx="75991" cy="322962"/>
          </a:xfrm>
          <a:custGeom>
            <a:avLst/>
            <a:gdLst>
              <a:gd name="T0" fmla="*/ 58 w 28"/>
              <a:gd name="T1" fmla="*/ 549 h 111"/>
              <a:gd name="T2" fmla="*/ 58 w 28"/>
              <a:gd name="T3" fmla="*/ 726 h 111"/>
              <a:gd name="T4" fmla="*/ 29 w 28"/>
              <a:gd name="T5" fmla="*/ 846 h 111"/>
              <a:gd name="T6" fmla="*/ 87 w 28"/>
              <a:gd name="T7" fmla="*/ 989 h 111"/>
              <a:gd name="T8" fmla="*/ 70 w 28"/>
              <a:gd name="T9" fmla="*/ 1200 h 111"/>
              <a:gd name="T10" fmla="*/ 70 w 28"/>
              <a:gd name="T11" fmla="*/ 1484 h 111"/>
              <a:gd name="T12" fmla="*/ 0 w 28"/>
              <a:gd name="T13" fmla="*/ 1958 h 111"/>
              <a:gd name="T14" fmla="*/ 87 w 28"/>
              <a:gd name="T15" fmla="*/ 1627 h 111"/>
              <a:gd name="T16" fmla="*/ 160 w 28"/>
              <a:gd name="T17" fmla="*/ 1429 h 111"/>
              <a:gd name="T18" fmla="*/ 160 w 28"/>
              <a:gd name="T19" fmla="*/ 1377 h 111"/>
              <a:gd name="T20" fmla="*/ 272 w 28"/>
              <a:gd name="T21" fmla="*/ 1343 h 111"/>
              <a:gd name="T22" fmla="*/ 243 w 28"/>
              <a:gd name="T23" fmla="*/ 1200 h 111"/>
              <a:gd name="T24" fmla="*/ 313 w 28"/>
              <a:gd name="T25" fmla="*/ 969 h 111"/>
              <a:gd name="T26" fmla="*/ 313 w 28"/>
              <a:gd name="T27" fmla="*/ 693 h 111"/>
              <a:gd name="T28" fmla="*/ 301 w 28"/>
              <a:gd name="T29" fmla="*/ 0 h 111"/>
              <a:gd name="T30" fmla="*/ 231 w 28"/>
              <a:gd name="T31" fmla="*/ 812 h 111"/>
              <a:gd name="T32" fmla="*/ 202 w 28"/>
              <a:gd name="T33" fmla="*/ 794 h 111"/>
              <a:gd name="T34" fmla="*/ 211 w 28"/>
              <a:gd name="T35" fmla="*/ 989 h 111"/>
              <a:gd name="T36" fmla="*/ 100 w 28"/>
              <a:gd name="T37" fmla="*/ 706 h 1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8" h="111">
                <a:moveTo>
                  <a:pt x="4" y="31"/>
                </a:moveTo>
                <a:cubicBezTo>
                  <a:pt x="4" y="35"/>
                  <a:pt x="5" y="37"/>
                  <a:pt x="4" y="41"/>
                </a:cubicBezTo>
                <a:cubicBezTo>
                  <a:pt x="3" y="46"/>
                  <a:pt x="1" y="43"/>
                  <a:pt x="2" y="48"/>
                </a:cubicBezTo>
                <a:cubicBezTo>
                  <a:pt x="3" y="51"/>
                  <a:pt x="6" y="52"/>
                  <a:pt x="6" y="56"/>
                </a:cubicBezTo>
                <a:cubicBezTo>
                  <a:pt x="7" y="60"/>
                  <a:pt x="5" y="64"/>
                  <a:pt x="5" y="68"/>
                </a:cubicBezTo>
                <a:cubicBezTo>
                  <a:pt x="5" y="73"/>
                  <a:pt x="7" y="78"/>
                  <a:pt x="5" y="84"/>
                </a:cubicBezTo>
                <a:cubicBezTo>
                  <a:pt x="4" y="93"/>
                  <a:pt x="1" y="102"/>
                  <a:pt x="0" y="111"/>
                </a:cubicBezTo>
                <a:cubicBezTo>
                  <a:pt x="0" y="104"/>
                  <a:pt x="3" y="98"/>
                  <a:pt x="6" y="92"/>
                </a:cubicBezTo>
                <a:cubicBezTo>
                  <a:pt x="8" y="88"/>
                  <a:pt x="9" y="84"/>
                  <a:pt x="11" y="81"/>
                </a:cubicBezTo>
                <a:cubicBezTo>
                  <a:pt x="11" y="79"/>
                  <a:pt x="10" y="79"/>
                  <a:pt x="11" y="78"/>
                </a:cubicBezTo>
                <a:cubicBezTo>
                  <a:pt x="13" y="76"/>
                  <a:pt x="18" y="78"/>
                  <a:pt x="19" y="76"/>
                </a:cubicBezTo>
                <a:cubicBezTo>
                  <a:pt x="21" y="75"/>
                  <a:pt x="17" y="70"/>
                  <a:pt x="17" y="68"/>
                </a:cubicBezTo>
                <a:cubicBezTo>
                  <a:pt x="17" y="62"/>
                  <a:pt x="21" y="59"/>
                  <a:pt x="22" y="55"/>
                </a:cubicBezTo>
                <a:cubicBezTo>
                  <a:pt x="23" y="50"/>
                  <a:pt x="22" y="44"/>
                  <a:pt x="22" y="39"/>
                </a:cubicBezTo>
                <a:cubicBezTo>
                  <a:pt x="23" y="26"/>
                  <a:pt x="25" y="13"/>
                  <a:pt x="21" y="0"/>
                </a:cubicBezTo>
                <a:cubicBezTo>
                  <a:pt x="22" y="12"/>
                  <a:pt x="28" y="37"/>
                  <a:pt x="16" y="46"/>
                </a:cubicBezTo>
                <a:cubicBezTo>
                  <a:pt x="15" y="46"/>
                  <a:pt x="15" y="45"/>
                  <a:pt x="14" y="45"/>
                </a:cubicBezTo>
                <a:cubicBezTo>
                  <a:pt x="15" y="48"/>
                  <a:pt x="18" y="54"/>
                  <a:pt x="15" y="56"/>
                </a:cubicBezTo>
                <a:cubicBezTo>
                  <a:pt x="8" y="60"/>
                  <a:pt x="7" y="43"/>
                  <a:pt x="7" y="40"/>
                </a:cubicBezTo>
              </a:path>
            </a:pathLst>
          </a:custGeom>
          <a:solidFill>
            <a:srgbClr val="AFA5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4" name="Freeform 30">
            <a:extLst>
              <a:ext uri="{FF2B5EF4-FFF2-40B4-BE49-F238E27FC236}">
                <a16:creationId xmlns:a16="http://schemas.microsoft.com/office/drawing/2014/main" id="{6BD3F6C5-583F-843C-0DB1-B7619AD31BA1}"/>
              </a:ext>
            </a:extLst>
          </p:cNvPr>
          <p:cNvSpPr>
            <a:spLocks/>
          </p:cNvSpPr>
          <p:nvPr/>
        </p:nvSpPr>
        <p:spPr bwMode="auto">
          <a:xfrm>
            <a:off x="1454968" y="2076770"/>
            <a:ext cx="103929" cy="181038"/>
          </a:xfrm>
          <a:custGeom>
            <a:avLst/>
            <a:gdLst>
              <a:gd name="T0" fmla="*/ 0 w 38"/>
              <a:gd name="T1" fmla="*/ 1037 h 62"/>
              <a:gd name="T2" fmla="*/ 323 w 38"/>
              <a:gd name="T3" fmla="*/ 982 h 62"/>
              <a:gd name="T4" fmla="*/ 384 w 38"/>
              <a:gd name="T5" fmla="*/ 784 h 62"/>
              <a:gd name="T6" fmla="*/ 558 w 38"/>
              <a:gd name="T7" fmla="*/ 698 h 62"/>
              <a:gd name="T8" fmla="*/ 485 w 38"/>
              <a:gd name="T9" fmla="*/ 677 h 62"/>
              <a:gd name="T10" fmla="*/ 526 w 38"/>
              <a:gd name="T11" fmla="*/ 533 h 62"/>
              <a:gd name="T12" fmla="*/ 223 w 38"/>
              <a:gd name="T13" fmla="*/ 267 h 62"/>
              <a:gd name="T14" fmla="*/ 29 w 38"/>
              <a:gd name="T15" fmla="*/ 0 h 62"/>
              <a:gd name="T16" fmla="*/ 71 w 38"/>
              <a:gd name="T17" fmla="*/ 34 h 62"/>
              <a:gd name="T18" fmla="*/ 12 w 38"/>
              <a:gd name="T19" fmla="*/ 110 h 62"/>
              <a:gd name="T20" fmla="*/ 144 w 38"/>
              <a:gd name="T21" fmla="*/ 233 h 62"/>
              <a:gd name="T22" fmla="*/ 42 w 38"/>
              <a:gd name="T23" fmla="*/ 389 h 62"/>
              <a:gd name="T24" fmla="*/ 174 w 38"/>
              <a:gd name="T25" fmla="*/ 499 h 62"/>
              <a:gd name="T26" fmla="*/ 162 w 38"/>
              <a:gd name="T27" fmla="*/ 716 h 62"/>
              <a:gd name="T28" fmla="*/ 232 w 38"/>
              <a:gd name="T29" fmla="*/ 839 h 62"/>
              <a:gd name="T30" fmla="*/ 162 w 38"/>
              <a:gd name="T31" fmla="*/ 996 h 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8" h="62">
                <a:moveTo>
                  <a:pt x="0" y="58"/>
                </a:moveTo>
                <a:cubicBezTo>
                  <a:pt x="9" y="61"/>
                  <a:pt x="15" y="62"/>
                  <a:pt x="22" y="55"/>
                </a:cubicBezTo>
                <a:cubicBezTo>
                  <a:pt x="26" y="51"/>
                  <a:pt x="24" y="48"/>
                  <a:pt x="26" y="44"/>
                </a:cubicBezTo>
                <a:cubicBezTo>
                  <a:pt x="29" y="40"/>
                  <a:pt x="34" y="41"/>
                  <a:pt x="38" y="39"/>
                </a:cubicBezTo>
                <a:cubicBezTo>
                  <a:pt x="37" y="39"/>
                  <a:pt x="35" y="38"/>
                  <a:pt x="33" y="38"/>
                </a:cubicBezTo>
                <a:cubicBezTo>
                  <a:pt x="34" y="36"/>
                  <a:pt x="35" y="33"/>
                  <a:pt x="36" y="30"/>
                </a:cubicBezTo>
                <a:cubicBezTo>
                  <a:pt x="22" y="31"/>
                  <a:pt x="20" y="27"/>
                  <a:pt x="15" y="15"/>
                </a:cubicBezTo>
                <a:cubicBezTo>
                  <a:pt x="13" y="8"/>
                  <a:pt x="10" y="0"/>
                  <a:pt x="2" y="0"/>
                </a:cubicBezTo>
                <a:cubicBezTo>
                  <a:pt x="4" y="0"/>
                  <a:pt x="4" y="1"/>
                  <a:pt x="5" y="2"/>
                </a:cubicBezTo>
                <a:cubicBezTo>
                  <a:pt x="4" y="4"/>
                  <a:pt x="2" y="5"/>
                  <a:pt x="1" y="6"/>
                </a:cubicBezTo>
                <a:cubicBezTo>
                  <a:pt x="4" y="7"/>
                  <a:pt x="10" y="8"/>
                  <a:pt x="10" y="13"/>
                </a:cubicBezTo>
                <a:cubicBezTo>
                  <a:pt x="11" y="17"/>
                  <a:pt x="5" y="19"/>
                  <a:pt x="3" y="22"/>
                </a:cubicBezTo>
                <a:cubicBezTo>
                  <a:pt x="5" y="24"/>
                  <a:pt x="10" y="25"/>
                  <a:pt x="12" y="28"/>
                </a:cubicBezTo>
                <a:cubicBezTo>
                  <a:pt x="15" y="33"/>
                  <a:pt x="10" y="36"/>
                  <a:pt x="11" y="40"/>
                </a:cubicBezTo>
                <a:cubicBezTo>
                  <a:pt x="12" y="43"/>
                  <a:pt x="16" y="43"/>
                  <a:pt x="16" y="47"/>
                </a:cubicBezTo>
                <a:cubicBezTo>
                  <a:pt x="16" y="50"/>
                  <a:pt x="12" y="54"/>
                  <a:pt x="11" y="56"/>
                </a:cubicBezTo>
              </a:path>
            </a:pathLst>
          </a:custGeom>
          <a:solidFill>
            <a:srgbClr val="AFA5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5" name="Freeform 31">
            <a:extLst>
              <a:ext uri="{FF2B5EF4-FFF2-40B4-BE49-F238E27FC236}">
                <a16:creationId xmlns:a16="http://schemas.microsoft.com/office/drawing/2014/main" id="{171AE068-0B13-2B17-9F9C-A2D24A1872BA}"/>
              </a:ext>
            </a:extLst>
          </p:cNvPr>
          <p:cNvSpPr>
            <a:spLocks/>
          </p:cNvSpPr>
          <p:nvPr/>
        </p:nvSpPr>
        <p:spPr bwMode="auto">
          <a:xfrm>
            <a:off x="1021371" y="2490251"/>
            <a:ext cx="56993" cy="146395"/>
          </a:xfrm>
          <a:custGeom>
            <a:avLst/>
            <a:gdLst>
              <a:gd name="T0" fmla="*/ 29 w 21"/>
              <a:gd name="T1" fmla="*/ 89 h 50"/>
              <a:gd name="T2" fmla="*/ 70 w 21"/>
              <a:gd name="T3" fmla="*/ 377 h 50"/>
              <a:gd name="T4" fmla="*/ 202 w 21"/>
              <a:gd name="T5" fmla="*/ 453 h 50"/>
              <a:gd name="T6" fmla="*/ 260 w 21"/>
              <a:gd name="T7" fmla="*/ 899 h 50"/>
              <a:gd name="T8" fmla="*/ 272 w 21"/>
              <a:gd name="T9" fmla="*/ 398 h 50"/>
              <a:gd name="T10" fmla="*/ 100 w 21"/>
              <a:gd name="T11" fmla="*/ 233 h 50"/>
              <a:gd name="T12" fmla="*/ 29 w 21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50">
                <a:moveTo>
                  <a:pt x="2" y="5"/>
                </a:moveTo>
                <a:cubicBezTo>
                  <a:pt x="2" y="10"/>
                  <a:pt x="0" y="17"/>
                  <a:pt x="5" y="21"/>
                </a:cubicBezTo>
                <a:cubicBezTo>
                  <a:pt x="8" y="23"/>
                  <a:pt x="12" y="22"/>
                  <a:pt x="14" y="25"/>
                </a:cubicBezTo>
                <a:cubicBezTo>
                  <a:pt x="17" y="31"/>
                  <a:pt x="13" y="46"/>
                  <a:pt x="18" y="50"/>
                </a:cubicBezTo>
                <a:cubicBezTo>
                  <a:pt x="21" y="42"/>
                  <a:pt x="16" y="31"/>
                  <a:pt x="19" y="22"/>
                </a:cubicBezTo>
                <a:cubicBezTo>
                  <a:pt x="13" y="20"/>
                  <a:pt x="9" y="19"/>
                  <a:pt x="7" y="13"/>
                </a:cubicBezTo>
                <a:cubicBezTo>
                  <a:pt x="5" y="11"/>
                  <a:pt x="1" y="3"/>
                  <a:pt x="2" y="0"/>
                </a:cubicBezTo>
              </a:path>
            </a:pathLst>
          </a:custGeom>
          <a:solidFill>
            <a:srgbClr val="AFA5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6" name="Freeform 32">
            <a:extLst>
              <a:ext uri="{FF2B5EF4-FFF2-40B4-BE49-F238E27FC236}">
                <a16:creationId xmlns:a16="http://schemas.microsoft.com/office/drawing/2014/main" id="{2EF8B1EA-E51B-E99F-3E6E-9345BEAC51E5}"/>
              </a:ext>
            </a:extLst>
          </p:cNvPr>
          <p:cNvSpPr>
            <a:spLocks/>
          </p:cNvSpPr>
          <p:nvPr/>
        </p:nvSpPr>
        <p:spPr bwMode="auto">
          <a:xfrm>
            <a:off x="1687411" y="2298038"/>
            <a:ext cx="32408" cy="189978"/>
          </a:xfrm>
          <a:custGeom>
            <a:avLst/>
            <a:gdLst>
              <a:gd name="T0" fmla="*/ 41 w 12"/>
              <a:gd name="T1" fmla="*/ 0 h 65"/>
              <a:gd name="T2" fmla="*/ 29 w 12"/>
              <a:gd name="T3" fmla="*/ 288 h 65"/>
              <a:gd name="T4" fmla="*/ 41 w 12"/>
              <a:gd name="T5" fmla="*/ 534 h 65"/>
              <a:gd name="T6" fmla="*/ 41 w 12"/>
              <a:gd name="T7" fmla="*/ 677 h 65"/>
              <a:gd name="T8" fmla="*/ 70 w 12"/>
              <a:gd name="T9" fmla="*/ 766 h 65"/>
              <a:gd name="T10" fmla="*/ 87 w 12"/>
              <a:gd name="T11" fmla="*/ 1164 h 65"/>
              <a:gd name="T12" fmla="*/ 111 w 12"/>
              <a:gd name="T13" fmla="*/ 1041 h 65"/>
              <a:gd name="T14" fmla="*/ 169 w 12"/>
              <a:gd name="T15" fmla="*/ 897 h 65"/>
              <a:gd name="T16" fmla="*/ 128 w 12"/>
              <a:gd name="T17" fmla="*/ 821 h 65"/>
              <a:gd name="T18" fmla="*/ 87 w 12"/>
              <a:gd name="T19" fmla="*/ 664 h 65"/>
              <a:gd name="T20" fmla="*/ 99 w 12"/>
              <a:gd name="T21" fmla="*/ 199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65">
                <a:moveTo>
                  <a:pt x="3" y="0"/>
                </a:moveTo>
                <a:cubicBezTo>
                  <a:pt x="7" y="5"/>
                  <a:pt x="5" y="11"/>
                  <a:pt x="2" y="16"/>
                </a:cubicBezTo>
                <a:cubicBezTo>
                  <a:pt x="0" y="22"/>
                  <a:pt x="2" y="24"/>
                  <a:pt x="3" y="30"/>
                </a:cubicBezTo>
                <a:cubicBezTo>
                  <a:pt x="3" y="32"/>
                  <a:pt x="2" y="36"/>
                  <a:pt x="3" y="38"/>
                </a:cubicBezTo>
                <a:cubicBezTo>
                  <a:pt x="3" y="40"/>
                  <a:pt x="5" y="41"/>
                  <a:pt x="5" y="43"/>
                </a:cubicBezTo>
                <a:cubicBezTo>
                  <a:pt x="7" y="50"/>
                  <a:pt x="8" y="59"/>
                  <a:pt x="6" y="65"/>
                </a:cubicBezTo>
                <a:cubicBezTo>
                  <a:pt x="7" y="63"/>
                  <a:pt x="7" y="60"/>
                  <a:pt x="8" y="58"/>
                </a:cubicBezTo>
                <a:cubicBezTo>
                  <a:pt x="9" y="57"/>
                  <a:pt x="12" y="51"/>
                  <a:pt x="12" y="50"/>
                </a:cubicBezTo>
                <a:cubicBezTo>
                  <a:pt x="12" y="48"/>
                  <a:pt x="10" y="47"/>
                  <a:pt x="9" y="46"/>
                </a:cubicBezTo>
                <a:cubicBezTo>
                  <a:pt x="7" y="43"/>
                  <a:pt x="6" y="40"/>
                  <a:pt x="6" y="37"/>
                </a:cubicBezTo>
                <a:cubicBezTo>
                  <a:pt x="5" y="29"/>
                  <a:pt x="5" y="18"/>
                  <a:pt x="7" y="11"/>
                </a:cubicBezTo>
              </a:path>
            </a:pathLst>
          </a:custGeom>
          <a:solidFill>
            <a:srgbClr val="DCD6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7" name="Freeform 33">
            <a:extLst>
              <a:ext uri="{FF2B5EF4-FFF2-40B4-BE49-F238E27FC236}">
                <a16:creationId xmlns:a16="http://schemas.microsoft.com/office/drawing/2014/main" id="{88AC86A5-2CF2-7E03-F89F-B78E6E060646}"/>
              </a:ext>
            </a:extLst>
          </p:cNvPr>
          <p:cNvSpPr>
            <a:spLocks/>
          </p:cNvSpPr>
          <p:nvPr/>
        </p:nvSpPr>
        <p:spPr bwMode="auto">
          <a:xfrm>
            <a:off x="1072777" y="2321506"/>
            <a:ext cx="62581" cy="181038"/>
          </a:xfrm>
          <a:custGeom>
            <a:avLst/>
            <a:gdLst>
              <a:gd name="T0" fmla="*/ 331 w 23"/>
              <a:gd name="T1" fmla="*/ 21 h 62"/>
              <a:gd name="T2" fmla="*/ 219 w 23"/>
              <a:gd name="T3" fmla="*/ 253 h 62"/>
              <a:gd name="T4" fmla="*/ 219 w 23"/>
              <a:gd name="T5" fmla="*/ 486 h 62"/>
              <a:gd name="T6" fmla="*/ 173 w 23"/>
              <a:gd name="T7" fmla="*/ 465 h 62"/>
              <a:gd name="T8" fmla="*/ 161 w 23"/>
              <a:gd name="T9" fmla="*/ 805 h 62"/>
              <a:gd name="T10" fmla="*/ 58 w 23"/>
              <a:gd name="T11" fmla="*/ 1105 h 62"/>
              <a:gd name="T12" fmla="*/ 29 w 23"/>
              <a:gd name="T13" fmla="*/ 750 h 62"/>
              <a:gd name="T14" fmla="*/ 112 w 23"/>
              <a:gd name="T15" fmla="*/ 431 h 62"/>
              <a:gd name="T16" fmla="*/ 231 w 23"/>
              <a:gd name="T17" fmla="*/ 144 h 62"/>
              <a:gd name="T18" fmla="*/ 319 w 23"/>
              <a:gd name="T19" fmla="*/ 0 h 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62">
                <a:moveTo>
                  <a:pt x="23" y="1"/>
                </a:moveTo>
                <a:cubicBezTo>
                  <a:pt x="20" y="5"/>
                  <a:pt x="17" y="9"/>
                  <a:pt x="15" y="14"/>
                </a:cubicBezTo>
                <a:cubicBezTo>
                  <a:pt x="14" y="19"/>
                  <a:pt x="15" y="22"/>
                  <a:pt x="15" y="27"/>
                </a:cubicBezTo>
                <a:cubicBezTo>
                  <a:pt x="14" y="26"/>
                  <a:pt x="13" y="26"/>
                  <a:pt x="12" y="26"/>
                </a:cubicBezTo>
                <a:cubicBezTo>
                  <a:pt x="10" y="32"/>
                  <a:pt x="12" y="39"/>
                  <a:pt x="11" y="45"/>
                </a:cubicBezTo>
                <a:cubicBezTo>
                  <a:pt x="2" y="42"/>
                  <a:pt x="5" y="56"/>
                  <a:pt x="4" y="62"/>
                </a:cubicBezTo>
                <a:cubicBezTo>
                  <a:pt x="0" y="60"/>
                  <a:pt x="2" y="45"/>
                  <a:pt x="2" y="42"/>
                </a:cubicBezTo>
                <a:cubicBezTo>
                  <a:pt x="3" y="35"/>
                  <a:pt x="7" y="30"/>
                  <a:pt x="8" y="24"/>
                </a:cubicBezTo>
                <a:cubicBezTo>
                  <a:pt x="9" y="17"/>
                  <a:pt x="13" y="14"/>
                  <a:pt x="16" y="8"/>
                </a:cubicBezTo>
                <a:cubicBezTo>
                  <a:pt x="18" y="5"/>
                  <a:pt x="19" y="2"/>
                  <a:pt x="22" y="0"/>
                </a:cubicBezTo>
              </a:path>
            </a:pathLst>
          </a:custGeom>
          <a:solidFill>
            <a:srgbClr val="DCD6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8" name="Freeform 34">
            <a:extLst>
              <a:ext uri="{FF2B5EF4-FFF2-40B4-BE49-F238E27FC236}">
                <a16:creationId xmlns:a16="http://schemas.microsoft.com/office/drawing/2014/main" id="{08AE9297-F7FA-ADC8-B93E-79E83745841E}"/>
              </a:ext>
            </a:extLst>
          </p:cNvPr>
          <p:cNvSpPr>
            <a:spLocks/>
          </p:cNvSpPr>
          <p:nvPr/>
        </p:nvSpPr>
        <p:spPr bwMode="auto">
          <a:xfrm>
            <a:off x="1305220" y="2787511"/>
            <a:ext cx="363193" cy="402306"/>
          </a:xfrm>
          <a:custGeom>
            <a:avLst/>
            <a:gdLst>
              <a:gd name="T0" fmla="*/ 0 w 133"/>
              <a:gd name="T1" fmla="*/ 2150 h 138"/>
              <a:gd name="T2" fmla="*/ 860 w 133"/>
              <a:gd name="T3" fmla="*/ 2022 h 138"/>
              <a:gd name="T4" fmla="*/ 1547 w 133"/>
              <a:gd name="T5" fmla="*/ 1401 h 138"/>
              <a:gd name="T6" fmla="*/ 1808 w 133"/>
              <a:gd name="T7" fmla="*/ 660 h 138"/>
              <a:gd name="T8" fmla="*/ 1940 w 133"/>
              <a:gd name="T9" fmla="*/ 0 h 138"/>
              <a:gd name="T10" fmla="*/ 1808 w 133"/>
              <a:gd name="T11" fmla="*/ 389 h 138"/>
              <a:gd name="T12" fmla="*/ 1547 w 133"/>
              <a:gd name="T13" fmla="*/ 660 h 138"/>
              <a:gd name="T14" fmla="*/ 1122 w 133"/>
              <a:gd name="T15" fmla="*/ 694 h 138"/>
              <a:gd name="T16" fmla="*/ 777 w 133"/>
              <a:gd name="T17" fmla="*/ 21 h 138"/>
              <a:gd name="T18" fmla="*/ 645 w 133"/>
              <a:gd name="T19" fmla="*/ 321 h 138"/>
              <a:gd name="T20" fmla="*/ 364 w 133"/>
              <a:gd name="T21" fmla="*/ 443 h 138"/>
              <a:gd name="T22" fmla="*/ 525 w 133"/>
              <a:gd name="T23" fmla="*/ 749 h 138"/>
              <a:gd name="T24" fmla="*/ 252 w 133"/>
              <a:gd name="T25" fmla="*/ 884 h 138"/>
              <a:gd name="T26" fmla="*/ 513 w 133"/>
              <a:gd name="T27" fmla="*/ 871 h 138"/>
              <a:gd name="T28" fmla="*/ 728 w 133"/>
              <a:gd name="T29" fmla="*/ 973 h 138"/>
              <a:gd name="T30" fmla="*/ 1051 w 133"/>
              <a:gd name="T31" fmla="*/ 994 h 138"/>
              <a:gd name="T32" fmla="*/ 860 w 133"/>
              <a:gd name="T33" fmla="*/ 1722 h 138"/>
              <a:gd name="T34" fmla="*/ 120 w 133"/>
              <a:gd name="T35" fmla="*/ 2095 h 1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3" h="138">
                <a:moveTo>
                  <a:pt x="0" y="121"/>
                </a:moveTo>
                <a:cubicBezTo>
                  <a:pt x="16" y="138"/>
                  <a:pt x="44" y="123"/>
                  <a:pt x="59" y="114"/>
                </a:cubicBezTo>
                <a:cubicBezTo>
                  <a:pt x="74" y="106"/>
                  <a:pt x="93" y="91"/>
                  <a:pt x="106" y="79"/>
                </a:cubicBezTo>
                <a:cubicBezTo>
                  <a:pt x="118" y="68"/>
                  <a:pt x="120" y="52"/>
                  <a:pt x="124" y="37"/>
                </a:cubicBezTo>
                <a:cubicBezTo>
                  <a:pt x="127" y="24"/>
                  <a:pt x="133" y="15"/>
                  <a:pt x="133" y="0"/>
                </a:cubicBezTo>
                <a:cubicBezTo>
                  <a:pt x="130" y="5"/>
                  <a:pt x="127" y="16"/>
                  <a:pt x="124" y="22"/>
                </a:cubicBezTo>
                <a:cubicBezTo>
                  <a:pt x="121" y="30"/>
                  <a:pt x="113" y="33"/>
                  <a:pt x="106" y="37"/>
                </a:cubicBezTo>
                <a:cubicBezTo>
                  <a:pt x="95" y="43"/>
                  <a:pt x="84" y="51"/>
                  <a:pt x="77" y="39"/>
                </a:cubicBezTo>
                <a:cubicBezTo>
                  <a:pt x="71" y="26"/>
                  <a:pt x="70" y="5"/>
                  <a:pt x="53" y="1"/>
                </a:cubicBezTo>
                <a:cubicBezTo>
                  <a:pt x="61" y="13"/>
                  <a:pt x="52" y="15"/>
                  <a:pt x="44" y="18"/>
                </a:cubicBezTo>
                <a:cubicBezTo>
                  <a:pt x="38" y="21"/>
                  <a:pt x="32" y="26"/>
                  <a:pt x="25" y="25"/>
                </a:cubicBezTo>
                <a:cubicBezTo>
                  <a:pt x="32" y="25"/>
                  <a:pt x="41" y="33"/>
                  <a:pt x="36" y="42"/>
                </a:cubicBezTo>
                <a:cubicBezTo>
                  <a:pt x="32" y="49"/>
                  <a:pt x="18" y="42"/>
                  <a:pt x="17" y="50"/>
                </a:cubicBezTo>
                <a:cubicBezTo>
                  <a:pt x="22" y="50"/>
                  <a:pt x="29" y="49"/>
                  <a:pt x="35" y="49"/>
                </a:cubicBezTo>
                <a:cubicBezTo>
                  <a:pt x="39" y="50"/>
                  <a:pt x="47" y="56"/>
                  <a:pt x="50" y="55"/>
                </a:cubicBezTo>
                <a:cubicBezTo>
                  <a:pt x="61" y="55"/>
                  <a:pt x="62" y="36"/>
                  <a:pt x="72" y="56"/>
                </a:cubicBezTo>
                <a:cubicBezTo>
                  <a:pt x="79" y="68"/>
                  <a:pt x="71" y="90"/>
                  <a:pt x="59" y="97"/>
                </a:cubicBezTo>
                <a:cubicBezTo>
                  <a:pt x="46" y="105"/>
                  <a:pt x="23" y="119"/>
                  <a:pt x="8" y="118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79" name="Freeform 35">
            <a:extLst>
              <a:ext uri="{FF2B5EF4-FFF2-40B4-BE49-F238E27FC236}">
                <a16:creationId xmlns:a16="http://schemas.microsoft.com/office/drawing/2014/main" id="{0EF45DCC-429B-94B1-E5AF-7D2E03F06859}"/>
              </a:ext>
            </a:extLst>
          </p:cNvPr>
          <p:cNvSpPr>
            <a:spLocks/>
          </p:cNvSpPr>
          <p:nvPr/>
        </p:nvSpPr>
        <p:spPr bwMode="auto">
          <a:xfrm>
            <a:off x="1681824" y="2671289"/>
            <a:ext cx="87166" cy="172098"/>
          </a:xfrm>
          <a:custGeom>
            <a:avLst/>
            <a:gdLst>
              <a:gd name="T0" fmla="*/ 144 w 32"/>
              <a:gd name="T1" fmla="*/ 428 h 59"/>
              <a:gd name="T2" fmla="*/ 144 w 32"/>
              <a:gd name="T3" fmla="*/ 621 h 59"/>
              <a:gd name="T4" fmla="*/ 100 w 32"/>
              <a:gd name="T5" fmla="*/ 796 h 59"/>
              <a:gd name="T6" fmla="*/ 41 w 32"/>
              <a:gd name="T7" fmla="*/ 893 h 59"/>
              <a:gd name="T8" fmla="*/ 0 w 32"/>
              <a:gd name="T9" fmla="*/ 1049 h 59"/>
              <a:gd name="T10" fmla="*/ 71 w 32"/>
              <a:gd name="T11" fmla="*/ 961 h 59"/>
              <a:gd name="T12" fmla="*/ 132 w 32"/>
              <a:gd name="T13" fmla="*/ 893 h 59"/>
              <a:gd name="T14" fmla="*/ 202 w 32"/>
              <a:gd name="T15" fmla="*/ 673 h 59"/>
              <a:gd name="T16" fmla="*/ 290 w 32"/>
              <a:gd name="T17" fmla="*/ 478 h 59"/>
              <a:gd name="T18" fmla="*/ 351 w 32"/>
              <a:gd name="T19" fmla="*/ 266 h 59"/>
              <a:gd name="T20" fmla="*/ 375 w 32"/>
              <a:gd name="T21" fmla="*/ 68 h 59"/>
              <a:gd name="T22" fmla="*/ 219 w 32"/>
              <a:gd name="T23" fmla="*/ 300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2" h="59">
                <a:moveTo>
                  <a:pt x="10" y="24"/>
                </a:moveTo>
                <a:cubicBezTo>
                  <a:pt x="10" y="28"/>
                  <a:pt x="11" y="31"/>
                  <a:pt x="10" y="35"/>
                </a:cubicBezTo>
                <a:cubicBezTo>
                  <a:pt x="9" y="38"/>
                  <a:pt x="8" y="42"/>
                  <a:pt x="7" y="45"/>
                </a:cubicBezTo>
                <a:cubicBezTo>
                  <a:pt x="6" y="48"/>
                  <a:pt x="5" y="48"/>
                  <a:pt x="3" y="50"/>
                </a:cubicBezTo>
                <a:cubicBezTo>
                  <a:pt x="1" y="53"/>
                  <a:pt x="0" y="56"/>
                  <a:pt x="0" y="59"/>
                </a:cubicBezTo>
                <a:cubicBezTo>
                  <a:pt x="2" y="58"/>
                  <a:pt x="3" y="55"/>
                  <a:pt x="5" y="54"/>
                </a:cubicBezTo>
                <a:cubicBezTo>
                  <a:pt x="6" y="52"/>
                  <a:pt x="8" y="51"/>
                  <a:pt x="9" y="50"/>
                </a:cubicBezTo>
                <a:cubicBezTo>
                  <a:pt x="12" y="47"/>
                  <a:pt x="12" y="42"/>
                  <a:pt x="14" y="38"/>
                </a:cubicBezTo>
                <a:cubicBezTo>
                  <a:pt x="15" y="33"/>
                  <a:pt x="18" y="31"/>
                  <a:pt x="20" y="27"/>
                </a:cubicBezTo>
                <a:cubicBezTo>
                  <a:pt x="22" y="23"/>
                  <a:pt x="22" y="18"/>
                  <a:pt x="24" y="15"/>
                </a:cubicBezTo>
                <a:cubicBezTo>
                  <a:pt x="26" y="11"/>
                  <a:pt x="32" y="7"/>
                  <a:pt x="26" y="4"/>
                </a:cubicBezTo>
                <a:cubicBezTo>
                  <a:pt x="21" y="0"/>
                  <a:pt x="18" y="13"/>
                  <a:pt x="15" y="17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0" name="Freeform 36">
            <a:extLst>
              <a:ext uri="{FF2B5EF4-FFF2-40B4-BE49-F238E27FC236}">
                <a16:creationId xmlns:a16="http://schemas.microsoft.com/office/drawing/2014/main" id="{24C70535-6755-8212-2811-838F1C67BE23}"/>
              </a:ext>
            </a:extLst>
          </p:cNvPr>
          <p:cNvSpPr>
            <a:spLocks/>
          </p:cNvSpPr>
          <p:nvPr/>
        </p:nvSpPr>
        <p:spPr bwMode="auto">
          <a:xfrm>
            <a:off x="1242640" y="2767395"/>
            <a:ext cx="102812" cy="96106"/>
          </a:xfrm>
          <a:custGeom>
            <a:avLst/>
            <a:gdLst>
              <a:gd name="T0" fmla="*/ 380 w 38"/>
              <a:gd name="T1" fmla="*/ 0 h 33"/>
              <a:gd name="T2" fmla="*/ 157 w 38"/>
              <a:gd name="T3" fmla="*/ 177 h 33"/>
              <a:gd name="T4" fmla="*/ 29 w 38"/>
              <a:gd name="T5" fmla="*/ 584 h 33"/>
              <a:gd name="T6" fmla="*/ 157 w 38"/>
              <a:gd name="T7" fmla="*/ 300 h 33"/>
              <a:gd name="T8" fmla="*/ 259 w 38"/>
              <a:gd name="T9" fmla="*/ 373 h 33"/>
              <a:gd name="T10" fmla="*/ 399 w 38"/>
              <a:gd name="T11" fmla="*/ 440 h 33"/>
              <a:gd name="T12" fmla="*/ 540 w 38"/>
              <a:gd name="T13" fmla="*/ 388 h 33"/>
              <a:gd name="T14" fmla="*/ 380 w 38"/>
              <a:gd name="T15" fmla="*/ 354 h 33"/>
              <a:gd name="T16" fmla="*/ 399 w 38"/>
              <a:gd name="T17" fmla="*/ 68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8" h="33">
                <a:moveTo>
                  <a:pt x="27" y="0"/>
                </a:moveTo>
                <a:cubicBezTo>
                  <a:pt x="21" y="2"/>
                  <a:pt x="15" y="5"/>
                  <a:pt x="11" y="10"/>
                </a:cubicBezTo>
                <a:cubicBezTo>
                  <a:pt x="6" y="15"/>
                  <a:pt x="0" y="26"/>
                  <a:pt x="2" y="33"/>
                </a:cubicBezTo>
                <a:cubicBezTo>
                  <a:pt x="3" y="27"/>
                  <a:pt x="5" y="20"/>
                  <a:pt x="11" y="17"/>
                </a:cubicBezTo>
                <a:cubicBezTo>
                  <a:pt x="15" y="15"/>
                  <a:pt x="16" y="19"/>
                  <a:pt x="18" y="21"/>
                </a:cubicBezTo>
                <a:cubicBezTo>
                  <a:pt x="21" y="24"/>
                  <a:pt x="24" y="27"/>
                  <a:pt x="28" y="25"/>
                </a:cubicBezTo>
                <a:cubicBezTo>
                  <a:pt x="32" y="24"/>
                  <a:pt x="34" y="22"/>
                  <a:pt x="38" y="22"/>
                </a:cubicBezTo>
                <a:cubicBezTo>
                  <a:pt x="36" y="17"/>
                  <a:pt x="31" y="22"/>
                  <a:pt x="27" y="20"/>
                </a:cubicBezTo>
                <a:cubicBezTo>
                  <a:pt x="22" y="17"/>
                  <a:pt x="26" y="7"/>
                  <a:pt x="28" y="4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1" name="Freeform 37">
            <a:extLst>
              <a:ext uri="{FF2B5EF4-FFF2-40B4-BE49-F238E27FC236}">
                <a16:creationId xmlns:a16="http://schemas.microsoft.com/office/drawing/2014/main" id="{CB061605-6956-716E-C435-4094550A654E}"/>
              </a:ext>
            </a:extLst>
          </p:cNvPr>
          <p:cNvSpPr>
            <a:spLocks/>
          </p:cNvSpPr>
          <p:nvPr/>
        </p:nvSpPr>
        <p:spPr bwMode="auto">
          <a:xfrm>
            <a:off x="1267225" y="2941728"/>
            <a:ext cx="204506" cy="46936"/>
          </a:xfrm>
          <a:custGeom>
            <a:avLst/>
            <a:gdLst>
              <a:gd name="T0" fmla="*/ 0 w 75"/>
              <a:gd name="T1" fmla="*/ 110 h 16"/>
              <a:gd name="T2" fmla="*/ 120 w 75"/>
              <a:gd name="T3" fmla="*/ 76 h 16"/>
              <a:gd name="T4" fmla="*/ 261 w 75"/>
              <a:gd name="T5" fmla="*/ 21 h 16"/>
              <a:gd name="T6" fmla="*/ 595 w 75"/>
              <a:gd name="T7" fmla="*/ 21 h 16"/>
              <a:gd name="T8" fmla="*/ 815 w 75"/>
              <a:gd name="T9" fmla="*/ 55 h 16"/>
              <a:gd name="T10" fmla="*/ 1091 w 75"/>
              <a:gd name="T11" fmla="*/ 221 h 16"/>
              <a:gd name="T12" fmla="*/ 595 w 75"/>
              <a:gd name="T13" fmla="*/ 221 h 16"/>
              <a:gd name="T14" fmla="*/ 351 w 75"/>
              <a:gd name="T15" fmla="*/ 221 h 16"/>
              <a:gd name="T16" fmla="*/ 90 w 75"/>
              <a:gd name="T17" fmla="*/ 123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16">
                <a:moveTo>
                  <a:pt x="0" y="6"/>
                </a:moveTo>
                <a:cubicBezTo>
                  <a:pt x="3" y="5"/>
                  <a:pt x="5" y="5"/>
                  <a:pt x="8" y="4"/>
                </a:cubicBezTo>
                <a:cubicBezTo>
                  <a:pt x="12" y="4"/>
                  <a:pt x="15" y="2"/>
                  <a:pt x="18" y="1"/>
                </a:cubicBezTo>
                <a:cubicBezTo>
                  <a:pt x="26" y="0"/>
                  <a:pt x="34" y="1"/>
                  <a:pt x="41" y="1"/>
                </a:cubicBezTo>
                <a:cubicBezTo>
                  <a:pt x="47" y="1"/>
                  <a:pt x="52" y="0"/>
                  <a:pt x="56" y="3"/>
                </a:cubicBezTo>
                <a:cubicBezTo>
                  <a:pt x="62" y="7"/>
                  <a:pt x="69" y="12"/>
                  <a:pt x="75" y="12"/>
                </a:cubicBezTo>
                <a:cubicBezTo>
                  <a:pt x="64" y="16"/>
                  <a:pt x="53" y="14"/>
                  <a:pt x="41" y="12"/>
                </a:cubicBezTo>
                <a:cubicBezTo>
                  <a:pt x="35" y="11"/>
                  <a:pt x="30" y="11"/>
                  <a:pt x="24" y="12"/>
                </a:cubicBezTo>
                <a:cubicBezTo>
                  <a:pt x="17" y="12"/>
                  <a:pt x="12" y="9"/>
                  <a:pt x="6" y="7"/>
                </a:cubicBezTo>
              </a:path>
            </a:pathLst>
          </a:custGeom>
          <a:solidFill>
            <a:srgbClr val="FAD8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2" name="Freeform 38">
            <a:extLst>
              <a:ext uri="{FF2B5EF4-FFF2-40B4-BE49-F238E27FC236}">
                <a16:creationId xmlns:a16="http://schemas.microsoft.com/office/drawing/2014/main" id="{68B6E6A6-10D8-D7FE-F53F-1D5B17767186}"/>
              </a:ext>
            </a:extLst>
          </p:cNvPr>
          <p:cNvSpPr>
            <a:spLocks/>
          </p:cNvSpPr>
          <p:nvPr/>
        </p:nvSpPr>
        <p:spPr bwMode="auto">
          <a:xfrm>
            <a:off x="1367801" y="2557302"/>
            <a:ext cx="92754" cy="286084"/>
          </a:xfrm>
          <a:custGeom>
            <a:avLst/>
            <a:gdLst>
              <a:gd name="T0" fmla="*/ 334 w 34"/>
              <a:gd name="T1" fmla="*/ 588 h 98"/>
              <a:gd name="T2" fmla="*/ 305 w 34"/>
              <a:gd name="T3" fmla="*/ 839 h 98"/>
              <a:gd name="T4" fmla="*/ 305 w 34"/>
              <a:gd name="T5" fmla="*/ 1105 h 98"/>
              <a:gd name="T6" fmla="*/ 352 w 34"/>
              <a:gd name="T7" fmla="*/ 1426 h 98"/>
              <a:gd name="T8" fmla="*/ 405 w 34"/>
              <a:gd name="T9" fmla="*/ 1570 h 98"/>
              <a:gd name="T10" fmla="*/ 305 w 34"/>
              <a:gd name="T11" fmla="*/ 1625 h 98"/>
              <a:gd name="T12" fmla="*/ 220 w 34"/>
              <a:gd name="T13" fmla="*/ 1638 h 98"/>
              <a:gd name="T14" fmla="*/ 132 w 34"/>
              <a:gd name="T15" fmla="*/ 1714 h 98"/>
              <a:gd name="T16" fmla="*/ 0 w 34"/>
              <a:gd name="T17" fmla="*/ 1638 h 98"/>
              <a:gd name="T18" fmla="*/ 161 w 34"/>
              <a:gd name="T19" fmla="*/ 1549 h 98"/>
              <a:gd name="T20" fmla="*/ 203 w 34"/>
              <a:gd name="T21" fmla="*/ 1317 h 98"/>
              <a:gd name="T22" fmla="*/ 190 w 34"/>
              <a:gd name="T23" fmla="*/ 1037 h 98"/>
              <a:gd name="T24" fmla="*/ 232 w 34"/>
              <a:gd name="T25" fmla="*/ 784 h 98"/>
              <a:gd name="T26" fmla="*/ 220 w 34"/>
              <a:gd name="T27" fmla="*/ 606 h 98"/>
              <a:gd name="T28" fmla="*/ 261 w 34"/>
              <a:gd name="T29" fmla="*/ 499 h 98"/>
              <a:gd name="T30" fmla="*/ 305 w 34"/>
              <a:gd name="T31" fmla="*/ 355 h 98"/>
              <a:gd name="T32" fmla="*/ 422 w 34"/>
              <a:gd name="T33" fmla="*/ 89 h 98"/>
              <a:gd name="T34" fmla="*/ 496 w 34"/>
              <a:gd name="T35" fmla="*/ 34 h 98"/>
              <a:gd name="T36" fmla="*/ 435 w 34"/>
              <a:gd name="T37" fmla="*/ 165 h 98"/>
              <a:gd name="T38" fmla="*/ 364 w 34"/>
              <a:gd name="T39" fmla="*/ 572 h 9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4" h="98">
                <a:moveTo>
                  <a:pt x="23" y="33"/>
                </a:moveTo>
                <a:cubicBezTo>
                  <a:pt x="23" y="37"/>
                  <a:pt x="21" y="43"/>
                  <a:pt x="21" y="47"/>
                </a:cubicBezTo>
                <a:cubicBezTo>
                  <a:pt x="20" y="53"/>
                  <a:pt x="20" y="57"/>
                  <a:pt x="21" y="62"/>
                </a:cubicBezTo>
                <a:cubicBezTo>
                  <a:pt x="21" y="69"/>
                  <a:pt x="19" y="76"/>
                  <a:pt x="24" y="80"/>
                </a:cubicBezTo>
                <a:cubicBezTo>
                  <a:pt x="27" y="82"/>
                  <a:pt x="29" y="84"/>
                  <a:pt x="28" y="88"/>
                </a:cubicBezTo>
                <a:cubicBezTo>
                  <a:pt x="27" y="92"/>
                  <a:pt x="24" y="90"/>
                  <a:pt x="21" y="91"/>
                </a:cubicBezTo>
                <a:cubicBezTo>
                  <a:pt x="19" y="91"/>
                  <a:pt x="16" y="91"/>
                  <a:pt x="15" y="92"/>
                </a:cubicBezTo>
                <a:cubicBezTo>
                  <a:pt x="13" y="93"/>
                  <a:pt x="12" y="95"/>
                  <a:pt x="9" y="96"/>
                </a:cubicBezTo>
                <a:cubicBezTo>
                  <a:pt x="6" y="98"/>
                  <a:pt x="3" y="94"/>
                  <a:pt x="0" y="92"/>
                </a:cubicBezTo>
                <a:cubicBezTo>
                  <a:pt x="4" y="92"/>
                  <a:pt x="9" y="90"/>
                  <a:pt x="11" y="87"/>
                </a:cubicBezTo>
                <a:cubicBezTo>
                  <a:pt x="15" y="83"/>
                  <a:pt x="15" y="79"/>
                  <a:pt x="14" y="74"/>
                </a:cubicBezTo>
                <a:cubicBezTo>
                  <a:pt x="12" y="69"/>
                  <a:pt x="12" y="63"/>
                  <a:pt x="13" y="58"/>
                </a:cubicBezTo>
                <a:cubicBezTo>
                  <a:pt x="15" y="53"/>
                  <a:pt x="17" y="49"/>
                  <a:pt x="16" y="44"/>
                </a:cubicBezTo>
                <a:cubicBezTo>
                  <a:pt x="16" y="41"/>
                  <a:pt x="14" y="37"/>
                  <a:pt x="15" y="34"/>
                </a:cubicBezTo>
                <a:cubicBezTo>
                  <a:pt x="15" y="32"/>
                  <a:pt x="17" y="30"/>
                  <a:pt x="18" y="28"/>
                </a:cubicBezTo>
                <a:cubicBezTo>
                  <a:pt x="19" y="25"/>
                  <a:pt x="19" y="23"/>
                  <a:pt x="21" y="20"/>
                </a:cubicBezTo>
                <a:cubicBezTo>
                  <a:pt x="24" y="15"/>
                  <a:pt x="26" y="11"/>
                  <a:pt x="29" y="5"/>
                </a:cubicBezTo>
                <a:cubicBezTo>
                  <a:pt x="30" y="3"/>
                  <a:pt x="32" y="0"/>
                  <a:pt x="34" y="2"/>
                </a:cubicBezTo>
                <a:cubicBezTo>
                  <a:pt x="32" y="3"/>
                  <a:pt x="31" y="6"/>
                  <a:pt x="30" y="9"/>
                </a:cubicBezTo>
                <a:cubicBezTo>
                  <a:pt x="27" y="17"/>
                  <a:pt x="26" y="24"/>
                  <a:pt x="25" y="32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3" name="Freeform 39">
            <a:extLst>
              <a:ext uri="{FF2B5EF4-FFF2-40B4-BE49-F238E27FC236}">
                <a16:creationId xmlns:a16="http://schemas.microsoft.com/office/drawing/2014/main" id="{919765EC-7053-3475-B590-B725956B625E}"/>
              </a:ext>
            </a:extLst>
          </p:cNvPr>
          <p:cNvSpPr>
            <a:spLocks/>
          </p:cNvSpPr>
          <p:nvPr/>
        </p:nvSpPr>
        <p:spPr bwMode="auto">
          <a:xfrm>
            <a:off x="1386799" y="2551715"/>
            <a:ext cx="35761" cy="96106"/>
          </a:xfrm>
          <a:custGeom>
            <a:avLst/>
            <a:gdLst>
              <a:gd name="T0" fmla="*/ 133 w 13"/>
              <a:gd name="T1" fmla="*/ 0 h 33"/>
              <a:gd name="T2" fmla="*/ 91 w 13"/>
              <a:gd name="T3" fmla="*/ 584 h 33"/>
              <a:gd name="T4" fmla="*/ 91 w 13"/>
              <a:gd name="T5" fmla="*/ 427 h 33"/>
              <a:gd name="T6" fmla="*/ 121 w 13"/>
              <a:gd name="T7" fmla="*/ 245 h 33"/>
              <a:gd name="T8" fmla="*/ 153 w 13"/>
              <a:gd name="T9" fmla="*/ 34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33">
                <a:moveTo>
                  <a:pt x="9" y="0"/>
                </a:moveTo>
                <a:cubicBezTo>
                  <a:pt x="0" y="10"/>
                  <a:pt x="8" y="21"/>
                  <a:pt x="6" y="33"/>
                </a:cubicBezTo>
                <a:cubicBezTo>
                  <a:pt x="6" y="30"/>
                  <a:pt x="5" y="27"/>
                  <a:pt x="6" y="24"/>
                </a:cubicBezTo>
                <a:cubicBezTo>
                  <a:pt x="6" y="21"/>
                  <a:pt x="7" y="17"/>
                  <a:pt x="8" y="14"/>
                </a:cubicBezTo>
                <a:cubicBezTo>
                  <a:pt x="8" y="10"/>
                  <a:pt x="13" y="5"/>
                  <a:pt x="10" y="2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4" name="Freeform 40">
            <a:extLst>
              <a:ext uri="{FF2B5EF4-FFF2-40B4-BE49-F238E27FC236}">
                <a16:creationId xmlns:a16="http://schemas.microsoft.com/office/drawing/2014/main" id="{ED77AD61-F516-35D0-3E91-F879A338BF78}"/>
              </a:ext>
            </a:extLst>
          </p:cNvPr>
          <p:cNvSpPr>
            <a:spLocks/>
          </p:cNvSpPr>
          <p:nvPr/>
        </p:nvSpPr>
        <p:spPr bwMode="auto">
          <a:xfrm>
            <a:off x="1343216" y="2584123"/>
            <a:ext cx="41348" cy="72639"/>
          </a:xfrm>
          <a:custGeom>
            <a:avLst/>
            <a:gdLst>
              <a:gd name="T0" fmla="*/ 12 w 15"/>
              <a:gd name="T1" fmla="*/ 21 h 25"/>
              <a:gd name="T2" fmla="*/ 133 w 15"/>
              <a:gd name="T3" fmla="*/ 143 h 25"/>
              <a:gd name="T4" fmla="*/ 195 w 15"/>
              <a:gd name="T5" fmla="*/ 439 h 25"/>
              <a:gd name="T6" fmla="*/ 195 w 15"/>
              <a:gd name="T7" fmla="*/ 88 h 25"/>
              <a:gd name="T8" fmla="*/ 0 w 15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5">
                <a:moveTo>
                  <a:pt x="1" y="1"/>
                </a:moveTo>
                <a:cubicBezTo>
                  <a:pt x="5" y="3"/>
                  <a:pt x="7" y="4"/>
                  <a:pt x="9" y="8"/>
                </a:cubicBezTo>
                <a:cubicBezTo>
                  <a:pt x="13" y="13"/>
                  <a:pt x="14" y="19"/>
                  <a:pt x="13" y="25"/>
                </a:cubicBezTo>
                <a:cubicBezTo>
                  <a:pt x="14" y="19"/>
                  <a:pt x="15" y="11"/>
                  <a:pt x="13" y="5"/>
                </a:cubicBezTo>
                <a:cubicBezTo>
                  <a:pt x="11" y="0"/>
                  <a:pt x="5" y="1"/>
                  <a:pt x="0" y="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5" name="Freeform 41">
            <a:extLst>
              <a:ext uri="{FF2B5EF4-FFF2-40B4-BE49-F238E27FC236}">
                <a16:creationId xmlns:a16="http://schemas.microsoft.com/office/drawing/2014/main" id="{324D0042-3366-45E5-1A85-376E919F94E6}"/>
              </a:ext>
            </a:extLst>
          </p:cNvPr>
          <p:cNvSpPr>
            <a:spLocks/>
          </p:cNvSpPr>
          <p:nvPr/>
        </p:nvSpPr>
        <p:spPr bwMode="auto">
          <a:xfrm>
            <a:off x="1244875" y="2466783"/>
            <a:ext cx="272674" cy="43583"/>
          </a:xfrm>
          <a:custGeom>
            <a:avLst/>
            <a:gdLst>
              <a:gd name="T0" fmla="*/ 0 w 100"/>
              <a:gd name="T1" fmla="*/ 34 h 15"/>
              <a:gd name="T2" fmla="*/ 351 w 100"/>
              <a:gd name="T3" fmla="*/ 21 h 15"/>
              <a:gd name="T4" fmla="*/ 739 w 100"/>
              <a:gd name="T5" fmla="*/ 156 h 15"/>
              <a:gd name="T6" fmla="*/ 1059 w 100"/>
              <a:gd name="T7" fmla="*/ 229 h 15"/>
              <a:gd name="T8" fmla="*/ 1452 w 100"/>
              <a:gd name="T9" fmla="*/ 68 h 15"/>
              <a:gd name="T10" fmla="*/ 888 w 100"/>
              <a:gd name="T11" fmla="*/ 122 h 15"/>
              <a:gd name="T12" fmla="*/ 756 w 100"/>
              <a:gd name="T13" fmla="*/ 68 h 15"/>
              <a:gd name="T14" fmla="*/ 566 w 100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0" h="15">
                <a:moveTo>
                  <a:pt x="0" y="2"/>
                </a:moveTo>
                <a:cubicBezTo>
                  <a:pt x="8" y="1"/>
                  <a:pt x="16" y="1"/>
                  <a:pt x="24" y="1"/>
                </a:cubicBezTo>
                <a:cubicBezTo>
                  <a:pt x="33" y="1"/>
                  <a:pt x="42" y="6"/>
                  <a:pt x="51" y="9"/>
                </a:cubicBezTo>
                <a:cubicBezTo>
                  <a:pt x="58" y="12"/>
                  <a:pt x="65" y="15"/>
                  <a:pt x="73" y="13"/>
                </a:cubicBezTo>
                <a:cubicBezTo>
                  <a:pt x="79" y="11"/>
                  <a:pt x="94" y="6"/>
                  <a:pt x="100" y="4"/>
                </a:cubicBezTo>
                <a:cubicBezTo>
                  <a:pt x="91" y="7"/>
                  <a:pt x="71" y="11"/>
                  <a:pt x="61" y="7"/>
                </a:cubicBezTo>
                <a:cubicBezTo>
                  <a:pt x="58" y="6"/>
                  <a:pt x="55" y="5"/>
                  <a:pt x="52" y="4"/>
                </a:cubicBezTo>
                <a:cubicBezTo>
                  <a:pt x="48" y="3"/>
                  <a:pt x="43" y="1"/>
                  <a:pt x="39" y="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6" name="Freeform 42">
            <a:extLst>
              <a:ext uri="{FF2B5EF4-FFF2-40B4-BE49-F238E27FC236}">
                <a16:creationId xmlns:a16="http://schemas.microsoft.com/office/drawing/2014/main" id="{89E57963-6ED0-AB99-C153-1D0E9799F07E}"/>
              </a:ext>
            </a:extLst>
          </p:cNvPr>
          <p:cNvSpPr>
            <a:spLocks/>
          </p:cNvSpPr>
          <p:nvPr/>
        </p:nvSpPr>
        <p:spPr bwMode="auto">
          <a:xfrm>
            <a:off x="1271695" y="2423200"/>
            <a:ext cx="276027" cy="41348"/>
          </a:xfrm>
          <a:custGeom>
            <a:avLst/>
            <a:gdLst>
              <a:gd name="T0" fmla="*/ 0 w 101"/>
              <a:gd name="T1" fmla="*/ 111 h 14"/>
              <a:gd name="T2" fmla="*/ 264 w 101"/>
              <a:gd name="T3" fmla="*/ 56 h 14"/>
              <a:gd name="T4" fmla="*/ 748 w 101"/>
              <a:gd name="T5" fmla="*/ 148 h 14"/>
              <a:gd name="T6" fmla="*/ 1213 w 101"/>
              <a:gd name="T7" fmla="*/ 204 h 14"/>
              <a:gd name="T8" fmla="*/ 1477 w 101"/>
              <a:gd name="T9" fmla="*/ 90 h 14"/>
              <a:gd name="T10" fmla="*/ 1374 w 101"/>
              <a:gd name="T11" fmla="*/ 90 h 14"/>
              <a:gd name="T12" fmla="*/ 1171 w 101"/>
              <a:gd name="T13" fmla="*/ 132 h 14"/>
              <a:gd name="T14" fmla="*/ 910 w 101"/>
              <a:gd name="T15" fmla="*/ 132 h 14"/>
              <a:gd name="T16" fmla="*/ 687 w 101"/>
              <a:gd name="T17" fmla="*/ 34 h 14"/>
              <a:gd name="T18" fmla="*/ 220 w 101"/>
              <a:gd name="T19" fmla="*/ 34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14">
                <a:moveTo>
                  <a:pt x="0" y="6"/>
                </a:moveTo>
                <a:cubicBezTo>
                  <a:pt x="5" y="3"/>
                  <a:pt x="12" y="3"/>
                  <a:pt x="18" y="3"/>
                </a:cubicBezTo>
                <a:cubicBezTo>
                  <a:pt x="30" y="2"/>
                  <a:pt x="40" y="4"/>
                  <a:pt x="51" y="8"/>
                </a:cubicBezTo>
                <a:cubicBezTo>
                  <a:pt x="61" y="11"/>
                  <a:pt x="72" y="14"/>
                  <a:pt x="83" y="11"/>
                </a:cubicBezTo>
                <a:cubicBezTo>
                  <a:pt x="89" y="9"/>
                  <a:pt x="94" y="5"/>
                  <a:pt x="101" y="5"/>
                </a:cubicBezTo>
                <a:cubicBezTo>
                  <a:pt x="98" y="5"/>
                  <a:pt x="96" y="5"/>
                  <a:pt x="94" y="5"/>
                </a:cubicBezTo>
                <a:cubicBezTo>
                  <a:pt x="89" y="5"/>
                  <a:pt x="84" y="6"/>
                  <a:pt x="80" y="7"/>
                </a:cubicBezTo>
                <a:cubicBezTo>
                  <a:pt x="74" y="8"/>
                  <a:pt x="68" y="8"/>
                  <a:pt x="62" y="7"/>
                </a:cubicBezTo>
                <a:cubicBezTo>
                  <a:pt x="57" y="6"/>
                  <a:pt x="52" y="3"/>
                  <a:pt x="47" y="2"/>
                </a:cubicBezTo>
                <a:cubicBezTo>
                  <a:pt x="36" y="0"/>
                  <a:pt x="26" y="1"/>
                  <a:pt x="15" y="2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7" name="Freeform 43">
            <a:extLst>
              <a:ext uri="{FF2B5EF4-FFF2-40B4-BE49-F238E27FC236}">
                <a16:creationId xmlns:a16="http://schemas.microsoft.com/office/drawing/2014/main" id="{07A51DA0-A8E6-3114-1C2E-1B2FB16C8D52}"/>
              </a:ext>
            </a:extLst>
          </p:cNvPr>
          <p:cNvSpPr>
            <a:spLocks/>
          </p:cNvSpPr>
          <p:nvPr/>
        </p:nvSpPr>
        <p:spPr bwMode="auto">
          <a:xfrm>
            <a:off x="1359979" y="2391910"/>
            <a:ext cx="157570" cy="25703"/>
          </a:xfrm>
          <a:custGeom>
            <a:avLst/>
            <a:gdLst>
              <a:gd name="T0" fmla="*/ 58 w 58"/>
              <a:gd name="T1" fmla="*/ 66 h 9"/>
              <a:gd name="T2" fmla="*/ 372 w 58"/>
              <a:gd name="T3" fmla="*/ 97 h 9"/>
              <a:gd name="T4" fmla="*/ 834 w 58"/>
              <a:gd name="T5" fmla="*/ 66 h 9"/>
              <a:gd name="T6" fmla="*/ 722 w 58"/>
              <a:gd name="T7" fmla="*/ 97 h 9"/>
              <a:gd name="T8" fmla="*/ 520 w 58"/>
              <a:gd name="T9" fmla="*/ 66 h 9"/>
              <a:gd name="T10" fmla="*/ 0 w 58"/>
              <a:gd name="T11" fmla="*/ 51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8" h="9">
                <a:moveTo>
                  <a:pt x="4" y="4"/>
                </a:moveTo>
                <a:cubicBezTo>
                  <a:pt x="10" y="1"/>
                  <a:pt x="20" y="5"/>
                  <a:pt x="26" y="6"/>
                </a:cubicBezTo>
                <a:cubicBezTo>
                  <a:pt x="37" y="9"/>
                  <a:pt x="48" y="8"/>
                  <a:pt x="58" y="4"/>
                </a:cubicBezTo>
                <a:cubicBezTo>
                  <a:pt x="55" y="4"/>
                  <a:pt x="52" y="5"/>
                  <a:pt x="50" y="6"/>
                </a:cubicBezTo>
                <a:cubicBezTo>
                  <a:pt x="45" y="6"/>
                  <a:pt x="40" y="5"/>
                  <a:pt x="36" y="4"/>
                </a:cubicBezTo>
                <a:cubicBezTo>
                  <a:pt x="25" y="3"/>
                  <a:pt x="11" y="0"/>
                  <a:pt x="0" y="3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8" name="Freeform 44">
            <a:extLst>
              <a:ext uri="{FF2B5EF4-FFF2-40B4-BE49-F238E27FC236}">
                <a16:creationId xmlns:a16="http://schemas.microsoft.com/office/drawing/2014/main" id="{B4B2FA1D-702A-8FD7-CB46-E79784C3F747}"/>
              </a:ext>
            </a:extLst>
          </p:cNvPr>
          <p:cNvSpPr>
            <a:spLocks/>
          </p:cNvSpPr>
          <p:nvPr/>
        </p:nvSpPr>
        <p:spPr bwMode="auto">
          <a:xfrm>
            <a:off x="1201291" y="3041187"/>
            <a:ext cx="409011" cy="486120"/>
          </a:xfrm>
          <a:custGeom>
            <a:avLst/>
            <a:gdLst>
              <a:gd name="T0" fmla="*/ 786 w 150"/>
              <a:gd name="T1" fmla="*/ 917 h 167"/>
              <a:gd name="T2" fmla="*/ 1554 w 150"/>
              <a:gd name="T3" fmla="*/ 529 h 167"/>
              <a:gd name="T4" fmla="*/ 1845 w 150"/>
              <a:gd name="T5" fmla="*/ 232 h 167"/>
              <a:gd name="T6" fmla="*/ 2035 w 150"/>
              <a:gd name="T7" fmla="*/ 0 h 167"/>
              <a:gd name="T8" fmla="*/ 2018 w 150"/>
              <a:gd name="T9" fmla="*/ 461 h 167"/>
              <a:gd name="T10" fmla="*/ 2079 w 150"/>
              <a:gd name="T11" fmla="*/ 883 h 167"/>
              <a:gd name="T12" fmla="*/ 2179 w 150"/>
              <a:gd name="T13" fmla="*/ 1399 h 167"/>
              <a:gd name="T14" fmla="*/ 1674 w 150"/>
              <a:gd name="T15" fmla="*/ 990 h 167"/>
              <a:gd name="T16" fmla="*/ 1393 w 150"/>
              <a:gd name="T17" fmla="*/ 1451 h 167"/>
              <a:gd name="T18" fmla="*/ 1220 w 150"/>
              <a:gd name="T19" fmla="*/ 2123 h 167"/>
              <a:gd name="T20" fmla="*/ 1059 w 150"/>
              <a:gd name="T21" fmla="*/ 2545 h 167"/>
              <a:gd name="T22" fmla="*/ 947 w 150"/>
              <a:gd name="T23" fmla="*/ 2808 h 167"/>
              <a:gd name="T24" fmla="*/ 595 w 150"/>
              <a:gd name="T25" fmla="*/ 2102 h 167"/>
              <a:gd name="T26" fmla="*/ 393 w 150"/>
              <a:gd name="T27" fmla="*/ 1662 h 167"/>
              <a:gd name="T28" fmla="*/ 261 w 150"/>
              <a:gd name="T29" fmla="*/ 1289 h 167"/>
              <a:gd name="T30" fmla="*/ 132 w 150"/>
              <a:gd name="T31" fmla="*/ 917 h 167"/>
              <a:gd name="T32" fmla="*/ 0 w 150"/>
              <a:gd name="T33" fmla="*/ 516 h 167"/>
              <a:gd name="T34" fmla="*/ 190 w 150"/>
              <a:gd name="T35" fmla="*/ 617 h 167"/>
              <a:gd name="T36" fmla="*/ 434 w 150"/>
              <a:gd name="T37" fmla="*/ 815 h 167"/>
              <a:gd name="T38" fmla="*/ 666 w 150"/>
              <a:gd name="T39" fmla="*/ 917 h 167"/>
              <a:gd name="T40" fmla="*/ 930 w 150"/>
              <a:gd name="T41" fmla="*/ 917 h 16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0" h="167">
                <a:moveTo>
                  <a:pt x="54" y="52"/>
                </a:moveTo>
                <a:cubicBezTo>
                  <a:pt x="74" y="56"/>
                  <a:pt x="93" y="41"/>
                  <a:pt x="107" y="30"/>
                </a:cubicBezTo>
                <a:cubicBezTo>
                  <a:pt x="114" y="25"/>
                  <a:pt x="120" y="19"/>
                  <a:pt x="127" y="13"/>
                </a:cubicBezTo>
                <a:cubicBezTo>
                  <a:pt x="131" y="9"/>
                  <a:pt x="138" y="5"/>
                  <a:pt x="140" y="0"/>
                </a:cubicBezTo>
                <a:cubicBezTo>
                  <a:pt x="137" y="6"/>
                  <a:pt x="139" y="19"/>
                  <a:pt x="139" y="26"/>
                </a:cubicBezTo>
                <a:cubicBezTo>
                  <a:pt x="140" y="34"/>
                  <a:pt x="143" y="41"/>
                  <a:pt x="143" y="50"/>
                </a:cubicBezTo>
                <a:cubicBezTo>
                  <a:pt x="144" y="59"/>
                  <a:pt x="148" y="71"/>
                  <a:pt x="150" y="79"/>
                </a:cubicBezTo>
                <a:cubicBezTo>
                  <a:pt x="144" y="70"/>
                  <a:pt x="130" y="50"/>
                  <a:pt x="115" y="56"/>
                </a:cubicBezTo>
                <a:cubicBezTo>
                  <a:pt x="103" y="60"/>
                  <a:pt x="99" y="71"/>
                  <a:pt x="96" y="82"/>
                </a:cubicBezTo>
                <a:cubicBezTo>
                  <a:pt x="94" y="95"/>
                  <a:pt x="88" y="108"/>
                  <a:pt x="84" y="120"/>
                </a:cubicBezTo>
                <a:cubicBezTo>
                  <a:pt x="81" y="128"/>
                  <a:pt x="77" y="136"/>
                  <a:pt x="73" y="144"/>
                </a:cubicBezTo>
                <a:cubicBezTo>
                  <a:pt x="71" y="148"/>
                  <a:pt x="69" y="157"/>
                  <a:pt x="65" y="159"/>
                </a:cubicBezTo>
                <a:cubicBezTo>
                  <a:pt x="51" y="167"/>
                  <a:pt x="45" y="127"/>
                  <a:pt x="41" y="119"/>
                </a:cubicBezTo>
                <a:cubicBezTo>
                  <a:pt x="36" y="111"/>
                  <a:pt x="31" y="103"/>
                  <a:pt x="27" y="94"/>
                </a:cubicBezTo>
                <a:cubicBezTo>
                  <a:pt x="24" y="87"/>
                  <a:pt x="22" y="80"/>
                  <a:pt x="18" y="73"/>
                </a:cubicBezTo>
                <a:cubicBezTo>
                  <a:pt x="15" y="66"/>
                  <a:pt x="12" y="59"/>
                  <a:pt x="9" y="52"/>
                </a:cubicBezTo>
                <a:cubicBezTo>
                  <a:pt x="5" y="45"/>
                  <a:pt x="4" y="36"/>
                  <a:pt x="0" y="29"/>
                </a:cubicBezTo>
                <a:cubicBezTo>
                  <a:pt x="5" y="30"/>
                  <a:pt x="10" y="32"/>
                  <a:pt x="13" y="35"/>
                </a:cubicBezTo>
                <a:cubicBezTo>
                  <a:pt x="19" y="41"/>
                  <a:pt x="24" y="43"/>
                  <a:pt x="30" y="46"/>
                </a:cubicBezTo>
                <a:cubicBezTo>
                  <a:pt x="37" y="49"/>
                  <a:pt x="40" y="51"/>
                  <a:pt x="46" y="52"/>
                </a:cubicBezTo>
                <a:cubicBezTo>
                  <a:pt x="55" y="54"/>
                  <a:pt x="55" y="54"/>
                  <a:pt x="64" y="52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9" name="Freeform 45">
            <a:extLst>
              <a:ext uri="{FF2B5EF4-FFF2-40B4-BE49-F238E27FC236}">
                <a16:creationId xmlns:a16="http://schemas.microsoft.com/office/drawing/2014/main" id="{E7C23F70-A160-E1C2-08B4-899DD63D4B58}"/>
              </a:ext>
            </a:extLst>
          </p:cNvPr>
          <p:cNvSpPr>
            <a:spLocks/>
          </p:cNvSpPr>
          <p:nvPr/>
        </p:nvSpPr>
        <p:spPr bwMode="auto">
          <a:xfrm>
            <a:off x="1466143" y="3160761"/>
            <a:ext cx="518528" cy="273792"/>
          </a:xfrm>
          <a:custGeom>
            <a:avLst/>
            <a:gdLst>
              <a:gd name="T0" fmla="*/ 818 w 190"/>
              <a:gd name="T1" fmla="*/ 0 h 94"/>
              <a:gd name="T2" fmla="*/ 901 w 190"/>
              <a:gd name="T3" fmla="*/ 495 h 94"/>
              <a:gd name="T4" fmla="*/ 1021 w 190"/>
              <a:gd name="T5" fmla="*/ 1134 h 94"/>
              <a:gd name="T6" fmla="*/ 0 w 190"/>
              <a:gd name="T7" fmla="*/ 1665 h 94"/>
              <a:gd name="T8" fmla="*/ 393 w 190"/>
              <a:gd name="T9" fmla="*/ 1632 h 94"/>
              <a:gd name="T10" fmla="*/ 889 w 190"/>
              <a:gd name="T11" fmla="*/ 1611 h 94"/>
              <a:gd name="T12" fmla="*/ 1311 w 190"/>
              <a:gd name="T13" fmla="*/ 1467 h 94"/>
              <a:gd name="T14" fmla="*/ 1878 w 190"/>
              <a:gd name="T15" fmla="*/ 1366 h 94"/>
              <a:gd name="T16" fmla="*/ 2213 w 190"/>
              <a:gd name="T17" fmla="*/ 1420 h 94"/>
              <a:gd name="T18" fmla="*/ 2767 w 190"/>
              <a:gd name="T19" fmla="*/ 1366 h 94"/>
              <a:gd name="T20" fmla="*/ 2303 w 190"/>
              <a:gd name="T21" fmla="*/ 1113 h 94"/>
              <a:gd name="T22" fmla="*/ 1836 w 190"/>
              <a:gd name="T23" fmla="*/ 850 h 94"/>
              <a:gd name="T24" fmla="*/ 1253 w 190"/>
              <a:gd name="T25" fmla="*/ 550 h 94"/>
              <a:gd name="T26" fmla="*/ 889 w 190"/>
              <a:gd name="T27" fmla="*/ 143 h 9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90" h="94">
                <a:moveTo>
                  <a:pt x="56" y="0"/>
                </a:moveTo>
                <a:cubicBezTo>
                  <a:pt x="60" y="10"/>
                  <a:pt x="58" y="18"/>
                  <a:pt x="62" y="28"/>
                </a:cubicBezTo>
                <a:cubicBezTo>
                  <a:pt x="67" y="38"/>
                  <a:pt x="81" y="54"/>
                  <a:pt x="70" y="64"/>
                </a:cubicBezTo>
                <a:cubicBezTo>
                  <a:pt x="51" y="81"/>
                  <a:pt x="20" y="79"/>
                  <a:pt x="0" y="94"/>
                </a:cubicBezTo>
                <a:cubicBezTo>
                  <a:pt x="9" y="92"/>
                  <a:pt x="18" y="92"/>
                  <a:pt x="27" y="92"/>
                </a:cubicBezTo>
                <a:cubicBezTo>
                  <a:pt x="37" y="92"/>
                  <a:pt x="51" y="94"/>
                  <a:pt x="61" y="91"/>
                </a:cubicBezTo>
                <a:cubicBezTo>
                  <a:pt x="71" y="88"/>
                  <a:pt x="80" y="85"/>
                  <a:pt x="90" y="83"/>
                </a:cubicBezTo>
                <a:cubicBezTo>
                  <a:pt x="103" y="81"/>
                  <a:pt x="116" y="77"/>
                  <a:pt x="129" y="77"/>
                </a:cubicBezTo>
                <a:cubicBezTo>
                  <a:pt x="137" y="77"/>
                  <a:pt x="144" y="80"/>
                  <a:pt x="152" y="80"/>
                </a:cubicBezTo>
                <a:cubicBezTo>
                  <a:pt x="163" y="82"/>
                  <a:pt x="180" y="81"/>
                  <a:pt x="190" y="77"/>
                </a:cubicBezTo>
                <a:cubicBezTo>
                  <a:pt x="179" y="74"/>
                  <a:pt x="169" y="68"/>
                  <a:pt x="158" y="63"/>
                </a:cubicBezTo>
                <a:cubicBezTo>
                  <a:pt x="147" y="58"/>
                  <a:pt x="137" y="53"/>
                  <a:pt x="126" y="48"/>
                </a:cubicBezTo>
                <a:cubicBezTo>
                  <a:pt x="112" y="43"/>
                  <a:pt x="99" y="37"/>
                  <a:pt x="86" y="31"/>
                </a:cubicBezTo>
                <a:cubicBezTo>
                  <a:pt x="75" y="26"/>
                  <a:pt x="69" y="17"/>
                  <a:pt x="61" y="8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0" name="Freeform 46">
            <a:extLst>
              <a:ext uri="{FF2B5EF4-FFF2-40B4-BE49-F238E27FC236}">
                <a16:creationId xmlns:a16="http://schemas.microsoft.com/office/drawing/2014/main" id="{0CEAF0A6-B79B-17B3-CE15-13E09EBEA08F}"/>
              </a:ext>
            </a:extLst>
          </p:cNvPr>
          <p:cNvSpPr>
            <a:spLocks/>
          </p:cNvSpPr>
          <p:nvPr/>
        </p:nvSpPr>
        <p:spPr bwMode="auto">
          <a:xfrm>
            <a:off x="1023606" y="2647821"/>
            <a:ext cx="60346" cy="163157"/>
          </a:xfrm>
          <a:custGeom>
            <a:avLst/>
            <a:gdLst>
              <a:gd name="T0" fmla="*/ 236 w 22"/>
              <a:gd name="T1" fmla="*/ 250 h 56"/>
              <a:gd name="T2" fmla="*/ 91 w 22"/>
              <a:gd name="T3" fmla="*/ 21 h 56"/>
              <a:gd name="T4" fmla="*/ 103 w 22"/>
              <a:gd name="T5" fmla="*/ 300 h 56"/>
              <a:gd name="T6" fmla="*/ 326 w 22"/>
              <a:gd name="T7" fmla="*/ 905 h 56"/>
              <a:gd name="T8" fmla="*/ 265 w 22"/>
              <a:gd name="T9" fmla="*/ 707 h 56"/>
              <a:gd name="T10" fmla="*/ 223 w 22"/>
              <a:gd name="T11" fmla="*/ 461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" h="56">
                <a:moveTo>
                  <a:pt x="16" y="14"/>
                </a:moveTo>
                <a:cubicBezTo>
                  <a:pt x="13" y="12"/>
                  <a:pt x="9" y="0"/>
                  <a:pt x="6" y="1"/>
                </a:cubicBezTo>
                <a:cubicBezTo>
                  <a:pt x="0" y="2"/>
                  <a:pt x="5" y="14"/>
                  <a:pt x="7" y="17"/>
                </a:cubicBezTo>
                <a:cubicBezTo>
                  <a:pt x="9" y="22"/>
                  <a:pt x="13" y="56"/>
                  <a:pt x="22" y="51"/>
                </a:cubicBezTo>
                <a:cubicBezTo>
                  <a:pt x="21" y="47"/>
                  <a:pt x="19" y="44"/>
                  <a:pt x="18" y="40"/>
                </a:cubicBezTo>
                <a:cubicBezTo>
                  <a:pt x="16" y="35"/>
                  <a:pt x="17" y="31"/>
                  <a:pt x="15" y="26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1" name="Freeform 47">
            <a:extLst>
              <a:ext uri="{FF2B5EF4-FFF2-40B4-BE49-F238E27FC236}">
                <a16:creationId xmlns:a16="http://schemas.microsoft.com/office/drawing/2014/main" id="{1BF78D15-A670-8C8F-58E7-26F3387E4773}"/>
              </a:ext>
            </a:extLst>
          </p:cNvPr>
          <p:cNvSpPr>
            <a:spLocks/>
          </p:cNvSpPr>
          <p:nvPr/>
        </p:nvSpPr>
        <p:spPr bwMode="auto">
          <a:xfrm>
            <a:off x="1244875" y="2912673"/>
            <a:ext cx="51406" cy="113987"/>
          </a:xfrm>
          <a:custGeom>
            <a:avLst/>
            <a:gdLst>
              <a:gd name="T0" fmla="*/ 240 w 19"/>
              <a:gd name="T1" fmla="*/ 21 h 39"/>
              <a:gd name="T2" fmla="*/ 41 w 19"/>
              <a:gd name="T3" fmla="*/ 233 h 39"/>
              <a:gd name="T4" fmla="*/ 99 w 19"/>
              <a:gd name="T5" fmla="*/ 698 h 39"/>
              <a:gd name="T6" fmla="*/ 140 w 19"/>
              <a:gd name="T7" fmla="*/ 233 h 39"/>
              <a:gd name="T8" fmla="*/ 259 w 19"/>
              <a:gd name="T9" fmla="*/ 21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39">
                <a:moveTo>
                  <a:pt x="17" y="1"/>
                </a:moveTo>
                <a:cubicBezTo>
                  <a:pt x="12" y="0"/>
                  <a:pt x="5" y="9"/>
                  <a:pt x="3" y="13"/>
                </a:cubicBezTo>
                <a:cubicBezTo>
                  <a:pt x="0" y="20"/>
                  <a:pt x="2" y="34"/>
                  <a:pt x="7" y="39"/>
                </a:cubicBezTo>
                <a:cubicBezTo>
                  <a:pt x="5" y="29"/>
                  <a:pt x="3" y="21"/>
                  <a:pt x="10" y="13"/>
                </a:cubicBezTo>
                <a:cubicBezTo>
                  <a:pt x="12" y="9"/>
                  <a:pt x="19" y="6"/>
                  <a:pt x="18" y="1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2" name="Freeform 48">
            <a:extLst>
              <a:ext uri="{FF2B5EF4-FFF2-40B4-BE49-F238E27FC236}">
                <a16:creationId xmlns:a16="http://schemas.microsoft.com/office/drawing/2014/main" id="{92189761-5003-A5D1-6302-A002B6EE8E52}"/>
              </a:ext>
            </a:extLst>
          </p:cNvPr>
          <p:cNvSpPr>
            <a:spLocks/>
          </p:cNvSpPr>
          <p:nvPr/>
        </p:nvSpPr>
        <p:spPr bwMode="auto">
          <a:xfrm>
            <a:off x="1370036" y="2865737"/>
            <a:ext cx="16763" cy="41348"/>
          </a:xfrm>
          <a:custGeom>
            <a:avLst/>
            <a:gdLst>
              <a:gd name="T0" fmla="*/ 0 w 6"/>
              <a:gd name="T1" fmla="*/ 21 h 14"/>
              <a:gd name="T2" fmla="*/ 0 w 6"/>
              <a:gd name="T3" fmla="*/ 238 h 14"/>
              <a:gd name="T4" fmla="*/ 33 w 6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14">
                <a:moveTo>
                  <a:pt x="0" y="1"/>
                </a:moveTo>
                <a:cubicBezTo>
                  <a:pt x="2" y="5"/>
                  <a:pt x="0" y="9"/>
                  <a:pt x="0" y="13"/>
                </a:cubicBezTo>
                <a:cubicBezTo>
                  <a:pt x="6" y="14"/>
                  <a:pt x="3" y="3"/>
                  <a:pt x="2" y="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3" name="Freeform 49">
            <a:extLst>
              <a:ext uri="{FF2B5EF4-FFF2-40B4-BE49-F238E27FC236}">
                <a16:creationId xmlns:a16="http://schemas.microsoft.com/office/drawing/2014/main" id="{1F540482-59E9-ABB8-7E98-08897D9C0D41}"/>
              </a:ext>
            </a:extLst>
          </p:cNvPr>
          <p:cNvSpPr>
            <a:spLocks/>
          </p:cNvSpPr>
          <p:nvPr/>
        </p:nvSpPr>
        <p:spPr bwMode="auto">
          <a:xfrm>
            <a:off x="1329806" y="2985311"/>
            <a:ext cx="89401" cy="43583"/>
          </a:xfrm>
          <a:custGeom>
            <a:avLst/>
            <a:gdLst>
              <a:gd name="T0" fmla="*/ 0 w 33"/>
              <a:gd name="T1" fmla="*/ 122 h 15"/>
              <a:gd name="T2" fmla="*/ 470 w 33"/>
              <a:gd name="T3" fmla="*/ 263 h 15"/>
              <a:gd name="T4" fmla="*/ 281 w 33"/>
              <a:gd name="T5" fmla="*/ 34 h 15"/>
              <a:gd name="T6" fmla="*/ 29 w 33"/>
              <a:gd name="T7" fmla="*/ 122 h 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5">
                <a:moveTo>
                  <a:pt x="0" y="7"/>
                </a:moveTo>
                <a:cubicBezTo>
                  <a:pt x="11" y="0"/>
                  <a:pt x="26" y="6"/>
                  <a:pt x="33" y="15"/>
                </a:cubicBezTo>
                <a:cubicBezTo>
                  <a:pt x="33" y="8"/>
                  <a:pt x="26" y="4"/>
                  <a:pt x="20" y="2"/>
                </a:cubicBezTo>
                <a:cubicBezTo>
                  <a:pt x="13" y="0"/>
                  <a:pt x="8" y="3"/>
                  <a:pt x="2" y="7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4" name="Freeform 50">
            <a:extLst>
              <a:ext uri="{FF2B5EF4-FFF2-40B4-BE49-F238E27FC236}">
                <a16:creationId xmlns:a16="http://schemas.microsoft.com/office/drawing/2014/main" id="{02357847-8877-B365-62E1-219E70BDCA44}"/>
              </a:ext>
            </a:extLst>
          </p:cNvPr>
          <p:cNvSpPr>
            <a:spLocks/>
          </p:cNvSpPr>
          <p:nvPr/>
        </p:nvSpPr>
        <p:spPr bwMode="auto">
          <a:xfrm>
            <a:off x="562072" y="3891618"/>
            <a:ext cx="125162" cy="654865"/>
          </a:xfrm>
          <a:custGeom>
            <a:avLst/>
            <a:gdLst>
              <a:gd name="T0" fmla="*/ 273 w 46"/>
              <a:gd name="T1" fmla="*/ 0 h 225"/>
              <a:gd name="T2" fmla="*/ 575 w 46"/>
              <a:gd name="T3" fmla="*/ 604 h 225"/>
              <a:gd name="T4" fmla="*/ 653 w 46"/>
              <a:gd name="T5" fmla="*/ 935 h 225"/>
              <a:gd name="T6" fmla="*/ 623 w 46"/>
              <a:gd name="T7" fmla="*/ 2016 h 225"/>
              <a:gd name="T8" fmla="*/ 392 w 46"/>
              <a:gd name="T9" fmla="*/ 3302 h 225"/>
              <a:gd name="T10" fmla="*/ 302 w 46"/>
              <a:gd name="T11" fmla="*/ 3797 h 225"/>
              <a:gd name="T12" fmla="*/ 0 w 46"/>
              <a:gd name="T13" fmla="*/ 3974 h 225"/>
              <a:gd name="T14" fmla="*/ 219 w 46"/>
              <a:gd name="T15" fmla="*/ 3019 h 225"/>
              <a:gd name="T16" fmla="*/ 392 w 46"/>
              <a:gd name="T17" fmla="*/ 1839 h 225"/>
              <a:gd name="T18" fmla="*/ 273 w 46"/>
              <a:gd name="T19" fmla="*/ 638 h 225"/>
              <a:gd name="T20" fmla="*/ 243 w 46"/>
              <a:gd name="T21" fmla="*/ 68 h 2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6" h="225">
                <a:moveTo>
                  <a:pt x="19" y="0"/>
                </a:moveTo>
                <a:cubicBezTo>
                  <a:pt x="23" y="13"/>
                  <a:pt x="32" y="23"/>
                  <a:pt x="40" y="34"/>
                </a:cubicBezTo>
                <a:cubicBezTo>
                  <a:pt x="46" y="42"/>
                  <a:pt x="45" y="42"/>
                  <a:pt x="45" y="53"/>
                </a:cubicBezTo>
                <a:cubicBezTo>
                  <a:pt x="44" y="74"/>
                  <a:pt x="42" y="94"/>
                  <a:pt x="43" y="114"/>
                </a:cubicBezTo>
                <a:cubicBezTo>
                  <a:pt x="44" y="139"/>
                  <a:pt x="33" y="164"/>
                  <a:pt x="27" y="187"/>
                </a:cubicBezTo>
                <a:cubicBezTo>
                  <a:pt x="25" y="195"/>
                  <a:pt x="26" y="210"/>
                  <a:pt x="21" y="215"/>
                </a:cubicBezTo>
                <a:cubicBezTo>
                  <a:pt x="17" y="220"/>
                  <a:pt x="6" y="224"/>
                  <a:pt x="0" y="225"/>
                </a:cubicBezTo>
                <a:cubicBezTo>
                  <a:pt x="11" y="209"/>
                  <a:pt x="10" y="190"/>
                  <a:pt x="15" y="171"/>
                </a:cubicBezTo>
                <a:cubicBezTo>
                  <a:pt x="21" y="149"/>
                  <a:pt x="25" y="127"/>
                  <a:pt x="27" y="104"/>
                </a:cubicBezTo>
                <a:cubicBezTo>
                  <a:pt x="28" y="81"/>
                  <a:pt x="23" y="58"/>
                  <a:pt x="19" y="36"/>
                </a:cubicBezTo>
                <a:cubicBezTo>
                  <a:pt x="17" y="26"/>
                  <a:pt x="19" y="12"/>
                  <a:pt x="17" y="4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5" name="Freeform 51">
            <a:extLst>
              <a:ext uri="{FF2B5EF4-FFF2-40B4-BE49-F238E27FC236}">
                <a16:creationId xmlns:a16="http://schemas.microsoft.com/office/drawing/2014/main" id="{95F8CD43-2056-BD43-4430-0FEE8887CFD3}"/>
              </a:ext>
            </a:extLst>
          </p:cNvPr>
          <p:cNvSpPr>
            <a:spLocks/>
          </p:cNvSpPr>
          <p:nvPr/>
        </p:nvSpPr>
        <p:spPr bwMode="auto">
          <a:xfrm>
            <a:off x="684999" y="4089418"/>
            <a:ext cx="562111" cy="411246"/>
          </a:xfrm>
          <a:custGeom>
            <a:avLst/>
            <a:gdLst>
              <a:gd name="T0" fmla="*/ 132 w 206"/>
              <a:gd name="T1" fmla="*/ 232 h 141"/>
              <a:gd name="T2" fmla="*/ 71 w 206"/>
              <a:gd name="T3" fmla="*/ 1545 h 141"/>
              <a:gd name="T4" fmla="*/ 161 w 206"/>
              <a:gd name="T5" fmla="*/ 2472 h 141"/>
              <a:gd name="T6" fmla="*/ 584 w 206"/>
              <a:gd name="T7" fmla="*/ 2487 h 141"/>
              <a:gd name="T8" fmla="*/ 1050 w 206"/>
              <a:gd name="T9" fmla="*/ 2453 h 141"/>
              <a:gd name="T10" fmla="*/ 1939 w 206"/>
              <a:gd name="T11" fmla="*/ 2098 h 141"/>
              <a:gd name="T12" fmla="*/ 2708 w 206"/>
              <a:gd name="T13" fmla="*/ 1600 h 141"/>
              <a:gd name="T14" fmla="*/ 2969 w 206"/>
              <a:gd name="T15" fmla="*/ 585 h 141"/>
              <a:gd name="T16" fmla="*/ 2796 w 206"/>
              <a:gd name="T17" fmla="*/ 981 h 141"/>
              <a:gd name="T18" fmla="*/ 2361 w 206"/>
              <a:gd name="T19" fmla="*/ 1493 h 141"/>
              <a:gd name="T20" fmla="*/ 1050 w 206"/>
              <a:gd name="T21" fmla="*/ 1777 h 141"/>
              <a:gd name="T22" fmla="*/ 405 w 206"/>
              <a:gd name="T23" fmla="*/ 749 h 141"/>
              <a:gd name="T24" fmla="*/ 132 w 206"/>
              <a:gd name="T25" fmla="*/ 0 h 1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6" h="141">
                <a:moveTo>
                  <a:pt x="9" y="13"/>
                </a:moveTo>
                <a:cubicBezTo>
                  <a:pt x="14" y="35"/>
                  <a:pt x="7" y="65"/>
                  <a:pt x="5" y="87"/>
                </a:cubicBezTo>
                <a:cubicBezTo>
                  <a:pt x="3" y="101"/>
                  <a:pt x="0" y="128"/>
                  <a:pt x="11" y="139"/>
                </a:cubicBezTo>
                <a:cubicBezTo>
                  <a:pt x="19" y="135"/>
                  <a:pt x="31" y="140"/>
                  <a:pt x="40" y="140"/>
                </a:cubicBezTo>
                <a:cubicBezTo>
                  <a:pt x="51" y="141"/>
                  <a:pt x="61" y="140"/>
                  <a:pt x="72" y="138"/>
                </a:cubicBezTo>
                <a:cubicBezTo>
                  <a:pt x="92" y="134"/>
                  <a:pt x="114" y="127"/>
                  <a:pt x="133" y="118"/>
                </a:cubicBezTo>
                <a:cubicBezTo>
                  <a:pt x="150" y="111"/>
                  <a:pt x="173" y="105"/>
                  <a:pt x="186" y="90"/>
                </a:cubicBezTo>
                <a:cubicBezTo>
                  <a:pt x="197" y="78"/>
                  <a:pt x="206" y="49"/>
                  <a:pt x="204" y="33"/>
                </a:cubicBezTo>
                <a:cubicBezTo>
                  <a:pt x="199" y="39"/>
                  <a:pt x="197" y="48"/>
                  <a:pt x="192" y="55"/>
                </a:cubicBezTo>
                <a:cubicBezTo>
                  <a:pt x="183" y="66"/>
                  <a:pt x="174" y="77"/>
                  <a:pt x="162" y="84"/>
                </a:cubicBezTo>
                <a:cubicBezTo>
                  <a:pt x="140" y="97"/>
                  <a:pt x="98" y="106"/>
                  <a:pt x="72" y="100"/>
                </a:cubicBezTo>
                <a:cubicBezTo>
                  <a:pt x="43" y="94"/>
                  <a:pt x="39" y="64"/>
                  <a:pt x="28" y="42"/>
                </a:cubicBezTo>
                <a:cubicBezTo>
                  <a:pt x="21" y="28"/>
                  <a:pt x="12" y="17"/>
                  <a:pt x="9" y="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6" name="Freeform 52">
            <a:extLst>
              <a:ext uri="{FF2B5EF4-FFF2-40B4-BE49-F238E27FC236}">
                <a16:creationId xmlns:a16="http://schemas.microsoft.com/office/drawing/2014/main" id="{981C05A0-FEF8-11CB-914B-D84963D81CD1}"/>
              </a:ext>
            </a:extLst>
          </p:cNvPr>
          <p:cNvSpPr>
            <a:spLocks/>
          </p:cNvSpPr>
          <p:nvPr/>
        </p:nvSpPr>
        <p:spPr bwMode="auto">
          <a:xfrm>
            <a:off x="671589" y="4011192"/>
            <a:ext cx="1356665" cy="1059406"/>
          </a:xfrm>
          <a:custGeom>
            <a:avLst/>
            <a:gdLst>
              <a:gd name="T0" fmla="*/ 71 w 497"/>
              <a:gd name="T1" fmla="*/ 5581 h 364"/>
              <a:gd name="T2" fmla="*/ 132 w 497"/>
              <a:gd name="T3" fmla="*/ 6430 h 364"/>
              <a:gd name="T4" fmla="*/ 889 w 497"/>
              <a:gd name="T5" fmla="*/ 5704 h 364"/>
              <a:gd name="T6" fmla="*/ 1749 w 497"/>
              <a:gd name="T7" fmla="*/ 5373 h 364"/>
              <a:gd name="T8" fmla="*/ 2477 w 497"/>
              <a:gd name="T9" fmla="*/ 4930 h 364"/>
              <a:gd name="T10" fmla="*/ 3688 w 497"/>
              <a:gd name="T11" fmla="*/ 4063 h 364"/>
              <a:gd name="T12" fmla="*/ 5132 w 497"/>
              <a:gd name="T13" fmla="*/ 3269 h 364"/>
              <a:gd name="T14" fmla="*/ 5972 w 497"/>
              <a:gd name="T15" fmla="*/ 2367 h 364"/>
              <a:gd name="T16" fmla="*/ 6236 w 497"/>
              <a:gd name="T17" fmla="*/ 1818 h 364"/>
              <a:gd name="T18" fmla="*/ 6546 w 497"/>
              <a:gd name="T19" fmla="*/ 1518 h 364"/>
              <a:gd name="T20" fmla="*/ 7184 w 497"/>
              <a:gd name="T21" fmla="*/ 0 h 364"/>
              <a:gd name="T22" fmla="*/ 6910 w 497"/>
              <a:gd name="T23" fmla="*/ 760 h 364"/>
              <a:gd name="T24" fmla="*/ 6212 w 497"/>
              <a:gd name="T25" fmla="*/ 1234 h 364"/>
              <a:gd name="T26" fmla="*/ 5787 w 497"/>
              <a:gd name="T27" fmla="*/ 1995 h 364"/>
              <a:gd name="T28" fmla="*/ 4810 w 497"/>
              <a:gd name="T29" fmla="*/ 2578 h 364"/>
              <a:gd name="T30" fmla="*/ 2404 w 497"/>
              <a:gd name="T31" fmla="*/ 4469 h 3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64">
                <a:moveTo>
                  <a:pt x="5" y="316"/>
                </a:moveTo>
                <a:cubicBezTo>
                  <a:pt x="0" y="329"/>
                  <a:pt x="7" y="350"/>
                  <a:pt x="9" y="364"/>
                </a:cubicBezTo>
                <a:cubicBezTo>
                  <a:pt x="19" y="335"/>
                  <a:pt x="34" y="332"/>
                  <a:pt x="61" y="323"/>
                </a:cubicBezTo>
                <a:cubicBezTo>
                  <a:pt x="81" y="317"/>
                  <a:pt x="101" y="314"/>
                  <a:pt x="120" y="304"/>
                </a:cubicBezTo>
                <a:cubicBezTo>
                  <a:pt x="137" y="296"/>
                  <a:pt x="153" y="288"/>
                  <a:pt x="170" y="279"/>
                </a:cubicBezTo>
                <a:cubicBezTo>
                  <a:pt x="198" y="263"/>
                  <a:pt x="224" y="245"/>
                  <a:pt x="253" y="230"/>
                </a:cubicBezTo>
                <a:cubicBezTo>
                  <a:pt x="285" y="213"/>
                  <a:pt x="320" y="203"/>
                  <a:pt x="352" y="185"/>
                </a:cubicBezTo>
                <a:cubicBezTo>
                  <a:pt x="377" y="171"/>
                  <a:pt x="395" y="158"/>
                  <a:pt x="410" y="134"/>
                </a:cubicBezTo>
                <a:cubicBezTo>
                  <a:pt x="417" y="124"/>
                  <a:pt x="422" y="113"/>
                  <a:pt x="428" y="103"/>
                </a:cubicBezTo>
                <a:cubicBezTo>
                  <a:pt x="433" y="94"/>
                  <a:pt x="440" y="91"/>
                  <a:pt x="449" y="86"/>
                </a:cubicBezTo>
                <a:cubicBezTo>
                  <a:pt x="480" y="69"/>
                  <a:pt x="497" y="36"/>
                  <a:pt x="493" y="0"/>
                </a:cubicBezTo>
                <a:cubicBezTo>
                  <a:pt x="473" y="3"/>
                  <a:pt x="479" y="29"/>
                  <a:pt x="474" y="43"/>
                </a:cubicBezTo>
                <a:cubicBezTo>
                  <a:pt x="466" y="65"/>
                  <a:pt x="447" y="69"/>
                  <a:pt x="426" y="70"/>
                </a:cubicBezTo>
                <a:cubicBezTo>
                  <a:pt x="427" y="83"/>
                  <a:pt x="406" y="104"/>
                  <a:pt x="397" y="113"/>
                </a:cubicBezTo>
                <a:cubicBezTo>
                  <a:pt x="379" y="129"/>
                  <a:pt x="352" y="138"/>
                  <a:pt x="330" y="146"/>
                </a:cubicBezTo>
                <a:cubicBezTo>
                  <a:pt x="265" y="169"/>
                  <a:pt x="228" y="225"/>
                  <a:pt x="165" y="253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7" name="Freeform 53">
            <a:extLst>
              <a:ext uri="{FF2B5EF4-FFF2-40B4-BE49-F238E27FC236}">
                <a16:creationId xmlns:a16="http://schemas.microsoft.com/office/drawing/2014/main" id="{49E7D753-B33F-9C87-B76A-EAAABBF2D961}"/>
              </a:ext>
            </a:extLst>
          </p:cNvPr>
          <p:cNvSpPr>
            <a:spLocks/>
          </p:cNvSpPr>
          <p:nvPr/>
        </p:nvSpPr>
        <p:spPr bwMode="auto">
          <a:xfrm>
            <a:off x="1870684" y="4057010"/>
            <a:ext cx="155335" cy="1095167"/>
          </a:xfrm>
          <a:custGeom>
            <a:avLst/>
            <a:gdLst>
              <a:gd name="T0" fmla="*/ 0 w 57"/>
              <a:gd name="T1" fmla="*/ 1168 h 376"/>
              <a:gd name="T2" fmla="*/ 290 w 57"/>
              <a:gd name="T3" fmla="*/ 2072 h 376"/>
              <a:gd name="T4" fmla="*/ 302 w 57"/>
              <a:gd name="T5" fmla="*/ 3615 h 376"/>
              <a:gd name="T6" fmla="*/ 624 w 57"/>
              <a:gd name="T7" fmla="*/ 5150 h 376"/>
              <a:gd name="T8" fmla="*/ 736 w 57"/>
              <a:gd name="T9" fmla="*/ 6657 h 376"/>
              <a:gd name="T10" fmla="*/ 797 w 57"/>
              <a:gd name="T11" fmla="*/ 5841 h 376"/>
              <a:gd name="T12" fmla="*/ 785 w 57"/>
              <a:gd name="T13" fmla="*/ 5116 h 376"/>
              <a:gd name="T14" fmla="*/ 707 w 57"/>
              <a:gd name="T15" fmla="*/ 3756 h 376"/>
              <a:gd name="T16" fmla="*/ 814 w 57"/>
              <a:gd name="T17" fmla="*/ 1556 h 376"/>
              <a:gd name="T18" fmla="*/ 785 w 57"/>
              <a:gd name="T19" fmla="*/ 0 h 3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7" h="376">
                <a:moveTo>
                  <a:pt x="0" y="66"/>
                </a:moveTo>
                <a:cubicBezTo>
                  <a:pt x="30" y="68"/>
                  <a:pt x="22" y="95"/>
                  <a:pt x="20" y="117"/>
                </a:cubicBezTo>
                <a:cubicBezTo>
                  <a:pt x="18" y="148"/>
                  <a:pt x="14" y="175"/>
                  <a:pt x="21" y="204"/>
                </a:cubicBezTo>
                <a:cubicBezTo>
                  <a:pt x="29" y="233"/>
                  <a:pt x="37" y="262"/>
                  <a:pt x="43" y="291"/>
                </a:cubicBezTo>
                <a:cubicBezTo>
                  <a:pt x="49" y="319"/>
                  <a:pt x="49" y="347"/>
                  <a:pt x="51" y="376"/>
                </a:cubicBezTo>
                <a:cubicBezTo>
                  <a:pt x="57" y="363"/>
                  <a:pt x="53" y="344"/>
                  <a:pt x="55" y="330"/>
                </a:cubicBezTo>
                <a:cubicBezTo>
                  <a:pt x="56" y="316"/>
                  <a:pt x="56" y="304"/>
                  <a:pt x="54" y="289"/>
                </a:cubicBezTo>
                <a:cubicBezTo>
                  <a:pt x="51" y="266"/>
                  <a:pt x="51" y="236"/>
                  <a:pt x="49" y="212"/>
                </a:cubicBezTo>
                <a:cubicBezTo>
                  <a:pt x="46" y="177"/>
                  <a:pt x="55" y="124"/>
                  <a:pt x="56" y="88"/>
                </a:cubicBezTo>
                <a:cubicBezTo>
                  <a:pt x="57" y="54"/>
                  <a:pt x="52" y="35"/>
                  <a:pt x="54" y="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8" name="Freeform 54">
            <a:extLst>
              <a:ext uri="{FF2B5EF4-FFF2-40B4-BE49-F238E27FC236}">
                <a16:creationId xmlns:a16="http://schemas.microsoft.com/office/drawing/2014/main" id="{5CFD765D-332E-C391-5F08-4780FADA49EE}"/>
              </a:ext>
            </a:extLst>
          </p:cNvPr>
          <p:cNvSpPr>
            <a:spLocks/>
          </p:cNvSpPr>
          <p:nvPr/>
        </p:nvSpPr>
        <p:spPr bwMode="auto">
          <a:xfrm>
            <a:off x="1296280" y="5187937"/>
            <a:ext cx="120692" cy="54758"/>
          </a:xfrm>
          <a:custGeom>
            <a:avLst/>
            <a:gdLst>
              <a:gd name="T0" fmla="*/ 223 w 44"/>
              <a:gd name="T1" fmla="*/ 21 h 19"/>
              <a:gd name="T2" fmla="*/ 385 w 44"/>
              <a:gd name="T3" fmla="*/ 0 h 19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4" h="19">
                <a:moveTo>
                  <a:pt x="15" y="1"/>
                </a:moveTo>
                <a:cubicBezTo>
                  <a:pt x="0" y="19"/>
                  <a:pt x="44" y="12"/>
                  <a:pt x="26" y="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99" name="Freeform 55">
            <a:extLst>
              <a:ext uri="{FF2B5EF4-FFF2-40B4-BE49-F238E27FC236}">
                <a16:creationId xmlns:a16="http://schemas.microsoft.com/office/drawing/2014/main" id="{114A174D-5398-60D3-FB76-6614AF2AF53F}"/>
              </a:ext>
            </a:extLst>
          </p:cNvPr>
          <p:cNvSpPr>
            <a:spLocks/>
          </p:cNvSpPr>
          <p:nvPr/>
        </p:nvSpPr>
        <p:spPr bwMode="auto">
          <a:xfrm>
            <a:off x="873859" y="4098358"/>
            <a:ext cx="59228" cy="63698"/>
          </a:xfrm>
          <a:custGeom>
            <a:avLst/>
            <a:gdLst>
              <a:gd name="T0" fmla="*/ 99 w 22"/>
              <a:gd name="T1" fmla="*/ 54 h 22"/>
              <a:gd name="T2" fmla="*/ 41 w 22"/>
              <a:gd name="T3" fmla="*/ 54 h 22"/>
              <a:gd name="T4" fmla="*/ 181 w 22"/>
              <a:gd name="T5" fmla="*/ 316 h 22"/>
              <a:gd name="T6" fmla="*/ 140 w 22"/>
              <a:gd name="T7" fmla="*/ 0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" h="22">
                <a:moveTo>
                  <a:pt x="7" y="3"/>
                </a:moveTo>
                <a:cubicBezTo>
                  <a:pt x="5" y="2"/>
                  <a:pt x="4" y="2"/>
                  <a:pt x="3" y="3"/>
                </a:cubicBezTo>
                <a:cubicBezTo>
                  <a:pt x="0" y="10"/>
                  <a:pt x="5" y="22"/>
                  <a:pt x="13" y="18"/>
                </a:cubicBezTo>
                <a:cubicBezTo>
                  <a:pt x="22" y="14"/>
                  <a:pt x="17" y="3"/>
                  <a:pt x="10" y="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0" name="Freeform 56">
            <a:extLst>
              <a:ext uri="{FF2B5EF4-FFF2-40B4-BE49-F238E27FC236}">
                <a16:creationId xmlns:a16="http://schemas.microsoft.com/office/drawing/2014/main" id="{7FB9A8D1-11A0-380B-1B07-BA01CA1DED7B}"/>
              </a:ext>
            </a:extLst>
          </p:cNvPr>
          <p:cNvSpPr>
            <a:spLocks/>
          </p:cNvSpPr>
          <p:nvPr/>
        </p:nvSpPr>
        <p:spPr bwMode="auto">
          <a:xfrm>
            <a:off x="2217114" y="3527307"/>
            <a:ext cx="120692" cy="952125"/>
          </a:xfrm>
          <a:custGeom>
            <a:avLst/>
            <a:gdLst>
              <a:gd name="T0" fmla="*/ 0 w 44"/>
              <a:gd name="T1" fmla="*/ 0 h 327"/>
              <a:gd name="T2" fmla="*/ 518 w 44"/>
              <a:gd name="T3" fmla="*/ 2986 h 327"/>
              <a:gd name="T4" fmla="*/ 501 w 44"/>
              <a:gd name="T5" fmla="*/ 4156 h 327"/>
              <a:gd name="T6" fmla="*/ 547 w 44"/>
              <a:gd name="T7" fmla="*/ 5784 h 327"/>
              <a:gd name="T8" fmla="*/ 295 w 44"/>
              <a:gd name="T9" fmla="*/ 4406 h 327"/>
              <a:gd name="T10" fmla="*/ 12 w 44"/>
              <a:gd name="T11" fmla="*/ 3822 h 327"/>
              <a:gd name="T12" fmla="*/ 253 w 44"/>
              <a:gd name="T13" fmla="*/ 2796 h 327"/>
              <a:gd name="T14" fmla="*/ 223 w 44"/>
              <a:gd name="T15" fmla="*/ 440 h 32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327">
                <a:moveTo>
                  <a:pt x="0" y="0"/>
                </a:moveTo>
                <a:cubicBezTo>
                  <a:pt x="39" y="47"/>
                  <a:pt x="40" y="111"/>
                  <a:pt x="35" y="169"/>
                </a:cubicBezTo>
                <a:cubicBezTo>
                  <a:pt x="33" y="191"/>
                  <a:pt x="31" y="213"/>
                  <a:pt x="34" y="235"/>
                </a:cubicBezTo>
                <a:cubicBezTo>
                  <a:pt x="37" y="264"/>
                  <a:pt x="44" y="299"/>
                  <a:pt x="37" y="327"/>
                </a:cubicBezTo>
                <a:cubicBezTo>
                  <a:pt x="36" y="304"/>
                  <a:pt x="33" y="270"/>
                  <a:pt x="20" y="249"/>
                </a:cubicBezTo>
                <a:cubicBezTo>
                  <a:pt x="11" y="236"/>
                  <a:pt x="1" y="233"/>
                  <a:pt x="1" y="216"/>
                </a:cubicBezTo>
                <a:cubicBezTo>
                  <a:pt x="1" y="196"/>
                  <a:pt x="13" y="177"/>
                  <a:pt x="17" y="158"/>
                </a:cubicBezTo>
                <a:cubicBezTo>
                  <a:pt x="26" y="114"/>
                  <a:pt x="23" y="69"/>
                  <a:pt x="15" y="25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1" name="Freeform 57">
            <a:extLst>
              <a:ext uri="{FF2B5EF4-FFF2-40B4-BE49-F238E27FC236}">
                <a16:creationId xmlns:a16="http://schemas.microsoft.com/office/drawing/2014/main" id="{C1139505-7A4C-D0B9-A35F-F59DE0CCF37B}"/>
              </a:ext>
            </a:extLst>
          </p:cNvPr>
          <p:cNvSpPr>
            <a:spLocks/>
          </p:cNvSpPr>
          <p:nvPr/>
        </p:nvSpPr>
        <p:spPr bwMode="auto">
          <a:xfrm>
            <a:off x="2121008" y="4847095"/>
            <a:ext cx="183273" cy="319610"/>
          </a:xfrm>
          <a:custGeom>
            <a:avLst/>
            <a:gdLst>
              <a:gd name="T0" fmla="*/ 414 w 67"/>
              <a:gd name="T1" fmla="*/ 385 h 110"/>
              <a:gd name="T2" fmla="*/ 497 w 67"/>
              <a:gd name="T3" fmla="*/ 1934 h 110"/>
              <a:gd name="T4" fmla="*/ 617 w 67"/>
              <a:gd name="T5" fmla="*/ 650 h 110"/>
              <a:gd name="T6" fmla="*/ 982 w 67"/>
              <a:gd name="T7" fmla="*/ 0 h 110"/>
              <a:gd name="T8" fmla="*/ 468 w 67"/>
              <a:gd name="T9" fmla="*/ 296 h 1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" h="110">
                <a:moveTo>
                  <a:pt x="28" y="22"/>
                </a:moveTo>
                <a:cubicBezTo>
                  <a:pt x="0" y="34"/>
                  <a:pt x="24" y="94"/>
                  <a:pt x="34" y="110"/>
                </a:cubicBezTo>
                <a:cubicBezTo>
                  <a:pt x="27" y="85"/>
                  <a:pt x="21" y="57"/>
                  <a:pt x="42" y="37"/>
                </a:cubicBezTo>
                <a:cubicBezTo>
                  <a:pt x="56" y="23"/>
                  <a:pt x="64" y="20"/>
                  <a:pt x="67" y="0"/>
                </a:cubicBezTo>
                <a:cubicBezTo>
                  <a:pt x="56" y="5"/>
                  <a:pt x="42" y="10"/>
                  <a:pt x="32" y="17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2" name="Freeform 58">
            <a:extLst>
              <a:ext uri="{FF2B5EF4-FFF2-40B4-BE49-F238E27FC236}">
                <a16:creationId xmlns:a16="http://schemas.microsoft.com/office/drawing/2014/main" id="{EEFE57A4-BEFF-17B0-3ABB-77F612B30B28}"/>
              </a:ext>
            </a:extLst>
          </p:cNvPr>
          <p:cNvSpPr>
            <a:spLocks/>
          </p:cNvSpPr>
          <p:nvPr/>
        </p:nvSpPr>
        <p:spPr bwMode="auto">
          <a:xfrm>
            <a:off x="889504" y="3436788"/>
            <a:ext cx="317375" cy="64816"/>
          </a:xfrm>
          <a:custGeom>
            <a:avLst/>
            <a:gdLst>
              <a:gd name="T0" fmla="*/ 0 w 116"/>
              <a:gd name="T1" fmla="*/ 0 h 22"/>
              <a:gd name="T2" fmla="*/ 749 w 116"/>
              <a:gd name="T3" fmla="*/ 166 h 22"/>
              <a:gd name="T4" fmla="*/ 1288 w 116"/>
              <a:gd name="T5" fmla="*/ 293 h 22"/>
              <a:gd name="T6" fmla="*/ 1702 w 116"/>
              <a:gd name="T7" fmla="*/ 277 h 22"/>
              <a:gd name="T8" fmla="*/ 1158 w 116"/>
              <a:gd name="T9" fmla="*/ 369 h 22"/>
              <a:gd name="T10" fmla="*/ 659 w 116"/>
              <a:gd name="T11" fmla="*/ 166 h 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6" h="22">
                <a:moveTo>
                  <a:pt x="0" y="0"/>
                </a:moveTo>
                <a:cubicBezTo>
                  <a:pt x="16" y="5"/>
                  <a:pt x="34" y="5"/>
                  <a:pt x="51" y="9"/>
                </a:cubicBezTo>
                <a:cubicBezTo>
                  <a:pt x="63" y="12"/>
                  <a:pt x="76" y="17"/>
                  <a:pt x="88" y="16"/>
                </a:cubicBezTo>
                <a:cubicBezTo>
                  <a:pt x="97" y="16"/>
                  <a:pt x="108" y="13"/>
                  <a:pt x="116" y="15"/>
                </a:cubicBezTo>
                <a:cubicBezTo>
                  <a:pt x="103" y="15"/>
                  <a:pt x="92" y="22"/>
                  <a:pt x="79" y="20"/>
                </a:cubicBezTo>
                <a:cubicBezTo>
                  <a:pt x="68" y="18"/>
                  <a:pt x="56" y="9"/>
                  <a:pt x="45" y="9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3" name="Freeform 59">
            <a:extLst>
              <a:ext uri="{FF2B5EF4-FFF2-40B4-BE49-F238E27FC236}">
                <a16:creationId xmlns:a16="http://schemas.microsoft.com/office/drawing/2014/main" id="{A1E31611-9F43-FAA3-F809-4F35C204E8C1}"/>
              </a:ext>
            </a:extLst>
          </p:cNvPr>
          <p:cNvSpPr>
            <a:spLocks/>
          </p:cNvSpPr>
          <p:nvPr/>
        </p:nvSpPr>
        <p:spPr bwMode="auto">
          <a:xfrm>
            <a:off x="1534311" y="3436788"/>
            <a:ext cx="234678" cy="64816"/>
          </a:xfrm>
          <a:custGeom>
            <a:avLst/>
            <a:gdLst>
              <a:gd name="T0" fmla="*/ 0 w 86"/>
              <a:gd name="T1" fmla="*/ 327 h 22"/>
              <a:gd name="T2" fmla="*/ 667 w 86"/>
              <a:gd name="T3" fmla="*/ 258 h 22"/>
              <a:gd name="T4" fmla="*/ 1253 w 86"/>
              <a:gd name="T5" fmla="*/ 21 h 22"/>
              <a:gd name="T6" fmla="*/ 828 w 86"/>
              <a:gd name="T7" fmla="*/ 314 h 22"/>
              <a:gd name="T8" fmla="*/ 335 w 86"/>
              <a:gd name="T9" fmla="*/ 348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" h="22">
                <a:moveTo>
                  <a:pt x="0" y="18"/>
                </a:moveTo>
                <a:cubicBezTo>
                  <a:pt x="15" y="16"/>
                  <a:pt x="31" y="17"/>
                  <a:pt x="46" y="14"/>
                </a:cubicBezTo>
                <a:cubicBezTo>
                  <a:pt x="60" y="11"/>
                  <a:pt x="71" y="0"/>
                  <a:pt x="86" y="1"/>
                </a:cubicBezTo>
                <a:cubicBezTo>
                  <a:pt x="74" y="3"/>
                  <a:pt x="67" y="13"/>
                  <a:pt x="57" y="17"/>
                </a:cubicBezTo>
                <a:cubicBezTo>
                  <a:pt x="46" y="22"/>
                  <a:pt x="35" y="19"/>
                  <a:pt x="23" y="19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4" name="Freeform 60">
            <a:extLst>
              <a:ext uri="{FF2B5EF4-FFF2-40B4-BE49-F238E27FC236}">
                <a16:creationId xmlns:a16="http://schemas.microsoft.com/office/drawing/2014/main" id="{1B7C91F6-0971-149B-A5EE-C0AD32AAAC8F}"/>
              </a:ext>
            </a:extLst>
          </p:cNvPr>
          <p:cNvSpPr>
            <a:spLocks/>
          </p:cNvSpPr>
          <p:nvPr/>
        </p:nvSpPr>
        <p:spPr bwMode="auto">
          <a:xfrm>
            <a:off x="881682" y="3227812"/>
            <a:ext cx="393366" cy="206741"/>
          </a:xfrm>
          <a:custGeom>
            <a:avLst/>
            <a:gdLst>
              <a:gd name="T0" fmla="*/ 0 w 144"/>
              <a:gd name="T1" fmla="*/ 972 h 71"/>
              <a:gd name="T2" fmla="*/ 1080 w 144"/>
              <a:gd name="T3" fmla="*/ 1167 h 71"/>
              <a:gd name="T4" fmla="*/ 2102 w 144"/>
              <a:gd name="T5" fmla="*/ 1256 h 71"/>
              <a:gd name="T6" fmla="*/ 1828 w 144"/>
              <a:gd name="T7" fmla="*/ 782 h 71"/>
              <a:gd name="T8" fmla="*/ 1589 w 144"/>
              <a:gd name="T9" fmla="*/ 0 h 71"/>
              <a:gd name="T10" fmla="*/ 1589 w 144"/>
              <a:gd name="T11" fmla="*/ 693 h 71"/>
              <a:gd name="T12" fmla="*/ 1315 w 144"/>
              <a:gd name="T13" fmla="*/ 938 h 71"/>
              <a:gd name="T14" fmla="*/ 645 w 144"/>
              <a:gd name="T15" fmla="*/ 870 h 71"/>
              <a:gd name="T16" fmla="*/ 120 w 144"/>
              <a:gd name="T17" fmla="*/ 956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71">
                <a:moveTo>
                  <a:pt x="0" y="55"/>
                </a:moveTo>
                <a:cubicBezTo>
                  <a:pt x="23" y="47"/>
                  <a:pt x="51" y="61"/>
                  <a:pt x="74" y="66"/>
                </a:cubicBezTo>
                <a:cubicBezTo>
                  <a:pt x="97" y="71"/>
                  <a:pt x="121" y="67"/>
                  <a:pt x="144" y="71"/>
                </a:cubicBezTo>
                <a:cubicBezTo>
                  <a:pt x="136" y="64"/>
                  <a:pt x="129" y="54"/>
                  <a:pt x="125" y="44"/>
                </a:cubicBezTo>
                <a:cubicBezTo>
                  <a:pt x="118" y="30"/>
                  <a:pt x="119" y="13"/>
                  <a:pt x="109" y="0"/>
                </a:cubicBezTo>
                <a:cubicBezTo>
                  <a:pt x="106" y="13"/>
                  <a:pt x="110" y="26"/>
                  <a:pt x="109" y="39"/>
                </a:cubicBezTo>
                <a:cubicBezTo>
                  <a:pt x="108" y="52"/>
                  <a:pt x="102" y="52"/>
                  <a:pt x="90" y="53"/>
                </a:cubicBezTo>
                <a:cubicBezTo>
                  <a:pt x="74" y="54"/>
                  <a:pt x="60" y="48"/>
                  <a:pt x="44" y="49"/>
                </a:cubicBezTo>
                <a:cubicBezTo>
                  <a:pt x="32" y="49"/>
                  <a:pt x="21" y="55"/>
                  <a:pt x="8" y="54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5" name="Freeform 61">
            <a:extLst>
              <a:ext uri="{FF2B5EF4-FFF2-40B4-BE49-F238E27FC236}">
                <a16:creationId xmlns:a16="http://schemas.microsoft.com/office/drawing/2014/main" id="{64BD3FCD-8A25-F02F-B188-4DDBD7A6B878}"/>
              </a:ext>
            </a:extLst>
          </p:cNvPr>
          <p:cNvSpPr>
            <a:spLocks/>
          </p:cNvSpPr>
          <p:nvPr/>
        </p:nvSpPr>
        <p:spPr bwMode="auto">
          <a:xfrm>
            <a:off x="938675" y="3157409"/>
            <a:ext cx="158687" cy="137455"/>
          </a:xfrm>
          <a:custGeom>
            <a:avLst/>
            <a:gdLst>
              <a:gd name="T0" fmla="*/ 335 w 58"/>
              <a:gd name="T1" fmla="*/ 665 h 47"/>
              <a:gd name="T2" fmla="*/ 852 w 58"/>
              <a:gd name="T3" fmla="*/ 0 h 47"/>
              <a:gd name="T4" fmla="*/ 570 w 58"/>
              <a:gd name="T5" fmla="*/ 754 h 47"/>
              <a:gd name="T6" fmla="*/ 264 w 58"/>
              <a:gd name="T7" fmla="*/ 775 h 47"/>
              <a:gd name="T8" fmla="*/ 12 w 58"/>
              <a:gd name="T9" fmla="*/ 843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" h="47">
                <a:moveTo>
                  <a:pt x="23" y="37"/>
                </a:moveTo>
                <a:cubicBezTo>
                  <a:pt x="34" y="31"/>
                  <a:pt x="57" y="13"/>
                  <a:pt x="58" y="0"/>
                </a:cubicBezTo>
                <a:cubicBezTo>
                  <a:pt x="51" y="13"/>
                  <a:pt x="50" y="31"/>
                  <a:pt x="39" y="42"/>
                </a:cubicBezTo>
                <a:cubicBezTo>
                  <a:pt x="36" y="32"/>
                  <a:pt x="24" y="41"/>
                  <a:pt x="18" y="43"/>
                </a:cubicBezTo>
                <a:cubicBezTo>
                  <a:pt x="13" y="45"/>
                  <a:pt x="0" y="46"/>
                  <a:pt x="1" y="47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6" name="Freeform 62">
            <a:extLst>
              <a:ext uri="{FF2B5EF4-FFF2-40B4-BE49-F238E27FC236}">
                <a16:creationId xmlns:a16="http://schemas.microsoft.com/office/drawing/2014/main" id="{642E50BF-6C98-EE56-4464-366950BCCBCF}"/>
              </a:ext>
            </a:extLst>
          </p:cNvPr>
          <p:cNvSpPr>
            <a:spLocks/>
          </p:cNvSpPr>
          <p:nvPr/>
        </p:nvSpPr>
        <p:spPr bwMode="auto">
          <a:xfrm>
            <a:off x="1646063" y="3206580"/>
            <a:ext cx="191095" cy="172098"/>
          </a:xfrm>
          <a:custGeom>
            <a:avLst/>
            <a:gdLst>
              <a:gd name="T0" fmla="*/ 0 w 70"/>
              <a:gd name="T1" fmla="*/ 0 h 59"/>
              <a:gd name="T2" fmla="*/ 435 w 70"/>
              <a:gd name="T3" fmla="*/ 428 h 59"/>
              <a:gd name="T4" fmla="*/ 1021 w 70"/>
              <a:gd name="T5" fmla="*/ 872 h 59"/>
              <a:gd name="T6" fmla="*/ 638 w 70"/>
              <a:gd name="T7" fmla="*/ 927 h 59"/>
              <a:gd name="T8" fmla="*/ 293 w 70"/>
              <a:gd name="T9" fmla="*/ 1028 h 59"/>
              <a:gd name="T10" fmla="*/ 496 w 70"/>
              <a:gd name="T11" fmla="*/ 762 h 59"/>
              <a:gd name="T12" fmla="*/ 352 w 70"/>
              <a:gd name="T13" fmla="*/ 355 h 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0" h="59">
                <a:moveTo>
                  <a:pt x="0" y="0"/>
                </a:moveTo>
                <a:cubicBezTo>
                  <a:pt x="11" y="7"/>
                  <a:pt x="19" y="17"/>
                  <a:pt x="30" y="24"/>
                </a:cubicBezTo>
                <a:cubicBezTo>
                  <a:pt x="43" y="32"/>
                  <a:pt x="59" y="39"/>
                  <a:pt x="70" y="49"/>
                </a:cubicBezTo>
                <a:cubicBezTo>
                  <a:pt x="61" y="51"/>
                  <a:pt x="53" y="50"/>
                  <a:pt x="44" y="52"/>
                </a:cubicBezTo>
                <a:cubicBezTo>
                  <a:pt x="36" y="54"/>
                  <a:pt x="28" y="59"/>
                  <a:pt x="20" y="58"/>
                </a:cubicBezTo>
                <a:cubicBezTo>
                  <a:pt x="24" y="53"/>
                  <a:pt x="32" y="49"/>
                  <a:pt x="34" y="43"/>
                </a:cubicBezTo>
                <a:cubicBezTo>
                  <a:pt x="37" y="34"/>
                  <a:pt x="29" y="26"/>
                  <a:pt x="24" y="20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7" name="Freeform 63">
            <a:extLst>
              <a:ext uri="{FF2B5EF4-FFF2-40B4-BE49-F238E27FC236}">
                <a16:creationId xmlns:a16="http://schemas.microsoft.com/office/drawing/2014/main" id="{8628B2C3-82B1-A960-D103-D1AF02DC76FD}"/>
              </a:ext>
            </a:extLst>
          </p:cNvPr>
          <p:cNvSpPr>
            <a:spLocks/>
          </p:cNvSpPr>
          <p:nvPr/>
        </p:nvSpPr>
        <p:spPr bwMode="auto">
          <a:xfrm>
            <a:off x="1430382" y="2591945"/>
            <a:ext cx="158687" cy="195565"/>
          </a:xfrm>
          <a:custGeom>
            <a:avLst/>
            <a:gdLst>
              <a:gd name="T0" fmla="*/ 485 w 58"/>
              <a:gd name="T1" fmla="*/ 0 h 67"/>
              <a:gd name="T2" fmla="*/ 12 w 58"/>
              <a:gd name="T3" fmla="*/ 729 h 67"/>
              <a:gd name="T4" fmla="*/ 71 w 58"/>
              <a:gd name="T5" fmla="*/ 1071 h 67"/>
              <a:gd name="T6" fmla="*/ 264 w 58"/>
              <a:gd name="T7" fmla="*/ 1126 h 67"/>
              <a:gd name="T8" fmla="*/ 397 w 58"/>
              <a:gd name="T9" fmla="*/ 1194 h 67"/>
              <a:gd name="T10" fmla="*/ 223 w 58"/>
              <a:gd name="T11" fmla="*/ 995 h 67"/>
              <a:gd name="T12" fmla="*/ 132 w 58"/>
              <a:gd name="T13" fmla="*/ 750 h 67"/>
              <a:gd name="T14" fmla="*/ 233 w 58"/>
              <a:gd name="T15" fmla="*/ 287 h 67"/>
              <a:gd name="T16" fmla="*/ 497 w 58"/>
              <a:gd name="T17" fmla="*/ 110 h 67"/>
              <a:gd name="T18" fmla="*/ 852 w 58"/>
              <a:gd name="T19" fmla="*/ 144 h 67"/>
              <a:gd name="T20" fmla="*/ 485 w 58"/>
              <a:gd name="T21" fmla="*/ 21 h 6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8" h="67">
                <a:moveTo>
                  <a:pt x="33" y="0"/>
                </a:moveTo>
                <a:cubicBezTo>
                  <a:pt x="18" y="7"/>
                  <a:pt x="0" y="22"/>
                  <a:pt x="1" y="41"/>
                </a:cubicBezTo>
                <a:cubicBezTo>
                  <a:pt x="1" y="45"/>
                  <a:pt x="2" y="57"/>
                  <a:pt x="5" y="60"/>
                </a:cubicBezTo>
                <a:cubicBezTo>
                  <a:pt x="7" y="62"/>
                  <a:pt x="15" y="62"/>
                  <a:pt x="18" y="63"/>
                </a:cubicBezTo>
                <a:cubicBezTo>
                  <a:pt x="21" y="64"/>
                  <a:pt x="24" y="66"/>
                  <a:pt x="27" y="67"/>
                </a:cubicBezTo>
                <a:cubicBezTo>
                  <a:pt x="26" y="61"/>
                  <a:pt x="18" y="60"/>
                  <a:pt x="15" y="56"/>
                </a:cubicBezTo>
                <a:cubicBezTo>
                  <a:pt x="12" y="52"/>
                  <a:pt x="10" y="47"/>
                  <a:pt x="9" y="42"/>
                </a:cubicBezTo>
                <a:cubicBezTo>
                  <a:pt x="7" y="34"/>
                  <a:pt x="10" y="23"/>
                  <a:pt x="16" y="16"/>
                </a:cubicBezTo>
                <a:cubicBezTo>
                  <a:pt x="20" y="11"/>
                  <a:pt x="28" y="7"/>
                  <a:pt x="34" y="6"/>
                </a:cubicBezTo>
                <a:cubicBezTo>
                  <a:pt x="44" y="3"/>
                  <a:pt x="49" y="6"/>
                  <a:pt x="58" y="8"/>
                </a:cubicBezTo>
                <a:cubicBezTo>
                  <a:pt x="53" y="2"/>
                  <a:pt x="41" y="0"/>
                  <a:pt x="33" y="1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8" name="Freeform 64">
            <a:extLst>
              <a:ext uri="{FF2B5EF4-FFF2-40B4-BE49-F238E27FC236}">
                <a16:creationId xmlns:a16="http://schemas.microsoft.com/office/drawing/2014/main" id="{4142C57D-28A2-66FE-11A2-3A35A30DF391}"/>
              </a:ext>
            </a:extLst>
          </p:cNvPr>
          <p:cNvSpPr>
            <a:spLocks/>
          </p:cNvSpPr>
          <p:nvPr/>
        </p:nvSpPr>
        <p:spPr bwMode="auto">
          <a:xfrm>
            <a:off x="1473965" y="2662349"/>
            <a:ext cx="107282" cy="55876"/>
          </a:xfrm>
          <a:custGeom>
            <a:avLst/>
            <a:gdLst>
              <a:gd name="T0" fmla="*/ 0 w 39"/>
              <a:gd name="T1" fmla="*/ 0 h 19"/>
              <a:gd name="T2" fmla="*/ 162 w 39"/>
              <a:gd name="T3" fmla="*/ 347 h 19"/>
              <a:gd name="T4" fmla="*/ 224 w 39"/>
              <a:gd name="T5" fmla="*/ 200 h 19"/>
              <a:gd name="T6" fmla="*/ 399 w 39"/>
              <a:gd name="T7" fmla="*/ 234 h 19"/>
              <a:gd name="T8" fmla="*/ 581 w 39"/>
              <a:gd name="T9" fmla="*/ 166 h 19"/>
              <a:gd name="T10" fmla="*/ 377 w 39"/>
              <a:gd name="T11" fmla="*/ 166 h 19"/>
              <a:gd name="T12" fmla="*/ 0 w 39"/>
              <a:gd name="T13" fmla="*/ 3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19">
                <a:moveTo>
                  <a:pt x="0" y="0"/>
                </a:moveTo>
                <a:cubicBezTo>
                  <a:pt x="1" y="8"/>
                  <a:pt x="8" y="12"/>
                  <a:pt x="11" y="19"/>
                </a:cubicBezTo>
                <a:cubicBezTo>
                  <a:pt x="7" y="13"/>
                  <a:pt x="10" y="11"/>
                  <a:pt x="15" y="11"/>
                </a:cubicBezTo>
                <a:cubicBezTo>
                  <a:pt x="20" y="10"/>
                  <a:pt x="23" y="13"/>
                  <a:pt x="27" y="13"/>
                </a:cubicBezTo>
                <a:cubicBezTo>
                  <a:pt x="31" y="13"/>
                  <a:pt x="35" y="10"/>
                  <a:pt x="39" y="9"/>
                </a:cubicBezTo>
                <a:cubicBezTo>
                  <a:pt x="35" y="8"/>
                  <a:pt x="29" y="10"/>
                  <a:pt x="25" y="9"/>
                </a:cubicBezTo>
                <a:cubicBezTo>
                  <a:pt x="16" y="9"/>
                  <a:pt x="7" y="6"/>
                  <a:pt x="0" y="2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9" name="Freeform 65">
            <a:extLst>
              <a:ext uri="{FF2B5EF4-FFF2-40B4-BE49-F238E27FC236}">
                <a16:creationId xmlns:a16="http://schemas.microsoft.com/office/drawing/2014/main" id="{CA1ADD9C-59E6-42E4-A1EE-C8367434316A}"/>
              </a:ext>
            </a:extLst>
          </p:cNvPr>
          <p:cNvSpPr>
            <a:spLocks/>
          </p:cNvSpPr>
          <p:nvPr/>
        </p:nvSpPr>
        <p:spPr bwMode="auto">
          <a:xfrm>
            <a:off x="1214702" y="2651174"/>
            <a:ext cx="103929" cy="54758"/>
          </a:xfrm>
          <a:custGeom>
            <a:avLst/>
            <a:gdLst>
              <a:gd name="T0" fmla="*/ 0 w 38"/>
              <a:gd name="T1" fmla="*/ 101 h 19"/>
              <a:gd name="T2" fmla="*/ 335 w 38"/>
              <a:gd name="T3" fmla="*/ 325 h 19"/>
              <a:gd name="T4" fmla="*/ 558 w 38"/>
              <a:gd name="T5" fmla="*/ 0 h 19"/>
              <a:gd name="T6" fmla="*/ 162 w 38"/>
              <a:gd name="T7" fmla="*/ 119 h 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19">
                <a:moveTo>
                  <a:pt x="0" y="6"/>
                </a:moveTo>
                <a:cubicBezTo>
                  <a:pt x="6" y="8"/>
                  <a:pt x="31" y="8"/>
                  <a:pt x="23" y="19"/>
                </a:cubicBezTo>
                <a:cubicBezTo>
                  <a:pt x="30" y="16"/>
                  <a:pt x="37" y="7"/>
                  <a:pt x="38" y="0"/>
                </a:cubicBezTo>
                <a:cubicBezTo>
                  <a:pt x="29" y="1"/>
                  <a:pt x="21" y="6"/>
                  <a:pt x="11" y="7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10" name="Freeform 66">
            <a:extLst>
              <a:ext uri="{FF2B5EF4-FFF2-40B4-BE49-F238E27FC236}">
                <a16:creationId xmlns:a16="http://schemas.microsoft.com/office/drawing/2014/main" id="{7193F626-EC93-8E92-4954-366F391E62B4}"/>
              </a:ext>
            </a:extLst>
          </p:cNvPr>
          <p:cNvSpPr>
            <a:spLocks/>
          </p:cNvSpPr>
          <p:nvPr/>
        </p:nvSpPr>
        <p:spPr bwMode="auto">
          <a:xfrm>
            <a:off x="1271695" y="2571830"/>
            <a:ext cx="88284" cy="215681"/>
          </a:xfrm>
          <a:custGeom>
            <a:avLst/>
            <a:gdLst>
              <a:gd name="T0" fmla="*/ 183 w 32"/>
              <a:gd name="T1" fmla="*/ 21 h 74"/>
              <a:gd name="T2" fmla="*/ 420 w 32"/>
              <a:gd name="T3" fmla="*/ 300 h 74"/>
              <a:gd name="T4" fmla="*/ 360 w 32"/>
              <a:gd name="T5" fmla="*/ 850 h 74"/>
              <a:gd name="T6" fmla="*/ 225 w 32"/>
              <a:gd name="T7" fmla="*/ 1171 h 74"/>
              <a:gd name="T8" fmla="*/ 0 w 32"/>
              <a:gd name="T9" fmla="*/ 1312 h 74"/>
              <a:gd name="T10" fmla="*/ 269 w 32"/>
              <a:gd name="T11" fmla="*/ 939 h 74"/>
              <a:gd name="T12" fmla="*/ 286 w 32"/>
              <a:gd name="T13" fmla="*/ 618 h 74"/>
              <a:gd name="T14" fmla="*/ 348 w 32"/>
              <a:gd name="T15" fmla="*/ 373 h 74"/>
              <a:gd name="T16" fmla="*/ 165 w 32"/>
              <a:gd name="T17" fmla="*/ 55 h 7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74">
                <a:moveTo>
                  <a:pt x="12" y="1"/>
                </a:moveTo>
                <a:cubicBezTo>
                  <a:pt x="18" y="0"/>
                  <a:pt x="27" y="11"/>
                  <a:pt x="28" y="17"/>
                </a:cubicBezTo>
                <a:cubicBezTo>
                  <a:pt x="32" y="26"/>
                  <a:pt x="27" y="39"/>
                  <a:pt x="24" y="48"/>
                </a:cubicBezTo>
                <a:cubicBezTo>
                  <a:pt x="23" y="54"/>
                  <a:pt x="21" y="62"/>
                  <a:pt x="15" y="66"/>
                </a:cubicBezTo>
                <a:cubicBezTo>
                  <a:pt x="10" y="69"/>
                  <a:pt x="4" y="69"/>
                  <a:pt x="0" y="74"/>
                </a:cubicBezTo>
                <a:cubicBezTo>
                  <a:pt x="4" y="66"/>
                  <a:pt x="13" y="61"/>
                  <a:pt x="18" y="53"/>
                </a:cubicBezTo>
                <a:cubicBezTo>
                  <a:pt x="22" y="46"/>
                  <a:pt x="20" y="42"/>
                  <a:pt x="19" y="35"/>
                </a:cubicBezTo>
                <a:cubicBezTo>
                  <a:pt x="19" y="31"/>
                  <a:pt x="24" y="26"/>
                  <a:pt x="23" y="21"/>
                </a:cubicBezTo>
                <a:cubicBezTo>
                  <a:pt x="23" y="15"/>
                  <a:pt x="16" y="7"/>
                  <a:pt x="11" y="3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11" name="Freeform 67">
            <a:extLst>
              <a:ext uri="{FF2B5EF4-FFF2-40B4-BE49-F238E27FC236}">
                <a16:creationId xmlns:a16="http://schemas.microsoft.com/office/drawing/2014/main" id="{AA4073FA-5D45-FE6D-AE33-1A4DCF0C8788}"/>
              </a:ext>
            </a:extLst>
          </p:cNvPr>
          <p:cNvSpPr>
            <a:spLocks/>
          </p:cNvSpPr>
          <p:nvPr/>
        </p:nvSpPr>
        <p:spPr bwMode="auto">
          <a:xfrm>
            <a:off x="1394622" y="2802038"/>
            <a:ext cx="103929" cy="113987"/>
          </a:xfrm>
          <a:custGeom>
            <a:avLst/>
            <a:gdLst>
              <a:gd name="T0" fmla="*/ 29 w 38"/>
              <a:gd name="T1" fmla="*/ 343 h 39"/>
              <a:gd name="T2" fmla="*/ 264 w 38"/>
              <a:gd name="T3" fmla="*/ 254 h 39"/>
              <a:gd name="T4" fmla="*/ 384 w 38"/>
              <a:gd name="T5" fmla="*/ 0 h 39"/>
              <a:gd name="T6" fmla="*/ 467 w 38"/>
              <a:gd name="T7" fmla="*/ 377 h 39"/>
              <a:gd name="T8" fmla="*/ 191 w 38"/>
              <a:gd name="T9" fmla="*/ 377 h 39"/>
              <a:gd name="T10" fmla="*/ 59 w 38"/>
              <a:gd name="T11" fmla="*/ 698 h 39"/>
              <a:gd name="T12" fmla="*/ 71 w 38"/>
              <a:gd name="T13" fmla="*/ 534 h 39"/>
              <a:gd name="T14" fmla="*/ 42 w 38"/>
              <a:gd name="T15" fmla="*/ 356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8" h="39">
                <a:moveTo>
                  <a:pt x="2" y="19"/>
                </a:moveTo>
                <a:cubicBezTo>
                  <a:pt x="7" y="12"/>
                  <a:pt x="12" y="16"/>
                  <a:pt x="18" y="14"/>
                </a:cubicBezTo>
                <a:cubicBezTo>
                  <a:pt x="27" y="13"/>
                  <a:pt x="25" y="7"/>
                  <a:pt x="26" y="0"/>
                </a:cubicBezTo>
                <a:cubicBezTo>
                  <a:pt x="29" y="7"/>
                  <a:pt x="38" y="12"/>
                  <a:pt x="32" y="21"/>
                </a:cubicBezTo>
                <a:cubicBezTo>
                  <a:pt x="26" y="22"/>
                  <a:pt x="19" y="19"/>
                  <a:pt x="13" y="21"/>
                </a:cubicBezTo>
                <a:cubicBezTo>
                  <a:pt x="6" y="23"/>
                  <a:pt x="6" y="33"/>
                  <a:pt x="4" y="39"/>
                </a:cubicBezTo>
                <a:cubicBezTo>
                  <a:pt x="0" y="35"/>
                  <a:pt x="5" y="34"/>
                  <a:pt x="5" y="30"/>
                </a:cubicBezTo>
                <a:cubicBezTo>
                  <a:pt x="6" y="26"/>
                  <a:pt x="4" y="23"/>
                  <a:pt x="3" y="20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12" name="Freeform 68">
            <a:extLst>
              <a:ext uri="{FF2B5EF4-FFF2-40B4-BE49-F238E27FC236}">
                <a16:creationId xmlns:a16="http://schemas.microsoft.com/office/drawing/2014/main" id="{8BDFE280-4E57-2083-EB9E-E1FA4F336D67}"/>
              </a:ext>
            </a:extLst>
          </p:cNvPr>
          <p:cNvSpPr>
            <a:spLocks/>
          </p:cNvSpPr>
          <p:nvPr/>
        </p:nvSpPr>
        <p:spPr bwMode="auto">
          <a:xfrm>
            <a:off x="1452733" y="2857914"/>
            <a:ext cx="202271" cy="270439"/>
          </a:xfrm>
          <a:custGeom>
            <a:avLst/>
            <a:gdLst>
              <a:gd name="T0" fmla="*/ 1084 w 74"/>
              <a:gd name="T1" fmla="*/ 0 h 93"/>
              <a:gd name="T2" fmla="*/ 939 w 74"/>
              <a:gd name="T3" fmla="*/ 549 h 93"/>
              <a:gd name="T4" fmla="*/ 729 w 74"/>
              <a:gd name="T5" fmla="*/ 913 h 93"/>
              <a:gd name="T6" fmla="*/ 0 w 74"/>
              <a:gd name="T7" fmla="*/ 1639 h 93"/>
              <a:gd name="T8" fmla="*/ 394 w 74"/>
              <a:gd name="T9" fmla="*/ 1200 h 93"/>
              <a:gd name="T10" fmla="*/ 658 w 74"/>
              <a:gd name="T11" fmla="*/ 739 h 93"/>
              <a:gd name="T12" fmla="*/ 748 w 74"/>
              <a:gd name="T13" fmla="*/ 494 h 93"/>
              <a:gd name="T14" fmla="*/ 890 w 74"/>
              <a:gd name="T15" fmla="*/ 385 h 93"/>
              <a:gd name="T16" fmla="*/ 993 w 74"/>
              <a:gd name="T17" fmla="*/ 122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4" h="93">
                <a:moveTo>
                  <a:pt x="74" y="0"/>
                </a:moveTo>
                <a:cubicBezTo>
                  <a:pt x="74" y="9"/>
                  <a:pt x="68" y="23"/>
                  <a:pt x="64" y="31"/>
                </a:cubicBezTo>
                <a:cubicBezTo>
                  <a:pt x="60" y="39"/>
                  <a:pt x="55" y="45"/>
                  <a:pt x="50" y="52"/>
                </a:cubicBezTo>
                <a:cubicBezTo>
                  <a:pt x="39" y="68"/>
                  <a:pt x="19" y="89"/>
                  <a:pt x="0" y="93"/>
                </a:cubicBezTo>
                <a:cubicBezTo>
                  <a:pt x="11" y="88"/>
                  <a:pt x="19" y="77"/>
                  <a:pt x="27" y="68"/>
                </a:cubicBezTo>
                <a:cubicBezTo>
                  <a:pt x="34" y="59"/>
                  <a:pt x="43" y="54"/>
                  <a:pt x="45" y="42"/>
                </a:cubicBezTo>
                <a:cubicBezTo>
                  <a:pt x="46" y="34"/>
                  <a:pt x="45" y="32"/>
                  <a:pt x="51" y="28"/>
                </a:cubicBezTo>
                <a:cubicBezTo>
                  <a:pt x="54" y="26"/>
                  <a:pt x="58" y="26"/>
                  <a:pt x="61" y="22"/>
                </a:cubicBezTo>
                <a:cubicBezTo>
                  <a:pt x="64" y="17"/>
                  <a:pt x="64" y="11"/>
                  <a:pt x="68" y="7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13" name="Freeform 69">
            <a:extLst>
              <a:ext uri="{FF2B5EF4-FFF2-40B4-BE49-F238E27FC236}">
                <a16:creationId xmlns:a16="http://schemas.microsoft.com/office/drawing/2014/main" id="{CF3B23FB-9339-B5D1-DC29-66AF57CD0F56}"/>
              </a:ext>
            </a:extLst>
          </p:cNvPr>
          <p:cNvSpPr>
            <a:spLocks/>
          </p:cNvSpPr>
          <p:nvPr/>
        </p:nvSpPr>
        <p:spPr bwMode="auto">
          <a:xfrm>
            <a:off x="1704174" y="2718225"/>
            <a:ext cx="24585" cy="74874"/>
          </a:xfrm>
          <a:custGeom>
            <a:avLst/>
            <a:gdLst>
              <a:gd name="T0" fmla="*/ 120 w 9"/>
              <a:gd name="T1" fmla="*/ 21 h 26"/>
              <a:gd name="T2" fmla="*/ 29 w 9"/>
              <a:gd name="T3" fmla="*/ 186 h 26"/>
              <a:gd name="T4" fmla="*/ 0 w 9"/>
              <a:gd name="T5" fmla="*/ 446 h 26"/>
              <a:gd name="T6" fmla="*/ 132 w 9"/>
              <a:gd name="T7" fmla="*/ 0 h 2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" h="26">
                <a:moveTo>
                  <a:pt x="8" y="1"/>
                </a:moveTo>
                <a:cubicBezTo>
                  <a:pt x="7" y="5"/>
                  <a:pt x="3" y="7"/>
                  <a:pt x="2" y="11"/>
                </a:cubicBezTo>
                <a:cubicBezTo>
                  <a:pt x="0" y="16"/>
                  <a:pt x="5" y="20"/>
                  <a:pt x="0" y="26"/>
                </a:cubicBezTo>
                <a:cubicBezTo>
                  <a:pt x="6" y="19"/>
                  <a:pt x="9" y="9"/>
                  <a:pt x="9" y="0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14" name="Freeform 70">
            <a:extLst>
              <a:ext uri="{FF2B5EF4-FFF2-40B4-BE49-F238E27FC236}">
                <a16:creationId xmlns:a16="http://schemas.microsoft.com/office/drawing/2014/main" id="{387B08C8-05FF-0259-EE03-C0F920E14E9D}"/>
              </a:ext>
            </a:extLst>
          </p:cNvPr>
          <p:cNvSpPr>
            <a:spLocks/>
          </p:cNvSpPr>
          <p:nvPr/>
        </p:nvSpPr>
        <p:spPr bwMode="auto">
          <a:xfrm>
            <a:off x="1042604" y="2667936"/>
            <a:ext cx="27938" cy="70404"/>
          </a:xfrm>
          <a:custGeom>
            <a:avLst/>
            <a:gdLst>
              <a:gd name="T0" fmla="*/ 83 w 10"/>
              <a:gd name="T1" fmla="*/ 0 h 24"/>
              <a:gd name="T2" fmla="*/ 33 w 10"/>
              <a:gd name="T3" fmla="*/ 255 h 24"/>
              <a:gd name="T4" fmla="*/ 113 w 10"/>
              <a:gd name="T5" fmla="*/ 433 h 24"/>
              <a:gd name="T6" fmla="*/ 125 w 10"/>
              <a:gd name="T7" fmla="*/ 89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" h="24">
                <a:moveTo>
                  <a:pt x="5" y="0"/>
                </a:moveTo>
                <a:cubicBezTo>
                  <a:pt x="5" y="5"/>
                  <a:pt x="0" y="8"/>
                  <a:pt x="2" y="14"/>
                </a:cubicBezTo>
                <a:cubicBezTo>
                  <a:pt x="2" y="18"/>
                  <a:pt x="6" y="20"/>
                  <a:pt x="7" y="24"/>
                </a:cubicBezTo>
                <a:cubicBezTo>
                  <a:pt x="10" y="19"/>
                  <a:pt x="7" y="11"/>
                  <a:pt x="8" y="5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15" name="Freeform 71">
            <a:extLst>
              <a:ext uri="{FF2B5EF4-FFF2-40B4-BE49-F238E27FC236}">
                <a16:creationId xmlns:a16="http://schemas.microsoft.com/office/drawing/2014/main" id="{A3F36A67-DD2E-7D2C-26A0-D3D807748E2D}"/>
              </a:ext>
            </a:extLst>
          </p:cNvPr>
          <p:cNvSpPr>
            <a:spLocks/>
          </p:cNvSpPr>
          <p:nvPr/>
        </p:nvSpPr>
        <p:spPr bwMode="auto">
          <a:xfrm>
            <a:off x="1335393" y="2831094"/>
            <a:ext cx="62581" cy="72639"/>
          </a:xfrm>
          <a:custGeom>
            <a:avLst/>
            <a:gdLst>
              <a:gd name="T0" fmla="*/ 0 w 23"/>
              <a:gd name="T1" fmla="*/ 0 h 25"/>
              <a:gd name="T2" fmla="*/ 190 w 23"/>
              <a:gd name="T3" fmla="*/ 211 h 25"/>
              <a:gd name="T4" fmla="*/ 202 w 23"/>
              <a:gd name="T5" fmla="*/ 439 h 25"/>
              <a:gd name="T6" fmla="*/ 243 w 23"/>
              <a:gd name="T7" fmla="*/ 244 h 25"/>
              <a:gd name="T8" fmla="*/ 331 w 23"/>
              <a:gd name="T9" fmla="*/ 122 h 25"/>
              <a:gd name="T10" fmla="*/ 243 w 23"/>
              <a:gd name="T11" fmla="*/ 156 h 25"/>
              <a:gd name="T12" fmla="*/ 112 w 23"/>
              <a:gd name="T13" fmla="*/ 68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" h="25">
                <a:moveTo>
                  <a:pt x="0" y="0"/>
                </a:moveTo>
                <a:cubicBezTo>
                  <a:pt x="5" y="2"/>
                  <a:pt x="12" y="7"/>
                  <a:pt x="13" y="12"/>
                </a:cubicBezTo>
                <a:cubicBezTo>
                  <a:pt x="14" y="16"/>
                  <a:pt x="11" y="23"/>
                  <a:pt x="14" y="25"/>
                </a:cubicBezTo>
                <a:cubicBezTo>
                  <a:pt x="16" y="22"/>
                  <a:pt x="15" y="18"/>
                  <a:pt x="17" y="14"/>
                </a:cubicBezTo>
                <a:cubicBezTo>
                  <a:pt x="19" y="12"/>
                  <a:pt x="22" y="9"/>
                  <a:pt x="23" y="7"/>
                </a:cubicBezTo>
                <a:cubicBezTo>
                  <a:pt x="21" y="7"/>
                  <a:pt x="19" y="9"/>
                  <a:pt x="17" y="9"/>
                </a:cubicBezTo>
                <a:cubicBezTo>
                  <a:pt x="15" y="9"/>
                  <a:pt x="9" y="6"/>
                  <a:pt x="8" y="4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16" name="Freeform 72">
            <a:extLst>
              <a:ext uri="{FF2B5EF4-FFF2-40B4-BE49-F238E27FC236}">
                <a16:creationId xmlns:a16="http://schemas.microsoft.com/office/drawing/2014/main" id="{2322139A-9DB0-B9C6-8F59-F532895AD23E}"/>
              </a:ext>
            </a:extLst>
          </p:cNvPr>
          <p:cNvSpPr>
            <a:spLocks/>
          </p:cNvSpPr>
          <p:nvPr/>
        </p:nvSpPr>
        <p:spPr bwMode="auto">
          <a:xfrm>
            <a:off x="1203526" y="2286863"/>
            <a:ext cx="33525" cy="37996"/>
          </a:xfrm>
          <a:custGeom>
            <a:avLst/>
            <a:gdLst>
              <a:gd name="T0" fmla="*/ 125 w 12"/>
              <a:gd name="T1" fmla="*/ 0 h 13"/>
              <a:gd name="T2" fmla="*/ 95 w 12"/>
              <a:gd name="T3" fmla="*/ 233 h 13"/>
              <a:gd name="T4" fmla="*/ 125 w 12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13">
                <a:moveTo>
                  <a:pt x="8" y="0"/>
                </a:moveTo>
                <a:cubicBezTo>
                  <a:pt x="3" y="6"/>
                  <a:pt x="0" y="13"/>
                  <a:pt x="6" y="13"/>
                </a:cubicBezTo>
                <a:cubicBezTo>
                  <a:pt x="12" y="13"/>
                  <a:pt x="8" y="0"/>
                  <a:pt x="8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17" name="Freeform 73">
            <a:extLst>
              <a:ext uri="{FF2B5EF4-FFF2-40B4-BE49-F238E27FC236}">
                <a16:creationId xmlns:a16="http://schemas.microsoft.com/office/drawing/2014/main" id="{CD950D21-A312-2F79-5DFB-A6C2F3B32C9C}"/>
              </a:ext>
            </a:extLst>
          </p:cNvPr>
          <p:cNvSpPr>
            <a:spLocks/>
          </p:cNvSpPr>
          <p:nvPr/>
        </p:nvSpPr>
        <p:spPr bwMode="auto">
          <a:xfrm>
            <a:off x="1228112" y="2318154"/>
            <a:ext cx="27938" cy="41348"/>
          </a:xfrm>
          <a:custGeom>
            <a:avLst/>
            <a:gdLst>
              <a:gd name="T0" fmla="*/ 83 w 10"/>
              <a:gd name="T1" fmla="*/ 0 h 14"/>
              <a:gd name="T2" fmla="*/ 83 w 10"/>
              <a:gd name="T3" fmla="*/ 259 h 14"/>
              <a:gd name="T4" fmla="*/ 83 w 10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4">
                <a:moveTo>
                  <a:pt x="5" y="0"/>
                </a:moveTo>
                <a:cubicBezTo>
                  <a:pt x="2" y="6"/>
                  <a:pt x="0" y="14"/>
                  <a:pt x="5" y="14"/>
                </a:cubicBezTo>
                <a:cubicBezTo>
                  <a:pt x="10" y="13"/>
                  <a:pt x="5" y="0"/>
                  <a:pt x="5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18" name="Freeform 74">
            <a:extLst>
              <a:ext uri="{FF2B5EF4-FFF2-40B4-BE49-F238E27FC236}">
                <a16:creationId xmlns:a16="http://schemas.microsoft.com/office/drawing/2014/main" id="{17520C04-EB6B-3265-F592-920E3B13C1FB}"/>
              </a:ext>
            </a:extLst>
          </p:cNvPr>
          <p:cNvSpPr>
            <a:spLocks/>
          </p:cNvSpPr>
          <p:nvPr/>
        </p:nvSpPr>
        <p:spPr bwMode="auto">
          <a:xfrm>
            <a:off x="1197939" y="2339386"/>
            <a:ext cx="16763" cy="16763"/>
          </a:xfrm>
          <a:custGeom>
            <a:avLst/>
            <a:gdLst>
              <a:gd name="T0" fmla="*/ 63 w 6"/>
              <a:gd name="T1" fmla="*/ 0 h 6"/>
              <a:gd name="T2" fmla="*/ 63 w 6"/>
              <a:gd name="T3" fmla="*/ 95 h 6"/>
              <a:gd name="T4" fmla="*/ 63 w 6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6">
                <a:moveTo>
                  <a:pt x="4" y="0"/>
                </a:moveTo>
                <a:cubicBezTo>
                  <a:pt x="0" y="2"/>
                  <a:pt x="1" y="6"/>
                  <a:pt x="4" y="6"/>
                </a:cubicBezTo>
                <a:cubicBezTo>
                  <a:pt x="6" y="5"/>
                  <a:pt x="4" y="0"/>
                  <a:pt x="4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19" name="Freeform 75">
            <a:extLst>
              <a:ext uri="{FF2B5EF4-FFF2-40B4-BE49-F238E27FC236}">
                <a16:creationId xmlns:a16="http://schemas.microsoft.com/office/drawing/2014/main" id="{7CF07401-BC89-B9CF-C988-7B38D80A981E}"/>
              </a:ext>
            </a:extLst>
          </p:cNvPr>
          <p:cNvSpPr>
            <a:spLocks/>
          </p:cNvSpPr>
          <p:nvPr/>
        </p:nvSpPr>
        <p:spPr bwMode="auto">
          <a:xfrm>
            <a:off x="1359979" y="2289098"/>
            <a:ext cx="21233" cy="41348"/>
          </a:xfrm>
          <a:custGeom>
            <a:avLst/>
            <a:gdLst>
              <a:gd name="T0" fmla="*/ 69 w 8"/>
              <a:gd name="T1" fmla="*/ 0 h 14"/>
              <a:gd name="T2" fmla="*/ 57 w 8"/>
              <a:gd name="T3" fmla="*/ 259 h 14"/>
              <a:gd name="T4" fmla="*/ 69 w 8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4">
                <a:moveTo>
                  <a:pt x="5" y="0"/>
                </a:moveTo>
                <a:cubicBezTo>
                  <a:pt x="0" y="7"/>
                  <a:pt x="0" y="14"/>
                  <a:pt x="4" y="14"/>
                </a:cubicBezTo>
                <a:cubicBezTo>
                  <a:pt x="8" y="14"/>
                  <a:pt x="5" y="0"/>
                  <a:pt x="5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0" name="Freeform 76">
            <a:extLst>
              <a:ext uri="{FF2B5EF4-FFF2-40B4-BE49-F238E27FC236}">
                <a16:creationId xmlns:a16="http://schemas.microsoft.com/office/drawing/2014/main" id="{E130AC77-7F8D-73FB-6352-FF22B9362E6E}"/>
              </a:ext>
            </a:extLst>
          </p:cNvPr>
          <p:cNvSpPr>
            <a:spLocks/>
          </p:cNvSpPr>
          <p:nvPr/>
        </p:nvSpPr>
        <p:spPr bwMode="auto">
          <a:xfrm>
            <a:off x="1301868" y="2324859"/>
            <a:ext cx="16763" cy="37996"/>
          </a:xfrm>
          <a:custGeom>
            <a:avLst/>
            <a:gdLst>
              <a:gd name="T0" fmla="*/ 83 w 6"/>
              <a:gd name="T1" fmla="*/ 0 h 13"/>
              <a:gd name="T2" fmla="*/ 50 w 6"/>
              <a:gd name="T3" fmla="*/ 233 h 13"/>
              <a:gd name="T4" fmla="*/ 83 w 6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13">
                <a:moveTo>
                  <a:pt x="5" y="0"/>
                </a:moveTo>
                <a:cubicBezTo>
                  <a:pt x="3" y="5"/>
                  <a:pt x="0" y="12"/>
                  <a:pt x="3" y="13"/>
                </a:cubicBezTo>
                <a:cubicBezTo>
                  <a:pt x="6" y="13"/>
                  <a:pt x="5" y="0"/>
                  <a:pt x="5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1" name="Freeform 77">
            <a:extLst>
              <a:ext uri="{FF2B5EF4-FFF2-40B4-BE49-F238E27FC236}">
                <a16:creationId xmlns:a16="http://schemas.microsoft.com/office/drawing/2014/main" id="{56ECAB62-249E-C199-0FA7-785407E3ECD2}"/>
              </a:ext>
            </a:extLst>
          </p:cNvPr>
          <p:cNvSpPr>
            <a:spLocks/>
          </p:cNvSpPr>
          <p:nvPr/>
        </p:nvSpPr>
        <p:spPr bwMode="auto">
          <a:xfrm>
            <a:off x="1340981" y="2330446"/>
            <a:ext cx="15645" cy="23468"/>
          </a:xfrm>
          <a:custGeom>
            <a:avLst/>
            <a:gdLst>
              <a:gd name="T0" fmla="*/ 28 w 6"/>
              <a:gd name="T1" fmla="*/ 0 h 8"/>
              <a:gd name="T2" fmla="*/ 37 w 6"/>
              <a:gd name="T3" fmla="*/ 123 h 8"/>
              <a:gd name="T4" fmla="*/ 28 w 6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8">
                <a:moveTo>
                  <a:pt x="2" y="0"/>
                </a:moveTo>
                <a:cubicBezTo>
                  <a:pt x="0" y="2"/>
                  <a:pt x="0" y="8"/>
                  <a:pt x="3" y="7"/>
                </a:cubicBezTo>
                <a:cubicBezTo>
                  <a:pt x="6" y="7"/>
                  <a:pt x="2" y="0"/>
                  <a:pt x="2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2" name="Freeform 78">
            <a:extLst>
              <a:ext uri="{FF2B5EF4-FFF2-40B4-BE49-F238E27FC236}">
                <a16:creationId xmlns:a16="http://schemas.microsoft.com/office/drawing/2014/main" id="{162C0360-11AC-A991-B104-060FF4E823ED}"/>
              </a:ext>
            </a:extLst>
          </p:cNvPr>
          <p:cNvSpPr>
            <a:spLocks/>
          </p:cNvSpPr>
          <p:nvPr/>
        </p:nvSpPr>
        <p:spPr bwMode="auto">
          <a:xfrm>
            <a:off x="1545487" y="2310331"/>
            <a:ext cx="26820" cy="34643"/>
          </a:xfrm>
          <a:custGeom>
            <a:avLst/>
            <a:gdLst>
              <a:gd name="T0" fmla="*/ 41 w 10"/>
              <a:gd name="T1" fmla="*/ 0 h 12"/>
              <a:gd name="T2" fmla="*/ 70 w 10"/>
              <a:gd name="T3" fmla="*/ 186 h 12"/>
              <a:gd name="T4" fmla="*/ 41 w 10"/>
              <a:gd name="T5" fmla="*/ 0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2">
                <a:moveTo>
                  <a:pt x="3" y="0"/>
                </a:moveTo>
                <a:cubicBezTo>
                  <a:pt x="1" y="6"/>
                  <a:pt x="0" y="12"/>
                  <a:pt x="5" y="11"/>
                </a:cubicBezTo>
                <a:cubicBezTo>
                  <a:pt x="10" y="10"/>
                  <a:pt x="3" y="0"/>
                  <a:pt x="3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3" name="Freeform 79">
            <a:extLst>
              <a:ext uri="{FF2B5EF4-FFF2-40B4-BE49-F238E27FC236}">
                <a16:creationId xmlns:a16="http://schemas.microsoft.com/office/drawing/2014/main" id="{EE5D9662-50F6-DD40-A02A-F4C5053D4506}"/>
              </a:ext>
            </a:extLst>
          </p:cNvPr>
          <p:cNvSpPr>
            <a:spLocks/>
          </p:cNvSpPr>
          <p:nvPr/>
        </p:nvSpPr>
        <p:spPr bwMode="auto">
          <a:xfrm>
            <a:off x="1572307" y="2359502"/>
            <a:ext cx="24585" cy="29055"/>
          </a:xfrm>
          <a:custGeom>
            <a:avLst/>
            <a:gdLst>
              <a:gd name="T0" fmla="*/ 90 w 9"/>
              <a:gd name="T1" fmla="*/ 156 h 10"/>
              <a:gd name="T2" fmla="*/ 29 w 9"/>
              <a:gd name="T3" fmla="*/ 0 h 10"/>
              <a:gd name="T4" fmla="*/ 90 w 9"/>
              <a:gd name="T5" fmla="*/ 156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0">
                <a:moveTo>
                  <a:pt x="6" y="9"/>
                </a:moveTo>
                <a:cubicBezTo>
                  <a:pt x="5" y="10"/>
                  <a:pt x="0" y="6"/>
                  <a:pt x="2" y="0"/>
                </a:cubicBezTo>
                <a:cubicBezTo>
                  <a:pt x="6" y="4"/>
                  <a:pt x="9" y="7"/>
                  <a:pt x="6" y="9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4" name="Freeform 80">
            <a:extLst>
              <a:ext uri="{FF2B5EF4-FFF2-40B4-BE49-F238E27FC236}">
                <a16:creationId xmlns:a16="http://schemas.microsoft.com/office/drawing/2014/main" id="{51A85750-7887-5D1E-9D29-1F4B80858B5A}"/>
              </a:ext>
            </a:extLst>
          </p:cNvPr>
          <p:cNvSpPr>
            <a:spLocks/>
          </p:cNvSpPr>
          <p:nvPr/>
        </p:nvSpPr>
        <p:spPr bwMode="auto">
          <a:xfrm>
            <a:off x="1545487" y="2359502"/>
            <a:ext cx="13410" cy="20115"/>
          </a:xfrm>
          <a:custGeom>
            <a:avLst/>
            <a:gdLst>
              <a:gd name="T0" fmla="*/ 29 w 5"/>
              <a:gd name="T1" fmla="*/ 0 h 7"/>
              <a:gd name="T2" fmla="*/ 41 w 5"/>
              <a:gd name="T3" fmla="*/ 100 h 7"/>
              <a:gd name="T4" fmla="*/ 29 w 5"/>
              <a:gd name="T5" fmla="*/ 0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7">
                <a:moveTo>
                  <a:pt x="2" y="0"/>
                </a:moveTo>
                <a:cubicBezTo>
                  <a:pt x="1" y="4"/>
                  <a:pt x="0" y="7"/>
                  <a:pt x="3" y="6"/>
                </a:cubicBezTo>
                <a:cubicBezTo>
                  <a:pt x="5" y="6"/>
                  <a:pt x="2" y="0"/>
                  <a:pt x="2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5" name="Freeform 81">
            <a:extLst>
              <a:ext uri="{FF2B5EF4-FFF2-40B4-BE49-F238E27FC236}">
                <a16:creationId xmlns:a16="http://schemas.microsoft.com/office/drawing/2014/main" id="{59706697-2A9B-F4B8-C3B2-DBB7CE991734}"/>
              </a:ext>
            </a:extLst>
          </p:cNvPr>
          <p:cNvSpPr>
            <a:spLocks/>
          </p:cNvSpPr>
          <p:nvPr/>
        </p:nvSpPr>
        <p:spPr bwMode="auto">
          <a:xfrm>
            <a:off x="1487376" y="2318154"/>
            <a:ext cx="20115" cy="30173"/>
          </a:xfrm>
          <a:custGeom>
            <a:avLst/>
            <a:gdLst>
              <a:gd name="T0" fmla="*/ 54 w 7"/>
              <a:gd name="T1" fmla="*/ 0 h 10"/>
              <a:gd name="T2" fmla="*/ 67 w 7"/>
              <a:gd name="T3" fmla="*/ 197 h 10"/>
              <a:gd name="T4" fmla="*/ 54 w 7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0">
                <a:moveTo>
                  <a:pt x="3" y="0"/>
                </a:moveTo>
                <a:cubicBezTo>
                  <a:pt x="3" y="3"/>
                  <a:pt x="0" y="9"/>
                  <a:pt x="4" y="10"/>
                </a:cubicBezTo>
                <a:cubicBezTo>
                  <a:pt x="7" y="10"/>
                  <a:pt x="3" y="0"/>
                  <a:pt x="3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6" name="Freeform 82">
            <a:extLst>
              <a:ext uri="{FF2B5EF4-FFF2-40B4-BE49-F238E27FC236}">
                <a16:creationId xmlns:a16="http://schemas.microsoft.com/office/drawing/2014/main" id="{E33EE68A-06C9-6991-F8A7-54D508BB28A7}"/>
              </a:ext>
            </a:extLst>
          </p:cNvPr>
          <p:cNvSpPr>
            <a:spLocks/>
          </p:cNvSpPr>
          <p:nvPr/>
        </p:nvSpPr>
        <p:spPr bwMode="auto">
          <a:xfrm>
            <a:off x="1523136" y="2336034"/>
            <a:ext cx="11175" cy="23468"/>
          </a:xfrm>
          <a:custGeom>
            <a:avLst/>
            <a:gdLst>
              <a:gd name="T0" fmla="*/ 20 w 4"/>
              <a:gd name="T1" fmla="*/ 0 h 8"/>
              <a:gd name="T2" fmla="*/ 33 w 4"/>
              <a:gd name="T3" fmla="*/ 144 h 8"/>
              <a:gd name="T4" fmla="*/ 20 w 4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0" y="3"/>
                  <a:pt x="0" y="8"/>
                  <a:pt x="2" y="8"/>
                </a:cubicBezTo>
                <a:cubicBezTo>
                  <a:pt x="4" y="7"/>
                  <a:pt x="1" y="0"/>
                  <a:pt x="1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7" name="Freeform 83">
            <a:extLst>
              <a:ext uri="{FF2B5EF4-FFF2-40B4-BE49-F238E27FC236}">
                <a16:creationId xmlns:a16="http://schemas.microsoft.com/office/drawing/2014/main" id="{8151DC22-E928-4937-D37C-540B54084DDF}"/>
              </a:ext>
            </a:extLst>
          </p:cNvPr>
          <p:cNvSpPr>
            <a:spLocks/>
          </p:cNvSpPr>
          <p:nvPr/>
        </p:nvSpPr>
        <p:spPr bwMode="auto">
          <a:xfrm>
            <a:off x="1269460" y="2283511"/>
            <a:ext cx="16763" cy="26820"/>
          </a:xfrm>
          <a:custGeom>
            <a:avLst/>
            <a:gdLst>
              <a:gd name="T0" fmla="*/ 63 w 6"/>
              <a:gd name="T1" fmla="*/ 0 h 9"/>
              <a:gd name="T2" fmla="*/ 50 w 6"/>
              <a:gd name="T3" fmla="*/ 149 h 9"/>
              <a:gd name="T4" fmla="*/ 63 w 6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9">
                <a:moveTo>
                  <a:pt x="4" y="0"/>
                </a:moveTo>
                <a:cubicBezTo>
                  <a:pt x="3" y="2"/>
                  <a:pt x="0" y="7"/>
                  <a:pt x="3" y="8"/>
                </a:cubicBezTo>
                <a:cubicBezTo>
                  <a:pt x="6" y="9"/>
                  <a:pt x="4" y="0"/>
                  <a:pt x="4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8" name="Freeform 84">
            <a:extLst>
              <a:ext uri="{FF2B5EF4-FFF2-40B4-BE49-F238E27FC236}">
                <a16:creationId xmlns:a16="http://schemas.microsoft.com/office/drawing/2014/main" id="{AC4EB530-E937-1389-2AD2-6828D4A589B2}"/>
              </a:ext>
            </a:extLst>
          </p:cNvPr>
          <p:cNvSpPr>
            <a:spLocks/>
          </p:cNvSpPr>
          <p:nvPr/>
        </p:nvSpPr>
        <p:spPr bwMode="auto">
          <a:xfrm>
            <a:off x="1261637" y="2370677"/>
            <a:ext cx="7823" cy="29055"/>
          </a:xfrm>
          <a:custGeom>
            <a:avLst/>
            <a:gdLst>
              <a:gd name="T0" fmla="*/ 37 w 3"/>
              <a:gd name="T1" fmla="*/ 0 h 10"/>
              <a:gd name="T2" fmla="*/ 12 w 3"/>
              <a:gd name="T3" fmla="*/ 156 h 10"/>
              <a:gd name="T4" fmla="*/ 37 w 3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0">
                <a:moveTo>
                  <a:pt x="3" y="0"/>
                </a:moveTo>
                <a:cubicBezTo>
                  <a:pt x="2" y="3"/>
                  <a:pt x="0" y="8"/>
                  <a:pt x="1" y="9"/>
                </a:cubicBezTo>
                <a:cubicBezTo>
                  <a:pt x="3" y="10"/>
                  <a:pt x="3" y="2"/>
                  <a:pt x="3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9" name="Freeform 85">
            <a:extLst>
              <a:ext uri="{FF2B5EF4-FFF2-40B4-BE49-F238E27FC236}">
                <a16:creationId xmlns:a16="http://schemas.microsoft.com/office/drawing/2014/main" id="{4E1E0202-F16E-5DD8-578F-3E57514D7292}"/>
              </a:ext>
            </a:extLst>
          </p:cNvPr>
          <p:cNvSpPr>
            <a:spLocks/>
          </p:cNvSpPr>
          <p:nvPr/>
        </p:nvSpPr>
        <p:spPr bwMode="auto">
          <a:xfrm>
            <a:off x="1324218" y="2298038"/>
            <a:ext cx="13410" cy="17880"/>
          </a:xfrm>
          <a:custGeom>
            <a:avLst/>
            <a:gdLst>
              <a:gd name="T0" fmla="*/ 41 w 5"/>
              <a:gd name="T1" fmla="*/ 0 h 6"/>
              <a:gd name="T2" fmla="*/ 41 w 5"/>
              <a:gd name="T3" fmla="*/ 115 h 6"/>
              <a:gd name="T4" fmla="*/ 41 w 5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6">
                <a:moveTo>
                  <a:pt x="3" y="0"/>
                </a:moveTo>
                <a:cubicBezTo>
                  <a:pt x="2" y="2"/>
                  <a:pt x="0" y="6"/>
                  <a:pt x="3" y="6"/>
                </a:cubicBezTo>
                <a:cubicBezTo>
                  <a:pt x="5" y="5"/>
                  <a:pt x="3" y="0"/>
                  <a:pt x="3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30" name="Freeform 86">
            <a:extLst>
              <a:ext uri="{FF2B5EF4-FFF2-40B4-BE49-F238E27FC236}">
                <a16:creationId xmlns:a16="http://schemas.microsoft.com/office/drawing/2014/main" id="{98F90D09-A208-FF61-758D-53D0FAB635E3}"/>
              </a:ext>
            </a:extLst>
          </p:cNvPr>
          <p:cNvSpPr>
            <a:spLocks/>
          </p:cNvSpPr>
          <p:nvPr/>
        </p:nvSpPr>
        <p:spPr bwMode="auto">
          <a:xfrm>
            <a:off x="1441558" y="2327094"/>
            <a:ext cx="13410" cy="23468"/>
          </a:xfrm>
          <a:custGeom>
            <a:avLst/>
            <a:gdLst>
              <a:gd name="T0" fmla="*/ 29 w 5"/>
              <a:gd name="T1" fmla="*/ 0 h 8"/>
              <a:gd name="T2" fmla="*/ 29 w 5"/>
              <a:gd name="T3" fmla="*/ 144 h 8"/>
              <a:gd name="T4" fmla="*/ 29 w 5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8">
                <a:moveTo>
                  <a:pt x="2" y="0"/>
                </a:moveTo>
                <a:cubicBezTo>
                  <a:pt x="2" y="3"/>
                  <a:pt x="0" y="7"/>
                  <a:pt x="2" y="8"/>
                </a:cubicBezTo>
                <a:cubicBezTo>
                  <a:pt x="5" y="8"/>
                  <a:pt x="2" y="0"/>
                  <a:pt x="2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31" name="Freeform 87">
            <a:extLst>
              <a:ext uri="{FF2B5EF4-FFF2-40B4-BE49-F238E27FC236}">
                <a16:creationId xmlns:a16="http://schemas.microsoft.com/office/drawing/2014/main" id="{ACBCF5B3-96C1-DF34-CC0C-DFFB57E75C36}"/>
              </a:ext>
            </a:extLst>
          </p:cNvPr>
          <p:cNvSpPr>
            <a:spLocks/>
          </p:cNvSpPr>
          <p:nvPr/>
        </p:nvSpPr>
        <p:spPr bwMode="auto">
          <a:xfrm>
            <a:off x="1462790" y="2356149"/>
            <a:ext cx="16763" cy="26820"/>
          </a:xfrm>
          <a:custGeom>
            <a:avLst/>
            <a:gdLst>
              <a:gd name="T0" fmla="*/ 50 w 6"/>
              <a:gd name="T1" fmla="*/ 0 h 9"/>
              <a:gd name="T2" fmla="*/ 50 w 6"/>
              <a:gd name="T3" fmla="*/ 149 h 9"/>
              <a:gd name="T4" fmla="*/ 50 w 6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" h="9">
                <a:moveTo>
                  <a:pt x="3" y="0"/>
                </a:moveTo>
                <a:cubicBezTo>
                  <a:pt x="2" y="3"/>
                  <a:pt x="0" y="9"/>
                  <a:pt x="3" y="8"/>
                </a:cubicBezTo>
                <a:cubicBezTo>
                  <a:pt x="6" y="7"/>
                  <a:pt x="3" y="0"/>
                  <a:pt x="3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32" name="Freeform 88">
            <a:extLst>
              <a:ext uri="{FF2B5EF4-FFF2-40B4-BE49-F238E27FC236}">
                <a16:creationId xmlns:a16="http://schemas.microsoft.com/office/drawing/2014/main" id="{B2658196-A443-E023-561C-BDC3F8A8D9B3}"/>
              </a:ext>
            </a:extLst>
          </p:cNvPr>
          <p:cNvSpPr>
            <a:spLocks/>
          </p:cNvSpPr>
          <p:nvPr/>
        </p:nvSpPr>
        <p:spPr bwMode="auto">
          <a:xfrm>
            <a:off x="1591305" y="2429905"/>
            <a:ext cx="14528" cy="22350"/>
          </a:xfrm>
          <a:custGeom>
            <a:avLst/>
            <a:gdLst>
              <a:gd name="T0" fmla="*/ 0 w 5"/>
              <a:gd name="T1" fmla="*/ 0 h 8"/>
              <a:gd name="T2" fmla="*/ 55 w 5"/>
              <a:gd name="T3" fmla="*/ 113 h 8"/>
              <a:gd name="T4" fmla="*/ 0 w 5"/>
              <a:gd name="T5" fmla="*/ 0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8">
                <a:moveTo>
                  <a:pt x="0" y="0"/>
                </a:moveTo>
                <a:cubicBezTo>
                  <a:pt x="0" y="3"/>
                  <a:pt x="0" y="8"/>
                  <a:pt x="3" y="7"/>
                </a:cubicBezTo>
                <a:cubicBezTo>
                  <a:pt x="5" y="7"/>
                  <a:pt x="0" y="0"/>
                  <a:pt x="0" y="0"/>
                </a:cubicBezTo>
                <a:close/>
              </a:path>
            </a:pathLst>
          </a:custGeom>
          <a:solidFill>
            <a:srgbClr val="DCF0FA"/>
          </a:solidFill>
          <a:ln w="4763" cap="rnd">
            <a:solidFill>
              <a:srgbClr val="C9E3E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33" name="Freeform 89">
            <a:extLst>
              <a:ext uri="{FF2B5EF4-FFF2-40B4-BE49-F238E27FC236}">
                <a16:creationId xmlns:a16="http://schemas.microsoft.com/office/drawing/2014/main" id="{13A32D59-3077-2B4E-2062-E8509C9E3C7A}"/>
              </a:ext>
            </a:extLst>
          </p:cNvPr>
          <p:cNvSpPr>
            <a:spLocks/>
          </p:cNvSpPr>
          <p:nvPr/>
        </p:nvSpPr>
        <p:spPr bwMode="auto">
          <a:xfrm>
            <a:off x="1214702" y="2303626"/>
            <a:ext cx="11175" cy="12293"/>
          </a:xfrm>
          <a:custGeom>
            <a:avLst/>
            <a:gdLst>
              <a:gd name="T0" fmla="*/ 20 w 4"/>
              <a:gd name="T1" fmla="*/ 22 h 4"/>
              <a:gd name="T2" fmla="*/ 20 w 4"/>
              <a:gd name="T3" fmla="*/ 83 h 4"/>
              <a:gd name="T4" fmla="*/ 33 w 4"/>
              <a:gd name="T5" fmla="*/ 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1"/>
                  <a:pt x="0" y="4"/>
                  <a:pt x="1" y="4"/>
                </a:cubicBezTo>
                <a:cubicBezTo>
                  <a:pt x="3" y="3"/>
                  <a:pt x="4" y="1"/>
                  <a:pt x="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4" name="Freeform 90">
            <a:extLst>
              <a:ext uri="{FF2B5EF4-FFF2-40B4-BE49-F238E27FC236}">
                <a16:creationId xmlns:a16="http://schemas.microsoft.com/office/drawing/2014/main" id="{F281A75F-E8B0-05B6-D197-A79D4A6BFA9C}"/>
              </a:ext>
            </a:extLst>
          </p:cNvPr>
          <p:cNvSpPr>
            <a:spLocks/>
          </p:cNvSpPr>
          <p:nvPr/>
        </p:nvSpPr>
        <p:spPr bwMode="auto">
          <a:xfrm>
            <a:off x="1237052" y="2339386"/>
            <a:ext cx="10058" cy="11175"/>
          </a:xfrm>
          <a:custGeom>
            <a:avLst/>
            <a:gdLst>
              <a:gd name="T0" fmla="*/ 0 w 4"/>
              <a:gd name="T1" fmla="*/ 33 h 4"/>
              <a:gd name="T2" fmla="*/ 36 w 4"/>
              <a:gd name="T3" fmla="*/ 33 h 4"/>
              <a:gd name="T4" fmla="*/ 11 w 4"/>
              <a:gd name="T5" fmla="*/ 20 h 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4"/>
                  <a:pt x="2" y="4"/>
                  <a:pt x="3" y="2"/>
                </a:cubicBezTo>
                <a:cubicBezTo>
                  <a:pt x="4" y="1"/>
                  <a:pt x="2" y="0"/>
                  <a:pt x="1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5" name="Freeform 91">
            <a:extLst>
              <a:ext uri="{FF2B5EF4-FFF2-40B4-BE49-F238E27FC236}">
                <a16:creationId xmlns:a16="http://schemas.microsoft.com/office/drawing/2014/main" id="{791FDB1B-58BE-12A0-3165-A6072473BC52}"/>
              </a:ext>
            </a:extLst>
          </p:cNvPr>
          <p:cNvSpPr>
            <a:spLocks/>
          </p:cNvSpPr>
          <p:nvPr/>
        </p:nvSpPr>
        <p:spPr bwMode="auto">
          <a:xfrm>
            <a:off x="1359979" y="2310331"/>
            <a:ext cx="18998" cy="11175"/>
          </a:xfrm>
          <a:custGeom>
            <a:avLst/>
            <a:gdLst>
              <a:gd name="T0" fmla="*/ 29 w 7"/>
              <a:gd name="T1" fmla="*/ 0 h 4"/>
              <a:gd name="T2" fmla="*/ 58 w 7"/>
              <a:gd name="T3" fmla="*/ 20 h 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" h="4">
                <a:moveTo>
                  <a:pt x="2" y="0"/>
                </a:moveTo>
                <a:cubicBezTo>
                  <a:pt x="0" y="4"/>
                  <a:pt x="7" y="1"/>
                  <a:pt x="4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6" name="Freeform 92">
            <a:extLst>
              <a:ext uri="{FF2B5EF4-FFF2-40B4-BE49-F238E27FC236}">
                <a16:creationId xmlns:a16="http://schemas.microsoft.com/office/drawing/2014/main" id="{53986488-8BAA-B5DE-9996-08426E654E1A}"/>
              </a:ext>
            </a:extLst>
          </p:cNvPr>
          <p:cNvSpPr>
            <a:spLocks/>
          </p:cNvSpPr>
          <p:nvPr/>
        </p:nvSpPr>
        <p:spPr bwMode="auto">
          <a:xfrm>
            <a:off x="1547722" y="2327094"/>
            <a:ext cx="16763" cy="12293"/>
          </a:xfrm>
          <a:custGeom>
            <a:avLst/>
            <a:gdLst>
              <a:gd name="T0" fmla="*/ 20 w 6"/>
              <a:gd name="T1" fmla="*/ 22 h 4"/>
              <a:gd name="T2" fmla="*/ 50 w 6"/>
              <a:gd name="T3" fmla="*/ 0 h 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" h="4">
                <a:moveTo>
                  <a:pt x="1" y="1"/>
                </a:moveTo>
                <a:cubicBezTo>
                  <a:pt x="0" y="4"/>
                  <a:pt x="6" y="3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7" name="Freeform 93">
            <a:extLst>
              <a:ext uri="{FF2B5EF4-FFF2-40B4-BE49-F238E27FC236}">
                <a16:creationId xmlns:a16="http://schemas.microsoft.com/office/drawing/2014/main" id="{BD1A0662-C6F9-D79C-E8BB-0B4C0591CBEF}"/>
              </a:ext>
            </a:extLst>
          </p:cNvPr>
          <p:cNvSpPr>
            <a:spLocks/>
          </p:cNvSpPr>
          <p:nvPr/>
        </p:nvSpPr>
        <p:spPr bwMode="auto">
          <a:xfrm>
            <a:off x="1581247" y="2370677"/>
            <a:ext cx="10058" cy="6705"/>
          </a:xfrm>
          <a:custGeom>
            <a:avLst/>
            <a:gdLst>
              <a:gd name="T0" fmla="*/ 11 w 4"/>
              <a:gd name="T1" fmla="*/ 0 h 2"/>
              <a:gd name="T2" fmla="*/ 25 w 4"/>
              <a:gd name="T3" fmla="*/ 0 h 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" h="2">
                <a:moveTo>
                  <a:pt x="1" y="0"/>
                </a:moveTo>
                <a:cubicBezTo>
                  <a:pt x="0" y="2"/>
                  <a:pt x="4" y="2"/>
                  <a:pt x="2" y="0"/>
                </a:cubicBezTo>
              </a:path>
            </a:pathLst>
          </a:custGeom>
          <a:solidFill>
            <a:srgbClr val="FFFFFF"/>
          </a:solidFill>
          <a:ln w="9525">
            <a:solidFill>
              <a:srgbClr val="C9E3E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38" name="Freeform 94">
            <a:extLst>
              <a:ext uri="{FF2B5EF4-FFF2-40B4-BE49-F238E27FC236}">
                <a16:creationId xmlns:a16="http://schemas.microsoft.com/office/drawing/2014/main" id="{073EAD32-A128-D7FB-1BA0-4A2483A18C0D}"/>
              </a:ext>
            </a:extLst>
          </p:cNvPr>
          <p:cNvSpPr>
            <a:spLocks/>
          </p:cNvSpPr>
          <p:nvPr/>
        </p:nvSpPr>
        <p:spPr bwMode="auto">
          <a:xfrm>
            <a:off x="783340" y="4159822"/>
            <a:ext cx="1057171" cy="742031"/>
          </a:xfrm>
          <a:custGeom>
            <a:avLst/>
            <a:gdLst>
              <a:gd name="T0" fmla="*/ 0 w 387"/>
              <a:gd name="T1" fmla="*/ 4481 h 255"/>
              <a:gd name="T2" fmla="*/ 2092 w 387"/>
              <a:gd name="T3" fmla="*/ 3390 h 255"/>
              <a:gd name="T4" fmla="*/ 3036 w 387"/>
              <a:gd name="T5" fmla="*/ 2685 h 255"/>
              <a:gd name="T6" fmla="*/ 3943 w 387"/>
              <a:gd name="T7" fmla="*/ 2156 h 255"/>
              <a:gd name="T8" fmla="*/ 4642 w 387"/>
              <a:gd name="T9" fmla="*/ 1695 h 255"/>
              <a:gd name="T10" fmla="*/ 5319 w 387"/>
              <a:gd name="T11" fmla="*/ 693 h 255"/>
              <a:gd name="T12" fmla="*/ 5593 w 387"/>
              <a:gd name="T13" fmla="*/ 352 h 255"/>
              <a:gd name="T14" fmla="*/ 5593 w 387"/>
              <a:gd name="T15" fmla="*/ 352 h 255"/>
              <a:gd name="T16" fmla="*/ 5300 w 387"/>
              <a:gd name="T17" fmla="*/ 1234 h 255"/>
              <a:gd name="T18" fmla="*/ 4803 w 387"/>
              <a:gd name="T19" fmla="*/ 1851 h 255"/>
              <a:gd name="T20" fmla="*/ 3520 w 387"/>
              <a:gd name="T21" fmla="*/ 2651 h 255"/>
              <a:gd name="T22" fmla="*/ 2325 w 387"/>
              <a:gd name="T23" fmla="*/ 3445 h 255"/>
              <a:gd name="T24" fmla="*/ 0 w 387"/>
              <a:gd name="T25" fmla="*/ 4502 h 25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87" h="255">
                <a:moveTo>
                  <a:pt x="0" y="254"/>
                </a:moveTo>
                <a:cubicBezTo>
                  <a:pt x="31" y="245"/>
                  <a:pt x="113" y="207"/>
                  <a:pt x="143" y="192"/>
                </a:cubicBezTo>
                <a:cubicBezTo>
                  <a:pt x="173" y="177"/>
                  <a:pt x="190" y="166"/>
                  <a:pt x="208" y="152"/>
                </a:cubicBezTo>
                <a:cubicBezTo>
                  <a:pt x="226" y="138"/>
                  <a:pt x="270" y="122"/>
                  <a:pt x="270" y="122"/>
                </a:cubicBezTo>
                <a:cubicBezTo>
                  <a:pt x="318" y="96"/>
                  <a:pt x="318" y="96"/>
                  <a:pt x="318" y="96"/>
                </a:cubicBezTo>
                <a:cubicBezTo>
                  <a:pt x="364" y="39"/>
                  <a:pt x="364" y="39"/>
                  <a:pt x="364" y="39"/>
                </a:cubicBezTo>
                <a:cubicBezTo>
                  <a:pt x="383" y="20"/>
                  <a:pt x="383" y="20"/>
                  <a:pt x="383" y="20"/>
                </a:cubicBezTo>
                <a:cubicBezTo>
                  <a:pt x="383" y="20"/>
                  <a:pt x="387" y="0"/>
                  <a:pt x="383" y="20"/>
                </a:cubicBezTo>
                <a:cubicBezTo>
                  <a:pt x="381" y="31"/>
                  <a:pt x="376" y="51"/>
                  <a:pt x="363" y="70"/>
                </a:cubicBezTo>
                <a:cubicBezTo>
                  <a:pt x="353" y="85"/>
                  <a:pt x="333" y="100"/>
                  <a:pt x="329" y="105"/>
                </a:cubicBezTo>
                <a:cubicBezTo>
                  <a:pt x="319" y="117"/>
                  <a:pt x="258" y="143"/>
                  <a:pt x="241" y="150"/>
                </a:cubicBezTo>
                <a:cubicBezTo>
                  <a:pt x="224" y="157"/>
                  <a:pt x="187" y="182"/>
                  <a:pt x="159" y="195"/>
                </a:cubicBezTo>
                <a:cubicBezTo>
                  <a:pt x="131" y="208"/>
                  <a:pt x="0" y="255"/>
                  <a:pt x="0" y="255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9" name="Freeform 95">
            <a:extLst>
              <a:ext uri="{FF2B5EF4-FFF2-40B4-BE49-F238E27FC236}">
                <a16:creationId xmlns:a16="http://schemas.microsoft.com/office/drawing/2014/main" id="{35045EF4-9BA8-E9AB-A450-18D9DEE1D17A}"/>
              </a:ext>
            </a:extLst>
          </p:cNvPr>
          <p:cNvSpPr>
            <a:spLocks/>
          </p:cNvSpPr>
          <p:nvPr/>
        </p:nvSpPr>
        <p:spPr bwMode="auto">
          <a:xfrm>
            <a:off x="1963438" y="4045835"/>
            <a:ext cx="73756" cy="527468"/>
          </a:xfrm>
          <a:custGeom>
            <a:avLst/>
            <a:gdLst>
              <a:gd name="T0" fmla="*/ 0 w 27"/>
              <a:gd name="T1" fmla="*/ 605 h 181"/>
              <a:gd name="T2" fmla="*/ 293 w 27"/>
              <a:gd name="T3" fmla="*/ 0 h 181"/>
              <a:gd name="T4" fmla="*/ 352 w 27"/>
              <a:gd name="T5" fmla="*/ 1346 h 181"/>
              <a:gd name="T6" fmla="*/ 203 w 27"/>
              <a:gd name="T7" fmla="*/ 3210 h 181"/>
              <a:gd name="T8" fmla="*/ 252 w 27"/>
              <a:gd name="T9" fmla="*/ 1489 h 181"/>
              <a:gd name="T10" fmla="*/ 103 w 27"/>
              <a:gd name="T11" fmla="*/ 563 h 1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7" h="181">
                <a:moveTo>
                  <a:pt x="0" y="34"/>
                </a:moveTo>
                <a:cubicBezTo>
                  <a:pt x="15" y="26"/>
                  <a:pt x="10" y="7"/>
                  <a:pt x="20" y="0"/>
                </a:cubicBezTo>
                <a:cubicBezTo>
                  <a:pt x="27" y="23"/>
                  <a:pt x="23" y="52"/>
                  <a:pt x="24" y="76"/>
                </a:cubicBezTo>
                <a:cubicBezTo>
                  <a:pt x="26" y="111"/>
                  <a:pt x="19" y="147"/>
                  <a:pt x="14" y="181"/>
                </a:cubicBezTo>
                <a:cubicBezTo>
                  <a:pt x="14" y="148"/>
                  <a:pt x="14" y="116"/>
                  <a:pt x="17" y="84"/>
                </a:cubicBezTo>
                <a:cubicBezTo>
                  <a:pt x="18" y="74"/>
                  <a:pt x="24" y="34"/>
                  <a:pt x="7" y="32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0" name="Freeform 96">
            <a:extLst>
              <a:ext uri="{FF2B5EF4-FFF2-40B4-BE49-F238E27FC236}">
                <a16:creationId xmlns:a16="http://schemas.microsoft.com/office/drawing/2014/main" id="{C08B161F-CC39-0CBF-EEAD-8C299257886A}"/>
              </a:ext>
            </a:extLst>
          </p:cNvPr>
          <p:cNvSpPr>
            <a:spLocks/>
          </p:cNvSpPr>
          <p:nvPr/>
        </p:nvSpPr>
        <p:spPr bwMode="auto">
          <a:xfrm>
            <a:off x="2290870" y="3862562"/>
            <a:ext cx="37996" cy="360958"/>
          </a:xfrm>
          <a:custGeom>
            <a:avLst/>
            <a:gdLst>
              <a:gd name="T0" fmla="*/ 170 w 14"/>
              <a:gd name="T1" fmla="*/ 0 h 124"/>
              <a:gd name="T2" fmla="*/ 100 w 14"/>
              <a:gd name="T3" fmla="*/ 1188 h 124"/>
              <a:gd name="T4" fmla="*/ 87 w 14"/>
              <a:gd name="T5" fmla="*/ 2191 h 124"/>
              <a:gd name="T6" fmla="*/ 0 w 14"/>
              <a:gd name="T7" fmla="*/ 1378 h 124"/>
              <a:gd name="T8" fmla="*/ 100 w 14"/>
              <a:gd name="T9" fmla="*/ 245 h 1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24">
                <a:moveTo>
                  <a:pt x="12" y="0"/>
                </a:moveTo>
                <a:cubicBezTo>
                  <a:pt x="14" y="21"/>
                  <a:pt x="7" y="46"/>
                  <a:pt x="7" y="67"/>
                </a:cubicBezTo>
                <a:cubicBezTo>
                  <a:pt x="6" y="86"/>
                  <a:pt x="8" y="105"/>
                  <a:pt x="6" y="124"/>
                </a:cubicBezTo>
                <a:cubicBezTo>
                  <a:pt x="2" y="109"/>
                  <a:pt x="0" y="90"/>
                  <a:pt x="0" y="78"/>
                </a:cubicBezTo>
                <a:cubicBezTo>
                  <a:pt x="0" y="54"/>
                  <a:pt x="1" y="38"/>
                  <a:pt x="7" y="14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1" name="Freeform 97">
            <a:extLst>
              <a:ext uri="{FF2B5EF4-FFF2-40B4-BE49-F238E27FC236}">
                <a16:creationId xmlns:a16="http://schemas.microsoft.com/office/drawing/2014/main" id="{D2A8184C-A474-B8FB-91F9-BE7B08734A20}"/>
              </a:ext>
            </a:extLst>
          </p:cNvPr>
          <p:cNvSpPr>
            <a:spLocks/>
          </p:cNvSpPr>
          <p:nvPr/>
        </p:nvSpPr>
        <p:spPr bwMode="auto">
          <a:xfrm>
            <a:off x="1326453" y="5199112"/>
            <a:ext cx="35761" cy="41348"/>
          </a:xfrm>
          <a:custGeom>
            <a:avLst/>
            <a:gdLst>
              <a:gd name="T0" fmla="*/ 62 w 13"/>
              <a:gd name="T1" fmla="*/ 0 h 14"/>
              <a:gd name="T2" fmla="*/ 162 w 13"/>
              <a:gd name="T3" fmla="*/ 148 h 14"/>
              <a:gd name="T4" fmla="*/ 194 w 13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14">
                <a:moveTo>
                  <a:pt x="4" y="0"/>
                </a:moveTo>
                <a:cubicBezTo>
                  <a:pt x="0" y="6"/>
                  <a:pt x="7" y="14"/>
                  <a:pt x="11" y="8"/>
                </a:cubicBezTo>
                <a:cubicBezTo>
                  <a:pt x="8" y="4"/>
                  <a:pt x="11" y="1"/>
                  <a:pt x="13" y="0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2" name="Freeform 98">
            <a:extLst>
              <a:ext uri="{FF2B5EF4-FFF2-40B4-BE49-F238E27FC236}">
                <a16:creationId xmlns:a16="http://schemas.microsoft.com/office/drawing/2014/main" id="{FEA5F5C8-0ADC-935E-3A08-DCA417D44E1E}"/>
              </a:ext>
            </a:extLst>
          </p:cNvPr>
          <p:cNvSpPr>
            <a:spLocks/>
          </p:cNvSpPr>
          <p:nvPr/>
        </p:nvSpPr>
        <p:spPr bwMode="auto">
          <a:xfrm>
            <a:off x="2050604" y="4141941"/>
            <a:ext cx="32408" cy="783379"/>
          </a:xfrm>
          <a:custGeom>
            <a:avLst/>
            <a:gdLst>
              <a:gd name="T0" fmla="*/ 41 w 12"/>
              <a:gd name="T1" fmla="*/ 0 h 269"/>
              <a:gd name="T2" fmla="*/ 0 w 12"/>
              <a:gd name="T3" fmla="*/ 2038 h 269"/>
              <a:gd name="T4" fmla="*/ 41 w 12"/>
              <a:gd name="T5" fmla="*/ 4761 h 269"/>
              <a:gd name="T6" fmla="*/ 140 w 12"/>
              <a:gd name="T7" fmla="*/ 1949 h 269"/>
              <a:gd name="T8" fmla="*/ 41 w 12"/>
              <a:gd name="T9" fmla="*/ 0 h 2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" h="269">
                <a:moveTo>
                  <a:pt x="3" y="0"/>
                </a:moveTo>
                <a:cubicBezTo>
                  <a:pt x="4" y="27"/>
                  <a:pt x="0" y="85"/>
                  <a:pt x="0" y="115"/>
                </a:cubicBezTo>
                <a:cubicBezTo>
                  <a:pt x="0" y="145"/>
                  <a:pt x="1" y="236"/>
                  <a:pt x="3" y="269"/>
                </a:cubicBezTo>
                <a:cubicBezTo>
                  <a:pt x="7" y="220"/>
                  <a:pt x="8" y="148"/>
                  <a:pt x="10" y="110"/>
                </a:cubicBezTo>
                <a:cubicBezTo>
                  <a:pt x="12" y="72"/>
                  <a:pt x="3" y="0"/>
                  <a:pt x="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3" name="Freeform 99">
            <a:extLst>
              <a:ext uri="{FF2B5EF4-FFF2-40B4-BE49-F238E27FC236}">
                <a16:creationId xmlns:a16="http://schemas.microsoft.com/office/drawing/2014/main" id="{58340030-6DB1-7F0A-DFB7-A7D6D3875B89}"/>
              </a:ext>
            </a:extLst>
          </p:cNvPr>
          <p:cNvSpPr>
            <a:spLocks/>
          </p:cNvSpPr>
          <p:nvPr/>
        </p:nvSpPr>
        <p:spPr bwMode="auto">
          <a:xfrm>
            <a:off x="261460" y="3742988"/>
            <a:ext cx="120692" cy="853783"/>
          </a:xfrm>
          <a:custGeom>
            <a:avLst/>
            <a:gdLst>
              <a:gd name="T0" fmla="*/ 609 w 44"/>
              <a:gd name="T1" fmla="*/ 0 h 293"/>
              <a:gd name="T2" fmla="*/ 488 w 44"/>
              <a:gd name="T3" fmla="*/ 1578 h 293"/>
              <a:gd name="T4" fmla="*/ 295 w 44"/>
              <a:gd name="T5" fmla="*/ 3387 h 293"/>
              <a:gd name="T6" fmla="*/ 12 w 44"/>
              <a:gd name="T7" fmla="*/ 5194 h 293"/>
              <a:gd name="T8" fmla="*/ 459 w 44"/>
              <a:gd name="T9" fmla="*/ 3317 h 293"/>
              <a:gd name="T10" fmla="*/ 621 w 44"/>
              <a:gd name="T11" fmla="*/ 1400 h 293"/>
              <a:gd name="T12" fmla="*/ 609 w 44"/>
              <a:gd name="T13" fmla="*/ 0 h 2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93">
                <a:moveTo>
                  <a:pt x="41" y="0"/>
                </a:moveTo>
                <a:cubicBezTo>
                  <a:pt x="32" y="23"/>
                  <a:pt x="32" y="61"/>
                  <a:pt x="33" y="89"/>
                </a:cubicBezTo>
                <a:cubicBezTo>
                  <a:pt x="34" y="117"/>
                  <a:pt x="27" y="165"/>
                  <a:pt x="20" y="191"/>
                </a:cubicBezTo>
                <a:cubicBezTo>
                  <a:pt x="13" y="217"/>
                  <a:pt x="0" y="272"/>
                  <a:pt x="1" y="293"/>
                </a:cubicBezTo>
                <a:cubicBezTo>
                  <a:pt x="9" y="262"/>
                  <a:pt x="25" y="212"/>
                  <a:pt x="31" y="187"/>
                </a:cubicBezTo>
                <a:cubicBezTo>
                  <a:pt x="37" y="162"/>
                  <a:pt x="44" y="113"/>
                  <a:pt x="42" y="79"/>
                </a:cubicBezTo>
                <a:cubicBezTo>
                  <a:pt x="40" y="45"/>
                  <a:pt x="41" y="0"/>
                  <a:pt x="4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4" name="Freeform 100">
            <a:extLst>
              <a:ext uri="{FF2B5EF4-FFF2-40B4-BE49-F238E27FC236}">
                <a16:creationId xmlns:a16="http://schemas.microsoft.com/office/drawing/2014/main" id="{C6ADEED1-016C-B548-AF0C-A2EE5573816A}"/>
              </a:ext>
            </a:extLst>
          </p:cNvPr>
          <p:cNvSpPr>
            <a:spLocks/>
          </p:cNvSpPr>
          <p:nvPr/>
        </p:nvSpPr>
        <p:spPr bwMode="auto">
          <a:xfrm>
            <a:off x="1318631" y="2700344"/>
            <a:ext cx="46936" cy="119574"/>
          </a:xfrm>
          <a:custGeom>
            <a:avLst/>
            <a:gdLst>
              <a:gd name="T0" fmla="*/ 257 w 17"/>
              <a:gd name="T1" fmla="*/ 0 h 41"/>
              <a:gd name="T2" fmla="*/ 121 w 17"/>
              <a:gd name="T3" fmla="*/ 478 h 41"/>
              <a:gd name="T4" fmla="*/ 30 w 17"/>
              <a:gd name="T5" fmla="*/ 660 h 41"/>
              <a:gd name="T6" fmla="*/ 195 w 17"/>
              <a:gd name="T7" fmla="*/ 694 h 41"/>
              <a:gd name="T8" fmla="*/ 212 w 17"/>
              <a:gd name="T9" fmla="*/ 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41">
                <a:moveTo>
                  <a:pt x="17" y="0"/>
                </a:moveTo>
                <a:cubicBezTo>
                  <a:pt x="14" y="8"/>
                  <a:pt x="13" y="20"/>
                  <a:pt x="8" y="27"/>
                </a:cubicBezTo>
                <a:cubicBezTo>
                  <a:pt x="6" y="30"/>
                  <a:pt x="0" y="33"/>
                  <a:pt x="2" y="37"/>
                </a:cubicBezTo>
                <a:cubicBezTo>
                  <a:pt x="3" y="41"/>
                  <a:pt x="9" y="39"/>
                  <a:pt x="13" y="39"/>
                </a:cubicBezTo>
                <a:cubicBezTo>
                  <a:pt x="4" y="35"/>
                  <a:pt x="14" y="25"/>
                  <a:pt x="14" y="1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5" name="Freeform 101">
            <a:extLst>
              <a:ext uri="{FF2B5EF4-FFF2-40B4-BE49-F238E27FC236}">
                <a16:creationId xmlns:a16="http://schemas.microsoft.com/office/drawing/2014/main" id="{2C79ACB6-CC6E-D4D9-EE97-E6A25AD2F9B3}"/>
              </a:ext>
            </a:extLst>
          </p:cNvPr>
          <p:cNvSpPr>
            <a:spLocks/>
          </p:cNvSpPr>
          <p:nvPr/>
        </p:nvSpPr>
        <p:spPr bwMode="auto">
          <a:xfrm>
            <a:off x="1564484" y="2700344"/>
            <a:ext cx="73756" cy="43583"/>
          </a:xfrm>
          <a:custGeom>
            <a:avLst/>
            <a:gdLst>
              <a:gd name="T0" fmla="*/ 0 w 27"/>
              <a:gd name="T1" fmla="*/ 143 h 15"/>
              <a:gd name="T2" fmla="*/ 394 w 27"/>
              <a:gd name="T3" fmla="*/ 0 h 15"/>
              <a:gd name="T4" fmla="*/ 42 w 27"/>
              <a:gd name="T5" fmla="*/ 177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15">
                <a:moveTo>
                  <a:pt x="0" y="8"/>
                </a:moveTo>
                <a:cubicBezTo>
                  <a:pt x="11" y="9"/>
                  <a:pt x="17" y="4"/>
                  <a:pt x="27" y="0"/>
                </a:cubicBezTo>
                <a:cubicBezTo>
                  <a:pt x="21" y="6"/>
                  <a:pt x="12" y="15"/>
                  <a:pt x="3" y="1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6" name="Freeform 102">
            <a:extLst>
              <a:ext uri="{FF2B5EF4-FFF2-40B4-BE49-F238E27FC236}">
                <a16:creationId xmlns:a16="http://schemas.microsoft.com/office/drawing/2014/main" id="{568BDAFE-2329-BB77-AB04-59AC590FD3CD}"/>
              </a:ext>
            </a:extLst>
          </p:cNvPr>
          <p:cNvSpPr>
            <a:spLocks/>
          </p:cNvSpPr>
          <p:nvPr/>
        </p:nvSpPr>
        <p:spPr bwMode="auto">
          <a:xfrm>
            <a:off x="1154356" y="2671289"/>
            <a:ext cx="107282" cy="58111"/>
          </a:xfrm>
          <a:custGeom>
            <a:avLst/>
            <a:gdLst>
              <a:gd name="T0" fmla="*/ 0 w 39"/>
              <a:gd name="T1" fmla="*/ 0 h 20"/>
              <a:gd name="T2" fmla="*/ 286 w 39"/>
              <a:gd name="T3" fmla="*/ 229 h 20"/>
              <a:gd name="T4" fmla="*/ 581 w 39"/>
              <a:gd name="T5" fmla="*/ 296 h 20"/>
              <a:gd name="T6" fmla="*/ 298 w 39"/>
              <a:gd name="T7" fmla="*/ 317 h 20"/>
              <a:gd name="T8" fmla="*/ 121 w 39"/>
              <a:gd name="T9" fmla="*/ 177 h 20"/>
              <a:gd name="T10" fmla="*/ 12 w 39"/>
              <a:gd name="T11" fmla="*/ 34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" h="20">
                <a:moveTo>
                  <a:pt x="0" y="0"/>
                </a:moveTo>
                <a:cubicBezTo>
                  <a:pt x="4" y="7"/>
                  <a:pt x="13" y="10"/>
                  <a:pt x="19" y="13"/>
                </a:cubicBezTo>
                <a:cubicBezTo>
                  <a:pt x="26" y="15"/>
                  <a:pt x="33" y="14"/>
                  <a:pt x="39" y="17"/>
                </a:cubicBezTo>
                <a:cubicBezTo>
                  <a:pt x="34" y="18"/>
                  <a:pt x="26" y="20"/>
                  <a:pt x="20" y="18"/>
                </a:cubicBezTo>
                <a:cubicBezTo>
                  <a:pt x="17" y="17"/>
                  <a:pt x="10" y="12"/>
                  <a:pt x="8" y="10"/>
                </a:cubicBezTo>
                <a:cubicBezTo>
                  <a:pt x="5" y="7"/>
                  <a:pt x="5" y="3"/>
                  <a:pt x="1" y="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7" name="Freeform 103">
            <a:extLst>
              <a:ext uri="{FF2B5EF4-FFF2-40B4-BE49-F238E27FC236}">
                <a16:creationId xmlns:a16="http://schemas.microsoft.com/office/drawing/2014/main" id="{0CDAE348-C8B7-0A78-CA52-BE9A78B251C9}"/>
              </a:ext>
            </a:extLst>
          </p:cNvPr>
          <p:cNvSpPr>
            <a:spLocks/>
          </p:cNvSpPr>
          <p:nvPr/>
        </p:nvSpPr>
        <p:spPr bwMode="auto">
          <a:xfrm>
            <a:off x="1316396" y="2854562"/>
            <a:ext cx="34643" cy="63698"/>
          </a:xfrm>
          <a:custGeom>
            <a:avLst/>
            <a:gdLst>
              <a:gd name="T0" fmla="*/ 98 w 13"/>
              <a:gd name="T1" fmla="*/ 0 h 22"/>
              <a:gd name="T2" fmla="*/ 148 w 13"/>
              <a:gd name="T3" fmla="*/ 0 h 22"/>
              <a:gd name="T4" fmla="*/ 0 w 13"/>
              <a:gd name="T5" fmla="*/ 383 h 22"/>
              <a:gd name="T6" fmla="*/ 119 w 13"/>
              <a:gd name="T7" fmla="*/ 54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2">
                <a:moveTo>
                  <a:pt x="7" y="0"/>
                </a:moveTo>
                <a:cubicBezTo>
                  <a:pt x="8" y="0"/>
                  <a:pt x="10" y="0"/>
                  <a:pt x="11" y="0"/>
                </a:cubicBezTo>
                <a:cubicBezTo>
                  <a:pt x="13" y="11"/>
                  <a:pt x="13" y="20"/>
                  <a:pt x="0" y="22"/>
                </a:cubicBezTo>
                <a:cubicBezTo>
                  <a:pt x="7" y="18"/>
                  <a:pt x="8" y="10"/>
                  <a:pt x="9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8" name="Freeform 104">
            <a:extLst>
              <a:ext uri="{FF2B5EF4-FFF2-40B4-BE49-F238E27FC236}">
                <a16:creationId xmlns:a16="http://schemas.microsoft.com/office/drawing/2014/main" id="{F81AD831-C2D5-1285-D55F-03BB224A2803}"/>
              </a:ext>
            </a:extLst>
          </p:cNvPr>
          <p:cNvSpPr>
            <a:spLocks/>
          </p:cNvSpPr>
          <p:nvPr/>
        </p:nvSpPr>
        <p:spPr bwMode="auto">
          <a:xfrm>
            <a:off x="1345451" y="2488016"/>
            <a:ext cx="120692" cy="34643"/>
          </a:xfrm>
          <a:custGeom>
            <a:avLst/>
            <a:gdLst>
              <a:gd name="T0" fmla="*/ 0 w 44"/>
              <a:gd name="T1" fmla="*/ 0 h 12"/>
              <a:gd name="T2" fmla="*/ 650 w 44"/>
              <a:gd name="T3" fmla="*/ 106 h 12"/>
              <a:gd name="T4" fmla="*/ 427 w 44"/>
              <a:gd name="T5" fmla="*/ 207 h 12"/>
              <a:gd name="T6" fmla="*/ 103 w 44"/>
              <a:gd name="T7" fmla="*/ 54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12">
                <a:moveTo>
                  <a:pt x="0" y="0"/>
                </a:moveTo>
                <a:cubicBezTo>
                  <a:pt x="15" y="6"/>
                  <a:pt x="28" y="9"/>
                  <a:pt x="44" y="6"/>
                </a:cubicBezTo>
                <a:cubicBezTo>
                  <a:pt x="39" y="6"/>
                  <a:pt x="35" y="11"/>
                  <a:pt x="29" y="12"/>
                </a:cubicBezTo>
                <a:cubicBezTo>
                  <a:pt x="23" y="12"/>
                  <a:pt x="14" y="5"/>
                  <a:pt x="7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9" name="Freeform 105">
            <a:extLst>
              <a:ext uri="{FF2B5EF4-FFF2-40B4-BE49-F238E27FC236}">
                <a16:creationId xmlns:a16="http://schemas.microsoft.com/office/drawing/2014/main" id="{906E6EB0-58B9-331A-3905-02F98945C5B9}"/>
              </a:ext>
            </a:extLst>
          </p:cNvPr>
          <p:cNvSpPr>
            <a:spLocks/>
          </p:cNvSpPr>
          <p:nvPr/>
        </p:nvSpPr>
        <p:spPr bwMode="auto">
          <a:xfrm>
            <a:off x="1059367" y="3175289"/>
            <a:ext cx="73756" cy="150865"/>
          </a:xfrm>
          <a:custGeom>
            <a:avLst/>
            <a:gdLst>
              <a:gd name="T0" fmla="*/ 352 w 27"/>
              <a:gd name="T1" fmla="*/ 0 h 52"/>
              <a:gd name="T2" fmla="*/ 0 w 27"/>
              <a:gd name="T3" fmla="*/ 909 h 52"/>
              <a:gd name="T4" fmla="*/ 394 w 27"/>
              <a:gd name="T5" fmla="*/ 68 h 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" h="52">
                <a:moveTo>
                  <a:pt x="24" y="0"/>
                </a:moveTo>
                <a:cubicBezTo>
                  <a:pt x="25" y="18"/>
                  <a:pt x="17" y="44"/>
                  <a:pt x="0" y="52"/>
                </a:cubicBezTo>
                <a:cubicBezTo>
                  <a:pt x="21" y="45"/>
                  <a:pt x="27" y="25"/>
                  <a:pt x="27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50" name="Freeform 106">
            <a:extLst>
              <a:ext uri="{FF2B5EF4-FFF2-40B4-BE49-F238E27FC236}">
                <a16:creationId xmlns:a16="http://schemas.microsoft.com/office/drawing/2014/main" id="{A59D7751-FDAC-247E-DAEB-16D8A0581F4A}"/>
              </a:ext>
            </a:extLst>
          </p:cNvPr>
          <p:cNvSpPr>
            <a:spLocks/>
          </p:cNvSpPr>
          <p:nvPr/>
        </p:nvSpPr>
        <p:spPr bwMode="auto">
          <a:xfrm>
            <a:off x="687234" y="4381090"/>
            <a:ext cx="404541" cy="130749"/>
          </a:xfrm>
          <a:custGeom>
            <a:avLst/>
            <a:gdLst>
              <a:gd name="T0" fmla="*/ 59 w 148"/>
              <a:gd name="T1" fmla="*/ 0 h 45"/>
              <a:gd name="T2" fmla="*/ 42 w 148"/>
              <a:gd name="T3" fmla="*/ 460 h 45"/>
              <a:gd name="T4" fmla="*/ 29 w 148"/>
              <a:gd name="T5" fmla="*/ 757 h 45"/>
              <a:gd name="T6" fmla="*/ 232 w 148"/>
              <a:gd name="T7" fmla="*/ 757 h 45"/>
              <a:gd name="T8" fmla="*/ 616 w 148"/>
              <a:gd name="T9" fmla="*/ 757 h 45"/>
              <a:gd name="T10" fmla="*/ 1345 w 148"/>
              <a:gd name="T11" fmla="*/ 616 h 45"/>
              <a:gd name="T12" fmla="*/ 2165 w 148"/>
              <a:gd name="T13" fmla="*/ 263 h 45"/>
              <a:gd name="T14" fmla="*/ 910 w 148"/>
              <a:gd name="T15" fmla="*/ 528 h 45"/>
              <a:gd name="T16" fmla="*/ 294 w 148"/>
              <a:gd name="T17" fmla="*/ 473 h 45"/>
              <a:gd name="T18" fmla="*/ 103 w 148"/>
              <a:gd name="T19" fmla="*/ 109 h 4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8" h="45">
                <a:moveTo>
                  <a:pt x="4" y="0"/>
                </a:moveTo>
                <a:cubicBezTo>
                  <a:pt x="4" y="9"/>
                  <a:pt x="3" y="18"/>
                  <a:pt x="3" y="26"/>
                </a:cubicBezTo>
                <a:cubicBezTo>
                  <a:pt x="3" y="30"/>
                  <a:pt x="0" y="40"/>
                  <a:pt x="2" y="43"/>
                </a:cubicBezTo>
                <a:cubicBezTo>
                  <a:pt x="4" y="45"/>
                  <a:pt x="12" y="43"/>
                  <a:pt x="16" y="43"/>
                </a:cubicBezTo>
                <a:cubicBezTo>
                  <a:pt x="25" y="43"/>
                  <a:pt x="33" y="43"/>
                  <a:pt x="42" y="43"/>
                </a:cubicBezTo>
                <a:cubicBezTo>
                  <a:pt x="60" y="43"/>
                  <a:pt x="75" y="40"/>
                  <a:pt x="92" y="35"/>
                </a:cubicBezTo>
                <a:cubicBezTo>
                  <a:pt x="110" y="29"/>
                  <a:pt x="129" y="20"/>
                  <a:pt x="148" y="15"/>
                </a:cubicBezTo>
                <a:cubicBezTo>
                  <a:pt x="119" y="22"/>
                  <a:pt x="91" y="29"/>
                  <a:pt x="62" y="30"/>
                </a:cubicBezTo>
                <a:cubicBezTo>
                  <a:pt x="50" y="30"/>
                  <a:pt x="32" y="32"/>
                  <a:pt x="20" y="27"/>
                </a:cubicBezTo>
                <a:cubicBezTo>
                  <a:pt x="12" y="23"/>
                  <a:pt x="10" y="14"/>
                  <a:pt x="7" y="6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51" name="Freeform 107">
            <a:extLst>
              <a:ext uri="{FF2B5EF4-FFF2-40B4-BE49-F238E27FC236}">
                <a16:creationId xmlns:a16="http://schemas.microsoft.com/office/drawing/2014/main" id="{511C1B49-FFA6-4590-9D42-4E0E5B5C1603}"/>
              </a:ext>
            </a:extLst>
          </p:cNvPr>
          <p:cNvSpPr>
            <a:spLocks/>
          </p:cNvSpPr>
          <p:nvPr/>
        </p:nvSpPr>
        <p:spPr bwMode="auto">
          <a:xfrm>
            <a:off x="1119713" y="2123706"/>
            <a:ext cx="280497" cy="215681"/>
          </a:xfrm>
          <a:custGeom>
            <a:avLst/>
            <a:gdLst>
              <a:gd name="T0" fmla="*/ 132 w 103"/>
              <a:gd name="T1" fmla="*/ 1312 h 74"/>
              <a:gd name="T2" fmla="*/ 434 w 103"/>
              <a:gd name="T3" fmla="*/ 884 h 74"/>
              <a:gd name="T4" fmla="*/ 492 w 103"/>
              <a:gd name="T5" fmla="*/ 694 h 74"/>
              <a:gd name="T6" fmla="*/ 665 w 103"/>
              <a:gd name="T7" fmla="*/ 707 h 74"/>
              <a:gd name="T8" fmla="*/ 997 w 103"/>
              <a:gd name="T9" fmla="*/ 639 h 74"/>
              <a:gd name="T10" fmla="*/ 1218 w 103"/>
              <a:gd name="T11" fmla="*/ 605 h 74"/>
              <a:gd name="T12" fmla="*/ 1491 w 103"/>
              <a:gd name="T13" fmla="*/ 563 h 74"/>
              <a:gd name="T14" fmla="*/ 1389 w 103"/>
              <a:gd name="T15" fmla="*/ 407 h 74"/>
              <a:gd name="T16" fmla="*/ 1028 w 103"/>
              <a:gd name="T17" fmla="*/ 143 h 74"/>
              <a:gd name="T18" fmla="*/ 344 w 103"/>
              <a:gd name="T19" fmla="*/ 177 h 74"/>
              <a:gd name="T20" fmla="*/ 12 w 103"/>
              <a:gd name="T21" fmla="*/ 605 h 74"/>
              <a:gd name="T22" fmla="*/ 29 w 103"/>
              <a:gd name="T23" fmla="*/ 994 h 7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" h="74">
                <a:moveTo>
                  <a:pt x="9" y="74"/>
                </a:moveTo>
                <a:cubicBezTo>
                  <a:pt x="12" y="65"/>
                  <a:pt x="16" y="45"/>
                  <a:pt x="30" y="50"/>
                </a:cubicBezTo>
                <a:cubicBezTo>
                  <a:pt x="30" y="46"/>
                  <a:pt x="31" y="42"/>
                  <a:pt x="34" y="39"/>
                </a:cubicBezTo>
                <a:cubicBezTo>
                  <a:pt x="39" y="35"/>
                  <a:pt x="41" y="38"/>
                  <a:pt x="46" y="40"/>
                </a:cubicBezTo>
                <a:cubicBezTo>
                  <a:pt x="49" y="31"/>
                  <a:pt x="63" y="35"/>
                  <a:pt x="69" y="36"/>
                </a:cubicBezTo>
                <a:cubicBezTo>
                  <a:pt x="76" y="38"/>
                  <a:pt x="77" y="37"/>
                  <a:pt x="84" y="34"/>
                </a:cubicBezTo>
                <a:cubicBezTo>
                  <a:pt x="90" y="31"/>
                  <a:pt x="97" y="33"/>
                  <a:pt x="103" y="32"/>
                </a:cubicBezTo>
                <a:cubicBezTo>
                  <a:pt x="103" y="28"/>
                  <a:pt x="98" y="25"/>
                  <a:pt x="96" y="23"/>
                </a:cubicBezTo>
                <a:cubicBezTo>
                  <a:pt x="88" y="17"/>
                  <a:pt x="80" y="11"/>
                  <a:pt x="71" y="8"/>
                </a:cubicBezTo>
                <a:cubicBezTo>
                  <a:pt x="54" y="3"/>
                  <a:pt x="39" y="0"/>
                  <a:pt x="24" y="10"/>
                </a:cubicBezTo>
                <a:cubicBezTo>
                  <a:pt x="14" y="16"/>
                  <a:pt x="3" y="22"/>
                  <a:pt x="1" y="34"/>
                </a:cubicBezTo>
                <a:cubicBezTo>
                  <a:pt x="0" y="42"/>
                  <a:pt x="2" y="49"/>
                  <a:pt x="2" y="56"/>
                </a:cubicBezTo>
              </a:path>
            </a:pathLst>
          </a:custGeom>
          <a:solidFill>
            <a:srgbClr val="C2BA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52" name="Freeform 108">
            <a:extLst>
              <a:ext uri="{FF2B5EF4-FFF2-40B4-BE49-F238E27FC236}">
                <a16:creationId xmlns:a16="http://schemas.microsoft.com/office/drawing/2014/main" id="{28865C8E-4006-EB81-3360-132A072A32EB}"/>
              </a:ext>
            </a:extLst>
          </p:cNvPr>
          <p:cNvSpPr>
            <a:spLocks/>
          </p:cNvSpPr>
          <p:nvPr/>
        </p:nvSpPr>
        <p:spPr bwMode="auto">
          <a:xfrm>
            <a:off x="1532076" y="2156114"/>
            <a:ext cx="168745" cy="206741"/>
          </a:xfrm>
          <a:custGeom>
            <a:avLst/>
            <a:gdLst>
              <a:gd name="T0" fmla="*/ 0 w 62"/>
              <a:gd name="T1" fmla="*/ 495 h 71"/>
              <a:gd name="T2" fmla="*/ 202 w 62"/>
              <a:gd name="T3" fmla="*/ 474 h 71"/>
              <a:gd name="T4" fmla="*/ 273 w 62"/>
              <a:gd name="T5" fmla="*/ 706 h 71"/>
              <a:gd name="T6" fmla="*/ 492 w 62"/>
              <a:gd name="T7" fmla="*/ 816 h 71"/>
              <a:gd name="T8" fmla="*/ 504 w 62"/>
              <a:gd name="T9" fmla="*/ 990 h 71"/>
              <a:gd name="T10" fmla="*/ 677 w 62"/>
              <a:gd name="T11" fmla="*/ 1222 h 71"/>
              <a:gd name="T12" fmla="*/ 835 w 62"/>
              <a:gd name="T13" fmla="*/ 1133 h 71"/>
              <a:gd name="T14" fmla="*/ 855 w 62"/>
              <a:gd name="T15" fmla="*/ 550 h 71"/>
              <a:gd name="T16" fmla="*/ 504 w 62"/>
              <a:gd name="T17" fmla="*/ 34 h 71"/>
              <a:gd name="T18" fmla="*/ 173 w 62"/>
              <a:gd name="T19" fmla="*/ 156 h 7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2" h="71">
                <a:moveTo>
                  <a:pt x="0" y="28"/>
                </a:moveTo>
                <a:cubicBezTo>
                  <a:pt x="4" y="25"/>
                  <a:pt x="9" y="24"/>
                  <a:pt x="14" y="27"/>
                </a:cubicBezTo>
                <a:cubicBezTo>
                  <a:pt x="18" y="30"/>
                  <a:pt x="21" y="36"/>
                  <a:pt x="19" y="40"/>
                </a:cubicBezTo>
                <a:cubicBezTo>
                  <a:pt x="24" y="37"/>
                  <a:pt x="30" y="44"/>
                  <a:pt x="34" y="46"/>
                </a:cubicBezTo>
                <a:cubicBezTo>
                  <a:pt x="39" y="51"/>
                  <a:pt x="36" y="52"/>
                  <a:pt x="35" y="56"/>
                </a:cubicBezTo>
                <a:cubicBezTo>
                  <a:pt x="43" y="57"/>
                  <a:pt x="45" y="63"/>
                  <a:pt x="47" y="69"/>
                </a:cubicBezTo>
                <a:cubicBezTo>
                  <a:pt x="53" y="68"/>
                  <a:pt x="56" y="71"/>
                  <a:pt x="58" y="64"/>
                </a:cubicBezTo>
                <a:cubicBezTo>
                  <a:pt x="61" y="53"/>
                  <a:pt x="62" y="43"/>
                  <a:pt x="59" y="31"/>
                </a:cubicBezTo>
                <a:cubicBezTo>
                  <a:pt x="57" y="20"/>
                  <a:pt x="47" y="5"/>
                  <a:pt x="35" y="2"/>
                </a:cubicBezTo>
                <a:cubicBezTo>
                  <a:pt x="28" y="0"/>
                  <a:pt x="15" y="2"/>
                  <a:pt x="12" y="9"/>
                </a:cubicBezTo>
              </a:path>
            </a:pathLst>
          </a:custGeom>
          <a:solidFill>
            <a:srgbClr val="C2BA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53" name="Freeform 109">
            <a:extLst>
              <a:ext uri="{FF2B5EF4-FFF2-40B4-BE49-F238E27FC236}">
                <a16:creationId xmlns:a16="http://schemas.microsoft.com/office/drawing/2014/main" id="{3ED3EE72-6ACF-9DBE-CCA3-8F5FFD30E751}"/>
              </a:ext>
            </a:extLst>
          </p:cNvPr>
          <p:cNvSpPr>
            <a:spLocks/>
          </p:cNvSpPr>
          <p:nvPr/>
        </p:nvSpPr>
        <p:spPr bwMode="auto">
          <a:xfrm>
            <a:off x="1744405" y="4200052"/>
            <a:ext cx="90519" cy="125162"/>
          </a:xfrm>
          <a:custGeom>
            <a:avLst/>
            <a:gdLst>
              <a:gd name="T0" fmla="*/ 194 w 33"/>
              <a:gd name="T1" fmla="*/ 34 h 43"/>
              <a:gd name="T2" fmla="*/ 459 w 33"/>
              <a:gd name="T3" fmla="*/ 177 h 43"/>
              <a:gd name="T4" fmla="*/ 0 w 33"/>
              <a:gd name="T5" fmla="*/ 385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" h="43">
                <a:moveTo>
                  <a:pt x="13" y="2"/>
                </a:moveTo>
                <a:cubicBezTo>
                  <a:pt x="20" y="5"/>
                  <a:pt x="29" y="0"/>
                  <a:pt x="31" y="10"/>
                </a:cubicBezTo>
                <a:cubicBezTo>
                  <a:pt x="33" y="23"/>
                  <a:pt x="6" y="43"/>
                  <a:pt x="0" y="22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54" name="Freeform 110">
            <a:extLst>
              <a:ext uri="{FF2B5EF4-FFF2-40B4-BE49-F238E27FC236}">
                <a16:creationId xmlns:a16="http://schemas.microsoft.com/office/drawing/2014/main" id="{F76933A9-D02E-A60B-B741-A17F5C57609E}"/>
              </a:ext>
            </a:extLst>
          </p:cNvPr>
          <p:cNvSpPr>
            <a:spLocks/>
          </p:cNvSpPr>
          <p:nvPr/>
        </p:nvSpPr>
        <p:spPr bwMode="auto">
          <a:xfrm>
            <a:off x="1799163" y="4197817"/>
            <a:ext cx="109517" cy="87166"/>
          </a:xfrm>
          <a:custGeom>
            <a:avLst/>
            <a:gdLst>
              <a:gd name="T0" fmla="*/ 12 w 40"/>
              <a:gd name="T1" fmla="*/ 528 h 30"/>
              <a:gd name="T2" fmla="*/ 588 w 40"/>
              <a:gd name="T3" fmla="*/ 0 h 30"/>
              <a:gd name="T4" fmla="*/ 0 w 40"/>
              <a:gd name="T5" fmla="*/ 156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" h="30">
                <a:moveTo>
                  <a:pt x="1" y="30"/>
                </a:moveTo>
                <a:cubicBezTo>
                  <a:pt x="7" y="14"/>
                  <a:pt x="35" y="17"/>
                  <a:pt x="40" y="0"/>
                </a:cubicBezTo>
                <a:cubicBezTo>
                  <a:pt x="29" y="8"/>
                  <a:pt x="13" y="6"/>
                  <a:pt x="0" y="9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55" name="Oval 111">
            <a:extLst>
              <a:ext uri="{FF2B5EF4-FFF2-40B4-BE49-F238E27FC236}">
                <a16:creationId xmlns:a16="http://schemas.microsoft.com/office/drawing/2014/main" id="{E068269C-BE45-2912-A723-132AC4D1F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8631" y="3935201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56" name="Oval 112">
            <a:extLst>
              <a:ext uri="{FF2B5EF4-FFF2-40B4-BE49-F238E27FC236}">
                <a16:creationId xmlns:a16="http://schemas.microsoft.com/office/drawing/2014/main" id="{E03EB486-76B7-17D2-54DC-5E12838C8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3975431"/>
            <a:ext cx="22350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57" name="Oval 113">
            <a:extLst>
              <a:ext uri="{FF2B5EF4-FFF2-40B4-BE49-F238E27FC236}">
                <a16:creationId xmlns:a16="http://schemas.microsoft.com/office/drawing/2014/main" id="{9A353582-4744-8A74-673C-E36D6E495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97878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58" name="Oval 114">
            <a:extLst>
              <a:ext uri="{FF2B5EF4-FFF2-40B4-BE49-F238E27FC236}">
                <a16:creationId xmlns:a16="http://schemas.microsoft.com/office/drawing/2014/main" id="{65AC2A53-CB43-C183-3123-0C3268F57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979" y="3946376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59" name="Oval 115">
            <a:extLst>
              <a:ext uri="{FF2B5EF4-FFF2-40B4-BE49-F238E27FC236}">
                <a16:creationId xmlns:a16="http://schemas.microsoft.com/office/drawing/2014/main" id="{BF4AF95A-F2E8-D0DA-134A-A99A0BFFC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3897205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0" name="Oval 116">
            <a:extLst>
              <a:ext uri="{FF2B5EF4-FFF2-40B4-BE49-F238E27FC236}">
                <a16:creationId xmlns:a16="http://schemas.microsoft.com/office/drawing/2014/main" id="{B90DEB08-4C6E-DE23-420D-CFFC8840B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95" y="3920673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1" name="Oval 117">
            <a:extLst>
              <a:ext uri="{FF2B5EF4-FFF2-40B4-BE49-F238E27FC236}">
                <a16:creationId xmlns:a16="http://schemas.microsoft.com/office/drawing/2014/main" id="{4729C305-2A44-6DEA-8A22-4F3465A57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392402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2" name="Oval 118">
            <a:extLst>
              <a:ext uri="{FF2B5EF4-FFF2-40B4-BE49-F238E27FC236}">
                <a16:creationId xmlns:a16="http://schemas.microsoft.com/office/drawing/2014/main" id="{AC5C4382-ED8E-9E61-A55A-83F4B612E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768" y="3984371"/>
            <a:ext cx="20115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3" name="Oval 119">
            <a:extLst>
              <a:ext uri="{FF2B5EF4-FFF2-40B4-BE49-F238E27FC236}">
                <a16:creationId xmlns:a16="http://schemas.microsoft.com/office/drawing/2014/main" id="{EA2E358A-5812-4DC7-5C8B-279813429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287" y="3973196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4" name="Oval 120">
            <a:extLst>
              <a:ext uri="{FF2B5EF4-FFF2-40B4-BE49-F238E27FC236}">
                <a16:creationId xmlns:a16="http://schemas.microsoft.com/office/drawing/2014/main" id="{AB8E22A6-2268-2AB7-EDD0-38030B218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5877" y="404024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5" name="Oval 121">
            <a:extLst>
              <a:ext uri="{FF2B5EF4-FFF2-40B4-BE49-F238E27FC236}">
                <a16:creationId xmlns:a16="http://schemas.microsoft.com/office/drawing/2014/main" id="{DA7EDD3C-A9A7-55AC-147D-D81EBFB3F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3891618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6" name="Oval 122">
            <a:extLst>
              <a:ext uri="{FF2B5EF4-FFF2-40B4-BE49-F238E27FC236}">
                <a16:creationId xmlns:a16="http://schemas.microsoft.com/office/drawing/2014/main" id="{FD2A2546-3DB7-482E-D823-7D7602F48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684" y="3699405"/>
            <a:ext cx="1564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7" name="Oval 123">
            <a:extLst>
              <a:ext uri="{FF2B5EF4-FFF2-40B4-BE49-F238E27FC236}">
                <a16:creationId xmlns:a16="http://schemas.microsoft.com/office/drawing/2014/main" id="{23E9A14C-D38A-9D11-E86E-034FABF09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855" y="359435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8" name="Oval 124">
            <a:extLst>
              <a:ext uri="{FF2B5EF4-FFF2-40B4-BE49-F238E27FC236}">
                <a16:creationId xmlns:a16="http://schemas.microsoft.com/office/drawing/2014/main" id="{CD8211E1-92B5-FF0B-317F-C33B346C0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36" y="361223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69" name="Oval 125">
            <a:extLst>
              <a:ext uri="{FF2B5EF4-FFF2-40B4-BE49-F238E27FC236}">
                <a16:creationId xmlns:a16="http://schemas.microsoft.com/office/drawing/2014/main" id="{590A62E4-11C9-127C-22AE-66ECF559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025" y="3891618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0" name="Oval 126">
            <a:extLst>
              <a:ext uri="{FF2B5EF4-FFF2-40B4-BE49-F238E27FC236}">
                <a16:creationId xmlns:a16="http://schemas.microsoft.com/office/drawing/2014/main" id="{FE8B91C6-74EC-7BBC-5975-25C0B3C42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40" y="395866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1" name="Oval 127">
            <a:extLst>
              <a:ext uri="{FF2B5EF4-FFF2-40B4-BE49-F238E27FC236}">
                <a16:creationId xmlns:a16="http://schemas.microsoft.com/office/drawing/2014/main" id="{63B089DC-D720-8609-E3EA-E4F6CA93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267" y="3911733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2" name="Oval 128">
            <a:extLst>
              <a:ext uri="{FF2B5EF4-FFF2-40B4-BE49-F238E27FC236}">
                <a16:creationId xmlns:a16="http://schemas.microsoft.com/office/drawing/2014/main" id="{A881469D-9AFE-6EF0-905B-351A5D7F6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850" y="3911733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3" name="Oval 129">
            <a:extLst>
              <a:ext uri="{FF2B5EF4-FFF2-40B4-BE49-F238E27FC236}">
                <a16:creationId xmlns:a16="http://schemas.microsoft.com/office/drawing/2014/main" id="{44E8B059-E0EB-F521-A1F3-985312D9C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087" y="3931848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4" name="Oval 130">
            <a:extLst>
              <a:ext uri="{FF2B5EF4-FFF2-40B4-BE49-F238E27FC236}">
                <a16:creationId xmlns:a16="http://schemas.microsoft.com/office/drawing/2014/main" id="{E0D2A77E-4638-2E18-3331-D7D25A3F4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15" y="3982136"/>
            <a:ext cx="20115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5" name="Oval 131">
            <a:extLst>
              <a:ext uri="{FF2B5EF4-FFF2-40B4-BE49-F238E27FC236}">
                <a16:creationId xmlns:a16="http://schemas.microsoft.com/office/drawing/2014/main" id="{6C41CECA-670A-4FEA-4550-91CF1ABB7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500" y="3982136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6" name="Oval 132">
            <a:extLst>
              <a:ext uri="{FF2B5EF4-FFF2-40B4-BE49-F238E27FC236}">
                <a16:creationId xmlns:a16="http://schemas.microsoft.com/office/drawing/2014/main" id="{3CD65B18-76C4-34AA-9251-B852E6E0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36" y="3960904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7" name="Oval 133">
            <a:extLst>
              <a:ext uri="{FF2B5EF4-FFF2-40B4-BE49-F238E27FC236}">
                <a16:creationId xmlns:a16="http://schemas.microsoft.com/office/drawing/2014/main" id="{A5FB5A5C-7023-4467-54D9-8EEB4F919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256" y="3882677"/>
            <a:ext cx="20115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8" name="Oval 134">
            <a:extLst>
              <a:ext uri="{FF2B5EF4-FFF2-40B4-BE49-F238E27FC236}">
                <a16:creationId xmlns:a16="http://schemas.microsoft.com/office/drawing/2014/main" id="{5340E548-8F30-D0E1-8842-63EA572DB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611" y="386815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79" name="Oval 135">
            <a:extLst>
              <a:ext uri="{FF2B5EF4-FFF2-40B4-BE49-F238E27FC236}">
                <a16:creationId xmlns:a16="http://schemas.microsoft.com/office/drawing/2014/main" id="{53426A1D-D08D-B28F-6770-6544EB281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611" y="381562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0" name="Oval 136">
            <a:extLst>
              <a:ext uri="{FF2B5EF4-FFF2-40B4-BE49-F238E27FC236}">
                <a16:creationId xmlns:a16="http://schemas.microsoft.com/office/drawing/2014/main" id="{72AC7135-0237-8C6C-21F1-154979BB0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675" y="3792159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1" name="Oval 137">
            <a:extLst>
              <a:ext uri="{FF2B5EF4-FFF2-40B4-BE49-F238E27FC236}">
                <a16:creationId xmlns:a16="http://schemas.microsoft.com/office/drawing/2014/main" id="{35858706-7F86-408C-3763-0F9EFB4E9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850" y="369940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2" name="Oval 138">
            <a:extLst>
              <a:ext uri="{FF2B5EF4-FFF2-40B4-BE49-F238E27FC236}">
                <a16:creationId xmlns:a16="http://schemas.microsoft.com/office/drawing/2014/main" id="{0E9AE541-A6D5-93B1-C113-FF495AF62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777" y="3728460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3" name="Oval 139">
            <a:extLst>
              <a:ext uri="{FF2B5EF4-FFF2-40B4-BE49-F238E27FC236}">
                <a16:creationId xmlns:a16="http://schemas.microsoft.com/office/drawing/2014/main" id="{18A0CB82-FDA7-D818-C910-CFC98B559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540" y="3751928"/>
            <a:ext cx="1899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4" name="Oval 140">
            <a:extLst>
              <a:ext uri="{FF2B5EF4-FFF2-40B4-BE49-F238E27FC236}">
                <a16:creationId xmlns:a16="http://schemas.microsoft.com/office/drawing/2014/main" id="{32BE7092-60CE-237D-D131-4F8F89C8D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518" y="357983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5" name="Oval 141">
            <a:extLst>
              <a:ext uri="{FF2B5EF4-FFF2-40B4-BE49-F238E27FC236}">
                <a16:creationId xmlns:a16="http://schemas.microsoft.com/office/drawing/2014/main" id="{6FB63D72-D154-6D86-8CD7-901008F7D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3547422"/>
            <a:ext cx="16763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6" name="Oval 142">
            <a:extLst>
              <a:ext uri="{FF2B5EF4-FFF2-40B4-BE49-F238E27FC236}">
                <a16:creationId xmlns:a16="http://schemas.microsoft.com/office/drawing/2014/main" id="{F5F8B120-EE11-D7B9-14C2-89A874290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57" y="361223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7" name="Oval 143">
            <a:extLst>
              <a:ext uri="{FF2B5EF4-FFF2-40B4-BE49-F238E27FC236}">
                <a16:creationId xmlns:a16="http://schemas.microsoft.com/office/drawing/2014/main" id="{858D15E3-246B-FCD6-5D40-D2FF9D867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416" y="378992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8" name="Oval 144">
            <a:extLst>
              <a:ext uri="{FF2B5EF4-FFF2-40B4-BE49-F238E27FC236}">
                <a16:creationId xmlns:a16="http://schemas.microsoft.com/office/drawing/2014/main" id="{BC4E7D48-19EC-33D5-489C-ADE1DC367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409" y="3862562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89" name="Oval 145">
            <a:extLst>
              <a:ext uri="{FF2B5EF4-FFF2-40B4-BE49-F238E27FC236}">
                <a16:creationId xmlns:a16="http://schemas.microsoft.com/office/drawing/2014/main" id="{59E0382F-D4BE-21E3-D93D-2BBEB91B9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4054775"/>
            <a:ext cx="1564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0" name="Oval 146">
            <a:extLst>
              <a:ext uri="{FF2B5EF4-FFF2-40B4-BE49-F238E27FC236}">
                <a16:creationId xmlns:a16="http://schemas.microsoft.com/office/drawing/2014/main" id="{87BC7E45-A99F-D0FF-F79D-C2F27D4B0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4133001"/>
            <a:ext cx="1564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1" name="Oval 147">
            <a:extLst>
              <a:ext uri="{FF2B5EF4-FFF2-40B4-BE49-F238E27FC236}">
                <a16:creationId xmlns:a16="http://schemas.microsoft.com/office/drawing/2014/main" id="{F291753D-E51A-1553-75C6-81AB5F19C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26" y="421234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2" name="Oval 148">
            <a:extLst>
              <a:ext uri="{FF2B5EF4-FFF2-40B4-BE49-F238E27FC236}">
                <a16:creationId xmlns:a16="http://schemas.microsoft.com/office/drawing/2014/main" id="{5F4D6740-ADBF-C03A-F7AE-9D1D20FB8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4316274"/>
            <a:ext cx="15645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3" name="Oval 149">
            <a:extLst>
              <a:ext uri="{FF2B5EF4-FFF2-40B4-BE49-F238E27FC236}">
                <a16:creationId xmlns:a16="http://schemas.microsoft.com/office/drawing/2014/main" id="{3E77E98D-E480-284E-B393-413D0C763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4386678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4" name="Oval 150">
            <a:extLst>
              <a:ext uri="{FF2B5EF4-FFF2-40B4-BE49-F238E27FC236}">
                <a16:creationId xmlns:a16="http://schemas.microsoft.com/office/drawing/2014/main" id="{2006C8A9-3405-4D0D-0877-C93AD27BC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20" y="443920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5" name="Oval 151">
            <a:extLst>
              <a:ext uri="{FF2B5EF4-FFF2-40B4-BE49-F238E27FC236}">
                <a16:creationId xmlns:a16="http://schemas.microsoft.com/office/drawing/2014/main" id="{178454B6-9D9A-45BB-F782-634DC21DE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448613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6" name="Oval 152">
            <a:extLst>
              <a:ext uri="{FF2B5EF4-FFF2-40B4-BE49-F238E27FC236}">
                <a16:creationId xmlns:a16="http://schemas.microsoft.com/office/drawing/2014/main" id="{1C93A8EB-D7E5-7568-673D-8EC3BCD5A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651" y="4272691"/>
            <a:ext cx="16763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7" name="Oval 153">
            <a:extLst>
              <a:ext uri="{FF2B5EF4-FFF2-40B4-BE49-F238E27FC236}">
                <a16:creationId xmlns:a16="http://schemas.microsoft.com/office/drawing/2014/main" id="{4115B5AC-5D3F-78C4-B001-1A2A7C3AC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53" y="4357622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8" name="Oval 154">
            <a:extLst>
              <a:ext uri="{FF2B5EF4-FFF2-40B4-BE49-F238E27FC236}">
                <a16:creationId xmlns:a16="http://schemas.microsoft.com/office/drawing/2014/main" id="{5D530F49-D755-67BE-5018-CBAA1F23A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67" y="394972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299" name="Oval 155">
            <a:extLst>
              <a:ext uri="{FF2B5EF4-FFF2-40B4-BE49-F238E27FC236}">
                <a16:creationId xmlns:a16="http://schemas.microsoft.com/office/drawing/2014/main" id="{79E830D1-FA12-05FA-AF58-685923533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688" y="3989959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0" name="Oval 156">
            <a:extLst>
              <a:ext uri="{FF2B5EF4-FFF2-40B4-BE49-F238E27FC236}">
                <a16:creationId xmlns:a16="http://schemas.microsoft.com/office/drawing/2014/main" id="{D9EF4608-8A66-BB87-AF76-1E8306E21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099" y="4089418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1" name="Oval 157">
            <a:extLst>
              <a:ext uri="{FF2B5EF4-FFF2-40B4-BE49-F238E27FC236}">
                <a16:creationId xmlns:a16="http://schemas.microsoft.com/office/drawing/2014/main" id="{5443A8B5-FBBF-4554-76A7-C4EDA76CF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267" y="4060363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2" name="Oval 158">
            <a:extLst>
              <a:ext uri="{FF2B5EF4-FFF2-40B4-BE49-F238E27FC236}">
                <a16:creationId xmlns:a16="http://schemas.microsoft.com/office/drawing/2014/main" id="{C39F378D-8CD3-D065-1711-3DACED1C6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504" y="400783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3" name="Oval 159">
            <a:extLst>
              <a:ext uri="{FF2B5EF4-FFF2-40B4-BE49-F238E27FC236}">
                <a16:creationId xmlns:a16="http://schemas.microsoft.com/office/drawing/2014/main" id="{FE80C61B-501E-725D-453D-F64E61B66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4036895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4" name="Oval 160">
            <a:extLst>
              <a:ext uri="{FF2B5EF4-FFF2-40B4-BE49-F238E27FC236}">
                <a16:creationId xmlns:a16="http://schemas.microsoft.com/office/drawing/2014/main" id="{A19CAF2E-B005-96AF-8657-D72460C62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762" y="4031307"/>
            <a:ext cx="1564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5" name="Oval 161">
            <a:extLst>
              <a:ext uri="{FF2B5EF4-FFF2-40B4-BE49-F238E27FC236}">
                <a16:creationId xmlns:a16="http://schemas.microsoft.com/office/drawing/2014/main" id="{6D485716-6BAF-C247-1E78-007B43CDD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409" y="4063715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6" name="Oval 162">
            <a:extLst>
              <a:ext uri="{FF2B5EF4-FFF2-40B4-BE49-F238E27FC236}">
                <a16:creationId xmlns:a16="http://schemas.microsoft.com/office/drawing/2014/main" id="{C2443844-CFBF-0E10-58E7-C8626A7BE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59" y="409277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7" name="Oval 163">
            <a:extLst>
              <a:ext uri="{FF2B5EF4-FFF2-40B4-BE49-F238E27FC236}">
                <a16:creationId xmlns:a16="http://schemas.microsoft.com/office/drawing/2014/main" id="{366B3EF7-C9CA-A4EC-A101-0A250D58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407" y="4057010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8" name="Oval 164">
            <a:extLst>
              <a:ext uri="{FF2B5EF4-FFF2-40B4-BE49-F238E27FC236}">
                <a16:creationId xmlns:a16="http://schemas.microsoft.com/office/drawing/2014/main" id="{7EDA3EC3-C3FA-2C9C-2A1A-C79DB7E94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932" y="4083830"/>
            <a:ext cx="1564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09" name="Oval 165">
            <a:extLst>
              <a:ext uri="{FF2B5EF4-FFF2-40B4-BE49-F238E27FC236}">
                <a16:creationId xmlns:a16="http://schemas.microsoft.com/office/drawing/2014/main" id="{357E8C6F-142F-E91B-1252-DF6BEEB11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404918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0" name="Oval 166">
            <a:extLst>
              <a:ext uri="{FF2B5EF4-FFF2-40B4-BE49-F238E27FC236}">
                <a16:creationId xmlns:a16="http://schemas.microsoft.com/office/drawing/2014/main" id="{7518D89B-E351-6010-1205-A4085D278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274" y="4153117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1" name="Oval 167">
            <a:extLst>
              <a:ext uri="{FF2B5EF4-FFF2-40B4-BE49-F238E27FC236}">
                <a16:creationId xmlns:a16="http://schemas.microsoft.com/office/drawing/2014/main" id="{B699AF73-BE62-ED68-91C0-0F684F6E0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57" y="4167644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2" name="Oval 168">
            <a:extLst>
              <a:ext uri="{FF2B5EF4-FFF2-40B4-BE49-F238E27FC236}">
                <a16:creationId xmlns:a16="http://schemas.microsoft.com/office/drawing/2014/main" id="{F5DC3984-6A1D-12AB-9AB0-E6102B831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271" y="4109533"/>
            <a:ext cx="1564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3" name="Oval 169">
            <a:extLst>
              <a:ext uri="{FF2B5EF4-FFF2-40B4-BE49-F238E27FC236}">
                <a16:creationId xmlns:a16="http://schemas.microsoft.com/office/drawing/2014/main" id="{0C09290A-7F47-44C7-2B6F-DB40313F5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444" y="413635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4" name="Oval 170">
            <a:extLst>
              <a:ext uri="{FF2B5EF4-FFF2-40B4-BE49-F238E27FC236}">
                <a16:creationId xmlns:a16="http://schemas.microsoft.com/office/drawing/2014/main" id="{F9D28404-4947-3170-A24B-6EEFE151E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4176584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5" name="Oval 171">
            <a:extLst>
              <a:ext uri="{FF2B5EF4-FFF2-40B4-BE49-F238E27FC236}">
                <a16:creationId xmlns:a16="http://schemas.microsoft.com/office/drawing/2014/main" id="{4187E58C-B5CD-8EE7-3537-3F2292683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1602" y="4167644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6" name="Oval 172">
            <a:extLst>
              <a:ext uri="{FF2B5EF4-FFF2-40B4-BE49-F238E27FC236}">
                <a16:creationId xmlns:a16="http://schemas.microsoft.com/office/drawing/2014/main" id="{BF933B13-8385-1182-C0AE-EE8F227AA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192" y="4112886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7" name="Oval 173">
            <a:extLst>
              <a:ext uri="{FF2B5EF4-FFF2-40B4-BE49-F238E27FC236}">
                <a16:creationId xmlns:a16="http://schemas.microsoft.com/office/drawing/2014/main" id="{90E83195-FDAD-C0FC-13B7-6DD80AF6C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786" y="4074890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8" name="Oval 174">
            <a:extLst>
              <a:ext uri="{FF2B5EF4-FFF2-40B4-BE49-F238E27FC236}">
                <a16:creationId xmlns:a16="http://schemas.microsoft.com/office/drawing/2014/main" id="{636FD775-81FE-989D-A554-1B9B4E550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675" y="4080478"/>
            <a:ext cx="1676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19" name="Oval 175">
            <a:extLst>
              <a:ext uri="{FF2B5EF4-FFF2-40B4-BE49-F238E27FC236}">
                <a16:creationId xmlns:a16="http://schemas.microsoft.com/office/drawing/2014/main" id="{7E9533FF-89A9-3F91-4D19-D7793E0F5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4063715"/>
            <a:ext cx="20115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0" name="Oval 176">
            <a:extLst>
              <a:ext uri="{FF2B5EF4-FFF2-40B4-BE49-F238E27FC236}">
                <a16:creationId xmlns:a16="http://schemas.microsoft.com/office/drawing/2014/main" id="{4BB78969-9734-14A4-5460-4F06D4F0C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855" y="4101711"/>
            <a:ext cx="15645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1" name="Oval 177">
            <a:extLst>
              <a:ext uri="{FF2B5EF4-FFF2-40B4-BE49-F238E27FC236}">
                <a16:creationId xmlns:a16="http://schemas.microsoft.com/office/drawing/2014/main" id="{6B100DBF-F82E-FB1F-454C-D42F506EB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846" y="397878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2" name="Oval 178">
            <a:extLst>
              <a:ext uri="{FF2B5EF4-FFF2-40B4-BE49-F238E27FC236}">
                <a16:creationId xmlns:a16="http://schemas.microsoft.com/office/drawing/2014/main" id="{63B79F76-1A46-DDED-F47E-BD7063BA5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861" y="375751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3" name="Oval 179">
            <a:extLst>
              <a:ext uri="{FF2B5EF4-FFF2-40B4-BE49-F238E27FC236}">
                <a16:creationId xmlns:a16="http://schemas.microsoft.com/office/drawing/2014/main" id="{59163BEC-AA95-33FB-DC57-5071305AF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783218"/>
            <a:ext cx="16763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4" name="Oval 180">
            <a:extLst>
              <a:ext uri="{FF2B5EF4-FFF2-40B4-BE49-F238E27FC236}">
                <a16:creationId xmlns:a16="http://schemas.microsoft.com/office/drawing/2014/main" id="{49BBAF15-C82A-6827-6708-0C9FD6A7A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1" y="383350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5" name="Oval 181">
            <a:extLst>
              <a:ext uri="{FF2B5EF4-FFF2-40B4-BE49-F238E27FC236}">
                <a16:creationId xmlns:a16="http://schemas.microsoft.com/office/drawing/2014/main" id="{ADE1B143-578F-64F9-A6B7-92759A16E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090" y="3879325"/>
            <a:ext cx="16763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6" name="Oval 182">
            <a:extLst>
              <a:ext uri="{FF2B5EF4-FFF2-40B4-BE49-F238E27FC236}">
                <a16:creationId xmlns:a16="http://schemas.microsoft.com/office/drawing/2014/main" id="{7201BB22-0AE5-964A-AA29-971541883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13" y="3862562"/>
            <a:ext cx="15645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7" name="Oval 183">
            <a:extLst>
              <a:ext uri="{FF2B5EF4-FFF2-40B4-BE49-F238E27FC236}">
                <a16:creationId xmlns:a16="http://schemas.microsoft.com/office/drawing/2014/main" id="{2799FB9B-03FA-D064-8040-18BD34524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502" y="3946376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8" name="Oval 184">
            <a:extLst>
              <a:ext uri="{FF2B5EF4-FFF2-40B4-BE49-F238E27FC236}">
                <a16:creationId xmlns:a16="http://schemas.microsoft.com/office/drawing/2014/main" id="{BA3F497B-5FE2-5633-F6CB-CE992230A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0" y="3722872"/>
            <a:ext cx="1899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29" name="Oval 185">
            <a:extLst>
              <a:ext uri="{FF2B5EF4-FFF2-40B4-BE49-F238E27FC236}">
                <a16:creationId xmlns:a16="http://schemas.microsoft.com/office/drawing/2014/main" id="{08C4E4F8-DB56-C6F0-92F1-7D14D8C47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518" y="375416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0" name="Oval 186">
            <a:extLst>
              <a:ext uri="{FF2B5EF4-FFF2-40B4-BE49-F238E27FC236}">
                <a16:creationId xmlns:a16="http://schemas.microsoft.com/office/drawing/2014/main" id="{5DC3A735-302D-D8CD-1386-59C7E0559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163" y="3780983"/>
            <a:ext cx="16763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1" name="Oval 187">
            <a:extLst>
              <a:ext uri="{FF2B5EF4-FFF2-40B4-BE49-F238E27FC236}">
                <a16:creationId xmlns:a16="http://schemas.microsoft.com/office/drawing/2014/main" id="{EC4F4AD1-1EBC-5DC9-5F77-0ABC03F91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3731813"/>
            <a:ext cx="13410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2" name="Oval 188">
            <a:extLst>
              <a:ext uri="{FF2B5EF4-FFF2-40B4-BE49-F238E27FC236}">
                <a16:creationId xmlns:a16="http://schemas.microsoft.com/office/drawing/2014/main" id="{F18B3815-37DB-BF0E-DBB1-C679B31E3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746340"/>
            <a:ext cx="13410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3" name="Oval 189">
            <a:extLst>
              <a:ext uri="{FF2B5EF4-FFF2-40B4-BE49-F238E27FC236}">
                <a16:creationId xmlns:a16="http://schemas.microsoft.com/office/drawing/2014/main" id="{705A2266-C2B2-73BA-7B05-803D63A88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3679289"/>
            <a:ext cx="16763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4" name="Oval 190">
            <a:extLst>
              <a:ext uri="{FF2B5EF4-FFF2-40B4-BE49-F238E27FC236}">
                <a16:creationId xmlns:a16="http://schemas.microsoft.com/office/drawing/2014/main" id="{C8508157-3F53-F219-3787-186C269A8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3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5" name="Oval 191">
            <a:extLst>
              <a:ext uri="{FF2B5EF4-FFF2-40B4-BE49-F238E27FC236}">
                <a16:creationId xmlns:a16="http://schemas.microsoft.com/office/drawing/2014/main" id="{D2B97266-80ED-75D9-289F-8B80AAEA0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515" y="3701640"/>
            <a:ext cx="13410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6" name="Oval 192">
            <a:extLst>
              <a:ext uri="{FF2B5EF4-FFF2-40B4-BE49-F238E27FC236}">
                <a16:creationId xmlns:a16="http://schemas.microsoft.com/office/drawing/2014/main" id="{9F2DE4F9-3917-9DFF-DD27-9BD5EBEF9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36871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7" name="Oval 193">
            <a:extLst>
              <a:ext uri="{FF2B5EF4-FFF2-40B4-BE49-F238E27FC236}">
                <a16:creationId xmlns:a16="http://schemas.microsoft.com/office/drawing/2014/main" id="{D784AE2C-305F-082D-3973-5521F5E22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78" y="3681524"/>
            <a:ext cx="1452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8" name="Oval 194">
            <a:extLst>
              <a:ext uri="{FF2B5EF4-FFF2-40B4-BE49-F238E27FC236}">
                <a16:creationId xmlns:a16="http://schemas.microsoft.com/office/drawing/2014/main" id="{F7F67092-61DD-2093-0910-9337C2C99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651" y="3650234"/>
            <a:ext cx="1452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39" name="Oval 195">
            <a:extLst>
              <a:ext uri="{FF2B5EF4-FFF2-40B4-BE49-F238E27FC236}">
                <a16:creationId xmlns:a16="http://schemas.microsoft.com/office/drawing/2014/main" id="{36EEF923-D54B-D4E6-02CC-818309788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63" y="3701640"/>
            <a:ext cx="16763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0" name="Oval 196">
            <a:extLst>
              <a:ext uri="{FF2B5EF4-FFF2-40B4-BE49-F238E27FC236}">
                <a16:creationId xmlns:a16="http://schemas.microsoft.com/office/drawing/2014/main" id="{B34EB897-88CF-4630-B5EE-D196ED845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19" y="3806686"/>
            <a:ext cx="16763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1" name="Oval 197">
            <a:extLst>
              <a:ext uri="{FF2B5EF4-FFF2-40B4-BE49-F238E27FC236}">
                <a16:creationId xmlns:a16="http://schemas.microsoft.com/office/drawing/2014/main" id="{2331395A-AE34-0158-E49B-381753C00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795511"/>
            <a:ext cx="13410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2" name="Oval 198">
            <a:extLst>
              <a:ext uri="{FF2B5EF4-FFF2-40B4-BE49-F238E27FC236}">
                <a16:creationId xmlns:a16="http://schemas.microsoft.com/office/drawing/2014/main" id="{45864004-AE76-1F6C-D5A7-AB9EB8A74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994" y="38424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3" name="Oval 199">
            <a:extLst>
              <a:ext uri="{FF2B5EF4-FFF2-40B4-BE49-F238E27FC236}">
                <a16:creationId xmlns:a16="http://schemas.microsoft.com/office/drawing/2014/main" id="{AA5D2CAB-7ADB-E4FC-CFF9-F098C683A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342" y="3879325"/>
            <a:ext cx="13410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4" name="Oval 200">
            <a:extLst>
              <a:ext uri="{FF2B5EF4-FFF2-40B4-BE49-F238E27FC236}">
                <a16:creationId xmlns:a16="http://schemas.microsoft.com/office/drawing/2014/main" id="{513A9361-EB1C-6E6E-96C1-33D7C2E73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84468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5" name="Oval 201">
            <a:extLst>
              <a:ext uri="{FF2B5EF4-FFF2-40B4-BE49-F238E27FC236}">
                <a16:creationId xmlns:a16="http://schemas.microsoft.com/office/drawing/2014/main" id="{EAF0585D-E056-F89F-753A-0124F9FB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923" y="38972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6" name="Oval 202">
            <a:extLst>
              <a:ext uri="{FF2B5EF4-FFF2-40B4-BE49-F238E27FC236}">
                <a16:creationId xmlns:a16="http://schemas.microsoft.com/office/drawing/2014/main" id="{8A0FD9B8-A72F-EB11-840F-56CD9CA04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386479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7" name="Oval 203">
            <a:extLst>
              <a:ext uri="{FF2B5EF4-FFF2-40B4-BE49-F238E27FC236}">
                <a16:creationId xmlns:a16="http://schemas.microsoft.com/office/drawing/2014/main" id="{6B4905ED-8895-CEE3-9BA4-718FC8DE2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919" y="3806686"/>
            <a:ext cx="13410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8" name="Oval 204">
            <a:extLst>
              <a:ext uri="{FF2B5EF4-FFF2-40B4-BE49-F238E27FC236}">
                <a16:creationId xmlns:a16="http://schemas.microsoft.com/office/drawing/2014/main" id="{D5A1E22E-B3D9-B83F-63B9-99FBC0604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444" y="376086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49" name="Oval 205">
            <a:extLst>
              <a:ext uri="{FF2B5EF4-FFF2-40B4-BE49-F238E27FC236}">
                <a16:creationId xmlns:a16="http://schemas.microsoft.com/office/drawing/2014/main" id="{DCB80C5E-2987-4742-6ABE-E7A5D8F90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36032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0" name="Oval 206">
            <a:extLst>
              <a:ext uri="{FF2B5EF4-FFF2-40B4-BE49-F238E27FC236}">
                <a16:creationId xmlns:a16="http://schemas.microsoft.com/office/drawing/2014/main" id="{93365783-4604-4A65-FE9C-7CACFB2CE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855" y="3561950"/>
            <a:ext cx="13410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1" name="Oval 207">
            <a:extLst>
              <a:ext uri="{FF2B5EF4-FFF2-40B4-BE49-F238E27FC236}">
                <a16:creationId xmlns:a16="http://schemas.microsoft.com/office/drawing/2014/main" id="{5B0128CE-B979-890E-5B6C-25709473F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3597711"/>
            <a:ext cx="13410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2" name="Oval 208">
            <a:extLst>
              <a:ext uri="{FF2B5EF4-FFF2-40B4-BE49-F238E27FC236}">
                <a16:creationId xmlns:a16="http://schemas.microsoft.com/office/drawing/2014/main" id="{969BD482-AABC-A31D-0185-ACBC7654C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675" y="35653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3" name="Oval 209">
            <a:extLst>
              <a:ext uri="{FF2B5EF4-FFF2-40B4-BE49-F238E27FC236}">
                <a16:creationId xmlns:a16="http://schemas.microsoft.com/office/drawing/2014/main" id="{15C6F925-A82A-7B83-42F1-46445BC82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36" y="3585418"/>
            <a:ext cx="16763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4" name="Oval 210">
            <a:extLst>
              <a:ext uri="{FF2B5EF4-FFF2-40B4-BE49-F238E27FC236}">
                <a16:creationId xmlns:a16="http://schemas.microsoft.com/office/drawing/2014/main" id="{2811D4CA-9FAA-5094-77F6-7FDB97C58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786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5" name="Oval 211">
            <a:extLst>
              <a:ext uri="{FF2B5EF4-FFF2-40B4-BE49-F238E27FC236}">
                <a16:creationId xmlns:a16="http://schemas.microsoft.com/office/drawing/2014/main" id="{DC9F6485-FE31-2F41-72CB-2AA4ED522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385697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6" name="Oval 212">
            <a:extLst>
              <a:ext uri="{FF2B5EF4-FFF2-40B4-BE49-F238E27FC236}">
                <a16:creationId xmlns:a16="http://schemas.microsoft.com/office/drawing/2014/main" id="{52DBDA3B-88FF-368B-1D80-747410E81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0" y="3632354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7" name="Oval 213">
            <a:extLst>
              <a:ext uri="{FF2B5EF4-FFF2-40B4-BE49-F238E27FC236}">
                <a16:creationId xmlns:a16="http://schemas.microsoft.com/office/drawing/2014/main" id="{D50145DE-E682-F40A-6312-597DCCE65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3679289"/>
            <a:ext cx="16763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8" name="Oval 214">
            <a:extLst>
              <a:ext uri="{FF2B5EF4-FFF2-40B4-BE49-F238E27FC236}">
                <a16:creationId xmlns:a16="http://schemas.microsoft.com/office/drawing/2014/main" id="{22729421-711C-042E-F231-D71DD5FB8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68" y="369940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59" name="Oval 215">
            <a:extLst>
              <a:ext uri="{FF2B5EF4-FFF2-40B4-BE49-F238E27FC236}">
                <a16:creationId xmlns:a16="http://schemas.microsoft.com/office/drawing/2014/main" id="{1831585B-B493-097C-2593-DD1BEC517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68" y="3643529"/>
            <a:ext cx="16763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0" name="Oval 216">
            <a:extLst>
              <a:ext uri="{FF2B5EF4-FFF2-40B4-BE49-F238E27FC236}">
                <a16:creationId xmlns:a16="http://schemas.microsoft.com/office/drawing/2014/main" id="{FBA0B67E-73EF-5A94-2698-DD43D3E53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67" y="3509427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1" name="Oval 217">
            <a:extLst>
              <a:ext uri="{FF2B5EF4-FFF2-40B4-BE49-F238E27FC236}">
                <a16:creationId xmlns:a16="http://schemas.microsoft.com/office/drawing/2014/main" id="{A195030E-42FD-0D4D-6F64-DEF247EB2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8" y="350719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2" name="Oval 218">
            <a:extLst>
              <a:ext uri="{FF2B5EF4-FFF2-40B4-BE49-F238E27FC236}">
                <a16:creationId xmlns:a16="http://schemas.microsoft.com/office/drawing/2014/main" id="{9F7A68FC-AD8D-357A-E15C-15500071F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13" y="3561950"/>
            <a:ext cx="15645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3" name="Oval 219">
            <a:extLst>
              <a:ext uri="{FF2B5EF4-FFF2-40B4-BE49-F238E27FC236}">
                <a16:creationId xmlns:a16="http://schemas.microsoft.com/office/drawing/2014/main" id="{B9426C3F-E773-755E-04C5-8E14DCE1F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42" y="3570890"/>
            <a:ext cx="1564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4" name="Oval 220">
            <a:extLst>
              <a:ext uri="{FF2B5EF4-FFF2-40B4-BE49-F238E27FC236}">
                <a16:creationId xmlns:a16="http://schemas.microsoft.com/office/drawing/2014/main" id="{648CF3CF-877C-2E6C-8CE4-197A1D31E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73" y="3731813"/>
            <a:ext cx="1899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5" name="Oval 221">
            <a:extLst>
              <a:ext uri="{FF2B5EF4-FFF2-40B4-BE49-F238E27FC236}">
                <a16:creationId xmlns:a16="http://schemas.microsoft.com/office/drawing/2014/main" id="{78DD2E0F-1012-9A61-337C-59035F534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4954" y="3757515"/>
            <a:ext cx="1564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6" name="Oval 222">
            <a:extLst>
              <a:ext uri="{FF2B5EF4-FFF2-40B4-BE49-F238E27FC236}">
                <a16:creationId xmlns:a16="http://schemas.microsoft.com/office/drawing/2014/main" id="{A34F9990-8ECA-649D-4261-523C3C516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768" y="3772043"/>
            <a:ext cx="16763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7" name="Oval 223">
            <a:extLst>
              <a:ext uri="{FF2B5EF4-FFF2-40B4-BE49-F238E27FC236}">
                <a16:creationId xmlns:a16="http://schemas.microsoft.com/office/drawing/2014/main" id="{865B33DE-0E68-CCA9-558B-65B90E8A0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362" y="3768691"/>
            <a:ext cx="16763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8" name="Oval 224">
            <a:extLst>
              <a:ext uri="{FF2B5EF4-FFF2-40B4-BE49-F238E27FC236}">
                <a16:creationId xmlns:a16="http://schemas.microsoft.com/office/drawing/2014/main" id="{ADA0533E-432D-1FAA-D4B4-8D68925AA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538" y="3998899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69" name="Oval 225">
            <a:extLst>
              <a:ext uri="{FF2B5EF4-FFF2-40B4-BE49-F238E27FC236}">
                <a16:creationId xmlns:a16="http://schemas.microsoft.com/office/drawing/2014/main" id="{22853E9B-9E8D-56F6-59E8-0B9D58568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4045835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0" name="Oval 226">
            <a:extLst>
              <a:ext uri="{FF2B5EF4-FFF2-40B4-BE49-F238E27FC236}">
                <a16:creationId xmlns:a16="http://schemas.microsoft.com/office/drawing/2014/main" id="{E8609C68-8F50-79DF-99AC-268247262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298" y="4083830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1" name="Oval 227">
            <a:extLst>
              <a:ext uri="{FF2B5EF4-FFF2-40B4-BE49-F238E27FC236}">
                <a16:creationId xmlns:a16="http://schemas.microsoft.com/office/drawing/2014/main" id="{BBA1B7F9-00AE-FEBE-D26A-510811946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469" y="4095006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2" name="Oval 228">
            <a:extLst>
              <a:ext uri="{FF2B5EF4-FFF2-40B4-BE49-F238E27FC236}">
                <a16:creationId xmlns:a16="http://schemas.microsoft.com/office/drawing/2014/main" id="{1FC624A3-06E1-EE35-E15F-5F3D3EA62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8883" y="4116238"/>
            <a:ext cx="18998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3" name="Oval 229">
            <a:extLst>
              <a:ext uri="{FF2B5EF4-FFF2-40B4-BE49-F238E27FC236}">
                <a16:creationId xmlns:a16="http://schemas.microsoft.com/office/drawing/2014/main" id="{98A8495A-9976-131F-8491-8C0E1555F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4" y="4121826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4" name="Oval 230">
            <a:extLst>
              <a:ext uri="{FF2B5EF4-FFF2-40B4-BE49-F238E27FC236}">
                <a16:creationId xmlns:a16="http://schemas.microsoft.com/office/drawing/2014/main" id="{7689F6D0-D9EA-2145-6C3A-280D01DF5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112" y="4109533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5" name="Oval 231">
            <a:extLst>
              <a:ext uri="{FF2B5EF4-FFF2-40B4-BE49-F238E27FC236}">
                <a16:creationId xmlns:a16="http://schemas.microsoft.com/office/drawing/2014/main" id="{260D022A-2B34-CA44-824E-D693B6E44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462" y="4089418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6" name="Oval 232">
            <a:extLst>
              <a:ext uri="{FF2B5EF4-FFF2-40B4-BE49-F238E27FC236}">
                <a16:creationId xmlns:a16="http://schemas.microsoft.com/office/drawing/2014/main" id="{DA85DE66-526C-5DF9-CFF2-0A95F51E6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289" y="4057010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7" name="Oval 233">
            <a:extLst>
              <a:ext uri="{FF2B5EF4-FFF2-40B4-BE49-F238E27FC236}">
                <a16:creationId xmlns:a16="http://schemas.microsoft.com/office/drawing/2014/main" id="{8EA55F93-1B88-7F48-4D0C-BED3C85DB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529" y="4203405"/>
            <a:ext cx="1676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8" name="Oval 234">
            <a:extLst>
              <a:ext uri="{FF2B5EF4-FFF2-40B4-BE49-F238E27FC236}">
                <a16:creationId xmlns:a16="http://schemas.microsoft.com/office/drawing/2014/main" id="{50FDCB80-7E06-5D89-4F8B-8FE4E88FB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4238048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79" name="Oval 235">
            <a:extLst>
              <a:ext uri="{FF2B5EF4-FFF2-40B4-BE49-F238E27FC236}">
                <a16:creationId xmlns:a16="http://schemas.microsoft.com/office/drawing/2014/main" id="{75CC2771-A83F-9335-8899-C362C1667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706" y="4276043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0" name="Oval 236">
            <a:extLst>
              <a:ext uri="{FF2B5EF4-FFF2-40B4-BE49-F238E27FC236}">
                <a16:creationId xmlns:a16="http://schemas.microsoft.com/office/drawing/2014/main" id="{BBE5C3F8-EB83-CF3C-7864-7D5E565BD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711" y="4127414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1" name="Oval 237">
            <a:extLst>
              <a:ext uri="{FF2B5EF4-FFF2-40B4-BE49-F238E27FC236}">
                <a16:creationId xmlns:a16="http://schemas.microsoft.com/office/drawing/2014/main" id="{38FD0A42-EACB-D587-06A4-FE8F74B35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123" y="4167644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2" name="Oval 238">
            <a:extLst>
              <a:ext uri="{FF2B5EF4-FFF2-40B4-BE49-F238E27FC236}">
                <a16:creationId xmlns:a16="http://schemas.microsoft.com/office/drawing/2014/main" id="{E4C88505-16B0-8946-D388-5030443D4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4170997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3" name="Oval 239">
            <a:extLst>
              <a:ext uri="{FF2B5EF4-FFF2-40B4-BE49-F238E27FC236}">
                <a16:creationId xmlns:a16="http://schemas.microsoft.com/office/drawing/2014/main" id="{E048F82B-DC92-6B07-2DE7-3427BC91F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2121" y="4200052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4" name="Oval 240">
            <a:extLst>
              <a:ext uri="{FF2B5EF4-FFF2-40B4-BE49-F238E27FC236}">
                <a16:creationId xmlns:a16="http://schemas.microsoft.com/office/drawing/2014/main" id="{3BE2918F-0DF0-458B-DB6E-7C9713E6C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4191112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5" name="Oval 241">
            <a:extLst>
              <a:ext uri="{FF2B5EF4-FFF2-40B4-BE49-F238E27FC236}">
                <a16:creationId xmlns:a16="http://schemas.microsoft.com/office/drawing/2014/main" id="{6F6DBE53-36E5-4AC9-5DA2-2E2AA2AA2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6533" y="4147529"/>
            <a:ext cx="1676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6" name="Oval 242">
            <a:extLst>
              <a:ext uri="{FF2B5EF4-FFF2-40B4-BE49-F238E27FC236}">
                <a16:creationId xmlns:a16="http://schemas.microsoft.com/office/drawing/2014/main" id="{78318FD4-1AFA-3E18-0BCF-748709DAF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118" y="4080478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7" name="Oval 243">
            <a:extLst>
              <a:ext uri="{FF2B5EF4-FFF2-40B4-BE49-F238E27FC236}">
                <a16:creationId xmlns:a16="http://schemas.microsoft.com/office/drawing/2014/main" id="{217112E7-E420-8BB4-9747-83962F3CB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2121" y="4031307"/>
            <a:ext cx="1676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8" name="Oval 244">
            <a:extLst>
              <a:ext uri="{FF2B5EF4-FFF2-40B4-BE49-F238E27FC236}">
                <a16:creationId xmlns:a16="http://schemas.microsoft.com/office/drawing/2014/main" id="{8452AA25-068A-0383-3434-1016AA2F4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9806" y="398995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89" name="Oval 245">
            <a:extLst>
              <a:ext uri="{FF2B5EF4-FFF2-40B4-BE49-F238E27FC236}">
                <a16:creationId xmlns:a16="http://schemas.microsoft.com/office/drawing/2014/main" id="{01B8A2A5-73CC-CC52-131D-9F67D9A84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0808" y="401677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0" name="Oval 246">
            <a:extLst>
              <a:ext uri="{FF2B5EF4-FFF2-40B4-BE49-F238E27FC236}">
                <a16:creationId xmlns:a16="http://schemas.microsoft.com/office/drawing/2014/main" id="{004135F3-DF93-58F9-F101-0AFBA04BF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405701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1" name="Oval 247">
            <a:extLst>
              <a:ext uri="{FF2B5EF4-FFF2-40B4-BE49-F238E27FC236}">
                <a16:creationId xmlns:a16="http://schemas.microsoft.com/office/drawing/2014/main" id="{0FBCD1A0-9386-8E54-214F-8779C60F1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7052" y="407489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2" name="Oval 248">
            <a:extLst>
              <a:ext uri="{FF2B5EF4-FFF2-40B4-BE49-F238E27FC236}">
                <a16:creationId xmlns:a16="http://schemas.microsoft.com/office/drawing/2014/main" id="{757E885C-15A7-B38D-4C14-C71A94B27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6050" y="410394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3" name="Oval 249">
            <a:extLst>
              <a:ext uri="{FF2B5EF4-FFF2-40B4-BE49-F238E27FC236}">
                <a16:creationId xmlns:a16="http://schemas.microsoft.com/office/drawing/2014/main" id="{50BBC448-31A5-348C-9255-19265FF7B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2697" y="405477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4" name="Oval 250">
            <a:extLst>
              <a:ext uri="{FF2B5EF4-FFF2-40B4-BE49-F238E27FC236}">
                <a16:creationId xmlns:a16="http://schemas.microsoft.com/office/drawing/2014/main" id="{A3A17B23-99CB-7D3C-7423-A608D25CA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406930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5" name="Oval 251">
            <a:extLst>
              <a:ext uri="{FF2B5EF4-FFF2-40B4-BE49-F238E27FC236}">
                <a16:creationId xmlns:a16="http://schemas.microsoft.com/office/drawing/2014/main" id="{A421B6C3-9722-73BC-482E-6D7D106E4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401119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6" name="Oval 252">
            <a:extLst>
              <a:ext uri="{FF2B5EF4-FFF2-40B4-BE49-F238E27FC236}">
                <a16:creationId xmlns:a16="http://schemas.microsoft.com/office/drawing/2014/main" id="{507980CC-062B-B795-0CE7-EEEA7D879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97878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7" name="Oval 253">
            <a:extLst>
              <a:ext uri="{FF2B5EF4-FFF2-40B4-BE49-F238E27FC236}">
                <a16:creationId xmlns:a16="http://schemas.microsoft.com/office/drawing/2014/main" id="{0BEB710C-3B3C-AF40-8F18-738498C1A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145" y="404583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8" name="Oval 254">
            <a:extLst>
              <a:ext uri="{FF2B5EF4-FFF2-40B4-BE49-F238E27FC236}">
                <a16:creationId xmlns:a16="http://schemas.microsoft.com/office/drawing/2014/main" id="{4BA4C02A-3E76-FE7C-8703-1A1A9B129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3793" y="406930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399" name="Oval 255">
            <a:extLst>
              <a:ext uri="{FF2B5EF4-FFF2-40B4-BE49-F238E27FC236}">
                <a16:creationId xmlns:a16="http://schemas.microsoft.com/office/drawing/2014/main" id="{CC28FF74-4B63-30DB-71C6-EAC7BFE3C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965" y="405701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0" name="Oval 256">
            <a:extLst>
              <a:ext uri="{FF2B5EF4-FFF2-40B4-BE49-F238E27FC236}">
                <a16:creationId xmlns:a16="http://schemas.microsoft.com/office/drawing/2014/main" id="{2F762C8D-DC77-6B52-BE1C-CF6618AB0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2906" y="402013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1" name="Oval 257">
            <a:extLst>
              <a:ext uri="{FF2B5EF4-FFF2-40B4-BE49-F238E27FC236}">
                <a16:creationId xmlns:a16="http://schemas.microsoft.com/office/drawing/2014/main" id="{17315A06-E6A5-2CB6-C432-031E02868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3" y="398772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2" name="Oval 258">
            <a:extLst>
              <a:ext uri="{FF2B5EF4-FFF2-40B4-BE49-F238E27FC236}">
                <a16:creationId xmlns:a16="http://schemas.microsoft.com/office/drawing/2014/main" id="{C3B11C5E-6E6C-588E-DA90-D03A6BDEA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622" y="409835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3" name="Oval 259">
            <a:extLst>
              <a:ext uri="{FF2B5EF4-FFF2-40B4-BE49-F238E27FC236}">
                <a16:creationId xmlns:a16="http://schemas.microsoft.com/office/drawing/2014/main" id="{A67B0B4B-B854-47BE-3A04-C045CB8C1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702" y="420005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4" name="Oval 260">
            <a:extLst>
              <a:ext uri="{FF2B5EF4-FFF2-40B4-BE49-F238E27FC236}">
                <a16:creationId xmlns:a16="http://schemas.microsoft.com/office/drawing/2014/main" id="{4EA07546-1312-C459-51BC-4368D1C02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7939" y="424922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5" name="Oval 261">
            <a:extLst>
              <a:ext uri="{FF2B5EF4-FFF2-40B4-BE49-F238E27FC236}">
                <a16:creationId xmlns:a16="http://schemas.microsoft.com/office/drawing/2014/main" id="{29281C28-16F9-AF90-20EF-AC4CFCB93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469" y="431403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6" name="Oval 262">
            <a:extLst>
              <a:ext uri="{FF2B5EF4-FFF2-40B4-BE49-F238E27FC236}">
                <a16:creationId xmlns:a16="http://schemas.microsoft.com/office/drawing/2014/main" id="{EE2C4BD7-9133-220B-0E23-D40459A23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358" y="419111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7" name="Oval 263">
            <a:extLst>
              <a:ext uri="{FF2B5EF4-FFF2-40B4-BE49-F238E27FC236}">
                <a16:creationId xmlns:a16="http://schemas.microsoft.com/office/drawing/2014/main" id="{1D1938E7-D914-1077-35EC-B61BF401D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2121" y="410171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8" name="Oval 264">
            <a:extLst>
              <a:ext uri="{FF2B5EF4-FFF2-40B4-BE49-F238E27FC236}">
                <a16:creationId xmlns:a16="http://schemas.microsoft.com/office/drawing/2014/main" id="{63100F3D-9F54-15A2-BA06-59F22AC78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768" y="403130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09" name="Oval 265">
            <a:extLst>
              <a:ext uri="{FF2B5EF4-FFF2-40B4-BE49-F238E27FC236}">
                <a16:creationId xmlns:a16="http://schemas.microsoft.com/office/drawing/2014/main" id="{D0ED0BBE-26C7-2C97-EB46-ED38D480C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4183" y="3969844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0" name="Oval 266">
            <a:extLst>
              <a:ext uri="{FF2B5EF4-FFF2-40B4-BE49-F238E27FC236}">
                <a16:creationId xmlns:a16="http://schemas.microsoft.com/office/drawing/2014/main" id="{37D631D4-8C9C-978D-7CDC-A59728925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943" y="400560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1" name="Oval 267">
            <a:extLst>
              <a:ext uri="{FF2B5EF4-FFF2-40B4-BE49-F238E27FC236}">
                <a16:creationId xmlns:a16="http://schemas.microsoft.com/office/drawing/2014/main" id="{13E5DB4A-77B8-86ED-3CC0-3F88F28B0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3859210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2" name="Oval 268">
            <a:extLst>
              <a:ext uri="{FF2B5EF4-FFF2-40B4-BE49-F238E27FC236}">
                <a16:creationId xmlns:a16="http://schemas.microsoft.com/office/drawing/2014/main" id="{0E76BAB4-41A8-0680-0925-16C9DEEAD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112" y="381562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3" name="Oval 269">
            <a:extLst>
              <a:ext uri="{FF2B5EF4-FFF2-40B4-BE49-F238E27FC236}">
                <a16:creationId xmlns:a16="http://schemas.microsoft.com/office/drawing/2014/main" id="{29B71C59-915A-870E-3D47-F80E39068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80445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4" name="Oval 270">
            <a:extLst>
              <a:ext uri="{FF2B5EF4-FFF2-40B4-BE49-F238E27FC236}">
                <a16:creationId xmlns:a16="http://schemas.microsoft.com/office/drawing/2014/main" id="{891EAB7E-D121-641B-D520-A37FFA4B7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810" y="379215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5" name="Oval 271">
            <a:extLst>
              <a:ext uri="{FF2B5EF4-FFF2-40B4-BE49-F238E27FC236}">
                <a16:creationId xmlns:a16="http://schemas.microsoft.com/office/drawing/2014/main" id="{FD4C5AE1-B9AC-130D-E402-63E28E198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401119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6" name="Oval 272">
            <a:extLst>
              <a:ext uri="{FF2B5EF4-FFF2-40B4-BE49-F238E27FC236}">
                <a16:creationId xmlns:a16="http://schemas.microsoft.com/office/drawing/2014/main" id="{2421F9FF-885B-6E11-FBA0-D72B2F969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708" y="404583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7" name="Oval 273">
            <a:extLst>
              <a:ext uri="{FF2B5EF4-FFF2-40B4-BE49-F238E27FC236}">
                <a16:creationId xmlns:a16="http://schemas.microsoft.com/office/drawing/2014/main" id="{00EC7E1A-755B-0798-272B-030356531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90" y="4092771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8" name="Oval 274">
            <a:extLst>
              <a:ext uri="{FF2B5EF4-FFF2-40B4-BE49-F238E27FC236}">
                <a16:creationId xmlns:a16="http://schemas.microsoft.com/office/drawing/2014/main" id="{5A0D7E39-BDF4-56B7-E7AE-7754E568D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345" y="4051422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19" name="Oval 275">
            <a:extLst>
              <a:ext uri="{FF2B5EF4-FFF2-40B4-BE49-F238E27FC236}">
                <a16:creationId xmlns:a16="http://schemas.microsoft.com/office/drawing/2014/main" id="{928656B1-0217-7011-1691-02A2EEDDD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47" y="4045835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0" name="Oval 276">
            <a:extLst>
              <a:ext uri="{FF2B5EF4-FFF2-40B4-BE49-F238E27FC236}">
                <a16:creationId xmlns:a16="http://schemas.microsoft.com/office/drawing/2014/main" id="{B9B2553E-659E-2EEE-C951-7936939FC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3" y="4095006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1" name="Oval 277">
            <a:extLst>
              <a:ext uri="{FF2B5EF4-FFF2-40B4-BE49-F238E27FC236}">
                <a16:creationId xmlns:a16="http://schemas.microsoft.com/office/drawing/2014/main" id="{761BB7B4-234A-2C3E-94F1-245575B39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4133001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2" name="Oval 278">
            <a:extLst>
              <a:ext uri="{FF2B5EF4-FFF2-40B4-BE49-F238E27FC236}">
                <a16:creationId xmlns:a16="http://schemas.microsoft.com/office/drawing/2014/main" id="{7417D19D-231D-5FFE-37D9-6DFC0EA29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415311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3" name="Oval 279">
            <a:extLst>
              <a:ext uri="{FF2B5EF4-FFF2-40B4-BE49-F238E27FC236}">
                <a16:creationId xmlns:a16="http://schemas.microsoft.com/office/drawing/2014/main" id="{B36354D6-A44F-502C-5D6B-3D47F3B27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030" y="416764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4" name="Oval 280">
            <a:extLst>
              <a:ext uri="{FF2B5EF4-FFF2-40B4-BE49-F238E27FC236}">
                <a16:creationId xmlns:a16="http://schemas.microsoft.com/office/drawing/2014/main" id="{65C14253-89B7-3914-B34C-C88B5AA1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265" y="41095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5" name="Oval 281">
            <a:extLst>
              <a:ext uri="{FF2B5EF4-FFF2-40B4-BE49-F238E27FC236}">
                <a16:creationId xmlns:a16="http://schemas.microsoft.com/office/drawing/2014/main" id="{CA6290E2-B18B-5775-1C4F-11C9E7580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371" y="41095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6" name="Oval 282">
            <a:extLst>
              <a:ext uri="{FF2B5EF4-FFF2-40B4-BE49-F238E27FC236}">
                <a16:creationId xmlns:a16="http://schemas.microsoft.com/office/drawing/2014/main" id="{E0055C95-5A42-C958-ADF9-A05CFA50E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42" y="413300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7" name="Oval 283">
            <a:extLst>
              <a:ext uri="{FF2B5EF4-FFF2-40B4-BE49-F238E27FC236}">
                <a16:creationId xmlns:a16="http://schemas.microsoft.com/office/drawing/2014/main" id="{2426531A-6A08-10FD-56FD-E9EB99FDA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406595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8" name="Oval 284">
            <a:extLst>
              <a:ext uri="{FF2B5EF4-FFF2-40B4-BE49-F238E27FC236}">
                <a16:creationId xmlns:a16="http://schemas.microsoft.com/office/drawing/2014/main" id="{AF9A13C1-EC56-D8DD-5CAE-4A1E2B683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360" y="3757515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29" name="Oval 285">
            <a:extLst>
              <a:ext uri="{FF2B5EF4-FFF2-40B4-BE49-F238E27FC236}">
                <a16:creationId xmlns:a16="http://schemas.microsoft.com/office/drawing/2014/main" id="{0EDC6E29-86EB-2097-B15E-E90ACC015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298" y="3679289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0" name="Oval 286">
            <a:extLst>
              <a:ext uri="{FF2B5EF4-FFF2-40B4-BE49-F238E27FC236}">
                <a16:creationId xmlns:a16="http://schemas.microsoft.com/office/drawing/2014/main" id="{527FA542-BEDF-914C-A555-710F14D35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687112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1" name="Oval 287">
            <a:extLst>
              <a:ext uri="{FF2B5EF4-FFF2-40B4-BE49-F238E27FC236}">
                <a16:creationId xmlns:a16="http://schemas.microsoft.com/office/drawing/2014/main" id="{2AC91360-FCBD-5A92-702E-6F05FA999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699" y="3748575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2" name="Oval 288">
            <a:extLst>
              <a:ext uri="{FF2B5EF4-FFF2-40B4-BE49-F238E27FC236}">
                <a16:creationId xmlns:a16="http://schemas.microsoft.com/office/drawing/2014/main" id="{F2DE63BB-B863-2598-C836-56F4DD609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396" y="3760868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3" name="Oval 289">
            <a:extLst>
              <a:ext uri="{FF2B5EF4-FFF2-40B4-BE49-F238E27FC236}">
                <a16:creationId xmlns:a16="http://schemas.microsoft.com/office/drawing/2014/main" id="{C1656017-90C6-C304-50AB-23A9B5CD4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0981" y="3792159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4" name="Oval 290">
            <a:extLst>
              <a:ext uri="{FF2B5EF4-FFF2-40B4-BE49-F238E27FC236}">
                <a16:creationId xmlns:a16="http://schemas.microsoft.com/office/drawing/2014/main" id="{5075E005-C4D2-3251-869D-2A848190B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0808" y="3824567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5" name="Oval 291">
            <a:extLst>
              <a:ext uri="{FF2B5EF4-FFF2-40B4-BE49-F238E27FC236}">
                <a16:creationId xmlns:a16="http://schemas.microsoft.com/office/drawing/2014/main" id="{D0B73C93-2E06-794F-F709-DD2657818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3216" y="386479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6" name="Oval 292">
            <a:extLst>
              <a:ext uri="{FF2B5EF4-FFF2-40B4-BE49-F238E27FC236}">
                <a16:creationId xmlns:a16="http://schemas.microsoft.com/office/drawing/2014/main" id="{D5C9E794-93C6-97A3-D4A5-B1CC3AD6A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045" y="385026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7" name="Oval 293">
            <a:extLst>
              <a:ext uri="{FF2B5EF4-FFF2-40B4-BE49-F238E27FC236}">
                <a16:creationId xmlns:a16="http://schemas.microsoft.com/office/drawing/2014/main" id="{4EC758D7-187A-D3AF-2E5C-2ED1A24C9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91732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8" name="Oval 294">
            <a:extLst>
              <a:ext uri="{FF2B5EF4-FFF2-40B4-BE49-F238E27FC236}">
                <a16:creationId xmlns:a16="http://schemas.microsoft.com/office/drawing/2014/main" id="{2D671975-7878-0509-ABC6-543C70659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2697" y="391508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9" name="Oval 295">
            <a:extLst>
              <a:ext uri="{FF2B5EF4-FFF2-40B4-BE49-F238E27FC236}">
                <a16:creationId xmlns:a16="http://schemas.microsoft.com/office/drawing/2014/main" id="{908B7652-EB3F-68E0-45D2-B339894B3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4183" y="400560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0" name="Oval 296">
            <a:extLst>
              <a:ext uri="{FF2B5EF4-FFF2-40B4-BE49-F238E27FC236}">
                <a16:creationId xmlns:a16="http://schemas.microsoft.com/office/drawing/2014/main" id="{3A6A19A1-2D38-4704-785E-C942E174D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531" y="394637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1" name="Oval 297">
            <a:extLst>
              <a:ext uri="{FF2B5EF4-FFF2-40B4-BE49-F238E27FC236}">
                <a16:creationId xmlns:a16="http://schemas.microsoft.com/office/drawing/2014/main" id="{645BCFE7-7390-9608-7976-843C002CD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941" y="398772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2" name="Oval 298">
            <a:extLst>
              <a:ext uri="{FF2B5EF4-FFF2-40B4-BE49-F238E27FC236}">
                <a16:creationId xmlns:a16="http://schemas.microsoft.com/office/drawing/2014/main" id="{4C04CAB6-9F9B-84E1-E1F9-D56D8F2B6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7939" y="396984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3" name="Oval 299">
            <a:extLst>
              <a:ext uri="{FF2B5EF4-FFF2-40B4-BE49-F238E27FC236}">
                <a16:creationId xmlns:a16="http://schemas.microsoft.com/office/drawing/2014/main" id="{C3E933E7-3CDC-6853-DE1C-F049B6785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025" y="3935201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4" name="Oval 300">
            <a:extLst>
              <a:ext uri="{FF2B5EF4-FFF2-40B4-BE49-F238E27FC236}">
                <a16:creationId xmlns:a16="http://schemas.microsoft.com/office/drawing/2014/main" id="{8BEA0A74-3E4D-7DFD-DC36-7E12E12CB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57" y="390279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5" name="Oval 301">
            <a:extLst>
              <a:ext uri="{FF2B5EF4-FFF2-40B4-BE49-F238E27FC236}">
                <a16:creationId xmlns:a16="http://schemas.microsoft.com/office/drawing/2014/main" id="{1A32046D-B968-8A9A-2F5A-0E5BD21BA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6014" y="382791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6" name="Oval 302">
            <a:extLst>
              <a:ext uri="{FF2B5EF4-FFF2-40B4-BE49-F238E27FC236}">
                <a16:creationId xmlns:a16="http://schemas.microsoft.com/office/drawing/2014/main" id="{C22A67BF-765E-BB39-DB1C-FBBE4F0DF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943" y="3731813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7" name="Oval 303">
            <a:extLst>
              <a:ext uri="{FF2B5EF4-FFF2-40B4-BE49-F238E27FC236}">
                <a16:creationId xmlns:a16="http://schemas.microsoft.com/office/drawing/2014/main" id="{7F0DB332-03D8-5436-3494-0FA0F8320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3708345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8" name="Oval 304">
            <a:extLst>
              <a:ext uri="{FF2B5EF4-FFF2-40B4-BE49-F238E27FC236}">
                <a16:creationId xmlns:a16="http://schemas.microsoft.com/office/drawing/2014/main" id="{33D87B39-71D3-D383-41C5-30D941BC8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941" y="3672584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49" name="Oval 305">
            <a:extLst>
              <a:ext uri="{FF2B5EF4-FFF2-40B4-BE49-F238E27FC236}">
                <a16:creationId xmlns:a16="http://schemas.microsoft.com/office/drawing/2014/main" id="{D0B4B9A2-EA31-7677-97F1-10E6B5823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943" y="3699405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0" name="Oval 306">
            <a:extLst>
              <a:ext uri="{FF2B5EF4-FFF2-40B4-BE49-F238E27FC236}">
                <a16:creationId xmlns:a16="http://schemas.microsoft.com/office/drawing/2014/main" id="{460EC007-7E6B-F9FB-0BB1-CAAB7F92E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3594358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1" name="Oval 307">
            <a:extLst>
              <a:ext uri="{FF2B5EF4-FFF2-40B4-BE49-F238E27FC236}">
                <a16:creationId xmlns:a16="http://schemas.microsoft.com/office/drawing/2014/main" id="{B2DAC4A7-5B94-206D-74B7-2932848AE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8054" y="3775396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2" name="Oval 308">
            <a:extLst>
              <a:ext uri="{FF2B5EF4-FFF2-40B4-BE49-F238E27FC236}">
                <a16:creationId xmlns:a16="http://schemas.microsoft.com/office/drawing/2014/main" id="{D88FBA84-C8D1-DEF6-D3EF-1F075293E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3797746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3" name="Oval 309">
            <a:extLst>
              <a:ext uri="{FF2B5EF4-FFF2-40B4-BE49-F238E27FC236}">
                <a16:creationId xmlns:a16="http://schemas.microsoft.com/office/drawing/2014/main" id="{4EAF2319-1D1B-B3D6-2A8D-DE1F6D4D4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289" y="384244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4" name="Oval 310">
            <a:extLst>
              <a:ext uri="{FF2B5EF4-FFF2-40B4-BE49-F238E27FC236}">
                <a16:creationId xmlns:a16="http://schemas.microsoft.com/office/drawing/2014/main" id="{1B917899-AB0C-831C-64A3-6A0037DEB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711" y="3886030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5" name="Oval 311">
            <a:extLst>
              <a:ext uri="{FF2B5EF4-FFF2-40B4-BE49-F238E27FC236}">
                <a16:creationId xmlns:a16="http://schemas.microsoft.com/office/drawing/2014/main" id="{07B82CF0-2B47-0107-B78A-A8FD145B5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943" y="387709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6" name="Oval 312">
            <a:extLst>
              <a:ext uri="{FF2B5EF4-FFF2-40B4-BE49-F238E27FC236}">
                <a16:creationId xmlns:a16="http://schemas.microsoft.com/office/drawing/2014/main" id="{4D82AA60-E058-3EF6-967E-3286501B9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3708345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7" name="Oval 313">
            <a:extLst>
              <a:ext uri="{FF2B5EF4-FFF2-40B4-BE49-F238E27FC236}">
                <a16:creationId xmlns:a16="http://schemas.microsoft.com/office/drawing/2014/main" id="{A31999E8-DC0C-2968-D547-43BAB32A4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73" y="3946376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8" name="Oval 314">
            <a:extLst>
              <a:ext uri="{FF2B5EF4-FFF2-40B4-BE49-F238E27FC236}">
                <a16:creationId xmlns:a16="http://schemas.microsoft.com/office/drawing/2014/main" id="{870BD572-BE48-15C3-7500-24B06BA3D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1602" y="400225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59" name="Oval 315">
            <a:extLst>
              <a:ext uri="{FF2B5EF4-FFF2-40B4-BE49-F238E27FC236}">
                <a16:creationId xmlns:a16="http://schemas.microsoft.com/office/drawing/2014/main" id="{BAD4A857-A906-32A1-38DE-EE6BE7F60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600" y="402236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0" name="Oval 316">
            <a:extLst>
              <a:ext uri="{FF2B5EF4-FFF2-40B4-BE49-F238E27FC236}">
                <a16:creationId xmlns:a16="http://schemas.microsoft.com/office/drawing/2014/main" id="{F7483F3D-D87F-B470-4678-B016E5BE9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371" y="408383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1" name="Oval 317">
            <a:extLst>
              <a:ext uri="{FF2B5EF4-FFF2-40B4-BE49-F238E27FC236}">
                <a16:creationId xmlns:a16="http://schemas.microsoft.com/office/drawing/2014/main" id="{D2B6FCA5-C01F-BEBD-A5BA-7C0BB72FF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194" y="413076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2" name="Oval 318">
            <a:extLst>
              <a:ext uri="{FF2B5EF4-FFF2-40B4-BE49-F238E27FC236}">
                <a16:creationId xmlns:a16="http://schemas.microsoft.com/office/drawing/2014/main" id="{F52342F2-99DA-5AA8-C8CF-7DD814531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087" y="405142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3" name="Oval 319">
            <a:extLst>
              <a:ext uri="{FF2B5EF4-FFF2-40B4-BE49-F238E27FC236}">
                <a16:creationId xmlns:a16="http://schemas.microsoft.com/office/drawing/2014/main" id="{FD5E7B3B-FDB4-3913-1EE1-D855618D0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260" y="3984371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4" name="Oval 320">
            <a:extLst>
              <a:ext uri="{FF2B5EF4-FFF2-40B4-BE49-F238E27FC236}">
                <a16:creationId xmlns:a16="http://schemas.microsoft.com/office/drawing/2014/main" id="{FB56ECA7-B173-93D7-50C6-B19580B1B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256" y="39117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5" name="Oval 321">
            <a:extLst>
              <a:ext uri="{FF2B5EF4-FFF2-40B4-BE49-F238E27FC236}">
                <a16:creationId xmlns:a16="http://schemas.microsoft.com/office/drawing/2014/main" id="{F7D6CD47-F88A-2AE3-4317-773F57156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198" y="400783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6" name="Oval 322">
            <a:extLst>
              <a:ext uri="{FF2B5EF4-FFF2-40B4-BE49-F238E27FC236}">
                <a16:creationId xmlns:a16="http://schemas.microsoft.com/office/drawing/2014/main" id="{DFF08BBB-8626-9A4E-3C04-DD22A890D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46" y="3978784"/>
            <a:ext cx="20115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7" name="Oval 323">
            <a:extLst>
              <a:ext uri="{FF2B5EF4-FFF2-40B4-BE49-F238E27FC236}">
                <a16:creationId xmlns:a16="http://schemas.microsoft.com/office/drawing/2014/main" id="{140E5D40-7EEF-9882-8688-FE6ED7361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40" y="4007839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8" name="Oval 324">
            <a:extLst>
              <a:ext uri="{FF2B5EF4-FFF2-40B4-BE49-F238E27FC236}">
                <a16:creationId xmlns:a16="http://schemas.microsoft.com/office/drawing/2014/main" id="{765AFDCA-FBBA-4F94-837E-CEBCA8B5D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30" y="358541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69" name="Oval 325">
            <a:extLst>
              <a:ext uri="{FF2B5EF4-FFF2-40B4-BE49-F238E27FC236}">
                <a16:creationId xmlns:a16="http://schemas.microsoft.com/office/drawing/2014/main" id="{F50F2EF1-DF34-6FA2-E16F-0C4901DBD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008" y="36088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0" name="Oval 326">
            <a:extLst>
              <a:ext uri="{FF2B5EF4-FFF2-40B4-BE49-F238E27FC236}">
                <a16:creationId xmlns:a16="http://schemas.microsoft.com/office/drawing/2014/main" id="{5C530043-FFE3-CA17-648F-53A14F951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5977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1" name="Oval 327">
            <a:extLst>
              <a:ext uri="{FF2B5EF4-FFF2-40B4-BE49-F238E27FC236}">
                <a16:creationId xmlns:a16="http://schemas.microsoft.com/office/drawing/2014/main" id="{1AB68283-4B81-E6E6-22FF-122F4255C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35708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2" name="Oval 328">
            <a:extLst>
              <a:ext uri="{FF2B5EF4-FFF2-40B4-BE49-F238E27FC236}">
                <a16:creationId xmlns:a16="http://schemas.microsoft.com/office/drawing/2014/main" id="{1FC0D167-1434-5C3F-E1C4-9B121F859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8" y="358541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3" name="Oval 329">
            <a:extLst>
              <a:ext uri="{FF2B5EF4-FFF2-40B4-BE49-F238E27FC236}">
                <a16:creationId xmlns:a16="http://schemas.microsoft.com/office/drawing/2014/main" id="{356A045A-2D7E-4248-D7FE-194AE7DC5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11" y="35977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4" name="Oval 330">
            <a:extLst>
              <a:ext uri="{FF2B5EF4-FFF2-40B4-BE49-F238E27FC236}">
                <a16:creationId xmlns:a16="http://schemas.microsoft.com/office/drawing/2014/main" id="{02C45E25-9859-F51F-10BF-BAB74F5BE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89" y="3620061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5" name="Oval 331">
            <a:extLst>
              <a:ext uri="{FF2B5EF4-FFF2-40B4-BE49-F238E27FC236}">
                <a16:creationId xmlns:a16="http://schemas.microsoft.com/office/drawing/2014/main" id="{F737910B-68DD-4383-D129-CDEC376EA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6088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6" name="Oval 332">
            <a:extLst>
              <a:ext uri="{FF2B5EF4-FFF2-40B4-BE49-F238E27FC236}">
                <a16:creationId xmlns:a16="http://schemas.microsoft.com/office/drawing/2014/main" id="{1660F210-B4A8-D523-7E26-C1B5C241E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409" y="358318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7" name="Oval 333">
            <a:extLst>
              <a:ext uri="{FF2B5EF4-FFF2-40B4-BE49-F238E27FC236}">
                <a16:creationId xmlns:a16="http://schemas.microsoft.com/office/drawing/2014/main" id="{E6EE9193-A556-C2CD-9301-2B5375D77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59" y="35977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8" name="Oval 334">
            <a:extLst>
              <a:ext uri="{FF2B5EF4-FFF2-40B4-BE49-F238E27FC236}">
                <a16:creationId xmlns:a16="http://schemas.microsoft.com/office/drawing/2014/main" id="{F8F22C0D-9F17-6425-C678-C58F0D593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407" y="3620061"/>
            <a:ext cx="14528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79" name="Oval 335">
            <a:extLst>
              <a:ext uri="{FF2B5EF4-FFF2-40B4-BE49-F238E27FC236}">
                <a16:creationId xmlns:a16="http://schemas.microsoft.com/office/drawing/2014/main" id="{0034832B-7EB4-5364-32D4-6F2765F1F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63235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0" name="Oval 336">
            <a:extLst>
              <a:ext uri="{FF2B5EF4-FFF2-40B4-BE49-F238E27FC236}">
                <a16:creationId xmlns:a16="http://schemas.microsoft.com/office/drawing/2014/main" id="{FB1F71D7-0C6E-B5E1-742D-BD92841B0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176" y="364352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1" name="Oval 337">
            <a:extLst>
              <a:ext uri="{FF2B5EF4-FFF2-40B4-BE49-F238E27FC236}">
                <a16:creationId xmlns:a16="http://schemas.microsoft.com/office/drawing/2014/main" id="{269EAD1C-E25F-12EC-DEEA-A2E6A755A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72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2" name="Oval 338">
            <a:extLst>
              <a:ext uri="{FF2B5EF4-FFF2-40B4-BE49-F238E27FC236}">
                <a16:creationId xmlns:a16="http://schemas.microsoft.com/office/drawing/2014/main" id="{30594964-063A-EC77-D6F6-0809B1D7E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249" y="36468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3" name="Oval 339">
            <a:extLst>
              <a:ext uri="{FF2B5EF4-FFF2-40B4-BE49-F238E27FC236}">
                <a16:creationId xmlns:a16="http://schemas.microsoft.com/office/drawing/2014/main" id="{36AF9895-8C1F-C309-FB2C-F4F6D660C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9" y="367034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4" name="Oval 340">
            <a:extLst>
              <a:ext uri="{FF2B5EF4-FFF2-40B4-BE49-F238E27FC236}">
                <a16:creationId xmlns:a16="http://schemas.microsoft.com/office/drawing/2014/main" id="{A80B6475-7447-DF0C-77BB-07AA28592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895" y="365805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5" name="Oval 341">
            <a:extLst>
              <a:ext uri="{FF2B5EF4-FFF2-40B4-BE49-F238E27FC236}">
                <a16:creationId xmlns:a16="http://schemas.microsoft.com/office/drawing/2014/main" id="{AF6A30E2-821B-FF34-2A23-946C29B33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247" y="363235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6" name="Oval 342">
            <a:extLst>
              <a:ext uri="{FF2B5EF4-FFF2-40B4-BE49-F238E27FC236}">
                <a16:creationId xmlns:a16="http://schemas.microsoft.com/office/drawing/2014/main" id="{84ACFA79-129C-6A25-70DB-391C58578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895" y="368152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7" name="Oval 343">
            <a:extLst>
              <a:ext uri="{FF2B5EF4-FFF2-40B4-BE49-F238E27FC236}">
                <a16:creationId xmlns:a16="http://schemas.microsoft.com/office/drawing/2014/main" id="{2A16C50D-BCE5-7FDA-34BC-989589B27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97" y="369381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8" name="Oval 344">
            <a:extLst>
              <a:ext uri="{FF2B5EF4-FFF2-40B4-BE49-F238E27FC236}">
                <a16:creationId xmlns:a16="http://schemas.microsoft.com/office/drawing/2014/main" id="{CC4ACC92-195F-41BB-4141-3CDB5929D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170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89" name="Oval 345">
            <a:extLst>
              <a:ext uri="{FF2B5EF4-FFF2-40B4-BE49-F238E27FC236}">
                <a16:creationId xmlns:a16="http://schemas.microsoft.com/office/drawing/2014/main" id="{CD57C7C3-65F6-0EA3-6CE8-C1F1A39CD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36178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0" name="Oval 346">
            <a:extLst>
              <a:ext uri="{FF2B5EF4-FFF2-40B4-BE49-F238E27FC236}">
                <a16:creationId xmlns:a16="http://schemas.microsoft.com/office/drawing/2014/main" id="{EC1EADFA-E9B0-CA84-533E-AACB0828A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90" y="359100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1" name="Oval 347">
            <a:extLst>
              <a:ext uri="{FF2B5EF4-FFF2-40B4-BE49-F238E27FC236}">
                <a16:creationId xmlns:a16="http://schemas.microsoft.com/office/drawing/2014/main" id="{29177C2F-1FE3-92BD-4FD3-BE0A14504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340" y="360553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2" name="Oval 348">
            <a:extLst>
              <a:ext uri="{FF2B5EF4-FFF2-40B4-BE49-F238E27FC236}">
                <a16:creationId xmlns:a16="http://schemas.microsoft.com/office/drawing/2014/main" id="{A322CD23-09BD-7F57-D78B-4094BD5A4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105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3" name="Oval 349">
            <a:extLst>
              <a:ext uri="{FF2B5EF4-FFF2-40B4-BE49-F238E27FC236}">
                <a16:creationId xmlns:a16="http://schemas.microsoft.com/office/drawing/2014/main" id="{2BDC9CEB-D98D-0D19-9A79-7A65DA18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4" name="Oval 350">
            <a:extLst>
              <a:ext uri="{FF2B5EF4-FFF2-40B4-BE49-F238E27FC236}">
                <a16:creationId xmlns:a16="http://schemas.microsoft.com/office/drawing/2014/main" id="{DF14251D-4E66-888C-3882-6AE0AFE92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6524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5" name="Oval 351">
            <a:extLst>
              <a:ext uri="{FF2B5EF4-FFF2-40B4-BE49-F238E27FC236}">
                <a16:creationId xmlns:a16="http://schemas.microsoft.com/office/drawing/2014/main" id="{1897CD23-5A13-1EB4-9836-16AA15A83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36502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6" name="Oval 352">
            <a:extLst>
              <a:ext uri="{FF2B5EF4-FFF2-40B4-BE49-F238E27FC236}">
                <a16:creationId xmlns:a16="http://schemas.microsoft.com/office/drawing/2014/main" id="{A2836C32-DAEF-8185-C39F-83DE0BBBD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691" y="36178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7" name="Oval 353">
            <a:extLst>
              <a:ext uri="{FF2B5EF4-FFF2-40B4-BE49-F238E27FC236}">
                <a16:creationId xmlns:a16="http://schemas.microsoft.com/office/drawing/2014/main" id="{99AED79A-FA0F-4320-A5C3-154AD9FB3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750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8" name="Oval 354">
            <a:extLst>
              <a:ext uri="{FF2B5EF4-FFF2-40B4-BE49-F238E27FC236}">
                <a16:creationId xmlns:a16="http://schemas.microsoft.com/office/drawing/2014/main" id="{769B1BB6-BB20-8A5C-47C1-04BF469C8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99" name="Oval 355">
            <a:extLst>
              <a:ext uri="{FF2B5EF4-FFF2-40B4-BE49-F238E27FC236}">
                <a16:creationId xmlns:a16="http://schemas.microsoft.com/office/drawing/2014/main" id="{CF37E783-F33E-C252-6696-98A6AEB2F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688" y="36032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0" name="Oval 356">
            <a:extLst>
              <a:ext uri="{FF2B5EF4-FFF2-40B4-BE49-F238E27FC236}">
                <a16:creationId xmlns:a16="http://schemas.microsoft.com/office/drawing/2014/main" id="{0AA2A35D-8F88-450B-3D7D-ABF23FC5E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921" y="36178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1" name="Oval 357">
            <a:extLst>
              <a:ext uri="{FF2B5EF4-FFF2-40B4-BE49-F238E27FC236}">
                <a16:creationId xmlns:a16="http://schemas.microsoft.com/office/drawing/2014/main" id="{969CACC3-CEB4-EA7F-9AB9-36A1E0D45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686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2" name="Oval 358">
            <a:extLst>
              <a:ext uri="{FF2B5EF4-FFF2-40B4-BE49-F238E27FC236}">
                <a16:creationId xmlns:a16="http://schemas.microsoft.com/office/drawing/2014/main" id="{A5E40F4F-2F0B-1662-EB42-5C41A953F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6524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3" name="Oval 359">
            <a:extLst>
              <a:ext uri="{FF2B5EF4-FFF2-40B4-BE49-F238E27FC236}">
                <a16:creationId xmlns:a16="http://schemas.microsoft.com/office/drawing/2014/main" id="{160CD432-BEE3-46F1-0B4D-3B0CFE249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36647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4" name="Oval 360">
            <a:extLst>
              <a:ext uri="{FF2B5EF4-FFF2-40B4-BE49-F238E27FC236}">
                <a16:creationId xmlns:a16="http://schemas.microsoft.com/office/drawing/2014/main" id="{9D101878-3963-8A9D-10A4-69DD689A2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36614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5" name="Oval 361">
            <a:extLst>
              <a:ext uri="{FF2B5EF4-FFF2-40B4-BE49-F238E27FC236}">
                <a16:creationId xmlns:a16="http://schemas.microsoft.com/office/drawing/2014/main" id="{58183987-6CEA-751F-749C-66ADEB136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59" y="366699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6" name="Oval 362">
            <a:extLst>
              <a:ext uri="{FF2B5EF4-FFF2-40B4-BE49-F238E27FC236}">
                <a16:creationId xmlns:a16="http://schemas.microsoft.com/office/drawing/2014/main" id="{762F679A-8D45-AF51-67C8-CB8286832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407" y="369046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7" name="Oval 363">
            <a:extLst>
              <a:ext uri="{FF2B5EF4-FFF2-40B4-BE49-F238E27FC236}">
                <a16:creationId xmlns:a16="http://schemas.microsoft.com/office/drawing/2014/main" id="{5BF02FBD-4064-D8F7-6EF2-4A24B2F21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701640"/>
            <a:ext cx="11175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8" name="Oval 364">
            <a:extLst>
              <a:ext uri="{FF2B5EF4-FFF2-40B4-BE49-F238E27FC236}">
                <a16:creationId xmlns:a16="http://schemas.microsoft.com/office/drawing/2014/main" id="{47F15D78-F484-50D6-04B5-209F583F3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176" y="3713932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09" name="Oval 365">
            <a:extLst>
              <a:ext uri="{FF2B5EF4-FFF2-40B4-BE49-F238E27FC236}">
                <a16:creationId xmlns:a16="http://schemas.microsoft.com/office/drawing/2014/main" id="{535C024C-974A-1E13-B3CC-F5B915B12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72" y="371058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0" name="Oval 366">
            <a:extLst>
              <a:ext uri="{FF2B5EF4-FFF2-40B4-BE49-F238E27FC236}">
                <a16:creationId xmlns:a16="http://schemas.microsoft.com/office/drawing/2014/main" id="{6391BA85-02EC-7B65-A545-A65217443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170" y="3701640"/>
            <a:ext cx="11175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1" name="Oval 367">
            <a:extLst>
              <a:ext uri="{FF2B5EF4-FFF2-40B4-BE49-F238E27FC236}">
                <a16:creationId xmlns:a16="http://schemas.microsoft.com/office/drawing/2014/main" id="{7A44D58B-8D81-22D2-C91E-4167FE452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90" y="366476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2" name="Oval 368">
            <a:extLst>
              <a:ext uri="{FF2B5EF4-FFF2-40B4-BE49-F238E27FC236}">
                <a16:creationId xmlns:a16="http://schemas.microsoft.com/office/drawing/2014/main" id="{9AF2565A-4768-22C5-E79F-88D7D1E06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11" y="34513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3" name="Oval 369">
            <a:extLst>
              <a:ext uri="{FF2B5EF4-FFF2-40B4-BE49-F238E27FC236}">
                <a16:creationId xmlns:a16="http://schemas.microsoft.com/office/drawing/2014/main" id="{0DDB0F56-89D7-4340-AA31-03651BB18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89" y="3474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4" name="Oval 370">
            <a:extLst>
              <a:ext uri="{FF2B5EF4-FFF2-40B4-BE49-F238E27FC236}">
                <a16:creationId xmlns:a16="http://schemas.microsoft.com/office/drawing/2014/main" id="{03686143-8196-A674-F057-91502C172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4636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5" name="Oval 371">
            <a:extLst>
              <a:ext uri="{FF2B5EF4-FFF2-40B4-BE49-F238E27FC236}">
                <a16:creationId xmlns:a16="http://schemas.microsoft.com/office/drawing/2014/main" id="{5066879E-451A-986D-6F9D-AE02C14CF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409" y="34367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6" name="Oval 372">
            <a:extLst>
              <a:ext uri="{FF2B5EF4-FFF2-40B4-BE49-F238E27FC236}">
                <a16:creationId xmlns:a16="http://schemas.microsoft.com/office/drawing/2014/main" id="{130F3396-F7C9-2499-8FF9-38A572D16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59" y="34513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7" name="Oval 373">
            <a:extLst>
              <a:ext uri="{FF2B5EF4-FFF2-40B4-BE49-F238E27FC236}">
                <a16:creationId xmlns:a16="http://schemas.microsoft.com/office/drawing/2014/main" id="{8B17465F-2D4F-996F-FDDD-6BA6DF50F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407" y="347478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8" name="Oval 374">
            <a:extLst>
              <a:ext uri="{FF2B5EF4-FFF2-40B4-BE49-F238E27FC236}">
                <a16:creationId xmlns:a16="http://schemas.microsoft.com/office/drawing/2014/main" id="{F70A07D9-550C-98AD-1596-B17459848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48707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19" name="Oval 375">
            <a:extLst>
              <a:ext uri="{FF2B5EF4-FFF2-40B4-BE49-F238E27FC236}">
                <a16:creationId xmlns:a16="http://schemas.microsoft.com/office/drawing/2014/main" id="{73ABB84F-BCE9-B0FA-8664-C3DE1C9BD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176" y="3498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0" name="Oval 376">
            <a:extLst>
              <a:ext uri="{FF2B5EF4-FFF2-40B4-BE49-F238E27FC236}">
                <a16:creationId xmlns:a16="http://schemas.microsoft.com/office/drawing/2014/main" id="{FD666660-7FEB-F7C2-2ACF-A811E6B2F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72" y="349489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1" name="Oval 377">
            <a:extLst>
              <a:ext uri="{FF2B5EF4-FFF2-40B4-BE49-F238E27FC236}">
                <a16:creationId xmlns:a16="http://schemas.microsoft.com/office/drawing/2014/main" id="{5401118E-5B89-74D6-42C6-CABC10907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2" y="34636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2" name="Oval 378">
            <a:extLst>
              <a:ext uri="{FF2B5EF4-FFF2-40B4-BE49-F238E27FC236}">
                <a16:creationId xmlns:a16="http://schemas.microsoft.com/office/drawing/2014/main" id="{0AEF7AB5-7F91-DFDE-F50A-EF9F14309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170" y="348707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3" name="Oval 379">
            <a:extLst>
              <a:ext uri="{FF2B5EF4-FFF2-40B4-BE49-F238E27FC236}">
                <a16:creationId xmlns:a16="http://schemas.microsoft.com/office/drawing/2014/main" id="{6DDC384F-956F-FC24-9E95-12D191D7D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3474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4" name="Oval 380">
            <a:extLst>
              <a:ext uri="{FF2B5EF4-FFF2-40B4-BE49-F238E27FC236}">
                <a16:creationId xmlns:a16="http://schemas.microsoft.com/office/drawing/2014/main" id="{AEE06B12-00B3-610C-1AA3-11AAE32F6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90" y="344908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5" name="Oval 381">
            <a:extLst>
              <a:ext uri="{FF2B5EF4-FFF2-40B4-BE49-F238E27FC236}">
                <a16:creationId xmlns:a16="http://schemas.microsoft.com/office/drawing/2014/main" id="{2317B84E-BEAA-9095-7628-E399FB10A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340" y="34636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6" name="Oval 382">
            <a:extLst>
              <a:ext uri="{FF2B5EF4-FFF2-40B4-BE49-F238E27FC236}">
                <a16:creationId xmlns:a16="http://schemas.microsoft.com/office/drawing/2014/main" id="{320A4E86-63BC-9530-F3EE-312C626F1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105" y="348707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7" name="Oval 383">
            <a:extLst>
              <a:ext uri="{FF2B5EF4-FFF2-40B4-BE49-F238E27FC236}">
                <a16:creationId xmlns:a16="http://schemas.microsoft.com/office/drawing/2014/main" id="{BA1ED101-9AB0-B564-6404-C229C6C36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50942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8" name="Oval 384">
            <a:extLst>
              <a:ext uri="{FF2B5EF4-FFF2-40B4-BE49-F238E27FC236}">
                <a16:creationId xmlns:a16="http://schemas.microsoft.com/office/drawing/2014/main" id="{C9F45467-A73C-DC76-DBEA-A179BFCFE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35071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29" name="Oval 385">
            <a:extLst>
              <a:ext uri="{FF2B5EF4-FFF2-40B4-BE49-F238E27FC236}">
                <a16:creationId xmlns:a16="http://schemas.microsoft.com/office/drawing/2014/main" id="{983B998E-02A7-91D3-6D0D-D12D39EB7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30" y="351277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0" name="Oval 386">
            <a:extLst>
              <a:ext uri="{FF2B5EF4-FFF2-40B4-BE49-F238E27FC236}">
                <a16:creationId xmlns:a16="http://schemas.microsoft.com/office/drawing/2014/main" id="{DA3E07F2-48BB-6136-2962-346EB4242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008" y="35362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1" name="Oval 387">
            <a:extLst>
              <a:ext uri="{FF2B5EF4-FFF2-40B4-BE49-F238E27FC236}">
                <a16:creationId xmlns:a16="http://schemas.microsoft.com/office/drawing/2014/main" id="{6551E7D0-905A-4CAE-C46C-3CD0A047D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523954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2" name="Oval 388">
            <a:extLst>
              <a:ext uri="{FF2B5EF4-FFF2-40B4-BE49-F238E27FC236}">
                <a16:creationId xmlns:a16="http://schemas.microsoft.com/office/drawing/2014/main" id="{E96E06D0-8A83-834C-D21F-420B5E415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3498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3" name="Oval 389">
            <a:extLst>
              <a:ext uri="{FF2B5EF4-FFF2-40B4-BE49-F238E27FC236}">
                <a16:creationId xmlns:a16="http://schemas.microsoft.com/office/drawing/2014/main" id="{E0DEFE4B-F381-412F-68F8-20AC6782D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26" y="35362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4" name="Oval 390">
            <a:extLst>
              <a:ext uri="{FF2B5EF4-FFF2-40B4-BE49-F238E27FC236}">
                <a16:creationId xmlns:a16="http://schemas.microsoft.com/office/drawing/2014/main" id="{E777CA05-D5FA-791B-D008-920DF4B93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54742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5" name="Oval 391">
            <a:extLst>
              <a:ext uri="{FF2B5EF4-FFF2-40B4-BE49-F238E27FC236}">
                <a16:creationId xmlns:a16="http://schemas.microsoft.com/office/drawing/2014/main" id="{F1A58F19-65DF-5519-5CF4-A24A37D49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78" y="355971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6" name="Oval 392">
            <a:extLst>
              <a:ext uri="{FF2B5EF4-FFF2-40B4-BE49-F238E27FC236}">
                <a16:creationId xmlns:a16="http://schemas.microsoft.com/office/drawing/2014/main" id="{DD418759-AEBD-7BC6-7D09-337E06195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35563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7" name="Oval 393">
            <a:extLst>
              <a:ext uri="{FF2B5EF4-FFF2-40B4-BE49-F238E27FC236}">
                <a16:creationId xmlns:a16="http://schemas.microsoft.com/office/drawing/2014/main" id="{A709D52E-D343-1290-8381-EDEE7B6A7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22" y="360888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8" name="Oval 394">
            <a:extLst>
              <a:ext uri="{FF2B5EF4-FFF2-40B4-BE49-F238E27FC236}">
                <a16:creationId xmlns:a16="http://schemas.microsoft.com/office/drawing/2014/main" id="{F1CC1CDA-D37B-EB7E-77EA-0C89ED5DF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84" y="3620061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39" name="Oval 395">
            <a:extLst>
              <a:ext uri="{FF2B5EF4-FFF2-40B4-BE49-F238E27FC236}">
                <a16:creationId xmlns:a16="http://schemas.microsoft.com/office/drawing/2014/main" id="{CCCB4316-EECF-47D1-00BC-610C67E77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837" y="359435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0" name="Oval 396">
            <a:extLst>
              <a:ext uri="{FF2B5EF4-FFF2-40B4-BE49-F238E27FC236}">
                <a16:creationId xmlns:a16="http://schemas.microsoft.com/office/drawing/2014/main" id="{3811A971-C4C8-9E72-EEC3-F655B7D1B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22" y="353624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1" name="Oval 397">
            <a:extLst>
              <a:ext uri="{FF2B5EF4-FFF2-40B4-BE49-F238E27FC236}">
                <a16:creationId xmlns:a16="http://schemas.microsoft.com/office/drawing/2014/main" id="{809E8E0E-0327-A95C-101D-58E811601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99" y="35597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2" name="Oval 398">
            <a:extLst>
              <a:ext uri="{FF2B5EF4-FFF2-40B4-BE49-F238E27FC236}">
                <a16:creationId xmlns:a16="http://schemas.microsoft.com/office/drawing/2014/main" id="{5BB66F8D-80F3-1336-B08F-29D9A3BA5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84" y="354742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3" name="Oval 399">
            <a:extLst>
              <a:ext uri="{FF2B5EF4-FFF2-40B4-BE49-F238E27FC236}">
                <a16:creationId xmlns:a16="http://schemas.microsoft.com/office/drawing/2014/main" id="{75456E90-3C2D-6679-7230-938ABA4BB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837" y="352171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4" name="Oval 400">
            <a:extLst>
              <a:ext uri="{FF2B5EF4-FFF2-40B4-BE49-F238E27FC236}">
                <a16:creationId xmlns:a16="http://schemas.microsoft.com/office/drawing/2014/main" id="{93432118-D522-627F-DA41-0C6C884C4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84" y="35708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5" name="Oval 401">
            <a:extLst>
              <a:ext uri="{FF2B5EF4-FFF2-40B4-BE49-F238E27FC236}">
                <a16:creationId xmlns:a16="http://schemas.microsoft.com/office/drawing/2014/main" id="{C4506937-9931-46A2-4B2D-A77972878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487" y="358318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6" name="Oval 402">
            <a:extLst>
              <a:ext uri="{FF2B5EF4-FFF2-40B4-BE49-F238E27FC236}">
                <a16:creationId xmlns:a16="http://schemas.microsoft.com/office/drawing/2014/main" id="{3B740676-F3F3-9EB2-F89B-068C1794C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82" y="35798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7" name="Oval 403">
            <a:extLst>
              <a:ext uri="{FF2B5EF4-FFF2-40B4-BE49-F238E27FC236}">
                <a16:creationId xmlns:a16="http://schemas.microsoft.com/office/drawing/2014/main" id="{F2B521AF-3247-A860-7320-3643A26C6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11" y="3523954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8" name="Oval 404">
            <a:extLst>
              <a:ext uri="{FF2B5EF4-FFF2-40B4-BE49-F238E27FC236}">
                <a16:creationId xmlns:a16="http://schemas.microsoft.com/office/drawing/2014/main" id="{5B5A6A68-57A7-2BCD-B565-39543392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89" y="354742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49" name="Oval 405">
            <a:extLst>
              <a:ext uri="{FF2B5EF4-FFF2-40B4-BE49-F238E27FC236}">
                <a16:creationId xmlns:a16="http://schemas.microsoft.com/office/drawing/2014/main" id="{FB5959FB-E931-42B8-A862-43697895E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5362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0" name="Oval 406">
            <a:extLst>
              <a:ext uri="{FF2B5EF4-FFF2-40B4-BE49-F238E27FC236}">
                <a16:creationId xmlns:a16="http://schemas.microsoft.com/office/drawing/2014/main" id="{B389583E-8AFA-FC16-220E-60FC21BE7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409" y="350942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1" name="Oval 407">
            <a:extLst>
              <a:ext uri="{FF2B5EF4-FFF2-40B4-BE49-F238E27FC236}">
                <a16:creationId xmlns:a16="http://schemas.microsoft.com/office/drawing/2014/main" id="{7396E43E-ADBB-A642-773F-730192327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59" y="3523954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2" name="Oval 408">
            <a:extLst>
              <a:ext uri="{FF2B5EF4-FFF2-40B4-BE49-F238E27FC236}">
                <a16:creationId xmlns:a16="http://schemas.microsoft.com/office/drawing/2014/main" id="{0CEF8321-955C-A38B-4743-080E90E98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407" y="354742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3" name="Oval 409">
            <a:extLst>
              <a:ext uri="{FF2B5EF4-FFF2-40B4-BE49-F238E27FC236}">
                <a16:creationId xmlns:a16="http://schemas.microsoft.com/office/drawing/2014/main" id="{D27631F7-7313-AE6F-3943-25415B44A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5597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4" name="Oval 410">
            <a:extLst>
              <a:ext uri="{FF2B5EF4-FFF2-40B4-BE49-F238E27FC236}">
                <a16:creationId xmlns:a16="http://schemas.microsoft.com/office/drawing/2014/main" id="{A0325A7F-8FAC-5D8E-BCFF-BCD84949A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176" y="35708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5" name="Oval 411">
            <a:extLst>
              <a:ext uri="{FF2B5EF4-FFF2-40B4-BE49-F238E27FC236}">
                <a16:creationId xmlns:a16="http://schemas.microsoft.com/office/drawing/2014/main" id="{52E7C43D-12FF-61BB-461D-BA0999925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72" y="356865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6" name="Oval 412">
            <a:extLst>
              <a:ext uri="{FF2B5EF4-FFF2-40B4-BE49-F238E27FC236}">
                <a16:creationId xmlns:a16="http://schemas.microsoft.com/office/drawing/2014/main" id="{A2A0AFB3-E37C-B2EA-D27C-EB5D64952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691" y="34725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7" name="Oval 413">
            <a:extLst>
              <a:ext uri="{FF2B5EF4-FFF2-40B4-BE49-F238E27FC236}">
                <a16:creationId xmlns:a16="http://schemas.microsoft.com/office/drawing/2014/main" id="{B26016BC-3E6C-0CC7-C397-99F13C044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750" y="349489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8" name="Oval 414">
            <a:extLst>
              <a:ext uri="{FF2B5EF4-FFF2-40B4-BE49-F238E27FC236}">
                <a16:creationId xmlns:a16="http://schemas.microsoft.com/office/drawing/2014/main" id="{41A3CC01-D610-691C-08C5-F2796A397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48372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59" name="Oval 415">
            <a:extLst>
              <a:ext uri="{FF2B5EF4-FFF2-40B4-BE49-F238E27FC236}">
                <a16:creationId xmlns:a16="http://schemas.microsoft.com/office/drawing/2014/main" id="{D41585F4-55A9-3EB9-D07B-C43F85BF7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688" y="345802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0" name="Oval 416">
            <a:extLst>
              <a:ext uri="{FF2B5EF4-FFF2-40B4-BE49-F238E27FC236}">
                <a16:creationId xmlns:a16="http://schemas.microsoft.com/office/drawing/2014/main" id="{09862688-C86A-A40C-01B1-7FC56DF00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921" y="34725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1" name="Oval 417">
            <a:extLst>
              <a:ext uri="{FF2B5EF4-FFF2-40B4-BE49-F238E27FC236}">
                <a16:creationId xmlns:a16="http://schemas.microsoft.com/office/drawing/2014/main" id="{EDFF7940-CE98-A63F-F867-680D73089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686" y="349489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2" name="Oval 418">
            <a:extLst>
              <a:ext uri="{FF2B5EF4-FFF2-40B4-BE49-F238E27FC236}">
                <a16:creationId xmlns:a16="http://schemas.microsoft.com/office/drawing/2014/main" id="{87A5144F-3B4B-80D3-EE04-FB7955234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5071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3" name="Oval 419">
            <a:extLst>
              <a:ext uri="{FF2B5EF4-FFF2-40B4-BE49-F238E27FC236}">
                <a16:creationId xmlns:a16="http://schemas.microsoft.com/office/drawing/2014/main" id="{A3CBA710-8F1D-2819-135D-6DDE543AB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351836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4" name="Oval 420">
            <a:extLst>
              <a:ext uri="{FF2B5EF4-FFF2-40B4-BE49-F238E27FC236}">
                <a16:creationId xmlns:a16="http://schemas.microsoft.com/office/drawing/2014/main" id="{F31A22C9-2EAA-F327-E001-940DA9372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351613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5" name="Oval 421">
            <a:extLst>
              <a:ext uri="{FF2B5EF4-FFF2-40B4-BE49-F238E27FC236}">
                <a16:creationId xmlns:a16="http://schemas.microsoft.com/office/drawing/2014/main" id="{B867C526-9D8D-D823-E1CC-AD19B3031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271" y="348372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6" name="Oval 422">
            <a:extLst>
              <a:ext uri="{FF2B5EF4-FFF2-40B4-BE49-F238E27FC236}">
                <a16:creationId xmlns:a16="http://schemas.microsoft.com/office/drawing/2014/main" id="{53107ACE-718C-F151-6C84-E7B988A0B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1" y="350719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7" name="Oval 423">
            <a:extLst>
              <a:ext uri="{FF2B5EF4-FFF2-40B4-BE49-F238E27FC236}">
                <a16:creationId xmlns:a16="http://schemas.microsoft.com/office/drawing/2014/main" id="{C38D4CFC-D2AA-B237-420E-5E4A4071E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49489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8" name="Oval 424">
            <a:extLst>
              <a:ext uri="{FF2B5EF4-FFF2-40B4-BE49-F238E27FC236}">
                <a16:creationId xmlns:a16="http://schemas.microsoft.com/office/drawing/2014/main" id="{F4EA8D79-8DE2-8B2E-1CDF-45D86CEAA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269" y="34691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69" name="Oval 425">
            <a:extLst>
              <a:ext uri="{FF2B5EF4-FFF2-40B4-BE49-F238E27FC236}">
                <a16:creationId xmlns:a16="http://schemas.microsoft.com/office/drawing/2014/main" id="{73FA06CC-B46A-F0DF-CBE6-214B336C7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502" y="348372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0" name="Oval 426">
            <a:extLst>
              <a:ext uri="{FF2B5EF4-FFF2-40B4-BE49-F238E27FC236}">
                <a16:creationId xmlns:a16="http://schemas.microsoft.com/office/drawing/2014/main" id="{146400A1-5423-0CC6-7836-22CBD6A66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267" y="35071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1" name="Oval 427">
            <a:extLst>
              <a:ext uri="{FF2B5EF4-FFF2-40B4-BE49-F238E27FC236}">
                <a16:creationId xmlns:a16="http://schemas.microsoft.com/office/drawing/2014/main" id="{6205471E-8E65-A942-F8A0-CE3A3365A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51836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2" name="Oval 428">
            <a:extLst>
              <a:ext uri="{FF2B5EF4-FFF2-40B4-BE49-F238E27FC236}">
                <a16:creationId xmlns:a16="http://schemas.microsoft.com/office/drawing/2014/main" id="{7710AF11-4509-B480-B3E3-23903C0B7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919" y="353066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3" name="Oval 429">
            <a:extLst>
              <a:ext uri="{FF2B5EF4-FFF2-40B4-BE49-F238E27FC236}">
                <a16:creationId xmlns:a16="http://schemas.microsoft.com/office/drawing/2014/main" id="{3EA258AA-0CE5-4C4B-B018-40DA47873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15" y="352730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4" name="Oval 430">
            <a:extLst>
              <a:ext uri="{FF2B5EF4-FFF2-40B4-BE49-F238E27FC236}">
                <a16:creationId xmlns:a16="http://schemas.microsoft.com/office/drawing/2014/main" id="{D11060F1-E9EC-E1BE-D1CC-DD0EA7F43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354518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5" name="Oval 431">
            <a:extLst>
              <a:ext uri="{FF2B5EF4-FFF2-40B4-BE49-F238E27FC236}">
                <a16:creationId xmlns:a16="http://schemas.microsoft.com/office/drawing/2014/main" id="{5C04B641-DA7C-1D6A-3F7C-4AF89A612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340" y="353289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6" name="Oval 432">
            <a:extLst>
              <a:ext uri="{FF2B5EF4-FFF2-40B4-BE49-F238E27FC236}">
                <a16:creationId xmlns:a16="http://schemas.microsoft.com/office/drawing/2014/main" id="{9E1B397D-B587-D857-D8E4-A1B5A7E3C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105" y="3556362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7" name="Oval 433">
            <a:extLst>
              <a:ext uri="{FF2B5EF4-FFF2-40B4-BE49-F238E27FC236}">
                <a16:creationId xmlns:a16="http://schemas.microsoft.com/office/drawing/2014/main" id="{AE975828-5B87-419F-A7D4-2348489D2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356865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8" name="Oval 434">
            <a:extLst>
              <a:ext uri="{FF2B5EF4-FFF2-40B4-BE49-F238E27FC236}">
                <a16:creationId xmlns:a16="http://schemas.microsoft.com/office/drawing/2014/main" id="{5F6CDBD5-B961-009F-3701-6F76BD7B0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57983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79" name="Oval 435">
            <a:extLst>
              <a:ext uri="{FF2B5EF4-FFF2-40B4-BE49-F238E27FC236}">
                <a16:creationId xmlns:a16="http://schemas.microsoft.com/office/drawing/2014/main" id="{0BDE78D6-2AEC-720E-5DEF-4DCE4C6E1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750" y="356865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0" name="Oval 436">
            <a:extLst>
              <a:ext uri="{FF2B5EF4-FFF2-40B4-BE49-F238E27FC236}">
                <a16:creationId xmlns:a16="http://schemas.microsoft.com/office/drawing/2014/main" id="{C3981A01-E09B-34C2-D0D1-913509E70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55636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1" name="Oval 437">
            <a:extLst>
              <a:ext uri="{FF2B5EF4-FFF2-40B4-BE49-F238E27FC236}">
                <a16:creationId xmlns:a16="http://schemas.microsoft.com/office/drawing/2014/main" id="{2E454EFD-2493-7960-2776-BDA7C0C03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688" y="3530660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2" name="Oval 438">
            <a:extLst>
              <a:ext uri="{FF2B5EF4-FFF2-40B4-BE49-F238E27FC236}">
                <a16:creationId xmlns:a16="http://schemas.microsoft.com/office/drawing/2014/main" id="{EE1B68A2-4B2C-4E27-FE47-98D47D38A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921" y="354518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3" name="Oval 439">
            <a:extLst>
              <a:ext uri="{FF2B5EF4-FFF2-40B4-BE49-F238E27FC236}">
                <a16:creationId xmlns:a16="http://schemas.microsoft.com/office/drawing/2014/main" id="{7F382E1F-9DA3-27B4-2B79-A07E30AF8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686" y="356865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4" name="Oval 440">
            <a:extLst>
              <a:ext uri="{FF2B5EF4-FFF2-40B4-BE49-F238E27FC236}">
                <a16:creationId xmlns:a16="http://schemas.microsoft.com/office/drawing/2014/main" id="{E035F329-DB12-88D3-BA48-F51BAD6BE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57983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5" name="Oval 441">
            <a:extLst>
              <a:ext uri="{FF2B5EF4-FFF2-40B4-BE49-F238E27FC236}">
                <a16:creationId xmlns:a16="http://schemas.microsoft.com/office/drawing/2014/main" id="{0FDED057-3155-1EB2-E2FF-9106A5C64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359100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6" name="Oval 442">
            <a:extLst>
              <a:ext uri="{FF2B5EF4-FFF2-40B4-BE49-F238E27FC236}">
                <a16:creationId xmlns:a16="http://schemas.microsoft.com/office/drawing/2014/main" id="{834AA902-278E-73A3-2DC3-607A9335A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271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7" name="Oval 443">
            <a:extLst>
              <a:ext uri="{FF2B5EF4-FFF2-40B4-BE49-F238E27FC236}">
                <a16:creationId xmlns:a16="http://schemas.microsoft.com/office/drawing/2014/main" id="{F90A72AF-AB58-EFA7-B0DE-80A3BE46C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1" y="365246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8" name="Oval 444">
            <a:extLst>
              <a:ext uri="{FF2B5EF4-FFF2-40B4-BE49-F238E27FC236}">
                <a16:creationId xmlns:a16="http://schemas.microsoft.com/office/drawing/2014/main" id="{73B657D9-BCA9-3C22-6735-1A2A5317C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64129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89" name="Oval 445">
            <a:extLst>
              <a:ext uri="{FF2B5EF4-FFF2-40B4-BE49-F238E27FC236}">
                <a16:creationId xmlns:a16="http://schemas.microsoft.com/office/drawing/2014/main" id="{32792932-2D59-22FA-C725-E37BBF3A3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502" y="362900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0" name="Oval 446">
            <a:extLst>
              <a:ext uri="{FF2B5EF4-FFF2-40B4-BE49-F238E27FC236}">
                <a16:creationId xmlns:a16="http://schemas.microsoft.com/office/drawing/2014/main" id="{6A94BE40-13AB-8802-6877-815AF3997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267" y="36524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1" name="Oval 447">
            <a:extLst>
              <a:ext uri="{FF2B5EF4-FFF2-40B4-BE49-F238E27FC236}">
                <a16:creationId xmlns:a16="http://schemas.microsoft.com/office/drawing/2014/main" id="{EAF64EAF-D363-3A02-BED7-2E04AEEBE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66476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2" name="Oval 448">
            <a:extLst>
              <a:ext uri="{FF2B5EF4-FFF2-40B4-BE49-F238E27FC236}">
                <a16:creationId xmlns:a16="http://schemas.microsoft.com/office/drawing/2014/main" id="{E4B21639-CF8F-B202-A47F-B9C5FF9AA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919" y="36759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3" name="Oval 449">
            <a:extLst>
              <a:ext uri="{FF2B5EF4-FFF2-40B4-BE49-F238E27FC236}">
                <a16:creationId xmlns:a16="http://schemas.microsoft.com/office/drawing/2014/main" id="{7AD5D2F5-19DC-15DD-52C6-7358FFB2E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915" y="367258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4" name="Oval 450">
            <a:extLst>
              <a:ext uri="{FF2B5EF4-FFF2-40B4-BE49-F238E27FC236}">
                <a16:creationId xmlns:a16="http://schemas.microsoft.com/office/drawing/2014/main" id="{0609C657-6551-EC32-B28F-18D1A5C8E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852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5" name="Oval 451">
            <a:extLst>
              <a:ext uri="{FF2B5EF4-FFF2-40B4-BE49-F238E27FC236}">
                <a16:creationId xmlns:a16="http://schemas.microsoft.com/office/drawing/2014/main" id="{C442191F-FE7A-A1BE-B296-84CC9CB29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030" y="36647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6" name="Oval 452">
            <a:extLst>
              <a:ext uri="{FF2B5EF4-FFF2-40B4-BE49-F238E27FC236}">
                <a16:creationId xmlns:a16="http://schemas.microsoft.com/office/drawing/2014/main" id="{117D4894-1DBF-A09C-53B2-79ADDEAB3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36524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7" name="Oval 453">
            <a:extLst>
              <a:ext uri="{FF2B5EF4-FFF2-40B4-BE49-F238E27FC236}">
                <a16:creationId xmlns:a16="http://schemas.microsoft.com/office/drawing/2014/main" id="{D3065BD1-2C37-EE17-94F6-FCA2D3929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850" y="362676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8" name="Oval 454">
            <a:extLst>
              <a:ext uri="{FF2B5EF4-FFF2-40B4-BE49-F238E27FC236}">
                <a16:creationId xmlns:a16="http://schemas.microsoft.com/office/drawing/2014/main" id="{3C8D6F85-2105-AB3C-FFAA-5A1E0209E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201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599" name="Oval 455">
            <a:extLst>
              <a:ext uri="{FF2B5EF4-FFF2-40B4-BE49-F238E27FC236}">
                <a16:creationId xmlns:a16="http://schemas.microsoft.com/office/drawing/2014/main" id="{B27F7C3F-F852-729A-B17F-8271FF215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500" y="3620061"/>
            <a:ext cx="14528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0" name="Oval 456">
            <a:extLst>
              <a:ext uri="{FF2B5EF4-FFF2-40B4-BE49-F238E27FC236}">
                <a16:creationId xmlns:a16="http://schemas.microsoft.com/office/drawing/2014/main" id="{AD38366F-8FF5-169D-C05C-0325ABC11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092" y="35798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1" name="Oval 457">
            <a:extLst>
              <a:ext uri="{FF2B5EF4-FFF2-40B4-BE49-F238E27FC236}">
                <a16:creationId xmlns:a16="http://schemas.microsoft.com/office/drawing/2014/main" id="{990EAAD1-98F3-6CB2-7C64-47DE663FB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500" y="357983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2" name="Oval 458">
            <a:extLst>
              <a:ext uri="{FF2B5EF4-FFF2-40B4-BE49-F238E27FC236}">
                <a16:creationId xmlns:a16="http://schemas.microsoft.com/office/drawing/2014/main" id="{F87D77B4-4CCF-EA9E-F7FF-BC6F1DB80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502" y="3550775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3" name="Oval 459">
            <a:extLst>
              <a:ext uri="{FF2B5EF4-FFF2-40B4-BE49-F238E27FC236}">
                <a16:creationId xmlns:a16="http://schemas.microsoft.com/office/drawing/2014/main" id="{B3BBD004-8563-02D8-962D-9A17ADFB1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56530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4" name="Oval 460">
            <a:extLst>
              <a:ext uri="{FF2B5EF4-FFF2-40B4-BE49-F238E27FC236}">
                <a16:creationId xmlns:a16="http://schemas.microsoft.com/office/drawing/2014/main" id="{F17B4B90-8462-0CA5-ECB4-83047624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405" y="360888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5" name="Oval 461">
            <a:extLst>
              <a:ext uri="{FF2B5EF4-FFF2-40B4-BE49-F238E27FC236}">
                <a16:creationId xmlns:a16="http://schemas.microsoft.com/office/drawing/2014/main" id="{DC85455F-BAD1-57FF-DC91-6853F1C68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2" y="354183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6" name="Oval 462">
            <a:extLst>
              <a:ext uri="{FF2B5EF4-FFF2-40B4-BE49-F238E27FC236}">
                <a16:creationId xmlns:a16="http://schemas.microsoft.com/office/drawing/2014/main" id="{0130DC40-88E7-B0DA-271E-338B7F5E4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8" y="3603298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7" name="Oval 463">
            <a:extLst>
              <a:ext uri="{FF2B5EF4-FFF2-40B4-BE49-F238E27FC236}">
                <a16:creationId xmlns:a16="http://schemas.microsoft.com/office/drawing/2014/main" id="{3C0C7CB7-52F5-CB21-52D9-5859CBEBC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13" y="363235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8" name="Oval 464">
            <a:extLst>
              <a:ext uri="{FF2B5EF4-FFF2-40B4-BE49-F238E27FC236}">
                <a16:creationId xmlns:a16="http://schemas.microsoft.com/office/drawing/2014/main" id="{756F6AFB-C94C-D65A-863E-68CAC252B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30" y="3661409"/>
            <a:ext cx="11175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09" name="Oval 465">
            <a:extLst>
              <a:ext uri="{FF2B5EF4-FFF2-40B4-BE49-F238E27FC236}">
                <a16:creationId xmlns:a16="http://schemas.microsoft.com/office/drawing/2014/main" id="{DC920FEC-855A-D32F-FFB3-386768C8F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480" y="367593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0" name="Oval 466">
            <a:extLst>
              <a:ext uri="{FF2B5EF4-FFF2-40B4-BE49-F238E27FC236}">
                <a16:creationId xmlns:a16="http://schemas.microsoft.com/office/drawing/2014/main" id="{3E7C6EB9-68BF-5C9E-4AEB-A0C720E66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416" y="3679289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1" name="Oval 467">
            <a:extLst>
              <a:ext uri="{FF2B5EF4-FFF2-40B4-BE49-F238E27FC236}">
                <a16:creationId xmlns:a16="http://schemas.microsoft.com/office/drawing/2014/main" id="{F63DC462-5531-BCA2-E2F4-3E89591BF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53" y="371393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2" name="Oval 468">
            <a:extLst>
              <a:ext uri="{FF2B5EF4-FFF2-40B4-BE49-F238E27FC236}">
                <a16:creationId xmlns:a16="http://schemas.microsoft.com/office/drawing/2014/main" id="{5C3FB70B-A0D0-120A-D416-4754DF890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8" y="3701640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3" name="Oval 469">
            <a:extLst>
              <a:ext uri="{FF2B5EF4-FFF2-40B4-BE49-F238E27FC236}">
                <a16:creationId xmlns:a16="http://schemas.microsoft.com/office/drawing/2014/main" id="{EBA96F53-237F-89F3-8A24-46BBD9A04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409" y="3672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4" name="Oval 470">
            <a:extLst>
              <a:ext uri="{FF2B5EF4-FFF2-40B4-BE49-F238E27FC236}">
                <a16:creationId xmlns:a16="http://schemas.microsoft.com/office/drawing/2014/main" id="{995DEE00-8E7C-C103-7E68-2368AB739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681524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5" name="Oval 471">
            <a:extLst>
              <a:ext uri="{FF2B5EF4-FFF2-40B4-BE49-F238E27FC236}">
                <a16:creationId xmlns:a16="http://schemas.microsoft.com/office/drawing/2014/main" id="{D61A9B71-EA5E-BCEC-49B4-EE5FCCB5F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90" y="370499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6" name="Oval 472">
            <a:extLst>
              <a:ext uri="{FF2B5EF4-FFF2-40B4-BE49-F238E27FC236}">
                <a16:creationId xmlns:a16="http://schemas.microsoft.com/office/drawing/2014/main" id="{DB2C0575-D675-96A5-77F5-07646EB1C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72287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7" name="Oval 473">
            <a:extLst>
              <a:ext uri="{FF2B5EF4-FFF2-40B4-BE49-F238E27FC236}">
                <a16:creationId xmlns:a16="http://schemas.microsoft.com/office/drawing/2014/main" id="{7DC45F78-4A39-74E5-ADF3-56F937347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373963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8" name="Oval 474">
            <a:extLst>
              <a:ext uri="{FF2B5EF4-FFF2-40B4-BE49-F238E27FC236}">
                <a16:creationId xmlns:a16="http://schemas.microsoft.com/office/drawing/2014/main" id="{F968D838-1F35-8302-693F-D8281E978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515" y="37463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19" name="Oval 475">
            <a:extLst>
              <a:ext uri="{FF2B5EF4-FFF2-40B4-BE49-F238E27FC236}">
                <a16:creationId xmlns:a16="http://schemas.microsoft.com/office/drawing/2014/main" id="{FED4C3F2-F551-4D6F-8897-943232490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520" y="37631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0" name="Oval 476">
            <a:extLst>
              <a:ext uri="{FF2B5EF4-FFF2-40B4-BE49-F238E27FC236}">
                <a16:creationId xmlns:a16="http://schemas.microsoft.com/office/drawing/2014/main" id="{404FAC58-CCF1-9049-DEA3-E4CE6EBF4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374298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1" name="Oval 477">
            <a:extLst>
              <a:ext uri="{FF2B5EF4-FFF2-40B4-BE49-F238E27FC236}">
                <a16:creationId xmlns:a16="http://schemas.microsoft.com/office/drawing/2014/main" id="{5A030BCE-7A45-3EFE-EA12-ECE3FE59E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29" y="374298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2" name="Oval 478">
            <a:extLst>
              <a:ext uri="{FF2B5EF4-FFF2-40B4-BE49-F238E27FC236}">
                <a16:creationId xmlns:a16="http://schemas.microsoft.com/office/drawing/2014/main" id="{DEA7FEE8-A9C6-1689-751F-AF4151F80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919" y="3786571"/>
            <a:ext cx="11175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3" name="Oval 479">
            <a:extLst>
              <a:ext uri="{FF2B5EF4-FFF2-40B4-BE49-F238E27FC236}">
                <a16:creationId xmlns:a16="http://schemas.microsoft.com/office/drawing/2014/main" id="{190315A4-2213-3C6E-DF1A-71F3FDADD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381897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4" name="Oval 480">
            <a:extLst>
              <a:ext uri="{FF2B5EF4-FFF2-40B4-BE49-F238E27FC236}">
                <a16:creationId xmlns:a16="http://schemas.microsoft.com/office/drawing/2014/main" id="{D092FE68-8D12-DAA8-80B8-785DA0368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679" y="38502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5" name="Oval 481">
            <a:extLst>
              <a:ext uri="{FF2B5EF4-FFF2-40B4-BE49-F238E27FC236}">
                <a16:creationId xmlns:a16="http://schemas.microsoft.com/office/drawing/2014/main" id="{1ECC554A-34EF-107E-3F2F-31661027F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852" y="385921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6" name="Oval 482">
            <a:extLst>
              <a:ext uri="{FF2B5EF4-FFF2-40B4-BE49-F238E27FC236}">
                <a16:creationId xmlns:a16="http://schemas.microsoft.com/office/drawing/2014/main" id="{24E7E08E-EBA3-7745-2E96-64F7657EA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028" y="3893853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7" name="Oval 483">
            <a:extLst>
              <a:ext uri="{FF2B5EF4-FFF2-40B4-BE49-F238E27FC236}">
                <a16:creationId xmlns:a16="http://schemas.microsoft.com/office/drawing/2014/main" id="{022222F6-2D5F-11F8-D01E-2FB47D8FB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48" y="36647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8" name="Oval 484">
            <a:extLst>
              <a:ext uri="{FF2B5EF4-FFF2-40B4-BE49-F238E27FC236}">
                <a16:creationId xmlns:a16="http://schemas.microsoft.com/office/drawing/2014/main" id="{E9AA96EA-0E8C-4D38-E919-FFB1C8B23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36759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29" name="Oval 485">
            <a:extLst>
              <a:ext uri="{FF2B5EF4-FFF2-40B4-BE49-F238E27FC236}">
                <a16:creationId xmlns:a16="http://schemas.microsoft.com/office/drawing/2014/main" id="{7475BC52-0470-52C8-5330-3F657A1DD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500" y="368711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0" name="Oval 486">
            <a:extLst>
              <a:ext uri="{FF2B5EF4-FFF2-40B4-BE49-F238E27FC236}">
                <a16:creationId xmlns:a16="http://schemas.microsoft.com/office/drawing/2014/main" id="{E9E6D58A-D06F-EAB0-4705-EC3D970BC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13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1" name="Oval 487">
            <a:extLst>
              <a:ext uri="{FF2B5EF4-FFF2-40B4-BE49-F238E27FC236}">
                <a16:creationId xmlns:a16="http://schemas.microsoft.com/office/drawing/2014/main" id="{C1A94CCC-1743-B65A-6538-191CBF76F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701640"/>
            <a:ext cx="11175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2" name="Oval 488">
            <a:extLst>
              <a:ext uri="{FF2B5EF4-FFF2-40B4-BE49-F238E27FC236}">
                <a16:creationId xmlns:a16="http://schemas.microsoft.com/office/drawing/2014/main" id="{B9AA2D88-CB62-AEC3-8551-47BD498A8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688" y="3675937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3" name="Oval 489">
            <a:extLst>
              <a:ext uri="{FF2B5EF4-FFF2-40B4-BE49-F238E27FC236}">
                <a16:creationId xmlns:a16="http://schemas.microsoft.com/office/drawing/2014/main" id="{6AFA7E35-4D25-EFF2-CD94-085CC17D1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921" y="369046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4" name="Oval 490">
            <a:extLst>
              <a:ext uri="{FF2B5EF4-FFF2-40B4-BE49-F238E27FC236}">
                <a16:creationId xmlns:a16="http://schemas.microsoft.com/office/drawing/2014/main" id="{4D022620-9295-DC3B-3834-44B09540C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686" y="371393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5" name="Oval 491">
            <a:extLst>
              <a:ext uri="{FF2B5EF4-FFF2-40B4-BE49-F238E27FC236}">
                <a16:creationId xmlns:a16="http://schemas.microsoft.com/office/drawing/2014/main" id="{ABFA99C9-D1A1-BDFC-5DBD-A0621F1B9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725108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6" name="Oval 492">
            <a:extLst>
              <a:ext uri="{FF2B5EF4-FFF2-40B4-BE49-F238E27FC236}">
                <a16:creationId xmlns:a16="http://schemas.microsoft.com/office/drawing/2014/main" id="{CEE5DA73-B947-0698-CD4D-5EB7238D0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1" y="3725108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7" name="Oval 493">
            <a:extLst>
              <a:ext uri="{FF2B5EF4-FFF2-40B4-BE49-F238E27FC236}">
                <a16:creationId xmlns:a16="http://schemas.microsoft.com/office/drawing/2014/main" id="{B4DB92C8-4922-5AD2-C86B-296DC1F53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71393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8" name="Oval 494">
            <a:extLst>
              <a:ext uri="{FF2B5EF4-FFF2-40B4-BE49-F238E27FC236}">
                <a16:creationId xmlns:a16="http://schemas.microsoft.com/office/drawing/2014/main" id="{E19E38D4-A1D5-6D7E-4632-AE8FEA641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269" y="368711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39" name="Oval 495">
            <a:extLst>
              <a:ext uri="{FF2B5EF4-FFF2-40B4-BE49-F238E27FC236}">
                <a16:creationId xmlns:a16="http://schemas.microsoft.com/office/drawing/2014/main" id="{D803F2A7-ACAA-19F4-D6AC-012C61F3F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502" y="3701640"/>
            <a:ext cx="11175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0" name="Oval 496">
            <a:extLst>
              <a:ext uri="{FF2B5EF4-FFF2-40B4-BE49-F238E27FC236}">
                <a16:creationId xmlns:a16="http://schemas.microsoft.com/office/drawing/2014/main" id="{1D159884-6BDA-8FDA-E2D6-702AA6FC7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267" y="3725108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1" name="Oval 497">
            <a:extLst>
              <a:ext uri="{FF2B5EF4-FFF2-40B4-BE49-F238E27FC236}">
                <a16:creationId xmlns:a16="http://schemas.microsoft.com/office/drawing/2014/main" id="{DA32F7ED-F0A6-F2FC-616A-38535D1C7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433" y="36502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2" name="Oval 498">
            <a:extLst>
              <a:ext uri="{FF2B5EF4-FFF2-40B4-BE49-F238E27FC236}">
                <a16:creationId xmlns:a16="http://schemas.microsoft.com/office/drawing/2014/main" id="{60DB1418-2580-481E-3881-78C6D08E7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611" y="3672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3" name="Oval 499">
            <a:extLst>
              <a:ext uri="{FF2B5EF4-FFF2-40B4-BE49-F238E27FC236}">
                <a16:creationId xmlns:a16="http://schemas.microsoft.com/office/drawing/2014/main" id="{B185A7A6-AD21-3D36-8B89-7D6385D8C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96" y="36614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4" name="Oval 500">
            <a:extLst>
              <a:ext uri="{FF2B5EF4-FFF2-40B4-BE49-F238E27FC236}">
                <a16:creationId xmlns:a16="http://schemas.microsoft.com/office/drawing/2014/main" id="{0A4E946D-0D27-0F8E-6CE4-100A9976F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431" y="363570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5" name="Oval 501">
            <a:extLst>
              <a:ext uri="{FF2B5EF4-FFF2-40B4-BE49-F238E27FC236}">
                <a16:creationId xmlns:a16="http://schemas.microsoft.com/office/drawing/2014/main" id="{2026E53A-E292-D3FD-1042-E5CE72BB9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781" y="36502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6" name="Oval 502">
            <a:extLst>
              <a:ext uri="{FF2B5EF4-FFF2-40B4-BE49-F238E27FC236}">
                <a16:creationId xmlns:a16="http://schemas.microsoft.com/office/drawing/2014/main" id="{57FD6ED9-8874-8836-B583-37137CB07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429" y="367258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7" name="Oval 503">
            <a:extLst>
              <a:ext uri="{FF2B5EF4-FFF2-40B4-BE49-F238E27FC236}">
                <a16:creationId xmlns:a16="http://schemas.microsoft.com/office/drawing/2014/main" id="{0569CBBB-151D-7EB4-53D1-459E1837A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96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8" name="Oval 504">
            <a:extLst>
              <a:ext uri="{FF2B5EF4-FFF2-40B4-BE49-F238E27FC236}">
                <a16:creationId xmlns:a16="http://schemas.microsoft.com/office/drawing/2014/main" id="{B00B7CA4-463E-1147-68BF-F974FC87D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198" y="36960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49" name="Oval 505">
            <a:extLst>
              <a:ext uri="{FF2B5EF4-FFF2-40B4-BE49-F238E27FC236}">
                <a16:creationId xmlns:a16="http://schemas.microsoft.com/office/drawing/2014/main" id="{F62FF886-4683-5480-2A09-DF8582F8D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194" y="369381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0" name="Oval 506">
            <a:extLst>
              <a:ext uri="{FF2B5EF4-FFF2-40B4-BE49-F238E27FC236}">
                <a16:creationId xmlns:a16="http://schemas.microsoft.com/office/drawing/2014/main" id="{6C6B0A5F-89B5-87A3-631F-98D39C5E1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6014" y="36614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1" name="Oval 507">
            <a:extLst>
              <a:ext uri="{FF2B5EF4-FFF2-40B4-BE49-F238E27FC236}">
                <a16:creationId xmlns:a16="http://schemas.microsoft.com/office/drawing/2014/main" id="{46829A8C-D930-DAB3-D401-770737A00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192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2" name="Oval 508">
            <a:extLst>
              <a:ext uri="{FF2B5EF4-FFF2-40B4-BE49-F238E27FC236}">
                <a16:creationId xmlns:a16="http://schemas.microsoft.com/office/drawing/2014/main" id="{DE2BB2DA-1011-49CA-790F-5BAB599F6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777" y="3672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3" name="Oval 509">
            <a:extLst>
              <a:ext uri="{FF2B5EF4-FFF2-40B4-BE49-F238E27FC236}">
                <a16:creationId xmlns:a16="http://schemas.microsoft.com/office/drawing/2014/main" id="{65D2A31D-A55A-3C33-1249-ABD2B8CBE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5012" y="364688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4" name="Oval 510">
            <a:extLst>
              <a:ext uri="{FF2B5EF4-FFF2-40B4-BE49-F238E27FC236}">
                <a16:creationId xmlns:a16="http://schemas.microsoft.com/office/drawing/2014/main" id="{F3BD5030-9307-F906-6C5D-993A0B5E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362" y="36614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5" name="Oval 511">
            <a:extLst>
              <a:ext uri="{FF2B5EF4-FFF2-40B4-BE49-F238E27FC236}">
                <a16:creationId xmlns:a16="http://schemas.microsoft.com/office/drawing/2014/main" id="{F5095AA8-1323-1B6B-1978-0619F409E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770" y="368152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6" name="Oval 512">
            <a:extLst>
              <a:ext uri="{FF2B5EF4-FFF2-40B4-BE49-F238E27FC236}">
                <a16:creationId xmlns:a16="http://schemas.microsoft.com/office/drawing/2014/main" id="{8508E6A8-F634-C4C3-F674-7EF6FBD19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948" y="371393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7" name="Oval 513">
            <a:extLst>
              <a:ext uri="{FF2B5EF4-FFF2-40B4-BE49-F238E27FC236}">
                <a16:creationId xmlns:a16="http://schemas.microsoft.com/office/drawing/2014/main" id="{C577EF7C-174D-557A-B8F2-4F9DBDED1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362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8" name="Oval 514">
            <a:extLst>
              <a:ext uri="{FF2B5EF4-FFF2-40B4-BE49-F238E27FC236}">
                <a16:creationId xmlns:a16="http://schemas.microsoft.com/office/drawing/2014/main" id="{AC3994EE-4767-10D9-22EB-0441CE486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127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59" name="Oval 515">
            <a:extLst>
              <a:ext uri="{FF2B5EF4-FFF2-40B4-BE49-F238E27FC236}">
                <a16:creationId xmlns:a16="http://schemas.microsoft.com/office/drawing/2014/main" id="{BB75E375-3C03-F2E7-3558-6F8956A1B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777" y="36960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0" name="Oval 516">
            <a:extLst>
              <a:ext uri="{FF2B5EF4-FFF2-40B4-BE49-F238E27FC236}">
                <a16:creationId xmlns:a16="http://schemas.microsoft.com/office/drawing/2014/main" id="{5EA946CD-4107-CD3C-14F5-C1CEC19C9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779" y="37083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1" name="Oval 517">
            <a:extLst>
              <a:ext uri="{FF2B5EF4-FFF2-40B4-BE49-F238E27FC236}">
                <a16:creationId xmlns:a16="http://schemas.microsoft.com/office/drawing/2014/main" id="{DBB94FF8-C175-2A45-D168-44B5DE53E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1775" y="37049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2" name="Oval 518">
            <a:extLst>
              <a:ext uri="{FF2B5EF4-FFF2-40B4-BE49-F238E27FC236}">
                <a16:creationId xmlns:a16="http://schemas.microsoft.com/office/drawing/2014/main" id="{1B6B41B8-1716-0D2B-7338-57FB309AF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500" y="371058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3" name="Oval 519">
            <a:extLst>
              <a:ext uri="{FF2B5EF4-FFF2-40B4-BE49-F238E27FC236}">
                <a16:creationId xmlns:a16="http://schemas.microsoft.com/office/drawing/2014/main" id="{90BC223D-A5AD-1557-A78A-9B87183E6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77" y="37340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4" name="Oval 520">
            <a:extLst>
              <a:ext uri="{FF2B5EF4-FFF2-40B4-BE49-F238E27FC236}">
                <a16:creationId xmlns:a16="http://schemas.microsoft.com/office/drawing/2014/main" id="{B2FD117F-83C5-1C3E-8B70-8BCA5E620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63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5" name="Oval 521">
            <a:extLst>
              <a:ext uri="{FF2B5EF4-FFF2-40B4-BE49-F238E27FC236}">
                <a16:creationId xmlns:a16="http://schemas.microsoft.com/office/drawing/2014/main" id="{050438ED-E400-DCE7-ED60-311B39083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48" y="371058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6" name="Oval 522">
            <a:extLst>
              <a:ext uri="{FF2B5EF4-FFF2-40B4-BE49-F238E27FC236}">
                <a16:creationId xmlns:a16="http://schemas.microsoft.com/office/drawing/2014/main" id="{F0BB9025-AC98-13B6-2DC5-9E0C14309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13" y="37340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7" name="Oval 523">
            <a:extLst>
              <a:ext uri="{FF2B5EF4-FFF2-40B4-BE49-F238E27FC236}">
                <a16:creationId xmlns:a16="http://schemas.microsoft.com/office/drawing/2014/main" id="{F6E767AA-113F-4606-66BB-6FB36893F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63" y="37463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8" name="Oval 524">
            <a:extLst>
              <a:ext uri="{FF2B5EF4-FFF2-40B4-BE49-F238E27FC236}">
                <a16:creationId xmlns:a16="http://schemas.microsoft.com/office/drawing/2014/main" id="{B3FE3316-7CD4-2D4E-4976-89CDCB946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265" y="37575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69" name="Oval 525">
            <a:extLst>
              <a:ext uri="{FF2B5EF4-FFF2-40B4-BE49-F238E27FC236}">
                <a16:creationId xmlns:a16="http://schemas.microsoft.com/office/drawing/2014/main" id="{3CC77BD4-E76B-F6DA-F7A2-612FFB191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260" y="375416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0" name="Oval 526">
            <a:extLst>
              <a:ext uri="{FF2B5EF4-FFF2-40B4-BE49-F238E27FC236}">
                <a16:creationId xmlns:a16="http://schemas.microsoft.com/office/drawing/2014/main" id="{885DD4BC-5E33-E4DD-38CD-B15FC2175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198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1" name="Oval 527">
            <a:extLst>
              <a:ext uri="{FF2B5EF4-FFF2-40B4-BE49-F238E27FC236}">
                <a16:creationId xmlns:a16="http://schemas.microsoft.com/office/drawing/2014/main" id="{EAC20D36-31A4-5F22-41F4-6735CC884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258" y="374634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2" name="Oval 528">
            <a:extLst>
              <a:ext uri="{FF2B5EF4-FFF2-40B4-BE49-F238E27FC236}">
                <a16:creationId xmlns:a16="http://schemas.microsoft.com/office/drawing/2014/main" id="{C9263E73-3C20-F3D8-FD00-0DF9D7B02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373404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3" name="Oval 529">
            <a:extLst>
              <a:ext uri="{FF2B5EF4-FFF2-40B4-BE49-F238E27FC236}">
                <a16:creationId xmlns:a16="http://schemas.microsoft.com/office/drawing/2014/main" id="{547E9933-6079-6DAE-D1C9-9ECF66F7C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96" y="37083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4" name="Oval 530">
            <a:extLst>
              <a:ext uri="{FF2B5EF4-FFF2-40B4-BE49-F238E27FC236}">
                <a16:creationId xmlns:a16="http://schemas.microsoft.com/office/drawing/2014/main" id="{F9C3AC91-6C3A-F1DF-5853-437CB11DF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429" y="372287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5" name="Oval 531">
            <a:extLst>
              <a:ext uri="{FF2B5EF4-FFF2-40B4-BE49-F238E27FC236}">
                <a16:creationId xmlns:a16="http://schemas.microsoft.com/office/drawing/2014/main" id="{56871638-655B-2AD5-BC6F-0D6C64E77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375751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6" name="Oval 532">
            <a:extLst>
              <a:ext uri="{FF2B5EF4-FFF2-40B4-BE49-F238E27FC236}">
                <a16:creationId xmlns:a16="http://schemas.microsoft.com/office/drawing/2014/main" id="{66EBB771-82FA-82A5-8624-EC08275AB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846" y="376869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7" name="Oval 533">
            <a:extLst>
              <a:ext uri="{FF2B5EF4-FFF2-40B4-BE49-F238E27FC236}">
                <a16:creationId xmlns:a16="http://schemas.microsoft.com/office/drawing/2014/main" id="{8AA33307-33EF-7AF3-4D1C-607A665D8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376645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8" name="Oval 534">
            <a:extLst>
              <a:ext uri="{FF2B5EF4-FFF2-40B4-BE49-F238E27FC236}">
                <a16:creationId xmlns:a16="http://schemas.microsoft.com/office/drawing/2014/main" id="{E3AC54A6-326A-83F0-3BC0-A22F59E3B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852" y="3494899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79" name="Oval 535">
            <a:extLst>
              <a:ext uri="{FF2B5EF4-FFF2-40B4-BE49-F238E27FC236}">
                <a16:creationId xmlns:a16="http://schemas.microsoft.com/office/drawing/2014/main" id="{5500EA06-AF50-5923-1D2C-0C896A2A3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030" y="351836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0" name="Oval 536">
            <a:extLst>
              <a:ext uri="{FF2B5EF4-FFF2-40B4-BE49-F238E27FC236}">
                <a16:creationId xmlns:a16="http://schemas.microsoft.com/office/drawing/2014/main" id="{10A6ED2F-54EE-ADDF-1D98-1174D14B0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350719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1" name="Oval 537">
            <a:extLst>
              <a:ext uri="{FF2B5EF4-FFF2-40B4-BE49-F238E27FC236}">
                <a16:creationId xmlns:a16="http://schemas.microsoft.com/office/drawing/2014/main" id="{80E46644-A375-9C3D-B10F-43E070386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850" y="3480371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2" name="Oval 538">
            <a:extLst>
              <a:ext uri="{FF2B5EF4-FFF2-40B4-BE49-F238E27FC236}">
                <a16:creationId xmlns:a16="http://schemas.microsoft.com/office/drawing/2014/main" id="{AA65126F-FED8-FCF2-D6DE-9FD6A019A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201" y="3494899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3" name="Oval 539">
            <a:extLst>
              <a:ext uri="{FF2B5EF4-FFF2-40B4-BE49-F238E27FC236}">
                <a16:creationId xmlns:a16="http://schemas.microsoft.com/office/drawing/2014/main" id="{DA97C577-3D55-C3B1-182D-8EBD26940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48" y="351836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4" name="Oval 540">
            <a:extLst>
              <a:ext uri="{FF2B5EF4-FFF2-40B4-BE49-F238E27FC236}">
                <a16:creationId xmlns:a16="http://schemas.microsoft.com/office/drawing/2014/main" id="{F5FABDC6-36F6-B4FB-4E41-5662F1B33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353066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5" name="Oval 541">
            <a:extLst>
              <a:ext uri="{FF2B5EF4-FFF2-40B4-BE49-F238E27FC236}">
                <a16:creationId xmlns:a16="http://schemas.microsoft.com/office/drawing/2014/main" id="{0C55D9F7-141F-763A-0C89-6EBFCA27D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500" y="3541835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6" name="Oval 542">
            <a:extLst>
              <a:ext uri="{FF2B5EF4-FFF2-40B4-BE49-F238E27FC236}">
                <a16:creationId xmlns:a16="http://schemas.microsoft.com/office/drawing/2014/main" id="{3ACAA176-D60F-0926-C7B3-C35D5EEDA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13" y="353960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7" name="Oval 543">
            <a:extLst>
              <a:ext uri="{FF2B5EF4-FFF2-40B4-BE49-F238E27FC236}">
                <a16:creationId xmlns:a16="http://schemas.microsoft.com/office/drawing/2014/main" id="{B9B4370E-C57D-2714-F323-E198CD3F9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433" y="350719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8" name="Oval 544">
            <a:extLst>
              <a:ext uri="{FF2B5EF4-FFF2-40B4-BE49-F238E27FC236}">
                <a16:creationId xmlns:a16="http://schemas.microsoft.com/office/drawing/2014/main" id="{23ABB877-00F6-556D-25ED-ABA5A113E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611" y="353066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89" name="Oval 545">
            <a:extLst>
              <a:ext uri="{FF2B5EF4-FFF2-40B4-BE49-F238E27FC236}">
                <a16:creationId xmlns:a16="http://schemas.microsoft.com/office/drawing/2014/main" id="{8C5E1C6E-7AC8-6F89-CF47-A0F495B8A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96" y="351836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0" name="Oval 546">
            <a:extLst>
              <a:ext uri="{FF2B5EF4-FFF2-40B4-BE49-F238E27FC236}">
                <a16:creationId xmlns:a16="http://schemas.microsoft.com/office/drawing/2014/main" id="{4999D9A6-76C6-45D5-4901-0E48C2F1D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431" y="3492664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1" name="Oval 547">
            <a:extLst>
              <a:ext uri="{FF2B5EF4-FFF2-40B4-BE49-F238E27FC236}">
                <a16:creationId xmlns:a16="http://schemas.microsoft.com/office/drawing/2014/main" id="{56B5DDEA-A7CA-C9B1-A02C-90FB31770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781" y="350719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2" name="Oval 548">
            <a:extLst>
              <a:ext uri="{FF2B5EF4-FFF2-40B4-BE49-F238E27FC236}">
                <a16:creationId xmlns:a16="http://schemas.microsoft.com/office/drawing/2014/main" id="{06140FDE-2095-BDE2-32EB-76120FC35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429" y="3530660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3" name="Oval 549">
            <a:extLst>
              <a:ext uri="{FF2B5EF4-FFF2-40B4-BE49-F238E27FC236}">
                <a16:creationId xmlns:a16="http://schemas.microsoft.com/office/drawing/2014/main" id="{7F6246DC-1CBD-9B6D-80C9-60314205B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96" y="3541835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4" name="Oval 550">
            <a:extLst>
              <a:ext uri="{FF2B5EF4-FFF2-40B4-BE49-F238E27FC236}">
                <a16:creationId xmlns:a16="http://schemas.microsoft.com/office/drawing/2014/main" id="{8A2D6564-D018-ADF6-CAC9-6D847B08B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198" y="3554127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5" name="Oval 551">
            <a:extLst>
              <a:ext uri="{FF2B5EF4-FFF2-40B4-BE49-F238E27FC236}">
                <a16:creationId xmlns:a16="http://schemas.microsoft.com/office/drawing/2014/main" id="{CB909867-E96E-9080-3C35-FE7495EF8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271" y="3556362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6" name="Oval 552">
            <a:extLst>
              <a:ext uri="{FF2B5EF4-FFF2-40B4-BE49-F238E27FC236}">
                <a16:creationId xmlns:a16="http://schemas.microsoft.com/office/drawing/2014/main" id="{CE3DE4D5-0435-C46B-255C-B522EFE8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1" y="357983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7" name="Oval 553">
            <a:extLst>
              <a:ext uri="{FF2B5EF4-FFF2-40B4-BE49-F238E27FC236}">
                <a16:creationId xmlns:a16="http://schemas.microsoft.com/office/drawing/2014/main" id="{E8F78AF1-797A-C65D-A710-30B5E91F7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269" y="354183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8" name="Oval 554">
            <a:extLst>
              <a:ext uri="{FF2B5EF4-FFF2-40B4-BE49-F238E27FC236}">
                <a16:creationId xmlns:a16="http://schemas.microsoft.com/office/drawing/2014/main" id="{AC6F9357-07F8-24DA-9BF2-492A6545F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919" y="3603298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699" name="Oval 555">
            <a:extLst>
              <a:ext uri="{FF2B5EF4-FFF2-40B4-BE49-F238E27FC236}">
                <a16:creationId xmlns:a16="http://schemas.microsoft.com/office/drawing/2014/main" id="{C9528803-9D68-B24A-EB86-FAED232AD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6014" y="3516132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0" name="Oval 556">
            <a:extLst>
              <a:ext uri="{FF2B5EF4-FFF2-40B4-BE49-F238E27FC236}">
                <a16:creationId xmlns:a16="http://schemas.microsoft.com/office/drawing/2014/main" id="{AEC42AA3-B3FC-4D4A-D868-0267994EA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192" y="353960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1" name="Oval 557">
            <a:extLst>
              <a:ext uri="{FF2B5EF4-FFF2-40B4-BE49-F238E27FC236}">
                <a16:creationId xmlns:a16="http://schemas.microsoft.com/office/drawing/2014/main" id="{E45BF692-2DAD-BC24-12DE-8DE10BEAD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5012" y="3501604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2" name="Oval 558">
            <a:extLst>
              <a:ext uri="{FF2B5EF4-FFF2-40B4-BE49-F238E27FC236}">
                <a16:creationId xmlns:a16="http://schemas.microsoft.com/office/drawing/2014/main" id="{10093437-6260-53FD-972F-1E6116E14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362" y="351613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3" name="Oval 559">
            <a:extLst>
              <a:ext uri="{FF2B5EF4-FFF2-40B4-BE49-F238E27FC236}">
                <a16:creationId xmlns:a16="http://schemas.microsoft.com/office/drawing/2014/main" id="{6DE53A66-ABA5-E588-D944-456684DFF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127" y="353960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4" name="Oval 560">
            <a:extLst>
              <a:ext uri="{FF2B5EF4-FFF2-40B4-BE49-F238E27FC236}">
                <a16:creationId xmlns:a16="http://schemas.microsoft.com/office/drawing/2014/main" id="{83D578B6-E533-7FFD-AAAE-C252EBAF8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777" y="3550775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5" name="Oval 561">
            <a:extLst>
              <a:ext uri="{FF2B5EF4-FFF2-40B4-BE49-F238E27FC236}">
                <a16:creationId xmlns:a16="http://schemas.microsoft.com/office/drawing/2014/main" id="{EEB87CEF-580C-BB94-AFE1-3E461D9C7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779" y="3561950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6" name="Oval 562">
            <a:extLst>
              <a:ext uri="{FF2B5EF4-FFF2-40B4-BE49-F238E27FC236}">
                <a16:creationId xmlns:a16="http://schemas.microsoft.com/office/drawing/2014/main" id="{919F7A4C-0405-88DA-137A-11E557924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1775" y="3559715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7" name="Oval 563">
            <a:extLst>
              <a:ext uri="{FF2B5EF4-FFF2-40B4-BE49-F238E27FC236}">
                <a16:creationId xmlns:a16="http://schemas.microsoft.com/office/drawing/2014/main" id="{2CDB6571-ECDB-D096-502C-E71DE3E82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713" y="352730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8" name="Oval 564">
            <a:extLst>
              <a:ext uri="{FF2B5EF4-FFF2-40B4-BE49-F238E27FC236}">
                <a16:creationId xmlns:a16="http://schemas.microsoft.com/office/drawing/2014/main" id="{7C361B65-8499-8C2A-881C-61A598AF9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73" y="3550775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09" name="Oval 565">
            <a:extLst>
              <a:ext uri="{FF2B5EF4-FFF2-40B4-BE49-F238E27FC236}">
                <a16:creationId xmlns:a16="http://schemas.microsoft.com/office/drawing/2014/main" id="{07F11E99-A914-2941-0A37-763ED9ECE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358" y="353960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0" name="Oval 566">
            <a:extLst>
              <a:ext uri="{FF2B5EF4-FFF2-40B4-BE49-F238E27FC236}">
                <a16:creationId xmlns:a16="http://schemas.microsoft.com/office/drawing/2014/main" id="{7170A8D5-84BC-927C-E97C-67CE1437D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711" y="351277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1" name="Oval 567">
            <a:extLst>
              <a:ext uri="{FF2B5EF4-FFF2-40B4-BE49-F238E27FC236}">
                <a16:creationId xmlns:a16="http://schemas.microsoft.com/office/drawing/2014/main" id="{E81D7CDC-ACE6-111A-DF7A-651236F75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943" y="352730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2" name="Oval 568">
            <a:extLst>
              <a:ext uri="{FF2B5EF4-FFF2-40B4-BE49-F238E27FC236}">
                <a16:creationId xmlns:a16="http://schemas.microsoft.com/office/drawing/2014/main" id="{C37DEEFF-3A70-A802-1EC3-451FC1DE6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708" y="3550775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3" name="Oval 569">
            <a:extLst>
              <a:ext uri="{FF2B5EF4-FFF2-40B4-BE49-F238E27FC236}">
                <a16:creationId xmlns:a16="http://schemas.microsoft.com/office/drawing/2014/main" id="{E2E5AD95-A1E3-813E-F01D-1DC52B1F0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358" y="3561950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4" name="Oval 570">
            <a:extLst>
              <a:ext uri="{FF2B5EF4-FFF2-40B4-BE49-F238E27FC236}">
                <a16:creationId xmlns:a16="http://schemas.microsoft.com/office/drawing/2014/main" id="{D16A15FD-3CFA-A004-B126-79276A0D4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360" y="3574243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5" name="Oval 571">
            <a:extLst>
              <a:ext uri="{FF2B5EF4-FFF2-40B4-BE49-F238E27FC236}">
                <a16:creationId xmlns:a16="http://schemas.microsoft.com/office/drawing/2014/main" id="{8EA5EE1B-69D9-F23B-5797-1A3BE819D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3570890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6" name="Oval 572">
            <a:extLst>
              <a:ext uri="{FF2B5EF4-FFF2-40B4-BE49-F238E27FC236}">
                <a16:creationId xmlns:a16="http://schemas.microsoft.com/office/drawing/2014/main" id="{FEEADB34-9372-A7C0-0125-5F3DF35B2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198" y="357647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7" name="Oval 573">
            <a:extLst>
              <a:ext uri="{FF2B5EF4-FFF2-40B4-BE49-F238E27FC236}">
                <a16:creationId xmlns:a16="http://schemas.microsoft.com/office/drawing/2014/main" id="{01E25FA5-3304-89EA-9267-1A77DF610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358877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8" name="Oval 574">
            <a:extLst>
              <a:ext uri="{FF2B5EF4-FFF2-40B4-BE49-F238E27FC236}">
                <a16:creationId xmlns:a16="http://schemas.microsoft.com/office/drawing/2014/main" id="{1965863F-461B-4385-E21C-15EEBB507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96" y="356195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19" name="Oval 575">
            <a:extLst>
              <a:ext uri="{FF2B5EF4-FFF2-40B4-BE49-F238E27FC236}">
                <a16:creationId xmlns:a16="http://schemas.microsoft.com/office/drawing/2014/main" id="{9A67FB3C-0F40-B529-AA76-E5C5C7A3C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429" y="357647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0" name="Oval 576">
            <a:extLst>
              <a:ext uri="{FF2B5EF4-FFF2-40B4-BE49-F238E27FC236}">
                <a16:creationId xmlns:a16="http://schemas.microsoft.com/office/drawing/2014/main" id="{0329E9AC-7D4C-4D78-A807-4A59DEECC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194" y="359994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1" name="Oval 577">
            <a:extLst>
              <a:ext uri="{FF2B5EF4-FFF2-40B4-BE49-F238E27FC236}">
                <a16:creationId xmlns:a16="http://schemas.microsoft.com/office/drawing/2014/main" id="{872E524B-FD84-51C9-BCE3-4F3BA0958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361223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2" name="Oval 578">
            <a:extLst>
              <a:ext uri="{FF2B5EF4-FFF2-40B4-BE49-F238E27FC236}">
                <a16:creationId xmlns:a16="http://schemas.microsoft.com/office/drawing/2014/main" id="{3A5968EC-C0A0-8CD2-D42F-F2EF9DF26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3620061"/>
            <a:ext cx="14528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3" name="Oval 579">
            <a:extLst>
              <a:ext uri="{FF2B5EF4-FFF2-40B4-BE49-F238E27FC236}">
                <a16:creationId xmlns:a16="http://schemas.microsoft.com/office/drawing/2014/main" id="{850D1F8A-BB5D-430B-B58D-482FEE9BA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779" y="358877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4" name="Oval 580">
            <a:extLst>
              <a:ext uri="{FF2B5EF4-FFF2-40B4-BE49-F238E27FC236}">
                <a16:creationId xmlns:a16="http://schemas.microsoft.com/office/drawing/2014/main" id="{79E383A7-FE69-FDA6-D8B9-711C2F5BB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57" y="361223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5" name="Oval 581">
            <a:extLst>
              <a:ext uri="{FF2B5EF4-FFF2-40B4-BE49-F238E27FC236}">
                <a16:creationId xmlns:a16="http://schemas.microsoft.com/office/drawing/2014/main" id="{885C9091-F99D-D5FC-971F-FF9DEEA18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42" y="359994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6" name="Oval 582">
            <a:extLst>
              <a:ext uri="{FF2B5EF4-FFF2-40B4-BE49-F238E27FC236}">
                <a16:creationId xmlns:a16="http://schemas.microsoft.com/office/drawing/2014/main" id="{9CB02561-C9CA-E958-7A57-069591F9C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127" y="358877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7" name="Oval 583">
            <a:extLst>
              <a:ext uri="{FF2B5EF4-FFF2-40B4-BE49-F238E27FC236}">
                <a16:creationId xmlns:a16="http://schemas.microsoft.com/office/drawing/2014/main" id="{9BE9D993-5C55-0542-A6A5-3934CD62B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1775" y="361223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8" name="Oval 584">
            <a:extLst>
              <a:ext uri="{FF2B5EF4-FFF2-40B4-BE49-F238E27FC236}">
                <a16:creationId xmlns:a16="http://schemas.microsoft.com/office/drawing/2014/main" id="{1AABD0A1-5DBB-D25F-1062-642A8340B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42" y="36234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29" name="Oval 585">
            <a:extLst>
              <a:ext uri="{FF2B5EF4-FFF2-40B4-BE49-F238E27FC236}">
                <a16:creationId xmlns:a16="http://schemas.microsoft.com/office/drawing/2014/main" id="{0DBF613A-7898-2945-47DC-F4F1C240D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427" y="363570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0" name="Oval 586">
            <a:extLst>
              <a:ext uri="{FF2B5EF4-FFF2-40B4-BE49-F238E27FC236}">
                <a16:creationId xmlns:a16="http://schemas.microsoft.com/office/drawing/2014/main" id="{77C86E6B-8373-90CB-005D-B05899A75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540" y="363235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1" name="Oval 587">
            <a:extLst>
              <a:ext uri="{FF2B5EF4-FFF2-40B4-BE49-F238E27FC236}">
                <a16:creationId xmlns:a16="http://schemas.microsoft.com/office/drawing/2014/main" id="{2FA4DECB-6F23-05C9-BE06-BEFAC4E06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78" y="387373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2" name="Oval 588">
            <a:extLst>
              <a:ext uri="{FF2B5EF4-FFF2-40B4-BE49-F238E27FC236}">
                <a16:creationId xmlns:a16="http://schemas.microsoft.com/office/drawing/2014/main" id="{3F1040D1-3C39-6D03-84CC-26201AB7E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55" y="38972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3" name="Oval 589">
            <a:extLst>
              <a:ext uri="{FF2B5EF4-FFF2-40B4-BE49-F238E27FC236}">
                <a16:creationId xmlns:a16="http://schemas.microsoft.com/office/drawing/2014/main" id="{5EBB6688-FBDF-A6DF-D445-C3354595B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0" y="38860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4" name="Oval 590">
            <a:extLst>
              <a:ext uri="{FF2B5EF4-FFF2-40B4-BE49-F238E27FC236}">
                <a16:creationId xmlns:a16="http://schemas.microsoft.com/office/drawing/2014/main" id="{7C0FCD3B-BDDE-C7C4-A33A-0C5C3078C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85921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5" name="Oval 591">
            <a:extLst>
              <a:ext uri="{FF2B5EF4-FFF2-40B4-BE49-F238E27FC236}">
                <a16:creationId xmlns:a16="http://schemas.microsoft.com/office/drawing/2014/main" id="{A2DEEDDB-37BE-210B-92AA-AB870C7A5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26" y="38737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6" name="Oval 592">
            <a:extLst>
              <a:ext uri="{FF2B5EF4-FFF2-40B4-BE49-F238E27FC236}">
                <a16:creationId xmlns:a16="http://schemas.microsoft.com/office/drawing/2014/main" id="{B8F9DFF6-DDFB-8695-28DF-15FD6B3E7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38972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7" name="Oval 593">
            <a:extLst>
              <a:ext uri="{FF2B5EF4-FFF2-40B4-BE49-F238E27FC236}">
                <a16:creationId xmlns:a16="http://schemas.microsoft.com/office/drawing/2014/main" id="{5D3A6096-578D-57D8-F734-9B7DBCE38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0" y="39094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8" name="Oval 594">
            <a:extLst>
              <a:ext uri="{FF2B5EF4-FFF2-40B4-BE49-F238E27FC236}">
                <a16:creationId xmlns:a16="http://schemas.microsoft.com/office/drawing/2014/main" id="{E85CA2B9-051F-CC33-5E1D-E849AB1D6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243" y="392067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39" name="Oval 595">
            <a:extLst>
              <a:ext uri="{FF2B5EF4-FFF2-40B4-BE49-F238E27FC236}">
                <a16:creationId xmlns:a16="http://schemas.microsoft.com/office/drawing/2014/main" id="{5368BB89-9EDF-C0A2-835E-3DBEE0983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38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0" name="Oval 596">
            <a:extLst>
              <a:ext uri="{FF2B5EF4-FFF2-40B4-BE49-F238E27FC236}">
                <a16:creationId xmlns:a16="http://schemas.microsoft.com/office/drawing/2014/main" id="{B2DF3B82-685D-3C1A-CC1E-7213FAE09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176" y="38860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1" name="Oval 597">
            <a:extLst>
              <a:ext uri="{FF2B5EF4-FFF2-40B4-BE49-F238E27FC236}">
                <a16:creationId xmlns:a16="http://schemas.microsoft.com/office/drawing/2014/main" id="{9643C1EA-882C-E72A-2BBF-2E1C0B206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390949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2" name="Oval 598">
            <a:extLst>
              <a:ext uri="{FF2B5EF4-FFF2-40B4-BE49-F238E27FC236}">
                <a16:creationId xmlns:a16="http://schemas.microsoft.com/office/drawing/2014/main" id="{D2B7114B-5DDB-4710-3DCC-10C9E4951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21" y="389720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3" name="Oval 599">
            <a:extLst>
              <a:ext uri="{FF2B5EF4-FFF2-40B4-BE49-F238E27FC236}">
                <a16:creationId xmlns:a16="http://schemas.microsoft.com/office/drawing/2014/main" id="{6DB830B5-9E71-CBBE-0271-D6D017B7E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407" y="388603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4" name="Oval 600">
            <a:extLst>
              <a:ext uri="{FF2B5EF4-FFF2-40B4-BE49-F238E27FC236}">
                <a16:creationId xmlns:a16="http://schemas.microsoft.com/office/drawing/2014/main" id="{62CBEDB3-6B42-BA27-C493-C3F1D8494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72" y="39094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5" name="Oval 601">
            <a:extLst>
              <a:ext uri="{FF2B5EF4-FFF2-40B4-BE49-F238E27FC236}">
                <a16:creationId xmlns:a16="http://schemas.microsoft.com/office/drawing/2014/main" id="{B32A567F-1342-5F69-D55C-176CC2F8A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21" y="392067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6" name="Oval 602">
            <a:extLst>
              <a:ext uri="{FF2B5EF4-FFF2-40B4-BE49-F238E27FC236}">
                <a16:creationId xmlns:a16="http://schemas.microsoft.com/office/drawing/2014/main" id="{486C734E-5143-B78A-07AF-D7F8712D1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24" y="39318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7" name="Oval 603">
            <a:extLst>
              <a:ext uri="{FF2B5EF4-FFF2-40B4-BE49-F238E27FC236}">
                <a16:creationId xmlns:a16="http://schemas.microsoft.com/office/drawing/2014/main" id="{CBB9D610-3122-EC16-597B-F66F38737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19" y="392961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8" name="Oval 604">
            <a:extLst>
              <a:ext uri="{FF2B5EF4-FFF2-40B4-BE49-F238E27FC236}">
                <a16:creationId xmlns:a16="http://schemas.microsoft.com/office/drawing/2014/main" id="{CEB095F0-E064-2ECF-9D7A-AB091786E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072" y="372287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49" name="Oval 605">
            <a:extLst>
              <a:ext uri="{FF2B5EF4-FFF2-40B4-BE49-F238E27FC236}">
                <a16:creationId xmlns:a16="http://schemas.microsoft.com/office/drawing/2014/main" id="{CC8898BA-8973-A843-3BE8-7B30C5C43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249" y="3746340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0" name="Oval 606">
            <a:extLst>
              <a:ext uri="{FF2B5EF4-FFF2-40B4-BE49-F238E27FC236}">
                <a16:creationId xmlns:a16="http://schemas.microsoft.com/office/drawing/2014/main" id="{92AC61DA-2CFA-7DC4-6F92-05FE5BCB1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35" y="3734048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1" name="Oval 607">
            <a:extLst>
              <a:ext uri="{FF2B5EF4-FFF2-40B4-BE49-F238E27FC236}">
                <a16:creationId xmlns:a16="http://schemas.microsoft.com/office/drawing/2014/main" id="{AD8A68B4-AEE9-2DC6-D001-C28B53DFA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70" y="370834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2" name="Oval 608">
            <a:extLst>
              <a:ext uri="{FF2B5EF4-FFF2-40B4-BE49-F238E27FC236}">
                <a16:creationId xmlns:a16="http://schemas.microsoft.com/office/drawing/2014/main" id="{713E7AD8-264E-675C-D6D6-730E34D00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20" y="3722872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3" name="Oval 609">
            <a:extLst>
              <a:ext uri="{FF2B5EF4-FFF2-40B4-BE49-F238E27FC236}">
                <a16:creationId xmlns:a16="http://schemas.microsoft.com/office/drawing/2014/main" id="{2CCA4D60-DD98-2E48-AEDB-EBB50BF60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68" y="374634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4" name="Oval 610">
            <a:extLst>
              <a:ext uri="{FF2B5EF4-FFF2-40B4-BE49-F238E27FC236}">
                <a16:creationId xmlns:a16="http://schemas.microsoft.com/office/drawing/2014/main" id="{F30F7618-39C2-A230-798A-D6D4C2287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493" y="359994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5" name="Oval 611">
            <a:extLst>
              <a:ext uri="{FF2B5EF4-FFF2-40B4-BE49-F238E27FC236}">
                <a16:creationId xmlns:a16="http://schemas.microsoft.com/office/drawing/2014/main" id="{A1C5CEAE-59B5-5CEA-0D1E-12F96C82D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553" y="362341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6" name="Oval 612">
            <a:extLst>
              <a:ext uri="{FF2B5EF4-FFF2-40B4-BE49-F238E27FC236}">
                <a16:creationId xmlns:a16="http://schemas.microsoft.com/office/drawing/2014/main" id="{A229875E-D075-BC29-3287-8D8350BCE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138" y="361223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7" name="Oval 613">
            <a:extLst>
              <a:ext uri="{FF2B5EF4-FFF2-40B4-BE49-F238E27FC236}">
                <a16:creationId xmlns:a16="http://schemas.microsoft.com/office/drawing/2014/main" id="{45FB2E9F-BF73-4869-3A32-25FAE905C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24" y="359994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8" name="Oval 614">
            <a:extLst>
              <a:ext uri="{FF2B5EF4-FFF2-40B4-BE49-F238E27FC236}">
                <a16:creationId xmlns:a16="http://schemas.microsoft.com/office/drawing/2014/main" id="{6962B3C6-0E4B-6F96-7661-3615D0F40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489" y="36234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59" name="Oval 615">
            <a:extLst>
              <a:ext uri="{FF2B5EF4-FFF2-40B4-BE49-F238E27FC236}">
                <a16:creationId xmlns:a16="http://schemas.microsoft.com/office/drawing/2014/main" id="{A1B7A14B-F8C3-A0E7-75DC-039DCF2FE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138" y="363570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0" name="Oval 616">
            <a:extLst>
              <a:ext uri="{FF2B5EF4-FFF2-40B4-BE49-F238E27FC236}">
                <a16:creationId xmlns:a16="http://schemas.microsoft.com/office/drawing/2014/main" id="{8291C220-9BD4-7F9A-84DD-6CF616357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141" y="36468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1" name="Oval 617">
            <a:extLst>
              <a:ext uri="{FF2B5EF4-FFF2-40B4-BE49-F238E27FC236}">
                <a16:creationId xmlns:a16="http://schemas.microsoft.com/office/drawing/2014/main" id="{5D23E827-CE34-2D3C-ED9E-FE0F99D83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136" y="364352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2" name="Oval 618">
            <a:extLst>
              <a:ext uri="{FF2B5EF4-FFF2-40B4-BE49-F238E27FC236}">
                <a16:creationId xmlns:a16="http://schemas.microsoft.com/office/drawing/2014/main" id="{35C84E62-1E99-E2A5-2112-854DA2B0D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16" y="3672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3" name="Oval 619">
            <a:extLst>
              <a:ext uri="{FF2B5EF4-FFF2-40B4-BE49-F238E27FC236}">
                <a16:creationId xmlns:a16="http://schemas.microsoft.com/office/drawing/2014/main" id="{1ABC2E09-1C1B-E249-26F8-B38D91B40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493" y="36960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4" name="Oval 620">
            <a:extLst>
              <a:ext uri="{FF2B5EF4-FFF2-40B4-BE49-F238E27FC236}">
                <a16:creationId xmlns:a16="http://schemas.microsoft.com/office/drawing/2014/main" id="{8DDBEEFE-E5E7-CDE3-2D7F-BC6F69B7D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079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5" name="Oval 621">
            <a:extLst>
              <a:ext uri="{FF2B5EF4-FFF2-40B4-BE49-F238E27FC236}">
                <a16:creationId xmlns:a16="http://schemas.microsoft.com/office/drawing/2014/main" id="{259281E7-29D8-ED2C-2A08-2620D3A78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99" y="3655821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6" name="Oval 622">
            <a:extLst>
              <a:ext uri="{FF2B5EF4-FFF2-40B4-BE49-F238E27FC236}">
                <a16:creationId xmlns:a16="http://schemas.microsoft.com/office/drawing/2014/main" id="{BD118696-F8B6-2D1A-538C-DB97A98E4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311" y="367593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7" name="Oval 623">
            <a:extLst>
              <a:ext uri="{FF2B5EF4-FFF2-40B4-BE49-F238E27FC236}">
                <a16:creationId xmlns:a16="http://schemas.microsoft.com/office/drawing/2014/main" id="{976F3923-D6E0-98E3-1C46-E30FE846D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22" y="371393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8" name="Oval 624">
            <a:extLst>
              <a:ext uri="{FF2B5EF4-FFF2-40B4-BE49-F238E27FC236}">
                <a16:creationId xmlns:a16="http://schemas.microsoft.com/office/drawing/2014/main" id="{AF94AEAE-449A-7074-A5CC-A579D5D4E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136" y="371393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69" name="Oval 625">
            <a:extLst>
              <a:ext uri="{FF2B5EF4-FFF2-40B4-BE49-F238E27FC236}">
                <a16:creationId xmlns:a16="http://schemas.microsoft.com/office/drawing/2014/main" id="{AF366FBB-C271-96FD-4339-775BC3E90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51" y="371952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0" name="Oval 626">
            <a:extLst>
              <a:ext uri="{FF2B5EF4-FFF2-40B4-BE49-F238E27FC236}">
                <a16:creationId xmlns:a16="http://schemas.microsoft.com/office/drawing/2014/main" id="{32E3B516-969E-EEB2-C43B-BCA8F7F39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314" y="365805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1" name="Oval 627">
            <a:extLst>
              <a:ext uri="{FF2B5EF4-FFF2-40B4-BE49-F238E27FC236}">
                <a16:creationId xmlns:a16="http://schemas.microsoft.com/office/drawing/2014/main" id="{C55D0343-EC91-9B17-2882-CAB745BDB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311" y="36960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2" name="Oval 628">
            <a:extLst>
              <a:ext uri="{FF2B5EF4-FFF2-40B4-BE49-F238E27FC236}">
                <a16:creationId xmlns:a16="http://schemas.microsoft.com/office/drawing/2014/main" id="{367377D4-3323-C5A6-C88D-21246FB99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35" y="3757515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3" name="Oval 629">
            <a:extLst>
              <a:ext uri="{FF2B5EF4-FFF2-40B4-BE49-F238E27FC236}">
                <a16:creationId xmlns:a16="http://schemas.microsoft.com/office/drawing/2014/main" id="{4E4F606C-501B-F938-A674-F0479628C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837" y="3768691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4" name="Oval 630">
            <a:extLst>
              <a:ext uri="{FF2B5EF4-FFF2-40B4-BE49-F238E27FC236}">
                <a16:creationId xmlns:a16="http://schemas.microsoft.com/office/drawing/2014/main" id="{59F984E2-C871-E7CE-48F7-3193C7759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376645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5" name="Oval 631">
            <a:extLst>
              <a:ext uri="{FF2B5EF4-FFF2-40B4-BE49-F238E27FC236}">
                <a16:creationId xmlns:a16="http://schemas.microsoft.com/office/drawing/2014/main" id="{8002592B-82F7-6810-4669-A42735AE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249" y="379215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6" name="Oval 632">
            <a:extLst>
              <a:ext uri="{FF2B5EF4-FFF2-40B4-BE49-F238E27FC236}">
                <a16:creationId xmlns:a16="http://schemas.microsoft.com/office/drawing/2014/main" id="{E935F1DD-BF07-78CD-AAEA-C73029C04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35" y="378098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7" name="Oval 633">
            <a:extLst>
              <a:ext uri="{FF2B5EF4-FFF2-40B4-BE49-F238E27FC236}">
                <a16:creationId xmlns:a16="http://schemas.microsoft.com/office/drawing/2014/main" id="{ACDD8055-BF16-E769-D5D6-28DC5956A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35" y="380445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8" name="Oval 634">
            <a:extLst>
              <a:ext uri="{FF2B5EF4-FFF2-40B4-BE49-F238E27FC236}">
                <a16:creationId xmlns:a16="http://schemas.microsoft.com/office/drawing/2014/main" id="{A36947FE-991E-E03C-C6E9-60687CD08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837" y="38156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79" name="Oval 635">
            <a:extLst>
              <a:ext uri="{FF2B5EF4-FFF2-40B4-BE49-F238E27FC236}">
                <a16:creationId xmlns:a16="http://schemas.microsoft.com/office/drawing/2014/main" id="{CEFB9B1E-D046-0531-CB16-9B53F659A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378992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0" name="Oval 636">
            <a:extLst>
              <a:ext uri="{FF2B5EF4-FFF2-40B4-BE49-F238E27FC236}">
                <a16:creationId xmlns:a16="http://schemas.microsoft.com/office/drawing/2014/main" id="{2507D07A-1339-EAF5-E341-34B150964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657" y="382791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1" name="Oval 637">
            <a:extLst>
              <a:ext uri="{FF2B5EF4-FFF2-40B4-BE49-F238E27FC236}">
                <a16:creationId xmlns:a16="http://schemas.microsoft.com/office/drawing/2014/main" id="{D6836452-5032-C301-000B-01D3747A9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895" y="384244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2" name="Oval 638">
            <a:extLst>
              <a:ext uri="{FF2B5EF4-FFF2-40B4-BE49-F238E27FC236}">
                <a16:creationId xmlns:a16="http://schemas.microsoft.com/office/drawing/2014/main" id="{30FA8ADF-6132-8F72-3ACE-06C48D3B2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92" y="385697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3" name="Oval 639">
            <a:extLst>
              <a:ext uri="{FF2B5EF4-FFF2-40B4-BE49-F238E27FC236}">
                <a16:creationId xmlns:a16="http://schemas.microsoft.com/office/drawing/2014/main" id="{60682B30-6048-EE73-B0C5-D9F6C6CCD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45" y="387932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4" name="Oval 640">
            <a:extLst>
              <a:ext uri="{FF2B5EF4-FFF2-40B4-BE49-F238E27FC236}">
                <a16:creationId xmlns:a16="http://schemas.microsoft.com/office/drawing/2014/main" id="{0E831D37-397F-FB5B-23A9-1B168D589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60" y="386815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5" name="Oval 641">
            <a:extLst>
              <a:ext uri="{FF2B5EF4-FFF2-40B4-BE49-F238E27FC236}">
                <a16:creationId xmlns:a16="http://schemas.microsoft.com/office/drawing/2014/main" id="{398D8EFF-C4CE-03B0-97AF-41FE76331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92" y="390949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6" name="Oval 642">
            <a:extLst>
              <a:ext uri="{FF2B5EF4-FFF2-40B4-BE49-F238E27FC236}">
                <a16:creationId xmlns:a16="http://schemas.microsoft.com/office/drawing/2014/main" id="{E8E97B4E-A75B-11E5-6C05-7A745620B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416" y="403466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7" name="Oval 643">
            <a:extLst>
              <a:ext uri="{FF2B5EF4-FFF2-40B4-BE49-F238E27FC236}">
                <a16:creationId xmlns:a16="http://schemas.microsoft.com/office/drawing/2014/main" id="{7C551FF7-824E-691C-68DE-88DD26CA7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408047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8" name="Oval 644">
            <a:extLst>
              <a:ext uri="{FF2B5EF4-FFF2-40B4-BE49-F238E27FC236}">
                <a16:creationId xmlns:a16="http://schemas.microsoft.com/office/drawing/2014/main" id="{7CA9EA81-6EF8-55AE-D0E7-EA50FB87A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409835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89" name="Oval 645">
            <a:extLst>
              <a:ext uri="{FF2B5EF4-FFF2-40B4-BE49-F238E27FC236}">
                <a16:creationId xmlns:a16="http://schemas.microsoft.com/office/drawing/2014/main" id="{5C8A0077-7C47-6089-C5C9-291A85622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410953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0" name="Oval 646">
            <a:extLst>
              <a:ext uri="{FF2B5EF4-FFF2-40B4-BE49-F238E27FC236}">
                <a16:creationId xmlns:a16="http://schemas.microsoft.com/office/drawing/2014/main" id="{5E6E858E-DCF0-0588-8C38-F7F66839E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415982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1" name="Oval 647">
            <a:extLst>
              <a:ext uri="{FF2B5EF4-FFF2-40B4-BE49-F238E27FC236}">
                <a16:creationId xmlns:a16="http://schemas.microsoft.com/office/drawing/2014/main" id="{BCB102AB-C747-7FC4-76EB-74E1F3E0C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41743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2" name="Oval 648">
            <a:extLst>
              <a:ext uri="{FF2B5EF4-FFF2-40B4-BE49-F238E27FC236}">
                <a16:creationId xmlns:a16="http://schemas.microsoft.com/office/drawing/2014/main" id="{DB280010-60F0-761B-9F2B-6AFF43973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418552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3" name="Oval 649">
            <a:extLst>
              <a:ext uri="{FF2B5EF4-FFF2-40B4-BE49-F238E27FC236}">
                <a16:creationId xmlns:a16="http://schemas.microsoft.com/office/drawing/2014/main" id="{B47AB0C9-FE3B-FED4-59DE-76EC4B9A3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89" y="42469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4" name="Oval 650">
            <a:extLst>
              <a:ext uri="{FF2B5EF4-FFF2-40B4-BE49-F238E27FC236}">
                <a16:creationId xmlns:a16="http://schemas.microsoft.com/office/drawing/2014/main" id="{45DD6B5C-CD05-EDFD-95ED-00E26C645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38" y="42380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5" name="Oval 651">
            <a:extLst>
              <a:ext uri="{FF2B5EF4-FFF2-40B4-BE49-F238E27FC236}">
                <a16:creationId xmlns:a16="http://schemas.microsoft.com/office/drawing/2014/main" id="{CE9E93C0-022C-7DE0-A026-8DDF797A7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648" y="427939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6" name="Oval 652">
            <a:extLst>
              <a:ext uri="{FF2B5EF4-FFF2-40B4-BE49-F238E27FC236}">
                <a16:creationId xmlns:a16="http://schemas.microsoft.com/office/drawing/2014/main" id="{240493CC-F106-3935-285C-5F1B1B59C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53" y="431627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7" name="Oval 653">
            <a:extLst>
              <a:ext uri="{FF2B5EF4-FFF2-40B4-BE49-F238E27FC236}">
                <a16:creationId xmlns:a16="http://schemas.microsoft.com/office/drawing/2014/main" id="{4EEBCAC8-9A9B-F573-988D-FADC45643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38" y="435203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8" name="Oval 654">
            <a:extLst>
              <a:ext uri="{FF2B5EF4-FFF2-40B4-BE49-F238E27FC236}">
                <a16:creationId xmlns:a16="http://schemas.microsoft.com/office/drawing/2014/main" id="{A231EBE8-3624-1311-A922-98AE35A64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416" y="43375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799" name="Oval 655">
            <a:extLst>
              <a:ext uri="{FF2B5EF4-FFF2-40B4-BE49-F238E27FC236}">
                <a16:creationId xmlns:a16="http://schemas.microsoft.com/office/drawing/2014/main" id="{64ACC227-68FF-0C71-BF08-1631C18B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0" y="42615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0" name="Oval 656">
            <a:extLst>
              <a:ext uri="{FF2B5EF4-FFF2-40B4-BE49-F238E27FC236}">
                <a16:creationId xmlns:a16="http://schemas.microsoft.com/office/drawing/2014/main" id="{4F895552-4A89-5E93-5A68-DB1F1A588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41911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1" name="Oval 657">
            <a:extLst>
              <a:ext uri="{FF2B5EF4-FFF2-40B4-BE49-F238E27FC236}">
                <a16:creationId xmlns:a16="http://schemas.microsoft.com/office/drawing/2014/main" id="{25F077CB-B0D3-4CE8-7E0A-8988549FE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415311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2" name="Oval 658">
            <a:extLst>
              <a:ext uri="{FF2B5EF4-FFF2-40B4-BE49-F238E27FC236}">
                <a16:creationId xmlns:a16="http://schemas.microsoft.com/office/drawing/2014/main" id="{AD79E6D7-3438-563E-36C2-1BAC53E1C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53" y="41072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3" name="Oval 659">
            <a:extLst>
              <a:ext uri="{FF2B5EF4-FFF2-40B4-BE49-F238E27FC236}">
                <a16:creationId xmlns:a16="http://schemas.microsoft.com/office/drawing/2014/main" id="{A9050F94-C59D-AF73-B618-1446312C3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40748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4" name="Oval 660">
            <a:extLst>
              <a:ext uri="{FF2B5EF4-FFF2-40B4-BE49-F238E27FC236}">
                <a16:creationId xmlns:a16="http://schemas.microsoft.com/office/drawing/2014/main" id="{7A5200C7-A2A1-C5D5-A940-73925BC80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065" y="402236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5" name="Oval 661">
            <a:extLst>
              <a:ext uri="{FF2B5EF4-FFF2-40B4-BE49-F238E27FC236}">
                <a16:creationId xmlns:a16="http://schemas.microsoft.com/office/drawing/2014/main" id="{E4D417C3-3F29-C888-41DF-9C26B85D7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243" y="4176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6" name="Oval 662">
            <a:extLst>
              <a:ext uri="{FF2B5EF4-FFF2-40B4-BE49-F238E27FC236}">
                <a16:creationId xmlns:a16="http://schemas.microsoft.com/office/drawing/2014/main" id="{14D209EC-D4A9-3E0E-71E1-96E324D15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0" y="422016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7" name="Oval 663">
            <a:extLst>
              <a:ext uri="{FF2B5EF4-FFF2-40B4-BE49-F238E27FC236}">
                <a16:creationId xmlns:a16="http://schemas.microsoft.com/office/drawing/2014/main" id="{DF9F8CC8-5286-9C4B-6CA8-42383A90E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05" y="4290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8" name="Oval 664">
            <a:extLst>
              <a:ext uri="{FF2B5EF4-FFF2-40B4-BE49-F238E27FC236}">
                <a16:creationId xmlns:a16="http://schemas.microsoft.com/office/drawing/2014/main" id="{BAA628AB-7D45-D8FD-27D5-E06762DA7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63" y="430845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09" name="Oval 665">
            <a:extLst>
              <a:ext uri="{FF2B5EF4-FFF2-40B4-BE49-F238E27FC236}">
                <a16:creationId xmlns:a16="http://schemas.microsoft.com/office/drawing/2014/main" id="{A18B304E-F734-EEB5-1F49-34D218FE4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0" y="44190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0" name="Oval 666">
            <a:extLst>
              <a:ext uri="{FF2B5EF4-FFF2-40B4-BE49-F238E27FC236}">
                <a16:creationId xmlns:a16="http://schemas.microsoft.com/office/drawing/2014/main" id="{A484FFA2-E0A5-3CBB-E627-027267C86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065" y="438667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1" name="Oval 667">
            <a:extLst>
              <a:ext uri="{FF2B5EF4-FFF2-40B4-BE49-F238E27FC236}">
                <a16:creationId xmlns:a16="http://schemas.microsoft.com/office/drawing/2014/main" id="{F237F83D-D7B8-DD71-C83D-F43D714E3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243" y="440679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2" name="Oval 668">
            <a:extLst>
              <a:ext uri="{FF2B5EF4-FFF2-40B4-BE49-F238E27FC236}">
                <a16:creationId xmlns:a16="http://schemas.microsoft.com/office/drawing/2014/main" id="{70331D1C-F649-E257-8F07-525D713A7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53" y="445037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3" name="Oval 669">
            <a:extLst>
              <a:ext uri="{FF2B5EF4-FFF2-40B4-BE49-F238E27FC236}">
                <a16:creationId xmlns:a16="http://schemas.microsoft.com/office/drawing/2014/main" id="{9B4D0FCD-283A-591C-257E-52EECFE21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065" y="44716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4" name="Oval 670">
            <a:extLst>
              <a:ext uri="{FF2B5EF4-FFF2-40B4-BE49-F238E27FC236}">
                <a16:creationId xmlns:a16="http://schemas.microsoft.com/office/drawing/2014/main" id="{F697CC14-3473-AE53-A695-0041ECEFC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78" y="450066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5" name="Oval 671">
            <a:extLst>
              <a:ext uri="{FF2B5EF4-FFF2-40B4-BE49-F238E27FC236}">
                <a16:creationId xmlns:a16="http://schemas.microsoft.com/office/drawing/2014/main" id="{4C0936AC-BC8D-1E6B-7C9B-4C75B2AFA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82" y="45118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6" name="Oval 672">
            <a:extLst>
              <a:ext uri="{FF2B5EF4-FFF2-40B4-BE49-F238E27FC236}">
                <a16:creationId xmlns:a16="http://schemas.microsoft.com/office/drawing/2014/main" id="{B75D6BA6-8F40-CFC8-6DC2-0ECB51572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480" y="44716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7" name="Oval 673">
            <a:extLst>
              <a:ext uri="{FF2B5EF4-FFF2-40B4-BE49-F238E27FC236}">
                <a16:creationId xmlns:a16="http://schemas.microsoft.com/office/drawing/2014/main" id="{03FF53D7-8FE1-4478-1E48-D283BC59A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247" y="439561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8" name="Oval 674">
            <a:extLst>
              <a:ext uri="{FF2B5EF4-FFF2-40B4-BE49-F238E27FC236}">
                <a16:creationId xmlns:a16="http://schemas.microsoft.com/office/drawing/2014/main" id="{FC1A8168-3046-5DCA-2068-186A0A449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435427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19" name="Oval 675">
            <a:extLst>
              <a:ext uri="{FF2B5EF4-FFF2-40B4-BE49-F238E27FC236}">
                <a16:creationId xmlns:a16="http://schemas.microsoft.com/office/drawing/2014/main" id="{B49A9371-A721-E93A-C475-0245395CB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20" y="428721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0" name="Oval 676">
            <a:extLst>
              <a:ext uri="{FF2B5EF4-FFF2-40B4-BE49-F238E27FC236}">
                <a16:creationId xmlns:a16="http://schemas.microsoft.com/office/drawing/2014/main" id="{E1F2C618-3D9C-D0F2-210B-F15CEF11B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008" y="422016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1" name="Oval 677">
            <a:extLst>
              <a:ext uri="{FF2B5EF4-FFF2-40B4-BE49-F238E27FC236}">
                <a16:creationId xmlns:a16="http://schemas.microsoft.com/office/drawing/2014/main" id="{A8F9485F-5935-240A-9289-54C3CF752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008" y="425816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2" name="Oval 678">
            <a:extLst>
              <a:ext uri="{FF2B5EF4-FFF2-40B4-BE49-F238E27FC236}">
                <a16:creationId xmlns:a16="http://schemas.microsoft.com/office/drawing/2014/main" id="{9B986484-0C82-3120-9E96-46B4D51C9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92" y="433080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3" name="Oval 679">
            <a:extLst>
              <a:ext uri="{FF2B5EF4-FFF2-40B4-BE49-F238E27FC236}">
                <a16:creationId xmlns:a16="http://schemas.microsoft.com/office/drawing/2014/main" id="{2E1674A3-E346-55F9-381A-C5E1CECC1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82" y="44570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4" name="Oval 680">
            <a:extLst>
              <a:ext uri="{FF2B5EF4-FFF2-40B4-BE49-F238E27FC236}">
                <a16:creationId xmlns:a16="http://schemas.microsoft.com/office/drawing/2014/main" id="{71FC7041-9C11-2849-58D3-DC354D142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252" y="3742988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5" name="Oval 681">
            <a:extLst>
              <a:ext uri="{FF2B5EF4-FFF2-40B4-BE49-F238E27FC236}">
                <a16:creationId xmlns:a16="http://schemas.microsoft.com/office/drawing/2014/main" id="{9A30CD66-3630-0EB4-1E59-2BA72F68B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314" y="373963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6" name="Oval 682">
            <a:extLst>
              <a:ext uri="{FF2B5EF4-FFF2-40B4-BE49-F238E27FC236}">
                <a16:creationId xmlns:a16="http://schemas.microsoft.com/office/drawing/2014/main" id="{448B9EB1-8565-188A-F135-F7FDF4CFA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311" y="372846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7" name="Oval 683">
            <a:extLst>
              <a:ext uri="{FF2B5EF4-FFF2-40B4-BE49-F238E27FC236}">
                <a16:creationId xmlns:a16="http://schemas.microsoft.com/office/drawing/2014/main" id="{C96ED827-D9D6-912A-9241-0B0CFAFAA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252" y="37631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8" name="Oval 684">
            <a:extLst>
              <a:ext uri="{FF2B5EF4-FFF2-40B4-BE49-F238E27FC236}">
                <a16:creationId xmlns:a16="http://schemas.microsoft.com/office/drawing/2014/main" id="{44F7D234-0938-4384-569D-B225A06B8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487" y="378992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29" name="Oval 685">
            <a:extLst>
              <a:ext uri="{FF2B5EF4-FFF2-40B4-BE49-F238E27FC236}">
                <a16:creationId xmlns:a16="http://schemas.microsoft.com/office/drawing/2014/main" id="{E2E95710-03F5-85D9-5220-8A956B732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730" y="36647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0" name="Oval 686">
            <a:extLst>
              <a:ext uri="{FF2B5EF4-FFF2-40B4-BE49-F238E27FC236}">
                <a16:creationId xmlns:a16="http://schemas.microsoft.com/office/drawing/2014/main" id="{7ACB44C6-CC2A-B624-4852-7C82A6241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138" y="358318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1" name="Oval 687">
            <a:extLst>
              <a:ext uri="{FF2B5EF4-FFF2-40B4-BE49-F238E27FC236}">
                <a16:creationId xmlns:a16="http://schemas.microsoft.com/office/drawing/2014/main" id="{044548B6-BF18-02DC-E6B6-197C4580C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136" y="357089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2" name="Oval 688">
            <a:extLst>
              <a:ext uri="{FF2B5EF4-FFF2-40B4-BE49-F238E27FC236}">
                <a16:creationId xmlns:a16="http://schemas.microsoft.com/office/drawing/2014/main" id="{749EF449-9ECD-D9D2-43C9-CFA2C502A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138" y="355636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3" name="Oval 689">
            <a:extLst>
              <a:ext uri="{FF2B5EF4-FFF2-40B4-BE49-F238E27FC236}">
                <a16:creationId xmlns:a16="http://schemas.microsoft.com/office/drawing/2014/main" id="{9A092971-8791-980B-FB72-65C6DD1B1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141" y="357424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4" name="Oval 690">
            <a:extLst>
              <a:ext uri="{FF2B5EF4-FFF2-40B4-BE49-F238E27FC236}">
                <a16:creationId xmlns:a16="http://schemas.microsoft.com/office/drawing/2014/main" id="{1E8314BE-FA7F-5F75-2D76-3F4CC5D4C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136" y="351613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5" name="Oval 691">
            <a:extLst>
              <a:ext uri="{FF2B5EF4-FFF2-40B4-BE49-F238E27FC236}">
                <a16:creationId xmlns:a16="http://schemas.microsoft.com/office/drawing/2014/main" id="{0CEBF089-E128-0BB5-D677-BD6D5EF1A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252" y="3507192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6" name="Oval 692">
            <a:extLst>
              <a:ext uri="{FF2B5EF4-FFF2-40B4-BE49-F238E27FC236}">
                <a16:creationId xmlns:a16="http://schemas.microsoft.com/office/drawing/2014/main" id="{931CD47F-1050-108D-CAD2-3ED87168B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895" y="3489311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7" name="Oval 693">
            <a:extLst>
              <a:ext uri="{FF2B5EF4-FFF2-40B4-BE49-F238E27FC236}">
                <a16:creationId xmlns:a16="http://schemas.microsoft.com/office/drawing/2014/main" id="{51EFA197-D901-2ABB-9DFC-5B129CF66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657" y="3512779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8" name="Oval 694">
            <a:extLst>
              <a:ext uri="{FF2B5EF4-FFF2-40B4-BE49-F238E27FC236}">
                <a16:creationId xmlns:a16="http://schemas.microsoft.com/office/drawing/2014/main" id="{954C01E4-536D-0726-4A75-1B3636CA1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20" y="3498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39" name="Oval 695">
            <a:extLst>
              <a:ext uri="{FF2B5EF4-FFF2-40B4-BE49-F238E27FC236}">
                <a16:creationId xmlns:a16="http://schemas.microsoft.com/office/drawing/2014/main" id="{F32DF12E-AEFF-ECD5-D548-735765068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420" y="346584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0" name="Oval 696">
            <a:extLst>
              <a:ext uri="{FF2B5EF4-FFF2-40B4-BE49-F238E27FC236}">
                <a16:creationId xmlns:a16="http://schemas.microsoft.com/office/drawing/2014/main" id="{09C0D76F-7CEB-EACF-5669-ED55A37E0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416" y="346919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1" name="Oval 697">
            <a:extLst>
              <a:ext uri="{FF2B5EF4-FFF2-40B4-BE49-F238E27FC236}">
                <a16:creationId xmlns:a16="http://schemas.microsoft.com/office/drawing/2014/main" id="{B08C1D66-F19E-3E9F-62EF-6E128F497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065" y="3480371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2" name="Oval 698">
            <a:extLst>
              <a:ext uri="{FF2B5EF4-FFF2-40B4-BE49-F238E27FC236}">
                <a16:creationId xmlns:a16="http://schemas.microsoft.com/office/drawing/2014/main" id="{B35395AD-1035-CCCE-01BC-023075FDE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44014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3" name="Oval 699">
            <a:extLst>
              <a:ext uri="{FF2B5EF4-FFF2-40B4-BE49-F238E27FC236}">
                <a16:creationId xmlns:a16="http://schemas.microsoft.com/office/drawing/2014/main" id="{EAC12ED7-51A2-E6DB-3440-E5CB1D37D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45" y="345131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4" name="Oval 700">
            <a:extLst>
              <a:ext uri="{FF2B5EF4-FFF2-40B4-BE49-F238E27FC236}">
                <a16:creationId xmlns:a16="http://schemas.microsoft.com/office/drawing/2014/main" id="{AE718544-95BC-3090-1934-3EF2BB3F0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97" y="34725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5" name="Oval 701">
            <a:extLst>
              <a:ext uri="{FF2B5EF4-FFF2-40B4-BE49-F238E27FC236}">
                <a16:creationId xmlns:a16="http://schemas.microsoft.com/office/drawing/2014/main" id="{AC5D641D-9F9F-98A3-E10E-D56CD5953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24" y="348707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6" name="Oval 702">
            <a:extLst>
              <a:ext uri="{FF2B5EF4-FFF2-40B4-BE49-F238E27FC236}">
                <a16:creationId xmlns:a16="http://schemas.microsoft.com/office/drawing/2014/main" id="{89588DA6-050C-2511-CACF-A45C8DDB5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70" y="347478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7" name="Oval 703">
            <a:extLst>
              <a:ext uri="{FF2B5EF4-FFF2-40B4-BE49-F238E27FC236}">
                <a16:creationId xmlns:a16="http://schemas.microsoft.com/office/drawing/2014/main" id="{53DE8ADA-B49C-E5A8-7A33-08639683F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3434553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8" name="Oval 704">
            <a:extLst>
              <a:ext uri="{FF2B5EF4-FFF2-40B4-BE49-F238E27FC236}">
                <a16:creationId xmlns:a16="http://schemas.microsoft.com/office/drawing/2014/main" id="{85523932-0B4B-98AD-03F7-F51EEA4FC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21" y="341108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49" name="Oval 705">
            <a:extLst>
              <a:ext uri="{FF2B5EF4-FFF2-40B4-BE49-F238E27FC236}">
                <a16:creationId xmlns:a16="http://schemas.microsoft.com/office/drawing/2014/main" id="{5AB85540-9FCB-5787-468D-DCCA8E46B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340214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0" name="Oval 706">
            <a:extLst>
              <a:ext uri="{FF2B5EF4-FFF2-40B4-BE49-F238E27FC236}">
                <a16:creationId xmlns:a16="http://schemas.microsoft.com/office/drawing/2014/main" id="{E4C2E924-1239-8E4F-B4CC-4A336D136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997" y="3390970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1" name="Oval 707">
            <a:extLst>
              <a:ext uri="{FF2B5EF4-FFF2-40B4-BE49-F238E27FC236}">
                <a16:creationId xmlns:a16="http://schemas.microsoft.com/office/drawing/2014/main" id="{D1C9BF16-2BE0-2F3E-CC81-3CBCAC0AA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72" y="339879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2" name="Oval 708">
            <a:extLst>
              <a:ext uri="{FF2B5EF4-FFF2-40B4-BE49-F238E27FC236}">
                <a16:creationId xmlns:a16="http://schemas.microsoft.com/office/drawing/2014/main" id="{EE1FD78E-3B03-5F18-D61F-7DE6A8558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934" y="339320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3" name="Oval 709">
            <a:extLst>
              <a:ext uri="{FF2B5EF4-FFF2-40B4-BE49-F238E27FC236}">
                <a16:creationId xmlns:a16="http://schemas.microsoft.com/office/drawing/2014/main" id="{CDD0AD97-ADF0-ED57-01CE-1B54D7A9F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520" y="341332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4" name="Oval 710">
            <a:extLst>
              <a:ext uri="{FF2B5EF4-FFF2-40B4-BE49-F238E27FC236}">
                <a16:creationId xmlns:a16="http://schemas.microsoft.com/office/drawing/2014/main" id="{3932FE9F-20AF-F62E-160C-9D6A95AD3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105" y="34312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5" name="Oval 711">
            <a:extLst>
              <a:ext uri="{FF2B5EF4-FFF2-40B4-BE49-F238E27FC236}">
                <a16:creationId xmlns:a16="http://schemas.microsoft.com/office/drawing/2014/main" id="{7A690759-7687-1CE0-B4E4-D42C6DBBB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344572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6" name="Oval 712">
            <a:extLst>
              <a:ext uri="{FF2B5EF4-FFF2-40B4-BE49-F238E27FC236}">
                <a16:creationId xmlns:a16="http://schemas.microsoft.com/office/drawing/2014/main" id="{398F61D2-7F08-9167-D251-E63201DB5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575" y="344572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7" name="Oval 713">
            <a:extLst>
              <a:ext uri="{FF2B5EF4-FFF2-40B4-BE49-F238E27FC236}">
                <a16:creationId xmlns:a16="http://schemas.microsoft.com/office/drawing/2014/main" id="{F8525826-00A7-453F-36AE-57F863F68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40773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8" name="Oval 714">
            <a:extLst>
              <a:ext uri="{FF2B5EF4-FFF2-40B4-BE49-F238E27FC236}">
                <a16:creationId xmlns:a16="http://schemas.microsoft.com/office/drawing/2014/main" id="{81962854-7DC7-7FE0-F648-CA051E09F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342226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59" name="Oval 715">
            <a:extLst>
              <a:ext uri="{FF2B5EF4-FFF2-40B4-BE49-F238E27FC236}">
                <a16:creationId xmlns:a16="http://schemas.microsoft.com/office/drawing/2014/main" id="{4684BB77-7892-DD3D-A8F2-C16746798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422" y="343678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0" name="Oval 716">
            <a:extLst>
              <a:ext uri="{FF2B5EF4-FFF2-40B4-BE49-F238E27FC236}">
                <a16:creationId xmlns:a16="http://schemas.microsoft.com/office/drawing/2014/main" id="{56BA33CE-007A-EB58-922D-827C6B6CA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008" y="344014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1" name="Oval 717">
            <a:extLst>
              <a:ext uri="{FF2B5EF4-FFF2-40B4-BE49-F238E27FC236}">
                <a16:creationId xmlns:a16="http://schemas.microsoft.com/office/drawing/2014/main" id="{63BFE1F6-9A35-0B78-4193-0F35DF3B1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065" y="342226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2" name="Oval 718">
            <a:extLst>
              <a:ext uri="{FF2B5EF4-FFF2-40B4-BE49-F238E27FC236}">
                <a16:creationId xmlns:a16="http://schemas.microsoft.com/office/drawing/2014/main" id="{A4A17713-9232-BA65-12F1-F929FE5B0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003" y="342561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3" name="Oval 719">
            <a:extLst>
              <a:ext uri="{FF2B5EF4-FFF2-40B4-BE49-F238E27FC236}">
                <a16:creationId xmlns:a16="http://schemas.microsoft.com/office/drawing/2014/main" id="{11303A35-1A8B-7E53-03F6-D8D33C3AE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8" y="341108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4" name="Oval 720">
            <a:extLst>
              <a:ext uri="{FF2B5EF4-FFF2-40B4-BE49-F238E27FC236}">
                <a16:creationId xmlns:a16="http://schemas.microsoft.com/office/drawing/2014/main" id="{5F56AA1F-C2DA-BC03-E1F1-D457C9C37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11" y="34312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5" name="Oval 721">
            <a:extLst>
              <a:ext uri="{FF2B5EF4-FFF2-40B4-BE49-F238E27FC236}">
                <a16:creationId xmlns:a16="http://schemas.microsoft.com/office/drawing/2014/main" id="{BF354F5B-D74B-20EF-5D93-42CE2C7B7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60" y="344908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6" name="Oval 722">
            <a:extLst>
              <a:ext uri="{FF2B5EF4-FFF2-40B4-BE49-F238E27FC236}">
                <a16:creationId xmlns:a16="http://schemas.microsoft.com/office/drawing/2014/main" id="{0B31464C-70A9-77F8-B93D-498D8F95F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62" y="344908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7" name="Oval 723">
            <a:extLst>
              <a:ext uri="{FF2B5EF4-FFF2-40B4-BE49-F238E27FC236}">
                <a16:creationId xmlns:a16="http://schemas.microsoft.com/office/drawing/2014/main" id="{EA0E8215-5AF9-A865-1902-134E43B6C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837" y="349489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8" name="Oval 724">
            <a:extLst>
              <a:ext uri="{FF2B5EF4-FFF2-40B4-BE49-F238E27FC236}">
                <a16:creationId xmlns:a16="http://schemas.microsoft.com/office/drawing/2014/main" id="{4B84BDCE-B07C-45C3-FDA5-49BBDE2E8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422" y="349266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69" name="Oval 725">
            <a:extLst>
              <a:ext uri="{FF2B5EF4-FFF2-40B4-BE49-F238E27FC236}">
                <a16:creationId xmlns:a16="http://schemas.microsoft.com/office/drawing/2014/main" id="{2BEE52D1-9CD0-94D0-D9B1-E24CDA4A6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97" y="350719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0" name="Oval 726">
            <a:extLst>
              <a:ext uri="{FF2B5EF4-FFF2-40B4-BE49-F238E27FC236}">
                <a16:creationId xmlns:a16="http://schemas.microsoft.com/office/drawing/2014/main" id="{49F281AA-209E-18FB-EDE7-3B0E822A2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247" y="350942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1" name="Oval 727">
            <a:extLst>
              <a:ext uri="{FF2B5EF4-FFF2-40B4-BE49-F238E27FC236}">
                <a16:creationId xmlns:a16="http://schemas.microsoft.com/office/drawing/2014/main" id="{D48D1B26-E79B-C85A-AC04-C3D34FCE3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68" y="352395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2" name="Oval 728">
            <a:extLst>
              <a:ext uri="{FF2B5EF4-FFF2-40B4-BE49-F238E27FC236}">
                <a16:creationId xmlns:a16="http://schemas.microsoft.com/office/drawing/2014/main" id="{2B6E0CC2-3F8D-0899-728A-996D3134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355077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3" name="Oval 729">
            <a:extLst>
              <a:ext uri="{FF2B5EF4-FFF2-40B4-BE49-F238E27FC236}">
                <a16:creationId xmlns:a16="http://schemas.microsoft.com/office/drawing/2014/main" id="{25499DF1-6BE6-30AB-97B9-6AB5D5663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70" y="360553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4" name="Oval 730">
            <a:extLst>
              <a:ext uri="{FF2B5EF4-FFF2-40B4-BE49-F238E27FC236}">
                <a16:creationId xmlns:a16="http://schemas.microsoft.com/office/drawing/2014/main" id="{C1B5A796-8880-1201-E676-FE9CD5BB6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55" y="36290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5" name="Oval 731">
            <a:extLst>
              <a:ext uri="{FF2B5EF4-FFF2-40B4-BE49-F238E27FC236}">
                <a16:creationId xmlns:a16="http://schemas.microsoft.com/office/drawing/2014/main" id="{C5E0790A-6E3E-1337-6A88-8C171DD85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62341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6" name="Oval 732">
            <a:extLst>
              <a:ext uri="{FF2B5EF4-FFF2-40B4-BE49-F238E27FC236}">
                <a16:creationId xmlns:a16="http://schemas.microsoft.com/office/drawing/2014/main" id="{33C8EB45-9735-8406-D659-D8AD77843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65582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7" name="Oval 733">
            <a:extLst>
              <a:ext uri="{FF2B5EF4-FFF2-40B4-BE49-F238E27FC236}">
                <a16:creationId xmlns:a16="http://schemas.microsoft.com/office/drawing/2014/main" id="{E80F1F80-8AC1-8C72-125B-3D4AF64DA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648" y="3664762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8" name="Oval 734">
            <a:extLst>
              <a:ext uri="{FF2B5EF4-FFF2-40B4-BE49-F238E27FC236}">
                <a16:creationId xmlns:a16="http://schemas.microsoft.com/office/drawing/2014/main" id="{D62D81FB-5387-D966-071B-B62CA0ED9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367034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79" name="Oval 735">
            <a:extLst>
              <a:ext uri="{FF2B5EF4-FFF2-40B4-BE49-F238E27FC236}">
                <a16:creationId xmlns:a16="http://schemas.microsoft.com/office/drawing/2014/main" id="{14063480-B225-D0EB-EF5B-76D3727E1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21" y="3664762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0" name="Oval 736">
            <a:extLst>
              <a:ext uri="{FF2B5EF4-FFF2-40B4-BE49-F238E27FC236}">
                <a16:creationId xmlns:a16="http://schemas.microsoft.com/office/drawing/2014/main" id="{02F8A343-AB1D-1158-9FB4-50E5EFCC0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170" y="3565303"/>
            <a:ext cx="11175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1" name="Oval 737">
            <a:extLst>
              <a:ext uri="{FF2B5EF4-FFF2-40B4-BE49-F238E27FC236}">
                <a16:creationId xmlns:a16="http://schemas.microsoft.com/office/drawing/2014/main" id="{822B8766-A056-A0C4-2733-A868FC405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53289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2" name="Oval 738">
            <a:extLst>
              <a:ext uri="{FF2B5EF4-FFF2-40B4-BE49-F238E27FC236}">
                <a16:creationId xmlns:a16="http://schemas.microsoft.com/office/drawing/2014/main" id="{FF60A8C8-A4BE-88DF-4D09-DBFC050D9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90" y="3536247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3" name="Oval 739">
            <a:extLst>
              <a:ext uri="{FF2B5EF4-FFF2-40B4-BE49-F238E27FC236}">
                <a16:creationId xmlns:a16="http://schemas.microsoft.com/office/drawing/2014/main" id="{FE04FD90-4828-8446-52D6-99DC0A469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349266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4" name="Oval 740">
            <a:extLst>
              <a:ext uri="{FF2B5EF4-FFF2-40B4-BE49-F238E27FC236}">
                <a16:creationId xmlns:a16="http://schemas.microsoft.com/office/drawing/2014/main" id="{0ABBB9BD-0DD9-4C00-420E-7B9D809D2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92" y="344014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5" name="Oval 741">
            <a:extLst>
              <a:ext uri="{FF2B5EF4-FFF2-40B4-BE49-F238E27FC236}">
                <a16:creationId xmlns:a16="http://schemas.microsoft.com/office/drawing/2014/main" id="{77C2B8E2-34C5-80E6-07A1-78B7051CF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41108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6" name="Oval 742">
            <a:extLst>
              <a:ext uri="{FF2B5EF4-FFF2-40B4-BE49-F238E27FC236}">
                <a16:creationId xmlns:a16="http://schemas.microsoft.com/office/drawing/2014/main" id="{79BE32AD-1E9F-7190-3160-BE594A243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19" y="342226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7" name="Oval 743">
            <a:extLst>
              <a:ext uri="{FF2B5EF4-FFF2-40B4-BE49-F238E27FC236}">
                <a16:creationId xmlns:a16="http://schemas.microsoft.com/office/drawing/2014/main" id="{4EE4AB5C-2CAF-B4DE-4A6F-A5D10E3B6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86" y="339879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8" name="Oval 744">
            <a:extLst>
              <a:ext uri="{FF2B5EF4-FFF2-40B4-BE49-F238E27FC236}">
                <a16:creationId xmlns:a16="http://schemas.microsoft.com/office/drawing/2014/main" id="{3AA25670-42EF-3F84-0F5C-A39EC0AD5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24" y="3420025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89" name="Oval 745">
            <a:extLst>
              <a:ext uri="{FF2B5EF4-FFF2-40B4-BE49-F238E27FC236}">
                <a16:creationId xmlns:a16="http://schemas.microsoft.com/office/drawing/2014/main" id="{E2E4B2B6-BB29-50A6-C4C9-313CC4969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89" y="344349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0" name="Oval 746">
            <a:extLst>
              <a:ext uri="{FF2B5EF4-FFF2-40B4-BE49-F238E27FC236}">
                <a16:creationId xmlns:a16="http://schemas.microsoft.com/office/drawing/2014/main" id="{E6535873-20C6-091E-3008-C8AC80D12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3458021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1" name="Oval 747">
            <a:extLst>
              <a:ext uri="{FF2B5EF4-FFF2-40B4-BE49-F238E27FC236}">
                <a16:creationId xmlns:a16="http://schemas.microsoft.com/office/drawing/2014/main" id="{07A414F1-EEB0-3AE2-ECCE-AB57E52F1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30" y="346025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2" name="Oval 748">
            <a:extLst>
              <a:ext uri="{FF2B5EF4-FFF2-40B4-BE49-F238E27FC236}">
                <a16:creationId xmlns:a16="http://schemas.microsoft.com/office/drawing/2014/main" id="{4EDDBF4B-0615-CAAC-BF3A-1353C4A83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53" y="3501604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3" name="Oval 749">
            <a:extLst>
              <a:ext uri="{FF2B5EF4-FFF2-40B4-BE49-F238E27FC236}">
                <a16:creationId xmlns:a16="http://schemas.microsoft.com/office/drawing/2014/main" id="{4AE192E8-C4F3-B600-1985-B8098AD2F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416" y="348931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4" name="Oval 750">
            <a:extLst>
              <a:ext uri="{FF2B5EF4-FFF2-40B4-BE49-F238E27FC236}">
                <a16:creationId xmlns:a16="http://schemas.microsoft.com/office/drawing/2014/main" id="{8CA0FEFF-E277-1ECA-0BFF-9A71C8A21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487" y="346025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5" name="Oval 751">
            <a:extLst>
              <a:ext uri="{FF2B5EF4-FFF2-40B4-BE49-F238E27FC236}">
                <a16:creationId xmlns:a16="http://schemas.microsoft.com/office/drawing/2014/main" id="{B2CBEF48-0D28-FFB6-6F18-29AFFFA8C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074" y="3487076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6" name="Oval 752">
            <a:extLst>
              <a:ext uri="{FF2B5EF4-FFF2-40B4-BE49-F238E27FC236}">
                <a16:creationId xmlns:a16="http://schemas.microsoft.com/office/drawing/2014/main" id="{4D7B714C-6B8D-BA21-D4CA-5F5833675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314" y="350383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7" name="Oval 753">
            <a:extLst>
              <a:ext uri="{FF2B5EF4-FFF2-40B4-BE49-F238E27FC236}">
                <a16:creationId xmlns:a16="http://schemas.microsoft.com/office/drawing/2014/main" id="{FADE3036-E366-5134-1C56-AD32D7C58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314" y="348037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8" name="Oval 754">
            <a:extLst>
              <a:ext uri="{FF2B5EF4-FFF2-40B4-BE49-F238E27FC236}">
                <a16:creationId xmlns:a16="http://schemas.microsoft.com/office/drawing/2014/main" id="{FAE4D9A5-4943-01C4-6767-60F3BA25C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728" y="3501604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899" name="Oval 755">
            <a:extLst>
              <a:ext uri="{FF2B5EF4-FFF2-40B4-BE49-F238E27FC236}">
                <a16:creationId xmlns:a16="http://schemas.microsoft.com/office/drawing/2014/main" id="{700488F7-F896-F3ED-4205-52508998D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06" y="352171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0" name="Oval 756">
            <a:extLst>
              <a:ext uri="{FF2B5EF4-FFF2-40B4-BE49-F238E27FC236}">
                <a16:creationId xmlns:a16="http://schemas.microsoft.com/office/drawing/2014/main" id="{C862B21F-F633-0418-152C-5B21C7CD1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908" y="353624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1" name="Oval 757">
            <a:extLst>
              <a:ext uri="{FF2B5EF4-FFF2-40B4-BE49-F238E27FC236}">
                <a16:creationId xmlns:a16="http://schemas.microsoft.com/office/drawing/2014/main" id="{F0173474-07A4-5D15-CA4A-0E5FF1D1C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58" y="357647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2" name="Oval 758">
            <a:extLst>
              <a:ext uri="{FF2B5EF4-FFF2-40B4-BE49-F238E27FC236}">
                <a16:creationId xmlns:a16="http://schemas.microsoft.com/office/drawing/2014/main" id="{A327C8E6-62C9-DD68-AFA6-6637B0109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968" y="355971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3" name="Oval 759">
            <a:extLst>
              <a:ext uri="{FF2B5EF4-FFF2-40B4-BE49-F238E27FC236}">
                <a16:creationId xmlns:a16="http://schemas.microsoft.com/office/drawing/2014/main" id="{4CC71413-BF86-BCA6-360D-5BF74DC01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95" y="3568655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4" name="Oval 760">
            <a:extLst>
              <a:ext uri="{FF2B5EF4-FFF2-40B4-BE49-F238E27FC236}">
                <a16:creationId xmlns:a16="http://schemas.microsoft.com/office/drawing/2014/main" id="{38747BD9-9615-B770-FB16-2F81881E5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141" y="355077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5" name="Oval 761">
            <a:extLst>
              <a:ext uri="{FF2B5EF4-FFF2-40B4-BE49-F238E27FC236}">
                <a16:creationId xmlns:a16="http://schemas.microsoft.com/office/drawing/2014/main" id="{DBBF3ED5-AB1B-9ADC-E8FF-951B593F8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138" y="352395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6" name="Oval 762">
            <a:extLst>
              <a:ext uri="{FF2B5EF4-FFF2-40B4-BE49-F238E27FC236}">
                <a16:creationId xmlns:a16="http://schemas.microsoft.com/office/drawing/2014/main" id="{3FEBDF18-3B4D-D242-3F89-FEF93B121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35" y="359994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7" name="Oval 763">
            <a:extLst>
              <a:ext uri="{FF2B5EF4-FFF2-40B4-BE49-F238E27FC236}">
                <a16:creationId xmlns:a16="http://schemas.microsoft.com/office/drawing/2014/main" id="{F6A8959D-C58A-E70A-0204-96173F508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323" y="361447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8" name="Oval 764">
            <a:extLst>
              <a:ext uri="{FF2B5EF4-FFF2-40B4-BE49-F238E27FC236}">
                <a16:creationId xmlns:a16="http://schemas.microsoft.com/office/drawing/2014/main" id="{B7E1D826-654A-D676-41AD-09BC3EA18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320" y="3597711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09" name="Oval 765">
            <a:extLst>
              <a:ext uri="{FF2B5EF4-FFF2-40B4-BE49-F238E27FC236}">
                <a16:creationId xmlns:a16="http://schemas.microsoft.com/office/drawing/2014/main" id="{89605EC4-A5F8-977B-6495-9A5539F38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730" y="3612238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0" name="Oval 766">
            <a:extLst>
              <a:ext uri="{FF2B5EF4-FFF2-40B4-BE49-F238E27FC236}">
                <a16:creationId xmlns:a16="http://schemas.microsoft.com/office/drawing/2014/main" id="{FB351D60-393B-E03E-76E0-8A9AA9A08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145" y="3635706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1" name="Oval 767">
            <a:extLst>
              <a:ext uri="{FF2B5EF4-FFF2-40B4-BE49-F238E27FC236}">
                <a16:creationId xmlns:a16="http://schemas.microsoft.com/office/drawing/2014/main" id="{C0AF460D-E089-C810-E825-8B790BB40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320" y="361782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2" name="Oval 768">
            <a:extLst>
              <a:ext uri="{FF2B5EF4-FFF2-40B4-BE49-F238E27FC236}">
                <a16:creationId xmlns:a16="http://schemas.microsoft.com/office/drawing/2014/main" id="{D05EC6A5-E2E7-20AB-FE70-0F6403F89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318" y="364129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3" name="Oval 769">
            <a:extLst>
              <a:ext uri="{FF2B5EF4-FFF2-40B4-BE49-F238E27FC236}">
                <a16:creationId xmlns:a16="http://schemas.microsoft.com/office/drawing/2014/main" id="{00EC7D39-9FCB-78E1-800F-6804B6EE3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081" y="36290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4" name="Oval 770">
            <a:extLst>
              <a:ext uri="{FF2B5EF4-FFF2-40B4-BE49-F238E27FC236}">
                <a16:creationId xmlns:a16="http://schemas.microsoft.com/office/drawing/2014/main" id="{23533E05-5A10-6120-0E10-7E6C29886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666" y="359435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5" name="Oval 771">
            <a:extLst>
              <a:ext uri="{FF2B5EF4-FFF2-40B4-BE49-F238E27FC236}">
                <a16:creationId xmlns:a16="http://schemas.microsoft.com/office/drawing/2014/main" id="{5933D486-FEBA-F7DC-6C06-ECD670511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487" y="36290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6" name="Oval 772">
            <a:extLst>
              <a:ext uri="{FF2B5EF4-FFF2-40B4-BE49-F238E27FC236}">
                <a16:creationId xmlns:a16="http://schemas.microsoft.com/office/drawing/2014/main" id="{0858B629-8330-F35E-84F2-1FCF1B2DC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249" y="3635706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7" name="Oval 773">
            <a:extLst>
              <a:ext uri="{FF2B5EF4-FFF2-40B4-BE49-F238E27FC236}">
                <a16:creationId xmlns:a16="http://schemas.microsoft.com/office/drawing/2014/main" id="{9EC14A6F-1785-B56C-E969-669CAD3FC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82" y="365246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8" name="Oval 774">
            <a:extLst>
              <a:ext uri="{FF2B5EF4-FFF2-40B4-BE49-F238E27FC236}">
                <a16:creationId xmlns:a16="http://schemas.microsoft.com/office/drawing/2014/main" id="{A5C8ECC5-4453-8FFA-45AF-363B3CEB1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92" y="3658056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19" name="Oval 775">
            <a:extLst>
              <a:ext uri="{FF2B5EF4-FFF2-40B4-BE49-F238E27FC236}">
                <a16:creationId xmlns:a16="http://schemas.microsoft.com/office/drawing/2014/main" id="{8C7F6074-B3EB-8769-3F84-617F6807D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92" y="3693817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0" name="Oval 776">
            <a:extLst>
              <a:ext uri="{FF2B5EF4-FFF2-40B4-BE49-F238E27FC236}">
                <a16:creationId xmlns:a16="http://schemas.microsoft.com/office/drawing/2014/main" id="{04BC77DD-235F-90C1-E1AB-2FB047AB9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072" y="367258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1" name="Oval 777">
            <a:extLst>
              <a:ext uri="{FF2B5EF4-FFF2-40B4-BE49-F238E27FC236}">
                <a16:creationId xmlns:a16="http://schemas.microsoft.com/office/drawing/2014/main" id="{9418DD0E-D620-AB33-F642-E941B0650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651" y="371393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2" name="Oval 778">
            <a:extLst>
              <a:ext uri="{FF2B5EF4-FFF2-40B4-BE49-F238E27FC236}">
                <a16:creationId xmlns:a16="http://schemas.microsoft.com/office/drawing/2014/main" id="{3374649E-FCEC-447C-EF67-8D1242FA8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003" y="372846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3" name="Oval 779">
            <a:extLst>
              <a:ext uri="{FF2B5EF4-FFF2-40B4-BE49-F238E27FC236}">
                <a16:creationId xmlns:a16="http://schemas.microsoft.com/office/drawing/2014/main" id="{FF423C4A-CBD7-9D1E-225C-7435F2259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373963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4" name="Oval 780">
            <a:extLst>
              <a:ext uri="{FF2B5EF4-FFF2-40B4-BE49-F238E27FC236}">
                <a16:creationId xmlns:a16="http://schemas.microsoft.com/office/drawing/2014/main" id="{D2A0A797-BEA6-B6B0-DF98-86DE9B2E4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64" y="369940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5" name="Oval 781">
            <a:extLst>
              <a:ext uri="{FF2B5EF4-FFF2-40B4-BE49-F238E27FC236}">
                <a16:creationId xmlns:a16="http://schemas.microsoft.com/office/drawing/2014/main" id="{578C1E7D-5F40-81C2-6F7D-1EBCB5723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69046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6" name="Oval 782">
            <a:extLst>
              <a:ext uri="{FF2B5EF4-FFF2-40B4-BE49-F238E27FC236}">
                <a16:creationId xmlns:a16="http://schemas.microsoft.com/office/drawing/2014/main" id="{08052CE0-E01D-A8AA-A72A-813B5FC45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580" y="369605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7" name="Oval 783">
            <a:extLst>
              <a:ext uri="{FF2B5EF4-FFF2-40B4-BE49-F238E27FC236}">
                <a16:creationId xmlns:a16="http://schemas.microsoft.com/office/drawing/2014/main" id="{8EDC3ED1-BC46-00A9-896D-04714A783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67" y="372287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8" name="Oval 784">
            <a:extLst>
              <a:ext uri="{FF2B5EF4-FFF2-40B4-BE49-F238E27FC236}">
                <a16:creationId xmlns:a16="http://schemas.microsoft.com/office/drawing/2014/main" id="{42147B75-C510-F658-9777-6B30858F5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750" y="372287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29" name="Oval 785">
            <a:extLst>
              <a:ext uri="{FF2B5EF4-FFF2-40B4-BE49-F238E27FC236}">
                <a16:creationId xmlns:a16="http://schemas.microsoft.com/office/drawing/2014/main" id="{815B5672-C676-68F1-1095-D76189F8D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28" y="373963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0" name="Oval 786">
            <a:extLst>
              <a:ext uri="{FF2B5EF4-FFF2-40B4-BE49-F238E27FC236}">
                <a16:creationId xmlns:a16="http://schemas.microsoft.com/office/drawing/2014/main" id="{70334573-5E86-1288-5788-1A92581B7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518" y="377204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1" name="Oval 787">
            <a:extLst>
              <a:ext uri="{FF2B5EF4-FFF2-40B4-BE49-F238E27FC236}">
                <a16:creationId xmlns:a16="http://schemas.microsoft.com/office/drawing/2014/main" id="{F4A455B0-B991-7737-6289-B8760FD13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376645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2" name="Oval 788">
            <a:extLst>
              <a:ext uri="{FF2B5EF4-FFF2-40B4-BE49-F238E27FC236}">
                <a16:creationId xmlns:a16="http://schemas.microsoft.com/office/drawing/2014/main" id="{437D1207-8AB4-C5B5-C727-163632813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46" y="3763103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3" name="Oval 789">
            <a:extLst>
              <a:ext uri="{FF2B5EF4-FFF2-40B4-BE49-F238E27FC236}">
                <a16:creationId xmlns:a16="http://schemas.microsoft.com/office/drawing/2014/main" id="{A7D9262E-F04C-D7AA-7DC4-F289C9F48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46" y="370499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4" name="Oval 790">
            <a:extLst>
              <a:ext uri="{FF2B5EF4-FFF2-40B4-BE49-F238E27FC236}">
                <a16:creationId xmlns:a16="http://schemas.microsoft.com/office/drawing/2014/main" id="{4AF44970-A716-36BE-49CB-69A8BD920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359100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5" name="Oval 791">
            <a:extLst>
              <a:ext uri="{FF2B5EF4-FFF2-40B4-BE49-F238E27FC236}">
                <a16:creationId xmlns:a16="http://schemas.microsoft.com/office/drawing/2014/main" id="{11E882E2-F369-D1AA-B59A-EC1A4ECE8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921" y="3605533"/>
            <a:ext cx="11175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6" name="Oval 792">
            <a:extLst>
              <a:ext uri="{FF2B5EF4-FFF2-40B4-BE49-F238E27FC236}">
                <a16:creationId xmlns:a16="http://schemas.microsoft.com/office/drawing/2014/main" id="{5D21F525-5BEC-F577-9641-FC46C603A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40" y="360329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7" name="Oval 793">
            <a:extLst>
              <a:ext uri="{FF2B5EF4-FFF2-40B4-BE49-F238E27FC236}">
                <a16:creationId xmlns:a16="http://schemas.microsoft.com/office/drawing/2014/main" id="{86CC5286-3A9D-4211-1388-15338701F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859" y="358318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8" name="Oval 794">
            <a:extLst>
              <a:ext uri="{FF2B5EF4-FFF2-40B4-BE49-F238E27FC236}">
                <a16:creationId xmlns:a16="http://schemas.microsoft.com/office/drawing/2014/main" id="{D479BF73-2887-7663-759C-F55AC6361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59100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39" name="Oval 795">
            <a:extLst>
              <a:ext uri="{FF2B5EF4-FFF2-40B4-BE49-F238E27FC236}">
                <a16:creationId xmlns:a16="http://schemas.microsoft.com/office/drawing/2014/main" id="{02AD5F8A-9007-BBF9-BF89-9382892E9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926" y="353624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0" name="Oval 796">
            <a:extLst>
              <a:ext uri="{FF2B5EF4-FFF2-40B4-BE49-F238E27FC236}">
                <a16:creationId xmlns:a16="http://schemas.microsoft.com/office/drawing/2014/main" id="{30452B52-B2DC-7163-F173-1F66C4A74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575" y="352395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1" name="Oval 797">
            <a:extLst>
              <a:ext uri="{FF2B5EF4-FFF2-40B4-BE49-F238E27FC236}">
                <a16:creationId xmlns:a16="http://schemas.microsoft.com/office/drawing/2014/main" id="{7CC191FE-6BE7-20DD-57D3-001684C80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59" y="343678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2" name="Oval 798">
            <a:extLst>
              <a:ext uri="{FF2B5EF4-FFF2-40B4-BE49-F238E27FC236}">
                <a16:creationId xmlns:a16="http://schemas.microsoft.com/office/drawing/2014/main" id="{897783E0-6B67-1D26-A1ED-639107126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72" y="3516132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3" name="Oval 799">
            <a:extLst>
              <a:ext uri="{FF2B5EF4-FFF2-40B4-BE49-F238E27FC236}">
                <a16:creationId xmlns:a16="http://schemas.microsoft.com/office/drawing/2014/main" id="{5CE2214A-D09F-DA37-85D4-00C9B4181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19" y="360329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4" name="Oval 800">
            <a:extLst>
              <a:ext uri="{FF2B5EF4-FFF2-40B4-BE49-F238E27FC236}">
                <a16:creationId xmlns:a16="http://schemas.microsoft.com/office/drawing/2014/main" id="{754F3E47-AC8A-6A3E-F034-E6DE7B92C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19" y="3833507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5" name="Oval 801">
            <a:extLst>
              <a:ext uri="{FF2B5EF4-FFF2-40B4-BE49-F238E27FC236}">
                <a16:creationId xmlns:a16="http://schemas.microsoft.com/office/drawing/2014/main" id="{848BA26D-1B85-5A8C-7956-3FFB6386B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584" y="384803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6" name="Oval 802">
            <a:extLst>
              <a:ext uri="{FF2B5EF4-FFF2-40B4-BE49-F238E27FC236}">
                <a16:creationId xmlns:a16="http://schemas.microsoft.com/office/drawing/2014/main" id="{E84FB11D-9B88-E88F-8F0E-0CB1AB2E9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994" y="386256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7" name="Oval 803">
            <a:extLst>
              <a:ext uri="{FF2B5EF4-FFF2-40B4-BE49-F238E27FC236}">
                <a16:creationId xmlns:a16="http://schemas.microsoft.com/office/drawing/2014/main" id="{AB435356-0D38-368E-D129-1328E67B5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53" y="385921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8" name="Oval 804">
            <a:extLst>
              <a:ext uri="{FF2B5EF4-FFF2-40B4-BE49-F238E27FC236}">
                <a16:creationId xmlns:a16="http://schemas.microsoft.com/office/drawing/2014/main" id="{69889BEB-06FD-0256-5C41-05510255F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381562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49" name="Oval 805">
            <a:extLst>
              <a:ext uri="{FF2B5EF4-FFF2-40B4-BE49-F238E27FC236}">
                <a16:creationId xmlns:a16="http://schemas.microsoft.com/office/drawing/2014/main" id="{0A414F68-F5B5-3FE4-8F38-984B791EE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76869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0" name="Oval 806">
            <a:extLst>
              <a:ext uri="{FF2B5EF4-FFF2-40B4-BE49-F238E27FC236}">
                <a16:creationId xmlns:a16="http://schemas.microsoft.com/office/drawing/2014/main" id="{7FD63269-DE84-1479-63DD-28D469B54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001" y="375192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1" name="Oval 807">
            <a:extLst>
              <a:ext uri="{FF2B5EF4-FFF2-40B4-BE49-F238E27FC236}">
                <a16:creationId xmlns:a16="http://schemas.microsoft.com/office/drawing/2014/main" id="{7F61793E-1417-8E84-FCB1-4FE81750F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340" y="367034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2" name="Oval 808">
            <a:extLst>
              <a:ext uri="{FF2B5EF4-FFF2-40B4-BE49-F238E27FC236}">
                <a16:creationId xmlns:a16="http://schemas.microsoft.com/office/drawing/2014/main" id="{CBFA6268-0948-E6A4-F988-EA830DB60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372846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3" name="Oval 809">
            <a:extLst>
              <a:ext uri="{FF2B5EF4-FFF2-40B4-BE49-F238E27FC236}">
                <a16:creationId xmlns:a16="http://schemas.microsoft.com/office/drawing/2014/main" id="{54D65E45-546D-5FE7-F8FE-C00D7D41A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376869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4" name="Oval 810">
            <a:extLst>
              <a:ext uri="{FF2B5EF4-FFF2-40B4-BE49-F238E27FC236}">
                <a16:creationId xmlns:a16="http://schemas.microsoft.com/office/drawing/2014/main" id="{C59557BA-383D-F7B2-178C-F8B9CA8925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684" y="385921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5" name="Oval 811">
            <a:extLst>
              <a:ext uri="{FF2B5EF4-FFF2-40B4-BE49-F238E27FC236}">
                <a16:creationId xmlns:a16="http://schemas.microsoft.com/office/drawing/2014/main" id="{309715E1-8F98-34C4-A94C-331EBB27E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442" y="368711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6" name="Oval 812">
            <a:extLst>
              <a:ext uri="{FF2B5EF4-FFF2-40B4-BE49-F238E27FC236}">
                <a16:creationId xmlns:a16="http://schemas.microsoft.com/office/drawing/2014/main" id="{03D519D8-BD0E-963A-ECF8-11B5DC199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3554127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7" name="Oval 813">
            <a:extLst>
              <a:ext uri="{FF2B5EF4-FFF2-40B4-BE49-F238E27FC236}">
                <a16:creationId xmlns:a16="http://schemas.microsoft.com/office/drawing/2014/main" id="{05183A32-3546-1F06-2D86-EE14F6EF7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673" y="354742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8" name="Oval 814">
            <a:extLst>
              <a:ext uri="{FF2B5EF4-FFF2-40B4-BE49-F238E27FC236}">
                <a16:creationId xmlns:a16="http://schemas.microsoft.com/office/drawing/2014/main" id="{6D746EBD-3895-A1A2-029A-5A063E4CC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846" y="349489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59" name="Oval 815">
            <a:extLst>
              <a:ext uri="{FF2B5EF4-FFF2-40B4-BE49-F238E27FC236}">
                <a16:creationId xmlns:a16="http://schemas.microsoft.com/office/drawing/2014/main" id="{BE7877F6-87D8-BD4F-DAF5-5A0D12FF7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256" y="348037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0" name="Oval 816">
            <a:extLst>
              <a:ext uri="{FF2B5EF4-FFF2-40B4-BE49-F238E27FC236}">
                <a16:creationId xmlns:a16="http://schemas.microsoft.com/office/drawing/2014/main" id="{77AD8B79-15F4-AA76-D679-A7C68EA6D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36" y="348372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1" name="Oval 817">
            <a:extLst>
              <a:ext uri="{FF2B5EF4-FFF2-40B4-BE49-F238E27FC236}">
                <a16:creationId xmlns:a16="http://schemas.microsoft.com/office/drawing/2014/main" id="{42095F12-D0C5-DF77-B26C-E8B83097C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852" y="348037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2" name="Oval 818">
            <a:extLst>
              <a:ext uri="{FF2B5EF4-FFF2-40B4-BE49-F238E27FC236}">
                <a16:creationId xmlns:a16="http://schemas.microsoft.com/office/drawing/2014/main" id="{8E608FE9-AA17-E0C6-15D7-591DD2414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684" y="346360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3" name="Oval 819">
            <a:extLst>
              <a:ext uri="{FF2B5EF4-FFF2-40B4-BE49-F238E27FC236}">
                <a16:creationId xmlns:a16="http://schemas.microsoft.com/office/drawing/2014/main" id="{3E3617BE-9B77-0FA7-0FDB-A91307800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511" y="344572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4" name="Oval 820">
            <a:extLst>
              <a:ext uri="{FF2B5EF4-FFF2-40B4-BE49-F238E27FC236}">
                <a16:creationId xmlns:a16="http://schemas.microsoft.com/office/drawing/2014/main" id="{970363C4-47A9-1CC1-E8EF-02BD9EDC4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29" y="344908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5" name="Oval 821">
            <a:extLst>
              <a:ext uri="{FF2B5EF4-FFF2-40B4-BE49-F238E27FC236}">
                <a16:creationId xmlns:a16="http://schemas.microsoft.com/office/drawing/2014/main" id="{2004FC13-462B-4F76-7A0F-FBB1A582C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442" y="345131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6" name="Oval 822">
            <a:extLst>
              <a:ext uri="{FF2B5EF4-FFF2-40B4-BE49-F238E27FC236}">
                <a16:creationId xmlns:a16="http://schemas.microsoft.com/office/drawing/2014/main" id="{6FFDFA38-A32A-479C-3A93-C0792659E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090" y="346360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7" name="Oval 823">
            <a:extLst>
              <a:ext uri="{FF2B5EF4-FFF2-40B4-BE49-F238E27FC236}">
                <a16:creationId xmlns:a16="http://schemas.microsoft.com/office/drawing/2014/main" id="{83B208D3-9A46-E934-F844-BED15A71A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028" y="346025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8" name="Oval 824">
            <a:extLst>
              <a:ext uri="{FF2B5EF4-FFF2-40B4-BE49-F238E27FC236}">
                <a16:creationId xmlns:a16="http://schemas.microsoft.com/office/drawing/2014/main" id="{EE72F08B-8CFF-8D4B-CD35-5D42C22C6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48" y="3458021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69" name="Oval 825">
            <a:extLst>
              <a:ext uri="{FF2B5EF4-FFF2-40B4-BE49-F238E27FC236}">
                <a16:creationId xmlns:a16="http://schemas.microsoft.com/office/drawing/2014/main" id="{D76B7243-2458-BB38-D113-6A6908D2D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021" y="3458021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0" name="Oval 826">
            <a:extLst>
              <a:ext uri="{FF2B5EF4-FFF2-40B4-BE49-F238E27FC236}">
                <a16:creationId xmlns:a16="http://schemas.microsoft.com/office/drawing/2014/main" id="{34035BFB-AD1E-8B58-5CAD-65D15DC17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371" y="344349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1" name="Oval 827">
            <a:extLst>
              <a:ext uri="{FF2B5EF4-FFF2-40B4-BE49-F238E27FC236}">
                <a16:creationId xmlns:a16="http://schemas.microsoft.com/office/drawing/2014/main" id="{711D190E-CC14-B51E-7C08-2CD278C1B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604" y="344572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2" name="Oval 828">
            <a:extLst>
              <a:ext uri="{FF2B5EF4-FFF2-40B4-BE49-F238E27FC236}">
                <a16:creationId xmlns:a16="http://schemas.microsoft.com/office/drawing/2014/main" id="{530EF4D9-2886-8DDD-1DF5-057A0EFAB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3952" y="344014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3" name="Oval 829">
            <a:extLst>
              <a:ext uri="{FF2B5EF4-FFF2-40B4-BE49-F238E27FC236}">
                <a16:creationId xmlns:a16="http://schemas.microsoft.com/office/drawing/2014/main" id="{69B6F82A-7A35-7AE6-88B1-D92976D60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344572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4" name="Oval 830">
            <a:extLst>
              <a:ext uri="{FF2B5EF4-FFF2-40B4-BE49-F238E27FC236}">
                <a16:creationId xmlns:a16="http://schemas.microsoft.com/office/drawing/2014/main" id="{8EF2A342-F880-48D5-B32F-173FE92C8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73" y="342226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5" name="Oval 831">
            <a:extLst>
              <a:ext uri="{FF2B5EF4-FFF2-40B4-BE49-F238E27FC236}">
                <a16:creationId xmlns:a16="http://schemas.microsoft.com/office/drawing/2014/main" id="{3569C27F-559C-1596-3417-8459C6803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730" y="358877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6" name="Oval 832">
            <a:extLst>
              <a:ext uri="{FF2B5EF4-FFF2-40B4-BE49-F238E27FC236}">
                <a16:creationId xmlns:a16="http://schemas.microsoft.com/office/drawing/2014/main" id="{458065F7-E716-68BD-362B-7B79DBCF9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555" y="363794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7" name="Oval 833">
            <a:extLst>
              <a:ext uri="{FF2B5EF4-FFF2-40B4-BE49-F238E27FC236}">
                <a16:creationId xmlns:a16="http://schemas.microsoft.com/office/drawing/2014/main" id="{202C8094-9C85-092A-C642-438933EE9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733" y="365805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8" name="Oval 834">
            <a:extLst>
              <a:ext uri="{FF2B5EF4-FFF2-40B4-BE49-F238E27FC236}">
                <a16:creationId xmlns:a16="http://schemas.microsoft.com/office/drawing/2014/main" id="{31E24EA9-93AC-AC29-1A35-E0B5E89CA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908" y="368487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79" name="Oval 835">
            <a:extLst>
              <a:ext uri="{FF2B5EF4-FFF2-40B4-BE49-F238E27FC236}">
                <a16:creationId xmlns:a16="http://schemas.microsoft.com/office/drawing/2014/main" id="{41AC4FE9-0CCC-C3BF-3664-6C354E2EF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66" y="370164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0" name="Oval 836">
            <a:extLst>
              <a:ext uri="{FF2B5EF4-FFF2-40B4-BE49-F238E27FC236}">
                <a16:creationId xmlns:a16="http://schemas.microsoft.com/office/drawing/2014/main" id="{8864156B-0497-DB73-2613-EC491E529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728" y="373404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1" name="Oval 837">
            <a:extLst>
              <a:ext uri="{FF2B5EF4-FFF2-40B4-BE49-F238E27FC236}">
                <a16:creationId xmlns:a16="http://schemas.microsoft.com/office/drawing/2014/main" id="{36430D86-53E9-D950-94BA-041BAE8BA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901" y="378098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2" name="Oval 838">
            <a:extLst>
              <a:ext uri="{FF2B5EF4-FFF2-40B4-BE49-F238E27FC236}">
                <a16:creationId xmlns:a16="http://schemas.microsoft.com/office/drawing/2014/main" id="{FDCAE657-3416-C752-EC94-8D28B4DE2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491" y="376645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3" name="Oval 839">
            <a:extLst>
              <a:ext uri="{FF2B5EF4-FFF2-40B4-BE49-F238E27FC236}">
                <a16:creationId xmlns:a16="http://schemas.microsoft.com/office/drawing/2014/main" id="{0246C77B-BB2F-57F5-2068-3C13980E4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664" y="381897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4" name="Oval 840">
            <a:extLst>
              <a:ext uri="{FF2B5EF4-FFF2-40B4-BE49-F238E27FC236}">
                <a16:creationId xmlns:a16="http://schemas.microsoft.com/office/drawing/2014/main" id="{D8237EBD-D9FA-D223-0810-123AFA39C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9" y="381897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5" name="Oval 841">
            <a:extLst>
              <a:ext uri="{FF2B5EF4-FFF2-40B4-BE49-F238E27FC236}">
                <a16:creationId xmlns:a16="http://schemas.microsoft.com/office/drawing/2014/main" id="{6E2B58AB-BD49-DA07-4A1A-BD1667A48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62" y="383909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6" name="Oval 842">
            <a:extLst>
              <a:ext uri="{FF2B5EF4-FFF2-40B4-BE49-F238E27FC236}">
                <a16:creationId xmlns:a16="http://schemas.microsoft.com/office/drawing/2014/main" id="{122CB246-F3D4-426C-5251-77E84950C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835" y="389161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7" name="Oval 843">
            <a:extLst>
              <a:ext uri="{FF2B5EF4-FFF2-40B4-BE49-F238E27FC236}">
                <a16:creationId xmlns:a16="http://schemas.microsoft.com/office/drawing/2014/main" id="{45A1F352-6645-D33D-6560-9C41BCA3F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396090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8" name="Oval 844">
            <a:extLst>
              <a:ext uri="{FF2B5EF4-FFF2-40B4-BE49-F238E27FC236}">
                <a16:creationId xmlns:a16="http://schemas.microsoft.com/office/drawing/2014/main" id="{59B41203-903B-B2D5-3B65-A338C229B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30" y="404248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89" name="Oval 845">
            <a:extLst>
              <a:ext uri="{FF2B5EF4-FFF2-40B4-BE49-F238E27FC236}">
                <a16:creationId xmlns:a16="http://schemas.microsoft.com/office/drawing/2014/main" id="{E5DBD375-C017-8663-945C-919497FF2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405477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0" name="Oval 846">
            <a:extLst>
              <a:ext uri="{FF2B5EF4-FFF2-40B4-BE49-F238E27FC236}">
                <a16:creationId xmlns:a16="http://schemas.microsoft.com/office/drawing/2014/main" id="{ECFAA28C-2A9A-DEDC-97C1-9F6C4D17D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008" y="408718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1" name="Oval 847">
            <a:extLst>
              <a:ext uri="{FF2B5EF4-FFF2-40B4-BE49-F238E27FC236}">
                <a16:creationId xmlns:a16="http://schemas.microsoft.com/office/drawing/2014/main" id="{40C8908C-A0C4-514A-0655-83353BF69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55" y="412406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2" name="Oval 848">
            <a:extLst>
              <a:ext uri="{FF2B5EF4-FFF2-40B4-BE49-F238E27FC236}">
                <a16:creationId xmlns:a16="http://schemas.microsoft.com/office/drawing/2014/main" id="{FAA2BED1-224A-B262-D091-FBBC508A2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065" y="414194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3" name="Oval 849">
            <a:extLst>
              <a:ext uri="{FF2B5EF4-FFF2-40B4-BE49-F238E27FC236}">
                <a16:creationId xmlns:a16="http://schemas.microsoft.com/office/drawing/2014/main" id="{20832998-E906-1E4A-9568-6E7604FF6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480" y="416764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4" name="Oval 850">
            <a:extLst>
              <a:ext uri="{FF2B5EF4-FFF2-40B4-BE49-F238E27FC236}">
                <a16:creationId xmlns:a16="http://schemas.microsoft.com/office/drawing/2014/main" id="{49E3BB20-404C-A393-B981-3821AD9AF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419446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5" name="Oval 851">
            <a:extLst>
              <a:ext uri="{FF2B5EF4-FFF2-40B4-BE49-F238E27FC236}">
                <a16:creationId xmlns:a16="http://schemas.microsoft.com/office/drawing/2014/main" id="{29B5390F-8993-E0CE-47EA-E72B61E22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30" y="420340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6" name="Oval 852">
            <a:extLst>
              <a:ext uri="{FF2B5EF4-FFF2-40B4-BE49-F238E27FC236}">
                <a16:creationId xmlns:a16="http://schemas.microsoft.com/office/drawing/2014/main" id="{5422630F-0EBE-70A8-1BFE-297F149D9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480" y="423469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7" name="Oval 853">
            <a:extLst>
              <a:ext uri="{FF2B5EF4-FFF2-40B4-BE49-F238E27FC236}">
                <a16:creationId xmlns:a16="http://schemas.microsoft.com/office/drawing/2014/main" id="{4EBF9ECE-6CAC-A455-2605-6339C2EF3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418" y="423804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8" name="Oval 854">
            <a:extLst>
              <a:ext uri="{FF2B5EF4-FFF2-40B4-BE49-F238E27FC236}">
                <a16:creationId xmlns:a16="http://schemas.microsoft.com/office/drawing/2014/main" id="{15B7BED5-04C1-F9FE-2C2A-57AEBED74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480" y="4261516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999" name="Oval 855">
            <a:extLst>
              <a:ext uri="{FF2B5EF4-FFF2-40B4-BE49-F238E27FC236}">
                <a16:creationId xmlns:a16="http://schemas.microsoft.com/office/drawing/2014/main" id="{76C8F8DB-F46A-5A51-4368-F31C4F05C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480" y="428498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0" name="Oval 856">
            <a:extLst>
              <a:ext uri="{FF2B5EF4-FFF2-40B4-BE49-F238E27FC236}">
                <a16:creationId xmlns:a16="http://schemas.microsoft.com/office/drawing/2014/main" id="{1763C847-9751-39B7-C8C5-2BEC7910D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55" y="431068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1" name="Oval 857">
            <a:extLst>
              <a:ext uri="{FF2B5EF4-FFF2-40B4-BE49-F238E27FC236}">
                <a16:creationId xmlns:a16="http://schemas.microsoft.com/office/drawing/2014/main" id="{00D13B3B-336C-78FC-23A0-2AE312401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70" y="433415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2" name="Oval 858">
            <a:extLst>
              <a:ext uri="{FF2B5EF4-FFF2-40B4-BE49-F238E27FC236}">
                <a16:creationId xmlns:a16="http://schemas.microsoft.com/office/drawing/2014/main" id="{5F228727-305D-8213-F333-82EF07ADB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70" y="436321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3" name="Oval 859">
            <a:extLst>
              <a:ext uri="{FF2B5EF4-FFF2-40B4-BE49-F238E27FC236}">
                <a16:creationId xmlns:a16="http://schemas.microsoft.com/office/drawing/2014/main" id="{9DAE00BF-FC9D-8797-67A7-EF391FCE8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45" y="439561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4" name="Oval 860">
            <a:extLst>
              <a:ext uri="{FF2B5EF4-FFF2-40B4-BE49-F238E27FC236}">
                <a16:creationId xmlns:a16="http://schemas.microsoft.com/office/drawing/2014/main" id="{1B4C79AD-8207-B76A-FF6B-41A1BB1D4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072" y="443584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5" name="Oval 861">
            <a:extLst>
              <a:ext uri="{FF2B5EF4-FFF2-40B4-BE49-F238E27FC236}">
                <a16:creationId xmlns:a16="http://schemas.microsoft.com/office/drawing/2014/main" id="{C8C01406-11DA-2F82-BFC6-D6555E5C4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70" y="442467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6" name="Oval 862">
            <a:extLst>
              <a:ext uri="{FF2B5EF4-FFF2-40B4-BE49-F238E27FC236}">
                <a16:creationId xmlns:a16="http://schemas.microsoft.com/office/drawing/2014/main" id="{89F79345-FC40-2E62-FC10-41F989E4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84" y="447384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7" name="Oval 863">
            <a:extLst>
              <a:ext uri="{FF2B5EF4-FFF2-40B4-BE49-F238E27FC236}">
                <a16:creationId xmlns:a16="http://schemas.microsoft.com/office/drawing/2014/main" id="{19BE421D-0737-0ADE-2081-C1FC79333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247" y="4486137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8" name="Oval 864">
            <a:extLst>
              <a:ext uri="{FF2B5EF4-FFF2-40B4-BE49-F238E27FC236}">
                <a16:creationId xmlns:a16="http://schemas.microsoft.com/office/drawing/2014/main" id="{1778B83F-B3FB-208D-C014-43E39CE87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62" y="452636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09" name="Oval 865">
            <a:extLst>
              <a:ext uri="{FF2B5EF4-FFF2-40B4-BE49-F238E27FC236}">
                <a16:creationId xmlns:a16="http://schemas.microsoft.com/office/drawing/2014/main" id="{5AB4F570-359B-DB53-8ABF-761BC841E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657" y="410729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0" name="Oval 866">
            <a:extLst>
              <a:ext uri="{FF2B5EF4-FFF2-40B4-BE49-F238E27FC236}">
                <a16:creationId xmlns:a16="http://schemas.microsoft.com/office/drawing/2014/main" id="{A4D4521C-22A7-7F89-FEA9-8655B8F8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92" y="404583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1" name="Oval 867">
            <a:extLst>
              <a:ext uri="{FF2B5EF4-FFF2-40B4-BE49-F238E27FC236}">
                <a16:creationId xmlns:a16="http://schemas.microsoft.com/office/drawing/2014/main" id="{94F6CFA8-B199-1DFD-323F-1A5CC159E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30" y="399666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2" name="Oval 868">
            <a:extLst>
              <a:ext uri="{FF2B5EF4-FFF2-40B4-BE49-F238E27FC236}">
                <a16:creationId xmlns:a16="http://schemas.microsoft.com/office/drawing/2014/main" id="{AE6C9A60-1442-938E-62CA-165CF2629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400783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3" name="Oval 869">
            <a:extLst>
              <a:ext uri="{FF2B5EF4-FFF2-40B4-BE49-F238E27FC236}">
                <a16:creationId xmlns:a16="http://schemas.microsoft.com/office/drawing/2014/main" id="{BFEDD02B-9361-4279-8B50-F752E4BC1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8" y="4020132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4" name="Oval 870">
            <a:extLst>
              <a:ext uri="{FF2B5EF4-FFF2-40B4-BE49-F238E27FC236}">
                <a16:creationId xmlns:a16="http://schemas.microsoft.com/office/drawing/2014/main" id="{37DFFC5E-AD41-8CBD-9229-5D81CB8CD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89" y="4034660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5" name="Oval 871">
            <a:extLst>
              <a:ext uri="{FF2B5EF4-FFF2-40B4-BE49-F238E27FC236}">
                <a16:creationId xmlns:a16="http://schemas.microsoft.com/office/drawing/2014/main" id="{E98F9FAE-AEB5-3958-2A45-26BCEAC42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86" y="407489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6" name="Oval 872">
            <a:extLst>
              <a:ext uri="{FF2B5EF4-FFF2-40B4-BE49-F238E27FC236}">
                <a16:creationId xmlns:a16="http://schemas.microsoft.com/office/drawing/2014/main" id="{E43E698D-A0A1-8932-72EC-7E5FA1F40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349" y="409500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7" name="Oval 873">
            <a:extLst>
              <a:ext uri="{FF2B5EF4-FFF2-40B4-BE49-F238E27FC236}">
                <a16:creationId xmlns:a16="http://schemas.microsoft.com/office/drawing/2014/main" id="{6CABDECA-DDB1-9739-85CB-AD9D568E3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170" y="408047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8" name="Oval 874">
            <a:extLst>
              <a:ext uri="{FF2B5EF4-FFF2-40B4-BE49-F238E27FC236}">
                <a16:creationId xmlns:a16="http://schemas.microsoft.com/office/drawing/2014/main" id="{8DBA84FC-ADB8-0DB4-E294-69DCF2130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755" y="417099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19" name="Oval 875">
            <a:extLst>
              <a:ext uri="{FF2B5EF4-FFF2-40B4-BE49-F238E27FC236}">
                <a16:creationId xmlns:a16="http://schemas.microsoft.com/office/drawing/2014/main" id="{F89D3394-7AC4-1647-0B2D-648BCDFEC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750" y="4197817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0" name="Oval 876">
            <a:extLst>
              <a:ext uri="{FF2B5EF4-FFF2-40B4-BE49-F238E27FC236}">
                <a16:creationId xmlns:a16="http://schemas.microsoft.com/office/drawing/2014/main" id="{663CA0D4-419B-ACE3-9459-2DB85D3B4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688" y="420899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1" name="Oval 877">
            <a:extLst>
              <a:ext uri="{FF2B5EF4-FFF2-40B4-BE49-F238E27FC236}">
                <a16:creationId xmlns:a16="http://schemas.microsoft.com/office/drawing/2014/main" id="{405F8FBE-8AFD-F4B8-511D-C0C975605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362" y="4197817"/>
            <a:ext cx="7823" cy="782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2" name="Oval 878">
            <a:extLst>
              <a:ext uri="{FF2B5EF4-FFF2-40B4-BE49-F238E27FC236}">
                <a16:creationId xmlns:a16="http://schemas.microsoft.com/office/drawing/2014/main" id="{F84D35AF-6B03-FA6E-8702-BDDC9CFF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943" y="4232460"/>
            <a:ext cx="8940" cy="894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3" name="Oval 879">
            <a:extLst>
              <a:ext uri="{FF2B5EF4-FFF2-40B4-BE49-F238E27FC236}">
                <a16:creationId xmlns:a16="http://schemas.microsoft.com/office/drawing/2014/main" id="{D2A8E10C-9DB0-E27F-965F-22B99C2E0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358" y="4249223"/>
            <a:ext cx="8940" cy="894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4" name="Oval 880">
            <a:extLst>
              <a:ext uri="{FF2B5EF4-FFF2-40B4-BE49-F238E27FC236}">
                <a16:creationId xmlns:a16="http://schemas.microsoft.com/office/drawing/2014/main" id="{AEE6F646-BDD6-4A1E-A547-BCCBFB0A3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298" y="4296159"/>
            <a:ext cx="7823" cy="894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5" name="Oval 881">
            <a:extLst>
              <a:ext uri="{FF2B5EF4-FFF2-40B4-BE49-F238E27FC236}">
                <a16:creationId xmlns:a16="http://schemas.microsoft.com/office/drawing/2014/main" id="{83FC76F3-D4B6-0D36-4E84-F45564630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298" y="4314039"/>
            <a:ext cx="7823" cy="894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6" name="Oval 882">
            <a:extLst>
              <a:ext uri="{FF2B5EF4-FFF2-40B4-BE49-F238E27FC236}">
                <a16:creationId xmlns:a16="http://schemas.microsoft.com/office/drawing/2014/main" id="{8315A775-3B16-393E-789D-3899B2A7E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298" y="4337507"/>
            <a:ext cx="7823" cy="782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7" name="Oval 883">
            <a:extLst>
              <a:ext uri="{FF2B5EF4-FFF2-40B4-BE49-F238E27FC236}">
                <a16:creationId xmlns:a16="http://schemas.microsoft.com/office/drawing/2014/main" id="{52C529CB-2DF9-75B8-D9B2-861E64175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6533" y="4360975"/>
            <a:ext cx="7823" cy="782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8" name="Oval 884">
            <a:extLst>
              <a:ext uri="{FF2B5EF4-FFF2-40B4-BE49-F238E27FC236}">
                <a16:creationId xmlns:a16="http://schemas.microsoft.com/office/drawing/2014/main" id="{185E2C25-1C10-672A-3EF0-EA5F8398D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82" y="342226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29" name="Oval 885">
            <a:extLst>
              <a:ext uri="{FF2B5EF4-FFF2-40B4-BE49-F238E27FC236}">
                <a16:creationId xmlns:a16="http://schemas.microsoft.com/office/drawing/2014/main" id="{AEC46FFB-FC51-FEAD-5069-FAD30F4AD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520" y="3425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0" name="Oval 886">
            <a:extLst>
              <a:ext uri="{FF2B5EF4-FFF2-40B4-BE49-F238E27FC236}">
                <a16:creationId xmlns:a16="http://schemas.microsoft.com/office/drawing/2014/main" id="{7436FBF2-112A-ADE0-6894-9D4A5772D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13" y="3458021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1" name="Oval 887">
            <a:extLst>
              <a:ext uri="{FF2B5EF4-FFF2-40B4-BE49-F238E27FC236}">
                <a16:creationId xmlns:a16="http://schemas.microsoft.com/office/drawing/2014/main" id="{9483E1D1-9A9B-4F27-5A76-11634BC27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26" y="348372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2" name="Oval 888">
            <a:extLst>
              <a:ext uri="{FF2B5EF4-FFF2-40B4-BE49-F238E27FC236}">
                <a16:creationId xmlns:a16="http://schemas.microsoft.com/office/drawing/2014/main" id="{4B4A3F90-44FD-570D-01C2-D88AA3FF6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2906" y="3297098"/>
            <a:ext cx="1564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3" name="Oval 889">
            <a:extLst>
              <a:ext uri="{FF2B5EF4-FFF2-40B4-BE49-F238E27FC236}">
                <a16:creationId xmlns:a16="http://schemas.microsoft.com/office/drawing/2014/main" id="{30107E7E-9C34-8C03-778C-CF2548E82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5451" y="3282571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4" name="Oval 890">
            <a:extLst>
              <a:ext uri="{FF2B5EF4-FFF2-40B4-BE49-F238E27FC236}">
                <a16:creationId xmlns:a16="http://schemas.microsoft.com/office/drawing/2014/main" id="{8F93C929-B07B-2CD2-58BD-9F27FC40B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790" y="3314979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5" name="Oval 891">
            <a:extLst>
              <a:ext uri="{FF2B5EF4-FFF2-40B4-BE49-F238E27FC236}">
                <a16:creationId xmlns:a16="http://schemas.microsoft.com/office/drawing/2014/main" id="{158A58D3-0D52-9F3B-D07B-5543804C6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145" y="332391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6" name="Oval 892">
            <a:extLst>
              <a:ext uri="{FF2B5EF4-FFF2-40B4-BE49-F238E27FC236}">
                <a16:creationId xmlns:a16="http://schemas.microsoft.com/office/drawing/2014/main" id="{B7EABA1B-2392-52ED-BC43-0786A69AF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702" y="3352974"/>
            <a:ext cx="13410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7" name="Oval 893">
            <a:extLst>
              <a:ext uri="{FF2B5EF4-FFF2-40B4-BE49-F238E27FC236}">
                <a16:creationId xmlns:a16="http://schemas.microsoft.com/office/drawing/2014/main" id="{12942662-8E3F-F0FF-9866-089D805D9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0" y="3306039"/>
            <a:ext cx="16763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8" name="Oval 894">
            <a:extLst>
              <a:ext uri="{FF2B5EF4-FFF2-40B4-BE49-F238E27FC236}">
                <a16:creationId xmlns:a16="http://schemas.microsoft.com/office/drawing/2014/main" id="{DBAB84E6-E4C5-F99E-69D4-7FFF2D45F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3" y="3265808"/>
            <a:ext cx="16763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39" name="Oval 895">
            <a:extLst>
              <a:ext uri="{FF2B5EF4-FFF2-40B4-BE49-F238E27FC236}">
                <a16:creationId xmlns:a16="http://schemas.microsoft.com/office/drawing/2014/main" id="{0EA26958-92B4-662A-FB2B-644677448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549" y="3300451"/>
            <a:ext cx="1452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0" name="Oval 896">
            <a:extLst>
              <a:ext uri="{FF2B5EF4-FFF2-40B4-BE49-F238E27FC236}">
                <a16:creationId xmlns:a16="http://schemas.microsoft.com/office/drawing/2014/main" id="{7E6C7E9B-C3DD-72B3-AA36-59983EA29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91" y="3268043"/>
            <a:ext cx="1564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1" name="Oval 897">
            <a:extLst>
              <a:ext uri="{FF2B5EF4-FFF2-40B4-BE49-F238E27FC236}">
                <a16:creationId xmlns:a16="http://schemas.microsoft.com/office/drawing/2014/main" id="{4F6919D3-D19A-7B93-4FFA-B68828E33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91" y="3335094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2" name="Oval 898">
            <a:extLst>
              <a:ext uri="{FF2B5EF4-FFF2-40B4-BE49-F238E27FC236}">
                <a16:creationId xmlns:a16="http://schemas.microsoft.com/office/drawing/2014/main" id="{53C7DA10-C0EA-C7B2-96C7-1EEBBC016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4218" y="321328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3" name="Oval 899">
            <a:extLst>
              <a:ext uri="{FF2B5EF4-FFF2-40B4-BE49-F238E27FC236}">
                <a16:creationId xmlns:a16="http://schemas.microsoft.com/office/drawing/2014/main" id="{BC4C21BE-6615-1BD5-BF52-FE83DD514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112" y="3209932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4" name="Oval 900">
            <a:extLst>
              <a:ext uri="{FF2B5EF4-FFF2-40B4-BE49-F238E27FC236}">
                <a16:creationId xmlns:a16="http://schemas.microsoft.com/office/drawing/2014/main" id="{A8648000-45D4-4DD8-4681-1F6A7DC9C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328815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5" name="Oval 901">
            <a:extLst>
              <a:ext uri="{FF2B5EF4-FFF2-40B4-BE49-F238E27FC236}">
                <a16:creationId xmlns:a16="http://schemas.microsoft.com/office/drawing/2014/main" id="{D03983AE-990E-12E2-5D21-B1541AF1D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941" y="331162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6" name="Oval 902">
            <a:extLst>
              <a:ext uri="{FF2B5EF4-FFF2-40B4-BE49-F238E27FC236}">
                <a16:creationId xmlns:a16="http://schemas.microsoft.com/office/drawing/2014/main" id="{A00ED584-B26C-20DE-ED78-BE7A7190F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30045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7" name="Oval 903">
            <a:extLst>
              <a:ext uri="{FF2B5EF4-FFF2-40B4-BE49-F238E27FC236}">
                <a16:creationId xmlns:a16="http://schemas.microsoft.com/office/drawing/2014/main" id="{21829E70-AE95-21DE-0EAD-A2CEA984E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327363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8" name="Oval 904">
            <a:extLst>
              <a:ext uri="{FF2B5EF4-FFF2-40B4-BE49-F238E27FC236}">
                <a16:creationId xmlns:a16="http://schemas.microsoft.com/office/drawing/2014/main" id="{F3B8B476-6012-3C93-7954-E5F5A8FCC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112" y="328815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49" name="Oval 905">
            <a:extLst>
              <a:ext uri="{FF2B5EF4-FFF2-40B4-BE49-F238E27FC236}">
                <a16:creationId xmlns:a16="http://schemas.microsoft.com/office/drawing/2014/main" id="{0042DC9E-BD28-DAEE-98EC-68D3146B2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462" y="330045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0" name="Oval 906">
            <a:extLst>
              <a:ext uri="{FF2B5EF4-FFF2-40B4-BE49-F238E27FC236}">
                <a16:creationId xmlns:a16="http://schemas.microsoft.com/office/drawing/2014/main" id="{6A96838D-7E06-93DD-5ED0-63969400B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640" y="332391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1" name="Oval 907">
            <a:extLst>
              <a:ext uri="{FF2B5EF4-FFF2-40B4-BE49-F238E27FC236}">
                <a16:creationId xmlns:a16="http://schemas.microsoft.com/office/drawing/2014/main" id="{3E3EB63E-14DD-E8B6-0CD4-2FCAAAF5F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25" y="33116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2" name="Oval 908">
            <a:extLst>
              <a:ext uri="{FF2B5EF4-FFF2-40B4-BE49-F238E27FC236}">
                <a16:creationId xmlns:a16="http://schemas.microsoft.com/office/drawing/2014/main" id="{2CFCB0E5-5247-64D0-0CC5-DD2548460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9460" y="328592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3" name="Oval 909">
            <a:extLst>
              <a:ext uri="{FF2B5EF4-FFF2-40B4-BE49-F238E27FC236}">
                <a16:creationId xmlns:a16="http://schemas.microsoft.com/office/drawing/2014/main" id="{51741ED4-B3E4-BBB3-6B86-C6DCB3A9F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810" y="330045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4" name="Oval 910">
            <a:extLst>
              <a:ext uri="{FF2B5EF4-FFF2-40B4-BE49-F238E27FC236}">
                <a16:creationId xmlns:a16="http://schemas.microsoft.com/office/drawing/2014/main" id="{93458D77-F6E9-951F-1881-62F34CDB0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32391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5" name="Oval 911">
            <a:extLst>
              <a:ext uri="{FF2B5EF4-FFF2-40B4-BE49-F238E27FC236}">
                <a16:creationId xmlns:a16="http://schemas.microsoft.com/office/drawing/2014/main" id="{AE24D93D-A2CE-992B-04E5-99989E9DE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25" y="33350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6" name="Oval 912">
            <a:extLst>
              <a:ext uri="{FF2B5EF4-FFF2-40B4-BE49-F238E27FC236}">
                <a16:creationId xmlns:a16="http://schemas.microsoft.com/office/drawing/2014/main" id="{0570473C-A5E0-0248-C15E-FADC64B79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5048" y="337309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7" name="Oval 913">
            <a:extLst>
              <a:ext uri="{FF2B5EF4-FFF2-40B4-BE49-F238E27FC236}">
                <a16:creationId xmlns:a16="http://schemas.microsoft.com/office/drawing/2014/main" id="{316C1A00-2A6D-A3F1-20F7-1F75983C2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95" y="339655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8" name="Oval 914">
            <a:extLst>
              <a:ext uri="{FF2B5EF4-FFF2-40B4-BE49-F238E27FC236}">
                <a16:creationId xmlns:a16="http://schemas.microsoft.com/office/drawing/2014/main" id="{8A9D0388-15D5-5CED-5801-4A543A38E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33697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59" name="Oval 915">
            <a:extLst>
              <a:ext uri="{FF2B5EF4-FFF2-40B4-BE49-F238E27FC236}">
                <a16:creationId xmlns:a16="http://schemas.microsoft.com/office/drawing/2014/main" id="{6D625286-522E-26AD-7B7D-7F5C937EF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298" y="337644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0" name="Oval 916">
            <a:extLst>
              <a:ext uri="{FF2B5EF4-FFF2-40B4-BE49-F238E27FC236}">
                <a16:creationId xmlns:a16="http://schemas.microsoft.com/office/drawing/2014/main" id="{359AFBA1-E2DA-6A2D-DBB1-0612F81EB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711" y="341108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1" name="Oval 917">
            <a:extLst>
              <a:ext uri="{FF2B5EF4-FFF2-40B4-BE49-F238E27FC236}">
                <a16:creationId xmlns:a16="http://schemas.microsoft.com/office/drawing/2014/main" id="{BBD9F997-3BB5-E046-38E7-BB1CF0F66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706" y="33786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2" name="Oval 918">
            <a:extLst>
              <a:ext uri="{FF2B5EF4-FFF2-40B4-BE49-F238E27FC236}">
                <a16:creationId xmlns:a16="http://schemas.microsoft.com/office/drawing/2014/main" id="{10CE5E05-5719-A6D3-14AA-1F130275D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3402145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3" name="Oval 919">
            <a:extLst>
              <a:ext uri="{FF2B5EF4-FFF2-40B4-BE49-F238E27FC236}">
                <a16:creationId xmlns:a16="http://schemas.microsoft.com/office/drawing/2014/main" id="{2918B497-DDB7-7AEF-523D-CB69647A7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711" y="345802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4" name="Oval 920">
            <a:extLst>
              <a:ext uri="{FF2B5EF4-FFF2-40B4-BE49-F238E27FC236}">
                <a16:creationId xmlns:a16="http://schemas.microsoft.com/office/drawing/2014/main" id="{3F92A546-8355-71D2-42ED-C2786FC5E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7535" y="34367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5" name="Oval 921">
            <a:extLst>
              <a:ext uri="{FF2B5EF4-FFF2-40B4-BE49-F238E27FC236}">
                <a16:creationId xmlns:a16="http://schemas.microsoft.com/office/drawing/2014/main" id="{462D4E45-E494-1F22-0912-DDFD4EEF5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713" y="345466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6" name="Oval 922">
            <a:extLst>
              <a:ext uri="{FF2B5EF4-FFF2-40B4-BE49-F238E27FC236}">
                <a16:creationId xmlns:a16="http://schemas.microsoft.com/office/drawing/2014/main" id="{BE960665-F2C9-0D24-70F8-AADD4877E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123" y="34803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7" name="Oval 923">
            <a:extLst>
              <a:ext uri="{FF2B5EF4-FFF2-40B4-BE49-F238E27FC236}">
                <a16:creationId xmlns:a16="http://schemas.microsoft.com/office/drawing/2014/main" id="{0A4DE94B-BA5F-6847-547B-9AB507D20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73" y="350383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8" name="Oval 924">
            <a:extLst>
              <a:ext uri="{FF2B5EF4-FFF2-40B4-BE49-F238E27FC236}">
                <a16:creationId xmlns:a16="http://schemas.microsoft.com/office/drawing/2014/main" id="{A518D445-23B3-EA71-8E55-7B345DB81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777" y="3523954"/>
            <a:ext cx="11175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69" name="Oval 925">
            <a:extLst>
              <a:ext uri="{FF2B5EF4-FFF2-40B4-BE49-F238E27FC236}">
                <a16:creationId xmlns:a16="http://schemas.microsoft.com/office/drawing/2014/main" id="{E1C82856-C04F-84F7-D8B6-8BED9D92A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6014" y="347254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0" name="Oval 926">
            <a:extLst>
              <a:ext uri="{FF2B5EF4-FFF2-40B4-BE49-F238E27FC236}">
                <a16:creationId xmlns:a16="http://schemas.microsoft.com/office/drawing/2014/main" id="{CDEE2241-FE6C-758E-2008-D53F6689F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540" y="348707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1" name="Oval 927">
            <a:extLst>
              <a:ext uri="{FF2B5EF4-FFF2-40B4-BE49-F238E27FC236}">
                <a16:creationId xmlns:a16="http://schemas.microsoft.com/office/drawing/2014/main" id="{8324B687-42BD-AE78-3A77-D893E8E2C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540" y="346025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2" name="Oval 928">
            <a:extLst>
              <a:ext uri="{FF2B5EF4-FFF2-40B4-BE49-F238E27FC236}">
                <a16:creationId xmlns:a16="http://schemas.microsoft.com/office/drawing/2014/main" id="{CFC1295C-310A-1420-04E3-BDF99A56B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427" y="348931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3" name="Oval 929">
            <a:extLst>
              <a:ext uri="{FF2B5EF4-FFF2-40B4-BE49-F238E27FC236}">
                <a16:creationId xmlns:a16="http://schemas.microsoft.com/office/drawing/2014/main" id="{F1B12D4B-92BB-6F11-E51C-51B48B150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781" y="34691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4" name="Oval 930">
            <a:extLst>
              <a:ext uri="{FF2B5EF4-FFF2-40B4-BE49-F238E27FC236}">
                <a16:creationId xmlns:a16="http://schemas.microsoft.com/office/drawing/2014/main" id="{0AAA8F6E-960E-220F-4AA0-6258BFF4E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8365" y="34725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5" name="Oval 931">
            <a:extLst>
              <a:ext uri="{FF2B5EF4-FFF2-40B4-BE49-F238E27FC236}">
                <a16:creationId xmlns:a16="http://schemas.microsoft.com/office/drawing/2014/main" id="{89DCACA6-F6C0-ACC4-3F86-AB7A987DB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38426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6" name="Oval 932">
            <a:extLst>
              <a:ext uri="{FF2B5EF4-FFF2-40B4-BE49-F238E27FC236}">
                <a16:creationId xmlns:a16="http://schemas.microsoft.com/office/drawing/2014/main" id="{BB4EE0CB-69D5-8BA1-162C-1FC636C70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393" y="340773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7" name="Oval 933">
            <a:extLst>
              <a:ext uri="{FF2B5EF4-FFF2-40B4-BE49-F238E27FC236}">
                <a16:creationId xmlns:a16="http://schemas.microsoft.com/office/drawing/2014/main" id="{B5806DDF-1A4B-70EB-AC4E-A628EA3AA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425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8" name="Oval 934">
            <a:extLst>
              <a:ext uri="{FF2B5EF4-FFF2-40B4-BE49-F238E27FC236}">
                <a16:creationId xmlns:a16="http://schemas.microsoft.com/office/drawing/2014/main" id="{6B9560F6-A3A8-11D9-F5C7-78CC6F83A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427848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79" name="Oval 935">
            <a:extLst>
              <a:ext uri="{FF2B5EF4-FFF2-40B4-BE49-F238E27FC236}">
                <a16:creationId xmlns:a16="http://schemas.microsoft.com/office/drawing/2014/main" id="{B445E0A1-338A-294D-BCC5-453DDA525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3932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0" name="Oval 936">
            <a:extLst>
              <a:ext uri="{FF2B5EF4-FFF2-40B4-BE49-F238E27FC236}">
                <a16:creationId xmlns:a16="http://schemas.microsoft.com/office/drawing/2014/main" id="{3E4482C0-7426-2AE5-8578-33DC89EEB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3552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1" name="Oval 937">
            <a:extLst>
              <a:ext uri="{FF2B5EF4-FFF2-40B4-BE49-F238E27FC236}">
                <a16:creationId xmlns:a16="http://schemas.microsoft.com/office/drawing/2014/main" id="{3561E6CE-956F-F8E1-8176-348F84E07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33697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2" name="Oval 938">
            <a:extLst>
              <a:ext uri="{FF2B5EF4-FFF2-40B4-BE49-F238E27FC236}">
                <a16:creationId xmlns:a16="http://schemas.microsoft.com/office/drawing/2014/main" id="{73AFB3C5-A068-0FF9-F984-E88BBB7B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972" y="3398793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3" name="Oval 939">
            <a:extLst>
              <a:ext uri="{FF2B5EF4-FFF2-40B4-BE49-F238E27FC236}">
                <a16:creationId xmlns:a16="http://schemas.microsoft.com/office/drawing/2014/main" id="{A73D2C01-E67D-872C-7366-33CB61858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207" y="342002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4" name="Oval 940">
            <a:extLst>
              <a:ext uri="{FF2B5EF4-FFF2-40B4-BE49-F238E27FC236}">
                <a16:creationId xmlns:a16="http://schemas.microsoft.com/office/drawing/2014/main" id="{B30690DC-CDF3-1154-37AD-D8A50B156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320" y="33932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5" name="Oval 941">
            <a:extLst>
              <a:ext uri="{FF2B5EF4-FFF2-40B4-BE49-F238E27FC236}">
                <a16:creationId xmlns:a16="http://schemas.microsoft.com/office/drawing/2014/main" id="{CB0EE760-A778-B75F-634E-CCAABF36E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141" y="33641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6" name="Oval 942">
            <a:extLst>
              <a:ext uri="{FF2B5EF4-FFF2-40B4-BE49-F238E27FC236}">
                <a16:creationId xmlns:a16="http://schemas.microsoft.com/office/drawing/2014/main" id="{D0E653FB-0455-CBD1-AA21-84B59681D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901" y="3425613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7" name="Oval 943">
            <a:extLst>
              <a:ext uri="{FF2B5EF4-FFF2-40B4-BE49-F238E27FC236}">
                <a16:creationId xmlns:a16="http://schemas.microsoft.com/office/drawing/2014/main" id="{29E97611-F839-64A2-DFC5-A50E8119E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334738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8" name="Oval 944">
            <a:extLst>
              <a:ext uri="{FF2B5EF4-FFF2-40B4-BE49-F238E27FC236}">
                <a16:creationId xmlns:a16="http://schemas.microsoft.com/office/drawing/2014/main" id="{77BB7A55-24C8-F681-61A7-B341EE0E2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33440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89" name="Oval 945">
            <a:extLst>
              <a:ext uri="{FF2B5EF4-FFF2-40B4-BE49-F238E27FC236}">
                <a16:creationId xmlns:a16="http://schemas.microsoft.com/office/drawing/2014/main" id="{6BDB5E0E-3E7B-ADAA-D919-8FE8512EB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3331742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0" name="Oval 946">
            <a:extLst>
              <a:ext uri="{FF2B5EF4-FFF2-40B4-BE49-F238E27FC236}">
                <a16:creationId xmlns:a16="http://schemas.microsoft.com/office/drawing/2014/main" id="{F5CB274D-989C-4D94-5910-677A52422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9806" y="332056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1" name="Oval 947">
            <a:extLst>
              <a:ext uri="{FF2B5EF4-FFF2-40B4-BE49-F238E27FC236}">
                <a16:creationId xmlns:a16="http://schemas.microsoft.com/office/drawing/2014/main" id="{8566D09E-F419-ECE3-7AF2-F83AB0274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29486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2" name="Oval 948">
            <a:extLst>
              <a:ext uri="{FF2B5EF4-FFF2-40B4-BE49-F238E27FC236}">
                <a16:creationId xmlns:a16="http://schemas.microsoft.com/office/drawing/2014/main" id="{BE77B90C-A4BE-5287-D478-33C56124D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30939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3" name="Oval 949">
            <a:extLst>
              <a:ext uri="{FF2B5EF4-FFF2-40B4-BE49-F238E27FC236}">
                <a16:creationId xmlns:a16="http://schemas.microsoft.com/office/drawing/2014/main" id="{14B7431D-DE48-0B30-A386-63C6D4A3B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3331742"/>
            <a:ext cx="14528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4" name="Oval 950">
            <a:extLst>
              <a:ext uri="{FF2B5EF4-FFF2-40B4-BE49-F238E27FC236}">
                <a16:creationId xmlns:a16="http://schemas.microsoft.com/office/drawing/2014/main" id="{7F0F543C-D030-58F9-B67E-DDF2C1E64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9806" y="33440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5" name="Oval 951">
            <a:extLst>
              <a:ext uri="{FF2B5EF4-FFF2-40B4-BE49-F238E27FC236}">
                <a16:creationId xmlns:a16="http://schemas.microsoft.com/office/drawing/2014/main" id="{29F0B98F-5124-BD51-194E-47441BFAF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8804" y="335297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6" name="Oval 952">
            <a:extLst>
              <a:ext uri="{FF2B5EF4-FFF2-40B4-BE49-F238E27FC236}">
                <a16:creationId xmlns:a16="http://schemas.microsoft.com/office/drawing/2014/main" id="{B6900121-5655-BE13-2CF0-E2622BCF4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624" y="332056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7" name="Oval 953">
            <a:extLst>
              <a:ext uri="{FF2B5EF4-FFF2-40B4-BE49-F238E27FC236}">
                <a16:creationId xmlns:a16="http://schemas.microsoft.com/office/drawing/2014/main" id="{EAA5050A-A27B-34FD-25DD-130F6C2E3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3440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8" name="Oval 954">
            <a:extLst>
              <a:ext uri="{FF2B5EF4-FFF2-40B4-BE49-F238E27FC236}">
                <a16:creationId xmlns:a16="http://schemas.microsoft.com/office/drawing/2014/main" id="{B74F12BE-30F3-D96E-7EA9-947570C31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331742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099" name="Oval 955">
            <a:extLst>
              <a:ext uri="{FF2B5EF4-FFF2-40B4-BE49-F238E27FC236}">
                <a16:creationId xmlns:a16="http://schemas.microsoft.com/office/drawing/2014/main" id="{72538800-01B8-86B5-C1BC-2766D1EFE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622" y="330603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0" name="Oval 956">
            <a:extLst>
              <a:ext uri="{FF2B5EF4-FFF2-40B4-BE49-F238E27FC236}">
                <a16:creationId xmlns:a16="http://schemas.microsoft.com/office/drawing/2014/main" id="{27E90546-990E-6541-2C4F-E3CA0EA7F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972" y="332056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1" name="Oval 957">
            <a:extLst>
              <a:ext uri="{FF2B5EF4-FFF2-40B4-BE49-F238E27FC236}">
                <a16:creationId xmlns:a16="http://schemas.microsoft.com/office/drawing/2014/main" id="{015C7CDB-3540-174B-99A3-ACD6793D7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34403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2" name="Oval 958">
            <a:extLst>
              <a:ext uri="{FF2B5EF4-FFF2-40B4-BE49-F238E27FC236}">
                <a16:creationId xmlns:a16="http://schemas.microsoft.com/office/drawing/2014/main" id="{219253E9-66D8-7E00-7E76-AAC6EEB63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462" y="3154056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3" name="Oval 959">
            <a:extLst>
              <a:ext uri="{FF2B5EF4-FFF2-40B4-BE49-F238E27FC236}">
                <a16:creationId xmlns:a16="http://schemas.microsoft.com/office/drawing/2014/main" id="{B4CED822-9978-F3DB-8E55-3CE8F3C03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640" y="317752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4" name="Oval 960">
            <a:extLst>
              <a:ext uri="{FF2B5EF4-FFF2-40B4-BE49-F238E27FC236}">
                <a16:creationId xmlns:a16="http://schemas.microsoft.com/office/drawing/2014/main" id="{8FA1CF56-AF0D-3C33-F087-4075CF03B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25" y="31663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5" name="Oval 961">
            <a:extLst>
              <a:ext uri="{FF2B5EF4-FFF2-40B4-BE49-F238E27FC236}">
                <a16:creationId xmlns:a16="http://schemas.microsoft.com/office/drawing/2014/main" id="{3344F513-CDF7-5A10-0714-FCE15E276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9460" y="313952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6" name="Oval 962">
            <a:extLst>
              <a:ext uri="{FF2B5EF4-FFF2-40B4-BE49-F238E27FC236}">
                <a16:creationId xmlns:a16="http://schemas.microsoft.com/office/drawing/2014/main" id="{77BA273D-66B8-393E-4C49-ECA42CEF4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810" y="3154056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7" name="Oval 963">
            <a:extLst>
              <a:ext uri="{FF2B5EF4-FFF2-40B4-BE49-F238E27FC236}">
                <a16:creationId xmlns:a16="http://schemas.microsoft.com/office/drawing/2014/main" id="{E75BD6CD-5AAA-A1CA-6C9A-95F72E633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17752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8" name="Oval 964">
            <a:extLst>
              <a:ext uri="{FF2B5EF4-FFF2-40B4-BE49-F238E27FC236}">
                <a16:creationId xmlns:a16="http://schemas.microsoft.com/office/drawing/2014/main" id="{F768EB1E-A68F-AEAF-8989-5E0548AB0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25" y="318981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09" name="Oval 965">
            <a:extLst>
              <a:ext uri="{FF2B5EF4-FFF2-40B4-BE49-F238E27FC236}">
                <a16:creationId xmlns:a16="http://schemas.microsoft.com/office/drawing/2014/main" id="{61A14ABD-B7CA-9C59-3C6A-032F03A07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320099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0" name="Oval 966">
            <a:extLst>
              <a:ext uri="{FF2B5EF4-FFF2-40B4-BE49-F238E27FC236}">
                <a16:creationId xmlns:a16="http://schemas.microsoft.com/office/drawing/2014/main" id="{6672D231-DDAC-3856-E7E4-10DFE6C4D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319875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1" name="Oval 967">
            <a:extLst>
              <a:ext uri="{FF2B5EF4-FFF2-40B4-BE49-F238E27FC236}">
                <a16:creationId xmlns:a16="http://schemas.microsoft.com/office/drawing/2014/main" id="{71843725-CBEC-6073-3BB4-3281C2B77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3043" y="31663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2" name="Oval 968">
            <a:extLst>
              <a:ext uri="{FF2B5EF4-FFF2-40B4-BE49-F238E27FC236}">
                <a16:creationId xmlns:a16="http://schemas.microsoft.com/office/drawing/2014/main" id="{48455AE9-352E-CF52-18F1-D5B59818E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318981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3" name="Oval 969">
            <a:extLst>
              <a:ext uri="{FF2B5EF4-FFF2-40B4-BE49-F238E27FC236}">
                <a16:creationId xmlns:a16="http://schemas.microsoft.com/office/drawing/2014/main" id="{C2F77F46-F302-D867-1535-A346B086B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9806" y="317752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4" name="Oval 970">
            <a:extLst>
              <a:ext uri="{FF2B5EF4-FFF2-40B4-BE49-F238E27FC236}">
                <a16:creationId xmlns:a16="http://schemas.microsoft.com/office/drawing/2014/main" id="{834A3E58-9127-CE79-84CA-6857C9872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15182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5" name="Oval 971">
            <a:extLst>
              <a:ext uri="{FF2B5EF4-FFF2-40B4-BE49-F238E27FC236}">
                <a16:creationId xmlns:a16="http://schemas.microsoft.com/office/drawing/2014/main" id="{B3389F36-66A8-4D7D-6F68-99381428D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1663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6" name="Oval 972">
            <a:extLst>
              <a:ext uri="{FF2B5EF4-FFF2-40B4-BE49-F238E27FC236}">
                <a16:creationId xmlns:a16="http://schemas.microsoft.com/office/drawing/2014/main" id="{7611D03A-0115-F99E-FE15-7E004F26B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318981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7" name="Oval 973">
            <a:extLst>
              <a:ext uri="{FF2B5EF4-FFF2-40B4-BE49-F238E27FC236}">
                <a16:creationId xmlns:a16="http://schemas.microsoft.com/office/drawing/2014/main" id="{7F7AF82B-A9F6-3558-8558-01DDE96F1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0808" y="321328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8" name="Oval 974">
            <a:extLst>
              <a:ext uri="{FF2B5EF4-FFF2-40B4-BE49-F238E27FC236}">
                <a16:creationId xmlns:a16="http://schemas.microsoft.com/office/drawing/2014/main" id="{FA7F313C-DFED-9E21-94AE-937E5ABD3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8804" y="320993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19" name="Oval 975">
            <a:extLst>
              <a:ext uri="{FF2B5EF4-FFF2-40B4-BE49-F238E27FC236}">
                <a16:creationId xmlns:a16="http://schemas.microsoft.com/office/drawing/2014/main" id="{D4D514BB-5A4F-9EA6-2C39-D53727917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529" y="32155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20" name="Oval 976">
            <a:extLst>
              <a:ext uri="{FF2B5EF4-FFF2-40B4-BE49-F238E27FC236}">
                <a16:creationId xmlns:a16="http://schemas.microsoft.com/office/drawing/2014/main" id="{B77C870F-B99B-5D6D-4BC2-3D2B44D4C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706" y="32389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21" name="Oval 977">
            <a:extLst>
              <a:ext uri="{FF2B5EF4-FFF2-40B4-BE49-F238E27FC236}">
                <a16:creationId xmlns:a16="http://schemas.microsoft.com/office/drawing/2014/main" id="{9B2AB85F-C93E-BB87-2EFF-D6189C4DA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531" y="316076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22" name="Oval 978">
            <a:extLst>
              <a:ext uri="{FF2B5EF4-FFF2-40B4-BE49-F238E27FC236}">
                <a16:creationId xmlns:a16="http://schemas.microsoft.com/office/drawing/2014/main" id="{5EC50C17-02CB-BB8C-0B08-760C0953C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13952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23" name="Freeform 979">
            <a:extLst>
              <a:ext uri="{FF2B5EF4-FFF2-40B4-BE49-F238E27FC236}">
                <a16:creationId xmlns:a16="http://schemas.microsoft.com/office/drawing/2014/main" id="{B392DADF-F4CE-35B0-B4E1-5B7D1C1C0828}"/>
              </a:ext>
            </a:extLst>
          </p:cNvPr>
          <p:cNvSpPr>
            <a:spLocks/>
          </p:cNvSpPr>
          <p:nvPr/>
        </p:nvSpPr>
        <p:spPr bwMode="auto">
          <a:xfrm>
            <a:off x="1168883" y="3088123"/>
            <a:ext cx="13410" cy="14528"/>
          </a:xfrm>
          <a:custGeom>
            <a:avLst/>
            <a:gdLst>
              <a:gd name="T0" fmla="*/ 0 w 5"/>
              <a:gd name="T1" fmla="*/ 55 h 5"/>
              <a:gd name="T2" fmla="*/ 29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1" y="0"/>
                  <a:pt x="2" y="0"/>
                </a:cubicBezTo>
                <a:cubicBezTo>
                  <a:pt x="4" y="1"/>
                  <a:pt x="5" y="2"/>
                  <a:pt x="5" y="3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24" name="Freeform 980">
            <a:extLst>
              <a:ext uri="{FF2B5EF4-FFF2-40B4-BE49-F238E27FC236}">
                <a16:creationId xmlns:a16="http://schemas.microsoft.com/office/drawing/2014/main" id="{A17B6DA4-EC92-BC85-B72B-B873D36D2751}"/>
              </a:ext>
            </a:extLst>
          </p:cNvPr>
          <p:cNvSpPr>
            <a:spLocks/>
          </p:cNvSpPr>
          <p:nvPr/>
        </p:nvSpPr>
        <p:spPr bwMode="auto">
          <a:xfrm>
            <a:off x="1152121" y="3081418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2"/>
                  <a:pt x="5" y="3"/>
                </a:cubicBezTo>
                <a:cubicBezTo>
                  <a:pt x="5" y="4"/>
                  <a:pt x="4" y="5"/>
                  <a:pt x="2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25" name="Oval 981">
            <a:extLst>
              <a:ext uri="{FF2B5EF4-FFF2-40B4-BE49-F238E27FC236}">
                <a16:creationId xmlns:a16="http://schemas.microsoft.com/office/drawing/2014/main" id="{D2AD15C8-B7CD-13B7-5B73-463691C24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312500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26" name="Oval 982">
            <a:extLst>
              <a:ext uri="{FF2B5EF4-FFF2-40B4-BE49-F238E27FC236}">
                <a16:creationId xmlns:a16="http://schemas.microsoft.com/office/drawing/2014/main" id="{B1609B28-C2CB-BC72-88FA-BA8BE9C25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8883" y="312835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27" name="Freeform 983">
            <a:extLst>
              <a:ext uri="{FF2B5EF4-FFF2-40B4-BE49-F238E27FC236}">
                <a16:creationId xmlns:a16="http://schemas.microsoft.com/office/drawing/2014/main" id="{151337BB-B06E-2764-EE7C-1C4CA2263468}"/>
              </a:ext>
            </a:extLst>
          </p:cNvPr>
          <p:cNvSpPr>
            <a:spLocks/>
          </p:cNvSpPr>
          <p:nvPr/>
        </p:nvSpPr>
        <p:spPr bwMode="auto">
          <a:xfrm>
            <a:off x="1140946" y="3050127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2"/>
                  <a:pt x="5" y="3"/>
                </a:cubicBezTo>
                <a:cubicBezTo>
                  <a:pt x="5" y="4"/>
                  <a:pt x="4" y="5"/>
                  <a:pt x="2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28" name="Oval 984">
            <a:extLst>
              <a:ext uri="{FF2B5EF4-FFF2-40B4-BE49-F238E27FC236}">
                <a16:creationId xmlns:a16="http://schemas.microsoft.com/office/drawing/2014/main" id="{90BC6646-B1F3-32DC-1D7C-189F8F79C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770" y="311941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29" name="Oval 985">
            <a:extLst>
              <a:ext uri="{FF2B5EF4-FFF2-40B4-BE49-F238E27FC236}">
                <a16:creationId xmlns:a16="http://schemas.microsoft.com/office/drawing/2014/main" id="{ECA0F375-BCF2-E51C-293A-FC0D0486C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2121" y="317528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0" name="Oval 986">
            <a:extLst>
              <a:ext uri="{FF2B5EF4-FFF2-40B4-BE49-F238E27FC236}">
                <a16:creationId xmlns:a16="http://schemas.microsoft.com/office/drawing/2014/main" id="{00EB4BBC-1838-3803-ABF2-90678B114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531" y="319875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1" name="Oval 987">
            <a:extLst>
              <a:ext uri="{FF2B5EF4-FFF2-40B4-BE49-F238E27FC236}">
                <a16:creationId xmlns:a16="http://schemas.microsoft.com/office/drawing/2014/main" id="{68B90CB1-80C5-CF3C-023C-2424CF389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91" y="32278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2" name="Oval 988">
            <a:extLst>
              <a:ext uri="{FF2B5EF4-FFF2-40B4-BE49-F238E27FC236}">
                <a16:creationId xmlns:a16="http://schemas.microsoft.com/office/drawing/2014/main" id="{16F970B4-5281-5449-CE7B-A578A314B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20099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3" name="Oval 989">
            <a:extLst>
              <a:ext uri="{FF2B5EF4-FFF2-40B4-BE49-F238E27FC236}">
                <a16:creationId xmlns:a16="http://schemas.microsoft.com/office/drawing/2014/main" id="{51EFE885-1BE7-0CE6-5860-FE9E1ABE5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23898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4" name="Oval 990">
            <a:extLst>
              <a:ext uri="{FF2B5EF4-FFF2-40B4-BE49-F238E27FC236}">
                <a16:creationId xmlns:a16="http://schemas.microsoft.com/office/drawing/2014/main" id="{70AD5E69-FF81-49AA-E5C8-292DC9BF8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91" y="3250163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5" name="Oval 991">
            <a:extLst>
              <a:ext uri="{FF2B5EF4-FFF2-40B4-BE49-F238E27FC236}">
                <a16:creationId xmlns:a16="http://schemas.microsoft.com/office/drawing/2014/main" id="{CDD8D16F-A167-CBD4-615F-234F06100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26245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6" name="Oval 992">
            <a:extLst>
              <a:ext uri="{FF2B5EF4-FFF2-40B4-BE49-F238E27FC236}">
                <a16:creationId xmlns:a16="http://schemas.microsoft.com/office/drawing/2014/main" id="{D8C0DB3A-E95B-0C12-15EE-E3783C7DE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289" y="32591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7" name="Oval 993">
            <a:extLst>
              <a:ext uri="{FF2B5EF4-FFF2-40B4-BE49-F238E27FC236}">
                <a16:creationId xmlns:a16="http://schemas.microsoft.com/office/drawing/2014/main" id="{53402E7F-5AF5-ADC2-538D-19DB891F8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322781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8" name="Oval 994">
            <a:extLst>
              <a:ext uri="{FF2B5EF4-FFF2-40B4-BE49-F238E27FC236}">
                <a16:creationId xmlns:a16="http://schemas.microsoft.com/office/drawing/2014/main" id="{249A04C0-C2CA-B30B-942C-DA4D334F7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287" y="3250163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39" name="Oval 995">
            <a:extLst>
              <a:ext uri="{FF2B5EF4-FFF2-40B4-BE49-F238E27FC236}">
                <a16:creationId xmlns:a16="http://schemas.microsoft.com/office/drawing/2014/main" id="{1B09D849-3A97-D01A-80E6-0A327D0AE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2389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0" name="Oval 996">
            <a:extLst>
              <a:ext uri="{FF2B5EF4-FFF2-40B4-BE49-F238E27FC236}">
                <a16:creationId xmlns:a16="http://schemas.microsoft.com/office/drawing/2014/main" id="{C5AE115A-5FD1-808F-E5B2-45C28AC40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25" y="321328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1" name="Oval 997">
            <a:extLst>
              <a:ext uri="{FF2B5EF4-FFF2-40B4-BE49-F238E27FC236}">
                <a16:creationId xmlns:a16="http://schemas.microsoft.com/office/drawing/2014/main" id="{013ECCDF-0241-454D-92EF-5138AEFCF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2278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2" name="Oval 998">
            <a:extLst>
              <a:ext uri="{FF2B5EF4-FFF2-40B4-BE49-F238E27FC236}">
                <a16:creationId xmlns:a16="http://schemas.microsoft.com/office/drawing/2014/main" id="{C6CAD12B-E106-0F42-7A08-FAA26947F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3250163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3" name="Oval 999">
            <a:extLst>
              <a:ext uri="{FF2B5EF4-FFF2-40B4-BE49-F238E27FC236}">
                <a16:creationId xmlns:a16="http://schemas.microsoft.com/office/drawing/2014/main" id="{4DB1CF9C-87FC-96C2-81C8-484EE252F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26245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4" name="Oval 1000">
            <a:extLst>
              <a:ext uri="{FF2B5EF4-FFF2-40B4-BE49-F238E27FC236}">
                <a16:creationId xmlns:a16="http://schemas.microsoft.com/office/drawing/2014/main" id="{6E811BD9-F50B-DA1B-025F-672C6BCBE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875" y="327363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5" name="Oval 1001">
            <a:extLst>
              <a:ext uri="{FF2B5EF4-FFF2-40B4-BE49-F238E27FC236}">
                <a16:creationId xmlns:a16="http://schemas.microsoft.com/office/drawing/2014/main" id="{61160E4F-9237-7D8D-B372-EF6425480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32713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6" name="Oval 1002">
            <a:extLst>
              <a:ext uri="{FF2B5EF4-FFF2-40B4-BE49-F238E27FC236}">
                <a16:creationId xmlns:a16="http://schemas.microsoft.com/office/drawing/2014/main" id="{8FD4988E-55C4-5716-B9C9-4D2FC3466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624" y="317528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7" name="Oval 1003">
            <a:extLst>
              <a:ext uri="{FF2B5EF4-FFF2-40B4-BE49-F238E27FC236}">
                <a16:creationId xmlns:a16="http://schemas.microsoft.com/office/drawing/2014/main" id="{810D940A-CC75-16D4-0443-E422748A1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19875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8" name="Oval 1004">
            <a:extLst>
              <a:ext uri="{FF2B5EF4-FFF2-40B4-BE49-F238E27FC236}">
                <a16:creationId xmlns:a16="http://schemas.microsoft.com/office/drawing/2014/main" id="{F778089B-13EE-8403-2B36-94B6667E2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18646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49" name="Oval 1005">
            <a:extLst>
              <a:ext uri="{FF2B5EF4-FFF2-40B4-BE49-F238E27FC236}">
                <a16:creationId xmlns:a16="http://schemas.microsoft.com/office/drawing/2014/main" id="{54236573-D9AC-1179-C0BE-8D19F260F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622" y="316076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0" name="Oval 1006">
            <a:extLst>
              <a:ext uri="{FF2B5EF4-FFF2-40B4-BE49-F238E27FC236}">
                <a16:creationId xmlns:a16="http://schemas.microsoft.com/office/drawing/2014/main" id="{0ED08D7C-6EAE-7D52-7DBF-424A509AB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972" y="317528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1" name="Oval 1007">
            <a:extLst>
              <a:ext uri="{FF2B5EF4-FFF2-40B4-BE49-F238E27FC236}">
                <a16:creationId xmlns:a16="http://schemas.microsoft.com/office/drawing/2014/main" id="{42CAC07A-B2BF-5DC0-E827-A23BAE754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19875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2" name="Oval 1008">
            <a:extLst>
              <a:ext uri="{FF2B5EF4-FFF2-40B4-BE49-F238E27FC236}">
                <a16:creationId xmlns:a16="http://schemas.microsoft.com/office/drawing/2014/main" id="{3E1D4CBA-BFF5-C854-9FA6-02AEA522B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20993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3" name="Oval 1009">
            <a:extLst>
              <a:ext uri="{FF2B5EF4-FFF2-40B4-BE49-F238E27FC236}">
                <a16:creationId xmlns:a16="http://schemas.microsoft.com/office/drawing/2014/main" id="{99B6BC36-8704-9565-5DA9-20022E49A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3389" y="32211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4" name="Oval 1010">
            <a:extLst>
              <a:ext uri="{FF2B5EF4-FFF2-40B4-BE49-F238E27FC236}">
                <a16:creationId xmlns:a16="http://schemas.microsoft.com/office/drawing/2014/main" id="{0E942BB3-D8E2-BEB3-896E-620E4C742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385" y="3218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5" name="Oval 1011">
            <a:extLst>
              <a:ext uri="{FF2B5EF4-FFF2-40B4-BE49-F238E27FC236}">
                <a16:creationId xmlns:a16="http://schemas.microsoft.com/office/drawing/2014/main" id="{DF9C90B6-2FD3-3CB7-1D71-1A75F0A34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8205" y="318646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6" name="Oval 1012">
            <a:extLst>
              <a:ext uri="{FF2B5EF4-FFF2-40B4-BE49-F238E27FC236}">
                <a16:creationId xmlns:a16="http://schemas.microsoft.com/office/drawing/2014/main" id="{C1EA9DBB-7A74-D472-B3BF-1E3656187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82" y="320993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7" name="Oval 1013">
            <a:extLst>
              <a:ext uri="{FF2B5EF4-FFF2-40B4-BE49-F238E27FC236}">
                <a16:creationId xmlns:a16="http://schemas.microsoft.com/office/drawing/2014/main" id="{368DD17C-B579-54AA-7D39-14D3F7A56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319875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8" name="Oval 1014">
            <a:extLst>
              <a:ext uri="{FF2B5EF4-FFF2-40B4-BE49-F238E27FC236}">
                <a16:creationId xmlns:a16="http://schemas.microsoft.com/office/drawing/2014/main" id="{590A8021-C5AC-C422-8060-548B0CDDF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320" y="31719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59" name="Oval 1015">
            <a:extLst>
              <a:ext uri="{FF2B5EF4-FFF2-40B4-BE49-F238E27FC236}">
                <a16:creationId xmlns:a16="http://schemas.microsoft.com/office/drawing/2014/main" id="{421A137D-3F2A-ED59-93D6-0FC75B780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5487" y="311047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0" name="Oval 1016">
            <a:extLst>
              <a:ext uri="{FF2B5EF4-FFF2-40B4-BE49-F238E27FC236}">
                <a16:creationId xmlns:a16="http://schemas.microsoft.com/office/drawing/2014/main" id="{95E58E0D-E4E4-DFAA-D2F0-AFC7FCC8B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318" y="320993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1" name="Oval 1017">
            <a:extLst>
              <a:ext uri="{FF2B5EF4-FFF2-40B4-BE49-F238E27FC236}">
                <a16:creationId xmlns:a16="http://schemas.microsoft.com/office/drawing/2014/main" id="{82A0F71B-88A5-000C-277B-296F30669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32211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2" name="Oval 1018">
            <a:extLst>
              <a:ext uri="{FF2B5EF4-FFF2-40B4-BE49-F238E27FC236}">
                <a16:creationId xmlns:a16="http://schemas.microsoft.com/office/drawing/2014/main" id="{14EEDD43-4B99-97A7-7686-8252360FB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70" y="323340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3" name="Oval 1019">
            <a:extLst>
              <a:ext uri="{FF2B5EF4-FFF2-40B4-BE49-F238E27FC236}">
                <a16:creationId xmlns:a16="http://schemas.microsoft.com/office/drawing/2014/main" id="{1F2AF5A4-3862-66F5-B31F-06E2AB963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965" y="32300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4" name="Oval 1020">
            <a:extLst>
              <a:ext uri="{FF2B5EF4-FFF2-40B4-BE49-F238E27FC236}">
                <a16:creationId xmlns:a16="http://schemas.microsoft.com/office/drawing/2014/main" id="{C17D60A6-B978-948F-B5B8-B921091A3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24792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5" name="Oval 1021">
            <a:extLst>
              <a:ext uri="{FF2B5EF4-FFF2-40B4-BE49-F238E27FC236}">
                <a16:creationId xmlns:a16="http://schemas.microsoft.com/office/drawing/2014/main" id="{7805245A-30C0-9919-79AC-EBF4EC9FC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323563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6" name="Oval 1022">
            <a:extLst>
              <a:ext uri="{FF2B5EF4-FFF2-40B4-BE49-F238E27FC236}">
                <a16:creationId xmlns:a16="http://schemas.microsoft.com/office/drawing/2014/main" id="{43C91DE7-2B7D-78F5-7494-4DD507FF9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8804" y="32591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7" name="Oval 1023">
            <a:extLst>
              <a:ext uri="{FF2B5EF4-FFF2-40B4-BE49-F238E27FC236}">
                <a16:creationId xmlns:a16="http://schemas.microsoft.com/office/drawing/2014/main" id="{78E575BA-B354-CA6D-C461-4D3D6157A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27139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8" name="Oval 1024">
            <a:extLst>
              <a:ext uri="{FF2B5EF4-FFF2-40B4-BE49-F238E27FC236}">
                <a16:creationId xmlns:a16="http://schemas.microsoft.com/office/drawing/2014/main" id="{5B6A63A3-5F26-EBFD-E5E7-34DA7A3D3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282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69" name="Oval 1025">
            <a:extLst>
              <a:ext uri="{FF2B5EF4-FFF2-40B4-BE49-F238E27FC236}">
                <a16:creationId xmlns:a16="http://schemas.microsoft.com/office/drawing/2014/main" id="{61D838B7-9FD1-CAFE-8B92-22A9AB449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2713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0" name="Oval 1026">
            <a:extLst>
              <a:ext uri="{FF2B5EF4-FFF2-40B4-BE49-F238E27FC236}">
                <a16:creationId xmlns:a16="http://schemas.microsoft.com/office/drawing/2014/main" id="{9B47412E-3171-778E-8AC7-A7A0E94EE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3389" y="32535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1" name="Oval 1027">
            <a:extLst>
              <a:ext uri="{FF2B5EF4-FFF2-40B4-BE49-F238E27FC236}">
                <a16:creationId xmlns:a16="http://schemas.microsoft.com/office/drawing/2014/main" id="{63642736-1EBC-5374-D470-88CA228C8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5451" y="340214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2" name="Oval 1028">
            <a:extLst>
              <a:ext uri="{FF2B5EF4-FFF2-40B4-BE49-F238E27FC236}">
                <a16:creationId xmlns:a16="http://schemas.microsoft.com/office/drawing/2014/main" id="{31457544-5D69-0941-29EE-CEDF1A72F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626" y="337867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3" name="Oval 1029">
            <a:extLst>
              <a:ext uri="{FF2B5EF4-FFF2-40B4-BE49-F238E27FC236}">
                <a16:creationId xmlns:a16="http://schemas.microsoft.com/office/drawing/2014/main" id="{1D89BC3A-77F4-461F-2AE8-B23DCA4CB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336191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4" name="Oval 1030">
            <a:extLst>
              <a:ext uri="{FF2B5EF4-FFF2-40B4-BE49-F238E27FC236}">
                <a16:creationId xmlns:a16="http://schemas.microsoft.com/office/drawing/2014/main" id="{8143145F-0BA8-A7C6-64AA-604A4E5DA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0152" y="32591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5" name="Oval 1031">
            <a:extLst>
              <a:ext uri="{FF2B5EF4-FFF2-40B4-BE49-F238E27FC236}">
                <a16:creationId xmlns:a16="http://schemas.microsoft.com/office/drawing/2014/main" id="{F135829D-C34A-E3E0-49C2-8FAF3D115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23340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6" name="Oval 1032">
            <a:extLst>
              <a:ext uri="{FF2B5EF4-FFF2-40B4-BE49-F238E27FC236}">
                <a16:creationId xmlns:a16="http://schemas.microsoft.com/office/drawing/2014/main" id="{0410A366-B77A-04F1-5236-90E1CC006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24792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7" name="Oval 1033">
            <a:extLst>
              <a:ext uri="{FF2B5EF4-FFF2-40B4-BE49-F238E27FC236}">
                <a16:creationId xmlns:a16="http://schemas.microsoft.com/office/drawing/2014/main" id="{62C636FD-144B-F001-D2F9-223B5C367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385" y="32713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8" name="Oval 1034">
            <a:extLst>
              <a:ext uri="{FF2B5EF4-FFF2-40B4-BE49-F238E27FC236}">
                <a16:creationId xmlns:a16="http://schemas.microsoft.com/office/drawing/2014/main" id="{4A3CCF2A-CA40-8C8A-BC85-858731410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0152" y="3282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79" name="Oval 1035">
            <a:extLst>
              <a:ext uri="{FF2B5EF4-FFF2-40B4-BE49-F238E27FC236}">
                <a16:creationId xmlns:a16="http://schemas.microsoft.com/office/drawing/2014/main" id="{C5B973B7-C5B5-0351-A7A3-A416CE83C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36" y="329486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0" name="Oval 1036">
            <a:extLst>
              <a:ext uri="{FF2B5EF4-FFF2-40B4-BE49-F238E27FC236}">
                <a16:creationId xmlns:a16="http://schemas.microsoft.com/office/drawing/2014/main" id="{50A6ED9B-1E19-44D3-85DF-A4A3A9AB6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4795" y="3338447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1" name="Oval 1037">
            <a:extLst>
              <a:ext uri="{FF2B5EF4-FFF2-40B4-BE49-F238E27FC236}">
                <a16:creationId xmlns:a16="http://schemas.microsoft.com/office/drawing/2014/main" id="{DDE1B31E-EA44-D8A7-AEFE-CFB319581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82" y="33552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2" name="Oval 1038">
            <a:extLst>
              <a:ext uri="{FF2B5EF4-FFF2-40B4-BE49-F238E27FC236}">
                <a16:creationId xmlns:a16="http://schemas.microsoft.com/office/drawing/2014/main" id="{2D9F3E1C-9AD0-D187-6096-98CC73A93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33440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3" name="Oval 1039">
            <a:extLst>
              <a:ext uri="{FF2B5EF4-FFF2-40B4-BE49-F238E27FC236}">
                <a16:creationId xmlns:a16="http://schemas.microsoft.com/office/drawing/2014/main" id="{5E3D8469-DE5A-20E5-E66F-98AF0246F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3" y="3331742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4" name="Oval 1040">
            <a:extLst>
              <a:ext uri="{FF2B5EF4-FFF2-40B4-BE49-F238E27FC236}">
                <a16:creationId xmlns:a16="http://schemas.microsoft.com/office/drawing/2014/main" id="{1E1D98E1-D792-0E28-66F8-5EFCBFA79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318" y="33552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5" name="Oval 1041">
            <a:extLst>
              <a:ext uri="{FF2B5EF4-FFF2-40B4-BE49-F238E27FC236}">
                <a16:creationId xmlns:a16="http://schemas.microsoft.com/office/drawing/2014/main" id="{C5C42352-0B37-70DA-2DD1-B0349F18A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903" y="33440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6" name="Oval 1042">
            <a:extLst>
              <a:ext uri="{FF2B5EF4-FFF2-40B4-BE49-F238E27FC236}">
                <a16:creationId xmlns:a16="http://schemas.microsoft.com/office/drawing/2014/main" id="{14FE94B2-39F1-35E5-B695-1D7C4085F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549" y="33552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7" name="Oval 1043">
            <a:extLst>
              <a:ext uri="{FF2B5EF4-FFF2-40B4-BE49-F238E27FC236}">
                <a16:creationId xmlns:a16="http://schemas.microsoft.com/office/drawing/2014/main" id="{BD5B5B46-53F7-0A9E-BBA8-4C6F0D049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901" y="332950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8" name="Oval 1044">
            <a:extLst>
              <a:ext uri="{FF2B5EF4-FFF2-40B4-BE49-F238E27FC236}">
                <a16:creationId xmlns:a16="http://schemas.microsoft.com/office/drawing/2014/main" id="{76DD2C1E-CA17-15A7-22A6-D53442BEC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551" y="332391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89" name="Oval 1045">
            <a:extLst>
              <a:ext uri="{FF2B5EF4-FFF2-40B4-BE49-F238E27FC236}">
                <a16:creationId xmlns:a16="http://schemas.microsoft.com/office/drawing/2014/main" id="{7B5DBE8A-2988-97E5-1F97-A0EE63B36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3282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0" name="Oval 1046">
            <a:extLst>
              <a:ext uri="{FF2B5EF4-FFF2-40B4-BE49-F238E27FC236}">
                <a16:creationId xmlns:a16="http://schemas.microsoft.com/office/drawing/2014/main" id="{981A27F2-C976-42CA-FB26-0099BDC76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316" y="3282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1" name="Oval 1047">
            <a:extLst>
              <a:ext uri="{FF2B5EF4-FFF2-40B4-BE49-F238E27FC236}">
                <a16:creationId xmlns:a16="http://schemas.microsoft.com/office/drawing/2014/main" id="{898B548F-223A-7D39-5810-848C0BB78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318" y="3253515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2" name="Oval 1048">
            <a:extLst>
              <a:ext uri="{FF2B5EF4-FFF2-40B4-BE49-F238E27FC236}">
                <a16:creationId xmlns:a16="http://schemas.microsoft.com/office/drawing/2014/main" id="{A571F442-7F6E-E621-5F78-E793CF270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326804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3" name="Oval 1049">
            <a:extLst>
              <a:ext uri="{FF2B5EF4-FFF2-40B4-BE49-F238E27FC236}">
                <a16:creationId xmlns:a16="http://schemas.microsoft.com/office/drawing/2014/main" id="{115BF9DD-1AE5-FA41-EDE9-D1E3FB48F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33116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4" name="Oval 1050">
            <a:extLst>
              <a:ext uri="{FF2B5EF4-FFF2-40B4-BE49-F238E27FC236}">
                <a16:creationId xmlns:a16="http://schemas.microsoft.com/office/drawing/2014/main" id="{4EA2F3F1-8052-E651-F15B-3F8CCEA80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0808" y="324457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5" name="Oval 1051">
            <a:extLst>
              <a:ext uri="{FF2B5EF4-FFF2-40B4-BE49-F238E27FC236}">
                <a16:creationId xmlns:a16="http://schemas.microsoft.com/office/drawing/2014/main" id="{3D5B8959-2696-F043-B2EF-2A3208906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5877" y="330603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6" name="Oval 1052">
            <a:extLst>
              <a:ext uri="{FF2B5EF4-FFF2-40B4-BE49-F238E27FC236}">
                <a16:creationId xmlns:a16="http://schemas.microsoft.com/office/drawing/2014/main" id="{B4ED468E-222C-D362-060F-396BC526B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33350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7" name="Oval 1053">
            <a:extLst>
              <a:ext uri="{FF2B5EF4-FFF2-40B4-BE49-F238E27FC236}">
                <a16:creationId xmlns:a16="http://schemas.microsoft.com/office/drawing/2014/main" id="{771AB4B5-9682-A422-6DEC-AE5467AA8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719" y="312276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8" name="Oval 1054">
            <a:extLst>
              <a:ext uri="{FF2B5EF4-FFF2-40B4-BE49-F238E27FC236}">
                <a16:creationId xmlns:a16="http://schemas.microsoft.com/office/drawing/2014/main" id="{1B746B4A-575C-8129-A6E7-484E430BE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963" y="3221107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199" name="Oval 1055">
            <a:extLst>
              <a:ext uri="{FF2B5EF4-FFF2-40B4-BE49-F238E27FC236}">
                <a16:creationId xmlns:a16="http://schemas.microsoft.com/office/drawing/2014/main" id="{F703F561-69C9-0CAC-6376-48D96DE80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549" y="3209932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00" name="Freeform 1056">
            <a:extLst>
              <a:ext uri="{FF2B5EF4-FFF2-40B4-BE49-F238E27FC236}">
                <a16:creationId xmlns:a16="http://schemas.microsoft.com/office/drawing/2014/main" id="{AD30DA2A-C176-7571-F419-6B581C7D68F5}"/>
              </a:ext>
            </a:extLst>
          </p:cNvPr>
          <p:cNvSpPr>
            <a:spLocks/>
          </p:cNvSpPr>
          <p:nvPr/>
        </p:nvSpPr>
        <p:spPr bwMode="auto">
          <a:xfrm>
            <a:off x="1589070" y="3128353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2"/>
                  <a:pt x="5" y="3"/>
                </a:cubicBezTo>
                <a:cubicBezTo>
                  <a:pt x="5" y="4"/>
                  <a:pt x="4" y="5"/>
                  <a:pt x="2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01" name="Oval 1057">
            <a:extLst>
              <a:ext uri="{FF2B5EF4-FFF2-40B4-BE49-F238E27FC236}">
                <a16:creationId xmlns:a16="http://schemas.microsoft.com/office/drawing/2014/main" id="{F92944FD-9C25-3A01-2AC0-D826A6842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24" y="312276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02" name="Oval 1058">
            <a:extLst>
              <a:ext uri="{FF2B5EF4-FFF2-40B4-BE49-F238E27FC236}">
                <a16:creationId xmlns:a16="http://schemas.microsoft.com/office/drawing/2014/main" id="{4C58CEBC-0C90-F23E-D3CE-1D2B09E06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5487" y="3133941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03" name="Freeform 1059">
            <a:extLst>
              <a:ext uri="{FF2B5EF4-FFF2-40B4-BE49-F238E27FC236}">
                <a16:creationId xmlns:a16="http://schemas.microsoft.com/office/drawing/2014/main" id="{9FB8AEC6-7FFC-25FC-EBC7-786CE400EA3C}"/>
              </a:ext>
            </a:extLst>
          </p:cNvPr>
          <p:cNvSpPr>
            <a:spLocks/>
          </p:cNvSpPr>
          <p:nvPr/>
        </p:nvSpPr>
        <p:spPr bwMode="auto">
          <a:xfrm>
            <a:off x="1536546" y="3113826"/>
            <a:ext cx="14528" cy="14528"/>
          </a:xfrm>
          <a:custGeom>
            <a:avLst/>
            <a:gdLst>
              <a:gd name="T0" fmla="*/ 0 w 5"/>
              <a:gd name="T1" fmla="*/ 34 h 5"/>
              <a:gd name="T2" fmla="*/ 34 w 5"/>
              <a:gd name="T3" fmla="*/ 0 h 5"/>
              <a:gd name="T4" fmla="*/ 88 w 5"/>
              <a:gd name="T5" fmla="*/ 55 h 5"/>
              <a:gd name="T6" fmla="*/ 34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04" name="Oval 1060">
            <a:extLst>
              <a:ext uri="{FF2B5EF4-FFF2-40B4-BE49-F238E27FC236}">
                <a16:creationId xmlns:a16="http://schemas.microsoft.com/office/drawing/2014/main" id="{CA326A57-0ABF-C235-1C7F-C31EB395F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728" y="312835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05" name="Oval 1061">
            <a:extLst>
              <a:ext uri="{FF2B5EF4-FFF2-40B4-BE49-F238E27FC236}">
                <a16:creationId xmlns:a16="http://schemas.microsoft.com/office/drawing/2014/main" id="{D99B4167-E9E3-F9D7-FF60-2D998F185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549" y="3160761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06" name="Oval 1062">
            <a:extLst>
              <a:ext uri="{FF2B5EF4-FFF2-40B4-BE49-F238E27FC236}">
                <a16:creationId xmlns:a16="http://schemas.microsoft.com/office/drawing/2014/main" id="{4C5FB01B-1EC6-ADE9-95F4-E50564A7D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963" y="318646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07" name="Oval 1063">
            <a:extLst>
              <a:ext uri="{FF2B5EF4-FFF2-40B4-BE49-F238E27FC236}">
                <a16:creationId xmlns:a16="http://schemas.microsoft.com/office/drawing/2014/main" id="{BDFDF7AE-0A4E-E6E5-AEAF-8C8128A45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318" y="3154056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08" name="Oval 1064">
            <a:extLst>
              <a:ext uri="{FF2B5EF4-FFF2-40B4-BE49-F238E27FC236}">
                <a16:creationId xmlns:a16="http://schemas.microsoft.com/office/drawing/2014/main" id="{CDCB05B3-2AF9-B868-F1AA-6E75068CB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551" y="31629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09" name="Oval 1065">
            <a:extLst>
              <a:ext uri="{FF2B5EF4-FFF2-40B4-BE49-F238E27FC236}">
                <a16:creationId xmlns:a16="http://schemas.microsoft.com/office/drawing/2014/main" id="{200459D0-780F-31BC-4BF9-8F2E89856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9726" y="312835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10" name="Freeform 1066">
            <a:extLst>
              <a:ext uri="{FF2B5EF4-FFF2-40B4-BE49-F238E27FC236}">
                <a16:creationId xmlns:a16="http://schemas.microsoft.com/office/drawing/2014/main" id="{783E0F78-4CDD-DAAD-E5C0-C2677103F0FC}"/>
              </a:ext>
            </a:extLst>
          </p:cNvPr>
          <p:cNvSpPr>
            <a:spLocks/>
          </p:cNvSpPr>
          <p:nvPr/>
        </p:nvSpPr>
        <p:spPr bwMode="auto">
          <a:xfrm>
            <a:off x="1504138" y="3102651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4" y="1"/>
                  <a:pt x="5" y="2"/>
                  <a:pt x="5" y="3"/>
                </a:cubicBezTo>
                <a:cubicBezTo>
                  <a:pt x="5" y="4"/>
                  <a:pt x="4" y="5"/>
                  <a:pt x="2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11" name="Oval 1067">
            <a:extLst>
              <a:ext uri="{FF2B5EF4-FFF2-40B4-BE49-F238E27FC236}">
                <a16:creationId xmlns:a16="http://schemas.microsoft.com/office/drawing/2014/main" id="{389B0120-23E6-391B-B53A-34A0AE1FA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55" y="31138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12" name="Oval 1068">
            <a:extLst>
              <a:ext uri="{FF2B5EF4-FFF2-40B4-BE49-F238E27FC236}">
                <a16:creationId xmlns:a16="http://schemas.microsoft.com/office/drawing/2014/main" id="{C0A8DF79-7C2B-83C6-273E-D729608A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55" y="313394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13" name="Oval 1069">
            <a:extLst>
              <a:ext uri="{FF2B5EF4-FFF2-40B4-BE49-F238E27FC236}">
                <a16:creationId xmlns:a16="http://schemas.microsoft.com/office/drawing/2014/main" id="{F1C6CAF2-5AC8-4BF1-8C2F-6B0FD18FC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735" y="313170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14" name="Oval 1070">
            <a:extLst>
              <a:ext uri="{FF2B5EF4-FFF2-40B4-BE49-F238E27FC236}">
                <a16:creationId xmlns:a16="http://schemas.microsoft.com/office/drawing/2014/main" id="{3B0ECB7E-C8AB-421F-548F-92BA938FD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3154056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15" name="Oval 1071">
            <a:extLst>
              <a:ext uri="{FF2B5EF4-FFF2-40B4-BE49-F238E27FC236}">
                <a16:creationId xmlns:a16="http://schemas.microsoft.com/office/drawing/2014/main" id="{A994A5AC-4F8B-DEFA-118F-880DDBFA9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965" y="3186464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16" name="Oval 1072">
            <a:extLst>
              <a:ext uri="{FF2B5EF4-FFF2-40B4-BE49-F238E27FC236}">
                <a16:creationId xmlns:a16="http://schemas.microsoft.com/office/drawing/2014/main" id="{FF3900B5-1F7F-BE2E-C157-AF36BF28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901" y="318422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17" name="Oval 1073">
            <a:extLst>
              <a:ext uri="{FF2B5EF4-FFF2-40B4-BE49-F238E27FC236}">
                <a16:creationId xmlns:a16="http://schemas.microsoft.com/office/drawing/2014/main" id="{4E94990B-FB3F-5B60-C1A4-1C8646014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1074" y="3160761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18" name="Oval 1074">
            <a:extLst>
              <a:ext uri="{FF2B5EF4-FFF2-40B4-BE49-F238E27FC236}">
                <a16:creationId xmlns:a16="http://schemas.microsoft.com/office/drawing/2014/main" id="{00B7D864-2077-2D64-71D9-862BC3967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134" y="318422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19" name="Oval 1075">
            <a:extLst>
              <a:ext uri="{FF2B5EF4-FFF2-40B4-BE49-F238E27FC236}">
                <a16:creationId xmlns:a16="http://schemas.microsoft.com/office/drawing/2014/main" id="{0775D77E-434D-1EB0-FA1A-D00784415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134" y="321328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20" name="Freeform 1076">
            <a:extLst>
              <a:ext uri="{FF2B5EF4-FFF2-40B4-BE49-F238E27FC236}">
                <a16:creationId xmlns:a16="http://schemas.microsoft.com/office/drawing/2014/main" id="{91B1E9A4-F7A2-3751-BE32-2EDDFB7FB37A}"/>
              </a:ext>
            </a:extLst>
          </p:cNvPr>
          <p:cNvSpPr>
            <a:spLocks/>
          </p:cNvSpPr>
          <p:nvPr/>
        </p:nvSpPr>
        <p:spPr bwMode="auto">
          <a:xfrm>
            <a:off x="1572307" y="3084770"/>
            <a:ext cx="13410" cy="14528"/>
          </a:xfrm>
          <a:custGeom>
            <a:avLst/>
            <a:gdLst>
              <a:gd name="T0" fmla="*/ 0 w 5"/>
              <a:gd name="T1" fmla="*/ 34 h 5"/>
              <a:gd name="T2" fmla="*/ 41 w 5"/>
              <a:gd name="T3" fmla="*/ 0 h 5"/>
              <a:gd name="T4" fmla="*/ 70 w 5"/>
              <a:gd name="T5" fmla="*/ 34 h 5"/>
              <a:gd name="T6" fmla="*/ 41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1" name="Freeform 1077">
            <a:extLst>
              <a:ext uri="{FF2B5EF4-FFF2-40B4-BE49-F238E27FC236}">
                <a16:creationId xmlns:a16="http://schemas.microsoft.com/office/drawing/2014/main" id="{62119601-68E1-3EF3-3EA9-4789D9130BA6}"/>
              </a:ext>
            </a:extLst>
          </p:cNvPr>
          <p:cNvSpPr>
            <a:spLocks/>
          </p:cNvSpPr>
          <p:nvPr/>
        </p:nvSpPr>
        <p:spPr bwMode="auto">
          <a:xfrm>
            <a:off x="1528724" y="3079183"/>
            <a:ext cx="13410" cy="14528"/>
          </a:xfrm>
          <a:custGeom>
            <a:avLst/>
            <a:gdLst>
              <a:gd name="T0" fmla="*/ 0 w 5"/>
              <a:gd name="T1" fmla="*/ 34 h 5"/>
              <a:gd name="T2" fmla="*/ 29 w 5"/>
              <a:gd name="T3" fmla="*/ 0 h 5"/>
              <a:gd name="T4" fmla="*/ 70 w 5"/>
              <a:gd name="T5" fmla="*/ 34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2" name="Freeform 1078">
            <a:extLst>
              <a:ext uri="{FF2B5EF4-FFF2-40B4-BE49-F238E27FC236}">
                <a16:creationId xmlns:a16="http://schemas.microsoft.com/office/drawing/2014/main" id="{1CC84325-E010-9FF1-F6AE-D914C44624AF}"/>
              </a:ext>
            </a:extLst>
          </p:cNvPr>
          <p:cNvSpPr>
            <a:spLocks/>
          </p:cNvSpPr>
          <p:nvPr/>
        </p:nvSpPr>
        <p:spPr bwMode="auto">
          <a:xfrm>
            <a:off x="1558897" y="3028894"/>
            <a:ext cx="13410" cy="14528"/>
          </a:xfrm>
          <a:custGeom>
            <a:avLst/>
            <a:gdLst>
              <a:gd name="T0" fmla="*/ 0 w 5"/>
              <a:gd name="T1" fmla="*/ 34 h 5"/>
              <a:gd name="T2" fmla="*/ 29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3" name="Freeform 1079">
            <a:extLst>
              <a:ext uri="{FF2B5EF4-FFF2-40B4-BE49-F238E27FC236}">
                <a16:creationId xmlns:a16="http://schemas.microsoft.com/office/drawing/2014/main" id="{79ABCDCF-58C0-4CF6-DCC9-ECE1630520D5}"/>
              </a:ext>
            </a:extLst>
          </p:cNvPr>
          <p:cNvSpPr>
            <a:spLocks/>
          </p:cNvSpPr>
          <p:nvPr/>
        </p:nvSpPr>
        <p:spPr bwMode="auto">
          <a:xfrm>
            <a:off x="1556662" y="3052362"/>
            <a:ext cx="15645" cy="14528"/>
          </a:xfrm>
          <a:custGeom>
            <a:avLst/>
            <a:gdLst>
              <a:gd name="T0" fmla="*/ 12 w 6"/>
              <a:gd name="T1" fmla="*/ 34 h 5"/>
              <a:gd name="T2" fmla="*/ 37 w 6"/>
              <a:gd name="T3" fmla="*/ 0 h 5"/>
              <a:gd name="T4" fmla="*/ 65 w 6"/>
              <a:gd name="T5" fmla="*/ 55 h 5"/>
              <a:gd name="T6" fmla="*/ 37 w 6"/>
              <a:gd name="T7" fmla="*/ 88 h 5"/>
              <a:gd name="T8" fmla="*/ 12 w 6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1" y="2"/>
                </a:moveTo>
                <a:cubicBezTo>
                  <a:pt x="1" y="1"/>
                  <a:pt x="2" y="0"/>
                  <a:pt x="3" y="0"/>
                </a:cubicBezTo>
                <a:cubicBezTo>
                  <a:pt x="5" y="0"/>
                  <a:pt x="6" y="1"/>
                  <a:pt x="5" y="3"/>
                </a:cubicBez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4"/>
                  <a:pt x="1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4" name="Freeform 1080">
            <a:extLst>
              <a:ext uri="{FF2B5EF4-FFF2-40B4-BE49-F238E27FC236}">
                <a16:creationId xmlns:a16="http://schemas.microsoft.com/office/drawing/2014/main" id="{16F83C2C-56EB-7FB3-5BAD-171FDC213D02}"/>
              </a:ext>
            </a:extLst>
          </p:cNvPr>
          <p:cNvSpPr>
            <a:spLocks/>
          </p:cNvSpPr>
          <p:nvPr/>
        </p:nvSpPr>
        <p:spPr bwMode="auto">
          <a:xfrm>
            <a:off x="1534311" y="3052362"/>
            <a:ext cx="13410" cy="14528"/>
          </a:xfrm>
          <a:custGeom>
            <a:avLst/>
            <a:gdLst>
              <a:gd name="T0" fmla="*/ 0 w 5"/>
              <a:gd name="T1" fmla="*/ 34 h 5"/>
              <a:gd name="T2" fmla="*/ 29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5" name="Freeform 1081">
            <a:extLst>
              <a:ext uri="{FF2B5EF4-FFF2-40B4-BE49-F238E27FC236}">
                <a16:creationId xmlns:a16="http://schemas.microsoft.com/office/drawing/2014/main" id="{F5686205-4A07-6761-E5F5-ED744CEED757}"/>
              </a:ext>
            </a:extLst>
          </p:cNvPr>
          <p:cNvSpPr>
            <a:spLocks/>
          </p:cNvSpPr>
          <p:nvPr/>
        </p:nvSpPr>
        <p:spPr bwMode="auto">
          <a:xfrm>
            <a:off x="1583482" y="3023307"/>
            <a:ext cx="13410" cy="14528"/>
          </a:xfrm>
          <a:custGeom>
            <a:avLst/>
            <a:gdLst>
              <a:gd name="T0" fmla="*/ 0 w 5"/>
              <a:gd name="T1" fmla="*/ 55 h 5"/>
              <a:gd name="T2" fmla="*/ 29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2"/>
                  <a:pt x="5" y="3"/>
                </a:cubicBezTo>
                <a:cubicBezTo>
                  <a:pt x="4" y="4"/>
                  <a:pt x="3" y="5"/>
                  <a:pt x="2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6" name="Freeform 1082">
            <a:extLst>
              <a:ext uri="{FF2B5EF4-FFF2-40B4-BE49-F238E27FC236}">
                <a16:creationId xmlns:a16="http://schemas.microsoft.com/office/drawing/2014/main" id="{12E975D3-4D34-6DD9-CAF0-0C535505FCAD}"/>
              </a:ext>
            </a:extLst>
          </p:cNvPr>
          <p:cNvSpPr>
            <a:spLocks/>
          </p:cNvSpPr>
          <p:nvPr/>
        </p:nvSpPr>
        <p:spPr bwMode="auto">
          <a:xfrm>
            <a:off x="1585717" y="2985311"/>
            <a:ext cx="14528" cy="14528"/>
          </a:xfrm>
          <a:custGeom>
            <a:avLst/>
            <a:gdLst>
              <a:gd name="T0" fmla="*/ 0 w 5"/>
              <a:gd name="T1" fmla="*/ 34 h 5"/>
              <a:gd name="T2" fmla="*/ 34 w 5"/>
              <a:gd name="T3" fmla="*/ 0 h 5"/>
              <a:gd name="T4" fmla="*/ 88 w 5"/>
              <a:gd name="T5" fmla="*/ 55 h 5"/>
              <a:gd name="T6" fmla="*/ 34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3"/>
                </a:cubicBezTo>
                <a:cubicBezTo>
                  <a:pt x="4" y="4"/>
                  <a:pt x="3" y="5"/>
                  <a:pt x="2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7" name="Freeform 1083">
            <a:extLst>
              <a:ext uri="{FF2B5EF4-FFF2-40B4-BE49-F238E27FC236}">
                <a16:creationId xmlns:a16="http://schemas.microsoft.com/office/drawing/2014/main" id="{D9C44AB1-6925-2347-DB49-59053D7A3136}"/>
              </a:ext>
            </a:extLst>
          </p:cNvPr>
          <p:cNvSpPr>
            <a:spLocks/>
          </p:cNvSpPr>
          <p:nvPr/>
        </p:nvSpPr>
        <p:spPr bwMode="auto">
          <a:xfrm>
            <a:off x="1605832" y="2988664"/>
            <a:ext cx="13410" cy="14528"/>
          </a:xfrm>
          <a:custGeom>
            <a:avLst/>
            <a:gdLst>
              <a:gd name="T0" fmla="*/ 0 w 5"/>
              <a:gd name="T1" fmla="*/ 34 h 5"/>
              <a:gd name="T2" fmla="*/ 29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3"/>
                </a:cubicBezTo>
                <a:cubicBezTo>
                  <a:pt x="4" y="4"/>
                  <a:pt x="3" y="5"/>
                  <a:pt x="2" y="5"/>
                </a:cubicBezTo>
                <a:cubicBezTo>
                  <a:pt x="1" y="5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8" name="Freeform 1084">
            <a:extLst>
              <a:ext uri="{FF2B5EF4-FFF2-40B4-BE49-F238E27FC236}">
                <a16:creationId xmlns:a16="http://schemas.microsoft.com/office/drawing/2014/main" id="{239B9D37-200A-2AF2-5DEF-EBC1813EDCB5}"/>
              </a:ext>
            </a:extLst>
          </p:cNvPr>
          <p:cNvSpPr>
            <a:spLocks/>
          </p:cNvSpPr>
          <p:nvPr/>
        </p:nvSpPr>
        <p:spPr bwMode="auto">
          <a:xfrm>
            <a:off x="1575660" y="2999839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0 h 5"/>
              <a:gd name="T4" fmla="*/ 70 w 5"/>
              <a:gd name="T5" fmla="*/ 55 h 5"/>
              <a:gd name="T6" fmla="*/ 41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2" y="0"/>
                  <a:pt x="3" y="0"/>
                </a:cubicBezTo>
                <a:cubicBezTo>
                  <a:pt x="4" y="1"/>
                  <a:pt x="5" y="2"/>
                  <a:pt x="5" y="3"/>
                </a:cubicBez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29" name="Freeform 1085">
            <a:extLst>
              <a:ext uri="{FF2B5EF4-FFF2-40B4-BE49-F238E27FC236}">
                <a16:creationId xmlns:a16="http://schemas.microsoft.com/office/drawing/2014/main" id="{2D05EBD9-9FBF-2D11-D039-653A0EF80BF1}"/>
              </a:ext>
            </a:extLst>
          </p:cNvPr>
          <p:cNvSpPr>
            <a:spLocks/>
          </p:cNvSpPr>
          <p:nvPr/>
        </p:nvSpPr>
        <p:spPr bwMode="auto">
          <a:xfrm>
            <a:off x="1613655" y="2945081"/>
            <a:ext cx="13410" cy="14528"/>
          </a:xfrm>
          <a:custGeom>
            <a:avLst/>
            <a:gdLst>
              <a:gd name="T0" fmla="*/ 0 w 5"/>
              <a:gd name="T1" fmla="*/ 34 h 5"/>
              <a:gd name="T2" fmla="*/ 41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30" name="Freeform 1086">
            <a:extLst>
              <a:ext uri="{FF2B5EF4-FFF2-40B4-BE49-F238E27FC236}">
                <a16:creationId xmlns:a16="http://schemas.microsoft.com/office/drawing/2014/main" id="{19CB8833-5295-9E4B-B34C-CCB2CA65AE7D}"/>
              </a:ext>
            </a:extLst>
          </p:cNvPr>
          <p:cNvSpPr>
            <a:spLocks/>
          </p:cNvSpPr>
          <p:nvPr/>
        </p:nvSpPr>
        <p:spPr bwMode="auto">
          <a:xfrm>
            <a:off x="1627065" y="2907085"/>
            <a:ext cx="13410" cy="14528"/>
          </a:xfrm>
          <a:custGeom>
            <a:avLst/>
            <a:gdLst>
              <a:gd name="T0" fmla="*/ 0 w 5"/>
              <a:gd name="T1" fmla="*/ 34 h 5"/>
              <a:gd name="T2" fmla="*/ 41 w 5"/>
              <a:gd name="T3" fmla="*/ 0 h 5"/>
              <a:gd name="T4" fmla="*/ 70 w 5"/>
              <a:gd name="T5" fmla="*/ 34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4"/>
                  <a:pt x="4" y="5"/>
                  <a:pt x="2" y="5"/>
                </a:cubicBezTo>
                <a:cubicBezTo>
                  <a:pt x="1" y="5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31" name="Freeform 1087">
            <a:extLst>
              <a:ext uri="{FF2B5EF4-FFF2-40B4-BE49-F238E27FC236}">
                <a16:creationId xmlns:a16="http://schemas.microsoft.com/office/drawing/2014/main" id="{F6CA14BF-0FC4-C53E-A7BA-38D0FA5EF4A2}"/>
              </a:ext>
            </a:extLst>
          </p:cNvPr>
          <p:cNvSpPr>
            <a:spLocks/>
          </p:cNvSpPr>
          <p:nvPr/>
        </p:nvSpPr>
        <p:spPr bwMode="auto">
          <a:xfrm>
            <a:off x="1596892" y="2961843"/>
            <a:ext cx="13410" cy="14528"/>
          </a:xfrm>
          <a:custGeom>
            <a:avLst/>
            <a:gdLst>
              <a:gd name="T0" fmla="*/ 0 w 5"/>
              <a:gd name="T1" fmla="*/ 34 h 5"/>
              <a:gd name="T2" fmla="*/ 41 w 5"/>
              <a:gd name="T3" fmla="*/ 0 h 5"/>
              <a:gd name="T4" fmla="*/ 70 w 5"/>
              <a:gd name="T5" fmla="*/ 34 h 5"/>
              <a:gd name="T6" fmla="*/ 41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4"/>
                  <a:pt x="4" y="5"/>
                  <a:pt x="3" y="5"/>
                </a:cubicBezTo>
                <a:cubicBezTo>
                  <a:pt x="1" y="4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32" name="Freeform 1088">
            <a:extLst>
              <a:ext uri="{FF2B5EF4-FFF2-40B4-BE49-F238E27FC236}">
                <a16:creationId xmlns:a16="http://schemas.microsoft.com/office/drawing/2014/main" id="{BF759B12-F34A-1000-7D08-2987E16AD944}"/>
              </a:ext>
            </a:extLst>
          </p:cNvPr>
          <p:cNvSpPr>
            <a:spLocks/>
          </p:cNvSpPr>
          <p:nvPr/>
        </p:nvSpPr>
        <p:spPr bwMode="auto">
          <a:xfrm>
            <a:off x="1507491" y="3075830"/>
            <a:ext cx="13410" cy="14528"/>
          </a:xfrm>
          <a:custGeom>
            <a:avLst/>
            <a:gdLst>
              <a:gd name="T0" fmla="*/ 0 w 5"/>
              <a:gd name="T1" fmla="*/ 34 h 5"/>
              <a:gd name="T2" fmla="*/ 29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33" name="Freeform 1089">
            <a:extLst>
              <a:ext uri="{FF2B5EF4-FFF2-40B4-BE49-F238E27FC236}">
                <a16:creationId xmlns:a16="http://schemas.microsoft.com/office/drawing/2014/main" id="{DA0CB9B8-7CC6-B966-8CDC-B85E41246ADE}"/>
              </a:ext>
            </a:extLst>
          </p:cNvPr>
          <p:cNvSpPr>
            <a:spLocks/>
          </p:cNvSpPr>
          <p:nvPr/>
        </p:nvSpPr>
        <p:spPr bwMode="auto">
          <a:xfrm>
            <a:off x="1485141" y="3108238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21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1" y="0"/>
                  <a:pt x="3" y="1"/>
                </a:cubicBezTo>
                <a:cubicBezTo>
                  <a:pt x="4" y="1"/>
                  <a:pt x="5" y="2"/>
                  <a:pt x="5" y="3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34" name="Oval 1090">
            <a:extLst>
              <a:ext uri="{FF2B5EF4-FFF2-40B4-BE49-F238E27FC236}">
                <a16:creationId xmlns:a16="http://schemas.microsoft.com/office/drawing/2014/main" id="{23D9408E-9768-CBD1-EFCD-1F03838E7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385" y="3128353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35" name="Oval 1091">
            <a:extLst>
              <a:ext uri="{FF2B5EF4-FFF2-40B4-BE49-F238E27FC236}">
                <a16:creationId xmlns:a16="http://schemas.microsoft.com/office/drawing/2014/main" id="{C9D9270F-7FF4-908B-7195-8ED4F5E68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549" y="3233400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36" name="Oval 1092">
            <a:extLst>
              <a:ext uri="{FF2B5EF4-FFF2-40B4-BE49-F238E27FC236}">
                <a16:creationId xmlns:a16="http://schemas.microsoft.com/office/drawing/2014/main" id="{84C7F5DB-7C94-484F-07BE-12AF286FA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551" y="3244575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37" name="Oval 1093">
            <a:extLst>
              <a:ext uri="{FF2B5EF4-FFF2-40B4-BE49-F238E27FC236}">
                <a16:creationId xmlns:a16="http://schemas.microsoft.com/office/drawing/2014/main" id="{069BE198-BAB6-525D-7055-ED4679A0F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70" y="32591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38" name="Oval 1094">
            <a:extLst>
              <a:ext uri="{FF2B5EF4-FFF2-40B4-BE49-F238E27FC236}">
                <a16:creationId xmlns:a16="http://schemas.microsoft.com/office/drawing/2014/main" id="{6528189E-E9E2-6763-B434-2A51387C0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147" y="3282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39" name="Oval 1095">
            <a:extLst>
              <a:ext uri="{FF2B5EF4-FFF2-40B4-BE49-F238E27FC236}">
                <a16:creationId xmlns:a16="http://schemas.microsoft.com/office/drawing/2014/main" id="{031AB491-789A-50EE-8478-A91085224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324457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40" name="Oval 1096">
            <a:extLst>
              <a:ext uri="{FF2B5EF4-FFF2-40B4-BE49-F238E27FC236}">
                <a16:creationId xmlns:a16="http://schemas.microsoft.com/office/drawing/2014/main" id="{92E132F7-3BBF-AFD7-E161-D3B9FB15D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735" y="330603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41" name="Oval 1097">
            <a:extLst>
              <a:ext uri="{FF2B5EF4-FFF2-40B4-BE49-F238E27FC236}">
                <a16:creationId xmlns:a16="http://schemas.microsoft.com/office/drawing/2014/main" id="{E36A9027-9A85-9889-5309-15BE639A9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114" y="31719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42" name="Oval 1098">
            <a:extLst>
              <a:ext uri="{FF2B5EF4-FFF2-40B4-BE49-F238E27FC236}">
                <a16:creationId xmlns:a16="http://schemas.microsoft.com/office/drawing/2014/main" id="{FCC636A9-4493-01D4-362D-729475E90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318422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43" name="Oval 1099">
            <a:extLst>
              <a:ext uri="{FF2B5EF4-FFF2-40B4-BE49-F238E27FC236}">
                <a16:creationId xmlns:a16="http://schemas.microsoft.com/office/drawing/2014/main" id="{9202A4E6-4F79-70CB-1362-180A888C4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142881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44" name="Oval 1100">
            <a:extLst>
              <a:ext uri="{FF2B5EF4-FFF2-40B4-BE49-F238E27FC236}">
                <a16:creationId xmlns:a16="http://schemas.microsoft.com/office/drawing/2014/main" id="{57FC534A-E557-9029-3501-BB189493B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289" y="3137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45" name="Oval 1101">
            <a:extLst>
              <a:ext uri="{FF2B5EF4-FFF2-40B4-BE49-F238E27FC236}">
                <a16:creationId xmlns:a16="http://schemas.microsoft.com/office/drawing/2014/main" id="{F709FC7E-A6BA-79E7-375D-51617A325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11382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46" name="Freeform 1102">
            <a:extLst>
              <a:ext uri="{FF2B5EF4-FFF2-40B4-BE49-F238E27FC236}">
                <a16:creationId xmlns:a16="http://schemas.microsoft.com/office/drawing/2014/main" id="{46364930-427E-79F2-830A-32AA7BCC9DA4}"/>
              </a:ext>
            </a:extLst>
          </p:cNvPr>
          <p:cNvSpPr>
            <a:spLocks/>
          </p:cNvSpPr>
          <p:nvPr/>
        </p:nvSpPr>
        <p:spPr bwMode="auto">
          <a:xfrm>
            <a:off x="1244875" y="3095945"/>
            <a:ext cx="7823" cy="8940"/>
          </a:xfrm>
          <a:custGeom>
            <a:avLst/>
            <a:gdLst>
              <a:gd name="T0" fmla="*/ 0 w 3"/>
              <a:gd name="T1" fmla="*/ 21 h 3"/>
              <a:gd name="T2" fmla="*/ 12 w 3"/>
              <a:gd name="T3" fmla="*/ 0 h 3"/>
              <a:gd name="T4" fmla="*/ 37 w 3"/>
              <a:gd name="T5" fmla="*/ 35 h 3"/>
              <a:gd name="T6" fmla="*/ 12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0" y="0"/>
                  <a:pt x="1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" name="Freeform 1103">
            <a:extLst>
              <a:ext uri="{FF2B5EF4-FFF2-40B4-BE49-F238E27FC236}">
                <a16:creationId xmlns:a16="http://schemas.microsoft.com/office/drawing/2014/main" id="{71FD5143-6530-D01A-6D6D-0CB8ECC0A5E4}"/>
              </a:ext>
            </a:extLst>
          </p:cNvPr>
          <p:cNvSpPr>
            <a:spLocks/>
          </p:cNvSpPr>
          <p:nvPr/>
        </p:nvSpPr>
        <p:spPr bwMode="auto">
          <a:xfrm>
            <a:off x="1277283" y="3088123"/>
            <a:ext cx="11175" cy="7823"/>
          </a:xfrm>
          <a:custGeom>
            <a:avLst/>
            <a:gdLst>
              <a:gd name="T0" fmla="*/ 0 w 4"/>
              <a:gd name="T1" fmla="*/ 12 h 3"/>
              <a:gd name="T2" fmla="*/ 33 w 4"/>
              <a:gd name="T3" fmla="*/ 0 h 3"/>
              <a:gd name="T4" fmla="*/ 50 w 4"/>
              <a:gd name="T5" fmla="*/ 28 h 3"/>
              <a:gd name="T6" fmla="*/ 33 w 4"/>
              <a:gd name="T7" fmla="*/ 37 h 3"/>
              <a:gd name="T8" fmla="*/ 0 w 4"/>
              <a:gd name="T9" fmla="*/ 1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" name="Freeform 1104">
            <a:extLst>
              <a:ext uri="{FF2B5EF4-FFF2-40B4-BE49-F238E27FC236}">
                <a16:creationId xmlns:a16="http://schemas.microsoft.com/office/drawing/2014/main" id="{48167D99-6FEE-6A3E-021F-603A54510A43}"/>
              </a:ext>
            </a:extLst>
          </p:cNvPr>
          <p:cNvSpPr>
            <a:spLocks/>
          </p:cNvSpPr>
          <p:nvPr/>
        </p:nvSpPr>
        <p:spPr bwMode="auto">
          <a:xfrm>
            <a:off x="1288458" y="3099298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21 h 3"/>
              <a:gd name="T6" fmla="*/ 28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2"/>
                  <a:pt x="2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" name="Freeform 1105">
            <a:extLst>
              <a:ext uri="{FF2B5EF4-FFF2-40B4-BE49-F238E27FC236}">
                <a16:creationId xmlns:a16="http://schemas.microsoft.com/office/drawing/2014/main" id="{52603CCC-2815-C295-771A-2BA0FABF653E}"/>
              </a:ext>
            </a:extLst>
          </p:cNvPr>
          <p:cNvSpPr>
            <a:spLocks/>
          </p:cNvSpPr>
          <p:nvPr/>
        </p:nvSpPr>
        <p:spPr bwMode="auto">
          <a:xfrm>
            <a:off x="1305220" y="3093710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21 h 3"/>
              <a:gd name="T6" fmla="*/ 28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" name="Oval 1106">
            <a:extLst>
              <a:ext uri="{FF2B5EF4-FFF2-40B4-BE49-F238E27FC236}">
                <a16:creationId xmlns:a16="http://schemas.microsoft.com/office/drawing/2014/main" id="{6FD587D2-4DED-FD25-A458-AAE082C7A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4218" y="3117178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51" name="Oval 1107">
            <a:extLst>
              <a:ext uri="{FF2B5EF4-FFF2-40B4-BE49-F238E27FC236}">
                <a16:creationId xmlns:a16="http://schemas.microsoft.com/office/drawing/2014/main" id="{A89B565C-9FC3-3AD3-7CAA-8EFC14BD2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8804" y="313394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52" name="Oval 1108">
            <a:extLst>
              <a:ext uri="{FF2B5EF4-FFF2-40B4-BE49-F238E27FC236}">
                <a16:creationId xmlns:a16="http://schemas.microsoft.com/office/drawing/2014/main" id="{0E875FB0-9C5F-8E42-616F-31165A875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3389" y="314846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53" name="Oval 1109">
            <a:extLst>
              <a:ext uri="{FF2B5EF4-FFF2-40B4-BE49-F238E27FC236}">
                <a16:creationId xmlns:a16="http://schemas.microsoft.com/office/drawing/2014/main" id="{0A8D9C31-39DB-590E-040E-BBB425FDE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626" y="314846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54" name="Oval 1110">
            <a:extLst>
              <a:ext uri="{FF2B5EF4-FFF2-40B4-BE49-F238E27FC236}">
                <a16:creationId xmlns:a16="http://schemas.microsoft.com/office/drawing/2014/main" id="{B5060844-44F6-3421-97E8-8A642A9B2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91" y="311047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55" name="Oval 1111">
            <a:extLst>
              <a:ext uri="{FF2B5EF4-FFF2-40B4-BE49-F238E27FC236}">
                <a16:creationId xmlns:a16="http://schemas.microsoft.com/office/drawing/2014/main" id="{2E0DDA1D-6B90-1ABC-6094-3703AEF43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0116" y="31250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56" name="Oval 1112">
            <a:extLst>
              <a:ext uri="{FF2B5EF4-FFF2-40B4-BE49-F238E27FC236}">
                <a16:creationId xmlns:a16="http://schemas.microsoft.com/office/drawing/2014/main" id="{9904E8E1-4C39-F546-E2BA-260FB77A7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8054" y="312835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57" name="Oval 1113">
            <a:extLst>
              <a:ext uri="{FF2B5EF4-FFF2-40B4-BE49-F238E27FC236}">
                <a16:creationId xmlns:a16="http://schemas.microsoft.com/office/drawing/2014/main" id="{338E3EAA-607B-8F2E-5954-37B19B95C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5877" y="311382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58" name="Oval 1114">
            <a:extLst>
              <a:ext uri="{FF2B5EF4-FFF2-40B4-BE49-F238E27FC236}">
                <a16:creationId xmlns:a16="http://schemas.microsoft.com/office/drawing/2014/main" id="{95431073-C3A4-80C4-D581-F6B237AC6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313394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59" name="Oval 1115">
            <a:extLst>
              <a:ext uri="{FF2B5EF4-FFF2-40B4-BE49-F238E27FC236}">
                <a16:creationId xmlns:a16="http://schemas.microsoft.com/office/drawing/2014/main" id="{630081D4-E1DA-DA06-7A30-7C993F894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91" y="332615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60" name="Oval 1116">
            <a:extLst>
              <a:ext uri="{FF2B5EF4-FFF2-40B4-BE49-F238E27FC236}">
                <a16:creationId xmlns:a16="http://schemas.microsoft.com/office/drawing/2014/main" id="{1353A1EF-7A5F-0031-D5DA-19E4AA5BA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326804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61" name="Oval 1117">
            <a:extLst>
              <a:ext uri="{FF2B5EF4-FFF2-40B4-BE49-F238E27FC236}">
                <a16:creationId xmlns:a16="http://schemas.microsoft.com/office/drawing/2014/main" id="{BE34FB3F-3F49-9546-B071-8729EB6F0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23563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62" name="Oval 1118">
            <a:extLst>
              <a:ext uri="{FF2B5EF4-FFF2-40B4-BE49-F238E27FC236}">
                <a16:creationId xmlns:a16="http://schemas.microsoft.com/office/drawing/2014/main" id="{888390D9-7E64-C5E1-0B64-11D8C506B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9806" y="323898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63" name="Oval 1119">
            <a:extLst>
              <a:ext uri="{FF2B5EF4-FFF2-40B4-BE49-F238E27FC236}">
                <a16:creationId xmlns:a16="http://schemas.microsoft.com/office/drawing/2014/main" id="{DF2AE33F-85D3-9DAB-BB89-4E77C3340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19540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64" name="Oval 1120">
            <a:extLst>
              <a:ext uri="{FF2B5EF4-FFF2-40B4-BE49-F238E27FC236}">
                <a16:creationId xmlns:a16="http://schemas.microsoft.com/office/drawing/2014/main" id="{B82ACE60-5402-BA0D-34F4-5E0845E74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3043" y="314288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65" name="Oval 1121">
            <a:extLst>
              <a:ext uri="{FF2B5EF4-FFF2-40B4-BE49-F238E27FC236}">
                <a16:creationId xmlns:a16="http://schemas.microsoft.com/office/drawing/2014/main" id="{93D279AE-DEF5-750A-4E3D-D0C5B25AE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113826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66" name="Oval 1122">
            <a:extLst>
              <a:ext uri="{FF2B5EF4-FFF2-40B4-BE49-F238E27FC236}">
                <a16:creationId xmlns:a16="http://schemas.microsoft.com/office/drawing/2014/main" id="{4E7BE0FD-BA9F-B756-A8DC-7000DE65E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312500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67" name="Freeform 1123">
            <a:extLst>
              <a:ext uri="{FF2B5EF4-FFF2-40B4-BE49-F238E27FC236}">
                <a16:creationId xmlns:a16="http://schemas.microsoft.com/office/drawing/2014/main" id="{FFED559C-99B9-B5C8-5151-48F1E67F2DF3}"/>
              </a:ext>
            </a:extLst>
          </p:cNvPr>
          <p:cNvSpPr>
            <a:spLocks/>
          </p:cNvSpPr>
          <p:nvPr/>
        </p:nvSpPr>
        <p:spPr bwMode="auto">
          <a:xfrm>
            <a:off x="1263872" y="3095945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35 h 3"/>
              <a:gd name="T6" fmla="*/ 28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68" name="Oval 1124">
            <a:extLst>
              <a:ext uri="{FF2B5EF4-FFF2-40B4-BE49-F238E27FC236}">
                <a16:creationId xmlns:a16="http://schemas.microsoft.com/office/drawing/2014/main" id="{33EB8743-A308-B765-43AB-AC8340C6D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875" y="312276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69" name="Oval 1125">
            <a:extLst>
              <a:ext uri="{FF2B5EF4-FFF2-40B4-BE49-F238E27FC236}">
                <a16:creationId xmlns:a16="http://schemas.microsoft.com/office/drawing/2014/main" id="{E01CA23B-B7C3-22F9-187D-640272075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287" y="3146234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70" name="Oval 1126">
            <a:extLst>
              <a:ext uri="{FF2B5EF4-FFF2-40B4-BE49-F238E27FC236}">
                <a16:creationId xmlns:a16="http://schemas.microsoft.com/office/drawing/2014/main" id="{8B16A8D1-B475-F6F0-3CE1-9691DC377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316076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71" name="Oval 1127">
            <a:extLst>
              <a:ext uri="{FF2B5EF4-FFF2-40B4-BE49-F238E27FC236}">
                <a16:creationId xmlns:a16="http://schemas.microsoft.com/office/drawing/2014/main" id="{4F30309E-48DA-98D0-84F4-4346BB82B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316299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72" name="Oval 1128">
            <a:extLst>
              <a:ext uri="{FF2B5EF4-FFF2-40B4-BE49-F238E27FC236}">
                <a16:creationId xmlns:a16="http://schemas.microsoft.com/office/drawing/2014/main" id="{7C396D59-7380-0B91-E5D8-646BDDCE2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4" y="320434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73" name="Oval 1129">
            <a:extLst>
              <a:ext uri="{FF2B5EF4-FFF2-40B4-BE49-F238E27FC236}">
                <a16:creationId xmlns:a16="http://schemas.microsoft.com/office/drawing/2014/main" id="{552813BC-CAC0-F84C-90A2-0E8D948C4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298" y="315182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74" name="Oval 1130">
            <a:extLst>
              <a:ext uri="{FF2B5EF4-FFF2-40B4-BE49-F238E27FC236}">
                <a16:creationId xmlns:a16="http://schemas.microsoft.com/office/drawing/2014/main" id="{1C3CBA54-CA28-8190-0BB8-4313F5AC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770" y="313729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75" name="Oval 1131">
            <a:extLst>
              <a:ext uri="{FF2B5EF4-FFF2-40B4-BE49-F238E27FC236}">
                <a16:creationId xmlns:a16="http://schemas.microsoft.com/office/drawing/2014/main" id="{177EAAFE-55D3-A712-8F03-00E6E395E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123" y="307918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76" name="Freeform 1132">
            <a:extLst>
              <a:ext uri="{FF2B5EF4-FFF2-40B4-BE49-F238E27FC236}">
                <a16:creationId xmlns:a16="http://schemas.microsoft.com/office/drawing/2014/main" id="{CA43FBB4-906B-FDF0-1107-4834E6AD6B30}"/>
              </a:ext>
            </a:extLst>
          </p:cNvPr>
          <p:cNvSpPr>
            <a:spLocks/>
          </p:cNvSpPr>
          <p:nvPr/>
        </p:nvSpPr>
        <p:spPr bwMode="auto">
          <a:xfrm>
            <a:off x="1138711" y="3037835"/>
            <a:ext cx="7823" cy="12293"/>
          </a:xfrm>
          <a:custGeom>
            <a:avLst/>
            <a:gdLst>
              <a:gd name="T0" fmla="*/ 0 w 3"/>
              <a:gd name="T1" fmla="*/ 47 h 4"/>
              <a:gd name="T2" fmla="*/ 28 w 3"/>
              <a:gd name="T3" fmla="*/ 0 h 4"/>
              <a:gd name="T4" fmla="*/ 37 w 3"/>
              <a:gd name="T5" fmla="*/ 47 h 4"/>
              <a:gd name="T6" fmla="*/ 12 w 3"/>
              <a:gd name="T7" fmla="*/ 61 h 4"/>
              <a:gd name="T8" fmla="*/ 0 w 3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1"/>
                  <a:pt x="3" y="1"/>
                  <a:pt x="3" y="2"/>
                </a:cubicBezTo>
                <a:cubicBezTo>
                  <a:pt x="3" y="3"/>
                  <a:pt x="2" y="4"/>
                  <a:pt x="1" y="3"/>
                </a:cubicBezTo>
                <a:cubicBezTo>
                  <a:pt x="1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77" name="Freeform 1133">
            <a:extLst>
              <a:ext uri="{FF2B5EF4-FFF2-40B4-BE49-F238E27FC236}">
                <a16:creationId xmlns:a16="http://schemas.microsoft.com/office/drawing/2014/main" id="{76F8A0D4-6D41-914B-785A-B9E3A52EF836}"/>
              </a:ext>
            </a:extLst>
          </p:cNvPr>
          <p:cNvSpPr>
            <a:spLocks/>
          </p:cNvSpPr>
          <p:nvPr/>
        </p:nvSpPr>
        <p:spPr bwMode="auto">
          <a:xfrm>
            <a:off x="1152121" y="3066890"/>
            <a:ext cx="7823" cy="8940"/>
          </a:xfrm>
          <a:custGeom>
            <a:avLst/>
            <a:gdLst>
              <a:gd name="T0" fmla="*/ 0 w 3"/>
              <a:gd name="T1" fmla="*/ 35 h 3"/>
              <a:gd name="T2" fmla="*/ 28 w 3"/>
              <a:gd name="T3" fmla="*/ 0 h 3"/>
              <a:gd name="T4" fmla="*/ 37 w 3"/>
              <a:gd name="T5" fmla="*/ 35 h 3"/>
              <a:gd name="T6" fmla="*/ 28 w 3"/>
              <a:gd name="T7" fmla="*/ 56 h 3"/>
              <a:gd name="T8" fmla="*/ 0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0" y="2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78" name="Oval 1134">
            <a:extLst>
              <a:ext uri="{FF2B5EF4-FFF2-40B4-BE49-F238E27FC236}">
                <a16:creationId xmlns:a16="http://schemas.microsoft.com/office/drawing/2014/main" id="{25B6173A-FF4B-848E-0259-A0A83E979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6533" y="3117178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79" name="Oval 1135">
            <a:extLst>
              <a:ext uri="{FF2B5EF4-FFF2-40B4-BE49-F238E27FC236}">
                <a16:creationId xmlns:a16="http://schemas.microsoft.com/office/drawing/2014/main" id="{99D9C6B9-D62A-D40D-67E4-6B55B76B4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706" y="3184229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0" name="Oval 1136">
            <a:extLst>
              <a:ext uri="{FF2B5EF4-FFF2-40B4-BE49-F238E27FC236}">
                <a16:creationId xmlns:a16="http://schemas.microsoft.com/office/drawing/2014/main" id="{98EF7D89-D296-7351-4AC4-D9AEECEE2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3221107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1" name="Oval 1137">
            <a:extLst>
              <a:ext uri="{FF2B5EF4-FFF2-40B4-BE49-F238E27FC236}">
                <a16:creationId xmlns:a16="http://schemas.microsoft.com/office/drawing/2014/main" id="{0642C476-2316-1D55-86D8-B64679C0C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469" y="323898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2" name="Oval 1138">
            <a:extLst>
              <a:ext uri="{FF2B5EF4-FFF2-40B4-BE49-F238E27FC236}">
                <a16:creationId xmlns:a16="http://schemas.microsoft.com/office/drawing/2014/main" id="{420576B5-A619-93D5-1032-026946E3C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7939" y="3271396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3" name="Oval 1139">
            <a:extLst>
              <a:ext uri="{FF2B5EF4-FFF2-40B4-BE49-F238E27FC236}">
                <a16:creationId xmlns:a16="http://schemas.microsoft.com/office/drawing/2014/main" id="{EA0F249F-FD8C-C33A-E713-72411CBD1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333509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4" name="Oval 1140">
            <a:extLst>
              <a:ext uri="{FF2B5EF4-FFF2-40B4-BE49-F238E27FC236}">
                <a16:creationId xmlns:a16="http://schemas.microsoft.com/office/drawing/2014/main" id="{BC4DF930-45A1-6608-EBD6-6162A4E5B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296" y="3361914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5" name="Oval 1141">
            <a:extLst>
              <a:ext uri="{FF2B5EF4-FFF2-40B4-BE49-F238E27FC236}">
                <a16:creationId xmlns:a16="http://schemas.microsoft.com/office/drawing/2014/main" id="{BED8492E-243C-B13D-2DC5-DE75CB269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711" y="3393205"/>
            <a:ext cx="10058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6" name="Oval 1142">
            <a:extLst>
              <a:ext uri="{FF2B5EF4-FFF2-40B4-BE49-F238E27FC236}">
                <a16:creationId xmlns:a16="http://schemas.microsoft.com/office/drawing/2014/main" id="{B52507BB-F94B-8A32-5698-5BE1AB729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7535" y="340773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7" name="Oval 1143">
            <a:extLst>
              <a:ext uri="{FF2B5EF4-FFF2-40B4-BE49-F238E27FC236}">
                <a16:creationId xmlns:a16="http://schemas.microsoft.com/office/drawing/2014/main" id="{6AF97F71-114E-B54B-DEF8-E746CB086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367" y="344908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8" name="Oval 1144">
            <a:extLst>
              <a:ext uri="{FF2B5EF4-FFF2-40B4-BE49-F238E27FC236}">
                <a16:creationId xmlns:a16="http://schemas.microsoft.com/office/drawing/2014/main" id="{381AA434-AD68-9FD1-8693-960C5861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5012" y="3458021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89" name="Oval 1145">
            <a:extLst>
              <a:ext uri="{FF2B5EF4-FFF2-40B4-BE49-F238E27FC236}">
                <a16:creationId xmlns:a16="http://schemas.microsoft.com/office/drawing/2014/main" id="{A0B9897E-A929-2CF0-7E69-4219D5FB2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362" y="344349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0" name="Oval 1146">
            <a:extLst>
              <a:ext uri="{FF2B5EF4-FFF2-40B4-BE49-F238E27FC236}">
                <a16:creationId xmlns:a16="http://schemas.microsoft.com/office/drawing/2014/main" id="{5A70A577-428B-A652-59E1-B76D95DAF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3280336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1" name="Oval 1147">
            <a:extLst>
              <a:ext uri="{FF2B5EF4-FFF2-40B4-BE49-F238E27FC236}">
                <a16:creationId xmlns:a16="http://schemas.microsoft.com/office/drawing/2014/main" id="{9F41458C-D105-E4D4-9E28-974374858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114" y="319205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2" name="Oval 1148">
            <a:extLst>
              <a:ext uri="{FF2B5EF4-FFF2-40B4-BE49-F238E27FC236}">
                <a16:creationId xmlns:a16="http://schemas.microsoft.com/office/drawing/2014/main" id="{62A16F2D-DF2E-9F5F-1779-337989AA8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9150" y="329486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3" name="Oval 1149">
            <a:extLst>
              <a:ext uri="{FF2B5EF4-FFF2-40B4-BE49-F238E27FC236}">
                <a16:creationId xmlns:a16="http://schemas.microsoft.com/office/drawing/2014/main" id="{7E5AB7A1-FD83-5F6E-0C38-E89E53CD1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972" y="3309391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4" name="Oval 1150">
            <a:extLst>
              <a:ext uri="{FF2B5EF4-FFF2-40B4-BE49-F238E27FC236}">
                <a16:creationId xmlns:a16="http://schemas.microsoft.com/office/drawing/2014/main" id="{23FCD56E-BC9C-E14B-CD55-6FD57B51A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91" y="330603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5" name="Oval 1151">
            <a:extLst>
              <a:ext uri="{FF2B5EF4-FFF2-40B4-BE49-F238E27FC236}">
                <a16:creationId xmlns:a16="http://schemas.microsoft.com/office/drawing/2014/main" id="{725A589E-9826-DD27-FE72-63810083E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3793" y="3285923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6" name="Oval 1152">
            <a:extLst>
              <a:ext uri="{FF2B5EF4-FFF2-40B4-BE49-F238E27FC236}">
                <a16:creationId xmlns:a16="http://schemas.microsoft.com/office/drawing/2014/main" id="{A99B769A-50D0-3E00-6E92-1771BF255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329486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7" name="Oval 1153">
            <a:extLst>
              <a:ext uri="{FF2B5EF4-FFF2-40B4-BE49-F238E27FC236}">
                <a16:creationId xmlns:a16="http://schemas.microsoft.com/office/drawing/2014/main" id="{E7C51A59-54A9-C5A3-D706-FA97B35AF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624" y="323898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8" name="Oval 1154">
            <a:extLst>
              <a:ext uri="{FF2B5EF4-FFF2-40B4-BE49-F238E27FC236}">
                <a16:creationId xmlns:a16="http://schemas.microsoft.com/office/drawing/2014/main" id="{DAA45020-8F39-11D2-B4D1-1D9E19201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227812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299" name="Oval 1155">
            <a:extLst>
              <a:ext uri="{FF2B5EF4-FFF2-40B4-BE49-F238E27FC236}">
                <a16:creationId xmlns:a16="http://schemas.microsoft.com/office/drawing/2014/main" id="{BAC99EB2-CA2D-D116-F40C-D568DFC19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13952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00" name="Oval 1156">
            <a:extLst>
              <a:ext uri="{FF2B5EF4-FFF2-40B4-BE49-F238E27FC236}">
                <a16:creationId xmlns:a16="http://schemas.microsoft.com/office/drawing/2014/main" id="{F26488F8-68B8-1F50-FA00-3B8594558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3218872"/>
            <a:ext cx="11175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01" name="Oval 1157">
            <a:extLst>
              <a:ext uri="{FF2B5EF4-FFF2-40B4-BE49-F238E27FC236}">
                <a16:creationId xmlns:a16="http://schemas.microsoft.com/office/drawing/2014/main" id="{8FC159C5-0AA8-45AE-2866-0A13E214F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330603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02" name="Oval 1158">
            <a:extLst>
              <a:ext uri="{FF2B5EF4-FFF2-40B4-BE49-F238E27FC236}">
                <a16:creationId xmlns:a16="http://schemas.microsoft.com/office/drawing/2014/main" id="{F70E79A1-8B7E-89C0-1EEC-8CBE1179E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314" y="3256868"/>
            <a:ext cx="11175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03" name="Oval 1159">
            <a:extLst>
              <a:ext uri="{FF2B5EF4-FFF2-40B4-BE49-F238E27FC236}">
                <a16:creationId xmlns:a16="http://schemas.microsoft.com/office/drawing/2014/main" id="{3329CC70-86E8-96A5-4317-094B5747D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719" y="3110473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04" name="Oval 1160">
            <a:extLst>
              <a:ext uri="{FF2B5EF4-FFF2-40B4-BE49-F238E27FC236}">
                <a16:creationId xmlns:a16="http://schemas.microsoft.com/office/drawing/2014/main" id="{DECE3D8D-D3ED-C7EA-CCAF-5C050918F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482" y="313394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05" name="Oval 1161">
            <a:extLst>
              <a:ext uri="{FF2B5EF4-FFF2-40B4-BE49-F238E27FC236}">
                <a16:creationId xmlns:a16="http://schemas.microsoft.com/office/drawing/2014/main" id="{3CE757F4-D82E-7173-3BCB-FB3C2A614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247" y="315405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06" name="Oval 1162">
            <a:extLst>
              <a:ext uri="{FF2B5EF4-FFF2-40B4-BE49-F238E27FC236}">
                <a16:creationId xmlns:a16="http://schemas.microsoft.com/office/drawing/2014/main" id="{ED2882F6-EE73-28EF-6011-A2280DF25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2307" y="317528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07" name="Freeform 1163">
            <a:extLst>
              <a:ext uri="{FF2B5EF4-FFF2-40B4-BE49-F238E27FC236}">
                <a16:creationId xmlns:a16="http://schemas.microsoft.com/office/drawing/2014/main" id="{4586344B-531F-3580-0EB8-7FE44BF9AF5A}"/>
              </a:ext>
            </a:extLst>
          </p:cNvPr>
          <p:cNvSpPr>
            <a:spLocks/>
          </p:cNvSpPr>
          <p:nvPr/>
        </p:nvSpPr>
        <p:spPr bwMode="auto">
          <a:xfrm>
            <a:off x="1547722" y="3035599"/>
            <a:ext cx="8940" cy="7823"/>
          </a:xfrm>
          <a:custGeom>
            <a:avLst/>
            <a:gdLst>
              <a:gd name="T0" fmla="*/ 0 w 3"/>
              <a:gd name="T1" fmla="*/ 28 h 3"/>
              <a:gd name="T2" fmla="*/ 35 w 3"/>
              <a:gd name="T3" fmla="*/ 0 h 3"/>
              <a:gd name="T4" fmla="*/ 56 w 3"/>
              <a:gd name="T5" fmla="*/ 28 h 3"/>
              <a:gd name="T6" fmla="*/ 21 w 3"/>
              <a:gd name="T7" fmla="*/ 37 h 3"/>
              <a:gd name="T8" fmla="*/ 0 w 3"/>
              <a:gd name="T9" fmla="*/ 2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1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08" name="Freeform 1164">
            <a:extLst>
              <a:ext uri="{FF2B5EF4-FFF2-40B4-BE49-F238E27FC236}">
                <a16:creationId xmlns:a16="http://schemas.microsoft.com/office/drawing/2014/main" id="{29DAF8D9-16EF-E90A-801B-38C9E00B3096}"/>
              </a:ext>
            </a:extLst>
          </p:cNvPr>
          <p:cNvSpPr>
            <a:spLocks/>
          </p:cNvSpPr>
          <p:nvPr/>
        </p:nvSpPr>
        <p:spPr bwMode="auto">
          <a:xfrm>
            <a:off x="1561132" y="3012132"/>
            <a:ext cx="8940" cy="8940"/>
          </a:xfrm>
          <a:custGeom>
            <a:avLst/>
            <a:gdLst>
              <a:gd name="T0" fmla="*/ 0 w 3"/>
              <a:gd name="T1" fmla="*/ 21 h 3"/>
              <a:gd name="T2" fmla="*/ 35 w 3"/>
              <a:gd name="T3" fmla="*/ 0 h 3"/>
              <a:gd name="T4" fmla="*/ 56 w 3"/>
              <a:gd name="T5" fmla="*/ 35 h 3"/>
              <a:gd name="T6" fmla="*/ 21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09" name="Freeform 1165">
            <a:extLst>
              <a:ext uri="{FF2B5EF4-FFF2-40B4-BE49-F238E27FC236}">
                <a16:creationId xmlns:a16="http://schemas.microsoft.com/office/drawing/2014/main" id="{74548EE0-10A0-2BE0-B50F-E6EFE2607226}"/>
              </a:ext>
            </a:extLst>
          </p:cNvPr>
          <p:cNvSpPr>
            <a:spLocks/>
          </p:cNvSpPr>
          <p:nvPr/>
        </p:nvSpPr>
        <p:spPr bwMode="auto">
          <a:xfrm>
            <a:off x="1572307" y="3043422"/>
            <a:ext cx="8940" cy="12293"/>
          </a:xfrm>
          <a:custGeom>
            <a:avLst/>
            <a:gdLst>
              <a:gd name="T0" fmla="*/ 0 w 3"/>
              <a:gd name="T1" fmla="*/ 47 h 4"/>
              <a:gd name="T2" fmla="*/ 35 w 3"/>
              <a:gd name="T3" fmla="*/ 0 h 4"/>
              <a:gd name="T4" fmla="*/ 56 w 3"/>
              <a:gd name="T5" fmla="*/ 47 h 4"/>
              <a:gd name="T6" fmla="*/ 35 w 3"/>
              <a:gd name="T7" fmla="*/ 61 h 4"/>
              <a:gd name="T8" fmla="*/ 0 w 3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1"/>
                  <a:pt x="3" y="1"/>
                  <a:pt x="3" y="2"/>
                </a:cubicBezTo>
                <a:cubicBezTo>
                  <a:pt x="3" y="3"/>
                  <a:pt x="2" y="4"/>
                  <a:pt x="2" y="3"/>
                </a:cubicBezTo>
                <a:cubicBezTo>
                  <a:pt x="1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10" name="Freeform 1166">
            <a:extLst>
              <a:ext uri="{FF2B5EF4-FFF2-40B4-BE49-F238E27FC236}">
                <a16:creationId xmlns:a16="http://schemas.microsoft.com/office/drawing/2014/main" id="{9B6B0674-F48F-976F-B9CD-A1D289A417E8}"/>
              </a:ext>
            </a:extLst>
          </p:cNvPr>
          <p:cNvSpPr>
            <a:spLocks/>
          </p:cNvSpPr>
          <p:nvPr/>
        </p:nvSpPr>
        <p:spPr bwMode="auto">
          <a:xfrm>
            <a:off x="1602480" y="3017719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21 h 3"/>
              <a:gd name="T6" fmla="*/ 12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11" name="Freeform 1167">
            <a:extLst>
              <a:ext uri="{FF2B5EF4-FFF2-40B4-BE49-F238E27FC236}">
                <a16:creationId xmlns:a16="http://schemas.microsoft.com/office/drawing/2014/main" id="{DD8982B9-A322-5DF8-72C1-EB2970371EDD}"/>
              </a:ext>
            </a:extLst>
          </p:cNvPr>
          <p:cNvSpPr>
            <a:spLocks/>
          </p:cNvSpPr>
          <p:nvPr/>
        </p:nvSpPr>
        <p:spPr bwMode="auto">
          <a:xfrm>
            <a:off x="1594657" y="3003191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21 h 3"/>
              <a:gd name="T6" fmla="*/ 12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12" name="Oval 1168">
            <a:extLst>
              <a:ext uri="{FF2B5EF4-FFF2-40B4-BE49-F238E27FC236}">
                <a16:creationId xmlns:a16="http://schemas.microsoft.com/office/drawing/2014/main" id="{C33E2CE4-3FEF-82DF-321F-BA26EDB48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297078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13" name="Freeform 1169">
            <a:extLst>
              <a:ext uri="{FF2B5EF4-FFF2-40B4-BE49-F238E27FC236}">
                <a16:creationId xmlns:a16="http://schemas.microsoft.com/office/drawing/2014/main" id="{CB5D5972-C900-27C0-2BFC-BA184F6F5319}"/>
              </a:ext>
            </a:extLst>
          </p:cNvPr>
          <p:cNvSpPr>
            <a:spLocks/>
          </p:cNvSpPr>
          <p:nvPr/>
        </p:nvSpPr>
        <p:spPr bwMode="auto">
          <a:xfrm>
            <a:off x="1613655" y="2927200"/>
            <a:ext cx="11175" cy="8940"/>
          </a:xfrm>
          <a:custGeom>
            <a:avLst/>
            <a:gdLst>
              <a:gd name="T0" fmla="*/ 0 w 4"/>
              <a:gd name="T1" fmla="*/ 35 h 3"/>
              <a:gd name="T2" fmla="*/ 33 w 4"/>
              <a:gd name="T3" fmla="*/ 0 h 3"/>
              <a:gd name="T4" fmla="*/ 50 w 4"/>
              <a:gd name="T5" fmla="*/ 35 h 3"/>
              <a:gd name="T6" fmla="*/ 33 w 4"/>
              <a:gd name="T7" fmla="*/ 56 h 3"/>
              <a:gd name="T8" fmla="*/ 0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0" y="2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14" name="Freeform 1170">
            <a:extLst>
              <a:ext uri="{FF2B5EF4-FFF2-40B4-BE49-F238E27FC236}">
                <a16:creationId xmlns:a16="http://schemas.microsoft.com/office/drawing/2014/main" id="{100D7E8B-B499-96CE-3B1A-45E23CF733BA}"/>
              </a:ext>
            </a:extLst>
          </p:cNvPr>
          <p:cNvSpPr>
            <a:spLocks/>
          </p:cNvSpPr>
          <p:nvPr/>
        </p:nvSpPr>
        <p:spPr bwMode="auto">
          <a:xfrm>
            <a:off x="1627065" y="2941728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35 h 3"/>
              <a:gd name="T6" fmla="*/ 12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2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15" name="Freeform 1171">
            <a:extLst>
              <a:ext uri="{FF2B5EF4-FFF2-40B4-BE49-F238E27FC236}">
                <a16:creationId xmlns:a16="http://schemas.microsoft.com/office/drawing/2014/main" id="{DCE3ABA8-FB5B-1B5C-EDEE-7699D451B97B}"/>
              </a:ext>
            </a:extLst>
          </p:cNvPr>
          <p:cNvSpPr>
            <a:spLocks/>
          </p:cNvSpPr>
          <p:nvPr/>
        </p:nvSpPr>
        <p:spPr bwMode="auto">
          <a:xfrm>
            <a:off x="1651651" y="2860149"/>
            <a:ext cx="7823" cy="12293"/>
          </a:xfrm>
          <a:custGeom>
            <a:avLst/>
            <a:gdLst>
              <a:gd name="T0" fmla="*/ 0 w 3"/>
              <a:gd name="T1" fmla="*/ 47 h 4"/>
              <a:gd name="T2" fmla="*/ 12 w 3"/>
              <a:gd name="T3" fmla="*/ 22 h 4"/>
              <a:gd name="T4" fmla="*/ 37 w 3"/>
              <a:gd name="T5" fmla="*/ 47 h 4"/>
              <a:gd name="T6" fmla="*/ 12 w 3"/>
              <a:gd name="T7" fmla="*/ 83 h 4"/>
              <a:gd name="T8" fmla="*/ 0 w 3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0" y="0"/>
                  <a:pt x="1" y="1"/>
                </a:cubicBezTo>
                <a:cubicBezTo>
                  <a:pt x="2" y="1"/>
                  <a:pt x="3" y="1"/>
                  <a:pt x="3" y="2"/>
                </a:cubicBezTo>
                <a:cubicBezTo>
                  <a:pt x="3" y="3"/>
                  <a:pt x="2" y="4"/>
                  <a:pt x="1" y="4"/>
                </a:cubicBezTo>
                <a:cubicBezTo>
                  <a:pt x="0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16" name="Freeform 1172">
            <a:extLst>
              <a:ext uri="{FF2B5EF4-FFF2-40B4-BE49-F238E27FC236}">
                <a16:creationId xmlns:a16="http://schemas.microsoft.com/office/drawing/2014/main" id="{6363655A-CE5B-A41A-7CA8-9DA0EDCCD5E7}"/>
              </a:ext>
            </a:extLst>
          </p:cNvPr>
          <p:cNvSpPr>
            <a:spLocks/>
          </p:cNvSpPr>
          <p:nvPr/>
        </p:nvSpPr>
        <p:spPr bwMode="auto">
          <a:xfrm>
            <a:off x="1643828" y="2880265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21 h 3"/>
              <a:gd name="T6" fmla="*/ 28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3" y="2"/>
                  <a:pt x="2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17" name="Freeform 1173">
            <a:extLst>
              <a:ext uri="{FF2B5EF4-FFF2-40B4-BE49-F238E27FC236}">
                <a16:creationId xmlns:a16="http://schemas.microsoft.com/office/drawing/2014/main" id="{9470B6E8-594A-B490-57AC-A37956A5AA91}"/>
              </a:ext>
            </a:extLst>
          </p:cNvPr>
          <p:cNvSpPr>
            <a:spLocks/>
          </p:cNvSpPr>
          <p:nvPr/>
        </p:nvSpPr>
        <p:spPr bwMode="auto">
          <a:xfrm>
            <a:off x="1643828" y="2903732"/>
            <a:ext cx="7823" cy="8940"/>
          </a:xfrm>
          <a:custGeom>
            <a:avLst/>
            <a:gdLst>
              <a:gd name="T0" fmla="*/ 0 w 3"/>
              <a:gd name="T1" fmla="*/ 35 h 3"/>
              <a:gd name="T2" fmla="*/ 12 w 3"/>
              <a:gd name="T3" fmla="*/ 0 h 3"/>
              <a:gd name="T4" fmla="*/ 37 w 3"/>
              <a:gd name="T5" fmla="*/ 35 h 3"/>
              <a:gd name="T6" fmla="*/ 12 w 3"/>
              <a:gd name="T7" fmla="*/ 56 h 3"/>
              <a:gd name="T8" fmla="*/ 0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0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18" name="Freeform 1174">
            <a:extLst>
              <a:ext uri="{FF2B5EF4-FFF2-40B4-BE49-F238E27FC236}">
                <a16:creationId xmlns:a16="http://schemas.microsoft.com/office/drawing/2014/main" id="{1F29ED0B-3788-FE41-DCC7-E948278EE053}"/>
              </a:ext>
            </a:extLst>
          </p:cNvPr>
          <p:cNvSpPr>
            <a:spLocks/>
          </p:cNvSpPr>
          <p:nvPr/>
        </p:nvSpPr>
        <p:spPr bwMode="auto">
          <a:xfrm>
            <a:off x="1583482" y="2970783"/>
            <a:ext cx="11175" cy="8940"/>
          </a:xfrm>
          <a:custGeom>
            <a:avLst/>
            <a:gdLst>
              <a:gd name="T0" fmla="*/ 20 w 4"/>
              <a:gd name="T1" fmla="*/ 21 h 3"/>
              <a:gd name="T2" fmla="*/ 33 w 4"/>
              <a:gd name="T3" fmla="*/ 0 h 3"/>
              <a:gd name="T4" fmla="*/ 63 w 4"/>
              <a:gd name="T5" fmla="*/ 35 h 3"/>
              <a:gd name="T6" fmla="*/ 33 w 4"/>
              <a:gd name="T7" fmla="*/ 56 h 3"/>
              <a:gd name="T8" fmla="*/ 20 w 4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1"/>
                </a:moveTo>
                <a:cubicBezTo>
                  <a:pt x="1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0" y="2"/>
                  <a:pt x="1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19" name="Freeform 1175">
            <a:extLst>
              <a:ext uri="{FF2B5EF4-FFF2-40B4-BE49-F238E27FC236}">
                <a16:creationId xmlns:a16="http://schemas.microsoft.com/office/drawing/2014/main" id="{2DB8DF5F-5A06-0659-16F0-0755BDEFB9E5}"/>
              </a:ext>
            </a:extLst>
          </p:cNvPr>
          <p:cNvSpPr>
            <a:spLocks/>
          </p:cNvSpPr>
          <p:nvPr/>
        </p:nvSpPr>
        <p:spPr bwMode="auto">
          <a:xfrm>
            <a:off x="1520901" y="3064655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35 h 3"/>
              <a:gd name="T6" fmla="*/ 28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2"/>
                  <a:pt x="2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20" name="Freeform 1176">
            <a:extLst>
              <a:ext uri="{FF2B5EF4-FFF2-40B4-BE49-F238E27FC236}">
                <a16:creationId xmlns:a16="http://schemas.microsoft.com/office/drawing/2014/main" id="{29C64234-8B48-61B3-D7F1-4F39DEDCF27D}"/>
              </a:ext>
            </a:extLst>
          </p:cNvPr>
          <p:cNvSpPr>
            <a:spLocks/>
          </p:cNvSpPr>
          <p:nvPr/>
        </p:nvSpPr>
        <p:spPr bwMode="auto">
          <a:xfrm>
            <a:off x="1551074" y="3070243"/>
            <a:ext cx="7823" cy="8940"/>
          </a:xfrm>
          <a:custGeom>
            <a:avLst/>
            <a:gdLst>
              <a:gd name="T0" fmla="*/ 0 w 3"/>
              <a:gd name="T1" fmla="*/ 21 h 3"/>
              <a:gd name="T2" fmla="*/ 12 w 3"/>
              <a:gd name="T3" fmla="*/ 0 h 3"/>
              <a:gd name="T4" fmla="*/ 37 w 3"/>
              <a:gd name="T5" fmla="*/ 21 h 3"/>
              <a:gd name="T6" fmla="*/ 12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21" name="Freeform 1177">
            <a:extLst>
              <a:ext uri="{FF2B5EF4-FFF2-40B4-BE49-F238E27FC236}">
                <a16:creationId xmlns:a16="http://schemas.microsoft.com/office/drawing/2014/main" id="{546067CD-6189-7E7B-FA5A-0B827BF2B657}"/>
              </a:ext>
            </a:extLst>
          </p:cNvPr>
          <p:cNvSpPr>
            <a:spLocks/>
          </p:cNvSpPr>
          <p:nvPr/>
        </p:nvSpPr>
        <p:spPr bwMode="auto">
          <a:xfrm>
            <a:off x="1526489" y="3093710"/>
            <a:ext cx="7823" cy="11175"/>
          </a:xfrm>
          <a:custGeom>
            <a:avLst/>
            <a:gdLst>
              <a:gd name="T0" fmla="*/ 0 w 3"/>
              <a:gd name="T1" fmla="*/ 33 h 4"/>
              <a:gd name="T2" fmla="*/ 12 w 3"/>
              <a:gd name="T3" fmla="*/ 0 h 4"/>
              <a:gd name="T4" fmla="*/ 37 w 3"/>
              <a:gd name="T5" fmla="*/ 33 h 4"/>
              <a:gd name="T6" fmla="*/ 12 w 3"/>
              <a:gd name="T7" fmla="*/ 50 h 4"/>
              <a:gd name="T8" fmla="*/ 0 w 3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1" y="0"/>
                  <a:pt x="1" y="0"/>
                </a:cubicBezTo>
                <a:cubicBezTo>
                  <a:pt x="2" y="1"/>
                  <a:pt x="3" y="1"/>
                  <a:pt x="3" y="2"/>
                </a:cubicBezTo>
                <a:cubicBezTo>
                  <a:pt x="3" y="3"/>
                  <a:pt x="2" y="4"/>
                  <a:pt x="1" y="3"/>
                </a:cubicBezTo>
                <a:cubicBezTo>
                  <a:pt x="0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22" name="Oval 1178">
            <a:extLst>
              <a:ext uri="{FF2B5EF4-FFF2-40B4-BE49-F238E27FC236}">
                <a16:creationId xmlns:a16="http://schemas.microsoft.com/office/drawing/2014/main" id="{CD29FCA7-8FF8-85EE-ECCA-010F87463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316" y="309594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23" name="Freeform 1179">
            <a:extLst>
              <a:ext uri="{FF2B5EF4-FFF2-40B4-BE49-F238E27FC236}">
                <a16:creationId xmlns:a16="http://schemas.microsoft.com/office/drawing/2014/main" id="{4E2216EE-1D43-A4A6-9848-C0FE8D104648}"/>
              </a:ext>
            </a:extLst>
          </p:cNvPr>
          <p:cNvSpPr>
            <a:spLocks/>
          </p:cNvSpPr>
          <p:nvPr/>
        </p:nvSpPr>
        <p:spPr bwMode="auto">
          <a:xfrm>
            <a:off x="1468378" y="3108238"/>
            <a:ext cx="8940" cy="8940"/>
          </a:xfrm>
          <a:custGeom>
            <a:avLst/>
            <a:gdLst>
              <a:gd name="T0" fmla="*/ 0 w 3"/>
              <a:gd name="T1" fmla="*/ 21 h 3"/>
              <a:gd name="T2" fmla="*/ 35 w 3"/>
              <a:gd name="T3" fmla="*/ 0 h 3"/>
              <a:gd name="T4" fmla="*/ 56 w 3"/>
              <a:gd name="T5" fmla="*/ 21 h 3"/>
              <a:gd name="T6" fmla="*/ 35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24" name="Oval 1180">
            <a:extLst>
              <a:ext uri="{FF2B5EF4-FFF2-40B4-BE49-F238E27FC236}">
                <a16:creationId xmlns:a16="http://schemas.microsoft.com/office/drawing/2014/main" id="{9646FB51-55F1-919B-ADF0-91DEA7B99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70" y="3117178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25" name="Oval 1181">
            <a:extLst>
              <a:ext uri="{FF2B5EF4-FFF2-40B4-BE49-F238E27FC236}">
                <a16:creationId xmlns:a16="http://schemas.microsoft.com/office/drawing/2014/main" id="{EEF7CC0F-9B03-9D55-E7B7-0ED22EA39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318" y="3117178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26" name="Oval 1182">
            <a:extLst>
              <a:ext uri="{FF2B5EF4-FFF2-40B4-BE49-F238E27FC236}">
                <a16:creationId xmlns:a16="http://schemas.microsoft.com/office/drawing/2014/main" id="{26687C61-7C99-71C6-D8C9-ABC56CEE9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316" y="311047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27" name="Oval 1183">
            <a:extLst>
              <a:ext uri="{FF2B5EF4-FFF2-40B4-BE49-F238E27FC236}">
                <a16:creationId xmlns:a16="http://schemas.microsoft.com/office/drawing/2014/main" id="{E0E2FF94-9BF3-1C74-2E2E-DD32A8421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13952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28" name="Oval 1184">
            <a:extLst>
              <a:ext uri="{FF2B5EF4-FFF2-40B4-BE49-F238E27FC236}">
                <a16:creationId xmlns:a16="http://schemas.microsoft.com/office/drawing/2014/main" id="{73750C64-A453-40D9-88DB-3D2FBF732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797" y="316299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29" name="Freeform 1185">
            <a:extLst>
              <a:ext uri="{FF2B5EF4-FFF2-40B4-BE49-F238E27FC236}">
                <a16:creationId xmlns:a16="http://schemas.microsoft.com/office/drawing/2014/main" id="{75098532-CAC5-F722-2BA9-910E3BFD60B4}"/>
              </a:ext>
            </a:extLst>
          </p:cNvPr>
          <p:cNvSpPr>
            <a:spLocks/>
          </p:cNvSpPr>
          <p:nvPr/>
        </p:nvSpPr>
        <p:spPr bwMode="auto">
          <a:xfrm>
            <a:off x="1209114" y="3088123"/>
            <a:ext cx="11175" cy="7823"/>
          </a:xfrm>
          <a:custGeom>
            <a:avLst/>
            <a:gdLst>
              <a:gd name="T0" fmla="*/ 20 w 4"/>
              <a:gd name="T1" fmla="*/ 28 h 3"/>
              <a:gd name="T2" fmla="*/ 33 w 4"/>
              <a:gd name="T3" fmla="*/ 0 h 3"/>
              <a:gd name="T4" fmla="*/ 63 w 4"/>
              <a:gd name="T5" fmla="*/ 28 h 3"/>
              <a:gd name="T6" fmla="*/ 33 w 4"/>
              <a:gd name="T7" fmla="*/ 37 h 3"/>
              <a:gd name="T8" fmla="*/ 20 w 4"/>
              <a:gd name="T9" fmla="*/ 2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1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0" y="2"/>
                  <a:pt x="1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0" name="Freeform 1186">
            <a:extLst>
              <a:ext uri="{FF2B5EF4-FFF2-40B4-BE49-F238E27FC236}">
                <a16:creationId xmlns:a16="http://schemas.microsoft.com/office/drawing/2014/main" id="{915DA50F-5009-AC0C-4279-D62A433809DF}"/>
              </a:ext>
            </a:extLst>
          </p:cNvPr>
          <p:cNvSpPr>
            <a:spLocks/>
          </p:cNvSpPr>
          <p:nvPr/>
        </p:nvSpPr>
        <p:spPr bwMode="auto">
          <a:xfrm>
            <a:off x="1237052" y="3052362"/>
            <a:ext cx="7823" cy="8940"/>
          </a:xfrm>
          <a:custGeom>
            <a:avLst/>
            <a:gdLst>
              <a:gd name="T0" fmla="*/ 0 w 3"/>
              <a:gd name="T1" fmla="*/ 35 h 3"/>
              <a:gd name="T2" fmla="*/ 12 w 3"/>
              <a:gd name="T3" fmla="*/ 0 h 3"/>
              <a:gd name="T4" fmla="*/ 37 w 3"/>
              <a:gd name="T5" fmla="*/ 35 h 3"/>
              <a:gd name="T6" fmla="*/ 12 w 3"/>
              <a:gd name="T7" fmla="*/ 56 h 3"/>
              <a:gd name="T8" fmla="*/ 0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0" y="3"/>
                  <a:pt x="0" y="2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1" name="Freeform 1187">
            <a:extLst>
              <a:ext uri="{FF2B5EF4-FFF2-40B4-BE49-F238E27FC236}">
                <a16:creationId xmlns:a16="http://schemas.microsoft.com/office/drawing/2014/main" id="{E2C6BB6E-3C47-85AC-E2D9-B6E9D13F4553}"/>
              </a:ext>
            </a:extLst>
          </p:cNvPr>
          <p:cNvSpPr>
            <a:spLocks/>
          </p:cNvSpPr>
          <p:nvPr/>
        </p:nvSpPr>
        <p:spPr bwMode="auto">
          <a:xfrm>
            <a:off x="1197939" y="2983076"/>
            <a:ext cx="8940" cy="8940"/>
          </a:xfrm>
          <a:custGeom>
            <a:avLst/>
            <a:gdLst>
              <a:gd name="T0" fmla="*/ 0 w 3"/>
              <a:gd name="T1" fmla="*/ 21 h 3"/>
              <a:gd name="T2" fmla="*/ 35 w 3"/>
              <a:gd name="T3" fmla="*/ 0 h 3"/>
              <a:gd name="T4" fmla="*/ 56 w 3"/>
              <a:gd name="T5" fmla="*/ 35 h 3"/>
              <a:gd name="T6" fmla="*/ 21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2" name="Freeform 1188">
            <a:extLst>
              <a:ext uri="{FF2B5EF4-FFF2-40B4-BE49-F238E27FC236}">
                <a16:creationId xmlns:a16="http://schemas.microsoft.com/office/drawing/2014/main" id="{F11A6CB4-C224-99D4-2562-4C6CEB4F2E6A}"/>
              </a:ext>
            </a:extLst>
          </p:cNvPr>
          <p:cNvSpPr>
            <a:spLocks/>
          </p:cNvSpPr>
          <p:nvPr/>
        </p:nvSpPr>
        <p:spPr bwMode="auto">
          <a:xfrm>
            <a:off x="1193469" y="3008779"/>
            <a:ext cx="7823" cy="8940"/>
          </a:xfrm>
          <a:custGeom>
            <a:avLst/>
            <a:gdLst>
              <a:gd name="T0" fmla="*/ 0 w 3"/>
              <a:gd name="T1" fmla="*/ 21 h 3"/>
              <a:gd name="T2" fmla="*/ 12 w 3"/>
              <a:gd name="T3" fmla="*/ 0 h 3"/>
              <a:gd name="T4" fmla="*/ 37 w 3"/>
              <a:gd name="T5" fmla="*/ 21 h 3"/>
              <a:gd name="T6" fmla="*/ 12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3" name="Freeform 1189">
            <a:extLst>
              <a:ext uri="{FF2B5EF4-FFF2-40B4-BE49-F238E27FC236}">
                <a16:creationId xmlns:a16="http://schemas.microsoft.com/office/drawing/2014/main" id="{ECA86180-AB6E-A157-8A31-1DB0F728694B}"/>
              </a:ext>
            </a:extLst>
          </p:cNvPr>
          <p:cNvSpPr>
            <a:spLocks/>
          </p:cNvSpPr>
          <p:nvPr/>
        </p:nvSpPr>
        <p:spPr bwMode="auto">
          <a:xfrm>
            <a:off x="1209114" y="3028894"/>
            <a:ext cx="8940" cy="8940"/>
          </a:xfrm>
          <a:custGeom>
            <a:avLst/>
            <a:gdLst>
              <a:gd name="T0" fmla="*/ 0 w 3"/>
              <a:gd name="T1" fmla="*/ 21 h 3"/>
              <a:gd name="T2" fmla="*/ 21 w 3"/>
              <a:gd name="T3" fmla="*/ 0 h 3"/>
              <a:gd name="T4" fmla="*/ 56 w 3"/>
              <a:gd name="T5" fmla="*/ 35 h 3"/>
              <a:gd name="T6" fmla="*/ 21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4" name="Freeform 1190">
            <a:extLst>
              <a:ext uri="{FF2B5EF4-FFF2-40B4-BE49-F238E27FC236}">
                <a16:creationId xmlns:a16="http://schemas.microsoft.com/office/drawing/2014/main" id="{5284ADFF-BFA7-C709-3EC7-039A82A10631}"/>
              </a:ext>
            </a:extLst>
          </p:cNvPr>
          <p:cNvSpPr>
            <a:spLocks/>
          </p:cNvSpPr>
          <p:nvPr/>
        </p:nvSpPr>
        <p:spPr bwMode="auto">
          <a:xfrm>
            <a:off x="1182294" y="3052362"/>
            <a:ext cx="7823" cy="8940"/>
          </a:xfrm>
          <a:custGeom>
            <a:avLst/>
            <a:gdLst>
              <a:gd name="T0" fmla="*/ 0 w 3"/>
              <a:gd name="T1" fmla="*/ 35 h 3"/>
              <a:gd name="T2" fmla="*/ 28 w 3"/>
              <a:gd name="T3" fmla="*/ 0 h 3"/>
              <a:gd name="T4" fmla="*/ 37 w 3"/>
              <a:gd name="T5" fmla="*/ 35 h 3"/>
              <a:gd name="T6" fmla="*/ 28 w 3"/>
              <a:gd name="T7" fmla="*/ 56 h 3"/>
              <a:gd name="T8" fmla="*/ 0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3"/>
                  <a:pt x="2" y="3"/>
                  <a:pt x="2" y="3"/>
                </a:cubicBezTo>
                <a:cubicBezTo>
                  <a:pt x="1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5" name="Freeform 1191">
            <a:extLst>
              <a:ext uri="{FF2B5EF4-FFF2-40B4-BE49-F238E27FC236}">
                <a16:creationId xmlns:a16="http://schemas.microsoft.com/office/drawing/2014/main" id="{A4762727-14BA-B48B-F76C-3B85F9EE37A0}"/>
              </a:ext>
            </a:extLst>
          </p:cNvPr>
          <p:cNvSpPr>
            <a:spLocks/>
          </p:cNvSpPr>
          <p:nvPr/>
        </p:nvSpPr>
        <p:spPr bwMode="auto">
          <a:xfrm>
            <a:off x="1193469" y="3075830"/>
            <a:ext cx="10058" cy="8940"/>
          </a:xfrm>
          <a:custGeom>
            <a:avLst/>
            <a:gdLst>
              <a:gd name="T0" fmla="*/ 11 w 4"/>
              <a:gd name="T1" fmla="*/ 21 h 3"/>
              <a:gd name="T2" fmla="*/ 25 w 4"/>
              <a:gd name="T3" fmla="*/ 0 h 3"/>
              <a:gd name="T4" fmla="*/ 45 w 4"/>
              <a:gd name="T5" fmla="*/ 21 h 3"/>
              <a:gd name="T6" fmla="*/ 25 w 4"/>
              <a:gd name="T7" fmla="*/ 56 h 3"/>
              <a:gd name="T8" fmla="*/ 11 w 4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1"/>
                </a:moveTo>
                <a:cubicBezTo>
                  <a:pt x="1" y="0"/>
                  <a:pt x="1" y="0"/>
                  <a:pt x="2" y="0"/>
                </a:cubicBezTo>
                <a:cubicBezTo>
                  <a:pt x="3" y="0"/>
                  <a:pt x="4" y="1"/>
                  <a:pt x="4" y="1"/>
                </a:cubicBezTo>
                <a:cubicBezTo>
                  <a:pt x="4" y="2"/>
                  <a:pt x="3" y="3"/>
                  <a:pt x="2" y="3"/>
                </a:cubicBezTo>
                <a:cubicBezTo>
                  <a:pt x="1" y="3"/>
                  <a:pt x="0" y="2"/>
                  <a:pt x="1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6" name="Freeform 1192">
            <a:extLst>
              <a:ext uri="{FF2B5EF4-FFF2-40B4-BE49-F238E27FC236}">
                <a16:creationId xmlns:a16="http://schemas.microsoft.com/office/drawing/2014/main" id="{DB00617F-B661-9A6F-15B1-B2C5A804A1AA}"/>
              </a:ext>
            </a:extLst>
          </p:cNvPr>
          <p:cNvSpPr>
            <a:spLocks/>
          </p:cNvSpPr>
          <p:nvPr/>
        </p:nvSpPr>
        <p:spPr bwMode="auto">
          <a:xfrm>
            <a:off x="1135358" y="2992016"/>
            <a:ext cx="8940" cy="7823"/>
          </a:xfrm>
          <a:custGeom>
            <a:avLst/>
            <a:gdLst>
              <a:gd name="T0" fmla="*/ 0 w 3"/>
              <a:gd name="T1" fmla="*/ 12 h 3"/>
              <a:gd name="T2" fmla="*/ 35 w 3"/>
              <a:gd name="T3" fmla="*/ 0 h 3"/>
              <a:gd name="T4" fmla="*/ 56 w 3"/>
              <a:gd name="T5" fmla="*/ 28 h 3"/>
              <a:gd name="T6" fmla="*/ 35 w 3"/>
              <a:gd name="T7" fmla="*/ 37 h 3"/>
              <a:gd name="T8" fmla="*/ 0 w 3"/>
              <a:gd name="T9" fmla="*/ 1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2"/>
                  <a:pt x="2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7" name="Freeform 1193">
            <a:extLst>
              <a:ext uri="{FF2B5EF4-FFF2-40B4-BE49-F238E27FC236}">
                <a16:creationId xmlns:a16="http://schemas.microsoft.com/office/drawing/2014/main" id="{356B3B2A-83E4-FB31-79B0-2D1860316A61}"/>
              </a:ext>
            </a:extLst>
          </p:cNvPr>
          <p:cNvSpPr>
            <a:spLocks/>
          </p:cNvSpPr>
          <p:nvPr/>
        </p:nvSpPr>
        <p:spPr bwMode="auto">
          <a:xfrm>
            <a:off x="1121948" y="2945081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21 h 3"/>
              <a:gd name="T6" fmla="*/ 28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8" name="Freeform 1194">
            <a:extLst>
              <a:ext uri="{FF2B5EF4-FFF2-40B4-BE49-F238E27FC236}">
                <a16:creationId xmlns:a16="http://schemas.microsoft.com/office/drawing/2014/main" id="{F9FA3960-7D0B-8911-924A-71DF60A65DA5}"/>
              </a:ext>
            </a:extLst>
          </p:cNvPr>
          <p:cNvSpPr>
            <a:spLocks/>
          </p:cNvSpPr>
          <p:nvPr/>
        </p:nvSpPr>
        <p:spPr bwMode="auto">
          <a:xfrm>
            <a:off x="1110773" y="2883617"/>
            <a:ext cx="8940" cy="8940"/>
          </a:xfrm>
          <a:custGeom>
            <a:avLst/>
            <a:gdLst>
              <a:gd name="T0" fmla="*/ 0 w 3"/>
              <a:gd name="T1" fmla="*/ 21 h 3"/>
              <a:gd name="T2" fmla="*/ 21 w 3"/>
              <a:gd name="T3" fmla="*/ 0 h 3"/>
              <a:gd name="T4" fmla="*/ 56 w 3"/>
              <a:gd name="T5" fmla="*/ 21 h 3"/>
              <a:gd name="T6" fmla="*/ 21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39" name="Freeform 1195">
            <a:extLst>
              <a:ext uri="{FF2B5EF4-FFF2-40B4-BE49-F238E27FC236}">
                <a16:creationId xmlns:a16="http://schemas.microsoft.com/office/drawing/2014/main" id="{83D60071-A073-0ED8-E38B-0C37B554885A}"/>
              </a:ext>
            </a:extLst>
          </p:cNvPr>
          <p:cNvSpPr>
            <a:spLocks/>
          </p:cNvSpPr>
          <p:nvPr/>
        </p:nvSpPr>
        <p:spPr bwMode="auto">
          <a:xfrm>
            <a:off x="1102950" y="2831094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21 h 3"/>
              <a:gd name="T6" fmla="*/ 28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2"/>
                  <a:pt x="2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0" name="Freeform 1196">
            <a:extLst>
              <a:ext uri="{FF2B5EF4-FFF2-40B4-BE49-F238E27FC236}">
                <a16:creationId xmlns:a16="http://schemas.microsoft.com/office/drawing/2014/main" id="{AAC13EBC-9421-675A-3E8A-F766090B0A72}"/>
              </a:ext>
            </a:extLst>
          </p:cNvPr>
          <p:cNvSpPr>
            <a:spLocks/>
          </p:cNvSpPr>
          <p:nvPr/>
        </p:nvSpPr>
        <p:spPr bwMode="auto">
          <a:xfrm>
            <a:off x="1097362" y="2799803"/>
            <a:ext cx="7823" cy="7823"/>
          </a:xfrm>
          <a:custGeom>
            <a:avLst/>
            <a:gdLst>
              <a:gd name="T0" fmla="*/ 0 w 3"/>
              <a:gd name="T1" fmla="*/ 12 h 3"/>
              <a:gd name="T2" fmla="*/ 28 w 3"/>
              <a:gd name="T3" fmla="*/ 0 h 3"/>
              <a:gd name="T4" fmla="*/ 37 w 3"/>
              <a:gd name="T5" fmla="*/ 12 h 3"/>
              <a:gd name="T6" fmla="*/ 12 w 3"/>
              <a:gd name="T7" fmla="*/ 37 h 3"/>
              <a:gd name="T8" fmla="*/ 0 w 3"/>
              <a:gd name="T9" fmla="*/ 1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1" name="Freeform 1197">
            <a:extLst>
              <a:ext uri="{FF2B5EF4-FFF2-40B4-BE49-F238E27FC236}">
                <a16:creationId xmlns:a16="http://schemas.microsoft.com/office/drawing/2014/main" id="{923774B0-9A2B-1D27-A238-643073297137}"/>
              </a:ext>
            </a:extLst>
          </p:cNvPr>
          <p:cNvSpPr>
            <a:spLocks/>
          </p:cNvSpPr>
          <p:nvPr/>
        </p:nvSpPr>
        <p:spPr bwMode="auto">
          <a:xfrm>
            <a:off x="1089540" y="2761808"/>
            <a:ext cx="7823" cy="7823"/>
          </a:xfrm>
          <a:custGeom>
            <a:avLst/>
            <a:gdLst>
              <a:gd name="T0" fmla="*/ 0 w 3"/>
              <a:gd name="T1" fmla="*/ 12 h 3"/>
              <a:gd name="T2" fmla="*/ 28 w 3"/>
              <a:gd name="T3" fmla="*/ 0 h 3"/>
              <a:gd name="T4" fmla="*/ 37 w 3"/>
              <a:gd name="T5" fmla="*/ 28 h 3"/>
              <a:gd name="T6" fmla="*/ 28 w 3"/>
              <a:gd name="T7" fmla="*/ 37 h 3"/>
              <a:gd name="T8" fmla="*/ 0 w 3"/>
              <a:gd name="T9" fmla="*/ 1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2" name="Freeform 1198">
            <a:extLst>
              <a:ext uri="{FF2B5EF4-FFF2-40B4-BE49-F238E27FC236}">
                <a16:creationId xmlns:a16="http://schemas.microsoft.com/office/drawing/2014/main" id="{2021F6F4-B044-FBD6-98FC-82700C58AC57}"/>
              </a:ext>
            </a:extLst>
          </p:cNvPr>
          <p:cNvSpPr>
            <a:spLocks/>
          </p:cNvSpPr>
          <p:nvPr/>
        </p:nvSpPr>
        <p:spPr bwMode="auto">
          <a:xfrm>
            <a:off x="1097362" y="2810979"/>
            <a:ext cx="7823" cy="11175"/>
          </a:xfrm>
          <a:custGeom>
            <a:avLst/>
            <a:gdLst>
              <a:gd name="T0" fmla="*/ 0 w 3"/>
              <a:gd name="T1" fmla="*/ 33 h 4"/>
              <a:gd name="T2" fmla="*/ 12 w 3"/>
              <a:gd name="T3" fmla="*/ 20 h 4"/>
              <a:gd name="T4" fmla="*/ 37 w 3"/>
              <a:gd name="T5" fmla="*/ 33 h 4"/>
              <a:gd name="T6" fmla="*/ 12 w 3"/>
              <a:gd name="T7" fmla="*/ 63 h 4"/>
              <a:gd name="T8" fmla="*/ 0 w 3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0" y="0"/>
                  <a:pt x="1" y="1"/>
                </a:cubicBezTo>
                <a:cubicBezTo>
                  <a:pt x="2" y="1"/>
                  <a:pt x="3" y="1"/>
                  <a:pt x="3" y="2"/>
                </a:cubicBezTo>
                <a:cubicBezTo>
                  <a:pt x="3" y="3"/>
                  <a:pt x="2" y="4"/>
                  <a:pt x="1" y="4"/>
                </a:cubicBezTo>
                <a:cubicBezTo>
                  <a:pt x="0" y="4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3" name="Freeform 1199">
            <a:extLst>
              <a:ext uri="{FF2B5EF4-FFF2-40B4-BE49-F238E27FC236}">
                <a16:creationId xmlns:a16="http://schemas.microsoft.com/office/drawing/2014/main" id="{D23E7967-76ED-29D4-F0A8-C1D53320E021}"/>
              </a:ext>
            </a:extLst>
          </p:cNvPr>
          <p:cNvSpPr>
            <a:spLocks/>
          </p:cNvSpPr>
          <p:nvPr/>
        </p:nvSpPr>
        <p:spPr bwMode="auto">
          <a:xfrm>
            <a:off x="1110773" y="2819919"/>
            <a:ext cx="8940" cy="8940"/>
          </a:xfrm>
          <a:custGeom>
            <a:avLst/>
            <a:gdLst>
              <a:gd name="T0" fmla="*/ 0 w 3"/>
              <a:gd name="T1" fmla="*/ 21 h 3"/>
              <a:gd name="T2" fmla="*/ 21 w 3"/>
              <a:gd name="T3" fmla="*/ 0 h 3"/>
              <a:gd name="T4" fmla="*/ 56 w 3"/>
              <a:gd name="T5" fmla="*/ 35 h 3"/>
              <a:gd name="T6" fmla="*/ 21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4" name="Freeform 1200">
            <a:extLst>
              <a:ext uri="{FF2B5EF4-FFF2-40B4-BE49-F238E27FC236}">
                <a16:creationId xmlns:a16="http://schemas.microsoft.com/office/drawing/2014/main" id="{737C68B6-E21F-C3CD-B407-FAC862E4DCCC}"/>
              </a:ext>
            </a:extLst>
          </p:cNvPr>
          <p:cNvSpPr>
            <a:spLocks/>
          </p:cNvSpPr>
          <p:nvPr/>
        </p:nvSpPr>
        <p:spPr bwMode="auto">
          <a:xfrm>
            <a:off x="1124183" y="2974136"/>
            <a:ext cx="11175" cy="8940"/>
          </a:xfrm>
          <a:custGeom>
            <a:avLst/>
            <a:gdLst>
              <a:gd name="T0" fmla="*/ 20 w 4"/>
              <a:gd name="T1" fmla="*/ 35 h 3"/>
              <a:gd name="T2" fmla="*/ 33 w 4"/>
              <a:gd name="T3" fmla="*/ 0 h 3"/>
              <a:gd name="T4" fmla="*/ 63 w 4"/>
              <a:gd name="T5" fmla="*/ 35 h 3"/>
              <a:gd name="T6" fmla="*/ 33 w 4"/>
              <a:gd name="T7" fmla="*/ 56 h 3"/>
              <a:gd name="T8" fmla="*/ 20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1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3"/>
                  <a:pt x="3" y="3"/>
                  <a:pt x="2" y="3"/>
                </a:cubicBezTo>
                <a:cubicBezTo>
                  <a:pt x="1" y="3"/>
                  <a:pt x="0" y="3"/>
                  <a:pt x="1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5" name="Oval 1201">
            <a:extLst>
              <a:ext uri="{FF2B5EF4-FFF2-40B4-BE49-F238E27FC236}">
                <a16:creationId xmlns:a16="http://schemas.microsoft.com/office/drawing/2014/main" id="{D3B75F5C-22EC-7A32-AB58-3DAA7C26B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4183" y="283668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46" name="Freeform 1202">
            <a:extLst>
              <a:ext uri="{FF2B5EF4-FFF2-40B4-BE49-F238E27FC236}">
                <a16:creationId xmlns:a16="http://schemas.microsoft.com/office/drawing/2014/main" id="{5AAFE9E5-4BD2-B391-C2A4-9C925792D41F}"/>
              </a:ext>
            </a:extLst>
          </p:cNvPr>
          <p:cNvSpPr>
            <a:spLocks/>
          </p:cNvSpPr>
          <p:nvPr/>
        </p:nvSpPr>
        <p:spPr bwMode="auto">
          <a:xfrm>
            <a:off x="1110773" y="2848974"/>
            <a:ext cx="8940" cy="8940"/>
          </a:xfrm>
          <a:custGeom>
            <a:avLst/>
            <a:gdLst>
              <a:gd name="T0" fmla="*/ 0 w 3"/>
              <a:gd name="T1" fmla="*/ 21 h 3"/>
              <a:gd name="T2" fmla="*/ 21 w 3"/>
              <a:gd name="T3" fmla="*/ 0 h 3"/>
              <a:gd name="T4" fmla="*/ 56 w 3"/>
              <a:gd name="T5" fmla="*/ 35 h 3"/>
              <a:gd name="T6" fmla="*/ 21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0" y="0"/>
                  <a:pt x="1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7" name="Freeform 1203">
            <a:extLst>
              <a:ext uri="{FF2B5EF4-FFF2-40B4-BE49-F238E27FC236}">
                <a16:creationId xmlns:a16="http://schemas.microsoft.com/office/drawing/2014/main" id="{425DC8F3-A1D9-BBA5-9E55-E517251FC895}"/>
              </a:ext>
            </a:extLst>
          </p:cNvPr>
          <p:cNvSpPr>
            <a:spLocks/>
          </p:cNvSpPr>
          <p:nvPr/>
        </p:nvSpPr>
        <p:spPr bwMode="auto">
          <a:xfrm>
            <a:off x="1102950" y="2863502"/>
            <a:ext cx="7823" cy="8940"/>
          </a:xfrm>
          <a:custGeom>
            <a:avLst/>
            <a:gdLst>
              <a:gd name="T0" fmla="*/ 0 w 3"/>
              <a:gd name="T1" fmla="*/ 21 h 3"/>
              <a:gd name="T2" fmla="*/ 12 w 3"/>
              <a:gd name="T3" fmla="*/ 0 h 3"/>
              <a:gd name="T4" fmla="*/ 37 w 3"/>
              <a:gd name="T5" fmla="*/ 21 h 3"/>
              <a:gd name="T6" fmla="*/ 12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0" y="0"/>
                  <a:pt x="1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8" name="Freeform 1204">
            <a:extLst>
              <a:ext uri="{FF2B5EF4-FFF2-40B4-BE49-F238E27FC236}">
                <a16:creationId xmlns:a16="http://schemas.microsoft.com/office/drawing/2014/main" id="{29A38592-E3A2-6C13-C62C-61CAEAF9BC06}"/>
              </a:ext>
            </a:extLst>
          </p:cNvPr>
          <p:cNvSpPr>
            <a:spLocks/>
          </p:cNvSpPr>
          <p:nvPr/>
        </p:nvSpPr>
        <p:spPr bwMode="auto">
          <a:xfrm>
            <a:off x="1138711" y="2883617"/>
            <a:ext cx="7823" cy="8940"/>
          </a:xfrm>
          <a:custGeom>
            <a:avLst/>
            <a:gdLst>
              <a:gd name="T0" fmla="*/ 0 w 3"/>
              <a:gd name="T1" fmla="*/ 35 h 3"/>
              <a:gd name="T2" fmla="*/ 28 w 3"/>
              <a:gd name="T3" fmla="*/ 0 h 3"/>
              <a:gd name="T4" fmla="*/ 37 w 3"/>
              <a:gd name="T5" fmla="*/ 35 h 3"/>
              <a:gd name="T6" fmla="*/ 12 w 3"/>
              <a:gd name="T7" fmla="*/ 56 h 3"/>
              <a:gd name="T8" fmla="*/ 0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" name="Freeform 1205">
            <a:extLst>
              <a:ext uri="{FF2B5EF4-FFF2-40B4-BE49-F238E27FC236}">
                <a16:creationId xmlns:a16="http://schemas.microsoft.com/office/drawing/2014/main" id="{0C8C3B08-7AEB-BE89-4C98-E9BE7D28830B}"/>
              </a:ext>
            </a:extLst>
          </p:cNvPr>
          <p:cNvSpPr>
            <a:spLocks/>
          </p:cNvSpPr>
          <p:nvPr/>
        </p:nvSpPr>
        <p:spPr bwMode="auto">
          <a:xfrm>
            <a:off x="1152121" y="2912673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35 h 3"/>
              <a:gd name="T6" fmla="*/ 12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1" y="0"/>
                  <a:pt x="2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2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" name="Freeform 1206">
            <a:extLst>
              <a:ext uri="{FF2B5EF4-FFF2-40B4-BE49-F238E27FC236}">
                <a16:creationId xmlns:a16="http://schemas.microsoft.com/office/drawing/2014/main" id="{F3057D02-41D1-BC0D-BE56-ADB8FB3C779B}"/>
              </a:ext>
            </a:extLst>
          </p:cNvPr>
          <p:cNvSpPr>
            <a:spLocks/>
          </p:cNvSpPr>
          <p:nvPr/>
        </p:nvSpPr>
        <p:spPr bwMode="auto">
          <a:xfrm>
            <a:off x="1165531" y="2947316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21 h 3"/>
              <a:gd name="T6" fmla="*/ 28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" name="Freeform 1207">
            <a:extLst>
              <a:ext uri="{FF2B5EF4-FFF2-40B4-BE49-F238E27FC236}">
                <a16:creationId xmlns:a16="http://schemas.microsoft.com/office/drawing/2014/main" id="{2CE7DA85-B31E-4BE1-B256-5CBE491A8433}"/>
              </a:ext>
            </a:extLst>
          </p:cNvPr>
          <p:cNvSpPr>
            <a:spLocks/>
          </p:cNvSpPr>
          <p:nvPr/>
        </p:nvSpPr>
        <p:spPr bwMode="auto">
          <a:xfrm>
            <a:off x="1154356" y="2930553"/>
            <a:ext cx="8940" cy="8940"/>
          </a:xfrm>
          <a:custGeom>
            <a:avLst/>
            <a:gdLst>
              <a:gd name="T0" fmla="*/ 0 w 3"/>
              <a:gd name="T1" fmla="*/ 21 h 3"/>
              <a:gd name="T2" fmla="*/ 35 w 3"/>
              <a:gd name="T3" fmla="*/ 0 h 3"/>
              <a:gd name="T4" fmla="*/ 56 w 3"/>
              <a:gd name="T5" fmla="*/ 21 h 3"/>
              <a:gd name="T6" fmla="*/ 35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2"/>
                  <a:pt x="2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" name="Freeform 1208">
            <a:extLst>
              <a:ext uri="{FF2B5EF4-FFF2-40B4-BE49-F238E27FC236}">
                <a16:creationId xmlns:a16="http://schemas.microsoft.com/office/drawing/2014/main" id="{03A2AA67-24F2-6718-7582-842F77C9F021}"/>
              </a:ext>
            </a:extLst>
          </p:cNvPr>
          <p:cNvSpPr>
            <a:spLocks/>
          </p:cNvSpPr>
          <p:nvPr/>
        </p:nvSpPr>
        <p:spPr bwMode="auto">
          <a:xfrm>
            <a:off x="1176706" y="2961843"/>
            <a:ext cx="7823" cy="8940"/>
          </a:xfrm>
          <a:custGeom>
            <a:avLst/>
            <a:gdLst>
              <a:gd name="T0" fmla="*/ 0 w 3"/>
              <a:gd name="T1" fmla="*/ 21 h 3"/>
              <a:gd name="T2" fmla="*/ 28 w 3"/>
              <a:gd name="T3" fmla="*/ 0 h 3"/>
              <a:gd name="T4" fmla="*/ 37 w 3"/>
              <a:gd name="T5" fmla="*/ 35 h 3"/>
              <a:gd name="T6" fmla="*/ 12 w 3"/>
              <a:gd name="T7" fmla="*/ 56 h 3"/>
              <a:gd name="T8" fmla="*/ 0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1" y="0"/>
                  <a:pt x="2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" name="Freeform 1209">
            <a:extLst>
              <a:ext uri="{FF2B5EF4-FFF2-40B4-BE49-F238E27FC236}">
                <a16:creationId xmlns:a16="http://schemas.microsoft.com/office/drawing/2014/main" id="{83EFC476-E828-7218-93F4-300A90A3E145}"/>
              </a:ext>
            </a:extLst>
          </p:cNvPr>
          <p:cNvSpPr>
            <a:spLocks/>
          </p:cNvSpPr>
          <p:nvPr/>
        </p:nvSpPr>
        <p:spPr bwMode="auto">
          <a:xfrm>
            <a:off x="1148768" y="3014367"/>
            <a:ext cx="11175" cy="8940"/>
          </a:xfrm>
          <a:custGeom>
            <a:avLst/>
            <a:gdLst>
              <a:gd name="T0" fmla="*/ 0 w 4"/>
              <a:gd name="T1" fmla="*/ 21 h 3"/>
              <a:gd name="T2" fmla="*/ 33 w 4"/>
              <a:gd name="T3" fmla="*/ 0 h 3"/>
              <a:gd name="T4" fmla="*/ 63 w 4"/>
              <a:gd name="T5" fmla="*/ 35 h 3"/>
              <a:gd name="T6" fmla="*/ 33 w 4"/>
              <a:gd name="T7" fmla="*/ 56 h 3"/>
              <a:gd name="T8" fmla="*/ 0 w 4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1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" name="Freeform 1210">
            <a:extLst>
              <a:ext uri="{FF2B5EF4-FFF2-40B4-BE49-F238E27FC236}">
                <a16:creationId xmlns:a16="http://schemas.microsoft.com/office/drawing/2014/main" id="{A6314B7A-99C5-B6EF-787B-F3E523A25C2D}"/>
              </a:ext>
            </a:extLst>
          </p:cNvPr>
          <p:cNvSpPr>
            <a:spLocks/>
          </p:cNvSpPr>
          <p:nvPr/>
        </p:nvSpPr>
        <p:spPr bwMode="auto">
          <a:xfrm>
            <a:off x="1165531" y="3021072"/>
            <a:ext cx="7823" cy="11175"/>
          </a:xfrm>
          <a:custGeom>
            <a:avLst/>
            <a:gdLst>
              <a:gd name="T0" fmla="*/ 0 w 3"/>
              <a:gd name="T1" fmla="*/ 33 h 4"/>
              <a:gd name="T2" fmla="*/ 12 w 3"/>
              <a:gd name="T3" fmla="*/ 0 h 4"/>
              <a:gd name="T4" fmla="*/ 37 w 3"/>
              <a:gd name="T5" fmla="*/ 33 h 4"/>
              <a:gd name="T6" fmla="*/ 12 w 3"/>
              <a:gd name="T7" fmla="*/ 50 h 4"/>
              <a:gd name="T8" fmla="*/ 0 w 3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0" y="0"/>
                  <a:pt x="1" y="0"/>
                </a:cubicBezTo>
                <a:cubicBezTo>
                  <a:pt x="2" y="1"/>
                  <a:pt x="3" y="1"/>
                  <a:pt x="3" y="2"/>
                </a:cubicBezTo>
                <a:cubicBezTo>
                  <a:pt x="3" y="3"/>
                  <a:pt x="2" y="4"/>
                  <a:pt x="1" y="3"/>
                </a:cubicBezTo>
                <a:cubicBezTo>
                  <a:pt x="0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" name="Freeform 1211">
            <a:extLst>
              <a:ext uri="{FF2B5EF4-FFF2-40B4-BE49-F238E27FC236}">
                <a16:creationId xmlns:a16="http://schemas.microsoft.com/office/drawing/2014/main" id="{DE39DC81-1A44-9A15-CA2A-4E4BECABA0F3}"/>
              </a:ext>
            </a:extLst>
          </p:cNvPr>
          <p:cNvSpPr>
            <a:spLocks/>
          </p:cNvSpPr>
          <p:nvPr/>
        </p:nvSpPr>
        <p:spPr bwMode="auto">
          <a:xfrm>
            <a:off x="1165531" y="3037835"/>
            <a:ext cx="11175" cy="8940"/>
          </a:xfrm>
          <a:custGeom>
            <a:avLst/>
            <a:gdLst>
              <a:gd name="T0" fmla="*/ 20 w 4"/>
              <a:gd name="T1" fmla="*/ 21 h 3"/>
              <a:gd name="T2" fmla="*/ 33 w 4"/>
              <a:gd name="T3" fmla="*/ 0 h 3"/>
              <a:gd name="T4" fmla="*/ 63 w 4"/>
              <a:gd name="T5" fmla="*/ 35 h 3"/>
              <a:gd name="T6" fmla="*/ 33 w 4"/>
              <a:gd name="T7" fmla="*/ 56 h 3"/>
              <a:gd name="T8" fmla="*/ 20 w 4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1" y="1"/>
                </a:moveTo>
                <a:cubicBezTo>
                  <a:pt x="1" y="0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0" y="2"/>
                  <a:pt x="1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6" name="Freeform 1212">
            <a:extLst>
              <a:ext uri="{FF2B5EF4-FFF2-40B4-BE49-F238E27FC236}">
                <a16:creationId xmlns:a16="http://schemas.microsoft.com/office/drawing/2014/main" id="{7327ECA3-3255-CD2D-9CB0-951CC1E22341}"/>
              </a:ext>
            </a:extLst>
          </p:cNvPr>
          <p:cNvSpPr>
            <a:spLocks/>
          </p:cNvSpPr>
          <p:nvPr/>
        </p:nvSpPr>
        <p:spPr bwMode="auto">
          <a:xfrm>
            <a:off x="1195704" y="3057950"/>
            <a:ext cx="7823" cy="12293"/>
          </a:xfrm>
          <a:custGeom>
            <a:avLst/>
            <a:gdLst>
              <a:gd name="T0" fmla="*/ 0 w 3"/>
              <a:gd name="T1" fmla="*/ 47 h 4"/>
              <a:gd name="T2" fmla="*/ 28 w 3"/>
              <a:gd name="T3" fmla="*/ 0 h 4"/>
              <a:gd name="T4" fmla="*/ 37 w 3"/>
              <a:gd name="T5" fmla="*/ 47 h 4"/>
              <a:gd name="T6" fmla="*/ 28 w 3"/>
              <a:gd name="T7" fmla="*/ 61 h 4"/>
              <a:gd name="T8" fmla="*/ 0 w 3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1"/>
                  <a:pt x="3" y="1"/>
                  <a:pt x="3" y="2"/>
                </a:cubicBezTo>
                <a:cubicBezTo>
                  <a:pt x="3" y="3"/>
                  <a:pt x="3" y="4"/>
                  <a:pt x="2" y="3"/>
                </a:cubicBezTo>
                <a:cubicBezTo>
                  <a:pt x="1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7" name="Oval 1213">
            <a:extLst>
              <a:ext uri="{FF2B5EF4-FFF2-40B4-BE49-F238E27FC236}">
                <a16:creationId xmlns:a16="http://schemas.microsoft.com/office/drawing/2014/main" id="{9189A64D-D9CB-BE9F-BF2E-C6EF33866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07583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58" name="Oval 1214">
            <a:extLst>
              <a:ext uri="{FF2B5EF4-FFF2-40B4-BE49-F238E27FC236}">
                <a16:creationId xmlns:a16="http://schemas.microsoft.com/office/drawing/2014/main" id="{A02312F1-C203-BD17-DDE2-B9A8775D2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132" y="318646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59" name="Oval 1215">
            <a:extLst>
              <a:ext uri="{FF2B5EF4-FFF2-40B4-BE49-F238E27FC236}">
                <a16:creationId xmlns:a16="http://schemas.microsoft.com/office/drawing/2014/main" id="{2A63996C-ACC0-3596-81EA-5652C4B86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719" y="3146234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0" name="Oval 1216">
            <a:extLst>
              <a:ext uri="{FF2B5EF4-FFF2-40B4-BE49-F238E27FC236}">
                <a16:creationId xmlns:a16="http://schemas.microsoft.com/office/drawing/2014/main" id="{008BB5E1-5549-B0F2-EA8F-3D168958A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315182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1" name="Oval 1217">
            <a:extLst>
              <a:ext uri="{FF2B5EF4-FFF2-40B4-BE49-F238E27FC236}">
                <a16:creationId xmlns:a16="http://schemas.microsoft.com/office/drawing/2014/main" id="{F55FEA0E-F2DC-B099-2C3C-8FFFBE2B5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138" y="314846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2" name="Oval 1218">
            <a:extLst>
              <a:ext uri="{FF2B5EF4-FFF2-40B4-BE49-F238E27FC236}">
                <a16:creationId xmlns:a16="http://schemas.microsoft.com/office/drawing/2014/main" id="{86810903-73AE-E77D-73D4-483247535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134" y="317528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3" name="Oval 1219">
            <a:extLst>
              <a:ext uri="{FF2B5EF4-FFF2-40B4-BE49-F238E27FC236}">
                <a16:creationId xmlns:a16="http://schemas.microsoft.com/office/drawing/2014/main" id="{CD2417B8-D2A5-B0ED-D2AC-82ABED331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320434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4" name="Oval 1220">
            <a:extLst>
              <a:ext uri="{FF2B5EF4-FFF2-40B4-BE49-F238E27FC236}">
                <a16:creationId xmlns:a16="http://schemas.microsoft.com/office/drawing/2014/main" id="{FB202A00-6AE4-AA98-8DB5-8073AB26B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4311" y="323563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5" name="Oval 1221">
            <a:extLst>
              <a:ext uri="{FF2B5EF4-FFF2-40B4-BE49-F238E27FC236}">
                <a16:creationId xmlns:a16="http://schemas.microsoft.com/office/drawing/2014/main" id="{007A3036-EA9D-D6E7-7E69-B8011007B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99" y="325351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6" name="Oval 1222">
            <a:extLst>
              <a:ext uri="{FF2B5EF4-FFF2-40B4-BE49-F238E27FC236}">
                <a16:creationId xmlns:a16="http://schemas.microsoft.com/office/drawing/2014/main" id="{EE74A23E-5838-DDBF-BADA-D13C8C27C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132" y="320434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7" name="Oval 1223">
            <a:extLst>
              <a:ext uri="{FF2B5EF4-FFF2-40B4-BE49-F238E27FC236}">
                <a16:creationId xmlns:a16="http://schemas.microsoft.com/office/drawing/2014/main" id="{2E58E440-493A-DD7D-F40B-854A3456D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328815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8" name="Oval 1224">
            <a:extLst>
              <a:ext uri="{FF2B5EF4-FFF2-40B4-BE49-F238E27FC236}">
                <a16:creationId xmlns:a16="http://schemas.microsoft.com/office/drawing/2014/main" id="{F86D4C79-E808-2C35-D658-DF0DA794B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2076" y="326804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69" name="Oval 1225">
            <a:extLst>
              <a:ext uri="{FF2B5EF4-FFF2-40B4-BE49-F238E27FC236}">
                <a16:creationId xmlns:a16="http://schemas.microsoft.com/office/drawing/2014/main" id="{C8AB682E-73E7-DA9B-6816-1B6F6657D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6489" y="328815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70" name="Oval 1226">
            <a:extLst>
              <a:ext uri="{FF2B5EF4-FFF2-40B4-BE49-F238E27FC236}">
                <a16:creationId xmlns:a16="http://schemas.microsoft.com/office/drawing/2014/main" id="{076D38DF-6D97-34AD-2129-CFA7A707E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333174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71" name="Oval 1227">
            <a:extLst>
              <a:ext uri="{FF2B5EF4-FFF2-40B4-BE49-F238E27FC236}">
                <a16:creationId xmlns:a16="http://schemas.microsoft.com/office/drawing/2014/main" id="{8ED74C27-9880-42ED-229D-02CB9EDC9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335856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72" name="Oval 1228">
            <a:extLst>
              <a:ext uri="{FF2B5EF4-FFF2-40B4-BE49-F238E27FC236}">
                <a16:creationId xmlns:a16="http://schemas.microsoft.com/office/drawing/2014/main" id="{217CEA13-DD3E-405A-F047-035C488F8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99" y="339320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73" name="Oval 1229">
            <a:extLst>
              <a:ext uri="{FF2B5EF4-FFF2-40B4-BE49-F238E27FC236}">
                <a16:creationId xmlns:a16="http://schemas.microsoft.com/office/drawing/2014/main" id="{B380D21B-71E3-68F3-AAB5-D67C0BDDC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897" y="341332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74" name="Oval 1230">
            <a:extLst>
              <a:ext uri="{FF2B5EF4-FFF2-40B4-BE49-F238E27FC236}">
                <a16:creationId xmlns:a16="http://schemas.microsoft.com/office/drawing/2014/main" id="{8192E21F-630B-FE00-4BCF-AA6686E2B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735" y="316634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75" name="Oval 1231">
            <a:extLst>
              <a:ext uri="{FF2B5EF4-FFF2-40B4-BE49-F238E27FC236}">
                <a16:creationId xmlns:a16="http://schemas.microsoft.com/office/drawing/2014/main" id="{AE3DEBF1-EB3A-039B-5D92-D149D7461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314846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76" name="Oval 1232">
            <a:extLst>
              <a:ext uri="{FF2B5EF4-FFF2-40B4-BE49-F238E27FC236}">
                <a16:creationId xmlns:a16="http://schemas.microsoft.com/office/drawing/2014/main" id="{E7249CFF-9BA8-A4C7-7188-062FE4C2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145" y="315182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77" name="Freeform 1233">
            <a:extLst>
              <a:ext uri="{FF2B5EF4-FFF2-40B4-BE49-F238E27FC236}">
                <a16:creationId xmlns:a16="http://schemas.microsoft.com/office/drawing/2014/main" id="{270B02B7-8B50-579A-E40B-16F403A8E37A}"/>
              </a:ext>
            </a:extLst>
          </p:cNvPr>
          <p:cNvSpPr>
            <a:spLocks/>
          </p:cNvSpPr>
          <p:nvPr/>
        </p:nvSpPr>
        <p:spPr bwMode="auto">
          <a:xfrm>
            <a:off x="1558897" y="3095945"/>
            <a:ext cx="7823" cy="12293"/>
          </a:xfrm>
          <a:custGeom>
            <a:avLst/>
            <a:gdLst>
              <a:gd name="T0" fmla="*/ 0 w 3"/>
              <a:gd name="T1" fmla="*/ 47 h 4"/>
              <a:gd name="T2" fmla="*/ 28 w 3"/>
              <a:gd name="T3" fmla="*/ 22 h 4"/>
              <a:gd name="T4" fmla="*/ 37 w 3"/>
              <a:gd name="T5" fmla="*/ 47 h 4"/>
              <a:gd name="T6" fmla="*/ 12 w 3"/>
              <a:gd name="T7" fmla="*/ 83 h 4"/>
              <a:gd name="T8" fmla="*/ 0 w 3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1" y="0"/>
                  <a:pt x="2" y="1"/>
                </a:cubicBezTo>
                <a:cubicBezTo>
                  <a:pt x="2" y="1"/>
                  <a:pt x="3" y="1"/>
                  <a:pt x="3" y="2"/>
                </a:cubicBezTo>
                <a:cubicBezTo>
                  <a:pt x="3" y="3"/>
                  <a:pt x="2" y="4"/>
                  <a:pt x="1" y="4"/>
                </a:cubicBezTo>
                <a:cubicBezTo>
                  <a:pt x="0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78" name="Freeform 1234">
            <a:extLst>
              <a:ext uri="{FF2B5EF4-FFF2-40B4-BE49-F238E27FC236}">
                <a16:creationId xmlns:a16="http://schemas.microsoft.com/office/drawing/2014/main" id="{E1CCDC79-1ADD-A04E-468B-D9AFEBAD8503}"/>
              </a:ext>
            </a:extLst>
          </p:cNvPr>
          <p:cNvSpPr>
            <a:spLocks/>
          </p:cNvSpPr>
          <p:nvPr/>
        </p:nvSpPr>
        <p:spPr bwMode="auto">
          <a:xfrm>
            <a:off x="1556662" y="3108238"/>
            <a:ext cx="7823" cy="11175"/>
          </a:xfrm>
          <a:custGeom>
            <a:avLst/>
            <a:gdLst>
              <a:gd name="T0" fmla="*/ 0 w 3"/>
              <a:gd name="T1" fmla="*/ 33 h 4"/>
              <a:gd name="T2" fmla="*/ 28 w 3"/>
              <a:gd name="T3" fmla="*/ 0 h 4"/>
              <a:gd name="T4" fmla="*/ 37 w 3"/>
              <a:gd name="T5" fmla="*/ 33 h 4"/>
              <a:gd name="T6" fmla="*/ 12 w 3"/>
              <a:gd name="T7" fmla="*/ 50 h 4"/>
              <a:gd name="T8" fmla="*/ 0 w 3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2" y="1"/>
                  <a:pt x="3" y="1"/>
                  <a:pt x="3" y="2"/>
                </a:cubicBezTo>
                <a:cubicBezTo>
                  <a:pt x="3" y="3"/>
                  <a:pt x="2" y="4"/>
                  <a:pt x="1" y="3"/>
                </a:cubicBezTo>
                <a:cubicBezTo>
                  <a:pt x="0" y="3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79" name="Freeform 1235">
            <a:extLst>
              <a:ext uri="{FF2B5EF4-FFF2-40B4-BE49-F238E27FC236}">
                <a16:creationId xmlns:a16="http://schemas.microsoft.com/office/drawing/2014/main" id="{9E818B2A-6597-7C42-CE8B-74D481C2F504}"/>
              </a:ext>
            </a:extLst>
          </p:cNvPr>
          <p:cNvSpPr>
            <a:spLocks/>
          </p:cNvSpPr>
          <p:nvPr/>
        </p:nvSpPr>
        <p:spPr bwMode="auto">
          <a:xfrm>
            <a:off x="1583482" y="3108238"/>
            <a:ext cx="7823" cy="8940"/>
          </a:xfrm>
          <a:custGeom>
            <a:avLst/>
            <a:gdLst>
              <a:gd name="T0" fmla="*/ 0 w 3"/>
              <a:gd name="T1" fmla="*/ 35 h 3"/>
              <a:gd name="T2" fmla="*/ 12 w 3"/>
              <a:gd name="T3" fmla="*/ 0 h 3"/>
              <a:gd name="T4" fmla="*/ 37 w 3"/>
              <a:gd name="T5" fmla="*/ 35 h 3"/>
              <a:gd name="T6" fmla="*/ 12 w 3"/>
              <a:gd name="T7" fmla="*/ 56 h 3"/>
              <a:gd name="T8" fmla="*/ 0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0" y="3"/>
                  <a:pt x="0" y="2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80" name="Oval 1236">
            <a:extLst>
              <a:ext uri="{FF2B5EF4-FFF2-40B4-BE49-F238E27FC236}">
                <a16:creationId xmlns:a16="http://schemas.microsoft.com/office/drawing/2014/main" id="{F686684E-F1CE-64E5-93C9-0EED98CEA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312500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81" name="Oval 1237">
            <a:extLst>
              <a:ext uri="{FF2B5EF4-FFF2-40B4-BE49-F238E27FC236}">
                <a16:creationId xmlns:a16="http://schemas.microsoft.com/office/drawing/2014/main" id="{BB1DD2DA-DDD1-02D3-7B51-68190C9B4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12835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82" name="Freeform 1238">
            <a:extLst>
              <a:ext uri="{FF2B5EF4-FFF2-40B4-BE49-F238E27FC236}">
                <a16:creationId xmlns:a16="http://schemas.microsoft.com/office/drawing/2014/main" id="{EC2B99F9-9769-C9DD-EDA6-F97297DF91A7}"/>
              </a:ext>
            </a:extLst>
          </p:cNvPr>
          <p:cNvSpPr>
            <a:spLocks/>
          </p:cNvSpPr>
          <p:nvPr/>
        </p:nvSpPr>
        <p:spPr bwMode="auto">
          <a:xfrm>
            <a:off x="1212467" y="3055715"/>
            <a:ext cx="15645" cy="14528"/>
          </a:xfrm>
          <a:custGeom>
            <a:avLst/>
            <a:gdLst>
              <a:gd name="T0" fmla="*/ 12 w 6"/>
              <a:gd name="T1" fmla="*/ 34 h 5"/>
              <a:gd name="T2" fmla="*/ 37 w 6"/>
              <a:gd name="T3" fmla="*/ 0 h 5"/>
              <a:gd name="T4" fmla="*/ 65 w 6"/>
              <a:gd name="T5" fmla="*/ 55 h 5"/>
              <a:gd name="T6" fmla="*/ 37 w 6"/>
              <a:gd name="T7" fmla="*/ 88 h 5"/>
              <a:gd name="T8" fmla="*/ 12 w 6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1" y="2"/>
                </a:moveTo>
                <a:cubicBezTo>
                  <a:pt x="1" y="1"/>
                  <a:pt x="2" y="0"/>
                  <a:pt x="3" y="0"/>
                </a:cubicBezTo>
                <a:cubicBezTo>
                  <a:pt x="5" y="0"/>
                  <a:pt x="6" y="1"/>
                  <a:pt x="5" y="3"/>
                </a:cubicBez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4"/>
                  <a:pt x="1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83" name="Freeform 1239">
            <a:extLst>
              <a:ext uri="{FF2B5EF4-FFF2-40B4-BE49-F238E27FC236}">
                <a16:creationId xmlns:a16="http://schemas.microsoft.com/office/drawing/2014/main" id="{8BA7DDC9-5CAA-92CC-626C-3B961E9AD9B8}"/>
              </a:ext>
            </a:extLst>
          </p:cNvPr>
          <p:cNvSpPr>
            <a:spLocks/>
          </p:cNvSpPr>
          <p:nvPr/>
        </p:nvSpPr>
        <p:spPr bwMode="auto">
          <a:xfrm>
            <a:off x="1220289" y="3075830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21 h 5"/>
              <a:gd name="T4" fmla="*/ 70 w 5"/>
              <a:gd name="T5" fmla="*/ 55 h 5"/>
              <a:gd name="T6" fmla="*/ 41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2" y="0"/>
                  <a:pt x="3" y="1"/>
                </a:cubicBezTo>
                <a:cubicBezTo>
                  <a:pt x="4" y="1"/>
                  <a:pt x="5" y="2"/>
                  <a:pt x="5" y="3"/>
                </a:cubicBez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84" name="Freeform 1240">
            <a:extLst>
              <a:ext uri="{FF2B5EF4-FFF2-40B4-BE49-F238E27FC236}">
                <a16:creationId xmlns:a16="http://schemas.microsoft.com/office/drawing/2014/main" id="{30E2E5D4-DE47-F044-6632-0890679FCFAC}"/>
              </a:ext>
            </a:extLst>
          </p:cNvPr>
          <p:cNvSpPr>
            <a:spLocks/>
          </p:cNvSpPr>
          <p:nvPr/>
        </p:nvSpPr>
        <p:spPr bwMode="auto">
          <a:xfrm>
            <a:off x="1239287" y="3073595"/>
            <a:ext cx="13410" cy="14528"/>
          </a:xfrm>
          <a:custGeom>
            <a:avLst/>
            <a:gdLst>
              <a:gd name="T0" fmla="*/ 0 w 5"/>
              <a:gd name="T1" fmla="*/ 34 h 5"/>
              <a:gd name="T2" fmla="*/ 41 w 5"/>
              <a:gd name="T3" fmla="*/ 0 h 5"/>
              <a:gd name="T4" fmla="*/ 70 w 5"/>
              <a:gd name="T5" fmla="*/ 34 h 5"/>
              <a:gd name="T6" fmla="*/ 41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4"/>
                  <a:pt x="4" y="5"/>
                  <a:pt x="3" y="5"/>
                </a:cubicBezTo>
                <a:cubicBezTo>
                  <a:pt x="1" y="4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85" name="Freeform 1241">
            <a:extLst>
              <a:ext uri="{FF2B5EF4-FFF2-40B4-BE49-F238E27FC236}">
                <a16:creationId xmlns:a16="http://schemas.microsoft.com/office/drawing/2014/main" id="{FDAEE6F6-605E-F457-6B19-8657C3D7BD6C}"/>
              </a:ext>
            </a:extLst>
          </p:cNvPr>
          <p:cNvSpPr>
            <a:spLocks/>
          </p:cNvSpPr>
          <p:nvPr/>
        </p:nvSpPr>
        <p:spPr bwMode="auto">
          <a:xfrm>
            <a:off x="1187881" y="3028894"/>
            <a:ext cx="13410" cy="14528"/>
          </a:xfrm>
          <a:custGeom>
            <a:avLst/>
            <a:gdLst>
              <a:gd name="T0" fmla="*/ 0 w 5"/>
              <a:gd name="T1" fmla="*/ 34 h 5"/>
              <a:gd name="T2" fmla="*/ 41 w 5"/>
              <a:gd name="T3" fmla="*/ 0 h 5"/>
              <a:gd name="T4" fmla="*/ 70 w 5"/>
              <a:gd name="T5" fmla="*/ 34 h 5"/>
              <a:gd name="T6" fmla="*/ 41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86" name="Freeform 1242">
            <a:extLst>
              <a:ext uri="{FF2B5EF4-FFF2-40B4-BE49-F238E27FC236}">
                <a16:creationId xmlns:a16="http://schemas.microsoft.com/office/drawing/2014/main" id="{59E435C2-631E-68B1-0DA8-D5D8CA89D560}"/>
              </a:ext>
            </a:extLst>
          </p:cNvPr>
          <p:cNvSpPr>
            <a:spLocks/>
          </p:cNvSpPr>
          <p:nvPr/>
        </p:nvSpPr>
        <p:spPr bwMode="auto">
          <a:xfrm>
            <a:off x="1157708" y="2992016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21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1" y="0"/>
                  <a:pt x="3" y="1"/>
                </a:cubicBezTo>
                <a:cubicBezTo>
                  <a:pt x="4" y="1"/>
                  <a:pt x="5" y="2"/>
                  <a:pt x="5" y="3"/>
                </a:cubicBezTo>
                <a:cubicBezTo>
                  <a:pt x="5" y="5"/>
                  <a:pt x="3" y="5"/>
                  <a:pt x="2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87" name="Freeform 1243">
            <a:extLst>
              <a:ext uri="{FF2B5EF4-FFF2-40B4-BE49-F238E27FC236}">
                <a16:creationId xmlns:a16="http://schemas.microsoft.com/office/drawing/2014/main" id="{542B3A79-809B-3644-3EB5-0283456BCC7F}"/>
              </a:ext>
            </a:extLst>
          </p:cNvPr>
          <p:cNvSpPr>
            <a:spLocks/>
          </p:cNvSpPr>
          <p:nvPr/>
        </p:nvSpPr>
        <p:spPr bwMode="auto">
          <a:xfrm>
            <a:off x="1138711" y="2965196"/>
            <a:ext cx="13410" cy="14528"/>
          </a:xfrm>
          <a:custGeom>
            <a:avLst/>
            <a:gdLst>
              <a:gd name="T0" fmla="*/ 0 w 5"/>
              <a:gd name="T1" fmla="*/ 34 h 5"/>
              <a:gd name="T2" fmla="*/ 41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4" y="5"/>
                  <a:pt x="2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88" name="Freeform 1244">
            <a:extLst>
              <a:ext uri="{FF2B5EF4-FFF2-40B4-BE49-F238E27FC236}">
                <a16:creationId xmlns:a16="http://schemas.microsoft.com/office/drawing/2014/main" id="{13E8A187-4077-988E-FC3B-954538D3828B}"/>
              </a:ext>
            </a:extLst>
          </p:cNvPr>
          <p:cNvSpPr>
            <a:spLocks/>
          </p:cNvSpPr>
          <p:nvPr/>
        </p:nvSpPr>
        <p:spPr bwMode="auto">
          <a:xfrm>
            <a:off x="1146533" y="2941728"/>
            <a:ext cx="13410" cy="14528"/>
          </a:xfrm>
          <a:custGeom>
            <a:avLst/>
            <a:gdLst>
              <a:gd name="T0" fmla="*/ 0 w 5"/>
              <a:gd name="T1" fmla="*/ 34 h 5"/>
              <a:gd name="T2" fmla="*/ 29 w 5"/>
              <a:gd name="T3" fmla="*/ 0 h 5"/>
              <a:gd name="T4" fmla="*/ 58 w 5"/>
              <a:gd name="T5" fmla="*/ 34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4" y="2"/>
                </a:cubicBezTo>
                <a:cubicBezTo>
                  <a:pt x="4" y="4"/>
                  <a:pt x="3" y="5"/>
                  <a:pt x="2" y="5"/>
                </a:cubicBezTo>
                <a:cubicBezTo>
                  <a:pt x="1" y="5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89" name="Freeform 1245">
            <a:extLst>
              <a:ext uri="{FF2B5EF4-FFF2-40B4-BE49-F238E27FC236}">
                <a16:creationId xmlns:a16="http://schemas.microsoft.com/office/drawing/2014/main" id="{40AC04CF-3957-733F-2656-31FDF0AE646F}"/>
              </a:ext>
            </a:extLst>
          </p:cNvPr>
          <p:cNvSpPr>
            <a:spLocks/>
          </p:cNvSpPr>
          <p:nvPr/>
        </p:nvSpPr>
        <p:spPr bwMode="auto">
          <a:xfrm>
            <a:off x="1157708" y="2965196"/>
            <a:ext cx="13410" cy="14528"/>
          </a:xfrm>
          <a:custGeom>
            <a:avLst/>
            <a:gdLst>
              <a:gd name="T0" fmla="*/ 0 w 5"/>
              <a:gd name="T1" fmla="*/ 34 h 5"/>
              <a:gd name="T2" fmla="*/ 29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3"/>
                </a:cubicBezTo>
                <a:cubicBezTo>
                  <a:pt x="4" y="4"/>
                  <a:pt x="3" y="5"/>
                  <a:pt x="2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90" name="Freeform 1246">
            <a:extLst>
              <a:ext uri="{FF2B5EF4-FFF2-40B4-BE49-F238E27FC236}">
                <a16:creationId xmlns:a16="http://schemas.microsoft.com/office/drawing/2014/main" id="{4E450840-46E6-4FF1-4644-156558EB7474}"/>
              </a:ext>
            </a:extLst>
          </p:cNvPr>
          <p:cNvSpPr>
            <a:spLocks/>
          </p:cNvSpPr>
          <p:nvPr/>
        </p:nvSpPr>
        <p:spPr bwMode="auto">
          <a:xfrm>
            <a:off x="1176706" y="2985311"/>
            <a:ext cx="13410" cy="14528"/>
          </a:xfrm>
          <a:custGeom>
            <a:avLst/>
            <a:gdLst>
              <a:gd name="T0" fmla="*/ 0 w 5"/>
              <a:gd name="T1" fmla="*/ 34 h 5"/>
              <a:gd name="T2" fmla="*/ 41 w 5"/>
              <a:gd name="T3" fmla="*/ 0 h 5"/>
              <a:gd name="T4" fmla="*/ 70 w 5"/>
              <a:gd name="T5" fmla="*/ 55 h 5"/>
              <a:gd name="T6" fmla="*/ 41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91" name="Freeform 1247">
            <a:extLst>
              <a:ext uri="{FF2B5EF4-FFF2-40B4-BE49-F238E27FC236}">
                <a16:creationId xmlns:a16="http://schemas.microsoft.com/office/drawing/2014/main" id="{EAB7B056-C7D7-4713-0B85-9F3A0E92D705}"/>
              </a:ext>
            </a:extLst>
          </p:cNvPr>
          <p:cNvSpPr>
            <a:spLocks/>
          </p:cNvSpPr>
          <p:nvPr/>
        </p:nvSpPr>
        <p:spPr bwMode="auto">
          <a:xfrm>
            <a:off x="1110773" y="2898145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0 h 5"/>
              <a:gd name="T4" fmla="*/ 70 w 5"/>
              <a:gd name="T5" fmla="*/ 55 h 5"/>
              <a:gd name="T6" fmla="*/ 41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1" y="1"/>
                  <a:pt x="2" y="0"/>
                  <a:pt x="3" y="0"/>
                </a:cubicBezTo>
                <a:cubicBezTo>
                  <a:pt x="4" y="1"/>
                  <a:pt x="5" y="2"/>
                  <a:pt x="5" y="3"/>
                </a:cubicBez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92" name="Freeform 1248">
            <a:extLst>
              <a:ext uri="{FF2B5EF4-FFF2-40B4-BE49-F238E27FC236}">
                <a16:creationId xmlns:a16="http://schemas.microsoft.com/office/drawing/2014/main" id="{1E32BA17-1FD5-D8C6-0328-2566C7B7F521}"/>
              </a:ext>
            </a:extLst>
          </p:cNvPr>
          <p:cNvSpPr>
            <a:spLocks/>
          </p:cNvSpPr>
          <p:nvPr/>
        </p:nvSpPr>
        <p:spPr bwMode="auto">
          <a:xfrm>
            <a:off x="1119713" y="2863502"/>
            <a:ext cx="13410" cy="14528"/>
          </a:xfrm>
          <a:custGeom>
            <a:avLst/>
            <a:gdLst>
              <a:gd name="T0" fmla="*/ 0 w 5"/>
              <a:gd name="T1" fmla="*/ 34 h 5"/>
              <a:gd name="T2" fmla="*/ 29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93" name="Freeform 1249">
            <a:extLst>
              <a:ext uri="{FF2B5EF4-FFF2-40B4-BE49-F238E27FC236}">
                <a16:creationId xmlns:a16="http://schemas.microsoft.com/office/drawing/2014/main" id="{5CBA2203-1378-1C32-A2C1-A1B310D8074A}"/>
              </a:ext>
            </a:extLst>
          </p:cNvPr>
          <p:cNvSpPr>
            <a:spLocks/>
          </p:cNvSpPr>
          <p:nvPr/>
        </p:nvSpPr>
        <p:spPr bwMode="auto">
          <a:xfrm>
            <a:off x="1129770" y="2898145"/>
            <a:ext cx="14528" cy="14528"/>
          </a:xfrm>
          <a:custGeom>
            <a:avLst/>
            <a:gdLst>
              <a:gd name="T0" fmla="*/ 0 w 5"/>
              <a:gd name="T1" fmla="*/ 34 h 5"/>
              <a:gd name="T2" fmla="*/ 55 w 5"/>
              <a:gd name="T3" fmla="*/ 0 h 5"/>
              <a:gd name="T4" fmla="*/ 88 w 5"/>
              <a:gd name="T5" fmla="*/ 55 h 5"/>
              <a:gd name="T6" fmla="*/ 34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4"/>
                  <a:pt x="4" y="5"/>
                  <a:pt x="2" y="5"/>
                </a:cubicBezTo>
                <a:cubicBezTo>
                  <a:pt x="1" y="5"/>
                  <a:pt x="0" y="4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94" name="Freeform 1250">
            <a:extLst>
              <a:ext uri="{FF2B5EF4-FFF2-40B4-BE49-F238E27FC236}">
                <a16:creationId xmlns:a16="http://schemas.microsoft.com/office/drawing/2014/main" id="{CCAB0E28-2408-563C-3AB1-1EC385BC66A7}"/>
              </a:ext>
            </a:extLst>
          </p:cNvPr>
          <p:cNvSpPr>
            <a:spLocks/>
          </p:cNvSpPr>
          <p:nvPr/>
        </p:nvSpPr>
        <p:spPr bwMode="auto">
          <a:xfrm>
            <a:off x="1133123" y="2918260"/>
            <a:ext cx="15645" cy="14528"/>
          </a:xfrm>
          <a:custGeom>
            <a:avLst/>
            <a:gdLst>
              <a:gd name="T0" fmla="*/ 12 w 6"/>
              <a:gd name="T1" fmla="*/ 34 h 5"/>
              <a:gd name="T2" fmla="*/ 37 w 6"/>
              <a:gd name="T3" fmla="*/ 0 h 5"/>
              <a:gd name="T4" fmla="*/ 65 w 6"/>
              <a:gd name="T5" fmla="*/ 55 h 5"/>
              <a:gd name="T6" fmla="*/ 37 w 6"/>
              <a:gd name="T7" fmla="*/ 88 h 5"/>
              <a:gd name="T8" fmla="*/ 12 w 6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1" y="2"/>
                </a:moveTo>
                <a:cubicBezTo>
                  <a:pt x="1" y="1"/>
                  <a:pt x="2" y="0"/>
                  <a:pt x="3" y="0"/>
                </a:cubicBezTo>
                <a:cubicBezTo>
                  <a:pt x="5" y="0"/>
                  <a:pt x="6" y="1"/>
                  <a:pt x="5" y="3"/>
                </a:cubicBezTo>
                <a:cubicBezTo>
                  <a:pt x="5" y="4"/>
                  <a:pt x="4" y="5"/>
                  <a:pt x="3" y="5"/>
                </a:cubicBezTo>
                <a:cubicBezTo>
                  <a:pt x="1" y="5"/>
                  <a:pt x="0" y="4"/>
                  <a:pt x="1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95" name="Freeform 1251">
            <a:extLst>
              <a:ext uri="{FF2B5EF4-FFF2-40B4-BE49-F238E27FC236}">
                <a16:creationId xmlns:a16="http://schemas.microsoft.com/office/drawing/2014/main" id="{A5FA02C0-49C7-E4BC-5488-94F3A121D257}"/>
              </a:ext>
            </a:extLst>
          </p:cNvPr>
          <p:cNvSpPr>
            <a:spLocks/>
          </p:cNvSpPr>
          <p:nvPr/>
        </p:nvSpPr>
        <p:spPr bwMode="auto">
          <a:xfrm>
            <a:off x="1116360" y="2918260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0 h 5"/>
              <a:gd name="T4" fmla="*/ 70 w 5"/>
              <a:gd name="T5" fmla="*/ 55 h 5"/>
              <a:gd name="T6" fmla="*/ 29 w 5"/>
              <a:gd name="T7" fmla="*/ 88 h 5"/>
              <a:gd name="T8" fmla="*/ 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2"/>
                  <a:pt x="5" y="3"/>
                </a:cubicBezTo>
                <a:cubicBezTo>
                  <a:pt x="5" y="4"/>
                  <a:pt x="4" y="5"/>
                  <a:pt x="2" y="5"/>
                </a:cubicBezTo>
                <a:cubicBezTo>
                  <a:pt x="1" y="5"/>
                  <a:pt x="0" y="4"/>
                  <a:pt x="0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96" name="Freeform 1252">
            <a:extLst>
              <a:ext uri="{FF2B5EF4-FFF2-40B4-BE49-F238E27FC236}">
                <a16:creationId xmlns:a16="http://schemas.microsoft.com/office/drawing/2014/main" id="{5B97E160-81F6-EF44-6D62-1C8DF0C719D2}"/>
              </a:ext>
            </a:extLst>
          </p:cNvPr>
          <p:cNvSpPr>
            <a:spLocks/>
          </p:cNvSpPr>
          <p:nvPr/>
        </p:nvSpPr>
        <p:spPr bwMode="auto">
          <a:xfrm>
            <a:off x="1176706" y="3008779"/>
            <a:ext cx="13410" cy="14528"/>
          </a:xfrm>
          <a:custGeom>
            <a:avLst/>
            <a:gdLst>
              <a:gd name="T0" fmla="*/ 0 w 5"/>
              <a:gd name="T1" fmla="*/ 34 h 5"/>
              <a:gd name="T2" fmla="*/ 29 w 5"/>
              <a:gd name="T3" fmla="*/ 0 h 5"/>
              <a:gd name="T4" fmla="*/ 70 w 5"/>
              <a:gd name="T5" fmla="*/ 34 h 5"/>
              <a:gd name="T6" fmla="*/ 29 w 5"/>
              <a:gd name="T7" fmla="*/ 88 h 5"/>
              <a:gd name="T8" fmla="*/ 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4"/>
                  <a:pt x="3" y="5"/>
                  <a:pt x="2" y="5"/>
                </a:cubicBezTo>
                <a:cubicBezTo>
                  <a:pt x="1" y="5"/>
                  <a:pt x="0" y="3"/>
                  <a:pt x="0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97" name="Oval 1253">
            <a:extLst>
              <a:ext uri="{FF2B5EF4-FFF2-40B4-BE49-F238E27FC236}">
                <a16:creationId xmlns:a16="http://schemas.microsoft.com/office/drawing/2014/main" id="{B66B08D7-5A89-969A-DBBD-FFB35867E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112" y="316076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98" name="Oval 1254">
            <a:extLst>
              <a:ext uri="{FF2B5EF4-FFF2-40B4-BE49-F238E27FC236}">
                <a16:creationId xmlns:a16="http://schemas.microsoft.com/office/drawing/2014/main" id="{78253DED-3401-6EE3-E04B-A6E4DCBF8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18646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399" name="Oval 1255">
            <a:extLst>
              <a:ext uri="{FF2B5EF4-FFF2-40B4-BE49-F238E27FC236}">
                <a16:creationId xmlns:a16="http://schemas.microsoft.com/office/drawing/2014/main" id="{9A6DE26A-37E2-04D4-D638-E330562FC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427" y="372510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0" name="Oval 1256">
            <a:extLst>
              <a:ext uri="{FF2B5EF4-FFF2-40B4-BE49-F238E27FC236}">
                <a16:creationId xmlns:a16="http://schemas.microsoft.com/office/drawing/2014/main" id="{D1375CEC-7E22-520D-B691-3FB6237FF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78" y="394637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1" name="Oval 1257">
            <a:extLst>
              <a:ext uri="{FF2B5EF4-FFF2-40B4-BE49-F238E27FC236}">
                <a16:creationId xmlns:a16="http://schemas.microsoft.com/office/drawing/2014/main" id="{E93DAB3C-10E2-550A-BE1F-E31D6B9C9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30" y="375751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2" name="Oval 1258">
            <a:extLst>
              <a:ext uri="{FF2B5EF4-FFF2-40B4-BE49-F238E27FC236}">
                <a16:creationId xmlns:a16="http://schemas.microsoft.com/office/drawing/2014/main" id="{D58783D7-E84D-0AF6-1423-647651FBB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0" y="3958669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3" name="Oval 1259">
            <a:extLst>
              <a:ext uri="{FF2B5EF4-FFF2-40B4-BE49-F238E27FC236}">
                <a16:creationId xmlns:a16="http://schemas.microsoft.com/office/drawing/2014/main" id="{85272E15-A9A2-06AE-43C6-2E94E22F7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593" y="3931848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4" name="Oval 1260">
            <a:extLst>
              <a:ext uri="{FF2B5EF4-FFF2-40B4-BE49-F238E27FC236}">
                <a16:creationId xmlns:a16="http://schemas.microsoft.com/office/drawing/2014/main" id="{7F616F7D-2369-D538-999A-562F57360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26" y="394637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5" name="Oval 1261">
            <a:extLst>
              <a:ext uri="{FF2B5EF4-FFF2-40B4-BE49-F238E27FC236}">
                <a16:creationId xmlns:a16="http://schemas.microsoft.com/office/drawing/2014/main" id="{F3B148D7-1318-7D1E-4A27-61512FC3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3969844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6" name="Oval 1262">
            <a:extLst>
              <a:ext uri="{FF2B5EF4-FFF2-40B4-BE49-F238E27FC236}">
                <a16:creationId xmlns:a16="http://schemas.microsoft.com/office/drawing/2014/main" id="{C66B40BC-1A26-2C08-41C6-D8DD3AB2F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0" y="398213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7" name="Oval 1263">
            <a:extLst>
              <a:ext uri="{FF2B5EF4-FFF2-40B4-BE49-F238E27FC236}">
                <a16:creationId xmlns:a16="http://schemas.microsoft.com/office/drawing/2014/main" id="{95EA3B1C-1C9D-105B-AC6F-F5A874FA8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418" y="378098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8" name="Oval 1264">
            <a:extLst>
              <a:ext uri="{FF2B5EF4-FFF2-40B4-BE49-F238E27FC236}">
                <a16:creationId xmlns:a16="http://schemas.microsoft.com/office/drawing/2014/main" id="{CC34F0EC-A8D1-F369-1D1E-819ADB4E9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38" y="3989959"/>
            <a:ext cx="11175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09" name="Oval 1265">
            <a:extLst>
              <a:ext uri="{FF2B5EF4-FFF2-40B4-BE49-F238E27FC236}">
                <a16:creationId xmlns:a16="http://schemas.microsoft.com/office/drawing/2014/main" id="{E518F9FD-CE9E-B726-8BD3-DFB93E4FF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57" y="3893853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0" name="Oval 1266">
            <a:extLst>
              <a:ext uri="{FF2B5EF4-FFF2-40B4-BE49-F238E27FC236}">
                <a16:creationId xmlns:a16="http://schemas.microsoft.com/office/drawing/2014/main" id="{9763D6A6-E6D3-E402-B6BF-DCDC5CD9B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934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1" name="Oval 1267">
            <a:extLst>
              <a:ext uri="{FF2B5EF4-FFF2-40B4-BE49-F238E27FC236}">
                <a16:creationId xmlns:a16="http://schemas.microsoft.com/office/drawing/2014/main" id="{B315D529-66F6-ED90-0B74-A5F3FA457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520" y="39061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2" name="Oval 1268">
            <a:extLst>
              <a:ext uri="{FF2B5EF4-FFF2-40B4-BE49-F238E27FC236}">
                <a16:creationId xmlns:a16="http://schemas.microsoft.com/office/drawing/2014/main" id="{C04AFCA4-C24A-56F3-4147-0E1D04F31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105" y="3893853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3" name="Oval 1269">
            <a:extLst>
              <a:ext uri="{FF2B5EF4-FFF2-40B4-BE49-F238E27FC236}">
                <a16:creationId xmlns:a16="http://schemas.microsoft.com/office/drawing/2014/main" id="{9F5E81FB-C85F-83C6-A128-64309A93B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4" name="Oval 1270">
            <a:extLst>
              <a:ext uri="{FF2B5EF4-FFF2-40B4-BE49-F238E27FC236}">
                <a16:creationId xmlns:a16="http://schemas.microsoft.com/office/drawing/2014/main" id="{EE8078C4-9660-04BD-F4B2-1C0BD9293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520" y="3929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5" name="Oval 1271">
            <a:extLst>
              <a:ext uri="{FF2B5EF4-FFF2-40B4-BE49-F238E27FC236}">
                <a16:creationId xmlns:a16="http://schemas.microsoft.com/office/drawing/2014/main" id="{49ACF169-3EF2-AACA-F1D8-F6F10DBBD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405" y="394078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6" name="Oval 1272">
            <a:extLst>
              <a:ext uri="{FF2B5EF4-FFF2-40B4-BE49-F238E27FC236}">
                <a16:creationId xmlns:a16="http://schemas.microsoft.com/office/drawing/2014/main" id="{0CD5EF2A-5832-6DE9-8895-85DAFD0FE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518" y="393855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7" name="Oval 1273">
            <a:extLst>
              <a:ext uri="{FF2B5EF4-FFF2-40B4-BE49-F238E27FC236}">
                <a16:creationId xmlns:a16="http://schemas.microsoft.com/office/drawing/2014/main" id="{AA8E7F25-9F14-4C64-FB59-F7F22CE0F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39061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8" name="Oval 1274">
            <a:extLst>
              <a:ext uri="{FF2B5EF4-FFF2-40B4-BE49-F238E27FC236}">
                <a16:creationId xmlns:a16="http://schemas.microsoft.com/office/drawing/2014/main" id="{9224E24A-B22A-D0AA-A18B-C66C650A3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515" y="3929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19" name="Oval 1275">
            <a:extLst>
              <a:ext uri="{FF2B5EF4-FFF2-40B4-BE49-F238E27FC236}">
                <a16:creationId xmlns:a16="http://schemas.microsoft.com/office/drawing/2014/main" id="{1DCB0C53-AE65-5F6D-E4AB-71C7B6685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01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0" name="Oval 1276">
            <a:extLst>
              <a:ext uri="{FF2B5EF4-FFF2-40B4-BE49-F238E27FC236}">
                <a16:creationId xmlns:a16="http://schemas.microsoft.com/office/drawing/2014/main" id="{3B258829-5FAE-A5F8-26F9-F21A09806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686" y="39061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1" name="Oval 1277">
            <a:extLst>
              <a:ext uri="{FF2B5EF4-FFF2-40B4-BE49-F238E27FC236}">
                <a16:creationId xmlns:a16="http://schemas.microsoft.com/office/drawing/2014/main" id="{A78EBAD3-B10F-5D69-ACE5-6A968DA42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392961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2" name="Oval 1278">
            <a:extLst>
              <a:ext uri="{FF2B5EF4-FFF2-40B4-BE49-F238E27FC236}">
                <a16:creationId xmlns:a16="http://schemas.microsoft.com/office/drawing/2014/main" id="{A4744530-0AB4-4266-743B-C1C27CF63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01" y="39407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3" name="Oval 1279">
            <a:extLst>
              <a:ext uri="{FF2B5EF4-FFF2-40B4-BE49-F238E27FC236}">
                <a16:creationId xmlns:a16="http://schemas.microsoft.com/office/drawing/2014/main" id="{7B6A03BD-1EE5-9BE8-AE3D-7CAF372D1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3" y="39530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4" name="Oval 1280">
            <a:extLst>
              <a:ext uri="{FF2B5EF4-FFF2-40B4-BE49-F238E27FC236}">
                <a16:creationId xmlns:a16="http://schemas.microsoft.com/office/drawing/2014/main" id="{C13A81F6-90BC-BB23-4F80-E5449727A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099" y="394972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5" name="Oval 1281">
            <a:extLst>
              <a:ext uri="{FF2B5EF4-FFF2-40B4-BE49-F238E27FC236}">
                <a16:creationId xmlns:a16="http://schemas.microsoft.com/office/drawing/2014/main" id="{17A0A998-C95D-7029-CD10-ED4C2D8AA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24" y="39553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6" name="Oval 1282">
            <a:extLst>
              <a:ext uri="{FF2B5EF4-FFF2-40B4-BE49-F238E27FC236}">
                <a16:creationId xmlns:a16="http://schemas.microsoft.com/office/drawing/2014/main" id="{AC4AF8C2-67E6-1ED4-2AC0-03FF3EF6D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001" y="3978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7" name="Oval 1283">
            <a:extLst>
              <a:ext uri="{FF2B5EF4-FFF2-40B4-BE49-F238E27FC236}">
                <a16:creationId xmlns:a16="http://schemas.microsoft.com/office/drawing/2014/main" id="{6A864619-0D49-C171-33A2-137A4D7FB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86" y="39676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8" name="Oval 1284">
            <a:extLst>
              <a:ext uri="{FF2B5EF4-FFF2-40B4-BE49-F238E27FC236}">
                <a16:creationId xmlns:a16="http://schemas.microsoft.com/office/drawing/2014/main" id="{22D4A75D-FB22-B866-83ED-E9A009418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21" y="394078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29" name="Oval 1285">
            <a:extLst>
              <a:ext uri="{FF2B5EF4-FFF2-40B4-BE49-F238E27FC236}">
                <a16:creationId xmlns:a16="http://schemas.microsoft.com/office/drawing/2014/main" id="{2476001E-0F3F-9067-2A55-E7920198B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72" y="39553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30" name="Oval 1286">
            <a:extLst>
              <a:ext uri="{FF2B5EF4-FFF2-40B4-BE49-F238E27FC236}">
                <a16:creationId xmlns:a16="http://schemas.microsoft.com/office/drawing/2014/main" id="{0366540D-5FD6-AEFB-FD1E-8143438DD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19" y="397878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31" name="Oval 1287">
            <a:extLst>
              <a:ext uri="{FF2B5EF4-FFF2-40B4-BE49-F238E27FC236}">
                <a16:creationId xmlns:a16="http://schemas.microsoft.com/office/drawing/2014/main" id="{8BC4B01C-0848-AFD3-70F9-129713DB8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86" y="3989959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32" name="Oval 1288">
            <a:extLst>
              <a:ext uri="{FF2B5EF4-FFF2-40B4-BE49-F238E27FC236}">
                <a16:creationId xmlns:a16="http://schemas.microsoft.com/office/drawing/2014/main" id="{3E93331E-7ED3-55A8-779F-7422FD960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89" y="4002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33" name="Oval 1289">
            <a:extLst>
              <a:ext uri="{FF2B5EF4-FFF2-40B4-BE49-F238E27FC236}">
                <a16:creationId xmlns:a16="http://schemas.microsoft.com/office/drawing/2014/main" id="{D011973A-8807-5FAF-B735-13363DE59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252" y="4054775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34" name="Oval 1290">
            <a:extLst>
              <a:ext uri="{FF2B5EF4-FFF2-40B4-BE49-F238E27FC236}">
                <a16:creationId xmlns:a16="http://schemas.microsoft.com/office/drawing/2014/main" id="{49DA50B5-7E0A-FEE1-372B-4777F3997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252" y="4133001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35" name="Oval 1291">
            <a:extLst>
              <a:ext uri="{FF2B5EF4-FFF2-40B4-BE49-F238E27FC236}">
                <a16:creationId xmlns:a16="http://schemas.microsoft.com/office/drawing/2014/main" id="{A93347AE-0259-DD0D-B986-3711E58E5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2781" y="421234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36" name="Freeform 1292">
            <a:extLst>
              <a:ext uri="{FF2B5EF4-FFF2-40B4-BE49-F238E27FC236}">
                <a16:creationId xmlns:a16="http://schemas.microsoft.com/office/drawing/2014/main" id="{EE3A0862-F209-9C0C-DBCD-41ABC8B97968}"/>
              </a:ext>
            </a:extLst>
          </p:cNvPr>
          <p:cNvSpPr>
            <a:spLocks/>
          </p:cNvSpPr>
          <p:nvPr/>
        </p:nvSpPr>
        <p:spPr bwMode="auto">
          <a:xfrm>
            <a:off x="2039429" y="4319627"/>
            <a:ext cx="18998" cy="20115"/>
          </a:xfrm>
          <a:custGeom>
            <a:avLst/>
            <a:gdLst>
              <a:gd name="T0" fmla="*/ 100 w 7"/>
              <a:gd name="T1" fmla="*/ 67 h 7"/>
              <a:gd name="T2" fmla="*/ 70 w 7"/>
              <a:gd name="T3" fmla="*/ 0 h 7"/>
              <a:gd name="T4" fmla="*/ 12 w 7"/>
              <a:gd name="T5" fmla="*/ 54 h 7"/>
              <a:gd name="T6" fmla="*/ 41 w 7"/>
              <a:gd name="T7" fmla="*/ 100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0"/>
                  <a:pt x="5" y="0"/>
                </a:cubicBezTo>
                <a:cubicBezTo>
                  <a:pt x="3" y="0"/>
                  <a:pt x="1" y="1"/>
                  <a:pt x="1" y="3"/>
                </a:cubicBezTo>
                <a:cubicBezTo>
                  <a:pt x="0" y="4"/>
                  <a:pt x="1" y="6"/>
                  <a:pt x="3" y="6"/>
                </a:cubicBezTo>
                <a:cubicBezTo>
                  <a:pt x="5" y="7"/>
                  <a:pt x="7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37" name="Freeform 1293">
            <a:extLst>
              <a:ext uri="{FF2B5EF4-FFF2-40B4-BE49-F238E27FC236}">
                <a16:creationId xmlns:a16="http://schemas.microsoft.com/office/drawing/2014/main" id="{160A9FEC-FBB5-2F4B-951C-7AF308039AD6}"/>
              </a:ext>
            </a:extLst>
          </p:cNvPr>
          <p:cNvSpPr>
            <a:spLocks/>
          </p:cNvSpPr>
          <p:nvPr/>
        </p:nvSpPr>
        <p:spPr bwMode="auto">
          <a:xfrm>
            <a:off x="2039429" y="4392265"/>
            <a:ext cx="18998" cy="20115"/>
          </a:xfrm>
          <a:custGeom>
            <a:avLst/>
            <a:gdLst>
              <a:gd name="T0" fmla="*/ 100 w 7"/>
              <a:gd name="T1" fmla="*/ 67 h 7"/>
              <a:gd name="T2" fmla="*/ 70 w 7"/>
              <a:gd name="T3" fmla="*/ 0 h 7"/>
              <a:gd name="T4" fmla="*/ 0 w 7"/>
              <a:gd name="T5" fmla="*/ 33 h 7"/>
              <a:gd name="T6" fmla="*/ 41 w 7"/>
              <a:gd name="T7" fmla="*/ 100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1"/>
                  <a:pt x="5" y="0"/>
                </a:cubicBezTo>
                <a:cubicBezTo>
                  <a:pt x="3" y="0"/>
                  <a:pt x="1" y="0"/>
                  <a:pt x="0" y="2"/>
                </a:cubicBezTo>
                <a:cubicBezTo>
                  <a:pt x="0" y="4"/>
                  <a:pt x="1" y="6"/>
                  <a:pt x="3" y="6"/>
                </a:cubicBezTo>
                <a:cubicBezTo>
                  <a:pt x="4" y="7"/>
                  <a:pt x="6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38" name="Freeform 1294">
            <a:extLst>
              <a:ext uri="{FF2B5EF4-FFF2-40B4-BE49-F238E27FC236}">
                <a16:creationId xmlns:a16="http://schemas.microsoft.com/office/drawing/2014/main" id="{E89F0857-0146-2CCE-0EDF-08E4DF372A31}"/>
              </a:ext>
            </a:extLst>
          </p:cNvPr>
          <p:cNvSpPr>
            <a:spLocks/>
          </p:cNvSpPr>
          <p:nvPr/>
        </p:nvSpPr>
        <p:spPr bwMode="auto">
          <a:xfrm>
            <a:off x="2052839" y="4450376"/>
            <a:ext cx="22350" cy="21233"/>
          </a:xfrm>
          <a:custGeom>
            <a:avLst/>
            <a:gdLst>
              <a:gd name="T0" fmla="*/ 113 w 8"/>
              <a:gd name="T1" fmla="*/ 103 h 7"/>
              <a:gd name="T2" fmla="*/ 83 w 8"/>
              <a:gd name="T3" fmla="*/ 22 h 7"/>
              <a:gd name="T4" fmla="*/ 20 w 8"/>
              <a:gd name="T5" fmla="*/ 60 h 7"/>
              <a:gd name="T6" fmla="*/ 50 w 8"/>
              <a:gd name="T7" fmla="*/ 141 h 7"/>
              <a:gd name="T8" fmla="*/ 113 w 8"/>
              <a:gd name="T9" fmla="*/ 103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5"/>
                </a:moveTo>
                <a:cubicBezTo>
                  <a:pt x="8" y="3"/>
                  <a:pt x="7" y="1"/>
                  <a:pt x="5" y="1"/>
                </a:cubicBezTo>
                <a:cubicBezTo>
                  <a:pt x="3" y="0"/>
                  <a:pt x="1" y="1"/>
                  <a:pt x="1" y="3"/>
                </a:cubicBezTo>
                <a:cubicBezTo>
                  <a:pt x="0" y="5"/>
                  <a:pt x="1" y="6"/>
                  <a:pt x="3" y="7"/>
                </a:cubicBezTo>
                <a:cubicBezTo>
                  <a:pt x="5" y="7"/>
                  <a:pt x="7" y="7"/>
                  <a:pt x="7" y="5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39" name="Freeform 1295">
            <a:extLst>
              <a:ext uri="{FF2B5EF4-FFF2-40B4-BE49-F238E27FC236}">
                <a16:creationId xmlns:a16="http://schemas.microsoft.com/office/drawing/2014/main" id="{18E74A2D-ECF9-521C-DD36-1AE75C76DDD2}"/>
              </a:ext>
            </a:extLst>
          </p:cNvPr>
          <p:cNvSpPr>
            <a:spLocks/>
          </p:cNvSpPr>
          <p:nvPr/>
        </p:nvSpPr>
        <p:spPr bwMode="auto">
          <a:xfrm>
            <a:off x="2045016" y="4497312"/>
            <a:ext cx="22350" cy="20115"/>
          </a:xfrm>
          <a:custGeom>
            <a:avLst/>
            <a:gdLst>
              <a:gd name="T0" fmla="*/ 113 w 8"/>
              <a:gd name="T1" fmla="*/ 85 h 7"/>
              <a:gd name="T2" fmla="*/ 83 w 8"/>
              <a:gd name="T3" fmla="*/ 0 h 7"/>
              <a:gd name="T4" fmla="*/ 20 w 8"/>
              <a:gd name="T5" fmla="*/ 54 h 7"/>
              <a:gd name="T6" fmla="*/ 50 w 8"/>
              <a:gd name="T7" fmla="*/ 118 h 7"/>
              <a:gd name="T8" fmla="*/ 113 w 8"/>
              <a:gd name="T9" fmla="*/ 8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5"/>
                </a:moveTo>
                <a:cubicBezTo>
                  <a:pt x="8" y="3"/>
                  <a:pt x="7" y="1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4"/>
                  <a:pt x="1" y="6"/>
                  <a:pt x="3" y="7"/>
                </a:cubicBezTo>
                <a:cubicBezTo>
                  <a:pt x="5" y="7"/>
                  <a:pt x="7" y="6"/>
                  <a:pt x="7" y="5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40" name="Freeform 1296">
            <a:extLst>
              <a:ext uri="{FF2B5EF4-FFF2-40B4-BE49-F238E27FC236}">
                <a16:creationId xmlns:a16="http://schemas.microsoft.com/office/drawing/2014/main" id="{2D575DEA-280B-DF85-CD10-69D17784428C}"/>
              </a:ext>
            </a:extLst>
          </p:cNvPr>
          <p:cNvSpPr>
            <a:spLocks/>
          </p:cNvSpPr>
          <p:nvPr/>
        </p:nvSpPr>
        <p:spPr bwMode="auto">
          <a:xfrm>
            <a:off x="2056192" y="4279396"/>
            <a:ext cx="18998" cy="20115"/>
          </a:xfrm>
          <a:custGeom>
            <a:avLst/>
            <a:gdLst>
              <a:gd name="T0" fmla="*/ 100 w 7"/>
              <a:gd name="T1" fmla="*/ 67 h 7"/>
              <a:gd name="T2" fmla="*/ 58 w 7"/>
              <a:gd name="T3" fmla="*/ 0 h 7"/>
              <a:gd name="T4" fmla="*/ 0 w 7"/>
              <a:gd name="T5" fmla="*/ 54 h 7"/>
              <a:gd name="T6" fmla="*/ 41 w 7"/>
              <a:gd name="T7" fmla="*/ 118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1"/>
                  <a:pt x="4" y="0"/>
                </a:cubicBezTo>
                <a:cubicBezTo>
                  <a:pt x="3" y="0"/>
                  <a:pt x="1" y="1"/>
                  <a:pt x="0" y="3"/>
                </a:cubicBezTo>
                <a:cubicBezTo>
                  <a:pt x="0" y="5"/>
                  <a:pt x="1" y="6"/>
                  <a:pt x="3" y="7"/>
                </a:cubicBezTo>
                <a:cubicBezTo>
                  <a:pt x="5" y="7"/>
                  <a:pt x="7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41" name="Freeform 1297">
            <a:extLst>
              <a:ext uri="{FF2B5EF4-FFF2-40B4-BE49-F238E27FC236}">
                <a16:creationId xmlns:a16="http://schemas.microsoft.com/office/drawing/2014/main" id="{2DE71D0E-3C88-3A50-DBB7-1E9548045A30}"/>
              </a:ext>
            </a:extLst>
          </p:cNvPr>
          <p:cNvSpPr>
            <a:spLocks/>
          </p:cNvSpPr>
          <p:nvPr/>
        </p:nvSpPr>
        <p:spPr bwMode="auto">
          <a:xfrm>
            <a:off x="2058427" y="4366562"/>
            <a:ext cx="18998" cy="20115"/>
          </a:xfrm>
          <a:custGeom>
            <a:avLst/>
            <a:gdLst>
              <a:gd name="T0" fmla="*/ 100 w 7"/>
              <a:gd name="T1" fmla="*/ 85 h 7"/>
              <a:gd name="T2" fmla="*/ 58 w 7"/>
              <a:gd name="T3" fmla="*/ 0 h 7"/>
              <a:gd name="T4" fmla="*/ 0 w 7"/>
              <a:gd name="T5" fmla="*/ 54 h 7"/>
              <a:gd name="T6" fmla="*/ 29 w 7"/>
              <a:gd name="T7" fmla="*/ 118 h 7"/>
              <a:gd name="T8" fmla="*/ 100 w 7"/>
              <a:gd name="T9" fmla="*/ 8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5"/>
                </a:moveTo>
                <a:cubicBezTo>
                  <a:pt x="7" y="3"/>
                  <a:pt x="6" y="1"/>
                  <a:pt x="4" y="0"/>
                </a:cubicBezTo>
                <a:cubicBezTo>
                  <a:pt x="3" y="0"/>
                  <a:pt x="1" y="1"/>
                  <a:pt x="0" y="3"/>
                </a:cubicBezTo>
                <a:cubicBezTo>
                  <a:pt x="0" y="4"/>
                  <a:pt x="1" y="6"/>
                  <a:pt x="2" y="7"/>
                </a:cubicBezTo>
                <a:cubicBezTo>
                  <a:pt x="4" y="7"/>
                  <a:pt x="6" y="6"/>
                  <a:pt x="7" y="5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42" name="Oval 1298">
            <a:extLst>
              <a:ext uri="{FF2B5EF4-FFF2-40B4-BE49-F238E27FC236}">
                <a16:creationId xmlns:a16="http://schemas.microsoft.com/office/drawing/2014/main" id="{7EC26FCB-31BA-6325-A3EA-8A20DF5EB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433" y="4063715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43" name="Oval 1299">
            <a:extLst>
              <a:ext uri="{FF2B5EF4-FFF2-40B4-BE49-F238E27FC236}">
                <a16:creationId xmlns:a16="http://schemas.microsoft.com/office/drawing/2014/main" id="{7C2BCADE-C4B2-EBE6-1B32-ADCEA3F74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1779" y="403466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44" name="Oval 1300">
            <a:extLst>
              <a:ext uri="{FF2B5EF4-FFF2-40B4-BE49-F238E27FC236}">
                <a16:creationId xmlns:a16="http://schemas.microsoft.com/office/drawing/2014/main" id="{46278E07-E7C8-C200-8DCF-6EC958399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841" y="408047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45" name="Oval 1301">
            <a:extLst>
              <a:ext uri="{FF2B5EF4-FFF2-40B4-BE49-F238E27FC236}">
                <a16:creationId xmlns:a16="http://schemas.microsoft.com/office/drawing/2014/main" id="{7E0A15F3-A39E-5421-0BFF-A365774CE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604" y="409835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46" name="Oval 1302">
            <a:extLst>
              <a:ext uri="{FF2B5EF4-FFF2-40B4-BE49-F238E27FC236}">
                <a16:creationId xmlns:a16="http://schemas.microsoft.com/office/drawing/2014/main" id="{13C172C2-9327-CFF5-D144-3EE908284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841" y="410953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47" name="Oval 1303">
            <a:extLst>
              <a:ext uri="{FF2B5EF4-FFF2-40B4-BE49-F238E27FC236}">
                <a16:creationId xmlns:a16="http://schemas.microsoft.com/office/drawing/2014/main" id="{EEC049D8-8EDF-0155-2877-4EB17B4A3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841" y="415982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48" name="Oval 1304">
            <a:extLst>
              <a:ext uri="{FF2B5EF4-FFF2-40B4-BE49-F238E27FC236}">
                <a16:creationId xmlns:a16="http://schemas.microsoft.com/office/drawing/2014/main" id="{B3527808-F287-7160-64ED-744FEB410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604" y="41743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49" name="Oval 1305">
            <a:extLst>
              <a:ext uri="{FF2B5EF4-FFF2-40B4-BE49-F238E27FC236}">
                <a16:creationId xmlns:a16="http://schemas.microsoft.com/office/drawing/2014/main" id="{5ED0E53B-E8E8-A439-8D5B-14BAE32AA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841" y="418552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50" name="Freeform 1306">
            <a:extLst>
              <a:ext uri="{FF2B5EF4-FFF2-40B4-BE49-F238E27FC236}">
                <a16:creationId xmlns:a16="http://schemas.microsoft.com/office/drawing/2014/main" id="{C7501F3F-6F2E-AD7A-3398-D2B7B42A27A0}"/>
              </a:ext>
            </a:extLst>
          </p:cNvPr>
          <p:cNvSpPr>
            <a:spLocks/>
          </p:cNvSpPr>
          <p:nvPr/>
        </p:nvSpPr>
        <p:spPr bwMode="auto">
          <a:xfrm>
            <a:off x="2039429" y="4246988"/>
            <a:ext cx="13410" cy="16763"/>
          </a:xfrm>
          <a:custGeom>
            <a:avLst/>
            <a:gdLst>
              <a:gd name="T0" fmla="*/ 70 w 5"/>
              <a:gd name="T1" fmla="*/ 50 h 6"/>
              <a:gd name="T2" fmla="*/ 41 w 5"/>
              <a:gd name="T3" fmla="*/ 20 h 6"/>
              <a:gd name="T4" fmla="*/ 0 w 5"/>
              <a:gd name="T5" fmla="*/ 50 h 6"/>
              <a:gd name="T6" fmla="*/ 29 w 5"/>
              <a:gd name="T7" fmla="*/ 83 h 6"/>
              <a:gd name="T8" fmla="*/ 70 w 5"/>
              <a:gd name="T9" fmla="*/ 5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5" y="2"/>
                  <a:pt x="4" y="1"/>
                  <a:pt x="3" y="1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3" y="6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" name="Freeform 1307">
            <a:extLst>
              <a:ext uri="{FF2B5EF4-FFF2-40B4-BE49-F238E27FC236}">
                <a16:creationId xmlns:a16="http://schemas.microsoft.com/office/drawing/2014/main" id="{2A537E2F-6C12-A693-45BE-20F74184737E}"/>
              </a:ext>
            </a:extLst>
          </p:cNvPr>
          <p:cNvSpPr>
            <a:spLocks/>
          </p:cNvSpPr>
          <p:nvPr/>
        </p:nvSpPr>
        <p:spPr bwMode="auto">
          <a:xfrm>
            <a:off x="2061779" y="4243635"/>
            <a:ext cx="15645" cy="17880"/>
          </a:xfrm>
          <a:custGeom>
            <a:avLst/>
            <a:gdLst>
              <a:gd name="T0" fmla="*/ 65 w 6"/>
              <a:gd name="T1" fmla="*/ 56 h 6"/>
              <a:gd name="T2" fmla="*/ 37 w 6"/>
              <a:gd name="T3" fmla="*/ 21 h 6"/>
              <a:gd name="T4" fmla="*/ 0 w 6"/>
              <a:gd name="T5" fmla="*/ 56 h 6"/>
              <a:gd name="T6" fmla="*/ 28 w 6"/>
              <a:gd name="T7" fmla="*/ 93 h 6"/>
              <a:gd name="T8" fmla="*/ 65 w 6"/>
              <a:gd name="T9" fmla="*/ 5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3"/>
                </a:moveTo>
                <a:cubicBezTo>
                  <a:pt x="6" y="2"/>
                  <a:pt x="5" y="1"/>
                  <a:pt x="3" y="1"/>
                </a:cubicBezTo>
                <a:cubicBezTo>
                  <a:pt x="2" y="0"/>
                  <a:pt x="1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4" y="6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" name="Freeform 1308">
            <a:extLst>
              <a:ext uri="{FF2B5EF4-FFF2-40B4-BE49-F238E27FC236}">
                <a16:creationId xmlns:a16="http://schemas.microsoft.com/office/drawing/2014/main" id="{32D629AB-C0BF-B8A0-1159-57DDFE224C8E}"/>
              </a:ext>
            </a:extLst>
          </p:cNvPr>
          <p:cNvSpPr>
            <a:spLocks/>
          </p:cNvSpPr>
          <p:nvPr/>
        </p:nvSpPr>
        <p:spPr bwMode="auto">
          <a:xfrm>
            <a:off x="2042781" y="4281631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1"/>
                  <a:pt x="3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3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" name="Freeform 1309">
            <a:extLst>
              <a:ext uri="{FF2B5EF4-FFF2-40B4-BE49-F238E27FC236}">
                <a16:creationId xmlns:a16="http://schemas.microsoft.com/office/drawing/2014/main" id="{08A28884-B438-9D05-EFA6-475EA7E7B79A}"/>
              </a:ext>
            </a:extLst>
          </p:cNvPr>
          <p:cNvSpPr>
            <a:spLocks/>
          </p:cNvSpPr>
          <p:nvPr/>
        </p:nvSpPr>
        <p:spPr bwMode="auto">
          <a:xfrm>
            <a:off x="2071837" y="4325214"/>
            <a:ext cx="14528" cy="17880"/>
          </a:xfrm>
          <a:custGeom>
            <a:avLst/>
            <a:gdLst>
              <a:gd name="T0" fmla="*/ 88 w 5"/>
              <a:gd name="T1" fmla="*/ 56 h 6"/>
              <a:gd name="T2" fmla="*/ 55 w 5"/>
              <a:gd name="T3" fmla="*/ 21 h 6"/>
              <a:gd name="T4" fmla="*/ 0 w 5"/>
              <a:gd name="T5" fmla="*/ 35 h 6"/>
              <a:gd name="T6" fmla="*/ 34 w 5"/>
              <a:gd name="T7" fmla="*/ 93 h 6"/>
              <a:gd name="T8" fmla="*/ 88 w 5"/>
              <a:gd name="T9" fmla="*/ 5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5" y="2"/>
                  <a:pt x="5" y="1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4" y="6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" name="Freeform 1310">
            <a:extLst>
              <a:ext uri="{FF2B5EF4-FFF2-40B4-BE49-F238E27FC236}">
                <a16:creationId xmlns:a16="http://schemas.microsoft.com/office/drawing/2014/main" id="{467D3A55-AA40-F671-8BC0-1A8A94B75B07}"/>
              </a:ext>
            </a:extLst>
          </p:cNvPr>
          <p:cNvSpPr>
            <a:spLocks/>
          </p:cNvSpPr>
          <p:nvPr/>
        </p:nvSpPr>
        <p:spPr bwMode="auto">
          <a:xfrm>
            <a:off x="2042781" y="4354270"/>
            <a:ext cx="13410" cy="17880"/>
          </a:xfrm>
          <a:custGeom>
            <a:avLst/>
            <a:gdLst>
              <a:gd name="T0" fmla="*/ 70 w 5"/>
              <a:gd name="T1" fmla="*/ 56 h 6"/>
              <a:gd name="T2" fmla="*/ 41 w 5"/>
              <a:gd name="T3" fmla="*/ 21 h 6"/>
              <a:gd name="T4" fmla="*/ 0 w 5"/>
              <a:gd name="T5" fmla="*/ 35 h 6"/>
              <a:gd name="T6" fmla="*/ 29 w 5"/>
              <a:gd name="T7" fmla="*/ 93 h 6"/>
              <a:gd name="T8" fmla="*/ 70 w 5"/>
              <a:gd name="T9" fmla="*/ 5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5" y="2"/>
                  <a:pt x="4" y="1"/>
                  <a:pt x="3" y="1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5"/>
                  <a:pt x="2" y="5"/>
                </a:cubicBezTo>
                <a:cubicBezTo>
                  <a:pt x="3" y="6"/>
                  <a:pt x="4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" name="Freeform 1311">
            <a:extLst>
              <a:ext uri="{FF2B5EF4-FFF2-40B4-BE49-F238E27FC236}">
                <a16:creationId xmlns:a16="http://schemas.microsoft.com/office/drawing/2014/main" id="{9B677DD1-8B8D-3136-51D5-85B154A2D838}"/>
              </a:ext>
            </a:extLst>
          </p:cNvPr>
          <p:cNvSpPr>
            <a:spLocks/>
          </p:cNvSpPr>
          <p:nvPr/>
        </p:nvSpPr>
        <p:spPr bwMode="auto">
          <a:xfrm>
            <a:off x="2052839" y="4343094"/>
            <a:ext cx="14528" cy="14528"/>
          </a:xfrm>
          <a:custGeom>
            <a:avLst/>
            <a:gdLst>
              <a:gd name="T0" fmla="*/ 88 w 5"/>
              <a:gd name="T1" fmla="*/ 55 h 5"/>
              <a:gd name="T2" fmla="*/ 55 w 5"/>
              <a:gd name="T3" fmla="*/ 0 h 5"/>
              <a:gd name="T4" fmla="*/ 0 w 5"/>
              <a:gd name="T5" fmla="*/ 34 h 5"/>
              <a:gd name="T6" fmla="*/ 34 w 5"/>
              <a:gd name="T7" fmla="*/ 88 h 5"/>
              <a:gd name="T8" fmla="*/ 88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3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" name="Freeform 1312">
            <a:extLst>
              <a:ext uri="{FF2B5EF4-FFF2-40B4-BE49-F238E27FC236}">
                <a16:creationId xmlns:a16="http://schemas.microsoft.com/office/drawing/2014/main" id="{4469BC4C-DE75-8018-AEBE-2967DDAE0E9F}"/>
              </a:ext>
            </a:extLst>
          </p:cNvPr>
          <p:cNvSpPr>
            <a:spLocks/>
          </p:cNvSpPr>
          <p:nvPr/>
        </p:nvSpPr>
        <p:spPr bwMode="auto">
          <a:xfrm>
            <a:off x="2075189" y="4272691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5" y="0"/>
                  <a:pt x="3" y="0"/>
                </a:cubicBezTo>
                <a:cubicBezTo>
                  <a:pt x="2" y="0"/>
                  <a:pt x="1" y="0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" name="Oval 1313">
            <a:extLst>
              <a:ext uri="{FF2B5EF4-FFF2-40B4-BE49-F238E27FC236}">
                <a16:creationId xmlns:a16="http://schemas.microsoft.com/office/drawing/2014/main" id="{8778C3EF-7158-A821-1010-BBA5AFA27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9602" y="41911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58" name="Oval 1314">
            <a:extLst>
              <a:ext uri="{FF2B5EF4-FFF2-40B4-BE49-F238E27FC236}">
                <a16:creationId xmlns:a16="http://schemas.microsoft.com/office/drawing/2014/main" id="{99F38B93-0D97-F6A5-59F2-0ED3F8AF5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9602" y="415311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59" name="Oval 1315">
            <a:extLst>
              <a:ext uri="{FF2B5EF4-FFF2-40B4-BE49-F238E27FC236}">
                <a16:creationId xmlns:a16="http://schemas.microsoft.com/office/drawing/2014/main" id="{E66C66F1-B8F7-67AA-8113-F8B01152E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7424" y="410729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60" name="Oval 1316">
            <a:extLst>
              <a:ext uri="{FF2B5EF4-FFF2-40B4-BE49-F238E27FC236}">
                <a16:creationId xmlns:a16="http://schemas.microsoft.com/office/drawing/2014/main" id="{30D75876-BE76-17AE-9F85-E70937FB4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7367" y="40748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61" name="Oval 1317">
            <a:extLst>
              <a:ext uri="{FF2B5EF4-FFF2-40B4-BE49-F238E27FC236}">
                <a16:creationId xmlns:a16="http://schemas.microsoft.com/office/drawing/2014/main" id="{3134B1CC-A2C2-C08C-FF7E-46A270A2D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3012" y="402236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62" name="Oval 1318">
            <a:extLst>
              <a:ext uri="{FF2B5EF4-FFF2-40B4-BE49-F238E27FC236}">
                <a16:creationId xmlns:a16="http://schemas.microsoft.com/office/drawing/2014/main" id="{7F56A154-E180-9520-46A4-552C3729F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1952" y="4176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63" name="Oval 1319">
            <a:extLst>
              <a:ext uri="{FF2B5EF4-FFF2-40B4-BE49-F238E27FC236}">
                <a16:creationId xmlns:a16="http://schemas.microsoft.com/office/drawing/2014/main" id="{E2FF4082-09A0-DF7E-2517-47B24EAB3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1837" y="422016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64" name="Freeform 1320">
            <a:extLst>
              <a:ext uri="{FF2B5EF4-FFF2-40B4-BE49-F238E27FC236}">
                <a16:creationId xmlns:a16="http://schemas.microsoft.com/office/drawing/2014/main" id="{E005A5B4-2D8A-D8CE-5786-A0DFFCE075AA}"/>
              </a:ext>
            </a:extLst>
          </p:cNvPr>
          <p:cNvSpPr>
            <a:spLocks/>
          </p:cNvSpPr>
          <p:nvPr/>
        </p:nvSpPr>
        <p:spPr bwMode="auto">
          <a:xfrm>
            <a:off x="2071837" y="4301746"/>
            <a:ext cx="16763" cy="14528"/>
          </a:xfrm>
          <a:custGeom>
            <a:avLst/>
            <a:gdLst>
              <a:gd name="T0" fmla="*/ 83 w 6"/>
              <a:gd name="T1" fmla="*/ 55 h 5"/>
              <a:gd name="T2" fmla="*/ 63 w 6"/>
              <a:gd name="T3" fmla="*/ 0 h 5"/>
              <a:gd name="T4" fmla="*/ 20 w 6"/>
              <a:gd name="T5" fmla="*/ 34 h 5"/>
              <a:gd name="T6" fmla="*/ 50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1"/>
                  <a:pt x="5" y="0"/>
                  <a:pt x="4" y="0"/>
                </a:cubicBezTo>
                <a:cubicBezTo>
                  <a:pt x="2" y="0"/>
                  <a:pt x="1" y="0"/>
                  <a:pt x="1" y="2"/>
                </a:cubicBezTo>
                <a:cubicBezTo>
                  <a:pt x="0" y="3"/>
                  <a:pt x="1" y="4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" name="Freeform 1321">
            <a:extLst>
              <a:ext uri="{FF2B5EF4-FFF2-40B4-BE49-F238E27FC236}">
                <a16:creationId xmlns:a16="http://schemas.microsoft.com/office/drawing/2014/main" id="{D7A89740-A2B6-47B5-63D1-8F8DC007A4FB}"/>
              </a:ext>
            </a:extLst>
          </p:cNvPr>
          <p:cNvSpPr>
            <a:spLocks/>
          </p:cNvSpPr>
          <p:nvPr/>
        </p:nvSpPr>
        <p:spPr bwMode="auto">
          <a:xfrm>
            <a:off x="2058427" y="4314039"/>
            <a:ext cx="16763" cy="14528"/>
          </a:xfrm>
          <a:custGeom>
            <a:avLst/>
            <a:gdLst>
              <a:gd name="T0" fmla="*/ 95 w 6"/>
              <a:gd name="T1" fmla="*/ 55 h 5"/>
              <a:gd name="T2" fmla="*/ 63 w 6"/>
              <a:gd name="T3" fmla="*/ 0 h 5"/>
              <a:gd name="T4" fmla="*/ 20 w 6"/>
              <a:gd name="T5" fmla="*/ 34 h 5"/>
              <a:gd name="T6" fmla="*/ 50 w 6"/>
              <a:gd name="T7" fmla="*/ 88 h 5"/>
              <a:gd name="T8" fmla="*/ 95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6" y="3"/>
                </a:moveTo>
                <a:cubicBezTo>
                  <a:pt x="6" y="2"/>
                  <a:pt x="5" y="1"/>
                  <a:pt x="4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5"/>
                  <a:pt x="3" y="5"/>
                </a:cubicBezTo>
                <a:cubicBezTo>
                  <a:pt x="4" y="5"/>
                  <a:pt x="5" y="4"/>
                  <a:pt x="6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" name="Freeform 1322">
            <a:extLst>
              <a:ext uri="{FF2B5EF4-FFF2-40B4-BE49-F238E27FC236}">
                <a16:creationId xmlns:a16="http://schemas.microsoft.com/office/drawing/2014/main" id="{2CA15979-FC2E-E7FE-A2AB-500996A728D9}"/>
              </a:ext>
            </a:extLst>
          </p:cNvPr>
          <p:cNvSpPr>
            <a:spLocks/>
          </p:cNvSpPr>
          <p:nvPr/>
        </p:nvSpPr>
        <p:spPr bwMode="auto">
          <a:xfrm>
            <a:off x="2039429" y="4421321"/>
            <a:ext cx="16763" cy="17880"/>
          </a:xfrm>
          <a:custGeom>
            <a:avLst/>
            <a:gdLst>
              <a:gd name="T0" fmla="*/ 83 w 6"/>
              <a:gd name="T1" fmla="*/ 77 h 6"/>
              <a:gd name="T2" fmla="*/ 63 w 6"/>
              <a:gd name="T3" fmla="*/ 21 h 6"/>
              <a:gd name="T4" fmla="*/ 20 w 6"/>
              <a:gd name="T5" fmla="*/ 35 h 6"/>
              <a:gd name="T6" fmla="*/ 33 w 6"/>
              <a:gd name="T7" fmla="*/ 93 h 6"/>
              <a:gd name="T8" fmla="*/ 83 w 6"/>
              <a:gd name="T9" fmla="*/ 7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2"/>
                  <a:pt x="5" y="1"/>
                  <a:pt x="4" y="1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2" y="5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" name="Freeform 1323">
            <a:extLst>
              <a:ext uri="{FF2B5EF4-FFF2-40B4-BE49-F238E27FC236}">
                <a16:creationId xmlns:a16="http://schemas.microsoft.com/office/drawing/2014/main" id="{3E62A115-45F5-E4ED-1D22-C41A6E9902EA}"/>
              </a:ext>
            </a:extLst>
          </p:cNvPr>
          <p:cNvSpPr>
            <a:spLocks/>
          </p:cNvSpPr>
          <p:nvPr/>
        </p:nvSpPr>
        <p:spPr bwMode="auto">
          <a:xfrm>
            <a:off x="2058427" y="4395618"/>
            <a:ext cx="16763" cy="16763"/>
          </a:xfrm>
          <a:custGeom>
            <a:avLst/>
            <a:gdLst>
              <a:gd name="T0" fmla="*/ 83 w 6"/>
              <a:gd name="T1" fmla="*/ 63 h 6"/>
              <a:gd name="T2" fmla="*/ 63 w 6"/>
              <a:gd name="T3" fmla="*/ 20 h 6"/>
              <a:gd name="T4" fmla="*/ 20 w 6"/>
              <a:gd name="T5" fmla="*/ 33 h 6"/>
              <a:gd name="T6" fmla="*/ 33 w 6"/>
              <a:gd name="T7" fmla="*/ 83 h 6"/>
              <a:gd name="T8" fmla="*/ 83 w 6"/>
              <a:gd name="T9" fmla="*/ 6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2"/>
                  <a:pt x="5" y="1"/>
                  <a:pt x="4" y="1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2" y="5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" name="Freeform 1324">
            <a:extLst>
              <a:ext uri="{FF2B5EF4-FFF2-40B4-BE49-F238E27FC236}">
                <a16:creationId xmlns:a16="http://schemas.microsoft.com/office/drawing/2014/main" id="{6F12340D-C18B-7B6F-9D1E-6A8BD73EBC7E}"/>
              </a:ext>
            </a:extLst>
          </p:cNvPr>
          <p:cNvSpPr>
            <a:spLocks/>
          </p:cNvSpPr>
          <p:nvPr/>
        </p:nvSpPr>
        <p:spPr bwMode="auto">
          <a:xfrm>
            <a:off x="2061779" y="4419086"/>
            <a:ext cx="15645" cy="16763"/>
          </a:xfrm>
          <a:custGeom>
            <a:avLst/>
            <a:gdLst>
              <a:gd name="T0" fmla="*/ 65 w 6"/>
              <a:gd name="T1" fmla="*/ 63 h 6"/>
              <a:gd name="T2" fmla="*/ 49 w 6"/>
              <a:gd name="T3" fmla="*/ 20 h 6"/>
              <a:gd name="T4" fmla="*/ 12 w 6"/>
              <a:gd name="T5" fmla="*/ 33 h 6"/>
              <a:gd name="T6" fmla="*/ 28 w 6"/>
              <a:gd name="T7" fmla="*/ 83 h 6"/>
              <a:gd name="T8" fmla="*/ 65 w 6"/>
              <a:gd name="T9" fmla="*/ 6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2"/>
                  <a:pt x="5" y="1"/>
                  <a:pt x="4" y="1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2" y="5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9" name="Freeform 1325">
            <a:extLst>
              <a:ext uri="{FF2B5EF4-FFF2-40B4-BE49-F238E27FC236}">
                <a16:creationId xmlns:a16="http://schemas.microsoft.com/office/drawing/2014/main" id="{ED3E2AFA-A50B-07CF-08CB-F31830B0A816}"/>
              </a:ext>
            </a:extLst>
          </p:cNvPr>
          <p:cNvSpPr>
            <a:spLocks/>
          </p:cNvSpPr>
          <p:nvPr/>
        </p:nvSpPr>
        <p:spPr bwMode="auto">
          <a:xfrm>
            <a:off x="2037194" y="4457081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1"/>
                  <a:pt x="3" y="0"/>
                </a:cubicBezTo>
                <a:cubicBezTo>
                  <a:pt x="2" y="0"/>
                  <a:pt x="1" y="0"/>
                  <a:pt x="0" y="2"/>
                </a:cubicBezTo>
                <a:cubicBezTo>
                  <a:pt x="0" y="3"/>
                  <a:pt x="0" y="4"/>
                  <a:pt x="2" y="5"/>
                </a:cubicBezTo>
                <a:cubicBezTo>
                  <a:pt x="3" y="5"/>
                  <a:pt x="4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0" name="Freeform 1326">
            <a:extLst>
              <a:ext uri="{FF2B5EF4-FFF2-40B4-BE49-F238E27FC236}">
                <a16:creationId xmlns:a16="http://schemas.microsoft.com/office/drawing/2014/main" id="{86DA6D74-E803-27C4-308B-DC982418C4A6}"/>
              </a:ext>
            </a:extLst>
          </p:cNvPr>
          <p:cNvSpPr>
            <a:spLocks/>
          </p:cNvSpPr>
          <p:nvPr/>
        </p:nvSpPr>
        <p:spPr bwMode="auto">
          <a:xfrm>
            <a:off x="2037194" y="4477196"/>
            <a:ext cx="15645" cy="14528"/>
          </a:xfrm>
          <a:custGeom>
            <a:avLst/>
            <a:gdLst>
              <a:gd name="T0" fmla="*/ 65 w 6"/>
              <a:gd name="T1" fmla="*/ 55 h 5"/>
              <a:gd name="T2" fmla="*/ 49 w 6"/>
              <a:gd name="T3" fmla="*/ 0 h 5"/>
              <a:gd name="T4" fmla="*/ 12 w 6"/>
              <a:gd name="T5" fmla="*/ 34 h 5"/>
              <a:gd name="T6" fmla="*/ 28 w 6"/>
              <a:gd name="T7" fmla="*/ 88 h 5"/>
              <a:gd name="T8" fmla="*/ 65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1"/>
                  <a:pt x="4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1" name="Freeform 1327">
            <a:extLst>
              <a:ext uri="{FF2B5EF4-FFF2-40B4-BE49-F238E27FC236}">
                <a16:creationId xmlns:a16="http://schemas.microsoft.com/office/drawing/2014/main" id="{27A83B65-AE77-FE8E-F135-1918C5E5808B}"/>
              </a:ext>
            </a:extLst>
          </p:cNvPr>
          <p:cNvSpPr>
            <a:spLocks/>
          </p:cNvSpPr>
          <p:nvPr/>
        </p:nvSpPr>
        <p:spPr bwMode="auto">
          <a:xfrm>
            <a:off x="2031606" y="4506252"/>
            <a:ext cx="15645" cy="16763"/>
          </a:xfrm>
          <a:custGeom>
            <a:avLst/>
            <a:gdLst>
              <a:gd name="T0" fmla="*/ 65 w 6"/>
              <a:gd name="T1" fmla="*/ 63 h 6"/>
              <a:gd name="T2" fmla="*/ 49 w 6"/>
              <a:gd name="T3" fmla="*/ 20 h 6"/>
              <a:gd name="T4" fmla="*/ 12 w 6"/>
              <a:gd name="T5" fmla="*/ 33 h 6"/>
              <a:gd name="T6" fmla="*/ 28 w 6"/>
              <a:gd name="T7" fmla="*/ 95 h 6"/>
              <a:gd name="T8" fmla="*/ 65 w 6"/>
              <a:gd name="T9" fmla="*/ 6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3"/>
                  <a:pt x="5" y="1"/>
                  <a:pt x="4" y="1"/>
                </a:cubicBezTo>
                <a:cubicBezTo>
                  <a:pt x="3" y="0"/>
                  <a:pt x="1" y="1"/>
                  <a:pt x="1" y="2"/>
                </a:cubicBezTo>
                <a:cubicBezTo>
                  <a:pt x="0" y="4"/>
                  <a:pt x="1" y="5"/>
                  <a:pt x="2" y="6"/>
                </a:cubicBezTo>
                <a:cubicBezTo>
                  <a:pt x="4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2" name="Freeform 1328">
            <a:extLst>
              <a:ext uri="{FF2B5EF4-FFF2-40B4-BE49-F238E27FC236}">
                <a16:creationId xmlns:a16="http://schemas.microsoft.com/office/drawing/2014/main" id="{65A284D4-1484-C7E8-604C-D92D5C0241FC}"/>
              </a:ext>
            </a:extLst>
          </p:cNvPr>
          <p:cNvSpPr>
            <a:spLocks/>
          </p:cNvSpPr>
          <p:nvPr/>
        </p:nvSpPr>
        <p:spPr bwMode="auto">
          <a:xfrm>
            <a:off x="2067367" y="4529720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5" y="1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5"/>
                  <a:pt x="4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3" name="Freeform 1329">
            <a:extLst>
              <a:ext uri="{FF2B5EF4-FFF2-40B4-BE49-F238E27FC236}">
                <a16:creationId xmlns:a16="http://schemas.microsoft.com/office/drawing/2014/main" id="{543BB4D9-EAF0-8929-E231-FF68F9AB8BA8}"/>
              </a:ext>
            </a:extLst>
          </p:cNvPr>
          <p:cNvSpPr>
            <a:spLocks/>
          </p:cNvSpPr>
          <p:nvPr/>
        </p:nvSpPr>
        <p:spPr bwMode="auto">
          <a:xfrm>
            <a:off x="2047252" y="4529720"/>
            <a:ext cx="16763" cy="14528"/>
          </a:xfrm>
          <a:custGeom>
            <a:avLst/>
            <a:gdLst>
              <a:gd name="T0" fmla="*/ 83 w 6"/>
              <a:gd name="T1" fmla="*/ 55 h 5"/>
              <a:gd name="T2" fmla="*/ 63 w 6"/>
              <a:gd name="T3" fmla="*/ 0 h 5"/>
              <a:gd name="T4" fmla="*/ 20 w 6"/>
              <a:gd name="T5" fmla="*/ 34 h 5"/>
              <a:gd name="T6" fmla="*/ 33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1"/>
                  <a:pt x="4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4"/>
                  <a:pt x="2" y="5"/>
                </a:cubicBezTo>
                <a:cubicBezTo>
                  <a:pt x="4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4" name="Freeform 1330">
            <a:extLst>
              <a:ext uri="{FF2B5EF4-FFF2-40B4-BE49-F238E27FC236}">
                <a16:creationId xmlns:a16="http://schemas.microsoft.com/office/drawing/2014/main" id="{80A637DB-D950-975F-EB85-E0EB9DEC4690}"/>
              </a:ext>
            </a:extLst>
          </p:cNvPr>
          <p:cNvSpPr>
            <a:spLocks/>
          </p:cNvSpPr>
          <p:nvPr/>
        </p:nvSpPr>
        <p:spPr bwMode="auto">
          <a:xfrm>
            <a:off x="2061779" y="4546483"/>
            <a:ext cx="15645" cy="17880"/>
          </a:xfrm>
          <a:custGeom>
            <a:avLst/>
            <a:gdLst>
              <a:gd name="T0" fmla="*/ 65 w 6"/>
              <a:gd name="T1" fmla="*/ 77 h 6"/>
              <a:gd name="T2" fmla="*/ 49 w 6"/>
              <a:gd name="T3" fmla="*/ 21 h 6"/>
              <a:gd name="T4" fmla="*/ 12 w 6"/>
              <a:gd name="T5" fmla="*/ 35 h 6"/>
              <a:gd name="T6" fmla="*/ 28 w 6"/>
              <a:gd name="T7" fmla="*/ 93 h 6"/>
              <a:gd name="T8" fmla="*/ 65 w 6"/>
              <a:gd name="T9" fmla="*/ 7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2"/>
                  <a:pt x="5" y="1"/>
                  <a:pt x="4" y="1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2" y="5"/>
                </a:cubicBezTo>
                <a:cubicBezTo>
                  <a:pt x="4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5" name="Freeform 1331">
            <a:extLst>
              <a:ext uri="{FF2B5EF4-FFF2-40B4-BE49-F238E27FC236}">
                <a16:creationId xmlns:a16="http://schemas.microsoft.com/office/drawing/2014/main" id="{B5936B18-FE37-07E1-496E-51676B541120}"/>
              </a:ext>
            </a:extLst>
          </p:cNvPr>
          <p:cNvSpPr>
            <a:spLocks/>
          </p:cNvSpPr>
          <p:nvPr/>
        </p:nvSpPr>
        <p:spPr bwMode="auto">
          <a:xfrm>
            <a:off x="2091952" y="4526367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5" y="1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5"/>
                  <a:pt x="4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6" name="Freeform 1332">
            <a:extLst>
              <a:ext uri="{FF2B5EF4-FFF2-40B4-BE49-F238E27FC236}">
                <a16:creationId xmlns:a16="http://schemas.microsoft.com/office/drawing/2014/main" id="{7CFAE432-3A8E-0C94-A254-6D460B9F2757}"/>
              </a:ext>
            </a:extLst>
          </p:cNvPr>
          <p:cNvSpPr>
            <a:spLocks/>
          </p:cNvSpPr>
          <p:nvPr/>
        </p:nvSpPr>
        <p:spPr bwMode="auto">
          <a:xfrm>
            <a:off x="2058427" y="4486137"/>
            <a:ext cx="16763" cy="16763"/>
          </a:xfrm>
          <a:custGeom>
            <a:avLst/>
            <a:gdLst>
              <a:gd name="T0" fmla="*/ 83 w 6"/>
              <a:gd name="T1" fmla="*/ 63 h 6"/>
              <a:gd name="T2" fmla="*/ 63 w 6"/>
              <a:gd name="T3" fmla="*/ 0 h 6"/>
              <a:gd name="T4" fmla="*/ 20 w 6"/>
              <a:gd name="T5" fmla="*/ 33 h 6"/>
              <a:gd name="T6" fmla="*/ 33 w 6"/>
              <a:gd name="T7" fmla="*/ 83 h 6"/>
              <a:gd name="T8" fmla="*/ 83 w 6"/>
              <a:gd name="T9" fmla="*/ 6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2"/>
                  <a:pt x="5" y="1"/>
                  <a:pt x="4" y="0"/>
                </a:cubicBezTo>
                <a:cubicBezTo>
                  <a:pt x="3" y="0"/>
                  <a:pt x="1" y="1"/>
                  <a:pt x="1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7" name="Freeform 1333">
            <a:extLst>
              <a:ext uri="{FF2B5EF4-FFF2-40B4-BE49-F238E27FC236}">
                <a16:creationId xmlns:a16="http://schemas.microsoft.com/office/drawing/2014/main" id="{4790F0AD-70BC-C4D3-179E-D4575DE5F10C}"/>
              </a:ext>
            </a:extLst>
          </p:cNvPr>
          <p:cNvSpPr>
            <a:spLocks/>
          </p:cNvSpPr>
          <p:nvPr/>
        </p:nvSpPr>
        <p:spPr bwMode="auto">
          <a:xfrm>
            <a:off x="2102010" y="4419086"/>
            <a:ext cx="14528" cy="14528"/>
          </a:xfrm>
          <a:custGeom>
            <a:avLst/>
            <a:gdLst>
              <a:gd name="T0" fmla="*/ 88 w 5"/>
              <a:gd name="T1" fmla="*/ 55 h 5"/>
              <a:gd name="T2" fmla="*/ 55 w 5"/>
              <a:gd name="T3" fmla="*/ 0 h 5"/>
              <a:gd name="T4" fmla="*/ 0 w 5"/>
              <a:gd name="T5" fmla="*/ 34 h 5"/>
              <a:gd name="T6" fmla="*/ 34 w 5"/>
              <a:gd name="T7" fmla="*/ 88 h 5"/>
              <a:gd name="T8" fmla="*/ 88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5" y="1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3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8" name="Freeform 1334">
            <a:extLst>
              <a:ext uri="{FF2B5EF4-FFF2-40B4-BE49-F238E27FC236}">
                <a16:creationId xmlns:a16="http://schemas.microsoft.com/office/drawing/2014/main" id="{A2765712-727D-497D-9C50-6C6B922126CB}"/>
              </a:ext>
            </a:extLst>
          </p:cNvPr>
          <p:cNvSpPr>
            <a:spLocks/>
          </p:cNvSpPr>
          <p:nvPr/>
        </p:nvSpPr>
        <p:spPr bwMode="auto">
          <a:xfrm>
            <a:off x="2088600" y="4372150"/>
            <a:ext cx="13410" cy="17880"/>
          </a:xfrm>
          <a:custGeom>
            <a:avLst/>
            <a:gdLst>
              <a:gd name="T0" fmla="*/ 70 w 5"/>
              <a:gd name="T1" fmla="*/ 77 h 6"/>
              <a:gd name="T2" fmla="*/ 41 w 5"/>
              <a:gd name="T3" fmla="*/ 21 h 6"/>
              <a:gd name="T4" fmla="*/ 0 w 5"/>
              <a:gd name="T5" fmla="*/ 35 h 6"/>
              <a:gd name="T6" fmla="*/ 29 w 5"/>
              <a:gd name="T7" fmla="*/ 115 h 6"/>
              <a:gd name="T8" fmla="*/ 70 w 5"/>
              <a:gd name="T9" fmla="*/ 7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4"/>
                </a:moveTo>
                <a:cubicBezTo>
                  <a:pt x="5" y="3"/>
                  <a:pt x="5" y="1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0" y="4"/>
                  <a:pt x="1" y="5"/>
                  <a:pt x="2" y="6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79" name="Freeform 1335">
            <a:extLst>
              <a:ext uri="{FF2B5EF4-FFF2-40B4-BE49-F238E27FC236}">
                <a16:creationId xmlns:a16="http://schemas.microsoft.com/office/drawing/2014/main" id="{C8064753-9BCB-75F4-6BF2-DCF30797B785}"/>
              </a:ext>
            </a:extLst>
          </p:cNvPr>
          <p:cNvSpPr>
            <a:spLocks/>
          </p:cNvSpPr>
          <p:nvPr/>
        </p:nvSpPr>
        <p:spPr bwMode="auto">
          <a:xfrm>
            <a:off x="2096422" y="4301746"/>
            <a:ext cx="16763" cy="14528"/>
          </a:xfrm>
          <a:custGeom>
            <a:avLst/>
            <a:gdLst>
              <a:gd name="T0" fmla="*/ 83 w 6"/>
              <a:gd name="T1" fmla="*/ 55 h 5"/>
              <a:gd name="T2" fmla="*/ 50 w 6"/>
              <a:gd name="T3" fmla="*/ 0 h 5"/>
              <a:gd name="T4" fmla="*/ 0 w 6"/>
              <a:gd name="T5" fmla="*/ 34 h 5"/>
              <a:gd name="T6" fmla="*/ 33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1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80" name="Oval 1336">
            <a:extLst>
              <a:ext uri="{FF2B5EF4-FFF2-40B4-BE49-F238E27FC236}">
                <a16:creationId xmlns:a16="http://schemas.microsoft.com/office/drawing/2014/main" id="{B12455A0-6368-BFFC-EB21-CE9EB2E2D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4187" y="422016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81" name="Freeform 1337">
            <a:extLst>
              <a:ext uri="{FF2B5EF4-FFF2-40B4-BE49-F238E27FC236}">
                <a16:creationId xmlns:a16="http://schemas.microsoft.com/office/drawing/2014/main" id="{2F3FA61F-1FD4-0B19-EB4A-582C1903A5D7}"/>
              </a:ext>
            </a:extLst>
          </p:cNvPr>
          <p:cNvSpPr>
            <a:spLocks/>
          </p:cNvSpPr>
          <p:nvPr/>
        </p:nvSpPr>
        <p:spPr bwMode="auto">
          <a:xfrm>
            <a:off x="2096422" y="4272691"/>
            <a:ext cx="16763" cy="14528"/>
          </a:xfrm>
          <a:custGeom>
            <a:avLst/>
            <a:gdLst>
              <a:gd name="T0" fmla="*/ 83 w 6"/>
              <a:gd name="T1" fmla="*/ 55 h 5"/>
              <a:gd name="T2" fmla="*/ 50 w 6"/>
              <a:gd name="T3" fmla="*/ 0 h 5"/>
              <a:gd name="T4" fmla="*/ 20 w 6"/>
              <a:gd name="T5" fmla="*/ 34 h 5"/>
              <a:gd name="T6" fmla="*/ 33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0"/>
                  <a:pt x="3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82" name="Freeform 1338">
            <a:extLst>
              <a:ext uri="{FF2B5EF4-FFF2-40B4-BE49-F238E27FC236}">
                <a16:creationId xmlns:a16="http://schemas.microsoft.com/office/drawing/2014/main" id="{A47D62B5-5A10-F30C-26B8-6C6E35CE9CE1}"/>
              </a:ext>
            </a:extLst>
          </p:cNvPr>
          <p:cNvSpPr>
            <a:spLocks/>
          </p:cNvSpPr>
          <p:nvPr/>
        </p:nvSpPr>
        <p:spPr bwMode="auto">
          <a:xfrm>
            <a:off x="2102010" y="4348682"/>
            <a:ext cx="16763" cy="14528"/>
          </a:xfrm>
          <a:custGeom>
            <a:avLst/>
            <a:gdLst>
              <a:gd name="T0" fmla="*/ 83 w 6"/>
              <a:gd name="T1" fmla="*/ 55 h 5"/>
              <a:gd name="T2" fmla="*/ 63 w 6"/>
              <a:gd name="T3" fmla="*/ 0 h 5"/>
              <a:gd name="T4" fmla="*/ 20 w 6"/>
              <a:gd name="T5" fmla="*/ 34 h 5"/>
              <a:gd name="T6" fmla="*/ 50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1"/>
                  <a:pt x="4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3" y="5"/>
                </a:cubicBezTo>
                <a:cubicBezTo>
                  <a:pt x="4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83" name="Freeform 1339">
            <a:extLst>
              <a:ext uri="{FF2B5EF4-FFF2-40B4-BE49-F238E27FC236}">
                <a16:creationId xmlns:a16="http://schemas.microsoft.com/office/drawing/2014/main" id="{EB4B4FAF-01AF-8F08-8E43-7E654C9776E5}"/>
              </a:ext>
            </a:extLst>
          </p:cNvPr>
          <p:cNvSpPr>
            <a:spLocks/>
          </p:cNvSpPr>
          <p:nvPr/>
        </p:nvSpPr>
        <p:spPr bwMode="auto">
          <a:xfrm>
            <a:off x="2083012" y="4477196"/>
            <a:ext cx="13410" cy="16763"/>
          </a:xfrm>
          <a:custGeom>
            <a:avLst/>
            <a:gdLst>
              <a:gd name="T0" fmla="*/ 70 w 5"/>
              <a:gd name="T1" fmla="*/ 63 h 6"/>
              <a:gd name="T2" fmla="*/ 41 w 5"/>
              <a:gd name="T3" fmla="*/ 20 h 6"/>
              <a:gd name="T4" fmla="*/ 0 w 5"/>
              <a:gd name="T5" fmla="*/ 33 h 6"/>
              <a:gd name="T6" fmla="*/ 29 w 5"/>
              <a:gd name="T7" fmla="*/ 83 h 6"/>
              <a:gd name="T8" fmla="*/ 70 w 5"/>
              <a:gd name="T9" fmla="*/ 6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4"/>
                </a:moveTo>
                <a:cubicBezTo>
                  <a:pt x="5" y="2"/>
                  <a:pt x="5" y="1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84" name="Oval 1340">
            <a:extLst>
              <a:ext uri="{FF2B5EF4-FFF2-40B4-BE49-F238E27FC236}">
                <a16:creationId xmlns:a16="http://schemas.microsoft.com/office/drawing/2014/main" id="{6B7E71F1-E6FA-BB88-C612-1D2215650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1952" y="404248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85" name="Oval 1341">
            <a:extLst>
              <a:ext uri="{FF2B5EF4-FFF2-40B4-BE49-F238E27FC236}">
                <a16:creationId xmlns:a16="http://schemas.microsoft.com/office/drawing/2014/main" id="{D2F8A829-5549-BD4C-826C-C00321ABD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1837" y="405477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86" name="Oval 1342">
            <a:extLst>
              <a:ext uri="{FF2B5EF4-FFF2-40B4-BE49-F238E27FC236}">
                <a16:creationId xmlns:a16="http://schemas.microsoft.com/office/drawing/2014/main" id="{810D8DC4-46C1-F4E7-C42C-A73CFF466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9775" y="408718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87" name="Oval 1343">
            <a:extLst>
              <a:ext uri="{FF2B5EF4-FFF2-40B4-BE49-F238E27FC236}">
                <a16:creationId xmlns:a16="http://schemas.microsoft.com/office/drawing/2014/main" id="{0E19E9A6-776D-2ED8-1E8F-AD6AE715B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2010" y="412406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88" name="Oval 1344">
            <a:extLst>
              <a:ext uri="{FF2B5EF4-FFF2-40B4-BE49-F238E27FC236}">
                <a16:creationId xmlns:a16="http://schemas.microsoft.com/office/drawing/2014/main" id="{EDA86AEE-E5A6-B3D1-0D3C-9B7CF4B5D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600" y="414194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89" name="Oval 1345">
            <a:extLst>
              <a:ext uri="{FF2B5EF4-FFF2-40B4-BE49-F238E27FC236}">
                <a16:creationId xmlns:a16="http://schemas.microsoft.com/office/drawing/2014/main" id="{7D47A8CD-1941-8BC7-BDEF-4E541E612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185" y="416764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90" name="Oval 1346">
            <a:extLst>
              <a:ext uri="{FF2B5EF4-FFF2-40B4-BE49-F238E27FC236}">
                <a16:creationId xmlns:a16="http://schemas.microsoft.com/office/drawing/2014/main" id="{EE392464-E4F9-7948-481D-C946F3C05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419446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91" name="Oval 1347">
            <a:extLst>
              <a:ext uri="{FF2B5EF4-FFF2-40B4-BE49-F238E27FC236}">
                <a16:creationId xmlns:a16="http://schemas.microsoft.com/office/drawing/2014/main" id="{A29DA6A8-B55E-C5CF-E869-B8801BD69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1952" y="420340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92" name="Oval 1348">
            <a:extLst>
              <a:ext uri="{FF2B5EF4-FFF2-40B4-BE49-F238E27FC236}">
                <a16:creationId xmlns:a16="http://schemas.microsoft.com/office/drawing/2014/main" id="{254E5F67-E46D-FE3B-ACA1-354F6FE59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185" y="423469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93" name="Oval 1349">
            <a:extLst>
              <a:ext uri="{FF2B5EF4-FFF2-40B4-BE49-F238E27FC236}">
                <a16:creationId xmlns:a16="http://schemas.microsoft.com/office/drawing/2014/main" id="{E7F681C0-2ABA-8C6C-407C-33852EC97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6365" y="423804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494" name="Freeform 1350">
            <a:extLst>
              <a:ext uri="{FF2B5EF4-FFF2-40B4-BE49-F238E27FC236}">
                <a16:creationId xmlns:a16="http://schemas.microsoft.com/office/drawing/2014/main" id="{544D912D-84F6-E639-D52C-509AF6FB974A}"/>
              </a:ext>
            </a:extLst>
          </p:cNvPr>
          <p:cNvSpPr>
            <a:spLocks/>
          </p:cNvSpPr>
          <p:nvPr/>
        </p:nvSpPr>
        <p:spPr bwMode="auto">
          <a:xfrm>
            <a:off x="2116538" y="4279396"/>
            <a:ext cx="7823" cy="7823"/>
          </a:xfrm>
          <a:custGeom>
            <a:avLst/>
            <a:gdLst>
              <a:gd name="T0" fmla="*/ 37 w 3"/>
              <a:gd name="T1" fmla="*/ 28 h 3"/>
              <a:gd name="T2" fmla="*/ 28 w 3"/>
              <a:gd name="T3" fmla="*/ 0 h 3"/>
              <a:gd name="T4" fmla="*/ 0 w 3"/>
              <a:gd name="T5" fmla="*/ 12 h 3"/>
              <a:gd name="T6" fmla="*/ 12 w 3"/>
              <a:gd name="T7" fmla="*/ 37 h 3"/>
              <a:gd name="T8" fmla="*/ 37 w 3"/>
              <a:gd name="T9" fmla="*/ 2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1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95" name="Freeform 1351">
            <a:extLst>
              <a:ext uri="{FF2B5EF4-FFF2-40B4-BE49-F238E27FC236}">
                <a16:creationId xmlns:a16="http://schemas.microsoft.com/office/drawing/2014/main" id="{043E5C0C-8FF6-D68D-A2A2-18F6CC9EB397}"/>
              </a:ext>
            </a:extLst>
          </p:cNvPr>
          <p:cNvSpPr>
            <a:spLocks/>
          </p:cNvSpPr>
          <p:nvPr/>
        </p:nvSpPr>
        <p:spPr bwMode="auto">
          <a:xfrm>
            <a:off x="2113185" y="4301746"/>
            <a:ext cx="7823" cy="8940"/>
          </a:xfrm>
          <a:custGeom>
            <a:avLst/>
            <a:gdLst>
              <a:gd name="T0" fmla="*/ 37 w 3"/>
              <a:gd name="T1" fmla="*/ 35 h 3"/>
              <a:gd name="T2" fmla="*/ 28 w 3"/>
              <a:gd name="T3" fmla="*/ 0 h 3"/>
              <a:gd name="T4" fmla="*/ 0 w 3"/>
              <a:gd name="T5" fmla="*/ 21 h 3"/>
              <a:gd name="T6" fmla="*/ 28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96" name="Freeform 1352">
            <a:extLst>
              <a:ext uri="{FF2B5EF4-FFF2-40B4-BE49-F238E27FC236}">
                <a16:creationId xmlns:a16="http://schemas.microsoft.com/office/drawing/2014/main" id="{6F9C84CD-5CFE-0267-3C47-F1526D4879A1}"/>
              </a:ext>
            </a:extLst>
          </p:cNvPr>
          <p:cNvSpPr>
            <a:spLocks/>
          </p:cNvSpPr>
          <p:nvPr/>
        </p:nvSpPr>
        <p:spPr bwMode="auto">
          <a:xfrm>
            <a:off x="2096422" y="4325214"/>
            <a:ext cx="11175" cy="12293"/>
          </a:xfrm>
          <a:custGeom>
            <a:avLst/>
            <a:gdLst>
              <a:gd name="T0" fmla="*/ 63 w 4"/>
              <a:gd name="T1" fmla="*/ 47 h 4"/>
              <a:gd name="T2" fmla="*/ 33 w 4"/>
              <a:gd name="T3" fmla="*/ 22 h 4"/>
              <a:gd name="T4" fmla="*/ 20 w 4"/>
              <a:gd name="T5" fmla="*/ 47 h 4"/>
              <a:gd name="T6" fmla="*/ 33 w 4"/>
              <a:gd name="T7" fmla="*/ 83 h 4"/>
              <a:gd name="T8" fmla="*/ 63 w 4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4" y="2"/>
                </a:moveTo>
                <a:cubicBezTo>
                  <a:pt x="4" y="2"/>
                  <a:pt x="3" y="1"/>
                  <a:pt x="2" y="1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3"/>
                  <a:pt x="2" y="4"/>
                </a:cubicBezTo>
                <a:cubicBezTo>
                  <a:pt x="3" y="4"/>
                  <a:pt x="3" y="3"/>
                  <a:pt x="4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97" name="Freeform 1353">
            <a:extLst>
              <a:ext uri="{FF2B5EF4-FFF2-40B4-BE49-F238E27FC236}">
                <a16:creationId xmlns:a16="http://schemas.microsoft.com/office/drawing/2014/main" id="{4DA0E034-35E5-D45C-2764-6B5ABE426A32}"/>
              </a:ext>
            </a:extLst>
          </p:cNvPr>
          <p:cNvSpPr>
            <a:spLocks/>
          </p:cNvSpPr>
          <p:nvPr/>
        </p:nvSpPr>
        <p:spPr bwMode="auto">
          <a:xfrm>
            <a:off x="2116538" y="4354270"/>
            <a:ext cx="10058" cy="8940"/>
          </a:xfrm>
          <a:custGeom>
            <a:avLst/>
            <a:gdLst>
              <a:gd name="T0" fmla="*/ 36 w 4"/>
              <a:gd name="T1" fmla="*/ 35 h 3"/>
              <a:gd name="T2" fmla="*/ 25 w 4"/>
              <a:gd name="T3" fmla="*/ 0 h 3"/>
              <a:gd name="T4" fmla="*/ 0 w 4"/>
              <a:gd name="T5" fmla="*/ 21 h 3"/>
              <a:gd name="T6" fmla="*/ 25 w 4"/>
              <a:gd name="T7" fmla="*/ 56 h 3"/>
              <a:gd name="T8" fmla="*/ 36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4" y="1"/>
                  <a:pt x="3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98" name="Freeform 1354">
            <a:extLst>
              <a:ext uri="{FF2B5EF4-FFF2-40B4-BE49-F238E27FC236}">
                <a16:creationId xmlns:a16="http://schemas.microsoft.com/office/drawing/2014/main" id="{DE1AE5FD-3654-996E-CBF8-1EC6EC47E291}"/>
              </a:ext>
            </a:extLst>
          </p:cNvPr>
          <p:cNvSpPr>
            <a:spLocks/>
          </p:cNvSpPr>
          <p:nvPr/>
        </p:nvSpPr>
        <p:spPr bwMode="auto">
          <a:xfrm>
            <a:off x="2110950" y="4386678"/>
            <a:ext cx="7823" cy="11175"/>
          </a:xfrm>
          <a:custGeom>
            <a:avLst/>
            <a:gdLst>
              <a:gd name="T0" fmla="*/ 37 w 3"/>
              <a:gd name="T1" fmla="*/ 33 h 4"/>
              <a:gd name="T2" fmla="*/ 28 w 3"/>
              <a:gd name="T3" fmla="*/ 0 h 4"/>
              <a:gd name="T4" fmla="*/ 0 w 3"/>
              <a:gd name="T5" fmla="*/ 20 h 4"/>
              <a:gd name="T6" fmla="*/ 12 w 3"/>
              <a:gd name="T7" fmla="*/ 50 h 4"/>
              <a:gd name="T8" fmla="*/ 37 w 3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3" y="2"/>
                </a:moveTo>
                <a:cubicBezTo>
                  <a:pt x="3" y="1"/>
                  <a:pt x="3" y="1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99" name="Freeform 1355">
            <a:extLst>
              <a:ext uri="{FF2B5EF4-FFF2-40B4-BE49-F238E27FC236}">
                <a16:creationId xmlns:a16="http://schemas.microsoft.com/office/drawing/2014/main" id="{3E77C347-0D95-3626-C2F8-04C5E57AE2BB}"/>
              </a:ext>
            </a:extLst>
          </p:cNvPr>
          <p:cNvSpPr>
            <a:spLocks/>
          </p:cNvSpPr>
          <p:nvPr/>
        </p:nvSpPr>
        <p:spPr bwMode="auto">
          <a:xfrm>
            <a:off x="2088600" y="4415733"/>
            <a:ext cx="11175" cy="8940"/>
          </a:xfrm>
          <a:custGeom>
            <a:avLst/>
            <a:gdLst>
              <a:gd name="T0" fmla="*/ 63 w 4"/>
              <a:gd name="T1" fmla="*/ 35 h 3"/>
              <a:gd name="T2" fmla="*/ 50 w 4"/>
              <a:gd name="T3" fmla="*/ 0 h 3"/>
              <a:gd name="T4" fmla="*/ 20 w 4"/>
              <a:gd name="T5" fmla="*/ 21 h 3"/>
              <a:gd name="T6" fmla="*/ 33 w 4"/>
              <a:gd name="T7" fmla="*/ 56 h 3"/>
              <a:gd name="T8" fmla="*/ 63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4" y="2"/>
                </a:moveTo>
                <a:cubicBezTo>
                  <a:pt x="4" y="1"/>
                  <a:pt x="3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00" name="Freeform 1356">
            <a:extLst>
              <a:ext uri="{FF2B5EF4-FFF2-40B4-BE49-F238E27FC236}">
                <a16:creationId xmlns:a16="http://schemas.microsoft.com/office/drawing/2014/main" id="{3AA5B7CD-FD2A-7C35-EC5E-DE5A3B789D2B}"/>
              </a:ext>
            </a:extLst>
          </p:cNvPr>
          <p:cNvSpPr>
            <a:spLocks/>
          </p:cNvSpPr>
          <p:nvPr/>
        </p:nvSpPr>
        <p:spPr bwMode="auto">
          <a:xfrm>
            <a:off x="2107597" y="4464904"/>
            <a:ext cx="8940" cy="8940"/>
          </a:xfrm>
          <a:custGeom>
            <a:avLst/>
            <a:gdLst>
              <a:gd name="T0" fmla="*/ 56 w 3"/>
              <a:gd name="T1" fmla="*/ 35 h 3"/>
              <a:gd name="T2" fmla="*/ 35 w 3"/>
              <a:gd name="T3" fmla="*/ 0 h 3"/>
              <a:gd name="T4" fmla="*/ 0 w 3"/>
              <a:gd name="T5" fmla="*/ 21 h 3"/>
              <a:gd name="T6" fmla="*/ 21 w 3"/>
              <a:gd name="T7" fmla="*/ 56 h 3"/>
              <a:gd name="T8" fmla="*/ 56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2"/>
                  <a:pt x="1" y="3"/>
                </a:cubicBezTo>
                <a:cubicBezTo>
                  <a:pt x="2" y="3"/>
                  <a:pt x="3" y="2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01" name="Freeform 1357">
            <a:extLst>
              <a:ext uri="{FF2B5EF4-FFF2-40B4-BE49-F238E27FC236}">
                <a16:creationId xmlns:a16="http://schemas.microsoft.com/office/drawing/2014/main" id="{431808C3-23EF-B788-56C8-5E017A5BFAE9}"/>
              </a:ext>
            </a:extLst>
          </p:cNvPr>
          <p:cNvSpPr>
            <a:spLocks/>
          </p:cNvSpPr>
          <p:nvPr/>
        </p:nvSpPr>
        <p:spPr bwMode="auto">
          <a:xfrm>
            <a:off x="2091952" y="4448141"/>
            <a:ext cx="10058" cy="8940"/>
          </a:xfrm>
          <a:custGeom>
            <a:avLst/>
            <a:gdLst>
              <a:gd name="T0" fmla="*/ 36 w 4"/>
              <a:gd name="T1" fmla="*/ 35 h 3"/>
              <a:gd name="T2" fmla="*/ 25 w 4"/>
              <a:gd name="T3" fmla="*/ 0 h 3"/>
              <a:gd name="T4" fmla="*/ 11 w 4"/>
              <a:gd name="T5" fmla="*/ 21 h 3"/>
              <a:gd name="T6" fmla="*/ 25 w 4"/>
              <a:gd name="T7" fmla="*/ 56 h 3"/>
              <a:gd name="T8" fmla="*/ 36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4" y="1"/>
                  <a:pt x="3" y="0"/>
                  <a:pt x="2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1" y="2"/>
                  <a:pt x="2" y="3"/>
                </a:cubicBezTo>
                <a:cubicBezTo>
                  <a:pt x="2" y="3"/>
                  <a:pt x="3" y="2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02" name="Freeform 1358">
            <a:extLst>
              <a:ext uri="{FF2B5EF4-FFF2-40B4-BE49-F238E27FC236}">
                <a16:creationId xmlns:a16="http://schemas.microsoft.com/office/drawing/2014/main" id="{0E8BDC37-85D2-6484-0CE6-0667F7D76F8C}"/>
              </a:ext>
            </a:extLst>
          </p:cNvPr>
          <p:cNvSpPr>
            <a:spLocks/>
          </p:cNvSpPr>
          <p:nvPr/>
        </p:nvSpPr>
        <p:spPr bwMode="auto">
          <a:xfrm>
            <a:off x="2102010" y="4500664"/>
            <a:ext cx="11175" cy="11175"/>
          </a:xfrm>
          <a:custGeom>
            <a:avLst/>
            <a:gdLst>
              <a:gd name="T0" fmla="*/ 50 w 4"/>
              <a:gd name="T1" fmla="*/ 33 h 4"/>
              <a:gd name="T2" fmla="*/ 33 w 4"/>
              <a:gd name="T3" fmla="*/ 0 h 4"/>
              <a:gd name="T4" fmla="*/ 0 w 4"/>
              <a:gd name="T5" fmla="*/ 20 h 4"/>
              <a:gd name="T6" fmla="*/ 20 w 4"/>
              <a:gd name="T7" fmla="*/ 50 h 4"/>
              <a:gd name="T8" fmla="*/ 50 w 4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cubicBezTo>
                  <a:pt x="4" y="2"/>
                  <a:pt x="3" y="1"/>
                  <a:pt x="2" y="0"/>
                </a:cubicBezTo>
                <a:cubicBezTo>
                  <a:pt x="2" y="0"/>
                  <a:pt x="1" y="1"/>
                  <a:pt x="0" y="1"/>
                </a:cubicBezTo>
                <a:cubicBezTo>
                  <a:pt x="0" y="2"/>
                  <a:pt x="1" y="3"/>
                  <a:pt x="1" y="3"/>
                </a:cubicBezTo>
                <a:cubicBezTo>
                  <a:pt x="2" y="4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03" name="Freeform 1359">
            <a:extLst>
              <a:ext uri="{FF2B5EF4-FFF2-40B4-BE49-F238E27FC236}">
                <a16:creationId xmlns:a16="http://schemas.microsoft.com/office/drawing/2014/main" id="{C6AED6E1-D855-F4E8-89B1-4D40C7351F61}"/>
              </a:ext>
            </a:extLst>
          </p:cNvPr>
          <p:cNvSpPr>
            <a:spLocks/>
          </p:cNvSpPr>
          <p:nvPr/>
        </p:nvSpPr>
        <p:spPr bwMode="auto">
          <a:xfrm>
            <a:off x="2080777" y="4508487"/>
            <a:ext cx="11175" cy="8940"/>
          </a:xfrm>
          <a:custGeom>
            <a:avLst/>
            <a:gdLst>
              <a:gd name="T0" fmla="*/ 63 w 4"/>
              <a:gd name="T1" fmla="*/ 35 h 3"/>
              <a:gd name="T2" fmla="*/ 50 w 4"/>
              <a:gd name="T3" fmla="*/ 0 h 3"/>
              <a:gd name="T4" fmla="*/ 20 w 4"/>
              <a:gd name="T5" fmla="*/ 21 h 3"/>
              <a:gd name="T6" fmla="*/ 33 w 4"/>
              <a:gd name="T7" fmla="*/ 56 h 3"/>
              <a:gd name="T8" fmla="*/ 63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4" y="2"/>
                </a:moveTo>
                <a:cubicBezTo>
                  <a:pt x="4" y="1"/>
                  <a:pt x="3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3" y="3"/>
                  <a:pt x="3" y="3"/>
                  <a:pt x="4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04" name="Freeform 1360">
            <a:extLst>
              <a:ext uri="{FF2B5EF4-FFF2-40B4-BE49-F238E27FC236}">
                <a16:creationId xmlns:a16="http://schemas.microsoft.com/office/drawing/2014/main" id="{357CB49E-2442-E866-C441-9B5897B5AC24}"/>
              </a:ext>
            </a:extLst>
          </p:cNvPr>
          <p:cNvSpPr>
            <a:spLocks/>
          </p:cNvSpPr>
          <p:nvPr/>
        </p:nvSpPr>
        <p:spPr bwMode="auto">
          <a:xfrm>
            <a:off x="2094187" y="4553188"/>
            <a:ext cx="11175" cy="11175"/>
          </a:xfrm>
          <a:custGeom>
            <a:avLst/>
            <a:gdLst>
              <a:gd name="T0" fmla="*/ 63 w 4"/>
              <a:gd name="T1" fmla="*/ 33 h 4"/>
              <a:gd name="T2" fmla="*/ 50 w 4"/>
              <a:gd name="T3" fmla="*/ 0 h 4"/>
              <a:gd name="T4" fmla="*/ 20 w 4"/>
              <a:gd name="T5" fmla="*/ 20 h 4"/>
              <a:gd name="T6" fmla="*/ 33 w 4"/>
              <a:gd name="T7" fmla="*/ 50 h 4"/>
              <a:gd name="T8" fmla="*/ 63 w 4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4" y="2"/>
                </a:moveTo>
                <a:cubicBezTo>
                  <a:pt x="4" y="2"/>
                  <a:pt x="3" y="1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4"/>
                  <a:pt x="3" y="3"/>
                  <a:pt x="4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05" name="Freeform 1361">
            <a:extLst>
              <a:ext uri="{FF2B5EF4-FFF2-40B4-BE49-F238E27FC236}">
                <a16:creationId xmlns:a16="http://schemas.microsoft.com/office/drawing/2014/main" id="{5C067827-BA9B-F25A-44DA-E04C60589142}"/>
              </a:ext>
            </a:extLst>
          </p:cNvPr>
          <p:cNvSpPr>
            <a:spLocks/>
          </p:cNvSpPr>
          <p:nvPr/>
        </p:nvSpPr>
        <p:spPr bwMode="auto">
          <a:xfrm>
            <a:off x="2121008" y="4531955"/>
            <a:ext cx="8940" cy="12293"/>
          </a:xfrm>
          <a:custGeom>
            <a:avLst/>
            <a:gdLst>
              <a:gd name="T0" fmla="*/ 56 w 3"/>
              <a:gd name="T1" fmla="*/ 47 h 4"/>
              <a:gd name="T2" fmla="*/ 35 w 3"/>
              <a:gd name="T3" fmla="*/ 0 h 4"/>
              <a:gd name="T4" fmla="*/ 0 w 3"/>
              <a:gd name="T5" fmla="*/ 22 h 4"/>
              <a:gd name="T6" fmla="*/ 21 w 3"/>
              <a:gd name="T7" fmla="*/ 61 h 4"/>
              <a:gd name="T8" fmla="*/ 56 w 3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3" y="2"/>
                </a:moveTo>
                <a:cubicBezTo>
                  <a:pt x="3" y="2"/>
                  <a:pt x="3" y="1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06" name="Oval 1362">
            <a:extLst>
              <a:ext uri="{FF2B5EF4-FFF2-40B4-BE49-F238E27FC236}">
                <a16:creationId xmlns:a16="http://schemas.microsoft.com/office/drawing/2014/main" id="{9B383049-964C-5D1F-EBDC-779433791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5016" y="4558775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07" name="Oval 1363">
            <a:extLst>
              <a:ext uri="{FF2B5EF4-FFF2-40B4-BE49-F238E27FC236}">
                <a16:creationId xmlns:a16="http://schemas.microsoft.com/office/drawing/2014/main" id="{FB39AB1B-D125-12AE-9364-8374CB089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606" y="453195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08" name="Oval 1364">
            <a:extLst>
              <a:ext uri="{FF2B5EF4-FFF2-40B4-BE49-F238E27FC236}">
                <a16:creationId xmlns:a16="http://schemas.microsoft.com/office/drawing/2014/main" id="{02FA1B57-096A-47EF-41BF-65099D574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429" y="463700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09" name="Freeform 1365">
            <a:extLst>
              <a:ext uri="{FF2B5EF4-FFF2-40B4-BE49-F238E27FC236}">
                <a16:creationId xmlns:a16="http://schemas.microsoft.com/office/drawing/2014/main" id="{BF4CA3B8-7A77-C6A6-EBD5-F8DE0476E0F7}"/>
              </a:ext>
            </a:extLst>
          </p:cNvPr>
          <p:cNvSpPr>
            <a:spLocks/>
          </p:cNvSpPr>
          <p:nvPr/>
        </p:nvSpPr>
        <p:spPr bwMode="auto">
          <a:xfrm>
            <a:off x="2037194" y="4745401"/>
            <a:ext cx="18998" cy="20115"/>
          </a:xfrm>
          <a:custGeom>
            <a:avLst/>
            <a:gdLst>
              <a:gd name="T0" fmla="*/ 100 w 7"/>
              <a:gd name="T1" fmla="*/ 67 h 7"/>
              <a:gd name="T2" fmla="*/ 70 w 7"/>
              <a:gd name="T3" fmla="*/ 0 h 7"/>
              <a:gd name="T4" fmla="*/ 12 w 7"/>
              <a:gd name="T5" fmla="*/ 54 h 7"/>
              <a:gd name="T6" fmla="*/ 41 w 7"/>
              <a:gd name="T7" fmla="*/ 100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0"/>
                  <a:pt x="5" y="0"/>
                </a:cubicBezTo>
                <a:cubicBezTo>
                  <a:pt x="3" y="0"/>
                  <a:pt x="1" y="1"/>
                  <a:pt x="1" y="3"/>
                </a:cubicBezTo>
                <a:cubicBezTo>
                  <a:pt x="0" y="4"/>
                  <a:pt x="1" y="6"/>
                  <a:pt x="3" y="6"/>
                </a:cubicBezTo>
                <a:cubicBezTo>
                  <a:pt x="5" y="7"/>
                  <a:pt x="7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10" name="Freeform 1366">
            <a:extLst>
              <a:ext uri="{FF2B5EF4-FFF2-40B4-BE49-F238E27FC236}">
                <a16:creationId xmlns:a16="http://schemas.microsoft.com/office/drawing/2014/main" id="{5D1EAD76-6D78-8232-4A60-2C853021D540}"/>
              </a:ext>
            </a:extLst>
          </p:cNvPr>
          <p:cNvSpPr>
            <a:spLocks/>
          </p:cNvSpPr>
          <p:nvPr/>
        </p:nvSpPr>
        <p:spPr bwMode="auto">
          <a:xfrm>
            <a:off x="2037194" y="4818039"/>
            <a:ext cx="18998" cy="20115"/>
          </a:xfrm>
          <a:custGeom>
            <a:avLst/>
            <a:gdLst>
              <a:gd name="T0" fmla="*/ 100 w 7"/>
              <a:gd name="T1" fmla="*/ 67 h 7"/>
              <a:gd name="T2" fmla="*/ 70 w 7"/>
              <a:gd name="T3" fmla="*/ 0 h 7"/>
              <a:gd name="T4" fmla="*/ 0 w 7"/>
              <a:gd name="T5" fmla="*/ 33 h 7"/>
              <a:gd name="T6" fmla="*/ 41 w 7"/>
              <a:gd name="T7" fmla="*/ 100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1"/>
                  <a:pt x="5" y="0"/>
                </a:cubicBezTo>
                <a:cubicBezTo>
                  <a:pt x="3" y="0"/>
                  <a:pt x="1" y="0"/>
                  <a:pt x="0" y="2"/>
                </a:cubicBezTo>
                <a:cubicBezTo>
                  <a:pt x="0" y="4"/>
                  <a:pt x="1" y="6"/>
                  <a:pt x="3" y="6"/>
                </a:cubicBezTo>
                <a:cubicBezTo>
                  <a:pt x="4" y="7"/>
                  <a:pt x="6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11" name="Freeform 1367">
            <a:extLst>
              <a:ext uri="{FF2B5EF4-FFF2-40B4-BE49-F238E27FC236}">
                <a16:creationId xmlns:a16="http://schemas.microsoft.com/office/drawing/2014/main" id="{016F2DE4-BFF3-4700-D1CF-259FEC01EBED}"/>
              </a:ext>
            </a:extLst>
          </p:cNvPr>
          <p:cNvSpPr>
            <a:spLocks/>
          </p:cNvSpPr>
          <p:nvPr/>
        </p:nvSpPr>
        <p:spPr bwMode="auto">
          <a:xfrm>
            <a:off x="2050604" y="4876150"/>
            <a:ext cx="21233" cy="20115"/>
          </a:xfrm>
          <a:custGeom>
            <a:avLst/>
            <a:gdLst>
              <a:gd name="T0" fmla="*/ 95 w 8"/>
              <a:gd name="T1" fmla="*/ 85 h 7"/>
              <a:gd name="T2" fmla="*/ 69 w 8"/>
              <a:gd name="T3" fmla="*/ 21 h 7"/>
              <a:gd name="T4" fmla="*/ 12 w 8"/>
              <a:gd name="T5" fmla="*/ 54 h 7"/>
              <a:gd name="T6" fmla="*/ 40 w 8"/>
              <a:gd name="T7" fmla="*/ 118 h 7"/>
              <a:gd name="T8" fmla="*/ 95 w 8"/>
              <a:gd name="T9" fmla="*/ 8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5"/>
                </a:moveTo>
                <a:cubicBezTo>
                  <a:pt x="8" y="3"/>
                  <a:pt x="7" y="1"/>
                  <a:pt x="5" y="1"/>
                </a:cubicBezTo>
                <a:cubicBezTo>
                  <a:pt x="3" y="0"/>
                  <a:pt x="1" y="1"/>
                  <a:pt x="1" y="3"/>
                </a:cubicBezTo>
                <a:cubicBezTo>
                  <a:pt x="0" y="5"/>
                  <a:pt x="1" y="6"/>
                  <a:pt x="3" y="7"/>
                </a:cubicBezTo>
                <a:cubicBezTo>
                  <a:pt x="5" y="7"/>
                  <a:pt x="7" y="7"/>
                  <a:pt x="7" y="5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12" name="Freeform 1368">
            <a:extLst>
              <a:ext uri="{FF2B5EF4-FFF2-40B4-BE49-F238E27FC236}">
                <a16:creationId xmlns:a16="http://schemas.microsoft.com/office/drawing/2014/main" id="{4CA31330-A1EB-708C-FA59-B7A5008B0D37}"/>
              </a:ext>
            </a:extLst>
          </p:cNvPr>
          <p:cNvSpPr>
            <a:spLocks/>
          </p:cNvSpPr>
          <p:nvPr/>
        </p:nvSpPr>
        <p:spPr bwMode="auto">
          <a:xfrm>
            <a:off x="2042781" y="4923086"/>
            <a:ext cx="21233" cy="20115"/>
          </a:xfrm>
          <a:custGeom>
            <a:avLst/>
            <a:gdLst>
              <a:gd name="T0" fmla="*/ 95 w 8"/>
              <a:gd name="T1" fmla="*/ 85 h 7"/>
              <a:gd name="T2" fmla="*/ 69 w 8"/>
              <a:gd name="T3" fmla="*/ 0 h 7"/>
              <a:gd name="T4" fmla="*/ 12 w 8"/>
              <a:gd name="T5" fmla="*/ 54 h 7"/>
              <a:gd name="T6" fmla="*/ 40 w 8"/>
              <a:gd name="T7" fmla="*/ 118 h 7"/>
              <a:gd name="T8" fmla="*/ 95 w 8"/>
              <a:gd name="T9" fmla="*/ 8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" h="7">
                <a:moveTo>
                  <a:pt x="7" y="5"/>
                </a:moveTo>
                <a:cubicBezTo>
                  <a:pt x="8" y="3"/>
                  <a:pt x="7" y="1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4"/>
                  <a:pt x="1" y="6"/>
                  <a:pt x="3" y="7"/>
                </a:cubicBezTo>
                <a:cubicBezTo>
                  <a:pt x="5" y="7"/>
                  <a:pt x="7" y="6"/>
                  <a:pt x="7" y="5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13" name="Freeform 1369">
            <a:extLst>
              <a:ext uri="{FF2B5EF4-FFF2-40B4-BE49-F238E27FC236}">
                <a16:creationId xmlns:a16="http://schemas.microsoft.com/office/drawing/2014/main" id="{238BDED2-3864-EFD6-D3D8-8D4AA8540FD6}"/>
              </a:ext>
            </a:extLst>
          </p:cNvPr>
          <p:cNvSpPr>
            <a:spLocks/>
          </p:cNvSpPr>
          <p:nvPr/>
        </p:nvSpPr>
        <p:spPr bwMode="auto">
          <a:xfrm>
            <a:off x="2052839" y="4704052"/>
            <a:ext cx="18998" cy="20115"/>
          </a:xfrm>
          <a:custGeom>
            <a:avLst/>
            <a:gdLst>
              <a:gd name="T0" fmla="*/ 100 w 7"/>
              <a:gd name="T1" fmla="*/ 67 h 7"/>
              <a:gd name="T2" fmla="*/ 58 w 7"/>
              <a:gd name="T3" fmla="*/ 0 h 7"/>
              <a:gd name="T4" fmla="*/ 0 w 7"/>
              <a:gd name="T5" fmla="*/ 54 h 7"/>
              <a:gd name="T6" fmla="*/ 41 w 7"/>
              <a:gd name="T7" fmla="*/ 118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1"/>
                  <a:pt x="4" y="0"/>
                </a:cubicBezTo>
                <a:cubicBezTo>
                  <a:pt x="3" y="0"/>
                  <a:pt x="1" y="1"/>
                  <a:pt x="0" y="3"/>
                </a:cubicBezTo>
                <a:cubicBezTo>
                  <a:pt x="0" y="5"/>
                  <a:pt x="1" y="6"/>
                  <a:pt x="3" y="7"/>
                </a:cubicBezTo>
                <a:cubicBezTo>
                  <a:pt x="5" y="7"/>
                  <a:pt x="7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14" name="Freeform 1370">
            <a:extLst>
              <a:ext uri="{FF2B5EF4-FFF2-40B4-BE49-F238E27FC236}">
                <a16:creationId xmlns:a16="http://schemas.microsoft.com/office/drawing/2014/main" id="{50AFE478-E88A-3AC0-9E76-93EFD4121251}"/>
              </a:ext>
            </a:extLst>
          </p:cNvPr>
          <p:cNvSpPr>
            <a:spLocks/>
          </p:cNvSpPr>
          <p:nvPr/>
        </p:nvSpPr>
        <p:spPr bwMode="auto">
          <a:xfrm>
            <a:off x="2056192" y="4791219"/>
            <a:ext cx="18998" cy="20115"/>
          </a:xfrm>
          <a:custGeom>
            <a:avLst/>
            <a:gdLst>
              <a:gd name="T0" fmla="*/ 100 w 7"/>
              <a:gd name="T1" fmla="*/ 85 h 7"/>
              <a:gd name="T2" fmla="*/ 58 w 7"/>
              <a:gd name="T3" fmla="*/ 0 h 7"/>
              <a:gd name="T4" fmla="*/ 0 w 7"/>
              <a:gd name="T5" fmla="*/ 54 h 7"/>
              <a:gd name="T6" fmla="*/ 29 w 7"/>
              <a:gd name="T7" fmla="*/ 118 h 7"/>
              <a:gd name="T8" fmla="*/ 100 w 7"/>
              <a:gd name="T9" fmla="*/ 8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5"/>
                </a:moveTo>
                <a:cubicBezTo>
                  <a:pt x="7" y="3"/>
                  <a:pt x="6" y="1"/>
                  <a:pt x="4" y="0"/>
                </a:cubicBezTo>
                <a:cubicBezTo>
                  <a:pt x="3" y="0"/>
                  <a:pt x="1" y="1"/>
                  <a:pt x="0" y="3"/>
                </a:cubicBezTo>
                <a:cubicBezTo>
                  <a:pt x="0" y="4"/>
                  <a:pt x="1" y="6"/>
                  <a:pt x="2" y="7"/>
                </a:cubicBezTo>
                <a:cubicBezTo>
                  <a:pt x="4" y="7"/>
                  <a:pt x="6" y="6"/>
                  <a:pt x="7" y="5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15" name="Oval 1371">
            <a:extLst>
              <a:ext uri="{FF2B5EF4-FFF2-40B4-BE49-F238E27FC236}">
                <a16:creationId xmlns:a16="http://schemas.microsoft.com/office/drawing/2014/main" id="{809A4243-4968-9B46-179D-67C4F91C6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606" y="458447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16" name="Oval 1372">
            <a:extLst>
              <a:ext uri="{FF2B5EF4-FFF2-40B4-BE49-F238E27FC236}">
                <a16:creationId xmlns:a16="http://schemas.microsoft.com/office/drawing/2014/main" id="{C5B781D5-4565-D224-0158-E4C9C308C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252" y="459900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17" name="Oval 1373">
            <a:extLst>
              <a:ext uri="{FF2B5EF4-FFF2-40B4-BE49-F238E27FC236}">
                <a16:creationId xmlns:a16="http://schemas.microsoft.com/office/drawing/2014/main" id="{B2FE5025-7059-37C0-281F-52EC4AD79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606" y="461129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18" name="Freeform 1374">
            <a:extLst>
              <a:ext uri="{FF2B5EF4-FFF2-40B4-BE49-F238E27FC236}">
                <a16:creationId xmlns:a16="http://schemas.microsoft.com/office/drawing/2014/main" id="{D749DAB4-8C4D-7133-C453-240C081D798D}"/>
              </a:ext>
            </a:extLst>
          </p:cNvPr>
          <p:cNvSpPr>
            <a:spLocks/>
          </p:cNvSpPr>
          <p:nvPr/>
        </p:nvSpPr>
        <p:spPr bwMode="auto">
          <a:xfrm>
            <a:off x="2037194" y="4671644"/>
            <a:ext cx="13410" cy="17880"/>
          </a:xfrm>
          <a:custGeom>
            <a:avLst/>
            <a:gdLst>
              <a:gd name="T0" fmla="*/ 70 w 5"/>
              <a:gd name="T1" fmla="*/ 56 h 6"/>
              <a:gd name="T2" fmla="*/ 41 w 5"/>
              <a:gd name="T3" fmla="*/ 21 h 6"/>
              <a:gd name="T4" fmla="*/ 0 w 5"/>
              <a:gd name="T5" fmla="*/ 56 h 6"/>
              <a:gd name="T6" fmla="*/ 29 w 5"/>
              <a:gd name="T7" fmla="*/ 93 h 6"/>
              <a:gd name="T8" fmla="*/ 70 w 5"/>
              <a:gd name="T9" fmla="*/ 5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5" y="2"/>
                  <a:pt x="4" y="1"/>
                  <a:pt x="3" y="1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3" y="6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19" name="Freeform 1375">
            <a:extLst>
              <a:ext uri="{FF2B5EF4-FFF2-40B4-BE49-F238E27FC236}">
                <a16:creationId xmlns:a16="http://schemas.microsoft.com/office/drawing/2014/main" id="{E48D4635-716E-0533-1FBE-11AB7BC4099D}"/>
              </a:ext>
            </a:extLst>
          </p:cNvPr>
          <p:cNvSpPr>
            <a:spLocks/>
          </p:cNvSpPr>
          <p:nvPr/>
        </p:nvSpPr>
        <p:spPr bwMode="auto">
          <a:xfrm>
            <a:off x="2058427" y="4669409"/>
            <a:ext cx="16763" cy="16763"/>
          </a:xfrm>
          <a:custGeom>
            <a:avLst/>
            <a:gdLst>
              <a:gd name="T0" fmla="*/ 83 w 6"/>
              <a:gd name="T1" fmla="*/ 50 h 6"/>
              <a:gd name="T2" fmla="*/ 50 w 6"/>
              <a:gd name="T3" fmla="*/ 20 h 6"/>
              <a:gd name="T4" fmla="*/ 0 w 6"/>
              <a:gd name="T5" fmla="*/ 50 h 6"/>
              <a:gd name="T6" fmla="*/ 33 w 6"/>
              <a:gd name="T7" fmla="*/ 83 h 6"/>
              <a:gd name="T8" fmla="*/ 83 w 6"/>
              <a:gd name="T9" fmla="*/ 5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3"/>
                </a:moveTo>
                <a:cubicBezTo>
                  <a:pt x="6" y="2"/>
                  <a:pt x="5" y="1"/>
                  <a:pt x="3" y="1"/>
                </a:cubicBezTo>
                <a:cubicBezTo>
                  <a:pt x="2" y="0"/>
                  <a:pt x="1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4" y="6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20" name="Freeform 1376">
            <a:extLst>
              <a:ext uri="{FF2B5EF4-FFF2-40B4-BE49-F238E27FC236}">
                <a16:creationId xmlns:a16="http://schemas.microsoft.com/office/drawing/2014/main" id="{E1B5FF3C-0C79-5540-CFE6-C65299C31E5A}"/>
              </a:ext>
            </a:extLst>
          </p:cNvPr>
          <p:cNvSpPr>
            <a:spLocks/>
          </p:cNvSpPr>
          <p:nvPr/>
        </p:nvSpPr>
        <p:spPr bwMode="auto">
          <a:xfrm>
            <a:off x="2039429" y="4707405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1"/>
                  <a:pt x="3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3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21" name="Freeform 1377">
            <a:extLst>
              <a:ext uri="{FF2B5EF4-FFF2-40B4-BE49-F238E27FC236}">
                <a16:creationId xmlns:a16="http://schemas.microsoft.com/office/drawing/2014/main" id="{B3D81A6F-53DA-93FE-DB26-82DDAD4DB8E3}"/>
              </a:ext>
            </a:extLst>
          </p:cNvPr>
          <p:cNvSpPr>
            <a:spLocks/>
          </p:cNvSpPr>
          <p:nvPr/>
        </p:nvSpPr>
        <p:spPr bwMode="auto">
          <a:xfrm>
            <a:off x="2069602" y="4750988"/>
            <a:ext cx="13410" cy="16763"/>
          </a:xfrm>
          <a:custGeom>
            <a:avLst/>
            <a:gdLst>
              <a:gd name="T0" fmla="*/ 70 w 5"/>
              <a:gd name="T1" fmla="*/ 50 h 6"/>
              <a:gd name="T2" fmla="*/ 41 w 5"/>
              <a:gd name="T3" fmla="*/ 20 h 6"/>
              <a:gd name="T4" fmla="*/ 0 w 5"/>
              <a:gd name="T5" fmla="*/ 33 h 6"/>
              <a:gd name="T6" fmla="*/ 29 w 5"/>
              <a:gd name="T7" fmla="*/ 83 h 6"/>
              <a:gd name="T8" fmla="*/ 70 w 5"/>
              <a:gd name="T9" fmla="*/ 5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5" y="2"/>
                  <a:pt x="5" y="1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4" y="6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22" name="Freeform 1378">
            <a:extLst>
              <a:ext uri="{FF2B5EF4-FFF2-40B4-BE49-F238E27FC236}">
                <a16:creationId xmlns:a16="http://schemas.microsoft.com/office/drawing/2014/main" id="{E8898FBE-0CD2-55FB-1BB7-5F9BF8FEF92E}"/>
              </a:ext>
            </a:extLst>
          </p:cNvPr>
          <p:cNvSpPr>
            <a:spLocks/>
          </p:cNvSpPr>
          <p:nvPr/>
        </p:nvSpPr>
        <p:spPr bwMode="auto">
          <a:xfrm>
            <a:off x="2039429" y="4780044"/>
            <a:ext cx="13410" cy="16763"/>
          </a:xfrm>
          <a:custGeom>
            <a:avLst/>
            <a:gdLst>
              <a:gd name="T0" fmla="*/ 70 w 5"/>
              <a:gd name="T1" fmla="*/ 50 h 6"/>
              <a:gd name="T2" fmla="*/ 41 w 5"/>
              <a:gd name="T3" fmla="*/ 20 h 6"/>
              <a:gd name="T4" fmla="*/ 0 w 5"/>
              <a:gd name="T5" fmla="*/ 33 h 6"/>
              <a:gd name="T6" fmla="*/ 29 w 5"/>
              <a:gd name="T7" fmla="*/ 83 h 6"/>
              <a:gd name="T8" fmla="*/ 70 w 5"/>
              <a:gd name="T9" fmla="*/ 5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5" y="2"/>
                  <a:pt x="4" y="1"/>
                  <a:pt x="3" y="1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5"/>
                  <a:pt x="2" y="5"/>
                </a:cubicBezTo>
                <a:cubicBezTo>
                  <a:pt x="3" y="6"/>
                  <a:pt x="4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23" name="Freeform 1379">
            <a:extLst>
              <a:ext uri="{FF2B5EF4-FFF2-40B4-BE49-F238E27FC236}">
                <a16:creationId xmlns:a16="http://schemas.microsoft.com/office/drawing/2014/main" id="{976D6A8B-6069-EE03-4B17-36E1826F8A64}"/>
              </a:ext>
            </a:extLst>
          </p:cNvPr>
          <p:cNvSpPr>
            <a:spLocks/>
          </p:cNvSpPr>
          <p:nvPr/>
        </p:nvSpPr>
        <p:spPr bwMode="auto">
          <a:xfrm>
            <a:off x="2050604" y="4767751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3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24" name="Freeform 1380">
            <a:extLst>
              <a:ext uri="{FF2B5EF4-FFF2-40B4-BE49-F238E27FC236}">
                <a16:creationId xmlns:a16="http://schemas.microsoft.com/office/drawing/2014/main" id="{2703D874-864A-2535-4429-71E79673017F}"/>
              </a:ext>
            </a:extLst>
          </p:cNvPr>
          <p:cNvSpPr>
            <a:spLocks/>
          </p:cNvSpPr>
          <p:nvPr/>
        </p:nvSpPr>
        <p:spPr bwMode="auto">
          <a:xfrm>
            <a:off x="2071837" y="4698465"/>
            <a:ext cx="14528" cy="14528"/>
          </a:xfrm>
          <a:custGeom>
            <a:avLst/>
            <a:gdLst>
              <a:gd name="T0" fmla="*/ 88 w 5"/>
              <a:gd name="T1" fmla="*/ 55 h 5"/>
              <a:gd name="T2" fmla="*/ 55 w 5"/>
              <a:gd name="T3" fmla="*/ 0 h 5"/>
              <a:gd name="T4" fmla="*/ 0 w 5"/>
              <a:gd name="T5" fmla="*/ 34 h 5"/>
              <a:gd name="T6" fmla="*/ 34 w 5"/>
              <a:gd name="T7" fmla="*/ 88 h 5"/>
              <a:gd name="T8" fmla="*/ 88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5" y="0"/>
                  <a:pt x="3" y="0"/>
                </a:cubicBezTo>
                <a:cubicBezTo>
                  <a:pt x="2" y="0"/>
                  <a:pt x="1" y="0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25" name="Oval 1381">
            <a:extLst>
              <a:ext uri="{FF2B5EF4-FFF2-40B4-BE49-F238E27FC236}">
                <a16:creationId xmlns:a16="http://schemas.microsoft.com/office/drawing/2014/main" id="{A18E1B90-485A-2354-ECEA-3B304F797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7367" y="46168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26" name="Oval 1382">
            <a:extLst>
              <a:ext uri="{FF2B5EF4-FFF2-40B4-BE49-F238E27FC236}">
                <a16:creationId xmlns:a16="http://schemas.microsoft.com/office/drawing/2014/main" id="{067CF224-8BDB-28CC-1CBB-A92C7A89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252" y="461912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27" name="Oval 1383">
            <a:extLst>
              <a:ext uri="{FF2B5EF4-FFF2-40B4-BE49-F238E27FC236}">
                <a16:creationId xmlns:a16="http://schemas.microsoft.com/office/drawing/2014/main" id="{48C5C9BA-C84F-2731-2D89-C61CD53A8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252" y="468952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28" name="Oval 1384">
            <a:extLst>
              <a:ext uri="{FF2B5EF4-FFF2-40B4-BE49-F238E27FC236}">
                <a16:creationId xmlns:a16="http://schemas.microsoft.com/office/drawing/2014/main" id="{8EADB114-C783-D753-1B11-C5A533F3B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606" y="473087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29" name="Oval 1385">
            <a:extLst>
              <a:ext uri="{FF2B5EF4-FFF2-40B4-BE49-F238E27FC236}">
                <a16:creationId xmlns:a16="http://schemas.microsoft.com/office/drawing/2014/main" id="{4F8EF332-5683-0BEB-313A-240F81E56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1837" y="486385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30" name="Oval 1386">
            <a:extLst>
              <a:ext uri="{FF2B5EF4-FFF2-40B4-BE49-F238E27FC236}">
                <a16:creationId xmlns:a16="http://schemas.microsoft.com/office/drawing/2014/main" id="{376D42A1-CB82-DFA9-5A93-F1B475742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9602" y="48929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31" name="Oval 1387">
            <a:extLst>
              <a:ext uri="{FF2B5EF4-FFF2-40B4-BE49-F238E27FC236}">
                <a16:creationId xmlns:a16="http://schemas.microsoft.com/office/drawing/2014/main" id="{65362870-15DE-1207-AAB2-8B1876583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7367" y="457889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32" name="Oval 1388">
            <a:extLst>
              <a:ext uri="{FF2B5EF4-FFF2-40B4-BE49-F238E27FC236}">
                <a16:creationId xmlns:a16="http://schemas.microsoft.com/office/drawing/2014/main" id="{6FB7F648-483E-E29A-24F9-07B529025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600" y="460235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33" name="Oval 1389">
            <a:extLst>
              <a:ext uri="{FF2B5EF4-FFF2-40B4-BE49-F238E27FC236}">
                <a16:creationId xmlns:a16="http://schemas.microsoft.com/office/drawing/2014/main" id="{9A5EEAAE-1949-A7F7-EF1E-64C731CD8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9602" y="464594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34" name="Freeform 1390">
            <a:extLst>
              <a:ext uri="{FF2B5EF4-FFF2-40B4-BE49-F238E27FC236}">
                <a16:creationId xmlns:a16="http://schemas.microsoft.com/office/drawing/2014/main" id="{FBED4F0D-987F-DCA2-2AA1-3D96FD862917}"/>
              </a:ext>
            </a:extLst>
          </p:cNvPr>
          <p:cNvSpPr>
            <a:spLocks/>
          </p:cNvSpPr>
          <p:nvPr/>
        </p:nvSpPr>
        <p:spPr bwMode="auto">
          <a:xfrm>
            <a:off x="2069602" y="4727520"/>
            <a:ext cx="16763" cy="14528"/>
          </a:xfrm>
          <a:custGeom>
            <a:avLst/>
            <a:gdLst>
              <a:gd name="T0" fmla="*/ 83 w 6"/>
              <a:gd name="T1" fmla="*/ 55 h 5"/>
              <a:gd name="T2" fmla="*/ 63 w 6"/>
              <a:gd name="T3" fmla="*/ 0 h 5"/>
              <a:gd name="T4" fmla="*/ 20 w 6"/>
              <a:gd name="T5" fmla="*/ 34 h 5"/>
              <a:gd name="T6" fmla="*/ 50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1"/>
                  <a:pt x="5" y="0"/>
                  <a:pt x="4" y="0"/>
                </a:cubicBezTo>
                <a:cubicBezTo>
                  <a:pt x="2" y="0"/>
                  <a:pt x="1" y="0"/>
                  <a:pt x="1" y="2"/>
                </a:cubicBezTo>
                <a:cubicBezTo>
                  <a:pt x="0" y="3"/>
                  <a:pt x="1" y="4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35" name="Freeform 1391">
            <a:extLst>
              <a:ext uri="{FF2B5EF4-FFF2-40B4-BE49-F238E27FC236}">
                <a16:creationId xmlns:a16="http://schemas.microsoft.com/office/drawing/2014/main" id="{30F7144E-36D1-6506-B732-3A002036AC32}"/>
              </a:ext>
            </a:extLst>
          </p:cNvPr>
          <p:cNvSpPr>
            <a:spLocks/>
          </p:cNvSpPr>
          <p:nvPr/>
        </p:nvSpPr>
        <p:spPr bwMode="auto">
          <a:xfrm>
            <a:off x="2056192" y="4738695"/>
            <a:ext cx="15645" cy="14528"/>
          </a:xfrm>
          <a:custGeom>
            <a:avLst/>
            <a:gdLst>
              <a:gd name="T0" fmla="*/ 77 w 6"/>
              <a:gd name="T1" fmla="*/ 55 h 5"/>
              <a:gd name="T2" fmla="*/ 49 w 6"/>
              <a:gd name="T3" fmla="*/ 0 h 5"/>
              <a:gd name="T4" fmla="*/ 12 w 6"/>
              <a:gd name="T5" fmla="*/ 34 h 5"/>
              <a:gd name="T6" fmla="*/ 37 w 6"/>
              <a:gd name="T7" fmla="*/ 88 h 5"/>
              <a:gd name="T8" fmla="*/ 77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6" y="3"/>
                </a:moveTo>
                <a:cubicBezTo>
                  <a:pt x="6" y="2"/>
                  <a:pt x="5" y="1"/>
                  <a:pt x="4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5"/>
                  <a:pt x="3" y="5"/>
                </a:cubicBezTo>
                <a:cubicBezTo>
                  <a:pt x="4" y="5"/>
                  <a:pt x="5" y="4"/>
                  <a:pt x="6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36" name="Freeform 1392">
            <a:extLst>
              <a:ext uri="{FF2B5EF4-FFF2-40B4-BE49-F238E27FC236}">
                <a16:creationId xmlns:a16="http://schemas.microsoft.com/office/drawing/2014/main" id="{4C0B12D7-7C3E-FA19-132D-60BFB75C8C04}"/>
              </a:ext>
            </a:extLst>
          </p:cNvPr>
          <p:cNvSpPr>
            <a:spLocks/>
          </p:cNvSpPr>
          <p:nvPr/>
        </p:nvSpPr>
        <p:spPr bwMode="auto">
          <a:xfrm>
            <a:off x="2037194" y="4847095"/>
            <a:ext cx="15645" cy="16763"/>
          </a:xfrm>
          <a:custGeom>
            <a:avLst/>
            <a:gdLst>
              <a:gd name="T0" fmla="*/ 65 w 6"/>
              <a:gd name="T1" fmla="*/ 63 h 6"/>
              <a:gd name="T2" fmla="*/ 49 w 6"/>
              <a:gd name="T3" fmla="*/ 20 h 6"/>
              <a:gd name="T4" fmla="*/ 12 w 6"/>
              <a:gd name="T5" fmla="*/ 33 h 6"/>
              <a:gd name="T6" fmla="*/ 28 w 6"/>
              <a:gd name="T7" fmla="*/ 83 h 6"/>
              <a:gd name="T8" fmla="*/ 65 w 6"/>
              <a:gd name="T9" fmla="*/ 6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2"/>
                  <a:pt x="5" y="1"/>
                  <a:pt x="4" y="1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2" y="5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37" name="Freeform 1393">
            <a:extLst>
              <a:ext uri="{FF2B5EF4-FFF2-40B4-BE49-F238E27FC236}">
                <a16:creationId xmlns:a16="http://schemas.microsoft.com/office/drawing/2014/main" id="{4AAF00DF-E50D-B633-50CC-59F8442617F1}"/>
              </a:ext>
            </a:extLst>
          </p:cNvPr>
          <p:cNvSpPr>
            <a:spLocks/>
          </p:cNvSpPr>
          <p:nvPr/>
        </p:nvSpPr>
        <p:spPr bwMode="auto">
          <a:xfrm>
            <a:off x="2056192" y="4820274"/>
            <a:ext cx="15645" cy="17880"/>
          </a:xfrm>
          <a:custGeom>
            <a:avLst/>
            <a:gdLst>
              <a:gd name="T0" fmla="*/ 65 w 6"/>
              <a:gd name="T1" fmla="*/ 77 h 6"/>
              <a:gd name="T2" fmla="*/ 49 w 6"/>
              <a:gd name="T3" fmla="*/ 21 h 6"/>
              <a:gd name="T4" fmla="*/ 12 w 6"/>
              <a:gd name="T5" fmla="*/ 35 h 6"/>
              <a:gd name="T6" fmla="*/ 28 w 6"/>
              <a:gd name="T7" fmla="*/ 93 h 6"/>
              <a:gd name="T8" fmla="*/ 65 w 6"/>
              <a:gd name="T9" fmla="*/ 7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2"/>
                  <a:pt x="5" y="1"/>
                  <a:pt x="4" y="1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2" y="5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38" name="Freeform 1394">
            <a:extLst>
              <a:ext uri="{FF2B5EF4-FFF2-40B4-BE49-F238E27FC236}">
                <a16:creationId xmlns:a16="http://schemas.microsoft.com/office/drawing/2014/main" id="{DF77DD9C-0592-B1D7-AC2F-2A406688BB63}"/>
              </a:ext>
            </a:extLst>
          </p:cNvPr>
          <p:cNvSpPr>
            <a:spLocks/>
          </p:cNvSpPr>
          <p:nvPr/>
        </p:nvSpPr>
        <p:spPr bwMode="auto">
          <a:xfrm>
            <a:off x="2058427" y="4843742"/>
            <a:ext cx="16763" cy="17880"/>
          </a:xfrm>
          <a:custGeom>
            <a:avLst/>
            <a:gdLst>
              <a:gd name="T0" fmla="*/ 83 w 6"/>
              <a:gd name="T1" fmla="*/ 77 h 6"/>
              <a:gd name="T2" fmla="*/ 63 w 6"/>
              <a:gd name="T3" fmla="*/ 21 h 6"/>
              <a:gd name="T4" fmla="*/ 20 w 6"/>
              <a:gd name="T5" fmla="*/ 35 h 6"/>
              <a:gd name="T6" fmla="*/ 33 w 6"/>
              <a:gd name="T7" fmla="*/ 93 h 6"/>
              <a:gd name="T8" fmla="*/ 83 w 6"/>
              <a:gd name="T9" fmla="*/ 7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2"/>
                  <a:pt x="5" y="1"/>
                  <a:pt x="4" y="1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2" y="5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39" name="Freeform 1395">
            <a:extLst>
              <a:ext uri="{FF2B5EF4-FFF2-40B4-BE49-F238E27FC236}">
                <a16:creationId xmlns:a16="http://schemas.microsoft.com/office/drawing/2014/main" id="{0B337B48-6760-4A67-CF17-20BB24434545}"/>
              </a:ext>
            </a:extLst>
          </p:cNvPr>
          <p:cNvSpPr>
            <a:spLocks/>
          </p:cNvSpPr>
          <p:nvPr/>
        </p:nvSpPr>
        <p:spPr bwMode="auto">
          <a:xfrm>
            <a:off x="2033841" y="4881738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1"/>
                  <a:pt x="3" y="0"/>
                </a:cubicBezTo>
                <a:cubicBezTo>
                  <a:pt x="2" y="0"/>
                  <a:pt x="1" y="0"/>
                  <a:pt x="0" y="2"/>
                </a:cubicBezTo>
                <a:cubicBezTo>
                  <a:pt x="0" y="3"/>
                  <a:pt x="0" y="4"/>
                  <a:pt x="2" y="5"/>
                </a:cubicBezTo>
                <a:cubicBezTo>
                  <a:pt x="3" y="5"/>
                  <a:pt x="4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40" name="Freeform 1396">
            <a:extLst>
              <a:ext uri="{FF2B5EF4-FFF2-40B4-BE49-F238E27FC236}">
                <a16:creationId xmlns:a16="http://schemas.microsoft.com/office/drawing/2014/main" id="{9513569E-D41A-1954-1D59-0E0344EC891E}"/>
              </a:ext>
            </a:extLst>
          </p:cNvPr>
          <p:cNvSpPr>
            <a:spLocks/>
          </p:cNvSpPr>
          <p:nvPr/>
        </p:nvSpPr>
        <p:spPr bwMode="auto">
          <a:xfrm>
            <a:off x="2033841" y="4901853"/>
            <a:ext cx="16763" cy="14528"/>
          </a:xfrm>
          <a:custGeom>
            <a:avLst/>
            <a:gdLst>
              <a:gd name="T0" fmla="*/ 83 w 6"/>
              <a:gd name="T1" fmla="*/ 55 h 5"/>
              <a:gd name="T2" fmla="*/ 63 w 6"/>
              <a:gd name="T3" fmla="*/ 0 h 5"/>
              <a:gd name="T4" fmla="*/ 20 w 6"/>
              <a:gd name="T5" fmla="*/ 34 h 5"/>
              <a:gd name="T6" fmla="*/ 33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1"/>
                  <a:pt x="4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41" name="Freeform 1397">
            <a:extLst>
              <a:ext uri="{FF2B5EF4-FFF2-40B4-BE49-F238E27FC236}">
                <a16:creationId xmlns:a16="http://schemas.microsoft.com/office/drawing/2014/main" id="{5BAEDF10-813F-BB98-0489-12FF7D9A2143}"/>
              </a:ext>
            </a:extLst>
          </p:cNvPr>
          <p:cNvSpPr>
            <a:spLocks/>
          </p:cNvSpPr>
          <p:nvPr/>
        </p:nvSpPr>
        <p:spPr bwMode="auto">
          <a:xfrm>
            <a:off x="2047252" y="4952141"/>
            <a:ext cx="14528" cy="14528"/>
          </a:xfrm>
          <a:custGeom>
            <a:avLst/>
            <a:gdLst>
              <a:gd name="T0" fmla="*/ 88 w 5"/>
              <a:gd name="T1" fmla="*/ 55 h 5"/>
              <a:gd name="T2" fmla="*/ 55 w 5"/>
              <a:gd name="T3" fmla="*/ 0 h 5"/>
              <a:gd name="T4" fmla="*/ 0 w 5"/>
              <a:gd name="T5" fmla="*/ 34 h 5"/>
              <a:gd name="T6" fmla="*/ 34 w 5"/>
              <a:gd name="T7" fmla="*/ 88 h 5"/>
              <a:gd name="T8" fmla="*/ 88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5" y="1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3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42" name="Freeform 1398">
            <a:extLst>
              <a:ext uri="{FF2B5EF4-FFF2-40B4-BE49-F238E27FC236}">
                <a16:creationId xmlns:a16="http://schemas.microsoft.com/office/drawing/2014/main" id="{7F539B14-378A-76FE-802D-F6FDF4C4FB47}"/>
              </a:ext>
            </a:extLst>
          </p:cNvPr>
          <p:cNvSpPr>
            <a:spLocks/>
          </p:cNvSpPr>
          <p:nvPr/>
        </p:nvSpPr>
        <p:spPr bwMode="auto">
          <a:xfrm>
            <a:off x="2064014" y="4954376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5" y="1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5"/>
                  <a:pt x="4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43" name="Freeform 1399">
            <a:extLst>
              <a:ext uri="{FF2B5EF4-FFF2-40B4-BE49-F238E27FC236}">
                <a16:creationId xmlns:a16="http://schemas.microsoft.com/office/drawing/2014/main" id="{25C25B6A-6A27-66DD-C1F2-464D37B14910}"/>
              </a:ext>
            </a:extLst>
          </p:cNvPr>
          <p:cNvSpPr>
            <a:spLocks/>
          </p:cNvSpPr>
          <p:nvPr/>
        </p:nvSpPr>
        <p:spPr bwMode="auto">
          <a:xfrm>
            <a:off x="2056192" y="4910793"/>
            <a:ext cx="15645" cy="17880"/>
          </a:xfrm>
          <a:custGeom>
            <a:avLst/>
            <a:gdLst>
              <a:gd name="T0" fmla="*/ 65 w 6"/>
              <a:gd name="T1" fmla="*/ 77 h 6"/>
              <a:gd name="T2" fmla="*/ 49 w 6"/>
              <a:gd name="T3" fmla="*/ 0 h 6"/>
              <a:gd name="T4" fmla="*/ 12 w 6"/>
              <a:gd name="T5" fmla="*/ 35 h 6"/>
              <a:gd name="T6" fmla="*/ 28 w 6"/>
              <a:gd name="T7" fmla="*/ 93 h 6"/>
              <a:gd name="T8" fmla="*/ 65 w 6"/>
              <a:gd name="T9" fmla="*/ 7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6">
                <a:moveTo>
                  <a:pt x="5" y="4"/>
                </a:moveTo>
                <a:cubicBezTo>
                  <a:pt x="6" y="2"/>
                  <a:pt x="5" y="1"/>
                  <a:pt x="4" y="0"/>
                </a:cubicBezTo>
                <a:cubicBezTo>
                  <a:pt x="3" y="0"/>
                  <a:pt x="1" y="1"/>
                  <a:pt x="1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44" name="Freeform 1400">
            <a:extLst>
              <a:ext uri="{FF2B5EF4-FFF2-40B4-BE49-F238E27FC236}">
                <a16:creationId xmlns:a16="http://schemas.microsoft.com/office/drawing/2014/main" id="{BFD8ED5C-9A18-2859-FA62-057058315786}"/>
              </a:ext>
            </a:extLst>
          </p:cNvPr>
          <p:cNvSpPr>
            <a:spLocks/>
          </p:cNvSpPr>
          <p:nvPr/>
        </p:nvSpPr>
        <p:spPr bwMode="auto">
          <a:xfrm>
            <a:off x="2099775" y="4843742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5" y="1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3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45" name="Freeform 1401">
            <a:extLst>
              <a:ext uri="{FF2B5EF4-FFF2-40B4-BE49-F238E27FC236}">
                <a16:creationId xmlns:a16="http://schemas.microsoft.com/office/drawing/2014/main" id="{379B4656-44A7-1F98-88F7-A4BA8DFE7685}"/>
              </a:ext>
            </a:extLst>
          </p:cNvPr>
          <p:cNvSpPr>
            <a:spLocks/>
          </p:cNvSpPr>
          <p:nvPr/>
        </p:nvSpPr>
        <p:spPr bwMode="auto">
          <a:xfrm>
            <a:off x="2086365" y="4796806"/>
            <a:ext cx="13410" cy="17880"/>
          </a:xfrm>
          <a:custGeom>
            <a:avLst/>
            <a:gdLst>
              <a:gd name="T0" fmla="*/ 70 w 5"/>
              <a:gd name="T1" fmla="*/ 77 h 6"/>
              <a:gd name="T2" fmla="*/ 41 w 5"/>
              <a:gd name="T3" fmla="*/ 21 h 6"/>
              <a:gd name="T4" fmla="*/ 0 w 5"/>
              <a:gd name="T5" fmla="*/ 35 h 6"/>
              <a:gd name="T6" fmla="*/ 29 w 5"/>
              <a:gd name="T7" fmla="*/ 115 h 6"/>
              <a:gd name="T8" fmla="*/ 70 w 5"/>
              <a:gd name="T9" fmla="*/ 7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4"/>
                </a:moveTo>
                <a:cubicBezTo>
                  <a:pt x="5" y="3"/>
                  <a:pt x="5" y="1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0" y="4"/>
                  <a:pt x="1" y="5"/>
                  <a:pt x="2" y="6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46" name="Freeform 1402">
            <a:extLst>
              <a:ext uri="{FF2B5EF4-FFF2-40B4-BE49-F238E27FC236}">
                <a16:creationId xmlns:a16="http://schemas.microsoft.com/office/drawing/2014/main" id="{18B5D220-B062-DCFD-EA20-215588731203}"/>
              </a:ext>
            </a:extLst>
          </p:cNvPr>
          <p:cNvSpPr>
            <a:spLocks/>
          </p:cNvSpPr>
          <p:nvPr/>
        </p:nvSpPr>
        <p:spPr bwMode="auto">
          <a:xfrm>
            <a:off x="2094187" y="4727520"/>
            <a:ext cx="16763" cy="14528"/>
          </a:xfrm>
          <a:custGeom>
            <a:avLst/>
            <a:gdLst>
              <a:gd name="T0" fmla="*/ 83 w 6"/>
              <a:gd name="T1" fmla="*/ 55 h 5"/>
              <a:gd name="T2" fmla="*/ 50 w 6"/>
              <a:gd name="T3" fmla="*/ 0 h 5"/>
              <a:gd name="T4" fmla="*/ 0 w 6"/>
              <a:gd name="T5" fmla="*/ 34 h 5"/>
              <a:gd name="T6" fmla="*/ 33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1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47" name="Oval 1403">
            <a:extLst>
              <a:ext uri="{FF2B5EF4-FFF2-40B4-BE49-F238E27FC236}">
                <a16:creationId xmlns:a16="http://schemas.microsoft.com/office/drawing/2014/main" id="{EC5E6777-DE8D-A9A9-D58E-116557682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1952" y="464594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48" name="Freeform 1404">
            <a:extLst>
              <a:ext uri="{FF2B5EF4-FFF2-40B4-BE49-F238E27FC236}">
                <a16:creationId xmlns:a16="http://schemas.microsoft.com/office/drawing/2014/main" id="{1A6570DC-F0D4-719A-FBF5-9772A4B2F8B7}"/>
              </a:ext>
            </a:extLst>
          </p:cNvPr>
          <p:cNvSpPr>
            <a:spLocks/>
          </p:cNvSpPr>
          <p:nvPr/>
        </p:nvSpPr>
        <p:spPr bwMode="auto">
          <a:xfrm>
            <a:off x="2094187" y="4698465"/>
            <a:ext cx="16763" cy="14528"/>
          </a:xfrm>
          <a:custGeom>
            <a:avLst/>
            <a:gdLst>
              <a:gd name="T0" fmla="*/ 83 w 6"/>
              <a:gd name="T1" fmla="*/ 55 h 5"/>
              <a:gd name="T2" fmla="*/ 50 w 6"/>
              <a:gd name="T3" fmla="*/ 0 h 5"/>
              <a:gd name="T4" fmla="*/ 20 w 6"/>
              <a:gd name="T5" fmla="*/ 34 h 5"/>
              <a:gd name="T6" fmla="*/ 33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0"/>
                  <a:pt x="3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49" name="Freeform 1405">
            <a:extLst>
              <a:ext uri="{FF2B5EF4-FFF2-40B4-BE49-F238E27FC236}">
                <a16:creationId xmlns:a16="http://schemas.microsoft.com/office/drawing/2014/main" id="{B7AAAB84-84D0-8BD9-19AF-A57989ADD855}"/>
              </a:ext>
            </a:extLst>
          </p:cNvPr>
          <p:cNvSpPr>
            <a:spLocks/>
          </p:cNvSpPr>
          <p:nvPr/>
        </p:nvSpPr>
        <p:spPr bwMode="auto">
          <a:xfrm>
            <a:off x="2099775" y="4774456"/>
            <a:ext cx="16763" cy="14528"/>
          </a:xfrm>
          <a:custGeom>
            <a:avLst/>
            <a:gdLst>
              <a:gd name="T0" fmla="*/ 83 w 6"/>
              <a:gd name="T1" fmla="*/ 55 h 5"/>
              <a:gd name="T2" fmla="*/ 63 w 6"/>
              <a:gd name="T3" fmla="*/ 0 h 5"/>
              <a:gd name="T4" fmla="*/ 20 w 6"/>
              <a:gd name="T5" fmla="*/ 34 h 5"/>
              <a:gd name="T6" fmla="*/ 50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1"/>
                  <a:pt x="4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3" y="5"/>
                </a:cubicBezTo>
                <a:cubicBezTo>
                  <a:pt x="4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0" name="Freeform 1406">
            <a:extLst>
              <a:ext uri="{FF2B5EF4-FFF2-40B4-BE49-F238E27FC236}">
                <a16:creationId xmlns:a16="http://schemas.microsoft.com/office/drawing/2014/main" id="{4BCE02B0-D35F-7DE4-B6C4-2A4AB1B1D252}"/>
              </a:ext>
            </a:extLst>
          </p:cNvPr>
          <p:cNvSpPr>
            <a:spLocks/>
          </p:cNvSpPr>
          <p:nvPr/>
        </p:nvSpPr>
        <p:spPr bwMode="auto">
          <a:xfrm>
            <a:off x="2080777" y="4901853"/>
            <a:ext cx="13410" cy="17880"/>
          </a:xfrm>
          <a:custGeom>
            <a:avLst/>
            <a:gdLst>
              <a:gd name="T0" fmla="*/ 70 w 5"/>
              <a:gd name="T1" fmla="*/ 77 h 6"/>
              <a:gd name="T2" fmla="*/ 41 w 5"/>
              <a:gd name="T3" fmla="*/ 21 h 6"/>
              <a:gd name="T4" fmla="*/ 0 w 5"/>
              <a:gd name="T5" fmla="*/ 35 h 6"/>
              <a:gd name="T6" fmla="*/ 29 w 5"/>
              <a:gd name="T7" fmla="*/ 93 h 6"/>
              <a:gd name="T8" fmla="*/ 70 w 5"/>
              <a:gd name="T9" fmla="*/ 7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4"/>
                </a:moveTo>
                <a:cubicBezTo>
                  <a:pt x="5" y="2"/>
                  <a:pt x="5" y="1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3" y="6"/>
                  <a:pt x="5" y="5"/>
                  <a:pt x="5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1" name="Oval 1407">
            <a:extLst>
              <a:ext uri="{FF2B5EF4-FFF2-40B4-BE49-F238E27FC236}">
                <a16:creationId xmlns:a16="http://schemas.microsoft.com/office/drawing/2014/main" id="{98BA7297-FCC0-42CD-2130-8C13A904A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6365" y="4567715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52" name="Oval 1408">
            <a:extLst>
              <a:ext uri="{FF2B5EF4-FFF2-40B4-BE49-F238E27FC236}">
                <a16:creationId xmlns:a16="http://schemas.microsoft.com/office/drawing/2014/main" id="{8C557E6D-EF4C-B1A1-E302-0DC061CB6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459341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53" name="Oval 1409">
            <a:extLst>
              <a:ext uri="{FF2B5EF4-FFF2-40B4-BE49-F238E27FC236}">
                <a16:creationId xmlns:a16="http://schemas.microsoft.com/office/drawing/2014/main" id="{784B3200-4EE5-54BD-7846-CAAA0C832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7597" y="461912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54" name="Oval 1410">
            <a:extLst>
              <a:ext uri="{FF2B5EF4-FFF2-40B4-BE49-F238E27FC236}">
                <a16:creationId xmlns:a16="http://schemas.microsoft.com/office/drawing/2014/main" id="{3F8AC229-E871-E68C-75D0-B37D77128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600" y="462806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55" name="Oval 1411">
            <a:extLst>
              <a:ext uri="{FF2B5EF4-FFF2-40B4-BE49-F238E27FC236}">
                <a16:creationId xmlns:a16="http://schemas.microsoft.com/office/drawing/2014/main" id="{945AEF3F-1505-D400-24F9-7D87BE29F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466046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56" name="Oval 1412">
            <a:extLst>
              <a:ext uri="{FF2B5EF4-FFF2-40B4-BE49-F238E27FC236}">
                <a16:creationId xmlns:a16="http://schemas.microsoft.com/office/drawing/2014/main" id="{1ABA7729-CF35-3592-E11A-5FE8C3872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3012" y="4663822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557" name="Freeform 1413">
            <a:extLst>
              <a:ext uri="{FF2B5EF4-FFF2-40B4-BE49-F238E27FC236}">
                <a16:creationId xmlns:a16="http://schemas.microsoft.com/office/drawing/2014/main" id="{5B320AFC-F6F7-4E3A-CE9D-57AB5A0E9BC5}"/>
              </a:ext>
            </a:extLst>
          </p:cNvPr>
          <p:cNvSpPr>
            <a:spLocks/>
          </p:cNvSpPr>
          <p:nvPr/>
        </p:nvSpPr>
        <p:spPr bwMode="auto">
          <a:xfrm>
            <a:off x="2113185" y="4704052"/>
            <a:ext cx="7823" cy="8940"/>
          </a:xfrm>
          <a:custGeom>
            <a:avLst/>
            <a:gdLst>
              <a:gd name="T0" fmla="*/ 37 w 3"/>
              <a:gd name="T1" fmla="*/ 35 h 3"/>
              <a:gd name="T2" fmla="*/ 28 w 3"/>
              <a:gd name="T3" fmla="*/ 0 h 3"/>
              <a:gd name="T4" fmla="*/ 0 w 3"/>
              <a:gd name="T5" fmla="*/ 21 h 3"/>
              <a:gd name="T6" fmla="*/ 12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1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" name="Freeform 1414">
            <a:extLst>
              <a:ext uri="{FF2B5EF4-FFF2-40B4-BE49-F238E27FC236}">
                <a16:creationId xmlns:a16="http://schemas.microsoft.com/office/drawing/2014/main" id="{09106B42-AC75-CB87-9B33-C533BEC378DD}"/>
              </a:ext>
            </a:extLst>
          </p:cNvPr>
          <p:cNvSpPr>
            <a:spLocks/>
          </p:cNvSpPr>
          <p:nvPr/>
        </p:nvSpPr>
        <p:spPr bwMode="auto">
          <a:xfrm>
            <a:off x="2110950" y="4727520"/>
            <a:ext cx="7823" cy="8940"/>
          </a:xfrm>
          <a:custGeom>
            <a:avLst/>
            <a:gdLst>
              <a:gd name="T0" fmla="*/ 37 w 3"/>
              <a:gd name="T1" fmla="*/ 35 h 3"/>
              <a:gd name="T2" fmla="*/ 28 w 3"/>
              <a:gd name="T3" fmla="*/ 0 h 3"/>
              <a:gd name="T4" fmla="*/ 0 w 3"/>
              <a:gd name="T5" fmla="*/ 21 h 3"/>
              <a:gd name="T6" fmla="*/ 28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" name="Freeform 1415">
            <a:extLst>
              <a:ext uri="{FF2B5EF4-FFF2-40B4-BE49-F238E27FC236}">
                <a16:creationId xmlns:a16="http://schemas.microsoft.com/office/drawing/2014/main" id="{99272EF2-6593-BA66-3D92-85885F933226}"/>
              </a:ext>
            </a:extLst>
          </p:cNvPr>
          <p:cNvSpPr>
            <a:spLocks/>
          </p:cNvSpPr>
          <p:nvPr/>
        </p:nvSpPr>
        <p:spPr bwMode="auto">
          <a:xfrm>
            <a:off x="2094187" y="4750988"/>
            <a:ext cx="11175" cy="11175"/>
          </a:xfrm>
          <a:custGeom>
            <a:avLst/>
            <a:gdLst>
              <a:gd name="T0" fmla="*/ 63 w 4"/>
              <a:gd name="T1" fmla="*/ 33 h 4"/>
              <a:gd name="T2" fmla="*/ 33 w 4"/>
              <a:gd name="T3" fmla="*/ 20 h 4"/>
              <a:gd name="T4" fmla="*/ 20 w 4"/>
              <a:gd name="T5" fmla="*/ 33 h 4"/>
              <a:gd name="T6" fmla="*/ 33 w 4"/>
              <a:gd name="T7" fmla="*/ 63 h 4"/>
              <a:gd name="T8" fmla="*/ 63 w 4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4" y="2"/>
                </a:moveTo>
                <a:cubicBezTo>
                  <a:pt x="4" y="2"/>
                  <a:pt x="3" y="1"/>
                  <a:pt x="2" y="1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3"/>
                  <a:pt x="2" y="4"/>
                </a:cubicBezTo>
                <a:cubicBezTo>
                  <a:pt x="3" y="4"/>
                  <a:pt x="3" y="3"/>
                  <a:pt x="4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" name="Freeform 1416">
            <a:extLst>
              <a:ext uri="{FF2B5EF4-FFF2-40B4-BE49-F238E27FC236}">
                <a16:creationId xmlns:a16="http://schemas.microsoft.com/office/drawing/2014/main" id="{2931B64D-6202-D5B8-E0B0-61C0695A0C55}"/>
              </a:ext>
            </a:extLst>
          </p:cNvPr>
          <p:cNvSpPr>
            <a:spLocks/>
          </p:cNvSpPr>
          <p:nvPr/>
        </p:nvSpPr>
        <p:spPr bwMode="auto">
          <a:xfrm>
            <a:off x="2113185" y="4780044"/>
            <a:ext cx="11175" cy="8940"/>
          </a:xfrm>
          <a:custGeom>
            <a:avLst/>
            <a:gdLst>
              <a:gd name="T0" fmla="*/ 50 w 4"/>
              <a:gd name="T1" fmla="*/ 35 h 3"/>
              <a:gd name="T2" fmla="*/ 33 w 4"/>
              <a:gd name="T3" fmla="*/ 0 h 3"/>
              <a:gd name="T4" fmla="*/ 0 w 4"/>
              <a:gd name="T5" fmla="*/ 21 h 3"/>
              <a:gd name="T6" fmla="*/ 33 w 4"/>
              <a:gd name="T7" fmla="*/ 56 h 3"/>
              <a:gd name="T8" fmla="*/ 50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4" y="1"/>
                  <a:pt x="3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" name="Freeform 1417">
            <a:extLst>
              <a:ext uri="{FF2B5EF4-FFF2-40B4-BE49-F238E27FC236}">
                <a16:creationId xmlns:a16="http://schemas.microsoft.com/office/drawing/2014/main" id="{2538CDE5-79D0-D44F-B387-680CFE956B5E}"/>
              </a:ext>
            </a:extLst>
          </p:cNvPr>
          <p:cNvSpPr>
            <a:spLocks/>
          </p:cNvSpPr>
          <p:nvPr/>
        </p:nvSpPr>
        <p:spPr bwMode="auto">
          <a:xfrm>
            <a:off x="2107597" y="4811334"/>
            <a:ext cx="8940" cy="12293"/>
          </a:xfrm>
          <a:custGeom>
            <a:avLst/>
            <a:gdLst>
              <a:gd name="T0" fmla="*/ 56 w 3"/>
              <a:gd name="T1" fmla="*/ 47 h 4"/>
              <a:gd name="T2" fmla="*/ 35 w 3"/>
              <a:gd name="T3" fmla="*/ 0 h 4"/>
              <a:gd name="T4" fmla="*/ 0 w 3"/>
              <a:gd name="T5" fmla="*/ 22 h 4"/>
              <a:gd name="T6" fmla="*/ 21 w 3"/>
              <a:gd name="T7" fmla="*/ 61 h 4"/>
              <a:gd name="T8" fmla="*/ 56 w 3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3" y="2"/>
                </a:moveTo>
                <a:cubicBezTo>
                  <a:pt x="3" y="1"/>
                  <a:pt x="3" y="1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" name="Freeform 1418">
            <a:extLst>
              <a:ext uri="{FF2B5EF4-FFF2-40B4-BE49-F238E27FC236}">
                <a16:creationId xmlns:a16="http://schemas.microsoft.com/office/drawing/2014/main" id="{995E69E7-CA79-00F7-7587-967C153528B3}"/>
              </a:ext>
            </a:extLst>
          </p:cNvPr>
          <p:cNvSpPr>
            <a:spLocks/>
          </p:cNvSpPr>
          <p:nvPr/>
        </p:nvSpPr>
        <p:spPr bwMode="auto">
          <a:xfrm>
            <a:off x="2086365" y="4841507"/>
            <a:ext cx="10058" cy="7823"/>
          </a:xfrm>
          <a:custGeom>
            <a:avLst/>
            <a:gdLst>
              <a:gd name="T0" fmla="*/ 45 w 4"/>
              <a:gd name="T1" fmla="*/ 28 h 3"/>
              <a:gd name="T2" fmla="*/ 36 w 4"/>
              <a:gd name="T3" fmla="*/ 0 h 3"/>
              <a:gd name="T4" fmla="*/ 11 w 4"/>
              <a:gd name="T5" fmla="*/ 12 h 3"/>
              <a:gd name="T6" fmla="*/ 25 w 4"/>
              <a:gd name="T7" fmla="*/ 37 h 3"/>
              <a:gd name="T8" fmla="*/ 45 w 4"/>
              <a:gd name="T9" fmla="*/ 2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4" y="2"/>
                </a:moveTo>
                <a:cubicBezTo>
                  <a:pt x="4" y="1"/>
                  <a:pt x="3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" name="Freeform 1419">
            <a:extLst>
              <a:ext uri="{FF2B5EF4-FFF2-40B4-BE49-F238E27FC236}">
                <a16:creationId xmlns:a16="http://schemas.microsoft.com/office/drawing/2014/main" id="{5DD0C2A5-8CC1-FFD8-C412-928C5BA445DD}"/>
              </a:ext>
            </a:extLst>
          </p:cNvPr>
          <p:cNvSpPr>
            <a:spLocks/>
          </p:cNvSpPr>
          <p:nvPr/>
        </p:nvSpPr>
        <p:spPr bwMode="auto">
          <a:xfrm>
            <a:off x="2105362" y="4890678"/>
            <a:ext cx="7823" cy="8940"/>
          </a:xfrm>
          <a:custGeom>
            <a:avLst/>
            <a:gdLst>
              <a:gd name="T0" fmla="*/ 37 w 3"/>
              <a:gd name="T1" fmla="*/ 35 h 3"/>
              <a:gd name="T2" fmla="*/ 28 w 3"/>
              <a:gd name="T3" fmla="*/ 0 h 3"/>
              <a:gd name="T4" fmla="*/ 0 w 3"/>
              <a:gd name="T5" fmla="*/ 21 h 3"/>
              <a:gd name="T6" fmla="*/ 12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2"/>
                  <a:pt x="1" y="3"/>
                </a:cubicBezTo>
                <a:cubicBezTo>
                  <a:pt x="2" y="3"/>
                  <a:pt x="3" y="2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" name="Freeform 1420">
            <a:extLst>
              <a:ext uri="{FF2B5EF4-FFF2-40B4-BE49-F238E27FC236}">
                <a16:creationId xmlns:a16="http://schemas.microsoft.com/office/drawing/2014/main" id="{E1652AFC-17F3-F192-DACC-664A9BF71ED7}"/>
              </a:ext>
            </a:extLst>
          </p:cNvPr>
          <p:cNvSpPr>
            <a:spLocks/>
          </p:cNvSpPr>
          <p:nvPr/>
        </p:nvSpPr>
        <p:spPr bwMode="auto">
          <a:xfrm>
            <a:off x="2088600" y="4872798"/>
            <a:ext cx="11175" cy="8940"/>
          </a:xfrm>
          <a:custGeom>
            <a:avLst/>
            <a:gdLst>
              <a:gd name="T0" fmla="*/ 50 w 4"/>
              <a:gd name="T1" fmla="*/ 35 h 3"/>
              <a:gd name="T2" fmla="*/ 33 w 4"/>
              <a:gd name="T3" fmla="*/ 0 h 3"/>
              <a:gd name="T4" fmla="*/ 20 w 4"/>
              <a:gd name="T5" fmla="*/ 21 h 3"/>
              <a:gd name="T6" fmla="*/ 33 w 4"/>
              <a:gd name="T7" fmla="*/ 56 h 3"/>
              <a:gd name="T8" fmla="*/ 50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4" y="1"/>
                  <a:pt x="3" y="0"/>
                  <a:pt x="2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1" y="2"/>
                  <a:pt x="2" y="3"/>
                </a:cubicBezTo>
                <a:cubicBezTo>
                  <a:pt x="2" y="3"/>
                  <a:pt x="3" y="2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" name="Freeform 1421">
            <a:extLst>
              <a:ext uri="{FF2B5EF4-FFF2-40B4-BE49-F238E27FC236}">
                <a16:creationId xmlns:a16="http://schemas.microsoft.com/office/drawing/2014/main" id="{DA55B4AB-9B56-5659-0BD5-1130D617E19B}"/>
              </a:ext>
            </a:extLst>
          </p:cNvPr>
          <p:cNvSpPr>
            <a:spLocks/>
          </p:cNvSpPr>
          <p:nvPr/>
        </p:nvSpPr>
        <p:spPr bwMode="auto">
          <a:xfrm>
            <a:off x="2099775" y="4925321"/>
            <a:ext cx="11175" cy="12293"/>
          </a:xfrm>
          <a:custGeom>
            <a:avLst/>
            <a:gdLst>
              <a:gd name="T0" fmla="*/ 50 w 4"/>
              <a:gd name="T1" fmla="*/ 47 h 4"/>
              <a:gd name="T2" fmla="*/ 33 w 4"/>
              <a:gd name="T3" fmla="*/ 0 h 4"/>
              <a:gd name="T4" fmla="*/ 0 w 4"/>
              <a:gd name="T5" fmla="*/ 22 h 4"/>
              <a:gd name="T6" fmla="*/ 20 w 4"/>
              <a:gd name="T7" fmla="*/ 61 h 4"/>
              <a:gd name="T8" fmla="*/ 50 w 4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cubicBezTo>
                  <a:pt x="4" y="2"/>
                  <a:pt x="3" y="1"/>
                  <a:pt x="2" y="0"/>
                </a:cubicBezTo>
                <a:cubicBezTo>
                  <a:pt x="2" y="0"/>
                  <a:pt x="1" y="1"/>
                  <a:pt x="0" y="1"/>
                </a:cubicBezTo>
                <a:cubicBezTo>
                  <a:pt x="0" y="2"/>
                  <a:pt x="1" y="3"/>
                  <a:pt x="1" y="3"/>
                </a:cubicBezTo>
                <a:cubicBezTo>
                  <a:pt x="2" y="4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" name="Freeform 1422">
            <a:extLst>
              <a:ext uri="{FF2B5EF4-FFF2-40B4-BE49-F238E27FC236}">
                <a16:creationId xmlns:a16="http://schemas.microsoft.com/office/drawing/2014/main" id="{5B565843-F5EF-D390-667E-91B89ACEE69D}"/>
              </a:ext>
            </a:extLst>
          </p:cNvPr>
          <p:cNvSpPr>
            <a:spLocks/>
          </p:cNvSpPr>
          <p:nvPr/>
        </p:nvSpPr>
        <p:spPr bwMode="auto">
          <a:xfrm>
            <a:off x="2077424" y="4934261"/>
            <a:ext cx="11175" cy="8940"/>
          </a:xfrm>
          <a:custGeom>
            <a:avLst/>
            <a:gdLst>
              <a:gd name="T0" fmla="*/ 63 w 4"/>
              <a:gd name="T1" fmla="*/ 35 h 3"/>
              <a:gd name="T2" fmla="*/ 50 w 4"/>
              <a:gd name="T3" fmla="*/ 0 h 3"/>
              <a:gd name="T4" fmla="*/ 20 w 4"/>
              <a:gd name="T5" fmla="*/ 21 h 3"/>
              <a:gd name="T6" fmla="*/ 33 w 4"/>
              <a:gd name="T7" fmla="*/ 56 h 3"/>
              <a:gd name="T8" fmla="*/ 63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4" y="2"/>
                </a:moveTo>
                <a:cubicBezTo>
                  <a:pt x="4" y="1"/>
                  <a:pt x="3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3" y="3"/>
                  <a:pt x="3" y="3"/>
                  <a:pt x="4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" name="Freeform 1423">
            <a:extLst>
              <a:ext uri="{FF2B5EF4-FFF2-40B4-BE49-F238E27FC236}">
                <a16:creationId xmlns:a16="http://schemas.microsoft.com/office/drawing/2014/main" id="{B4018491-A16E-1C4A-E509-9C1A103D2525}"/>
              </a:ext>
            </a:extLst>
          </p:cNvPr>
          <p:cNvSpPr>
            <a:spLocks/>
          </p:cNvSpPr>
          <p:nvPr/>
        </p:nvSpPr>
        <p:spPr bwMode="auto">
          <a:xfrm>
            <a:off x="2091952" y="4977844"/>
            <a:ext cx="10058" cy="11175"/>
          </a:xfrm>
          <a:custGeom>
            <a:avLst/>
            <a:gdLst>
              <a:gd name="T0" fmla="*/ 45 w 4"/>
              <a:gd name="T1" fmla="*/ 33 h 4"/>
              <a:gd name="T2" fmla="*/ 36 w 4"/>
              <a:gd name="T3" fmla="*/ 0 h 4"/>
              <a:gd name="T4" fmla="*/ 11 w 4"/>
              <a:gd name="T5" fmla="*/ 20 h 4"/>
              <a:gd name="T6" fmla="*/ 25 w 4"/>
              <a:gd name="T7" fmla="*/ 50 h 4"/>
              <a:gd name="T8" fmla="*/ 45 w 4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4" y="2"/>
                </a:moveTo>
                <a:cubicBezTo>
                  <a:pt x="4" y="2"/>
                  <a:pt x="3" y="1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4"/>
                  <a:pt x="3" y="3"/>
                  <a:pt x="4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" name="Freeform 1424">
            <a:extLst>
              <a:ext uri="{FF2B5EF4-FFF2-40B4-BE49-F238E27FC236}">
                <a16:creationId xmlns:a16="http://schemas.microsoft.com/office/drawing/2014/main" id="{D10B5FFF-9AC3-E80B-7585-CF919850EAEE}"/>
              </a:ext>
            </a:extLst>
          </p:cNvPr>
          <p:cNvSpPr>
            <a:spLocks/>
          </p:cNvSpPr>
          <p:nvPr/>
        </p:nvSpPr>
        <p:spPr bwMode="auto">
          <a:xfrm>
            <a:off x="2058427" y="4995724"/>
            <a:ext cx="18998" cy="20115"/>
          </a:xfrm>
          <a:custGeom>
            <a:avLst/>
            <a:gdLst>
              <a:gd name="T0" fmla="*/ 100 w 7"/>
              <a:gd name="T1" fmla="*/ 54 h 7"/>
              <a:gd name="T2" fmla="*/ 41 w 7"/>
              <a:gd name="T3" fmla="*/ 0 h 7"/>
              <a:gd name="T4" fmla="*/ 0 w 7"/>
              <a:gd name="T5" fmla="*/ 67 h 7"/>
              <a:gd name="T6" fmla="*/ 58 w 7"/>
              <a:gd name="T7" fmla="*/ 118 h 7"/>
              <a:gd name="T8" fmla="*/ 100 w 7"/>
              <a:gd name="T9" fmla="*/ 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3"/>
                </a:moveTo>
                <a:cubicBezTo>
                  <a:pt x="6" y="2"/>
                  <a:pt x="5" y="0"/>
                  <a:pt x="3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6"/>
                  <a:pt x="2" y="7"/>
                  <a:pt x="4" y="7"/>
                </a:cubicBezTo>
                <a:cubicBezTo>
                  <a:pt x="5" y="7"/>
                  <a:pt x="7" y="5"/>
                  <a:pt x="7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" name="Freeform 1425">
            <a:extLst>
              <a:ext uri="{FF2B5EF4-FFF2-40B4-BE49-F238E27FC236}">
                <a16:creationId xmlns:a16="http://schemas.microsoft.com/office/drawing/2014/main" id="{0945BF79-5388-E785-6C79-5902EE34B071}"/>
              </a:ext>
            </a:extLst>
          </p:cNvPr>
          <p:cNvSpPr>
            <a:spLocks/>
          </p:cNvSpPr>
          <p:nvPr/>
        </p:nvSpPr>
        <p:spPr bwMode="auto">
          <a:xfrm>
            <a:off x="2045016" y="4972257"/>
            <a:ext cx="18998" cy="20115"/>
          </a:xfrm>
          <a:custGeom>
            <a:avLst/>
            <a:gdLst>
              <a:gd name="T0" fmla="*/ 100 w 7"/>
              <a:gd name="T1" fmla="*/ 54 h 7"/>
              <a:gd name="T2" fmla="*/ 41 w 7"/>
              <a:gd name="T3" fmla="*/ 0 h 7"/>
              <a:gd name="T4" fmla="*/ 0 w 7"/>
              <a:gd name="T5" fmla="*/ 67 h 7"/>
              <a:gd name="T6" fmla="*/ 58 w 7"/>
              <a:gd name="T7" fmla="*/ 118 h 7"/>
              <a:gd name="T8" fmla="*/ 100 w 7"/>
              <a:gd name="T9" fmla="*/ 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3"/>
                </a:moveTo>
                <a:cubicBezTo>
                  <a:pt x="7" y="1"/>
                  <a:pt x="5" y="0"/>
                  <a:pt x="3" y="0"/>
                </a:cubicBezTo>
                <a:cubicBezTo>
                  <a:pt x="2" y="0"/>
                  <a:pt x="0" y="2"/>
                  <a:pt x="0" y="4"/>
                </a:cubicBezTo>
                <a:cubicBezTo>
                  <a:pt x="1" y="5"/>
                  <a:pt x="2" y="7"/>
                  <a:pt x="4" y="7"/>
                </a:cubicBezTo>
                <a:cubicBezTo>
                  <a:pt x="6" y="6"/>
                  <a:pt x="7" y="5"/>
                  <a:pt x="7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" name="Freeform 1426">
            <a:extLst>
              <a:ext uri="{FF2B5EF4-FFF2-40B4-BE49-F238E27FC236}">
                <a16:creationId xmlns:a16="http://schemas.microsoft.com/office/drawing/2014/main" id="{33F5AC67-5047-97C8-9F69-7CCC46B2C9B1}"/>
              </a:ext>
            </a:extLst>
          </p:cNvPr>
          <p:cNvSpPr>
            <a:spLocks/>
          </p:cNvSpPr>
          <p:nvPr/>
        </p:nvSpPr>
        <p:spPr bwMode="auto">
          <a:xfrm>
            <a:off x="2052839" y="5129826"/>
            <a:ext cx="18998" cy="20115"/>
          </a:xfrm>
          <a:custGeom>
            <a:avLst/>
            <a:gdLst>
              <a:gd name="T0" fmla="*/ 100 w 7"/>
              <a:gd name="T1" fmla="*/ 54 h 7"/>
              <a:gd name="T2" fmla="*/ 41 w 7"/>
              <a:gd name="T3" fmla="*/ 0 h 7"/>
              <a:gd name="T4" fmla="*/ 0 w 7"/>
              <a:gd name="T5" fmla="*/ 67 h 7"/>
              <a:gd name="T6" fmla="*/ 58 w 7"/>
              <a:gd name="T7" fmla="*/ 118 h 7"/>
              <a:gd name="T8" fmla="*/ 100 w 7"/>
              <a:gd name="T9" fmla="*/ 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3"/>
                </a:moveTo>
                <a:cubicBezTo>
                  <a:pt x="6" y="2"/>
                  <a:pt x="5" y="0"/>
                  <a:pt x="3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6"/>
                  <a:pt x="2" y="7"/>
                  <a:pt x="4" y="7"/>
                </a:cubicBezTo>
                <a:cubicBezTo>
                  <a:pt x="5" y="7"/>
                  <a:pt x="7" y="5"/>
                  <a:pt x="7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" name="Freeform 1427">
            <a:extLst>
              <a:ext uri="{FF2B5EF4-FFF2-40B4-BE49-F238E27FC236}">
                <a16:creationId xmlns:a16="http://schemas.microsoft.com/office/drawing/2014/main" id="{DE7F7D55-DAE4-BF36-0D58-E143311DB6D8}"/>
              </a:ext>
            </a:extLst>
          </p:cNvPr>
          <p:cNvSpPr>
            <a:spLocks/>
          </p:cNvSpPr>
          <p:nvPr/>
        </p:nvSpPr>
        <p:spPr bwMode="auto">
          <a:xfrm>
            <a:off x="2047252" y="5094066"/>
            <a:ext cx="20115" cy="21233"/>
          </a:xfrm>
          <a:custGeom>
            <a:avLst/>
            <a:gdLst>
              <a:gd name="T0" fmla="*/ 118 w 7"/>
              <a:gd name="T1" fmla="*/ 60 h 7"/>
              <a:gd name="T2" fmla="*/ 54 w 7"/>
              <a:gd name="T3" fmla="*/ 0 h 7"/>
              <a:gd name="T4" fmla="*/ 0 w 7"/>
              <a:gd name="T5" fmla="*/ 81 h 7"/>
              <a:gd name="T6" fmla="*/ 67 w 7"/>
              <a:gd name="T7" fmla="*/ 141 h 7"/>
              <a:gd name="T8" fmla="*/ 118 w 7"/>
              <a:gd name="T9" fmla="*/ 6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3"/>
                </a:moveTo>
                <a:cubicBezTo>
                  <a:pt x="7" y="1"/>
                  <a:pt x="5" y="0"/>
                  <a:pt x="3" y="0"/>
                </a:cubicBezTo>
                <a:cubicBezTo>
                  <a:pt x="2" y="0"/>
                  <a:pt x="0" y="2"/>
                  <a:pt x="0" y="4"/>
                </a:cubicBezTo>
                <a:cubicBezTo>
                  <a:pt x="1" y="5"/>
                  <a:pt x="2" y="7"/>
                  <a:pt x="4" y="7"/>
                </a:cubicBezTo>
                <a:cubicBezTo>
                  <a:pt x="6" y="6"/>
                  <a:pt x="7" y="5"/>
                  <a:pt x="7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" name="Freeform 1428">
            <a:extLst>
              <a:ext uri="{FF2B5EF4-FFF2-40B4-BE49-F238E27FC236}">
                <a16:creationId xmlns:a16="http://schemas.microsoft.com/office/drawing/2014/main" id="{A1E769C8-1E74-EDD3-49C8-7D1D0A051C42}"/>
              </a:ext>
            </a:extLst>
          </p:cNvPr>
          <p:cNvSpPr>
            <a:spLocks/>
          </p:cNvSpPr>
          <p:nvPr/>
        </p:nvSpPr>
        <p:spPr bwMode="auto">
          <a:xfrm>
            <a:off x="2061779" y="5199112"/>
            <a:ext cx="18998" cy="20115"/>
          </a:xfrm>
          <a:custGeom>
            <a:avLst/>
            <a:gdLst>
              <a:gd name="T0" fmla="*/ 100 w 7"/>
              <a:gd name="T1" fmla="*/ 54 h 7"/>
              <a:gd name="T2" fmla="*/ 41 w 7"/>
              <a:gd name="T3" fmla="*/ 0 h 7"/>
              <a:gd name="T4" fmla="*/ 0 w 7"/>
              <a:gd name="T5" fmla="*/ 67 h 7"/>
              <a:gd name="T6" fmla="*/ 58 w 7"/>
              <a:gd name="T7" fmla="*/ 118 h 7"/>
              <a:gd name="T8" fmla="*/ 100 w 7"/>
              <a:gd name="T9" fmla="*/ 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3"/>
                </a:moveTo>
                <a:cubicBezTo>
                  <a:pt x="6" y="2"/>
                  <a:pt x="5" y="0"/>
                  <a:pt x="3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6"/>
                  <a:pt x="2" y="7"/>
                  <a:pt x="4" y="7"/>
                </a:cubicBezTo>
                <a:cubicBezTo>
                  <a:pt x="5" y="7"/>
                  <a:pt x="7" y="5"/>
                  <a:pt x="7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3" name="Freeform 1429">
            <a:extLst>
              <a:ext uri="{FF2B5EF4-FFF2-40B4-BE49-F238E27FC236}">
                <a16:creationId xmlns:a16="http://schemas.microsoft.com/office/drawing/2014/main" id="{0D8EBC29-0EC5-587F-B2E6-D16D1B123C7E}"/>
              </a:ext>
            </a:extLst>
          </p:cNvPr>
          <p:cNvSpPr>
            <a:spLocks/>
          </p:cNvSpPr>
          <p:nvPr/>
        </p:nvSpPr>
        <p:spPr bwMode="auto">
          <a:xfrm>
            <a:off x="2069602" y="5237108"/>
            <a:ext cx="18998" cy="20115"/>
          </a:xfrm>
          <a:custGeom>
            <a:avLst/>
            <a:gdLst>
              <a:gd name="T0" fmla="*/ 100 w 7"/>
              <a:gd name="T1" fmla="*/ 54 h 7"/>
              <a:gd name="T2" fmla="*/ 41 w 7"/>
              <a:gd name="T3" fmla="*/ 0 h 7"/>
              <a:gd name="T4" fmla="*/ 0 w 7"/>
              <a:gd name="T5" fmla="*/ 67 h 7"/>
              <a:gd name="T6" fmla="*/ 58 w 7"/>
              <a:gd name="T7" fmla="*/ 118 h 7"/>
              <a:gd name="T8" fmla="*/ 100 w 7"/>
              <a:gd name="T9" fmla="*/ 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3"/>
                </a:moveTo>
                <a:cubicBezTo>
                  <a:pt x="6" y="2"/>
                  <a:pt x="5" y="0"/>
                  <a:pt x="3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6"/>
                  <a:pt x="2" y="7"/>
                  <a:pt x="4" y="7"/>
                </a:cubicBezTo>
                <a:cubicBezTo>
                  <a:pt x="5" y="7"/>
                  <a:pt x="7" y="5"/>
                  <a:pt x="7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4" name="Freeform 1430">
            <a:extLst>
              <a:ext uri="{FF2B5EF4-FFF2-40B4-BE49-F238E27FC236}">
                <a16:creationId xmlns:a16="http://schemas.microsoft.com/office/drawing/2014/main" id="{312096C8-FB54-D4B3-E07C-7ED750335BCD}"/>
              </a:ext>
            </a:extLst>
          </p:cNvPr>
          <p:cNvSpPr>
            <a:spLocks/>
          </p:cNvSpPr>
          <p:nvPr/>
        </p:nvSpPr>
        <p:spPr bwMode="auto">
          <a:xfrm>
            <a:off x="2102010" y="5405853"/>
            <a:ext cx="18998" cy="20115"/>
          </a:xfrm>
          <a:custGeom>
            <a:avLst/>
            <a:gdLst>
              <a:gd name="T0" fmla="*/ 100 w 7"/>
              <a:gd name="T1" fmla="*/ 54 h 7"/>
              <a:gd name="T2" fmla="*/ 41 w 7"/>
              <a:gd name="T3" fmla="*/ 0 h 7"/>
              <a:gd name="T4" fmla="*/ 0 w 7"/>
              <a:gd name="T5" fmla="*/ 67 h 7"/>
              <a:gd name="T6" fmla="*/ 58 w 7"/>
              <a:gd name="T7" fmla="*/ 118 h 7"/>
              <a:gd name="T8" fmla="*/ 100 w 7"/>
              <a:gd name="T9" fmla="*/ 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3"/>
                </a:moveTo>
                <a:cubicBezTo>
                  <a:pt x="7" y="2"/>
                  <a:pt x="5" y="0"/>
                  <a:pt x="3" y="0"/>
                </a:cubicBezTo>
                <a:cubicBezTo>
                  <a:pt x="2" y="1"/>
                  <a:pt x="0" y="2"/>
                  <a:pt x="0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5"/>
                  <a:pt x="7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5" name="Freeform 1431">
            <a:extLst>
              <a:ext uri="{FF2B5EF4-FFF2-40B4-BE49-F238E27FC236}">
                <a16:creationId xmlns:a16="http://schemas.microsoft.com/office/drawing/2014/main" id="{78F84A15-4D17-275B-809B-47C344AEF95E}"/>
              </a:ext>
            </a:extLst>
          </p:cNvPr>
          <p:cNvSpPr>
            <a:spLocks/>
          </p:cNvSpPr>
          <p:nvPr/>
        </p:nvSpPr>
        <p:spPr bwMode="auto">
          <a:xfrm>
            <a:off x="2061779" y="5077303"/>
            <a:ext cx="18998" cy="20115"/>
          </a:xfrm>
          <a:custGeom>
            <a:avLst/>
            <a:gdLst>
              <a:gd name="T0" fmla="*/ 100 w 7"/>
              <a:gd name="T1" fmla="*/ 54 h 7"/>
              <a:gd name="T2" fmla="*/ 58 w 7"/>
              <a:gd name="T3" fmla="*/ 0 h 7"/>
              <a:gd name="T4" fmla="*/ 12 w 7"/>
              <a:gd name="T5" fmla="*/ 54 h 7"/>
              <a:gd name="T6" fmla="*/ 58 w 7"/>
              <a:gd name="T7" fmla="*/ 100 h 7"/>
              <a:gd name="T8" fmla="*/ 100 w 7"/>
              <a:gd name="T9" fmla="*/ 54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3"/>
                </a:moveTo>
                <a:cubicBezTo>
                  <a:pt x="7" y="1"/>
                  <a:pt x="5" y="0"/>
                  <a:pt x="4" y="0"/>
                </a:cubicBezTo>
                <a:cubicBezTo>
                  <a:pt x="2" y="0"/>
                  <a:pt x="0" y="2"/>
                  <a:pt x="1" y="3"/>
                </a:cubicBezTo>
                <a:cubicBezTo>
                  <a:pt x="1" y="5"/>
                  <a:pt x="2" y="7"/>
                  <a:pt x="4" y="6"/>
                </a:cubicBezTo>
                <a:cubicBezTo>
                  <a:pt x="6" y="6"/>
                  <a:pt x="7" y="5"/>
                  <a:pt x="7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6" name="Freeform 1432">
            <a:extLst>
              <a:ext uri="{FF2B5EF4-FFF2-40B4-BE49-F238E27FC236}">
                <a16:creationId xmlns:a16="http://schemas.microsoft.com/office/drawing/2014/main" id="{506E5FE2-4254-2DD4-2D09-B1CEEBF70C4B}"/>
              </a:ext>
            </a:extLst>
          </p:cNvPr>
          <p:cNvSpPr>
            <a:spLocks/>
          </p:cNvSpPr>
          <p:nvPr/>
        </p:nvSpPr>
        <p:spPr bwMode="auto">
          <a:xfrm>
            <a:off x="2071837" y="5181232"/>
            <a:ext cx="20115" cy="21233"/>
          </a:xfrm>
          <a:custGeom>
            <a:avLst/>
            <a:gdLst>
              <a:gd name="T0" fmla="*/ 118 w 7"/>
              <a:gd name="T1" fmla="*/ 81 h 7"/>
              <a:gd name="T2" fmla="*/ 67 w 7"/>
              <a:gd name="T3" fmla="*/ 0 h 7"/>
              <a:gd name="T4" fmla="*/ 0 w 7"/>
              <a:gd name="T5" fmla="*/ 60 h 7"/>
              <a:gd name="T6" fmla="*/ 54 w 7"/>
              <a:gd name="T7" fmla="*/ 141 h 7"/>
              <a:gd name="T8" fmla="*/ 118 w 7"/>
              <a:gd name="T9" fmla="*/ 8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5" y="1"/>
                  <a:pt x="4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5" y="7"/>
                  <a:pt x="6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7" name="Freeform 1433">
            <a:extLst>
              <a:ext uri="{FF2B5EF4-FFF2-40B4-BE49-F238E27FC236}">
                <a16:creationId xmlns:a16="http://schemas.microsoft.com/office/drawing/2014/main" id="{421A5A2E-4D03-94F1-9FAA-6AAC6C074930}"/>
              </a:ext>
            </a:extLst>
          </p:cNvPr>
          <p:cNvSpPr>
            <a:spLocks/>
          </p:cNvSpPr>
          <p:nvPr/>
        </p:nvSpPr>
        <p:spPr bwMode="auto">
          <a:xfrm>
            <a:off x="2077424" y="5254988"/>
            <a:ext cx="18998" cy="20115"/>
          </a:xfrm>
          <a:custGeom>
            <a:avLst/>
            <a:gdLst>
              <a:gd name="T0" fmla="*/ 100 w 7"/>
              <a:gd name="T1" fmla="*/ 67 h 7"/>
              <a:gd name="T2" fmla="*/ 58 w 7"/>
              <a:gd name="T3" fmla="*/ 0 h 7"/>
              <a:gd name="T4" fmla="*/ 0 w 7"/>
              <a:gd name="T5" fmla="*/ 54 h 7"/>
              <a:gd name="T6" fmla="*/ 41 w 7"/>
              <a:gd name="T7" fmla="*/ 118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1"/>
                  <a:pt x="4" y="0"/>
                </a:cubicBezTo>
                <a:cubicBezTo>
                  <a:pt x="3" y="0"/>
                  <a:pt x="1" y="1"/>
                  <a:pt x="0" y="3"/>
                </a:cubicBezTo>
                <a:cubicBezTo>
                  <a:pt x="0" y="5"/>
                  <a:pt x="1" y="6"/>
                  <a:pt x="3" y="7"/>
                </a:cubicBezTo>
                <a:cubicBezTo>
                  <a:pt x="5" y="7"/>
                  <a:pt x="7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8" name="Freeform 1434">
            <a:extLst>
              <a:ext uri="{FF2B5EF4-FFF2-40B4-BE49-F238E27FC236}">
                <a16:creationId xmlns:a16="http://schemas.microsoft.com/office/drawing/2014/main" id="{BFDA01E6-8748-1C46-8F60-1CA6C838AF61}"/>
              </a:ext>
            </a:extLst>
          </p:cNvPr>
          <p:cNvSpPr>
            <a:spLocks/>
          </p:cNvSpPr>
          <p:nvPr/>
        </p:nvSpPr>
        <p:spPr bwMode="auto">
          <a:xfrm>
            <a:off x="2099775" y="5313099"/>
            <a:ext cx="18998" cy="20115"/>
          </a:xfrm>
          <a:custGeom>
            <a:avLst/>
            <a:gdLst>
              <a:gd name="T0" fmla="*/ 100 w 7"/>
              <a:gd name="T1" fmla="*/ 67 h 7"/>
              <a:gd name="T2" fmla="*/ 58 w 7"/>
              <a:gd name="T3" fmla="*/ 0 h 7"/>
              <a:gd name="T4" fmla="*/ 0 w 7"/>
              <a:gd name="T5" fmla="*/ 54 h 7"/>
              <a:gd name="T6" fmla="*/ 41 w 7"/>
              <a:gd name="T7" fmla="*/ 118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5"/>
                  <a:pt x="1" y="6"/>
                  <a:pt x="3" y="7"/>
                </a:cubicBezTo>
                <a:cubicBezTo>
                  <a:pt x="5" y="7"/>
                  <a:pt x="6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9" name="Freeform 1435">
            <a:extLst>
              <a:ext uri="{FF2B5EF4-FFF2-40B4-BE49-F238E27FC236}">
                <a16:creationId xmlns:a16="http://schemas.microsoft.com/office/drawing/2014/main" id="{0905B1FE-C30F-BE82-16E6-231977C4DA65}"/>
              </a:ext>
            </a:extLst>
          </p:cNvPr>
          <p:cNvSpPr>
            <a:spLocks/>
          </p:cNvSpPr>
          <p:nvPr/>
        </p:nvSpPr>
        <p:spPr bwMode="auto">
          <a:xfrm>
            <a:off x="2091952" y="5358917"/>
            <a:ext cx="18998" cy="21233"/>
          </a:xfrm>
          <a:custGeom>
            <a:avLst/>
            <a:gdLst>
              <a:gd name="T0" fmla="*/ 100 w 7"/>
              <a:gd name="T1" fmla="*/ 81 h 7"/>
              <a:gd name="T2" fmla="*/ 58 w 7"/>
              <a:gd name="T3" fmla="*/ 0 h 7"/>
              <a:gd name="T4" fmla="*/ 0 w 7"/>
              <a:gd name="T5" fmla="*/ 60 h 7"/>
              <a:gd name="T6" fmla="*/ 41 w 7"/>
              <a:gd name="T7" fmla="*/ 141 h 7"/>
              <a:gd name="T8" fmla="*/ 100 w 7"/>
              <a:gd name="T9" fmla="*/ 8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1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5"/>
                  <a:pt x="1" y="6"/>
                  <a:pt x="3" y="7"/>
                </a:cubicBezTo>
                <a:cubicBezTo>
                  <a:pt x="4" y="7"/>
                  <a:pt x="6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0" name="Freeform 1436">
            <a:extLst>
              <a:ext uri="{FF2B5EF4-FFF2-40B4-BE49-F238E27FC236}">
                <a16:creationId xmlns:a16="http://schemas.microsoft.com/office/drawing/2014/main" id="{20328160-C022-9327-C013-3C9F1AA89144}"/>
              </a:ext>
            </a:extLst>
          </p:cNvPr>
          <p:cNvSpPr>
            <a:spLocks/>
          </p:cNvSpPr>
          <p:nvPr/>
        </p:nvSpPr>
        <p:spPr bwMode="auto">
          <a:xfrm>
            <a:off x="2083012" y="5141002"/>
            <a:ext cx="18998" cy="20115"/>
          </a:xfrm>
          <a:custGeom>
            <a:avLst/>
            <a:gdLst>
              <a:gd name="T0" fmla="*/ 100 w 7"/>
              <a:gd name="T1" fmla="*/ 67 h 7"/>
              <a:gd name="T2" fmla="*/ 58 w 7"/>
              <a:gd name="T3" fmla="*/ 0 h 7"/>
              <a:gd name="T4" fmla="*/ 0 w 7"/>
              <a:gd name="T5" fmla="*/ 54 h 7"/>
              <a:gd name="T6" fmla="*/ 41 w 7"/>
              <a:gd name="T7" fmla="*/ 118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5"/>
                  <a:pt x="1" y="6"/>
                  <a:pt x="3" y="7"/>
                </a:cubicBezTo>
                <a:cubicBezTo>
                  <a:pt x="5" y="7"/>
                  <a:pt x="7" y="5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1" name="Freeform 1437">
            <a:extLst>
              <a:ext uri="{FF2B5EF4-FFF2-40B4-BE49-F238E27FC236}">
                <a16:creationId xmlns:a16="http://schemas.microsoft.com/office/drawing/2014/main" id="{087EE297-82AE-1BB2-06BD-3CBAF545A3F0}"/>
              </a:ext>
            </a:extLst>
          </p:cNvPr>
          <p:cNvSpPr>
            <a:spLocks/>
          </p:cNvSpPr>
          <p:nvPr/>
        </p:nvSpPr>
        <p:spPr bwMode="auto">
          <a:xfrm>
            <a:off x="2094187" y="5228168"/>
            <a:ext cx="18998" cy="20115"/>
          </a:xfrm>
          <a:custGeom>
            <a:avLst/>
            <a:gdLst>
              <a:gd name="T0" fmla="*/ 100 w 7"/>
              <a:gd name="T1" fmla="*/ 67 h 7"/>
              <a:gd name="T2" fmla="*/ 58 w 7"/>
              <a:gd name="T3" fmla="*/ 0 h 7"/>
              <a:gd name="T4" fmla="*/ 0 w 7"/>
              <a:gd name="T5" fmla="*/ 54 h 7"/>
              <a:gd name="T6" fmla="*/ 41 w 7"/>
              <a:gd name="T7" fmla="*/ 100 h 7"/>
              <a:gd name="T8" fmla="*/ 100 w 7"/>
              <a:gd name="T9" fmla="*/ 6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" h="7">
                <a:moveTo>
                  <a:pt x="7" y="4"/>
                </a:moveTo>
                <a:cubicBezTo>
                  <a:pt x="7" y="2"/>
                  <a:pt x="6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4"/>
                  <a:pt x="1" y="6"/>
                  <a:pt x="3" y="6"/>
                </a:cubicBezTo>
                <a:cubicBezTo>
                  <a:pt x="5" y="7"/>
                  <a:pt x="6" y="6"/>
                  <a:pt x="7" y="4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2" name="Freeform 1438">
            <a:extLst>
              <a:ext uri="{FF2B5EF4-FFF2-40B4-BE49-F238E27FC236}">
                <a16:creationId xmlns:a16="http://schemas.microsoft.com/office/drawing/2014/main" id="{8171053C-DF30-F0D2-E39B-9B139953A031}"/>
              </a:ext>
            </a:extLst>
          </p:cNvPr>
          <p:cNvSpPr>
            <a:spLocks/>
          </p:cNvSpPr>
          <p:nvPr/>
        </p:nvSpPr>
        <p:spPr bwMode="auto">
          <a:xfrm>
            <a:off x="2047252" y="5024780"/>
            <a:ext cx="14528" cy="14528"/>
          </a:xfrm>
          <a:custGeom>
            <a:avLst/>
            <a:gdLst>
              <a:gd name="T0" fmla="*/ 88 w 5"/>
              <a:gd name="T1" fmla="*/ 34 h 5"/>
              <a:gd name="T2" fmla="*/ 34 w 5"/>
              <a:gd name="T3" fmla="*/ 0 h 5"/>
              <a:gd name="T4" fmla="*/ 0 w 5"/>
              <a:gd name="T5" fmla="*/ 55 h 5"/>
              <a:gd name="T6" fmla="*/ 55 w 5"/>
              <a:gd name="T7" fmla="*/ 88 h 5"/>
              <a:gd name="T8" fmla="*/ 88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" y="5"/>
                  <a:pt x="5" y="4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3" name="Freeform 1439">
            <a:extLst>
              <a:ext uri="{FF2B5EF4-FFF2-40B4-BE49-F238E27FC236}">
                <a16:creationId xmlns:a16="http://schemas.microsoft.com/office/drawing/2014/main" id="{B44F15B0-183A-FC8F-750E-B74407DCD81C}"/>
              </a:ext>
            </a:extLst>
          </p:cNvPr>
          <p:cNvSpPr>
            <a:spLocks/>
          </p:cNvSpPr>
          <p:nvPr/>
        </p:nvSpPr>
        <p:spPr bwMode="auto">
          <a:xfrm>
            <a:off x="2067367" y="5039308"/>
            <a:ext cx="13410" cy="14528"/>
          </a:xfrm>
          <a:custGeom>
            <a:avLst/>
            <a:gdLst>
              <a:gd name="T0" fmla="*/ 70 w 5"/>
              <a:gd name="T1" fmla="*/ 34 h 5"/>
              <a:gd name="T2" fmla="*/ 29 w 5"/>
              <a:gd name="T3" fmla="*/ 0 h 5"/>
              <a:gd name="T4" fmla="*/ 0 w 5"/>
              <a:gd name="T5" fmla="*/ 34 h 5"/>
              <a:gd name="T6" fmla="*/ 41 w 5"/>
              <a:gd name="T7" fmla="*/ 88 h 5"/>
              <a:gd name="T8" fmla="*/ 7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2" y="5"/>
                  <a:pt x="3" y="5"/>
                </a:cubicBezTo>
                <a:cubicBezTo>
                  <a:pt x="4" y="4"/>
                  <a:pt x="5" y="3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4" name="Freeform 1440">
            <a:extLst>
              <a:ext uri="{FF2B5EF4-FFF2-40B4-BE49-F238E27FC236}">
                <a16:creationId xmlns:a16="http://schemas.microsoft.com/office/drawing/2014/main" id="{5F593E17-E14E-289C-FCF3-2F948F290935}"/>
              </a:ext>
            </a:extLst>
          </p:cNvPr>
          <p:cNvSpPr>
            <a:spLocks/>
          </p:cNvSpPr>
          <p:nvPr/>
        </p:nvSpPr>
        <p:spPr bwMode="auto">
          <a:xfrm>
            <a:off x="2050604" y="5050483"/>
            <a:ext cx="13410" cy="14528"/>
          </a:xfrm>
          <a:custGeom>
            <a:avLst/>
            <a:gdLst>
              <a:gd name="T0" fmla="*/ 70 w 5"/>
              <a:gd name="T1" fmla="*/ 55 h 5"/>
              <a:gd name="T2" fmla="*/ 29 w 5"/>
              <a:gd name="T3" fmla="*/ 0 h 5"/>
              <a:gd name="T4" fmla="*/ 0 w 5"/>
              <a:gd name="T5" fmla="*/ 55 h 5"/>
              <a:gd name="T6" fmla="*/ 41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5" name="Freeform 1441">
            <a:extLst>
              <a:ext uri="{FF2B5EF4-FFF2-40B4-BE49-F238E27FC236}">
                <a16:creationId xmlns:a16="http://schemas.microsoft.com/office/drawing/2014/main" id="{4D0A03F2-4AF4-4B22-5D94-7050493BCA4C}"/>
              </a:ext>
            </a:extLst>
          </p:cNvPr>
          <p:cNvSpPr>
            <a:spLocks/>
          </p:cNvSpPr>
          <p:nvPr/>
        </p:nvSpPr>
        <p:spPr bwMode="auto">
          <a:xfrm>
            <a:off x="2064014" y="5111946"/>
            <a:ext cx="13410" cy="14528"/>
          </a:xfrm>
          <a:custGeom>
            <a:avLst/>
            <a:gdLst>
              <a:gd name="T0" fmla="*/ 70 w 5"/>
              <a:gd name="T1" fmla="*/ 55 h 5"/>
              <a:gd name="T2" fmla="*/ 29 w 5"/>
              <a:gd name="T3" fmla="*/ 0 h 5"/>
              <a:gd name="T4" fmla="*/ 0 w 5"/>
              <a:gd name="T5" fmla="*/ 55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3" y="5"/>
                  <a:pt x="4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6" name="Freeform 1442">
            <a:extLst>
              <a:ext uri="{FF2B5EF4-FFF2-40B4-BE49-F238E27FC236}">
                <a16:creationId xmlns:a16="http://schemas.microsoft.com/office/drawing/2014/main" id="{94C939B8-2D4F-112C-EFFD-7AEC71431441}"/>
              </a:ext>
            </a:extLst>
          </p:cNvPr>
          <p:cNvSpPr>
            <a:spLocks/>
          </p:cNvSpPr>
          <p:nvPr/>
        </p:nvSpPr>
        <p:spPr bwMode="auto">
          <a:xfrm>
            <a:off x="2086365" y="5106359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55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7" name="Freeform 1443">
            <a:extLst>
              <a:ext uri="{FF2B5EF4-FFF2-40B4-BE49-F238E27FC236}">
                <a16:creationId xmlns:a16="http://schemas.microsoft.com/office/drawing/2014/main" id="{392CD8DB-655A-6B1E-F6DA-AF86ABB7FA74}"/>
              </a:ext>
            </a:extLst>
          </p:cNvPr>
          <p:cNvSpPr>
            <a:spLocks/>
          </p:cNvSpPr>
          <p:nvPr/>
        </p:nvSpPr>
        <p:spPr bwMode="auto">
          <a:xfrm>
            <a:off x="2069602" y="5146589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8" name="Freeform 1444">
            <a:extLst>
              <a:ext uri="{FF2B5EF4-FFF2-40B4-BE49-F238E27FC236}">
                <a16:creationId xmlns:a16="http://schemas.microsoft.com/office/drawing/2014/main" id="{88B9FD2C-5BE8-6E6C-2647-9D36CC97833D}"/>
              </a:ext>
            </a:extLst>
          </p:cNvPr>
          <p:cNvSpPr>
            <a:spLocks/>
          </p:cNvSpPr>
          <p:nvPr/>
        </p:nvSpPr>
        <p:spPr bwMode="auto">
          <a:xfrm>
            <a:off x="2105362" y="5187937"/>
            <a:ext cx="13410" cy="14528"/>
          </a:xfrm>
          <a:custGeom>
            <a:avLst/>
            <a:gdLst>
              <a:gd name="T0" fmla="*/ 70 w 5"/>
              <a:gd name="T1" fmla="*/ 34 h 5"/>
              <a:gd name="T2" fmla="*/ 29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5"/>
                  <a:pt x="5" y="4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89" name="Freeform 1445">
            <a:extLst>
              <a:ext uri="{FF2B5EF4-FFF2-40B4-BE49-F238E27FC236}">
                <a16:creationId xmlns:a16="http://schemas.microsoft.com/office/drawing/2014/main" id="{E0B8C2B9-4856-516E-B010-D1792795F073}"/>
              </a:ext>
            </a:extLst>
          </p:cNvPr>
          <p:cNvSpPr>
            <a:spLocks/>
          </p:cNvSpPr>
          <p:nvPr/>
        </p:nvSpPr>
        <p:spPr bwMode="auto">
          <a:xfrm>
            <a:off x="2075189" y="5219228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41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5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0" name="Freeform 1446">
            <a:extLst>
              <a:ext uri="{FF2B5EF4-FFF2-40B4-BE49-F238E27FC236}">
                <a16:creationId xmlns:a16="http://schemas.microsoft.com/office/drawing/2014/main" id="{51A0B585-D80C-4766-DCFD-59F662DCDE82}"/>
              </a:ext>
            </a:extLst>
          </p:cNvPr>
          <p:cNvSpPr>
            <a:spLocks/>
          </p:cNvSpPr>
          <p:nvPr/>
        </p:nvSpPr>
        <p:spPr bwMode="auto">
          <a:xfrm>
            <a:off x="2086365" y="5204700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3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1" name="Freeform 1447">
            <a:extLst>
              <a:ext uri="{FF2B5EF4-FFF2-40B4-BE49-F238E27FC236}">
                <a16:creationId xmlns:a16="http://schemas.microsoft.com/office/drawing/2014/main" id="{5913DC71-2F22-6346-F86F-A49D84F6A96D}"/>
              </a:ext>
            </a:extLst>
          </p:cNvPr>
          <p:cNvSpPr>
            <a:spLocks/>
          </p:cNvSpPr>
          <p:nvPr/>
        </p:nvSpPr>
        <p:spPr bwMode="auto">
          <a:xfrm>
            <a:off x="2102010" y="5132061"/>
            <a:ext cx="14528" cy="14528"/>
          </a:xfrm>
          <a:custGeom>
            <a:avLst/>
            <a:gdLst>
              <a:gd name="T0" fmla="*/ 88 w 5"/>
              <a:gd name="T1" fmla="*/ 55 h 5"/>
              <a:gd name="T2" fmla="*/ 34 w 5"/>
              <a:gd name="T3" fmla="*/ 0 h 5"/>
              <a:gd name="T4" fmla="*/ 0 w 5"/>
              <a:gd name="T5" fmla="*/ 34 h 5"/>
              <a:gd name="T6" fmla="*/ 34 w 5"/>
              <a:gd name="T7" fmla="*/ 88 h 5"/>
              <a:gd name="T8" fmla="*/ 88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2" name="Freeform 1448">
            <a:extLst>
              <a:ext uri="{FF2B5EF4-FFF2-40B4-BE49-F238E27FC236}">
                <a16:creationId xmlns:a16="http://schemas.microsoft.com/office/drawing/2014/main" id="{E6C0A646-1982-7746-5185-634B7E8C67F6}"/>
              </a:ext>
            </a:extLst>
          </p:cNvPr>
          <p:cNvSpPr>
            <a:spLocks/>
          </p:cNvSpPr>
          <p:nvPr/>
        </p:nvSpPr>
        <p:spPr bwMode="auto">
          <a:xfrm>
            <a:off x="2086365" y="5050483"/>
            <a:ext cx="13410" cy="14528"/>
          </a:xfrm>
          <a:custGeom>
            <a:avLst/>
            <a:gdLst>
              <a:gd name="T0" fmla="*/ 70 w 5"/>
              <a:gd name="T1" fmla="*/ 34 h 5"/>
              <a:gd name="T2" fmla="*/ 41 w 5"/>
              <a:gd name="T3" fmla="*/ 0 h 5"/>
              <a:gd name="T4" fmla="*/ 0 w 5"/>
              <a:gd name="T5" fmla="*/ 55 h 5"/>
              <a:gd name="T6" fmla="*/ 41 w 5"/>
              <a:gd name="T7" fmla="*/ 88 h 5"/>
              <a:gd name="T8" fmla="*/ 7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2"/>
                  <a:pt x="0" y="3"/>
                </a:cubicBezTo>
                <a:cubicBezTo>
                  <a:pt x="1" y="4"/>
                  <a:pt x="2" y="5"/>
                  <a:pt x="3" y="5"/>
                </a:cubicBezTo>
                <a:cubicBezTo>
                  <a:pt x="5" y="5"/>
                  <a:pt x="5" y="4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3" name="Freeform 1449">
            <a:extLst>
              <a:ext uri="{FF2B5EF4-FFF2-40B4-BE49-F238E27FC236}">
                <a16:creationId xmlns:a16="http://schemas.microsoft.com/office/drawing/2014/main" id="{1F828452-083F-5AAE-CF34-97D3AB08CB19}"/>
              </a:ext>
            </a:extLst>
          </p:cNvPr>
          <p:cNvSpPr>
            <a:spLocks/>
          </p:cNvSpPr>
          <p:nvPr/>
        </p:nvSpPr>
        <p:spPr bwMode="auto">
          <a:xfrm>
            <a:off x="2069602" y="5056070"/>
            <a:ext cx="13410" cy="17880"/>
          </a:xfrm>
          <a:custGeom>
            <a:avLst/>
            <a:gdLst>
              <a:gd name="T0" fmla="*/ 70 w 5"/>
              <a:gd name="T1" fmla="*/ 56 h 6"/>
              <a:gd name="T2" fmla="*/ 29 w 5"/>
              <a:gd name="T3" fmla="*/ 21 h 6"/>
              <a:gd name="T4" fmla="*/ 0 w 5"/>
              <a:gd name="T5" fmla="*/ 56 h 6"/>
              <a:gd name="T6" fmla="*/ 29 w 5"/>
              <a:gd name="T7" fmla="*/ 93 h 6"/>
              <a:gd name="T8" fmla="*/ 70 w 5"/>
              <a:gd name="T9" fmla="*/ 5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4" y="1"/>
                  <a:pt x="3" y="0"/>
                  <a:pt x="2" y="1"/>
                </a:cubicBezTo>
                <a:cubicBezTo>
                  <a:pt x="1" y="1"/>
                  <a:pt x="0" y="2"/>
                  <a:pt x="0" y="3"/>
                </a:cubicBezTo>
                <a:cubicBezTo>
                  <a:pt x="0" y="5"/>
                  <a:pt x="1" y="6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4" name="Freeform 1450">
            <a:extLst>
              <a:ext uri="{FF2B5EF4-FFF2-40B4-BE49-F238E27FC236}">
                <a16:creationId xmlns:a16="http://schemas.microsoft.com/office/drawing/2014/main" id="{2E288DD4-2B90-C598-24CD-96BAB5937714}"/>
              </a:ext>
            </a:extLst>
          </p:cNvPr>
          <p:cNvSpPr>
            <a:spLocks/>
          </p:cNvSpPr>
          <p:nvPr/>
        </p:nvSpPr>
        <p:spPr bwMode="auto">
          <a:xfrm>
            <a:off x="2075189" y="5126474"/>
            <a:ext cx="13410" cy="14528"/>
          </a:xfrm>
          <a:custGeom>
            <a:avLst/>
            <a:gdLst>
              <a:gd name="T0" fmla="*/ 70 w 5"/>
              <a:gd name="T1" fmla="*/ 55 h 5"/>
              <a:gd name="T2" fmla="*/ 29 w 5"/>
              <a:gd name="T3" fmla="*/ 0 h 5"/>
              <a:gd name="T4" fmla="*/ 0 w 5"/>
              <a:gd name="T5" fmla="*/ 55 h 5"/>
              <a:gd name="T6" fmla="*/ 41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5" name="Freeform 1451">
            <a:extLst>
              <a:ext uri="{FF2B5EF4-FFF2-40B4-BE49-F238E27FC236}">
                <a16:creationId xmlns:a16="http://schemas.microsoft.com/office/drawing/2014/main" id="{B9101A26-0E14-713B-AB4A-8E9D9FE80364}"/>
              </a:ext>
            </a:extLst>
          </p:cNvPr>
          <p:cNvSpPr>
            <a:spLocks/>
          </p:cNvSpPr>
          <p:nvPr/>
        </p:nvSpPr>
        <p:spPr bwMode="auto">
          <a:xfrm>
            <a:off x="2064014" y="5166704"/>
            <a:ext cx="13410" cy="14528"/>
          </a:xfrm>
          <a:custGeom>
            <a:avLst/>
            <a:gdLst>
              <a:gd name="T0" fmla="*/ 70 w 5"/>
              <a:gd name="T1" fmla="*/ 55 h 5"/>
              <a:gd name="T2" fmla="*/ 29 w 5"/>
              <a:gd name="T3" fmla="*/ 0 h 5"/>
              <a:gd name="T4" fmla="*/ 0 w 5"/>
              <a:gd name="T5" fmla="*/ 55 h 5"/>
              <a:gd name="T6" fmla="*/ 41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3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6" name="Freeform 1452">
            <a:extLst>
              <a:ext uri="{FF2B5EF4-FFF2-40B4-BE49-F238E27FC236}">
                <a16:creationId xmlns:a16="http://schemas.microsoft.com/office/drawing/2014/main" id="{5A6958EF-C7B4-5B08-80EA-954B3CAA6767}"/>
              </a:ext>
            </a:extLst>
          </p:cNvPr>
          <p:cNvSpPr>
            <a:spLocks/>
          </p:cNvSpPr>
          <p:nvPr/>
        </p:nvSpPr>
        <p:spPr bwMode="auto">
          <a:xfrm>
            <a:off x="2116538" y="5295219"/>
            <a:ext cx="13410" cy="17880"/>
          </a:xfrm>
          <a:custGeom>
            <a:avLst/>
            <a:gdLst>
              <a:gd name="T0" fmla="*/ 70 w 5"/>
              <a:gd name="T1" fmla="*/ 56 h 6"/>
              <a:gd name="T2" fmla="*/ 29 w 5"/>
              <a:gd name="T3" fmla="*/ 21 h 6"/>
              <a:gd name="T4" fmla="*/ 0 w 5"/>
              <a:gd name="T5" fmla="*/ 56 h 6"/>
              <a:gd name="T6" fmla="*/ 41 w 5"/>
              <a:gd name="T7" fmla="*/ 93 h 6"/>
              <a:gd name="T8" fmla="*/ 70 w 5"/>
              <a:gd name="T9" fmla="*/ 5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5" y="1"/>
                  <a:pt x="4" y="0"/>
                  <a:pt x="2" y="1"/>
                </a:cubicBezTo>
                <a:cubicBezTo>
                  <a:pt x="1" y="1"/>
                  <a:pt x="0" y="2"/>
                  <a:pt x="0" y="3"/>
                </a:cubicBezTo>
                <a:cubicBezTo>
                  <a:pt x="0" y="5"/>
                  <a:pt x="2" y="6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7" name="Freeform 1453">
            <a:extLst>
              <a:ext uri="{FF2B5EF4-FFF2-40B4-BE49-F238E27FC236}">
                <a16:creationId xmlns:a16="http://schemas.microsoft.com/office/drawing/2014/main" id="{227478C9-CDEF-B5CA-C0F9-0D57FC26D06D}"/>
              </a:ext>
            </a:extLst>
          </p:cNvPr>
          <p:cNvSpPr>
            <a:spLocks/>
          </p:cNvSpPr>
          <p:nvPr/>
        </p:nvSpPr>
        <p:spPr bwMode="auto">
          <a:xfrm>
            <a:off x="2118773" y="5324274"/>
            <a:ext cx="13410" cy="17880"/>
          </a:xfrm>
          <a:custGeom>
            <a:avLst/>
            <a:gdLst>
              <a:gd name="T0" fmla="*/ 70 w 5"/>
              <a:gd name="T1" fmla="*/ 56 h 6"/>
              <a:gd name="T2" fmla="*/ 29 w 5"/>
              <a:gd name="T3" fmla="*/ 21 h 6"/>
              <a:gd name="T4" fmla="*/ 0 w 5"/>
              <a:gd name="T5" fmla="*/ 56 h 6"/>
              <a:gd name="T6" fmla="*/ 41 w 5"/>
              <a:gd name="T7" fmla="*/ 93 h 6"/>
              <a:gd name="T8" fmla="*/ 70 w 5"/>
              <a:gd name="T9" fmla="*/ 5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5" y="1"/>
                  <a:pt x="3" y="0"/>
                  <a:pt x="2" y="1"/>
                </a:cubicBezTo>
                <a:cubicBezTo>
                  <a:pt x="1" y="1"/>
                  <a:pt x="0" y="2"/>
                  <a:pt x="0" y="3"/>
                </a:cubicBezTo>
                <a:cubicBezTo>
                  <a:pt x="0" y="5"/>
                  <a:pt x="1" y="6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8" name="Freeform 1454">
            <a:extLst>
              <a:ext uri="{FF2B5EF4-FFF2-40B4-BE49-F238E27FC236}">
                <a16:creationId xmlns:a16="http://schemas.microsoft.com/office/drawing/2014/main" id="{4CBE278F-9F59-814C-748E-DFFA249A38D0}"/>
              </a:ext>
            </a:extLst>
          </p:cNvPr>
          <p:cNvSpPr>
            <a:spLocks/>
          </p:cNvSpPr>
          <p:nvPr/>
        </p:nvSpPr>
        <p:spPr bwMode="auto">
          <a:xfrm>
            <a:off x="2083012" y="5015840"/>
            <a:ext cx="13410" cy="14528"/>
          </a:xfrm>
          <a:custGeom>
            <a:avLst/>
            <a:gdLst>
              <a:gd name="T0" fmla="*/ 70 w 5"/>
              <a:gd name="T1" fmla="*/ 34 h 5"/>
              <a:gd name="T2" fmla="*/ 29 w 5"/>
              <a:gd name="T3" fmla="*/ 0 h 5"/>
              <a:gd name="T4" fmla="*/ 0 w 5"/>
              <a:gd name="T5" fmla="*/ 34 h 5"/>
              <a:gd name="T6" fmla="*/ 41 w 5"/>
              <a:gd name="T7" fmla="*/ 88 h 5"/>
              <a:gd name="T8" fmla="*/ 7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4" y="4"/>
                  <a:pt x="5" y="3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99" name="Freeform 1455">
            <a:extLst>
              <a:ext uri="{FF2B5EF4-FFF2-40B4-BE49-F238E27FC236}">
                <a16:creationId xmlns:a16="http://schemas.microsoft.com/office/drawing/2014/main" id="{D8DCEB7B-0156-4E69-F882-57D601E77839}"/>
              </a:ext>
            </a:extLst>
          </p:cNvPr>
          <p:cNvSpPr>
            <a:spLocks/>
          </p:cNvSpPr>
          <p:nvPr/>
        </p:nvSpPr>
        <p:spPr bwMode="auto">
          <a:xfrm>
            <a:off x="2071837" y="4974492"/>
            <a:ext cx="14528" cy="14528"/>
          </a:xfrm>
          <a:custGeom>
            <a:avLst/>
            <a:gdLst>
              <a:gd name="T0" fmla="*/ 88 w 5"/>
              <a:gd name="T1" fmla="*/ 34 h 5"/>
              <a:gd name="T2" fmla="*/ 34 w 5"/>
              <a:gd name="T3" fmla="*/ 0 h 5"/>
              <a:gd name="T4" fmla="*/ 0 w 5"/>
              <a:gd name="T5" fmla="*/ 55 h 5"/>
              <a:gd name="T6" fmla="*/ 55 w 5"/>
              <a:gd name="T7" fmla="*/ 88 h 5"/>
              <a:gd name="T8" fmla="*/ 88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" y="5"/>
                  <a:pt x="5" y="4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0" name="Freeform 1456">
            <a:extLst>
              <a:ext uri="{FF2B5EF4-FFF2-40B4-BE49-F238E27FC236}">
                <a16:creationId xmlns:a16="http://schemas.microsoft.com/office/drawing/2014/main" id="{027D8D17-CA83-FA47-3C89-2CAAAB270FA9}"/>
              </a:ext>
            </a:extLst>
          </p:cNvPr>
          <p:cNvSpPr>
            <a:spLocks/>
          </p:cNvSpPr>
          <p:nvPr/>
        </p:nvSpPr>
        <p:spPr bwMode="auto">
          <a:xfrm>
            <a:off x="2042781" y="4992372"/>
            <a:ext cx="15645" cy="14528"/>
          </a:xfrm>
          <a:custGeom>
            <a:avLst/>
            <a:gdLst>
              <a:gd name="T0" fmla="*/ 65 w 6"/>
              <a:gd name="T1" fmla="*/ 34 h 5"/>
              <a:gd name="T2" fmla="*/ 37 w 6"/>
              <a:gd name="T3" fmla="*/ 0 h 5"/>
              <a:gd name="T4" fmla="*/ 12 w 6"/>
              <a:gd name="T5" fmla="*/ 55 h 5"/>
              <a:gd name="T6" fmla="*/ 37 w 6"/>
              <a:gd name="T7" fmla="*/ 88 h 5"/>
              <a:gd name="T8" fmla="*/ 65 w 6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5" y="5"/>
                  <a:pt x="6" y="4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1" name="Freeform 1457">
            <a:extLst>
              <a:ext uri="{FF2B5EF4-FFF2-40B4-BE49-F238E27FC236}">
                <a16:creationId xmlns:a16="http://schemas.microsoft.com/office/drawing/2014/main" id="{D17A39FC-60F6-8826-F6E7-9341C8F9CA4C}"/>
              </a:ext>
            </a:extLst>
          </p:cNvPr>
          <p:cNvSpPr>
            <a:spLocks/>
          </p:cNvSpPr>
          <p:nvPr/>
        </p:nvSpPr>
        <p:spPr bwMode="auto">
          <a:xfrm>
            <a:off x="2067367" y="5021427"/>
            <a:ext cx="13410" cy="14528"/>
          </a:xfrm>
          <a:custGeom>
            <a:avLst/>
            <a:gdLst>
              <a:gd name="T0" fmla="*/ 70 w 5"/>
              <a:gd name="T1" fmla="*/ 34 h 5"/>
              <a:gd name="T2" fmla="*/ 29 w 5"/>
              <a:gd name="T3" fmla="*/ 0 h 5"/>
              <a:gd name="T4" fmla="*/ 0 w 5"/>
              <a:gd name="T5" fmla="*/ 34 h 5"/>
              <a:gd name="T6" fmla="*/ 41 w 5"/>
              <a:gd name="T7" fmla="*/ 88 h 5"/>
              <a:gd name="T8" fmla="*/ 7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4" y="4"/>
                  <a:pt x="5" y="3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2" name="Freeform 1458">
            <a:extLst>
              <a:ext uri="{FF2B5EF4-FFF2-40B4-BE49-F238E27FC236}">
                <a16:creationId xmlns:a16="http://schemas.microsoft.com/office/drawing/2014/main" id="{DB27813B-DEBB-5185-2F82-CABAD4D52071}"/>
              </a:ext>
            </a:extLst>
          </p:cNvPr>
          <p:cNvSpPr>
            <a:spLocks/>
          </p:cNvSpPr>
          <p:nvPr/>
        </p:nvSpPr>
        <p:spPr bwMode="auto">
          <a:xfrm>
            <a:off x="2050604" y="5068363"/>
            <a:ext cx="16763" cy="14528"/>
          </a:xfrm>
          <a:custGeom>
            <a:avLst/>
            <a:gdLst>
              <a:gd name="T0" fmla="*/ 83 w 6"/>
              <a:gd name="T1" fmla="*/ 34 h 5"/>
              <a:gd name="T2" fmla="*/ 50 w 6"/>
              <a:gd name="T3" fmla="*/ 0 h 5"/>
              <a:gd name="T4" fmla="*/ 20 w 6"/>
              <a:gd name="T5" fmla="*/ 55 h 5"/>
              <a:gd name="T6" fmla="*/ 50 w 6"/>
              <a:gd name="T7" fmla="*/ 88 h 5"/>
              <a:gd name="T8" fmla="*/ 83 w 6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5" y="5"/>
                  <a:pt x="6" y="4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3" name="Freeform 1459">
            <a:extLst>
              <a:ext uri="{FF2B5EF4-FFF2-40B4-BE49-F238E27FC236}">
                <a16:creationId xmlns:a16="http://schemas.microsoft.com/office/drawing/2014/main" id="{FB820187-8FB3-581D-460E-C1278BCB95BC}"/>
              </a:ext>
            </a:extLst>
          </p:cNvPr>
          <p:cNvSpPr>
            <a:spLocks/>
          </p:cNvSpPr>
          <p:nvPr/>
        </p:nvSpPr>
        <p:spPr bwMode="auto">
          <a:xfrm>
            <a:off x="2094187" y="5300807"/>
            <a:ext cx="16763" cy="14528"/>
          </a:xfrm>
          <a:custGeom>
            <a:avLst/>
            <a:gdLst>
              <a:gd name="T0" fmla="*/ 83 w 6"/>
              <a:gd name="T1" fmla="*/ 34 h 5"/>
              <a:gd name="T2" fmla="*/ 50 w 6"/>
              <a:gd name="T3" fmla="*/ 0 h 5"/>
              <a:gd name="T4" fmla="*/ 20 w 6"/>
              <a:gd name="T5" fmla="*/ 34 h 5"/>
              <a:gd name="T6" fmla="*/ 50 w 6"/>
              <a:gd name="T7" fmla="*/ 88 h 5"/>
              <a:gd name="T8" fmla="*/ 83 w 6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1" y="2"/>
                </a:cubicBezTo>
                <a:cubicBezTo>
                  <a:pt x="1" y="4"/>
                  <a:pt x="2" y="5"/>
                  <a:pt x="3" y="5"/>
                </a:cubicBezTo>
                <a:cubicBezTo>
                  <a:pt x="5" y="4"/>
                  <a:pt x="6" y="3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4" name="Freeform 1460">
            <a:extLst>
              <a:ext uri="{FF2B5EF4-FFF2-40B4-BE49-F238E27FC236}">
                <a16:creationId xmlns:a16="http://schemas.microsoft.com/office/drawing/2014/main" id="{AAA569E3-9209-A076-D7E9-74C960BD0C08}"/>
              </a:ext>
            </a:extLst>
          </p:cNvPr>
          <p:cNvSpPr>
            <a:spLocks/>
          </p:cNvSpPr>
          <p:nvPr/>
        </p:nvSpPr>
        <p:spPr bwMode="auto">
          <a:xfrm>
            <a:off x="2071837" y="5269516"/>
            <a:ext cx="16763" cy="14528"/>
          </a:xfrm>
          <a:custGeom>
            <a:avLst/>
            <a:gdLst>
              <a:gd name="T0" fmla="*/ 83 w 6"/>
              <a:gd name="T1" fmla="*/ 34 h 5"/>
              <a:gd name="T2" fmla="*/ 50 w 6"/>
              <a:gd name="T3" fmla="*/ 0 h 5"/>
              <a:gd name="T4" fmla="*/ 20 w 6"/>
              <a:gd name="T5" fmla="*/ 55 h 5"/>
              <a:gd name="T6" fmla="*/ 50 w 6"/>
              <a:gd name="T7" fmla="*/ 88 h 5"/>
              <a:gd name="T8" fmla="*/ 83 w 6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5" y="5"/>
                  <a:pt x="6" y="4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5" name="Freeform 1461">
            <a:extLst>
              <a:ext uri="{FF2B5EF4-FFF2-40B4-BE49-F238E27FC236}">
                <a16:creationId xmlns:a16="http://schemas.microsoft.com/office/drawing/2014/main" id="{94F75D62-DCD7-659F-3B30-9CD69CDA53E4}"/>
              </a:ext>
            </a:extLst>
          </p:cNvPr>
          <p:cNvSpPr>
            <a:spLocks/>
          </p:cNvSpPr>
          <p:nvPr/>
        </p:nvSpPr>
        <p:spPr bwMode="auto">
          <a:xfrm>
            <a:off x="2080777" y="5164469"/>
            <a:ext cx="15645" cy="14528"/>
          </a:xfrm>
          <a:custGeom>
            <a:avLst/>
            <a:gdLst>
              <a:gd name="T0" fmla="*/ 65 w 6"/>
              <a:gd name="T1" fmla="*/ 34 h 5"/>
              <a:gd name="T2" fmla="*/ 37 w 6"/>
              <a:gd name="T3" fmla="*/ 0 h 5"/>
              <a:gd name="T4" fmla="*/ 12 w 6"/>
              <a:gd name="T5" fmla="*/ 34 h 5"/>
              <a:gd name="T6" fmla="*/ 37 w 6"/>
              <a:gd name="T7" fmla="*/ 88 h 5"/>
              <a:gd name="T8" fmla="*/ 65 w 6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1" y="2"/>
                </a:cubicBezTo>
                <a:cubicBezTo>
                  <a:pt x="1" y="4"/>
                  <a:pt x="2" y="5"/>
                  <a:pt x="3" y="5"/>
                </a:cubicBezTo>
                <a:cubicBezTo>
                  <a:pt x="5" y="4"/>
                  <a:pt x="6" y="3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6" name="Freeform 1462">
            <a:extLst>
              <a:ext uri="{FF2B5EF4-FFF2-40B4-BE49-F238E27FC236}">
                <a16:creationId xmlns:a16="http://schemas.microsoft.com/office/drawing/2014/main" id="{883E1F64-47D3-50B3-DBAD-AB4B9282C49A}"/>
              </a:ext>
            </a:extLst>
          </p:cNvPr>
          <p:cNvSpPr>
            <a:spLocks/>
          </p:cNvSpPr>
          <p:nvPr/>
        </p:nvSpPr>
        <p:spPr bwMode="auto">
          <a:xfrm>
            <a:off x="2107597" y="5035955"/>
            <a:ext cx="13410" cy="14528"/>
          </a:xfrm>
          <a:custGeom>
            <a:avLst/>
            <a:gdLst>
              <a:gd name="T0" fmla="*/ 70 w 5"/>
              <a:gd name="T1" fmla="*/ 34 h 5"/>
              <a:gd name="T2" fmla="*/ 29 w 5"/>
              <a:gd name="T3" fmla="*/ 0 h 5"/>
              <a:gd name="T4" fmla="*/ 0 w 5"/>
              <a:gd name="T5" fmla="*/ 34 h 5"/>
              <a:gd name="T6" fmla="*/ 41 w 5"/>
              <a:gd name="T7" fmla="*/ 88 h 5"/>
              <a:gd name="T8" fmla="*/ 7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4" y="4"/>
                  <a:pt x="5" y="3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7" name="Freeform 1463">
            <a:extLst>
              <a:ext uri="{FF2B5EF4-FFF2-40B4-BE49-F238E27FC236}">
                <a16:creationId xmlns:a16="http://schemas.microsoft.com/office/drawing/2014/main" id="{F312061E-5D76-F8F6-8CEE-2DE9253988F8}"/>
              </a:ext>
            </a:extLst>
          </p:cNvPr>
          <p:cNvSpPr>
            <a:spLocks/>
          </p:cNvSpPr>
          <p:nvPr/>
        </p:nvSpPr>
        <p:spPr bwMode="auto">
          <a:xfrm>
            <a:off x="2091952" y="5082891"/>
            <a:ext cx="13410" cy="14528"/>
          </a:xfrm>
          <a:custGeom>
            <a:avLst/>
            <a:gdLst>
              <a:gd name="T0" fmla="*/ 70 w 5"/>
              <a:gd name="T1" fmla="*/ 34 h 5"/>
              <a:gd name="T2" fmla="*/ 29 w 5"/>
              <a:gd name="T3" fmla="*/ 0 h 5"/>
              <a:gd name="T4" fmla="*/ 0 w 5"/>
              <a:gd name="T5" fmla="*/ 34 h 5"/>
              <a:gd name="T6" fmla="*/ 41 w 5"/>
              <a:gd name="T7" fmla="*/ 88 h 5"/>
              <a:gd name="T8" fmla="*/ 7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2" y="5"/>
                  <a:pt x="3" y="5"/>
                </a:cubicBezTo>
                <a:cubicBezTo>
                  <a:pt x="4" y="4"/>
                  <a:pt x="5" y="3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8" name="Freeform 1464">
            <a:extLst>
              <a:ext uri="{FF2B5EF4-FFF2-40B4-BE49-F238E27FC236}">
                <a16:creationId xmlns:a16="http://schemas.microsoft.com/office/drawing/2014/main" id="{44965785-34C7-6878-8A64-BE181E89C805}"/>
              </a:ext>
            </a:extLst>
          </p:cNvPr>
          <p:cNvSpPr>
            <a:spLocks/>
          </p:cNvSpPr>
          <p:nvPr/>
        </p:nvSpPr>
        <p:spPr bwMode="auto">
          <a:xfrm>
            <a:off x="2102010" y="5161117"/>
            <a:ext cx="14528" cy="14528"/>
          </a:xfrm>
          <a:custGeom>
            <a:avLst/>
            <a:gdLst>
              <a:gd name="T0" fmla="*/ 88 w 5"/>
              <a:gd name="T1" fmla="*/ 55 h 5"/>
              <a:gd name="T2" fmla="*/ 55 w 5"/>
              <a:gd name="T3" fmla="*/ 0 h 5"/>
              <a:gd name="T4" fmla="*/ 0 w 5"/>
              <a:gd name="T5" fmla="*/ 34 h 5"/>
              <a:gd name="T6" fmla="*/ 34 w 5"/>
              <a:gd name="T7" fmla="*/ 88 h 5"/>
              <a:gd name="T8" fmla="*/ 88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3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09" name="Freeform 1465">
            <a:extLst>
              <a:ext uri="{FF2B5EF4-FFF2-40B4-BE49-F238E27FC236}">
                <a16:creationId xmlns:a16="http://schemas.microsoft.com/office/drawing/2014/main" id="{33419ED7-FB00-B6DC-C182-8524605B28D6}"/>
              </a:ext>
            </a:extLst>
          </p:cNvPr>
          <p:cNvSpPr>
            <a:spLocks/>
          </p:cNvSpPr>
          <p:nvPr/>
        </p:nvSpPr>
        <p:spPr bwMode="auto">
          <a:xfrm>
            <a:off x="2091952" y="5175645"/>
            <a:ext cx="13410" cy="14528"/>
          </a:xfrm>
          <a:custGeom>
            <a:avLst/>
            <a:gdLst>
              <a:gd name="T0" fmla="*/ 70 w 5"/>
              <a:gd name="T1" fmla="*/ 55 h 5"/>
              <a:gd name="T2" fmla="*/ 29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3" y="5"/>
                  <a:pt x="4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0" name="Freeform 1466">
            <a:extLst>
              <a:ext uri="{FF2B5EF4-FFF2-40B4-BE49-F238E27FC236}">
                <a16:creationId xmlns:a16="http://schemas.microsoft.com/office/drawing/2014/main" id="{5FCE1A58-C088-2E39-11A4-CE43057C0266}"/>
              </a:ext>
            </a:extLst>
          </p:cNvPr>
          <p:cNvSpPr>
            <a:spLocks/>
          </p:cNvSpPr>
          <p:nvPr/>
        </p:nvSpPr>
        <p:spPr bwMode="auto">
          <a:xfrm>
            <a:off x="2080777" y="5286279"/>
            <a:ext cx="15645" cy="14528"/>
          </a:xfrm>
          <a:custGeom>
            <a:avLst/>
            <a:gdLst>
              <a:gd name="T0" fmla="*/ 77 w 6"/>
              <a:gd name="T1" fmla="*/ 55 h 5"/>
              <a:gd name="T2" fmla="*/ 49 w 6"/>
              <a:gd name="T3" fmla="*/ 0 h 5"/>
              <a:gd name="T4" fmla="*/ 12 w 6"/>
              <a:gd name="T5" fmla="*/ 34 h 5"/>
              <a:gd name="T6" fmla="*/ 37 w 6"/>
              <a:gd name="T7" fmla="*/ 88 h 5"/>
              <a:gd name="T8" fmla="*/ 77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6" y="3"/>
                </a:moveTo>
                <a:cubicBezTo>
                  <a:pt x="6" y="1"/>
                  <a:pt x="5" y="0"/>
                  <a:pt x="4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4"/>
                  <a:pt x="3" y="5"/>
                </a:cubicBezTo>
                <a:cubicBezTo>
                  <a:pt x="4" y="5"/>
                  <a:pt x="5" y="4"/>
                  <a:pt x="6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1" name="Freeform 1467">
            <a:extLst>
              <a:ext uri="{FF2B5EF4-FFF2-40B4-BE49-F238E27FC236}">
                <a16:creationId xmlns:a16="http://schemas.microsoft.com/office/drawing/2014/main" id="{C06C33E0-08BC-E01B-EAC7-B14A8C88271C}"/>
              </a:ext>
            </a:extLst>
          </p:cNvPr>
          <p:cNvSpPr>
            <a:spLocks/>
          </p:cNvSpPr>
          <p:nvPr/>
        </p:nvSpPr>
        <p:spPr bwMode="auto">
          <a:xfrm>
            <a:off x="2096422" y="5257223"/>
            <a:ext cx="16763" cy="14528"/>
          </a:xfrm>
          <a:custGeom>
            <a:avLst/>
            <a:gdLst>
              <a:gd name="T0" fmla="*/ 83 w 6"/>
              <a:gd name="T1" fmla="*/ 55 h 5"/>
              <a:gd name="T2" fmla="*/ 63 w 6"/>
              <a:gd name="T3" fmla="*/ 0 h 5"/>
              <a:gd name="T4" fmla="*/ 20 w 6"/>
              <a:gd name="T5" fmla="*/ 34 h 5"/>
              <a:gd name="T6" fmla="*/ 50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0"/>
                  <a:pt x="4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5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2" name="Freeform 1468">
            <a:extLst>
              <a:ext uri="{FF2B5EF4-FFF2-40B4-BE49-F238E27FC236}">
                <a16:creationId xmlns:a16="http://schemas.microsoft.com/office/drawing/2014/main" id="{D5DF2C04-B0CB-5B81-8638-AEAF334C6D51}"/>
              </a:ext>
            </a:extLst>
          </p:cNvPr>
          <p:cNvSpPr>
            <a:spLocks/>
          </p:cNvSpPr>
          <p:nvPr/>
        </p:nvSpPr>
        <p:spPr bwMode="auto">
          <a:xfrm>
            <a:off x="2102010" y="5280691"/>
            <a:ext cx="16763" cy="14528"/>
          </a:xfrm>
          <a:custGeom>
            <a:avLst/>
            <a:gdLst>
              <a:gd name="T0" fmla="*/ 83 w 6"/>
              <a:gd name="T1" fmla="*/ 55 h 5"/>
              <a:gd name="T2" fmla="*/ 50 w 6"/>
              <a:gd name="T3" fmla="*/ 0 h 5"/>
              <a:gd name="T4" fmla="*/ 20 w 6"/>
              <a:gd name="T5" fmla="*/ 34 h 5"/>
              <a:gd name="T6" fmla="*/ 33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0"/>
                  <a:pt x="3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3" name="Freeform 1469">
            <a:extLst>
              <a:ext uri="{FF2B5EF4-FFF2-40B4-BE49-F238E27FC236}">
                <a16:creationId xmlns:a16="http://schemas.microsoft.com/office/drawing/2014/main" id="{A245B279-5967-0C7B-6A29-F8D822A8D39E}"/>
              </a:ext>
            </a:extLst>
          </p:cNvPr>
          <p:cNvSpPr>
            <a:spLocks/>
          </p:cNvSpPr>
          <p:nvPr/>
        </p:nvSpPr>
        <p:spPr bwMode="auto">
          <a:xfrm>
            <a:off x="2080777" y="5318687"/>
            <a:ext cx="15645" cy="14528"/>
          </a:xfrm>
          <a:custGeom>
            <a:avLst/>
            <a:gdLst>
              <a:gd name="T0" fmla="*/ 65 w 6"/>
              <a:gd name="T1" fmla="*/ 55 h 5"/>
              <a:gd name="T2" fmla="*/ 37 w 6"/>
              <a:gd name="T3" fmla="*/ 0 h 5"/>
              <a:gd name="T4" fmla="*/ 12 w 6"/>
              <a:gd name="T5" fmla="*/ 34 h 5"/>
              <a:gd name="T6" fmla="*/ 28 w 6"/>
              <a:gd name="T7" fmla="*/ 88 h 5"/>
              <a:gd name="T8" fmla="*/ 65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1"/>
                  <a:pt x="3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2" y="5"/>
                </a:cubicBezTo>
                <a:cubicBezTo>
                  <a:pt x="4" y="5"/>
                  <a:pt x="5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4" name="Freeform 1470">
            <a:extLst>
              <a:ext uri="{FF2B5EF4-FFF2-40B4-BE49-F238E27FC236}">
                <a16:creationId xmlns:a16="http://schemas.microsoft.com/office/drawing/2014/main" id="{86717AE1-0981-E4E6-13A7-EA72B4B8077F}"/>
              </a:ext>
            </a:extLst>
          </p:cNvPr>
          <p:cNvSpPr>
            <a:spLocks/>
          </p:cNvSpPr>
          <p:nvPr/>
        </p:nvSpPr>
        <p:spPr bwMode="auto">
          <a:xfrm>
            <a:off x="2086365" y="5338802"/>
            <a:ext cx="13410" cy="17880"/>
          </a:xfrm>
          <a:custGeom>
            <a:avLst/>
            <a:gdLst>
              <a:gd name="T0" fmla="*/ 70 w 5"/>
              <a:gd name="T1" fmla="*/ 56 h 6"/>
              <a:gd name="T2" fmla="*/ 41 w 5"/>
              <a:gd name="T3" fmla="*/ 21 h 6"/>
              <a:gd name="T4" fmla="*/ 0 w 5"/>
              <a:gd name="T5" fmla="*/ 35 h 6"/>
              <a:gd name="T6" fmla="*/ 29 w 5"/>
              <a:gd name="T7" fmla="*/ 93 h 6"/>
              <a:gd name="T8" fmla="*/ 70 w 5"/>
              <a:gd name="T9" fmla="*/ 5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6">
                <a:moveTo>
                  <a:pt x="5" y="3"/>
                </a:moveTo>
                <a:cubicBezTo>
                  <a:pt x="5" y="2"/>
                  <a:pt x="4" y="1"/>
                  <a:pt x="3" y="1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5"/>
                  <a:pt x="2" y="5"/>
                </a:cubicBezTo>
                <a:cubicBezTo>
                  <a:pt x="3" y="6"/>
                  <a:pt x="4" y="5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5" name="Freeform 1471">
            <a:extLst>
              <a:ext uri="{FF2B5EF4-FFF2-40B4-BE49-F238E27FC236}">
                <a16:creationId xmlns:a16="http://schemas.microsoft.com/office/drawing/2014/main" id="{6D13EBAE-191D-3568-16E6-17E143D4B8D8}"/>
              </a:ext>
            </a:extLst>
          </p:cNvPr>
          <p:cNvSpPr>
            <a:spLocks/>
          </p:cNvSpPr>
          <p:nvPr/>
        </p:nvSpPr>
        <p:spPr bwMode="auto">
          <a:xfrm>
            <a:off x="2102010" y="5389090"/>
            <a:ext cx="14528" cy="14528"/>
          </a:xfrm>
          <a:custGeom>
            <a:avLst/>
            <a:gdLst>
              <a:gd name="T0" fmla="*/ 88 w 5"/>
              <a:gd name="T1" fmla="*/ 55 h 5"/>
              <a:gd name="T2" fmla="*/ 55 w 5"/>
              <a:gd name="T3" fmla="*/ 0 h 5"/>
              <a:gd name="T4" fmla="*/ 0 w 5"/>
              <a:gd name="T5" fmla="*/ 34 h 5"/>
              <a:gd name="T6" fmla="*/ 34 w 5"/>
              <a:gd name="T7" fmla="*/ 88 h 5"/>
              <a:gd name="T8" fmla="*/ 88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0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6" name="Freeform 1472">
            <a:extLst>
              <a:ext uri="{FF2B5EF4-FFF2-40B4-BE49-F238E27FC236}">
                <a16:creationId xmlns:a16="http://schemas.microsoft.com/office/drawing/2014/main" id="{4BDB0DA5-0783-1305-8383-5C2FDBBB2DBA}"/>
              </a:ext>
            </a:extLst>
          </p:cNvPr>
          <p:cNvSpPr>
            <a:spLocks/>
          </p:cNvSpPr>
          <p:nvPr/>
        </p:nvSpPr>
        <p:spPr bwMode="auto">
          <a:xfrm>
            <a:off x="2118773" y="5389090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0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7" name="Freeform 1473">
            <a:extLst>
              <a:ext uri="{FF2B5EF4-FFF2-40B4-BE49-F238E27FC236}">
                <a16:creationId xmlns:a16="http://schemas.microsoft.com/office/drawing/2014/main" id="{23A49D20-CFB0-A9E4-6AE5-6B7FC69695B6}"/>
              </a:ext>
            </a:extLst>
          </p:cNvPr>
          <p:cNvSpPr>
            <a:spLocks/>
          </p:cNvSpPr>
          <p:nvPr/>
        </p:nvSpPr>
        <p:spPr bwMode="auto">
          <a:xfrm>
            <a:off x="2107597" y="5347742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3" y="0"/>
                </a:cubicBezTo>
                <a:cubicBezTo>
                  <a:pt x="2" y="0"/>
                  <a:pt x="1" y="0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8" name="Freeform 1474">
            <a:extLst>
              <a:ext uri="{FF2B5EF4-FFF2-40B4-BE49-F238E27FC236}">
                <a16:creationId xmlns:a16="http://schemas.microsoft.com/office/drawing/2014/main" id="{A4726366-5499-40BB-214D-B7AF83A1280E}"/>
              </a:ext>
            </a:extLst>
          </p:cNvPr>
          <p:cNvSpPr>
            <a:spLocks/>
          </p:cNvSpPr>
          <p:nvPr/>
        </p:nvSpPr>
        <p:spPr bwMode="auto">
          <a:xfrm>
            <a:off x="2096422" y="5333215"/>
            <a:ext cx="14528" cy="14528"/>
          </a:xfrm>
          <a:custGeom>
            <a:avLst/>
            <a:gdLst>
              <a:gd name="T0" fmla="*/ 88 w 5"/>
              <a:gd name="T1" fmla="*/ 55 h 5"/>
              <a:gd name="T2" fmla="*/ 55 w 5"/>
              <a:gd name="T3" fmla="*/ 0 h 5"/>
              <a:gd name="T4" fmla="*/ 0 w 5"/>
              <a:gd name="T5" fmla="*/ 34 h 5"/>
              <a:gd name="T6" fmla="*/ 34 w 5"/>
              <a:gd name="T7" fmla="*/ 88 h 5"/>
              <a:gd name="T8" fmla="*/ 88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3" y="0"/>
                </a:cubicBezTo>
                <a:cubicBezTo>
                  <a:pt x="2" y="0"/>
                  <a:pt x="1" y="0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19" name="Freeform 1475">
            <a:extLst>
              <a:ext uri="{FF2B5EF4-FFF2-40B4-BE49-F238E27FC236}">
                <a16:creationId xmlns:a16="http://schemas.microsoft.com/office/drawing/2014/main" id="{DE3ED1F7-A24B-8EF4-A274-D6065586106E}"/>
              </a:ext>
            </a:extLst>
          </p:cNvPr>
          <p:cNvSpPr>
            <a:spLocks/>
          </p:cNvSpPr>
          <p:nvPr/>
        </p:nvSpPr>
        <p:spPr bwMode="auto">
          <a:xfrm>
            <a:off x="2113185" y="5371210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1"/>
                  <a:pt x="4" y="0"/>
                  <a:pt x="3" y="0"/>
                </a:cubicBezTo>
                <a:cubicBezTo>
                  <a:pt x="2" y="0"/>
                  <a:pt x="1" y="0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0" name="Freeform 1476">
            <a:extLst>
              <a:ext uri="{FF2B5EF4-FFF2-40B4-BE49-F238E27FC236}">
                <a16:creationId xmlns:a16="http://schemas.microsoft.com/office/drawing/2014/main" id="{5E1ACB43-DDE8-E405-A734-F31DFD3CE32E}"/>
              </a:ext>
            </a:extLst>
          </p:cNvPr>
          <p:cNvSpPr>
            <a:spLocks/>
          </p:cNvSpPr>
          <p:nvPr/>
        </p:nvSpPr>
        <p:spPr bwMode="auto">
          <a:xfrm>
            <a:off x="2143358" y="5275104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0"/>
                  <a:pt x="3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1" name="Freeform 1477">
            <a:extLst>
              <a:ext uri="{FF2B5EF4-FFF2-40B4-BE49-F238E27FC236}">
                <a16:creationId xmlns:a16="http://schemas.microsoft.com/office/drawing/2014/main" id="{B4459E8E-9D60-B62C-8634-4B2446BB353A}"/>
              </a:ext>
            </a:extLst>
          </p:cNvPr>
          <p:cNvSpPr>
            <a:spLocks/>
          </p:cNvSpPr>
          <p:nvPr/>
        </p:nvSpPr>
        <p:spPr bwMode="auto">
          <a:xfrm>
            <a:off x="2124360" y="5231520"/>
            <a:ext cx="16763" cy="14528"/>
          </a:xfrm>
          <a:custGeom>
            <a:avLst/>
            <a:gdLst>
              <a:gd name="T0" fmla="*/ 83 w 6"/>
              <a:gd name="T1" fmla="*/ 55 h 5"/>
              <a:gd name="T2" fmla="*/ 50 w 6"/>
              <a:gd name="T3" fmla="*/ 0 h 5"/>
              <a:gd name="T4" fmla="*/ 20 w 6"/>
              <a:gd name="T5" fmla="*/ 34 h 5"/>
              <a:gd name="T6" fmla="*/ 50 w 6"/>
              <a:gd name="T7" fmla="*/ 88 h 5"/>
              <a:gd name="T8" fmla="*/ 83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2"/>
                  <a:pt x="5" y="1"/>
                  <a:pt x="3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4"/>
                  <a:pt x="1" y="5"/>
                  <a:pt x="3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2" name="Freeform 1478">
            <a:extLst>
              <a:ext uri="{FF2B5EF4-FFF2-40B4-BE49-F238E27FC236}">
                <a16:creationId xmlns:a16="http://schemas.microsoft.com/office/drawing/2014/main" id="{8A4BA575-4677-0C2B-40D2-F36EC58B8170}"/>
              </a:ext>
            </a:extLst>
          </p:cNvPr>
          <p:cNvSpPr>
            <a:spLocks/>
          </p:cNvSpPr>
          <p:nvPr/>
        </p:nvSpPr>
        <p:spPr bwMode="auto">
          <a:xfrm>
            <a:off x="2126595" y="5158882"/>
            <a:ext cx="14528" cy="14528"/>
          </a:xfrm>
          <a:custGeom>
            <a:avLst/>
            <a:gdLst>
              <a:gd name="T0" fmla="*/ 88 w 5"/>
              <a:gd name="T1" fmla="*/ 55 h 5"/>
              <a:gd name="T2" fmla="*/ 55 w 5"/>
              <a:gd name="T3" fmla="*/ 0 h 5"/>
              <a:gd name="T4" fmla="*/ 0 w 5"/>
              <a:gd name="T5" fmla="*/ 55 h 5"/>
              <a:gd name="T6" fmla="*/ 34 w 5"/>
              <a:gd name="T7" fmla="*/ 88 h 5"/>
              <a:gd name="T8" fmla="*/ 88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1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3" name="Freeform 1479">
            <a:extLst>
              <a:ext uri="{FF2B5EF4-FFF2-40B4-BE49-F238E27FC236}">
                <a16:creationId xmlns:a16="http://schemas.microsoft.com/office/drawing/2014/main" id="{71E42CA7-7E37-CF96-2BEC-AE0CD7B435F8}"/>
              </a:ext>
            </a:extLst>
          </p:cNvPr>
          <p:cNvSpPr>
            <a:spLocks/>
          </p:cNvSpPr>
          <p:nvPr/>
        </p:nvSpPr>
        <p:spPr bwMode="auto">
          <a:xfrm>
            <a:off x="2113185" y="5079538"/>
            <a:ext cx="13410" cy="14528"/>
          </a:xfrm>
          <a:custGeom>
            <a:avLst/>
            <a:gdLst>
              <a:gd name="T0" fmla="*/ 70 w 5"/>
              <a:gd name="T1" fmla="*/ 34 h 5"/>
              <a:gd name="T2" fmla="*/ 29 w 5"/>
              <a:gd name="T3" fmla="*/ 0 h 5"/>
              <a:gd name="T4" fmla="*/ 0 w 5"/>
              <a:gd name="T5" fmla="*/ 55 h 5"/>
              <a:gd name="T6" fmla="*/ 41 w 5"/>
              <a:gd name="T7" fmla="*/ 88 h 5"/>
              <a:gd name="T8" fmla="*/ 70 w 5"/>
              <a:gd name="T9" fmla="*/ 3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2" y="5"/>
                  <a:pt x="3" y="5"/>
                </a:cubicBezTo>
                <a:cubicBezTo>
                  <a:pt x="4" y="5"/>
                  <a:pt x="5" y="3"/>
                  <a:pt x="5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4" name="Freeform 1480">
            <a:extLst>
              <a:ext uri="{FF2B5EF4-FFF2-40B4-BE49-F238E27FC236}">
                <a16:creationId xmlns:a16="http://schemas.microsoft.com/office/drawing/2014/main" id="{985FA7F0-D5DB-DFC8-C68B-A8835DFDDD98}"/>
              </a:ext>
            </a:extLst>
          </p:cNvPr>
          <p:cNvSpPr>
            <a:spLocks/>
          </p:cNvSpPr>
          <p:nvPr/>
        </p:nvSpPr>
        <p:spPr bwMode="auto">
          <a:xfrm>
            <a:off x="2124360" y="5129826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55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5" name="Freeform 1481">
            <a:extLst>
              <a:ext uri="{FF2B5EF4-FFF2-40B4-BE49-F238E27FC236}">
                <a16:creationId xmlns:a16="http://schemas.microsoft.com/office/drawing/2014/main" id="{D18FD1B5-9E65-E34F-C9EA-0D5DAC4D9AE2}"/>
              </a:ext>
            </a:extLst>
          </p:cNvPr>
          <p:cNvSpPr>
            <a:spLocks/>
          </p:cNvSpPr>
          <p:nvPr/>
        </p:nvSpPr>
        <p:spPr bwMode="auto">
          <a:xfrm>
            <a:off x="2137770" y="5204700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3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6" name="Freeform 1482">
            <a:extLst>
              <a:ext uri="{FF2B5EF4-FFF2-40B4-BE49-F238E27FC236}">
                <a16:creationId xmlns:a16="http://schemas.microsoft.com/office/drawing/2014/main" id="{27E6E6E4-1F31-FEF2-A60C-E825A644A401}"/>
              </a:ext>
            </a:extLst>
          </p:cNvPr>
          <p:cNvSpPr>
            <a:spLocks/>
          </p:cNvSpPr>
          <p:nvPr/>
        </p:nvSpPr>
        <p:spPr bwMode="auto">
          <a:xfrm>
            <a:off x="2129948" y="5336567"/>
            <a:ext cx="15645" cy="14528"/>
          </a:xfrm>
          <a:custGeom>
            <a:avLst/>
            <a:gdLst>
              <a:gd name="T0" fmla="*/ 65 w 6"/>
              <a:gd name="T1" fmla="*/ 55 h 5"/>
              <a:gd name="T2" fmla="*/ 37 w 6"/>
              <a:gd name="T3" fmla="*/ 0 h 5"/>
              <a:gd name="T4" fmla="*/ 0 w 6"/>
              <a:gd name="T5" fmla="*/ 34 h 5"/>
              <a:gd name="T6" fmla="*/ 28 w 6"/>
              <a:gd name="T7" fmla="*/ 88 h 5"/>
              <a:gd name="T8" fmla="*/ 65 w 6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5">
                <a:moveTo>
                  <a:pt x="5" y="3"/>
                </a:moveTo>
                <a:cubicBezTo>
                  <a:pt x="6" y="1"/>
                  <a:pt x="5" y="0"/>
                  <a:pt x="3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3"/>
                  <a:pt x="1" y="4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7" name="Freeform 1483">
            <a:extLst>
              <a:ext uri="{FF2B5EF4-FFF2-40B4-BE49-F238E27FC236}">
                <a16:creationId xmlns:a16="http://schemas.microsoft.com/office/drawing/2014/main" id="{6BBBF6E7-0E55-97F8-0304-D344E4E605E4}"/>
              </a:ext>
            </a:extLst>
          </p:cNvPr>
          <p:cNvSpPr>
            <a:spLocks/>
          </p:cNvSpPr>
          <p:nvPr/>
        </p:nvSpPr>
        <p:spPr bwMode="auto">
          <a:xfrm>
            <a:off x="2099775" y="5001312"/>
            <a:ext cx="11175" cy="8940"/>
          </a:xfrm>
          <a:custGeom>
            <a:avLst/>
            <a:gdLst>
              <a:gd name="T0" fmla="*/ 50 w 4"/>
              <a:gd name="T1" fmla="*/ 21 h 3"/>
              <a:gd name="T2" fmla="*/ 33 w 4"/>
              <a:gd name="T3" fmla="*/ 0 h 3"/>
              <a:gd name="T4" fmla="*/ 0 w 4"/>
              <a:gd name="T5" fmla="*/ 21 h 3"/>
              <a:gd name="T6" fmla="*/ 33 w 4"/>
              <a:gd name="T7" fmla="*/ 56 h 3"/>
              <a:gd name="T8" fmla="*/ 50 w 4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1"/>
                </a:move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1" y="2"/>
                  <a:pt x="1" y="3"/>
                  <a:pt x="2" y="3"/>
                </a:cubicBezTo>
                <a:cubicBezTo>
                  <a:pt x="3" y="3"/>
                  <a:pt x="4" y="2"/>
                  <a:pt x="3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8" name="Freeform 1484">
            <a:extLst>
              <a:ext uri="{FF2B5EF4-FFF2-40B4-BE49-F238E27FC236}">
                <a16:creationId xmlns:a16="http://schemas.microsoft.com/office/drawing/2014/main" id="{7B2119AA-1B4C-C10D-A221-D3C33277EE80}"/>
              </a:ext>
            </a:extLst>
          </p:cNvPr>
          <p:cNvSpPr>
            <a:spLocks/>
          </p:cNvSpPr>
          <p:nvPr/>
        </p:nvSpPr>
        <p:spPr bwMode="auto">
          <a:xfrm>
            <a:off x="2129948" y="5024780"/>
            <a:ext cx="7823" cy="8940"/>
          </a:xfrm>
          <a:custGeom>
            <a:avLst/>
            <a:gdLst>
              <a:gd name="T0" fmla="*/ 37 w 3"/>
              <a:gd name="T1" fmla="*/ 21 h 3"/>
              <a:gd name="T2" fmla="*/ 12 w 3"/>
              <a:gd name="T3" fmla="*/ 0 h 3"/>
              <a:gd name="T4" fmla="*/ 0 w 3"/>
              <a:gd name="T5" fmla="*/ 35 h 3"/>
              <a:gd name="T6" fmla="*/ 12 w 3"/>
              <a:gd name="T7" fmla="*/ 56 h 3"/>
              <a:gd name="T8" fmla="*/ 37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1" y="3"/>
                  <a:pt x="1" y="3"/>
                </a:cubicBezTo>
                <a:cubicBezTo>
                  <a:pt x="2" y="3"/>
                  <a:pt x="3" y="2"/>
                  <a:pt x="3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29" name="Freeform 1485">
            <a:extLst>
              <a:ext uri="{FF2B5EF4-FFF2-40B4-BE49-F238E27FC236}">
                <a16:creationId xmlns:a16="http://schemas.microsoft.com/office/drawing/2014/main" id="{22667730-438A-EC9C-2505-E8C579639019}"/>
              </a:ext>
            </a:extLst>
          </p:cNvPr>
          <p:cNvSpPr>
            <a:spLocks/>
          </p:cNvSpPr>
          <p:nvPr/>
        </p:nvSpPr>
        <p:spPr bwMode="auto">
          <a:xfrm>
            <a:off x="2126595" y="5050483"/>
            <a:ext cx="11175" cy="12293"/>
          </a:xfrm>
          <a:custGeom>
            <a:avLst/>
            <a:gdLst>
              <a:gd name="T0" fmla="*/ 50 w 4"/>
              <a:gd name="T1" fmla="*/ 47 h 4"/>
              <a:gd name="T2" fmla="*/ 33 w 4"/>
              <a:gd name="T3" fmla="*/ 0 h 4"/>
              <a:gd name="T4" fmla="*/ 0 w 4"/>
              <a:gd name="T5" fmla="*/ 47 h 4"/>
              <a:gd name="T6" fmla="*/ 33 w 4"/>
              <a:gd name="T7" fmla="*/ 61 h 4"/>
              <a:gd name="T8" fmla="*/ 50 w 4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cubicBezTo>
                  <a:pt x="3" y="1"/>
                  <a:pt x="3" y="0"/>
                  <a:pt x="2" y="0"/>
                </a:cubicBezTo>
                <a:cubicBezTo>
                  <a:pt x="1" y="1"/>
                  <a:pt x="0" y="1"/>
                  <a:pt x="0" y="2"/>
                </a:cubicBezTo>
                <a:cubicBezTo>
                  <a:pt x="1" y="3"/>
                  <a:pt x="1" y="4"/>
                  <a:pt x="2" y="3"/>
                </a:cubicBezTo>
                <a:cubicBezTo>
                  <a:pt x="3" y="3"/>
                  <a:pt x="4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0" name="Freeform 1486">
            <a:extLst>
              <a:ext uri="{FF2B5EF4-FFF2-40B4-BE49-F238E27FC236}">
                <a16:creationId xmlns:a16="http://schemas.microsoft.com/office/drawing/2014/main" id="{5033C871-E1FC-B510-92FD-4696072C2A09}"/>
              </a:ext>
            </a:extLst>
          </p:cNvPr>
          <p:cNvSpPr>
            <a:spLocks/>
          </p:cNvSpPr>
          <p:nvPr/>
        </p:nvSpPr>
        <p:spPr bwMode="auto">
          <a:xfrm>
            <a:off x="2110950" y="5062775"/>
            <a:ext cx="7823" cy="7823"/>
          </a:xfrm>
          <a:custGeom>
            <a:avLst/>
            <a:gdLst>
              <a:gd name="T0" fmla="*/ 37 w 3"/>
              <a:gd name="T1" fmla="*/ 12 h 3"/>
              <a:gd name="T2" fmla="*/ 12 w 3"/>
              <a:gd name="T3" fmla="*/ 0 h 3"/>
              <a:gd name="T4" fmla="*/ 0 w 3"/>
              <a:gd name="T5" fmla="*/ 28 h 3"/>
              <a:gd name="T6" fmla="*/ 28 w 3"/>
              <a:gd name="T7" fmla="*/ 37 h 3"/>
              <a:gd name="T8" fmla="*/ 37 w 3"/>
              <a:gd name="T9" fmla="*/ 1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ubicBezTo>
                  <a:pt x="3" y="3"/>
                  <a:pt x="3" y="2"/>
                  <a:pt x="3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1" name="Freeform 1487">
            <a:extLst>
              <a:ext uri="{FF2B5EF4-FFF2-40B4-BE49-F238E27FC236}">
                <a16:creationId xmlns:a16="http://schemas.microsoft.com/office/drawing/2014/main" id="{9E29AC47-24B0-2403-5D61-7442EE5B4CC5}"/>
              </a:ext>
            </a:extLst>
          </p:cNvPr>
          <p:cNvSpPr>
            <a:spLocks/>
          </p:cNvSpPr>
          <p:nvPr/>
        </p:nvSpPr>
        <p:spPr bwMode="auto">
          <a:xfrm>
            <a:off x="2135535" y="5091831"/>
            <a:ext cx="7823" cy="8940"/>
          </a:xfrm>
          <a:custGeom>
            <a:avLst/>
            <a:gdLst>
              <a:gd name="T0" fmla="*/ 37 w 3"/>
              <a:gd name="T1" fmla="*/ 21 h 3"/>
              <a:gd name="T2" fmla="*/ 28 w 3"/>
              <a:gd name="T3" fmla="*/ 0 h 3"/>
              <a:gd name="T4" fmla="*/ 0 w 3"/>
              <a:gd name="T5" fmla="*/ 21 h 3"/>
              <a:gd name="T6" fmla="*/ 28 w 3"/>
              <a:gd name="T7" fmla="*/ 56 h 3"/>
              <a:gd name="T8" fmla="*/ 37 w 3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3" y="3"/>
                  <a:pt x="3" y="2"/>
                  <a:pt x="3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2" name="Freeform 1488">
            <a:extLst>
              <a:ext uri="{FF2B5EF4-FFF2-40B4-BE49-F238E27FC236}">
                <a16:creationId xmlns:a16="http://schemas.microsoft.com/office/drawing/2014/main" id="{E9580161-ABB7-65B5-4AAF-F58EA51F53DD}"/>
              </a:ext>
            </a:extLst>
          </p:cNvPr>
          <p:cNvSpPr>
            <a:spLocks/>
          </p:cNvSpPr>
          <p:nvPr/>
        </p:nvSpPr>
        <p:spPr bwMode="auto">
          <a:xfrm>
            <a:off x="2107597" y="5097418"/>
            <a:ext cx="11175" cy="8940"/>
          </a:xfrm>
          <a:custGeom>
            <a:avLst/>
            <a:gdLst>
              <a:gd name="T0" fmla="*/ 50 w 4"/>
              <a:gd name="T1" fmla="*/ 21 h 3"/>
              <a:gd name="T2" fmla="*/ 33 w 4"/>
              <a:gd name="T3" fmla="*/ 0 h 3"/>
              <a:gd name="T4" fmla="*/ 0 w 4"/>
              <a:gd name="T5" fmla="*/ 35 h 3"/>
              <a:gd name="T6" fmla="*/ 33 w 4"/>
              <a:gd name="T7" fmla="*/ 56 h 3"/>
              <a:gd name="T8" fmla="*/ 50 w 4"/>
              <a:gd name="T9" fmla="*/ 2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1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1" y="3"/>
                  <a:pt x="1" y="3"/>
                  <a:pt x="2" y="3"/>
                </a:cubicBezTo>
                <a:cubicBezTo>
                  <a:pt x="3" y="3"/>
                  <a:pt x="4" y="2"/>
                  <a:pt x="3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3" name="Freeform 1489">
            <a:extLst>
              <a:ext uri="{FF2B5EF4-FFF2-40B4-BE49-F238E27FC236}">
                <a16:creationId xmlns:a16="http://schemas.microsoft.com/office/drawing/2014/main" id="{E262CFAF-BD84-CB84-918D-0CBA612084A8}"/>
              </a:ext>
            </a:extLst>
          </p:cNvPr>
          <p:cNvSpPr>
            <a:spLocks/>
          </p:cNvSpPr>
          <p:nvPr/>
        </p:nvSpPr>
        <p:spPr bwMode="auto">
          <a:xfrm>
            <a:off x="2143358" y="5135414"/>
            <a:ext cx="7823" cy="8940"/>
          </a:xfrm>
          <a:custGeom>
            <a:avLst/>
            <a:gdLst>
              <a:gd name="T0" fmla="*/ 37 w 3"/>
              <a:gd name="T1" fmla="*/ 35 h 3"/>
              <a:gd name="T2" fmla="*/ 12 w 3"/>
              <a:gd name="T3" fmla="*/ 0 h 3"/>
              <a:gd name="T4" fmla="*/ 0 w 3"/>
              <a:gd name="T5" fmla="*/ 21 h 3"/>
              <a:gd name="T6" fmla="*/ 12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3"/>
                  <a:pt x="3" y="2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4" name="Freeform 1490">
            <a:extLst>
              <a:ext uri="{FF2B5EF4-FFF2-40B4-BE49-F238E27FC236}">
                <a16:creationId xmlns:a16="http://schemas.microsoft.com/office/drawing/2014/main" id="{8865E32B-ECE2-D43B-2518-C09F49F61323}"/>
              </a:ext>
            </a:extLst>
          </p:cNvPr>
          <p:cNvSpPr>
            <a:spLocks/>
          </p:cNvSpPr>
          <p:nvPr/>
        </p:nvSpPr>
        <p:spPr bwMode="auto">
          <a:xfrm>
            <a:off x="2143358" y="5158882"/>
            <a:ext cx="7823" cy="7823"/>
          </a:xfrm>
          <a:custGeom>
            <a:avLst/>
            <a:gdLst>
              <a:gd name="T0" fmla="*/ 37 w 3"/>
              <a:gd name="T1" fmla="*/ 28 h 3"/>
              <a:gd name="T2" fmla="*/ 12 w 3"/>
              <a:gd name="T3" fmla="*/ 0 h 3"/>
              <a:gd name="T4" fmla="*/ 0 w 3"/>
              <a:gd name="T5" fmla="*/ 12 h 3"/>
              <a:gd name="T6" fmla="*/ 12 w 3"/>
              <a:gd name="T7" fmla="*/ 37 h 3"/>
              <a:gd name="T8" fmla="*/ 37 w 3"/>
              <a:gd name="T9" fmla="*/ 28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3"/>
                  <a:pt x="3" y="2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5" name="Freeform 1491">
            <a:extLst>
              <a:ext uri="{FF2B5EF4-FFF2-40B4-BE49-F238E27FC236}">
                <a16:creationId xmlns:a16="http://schemas.microsoft.com/office/drawing/2014/main" id="{5F74D8B4-8CF1-9F13-9ABA-D368E5138021}"/>
              </a:ext>
            </a:extLst>
          </p:cNvPr>
          <p:cNvSpPr>
            <a:spLocks/>
          </p:cNvSpPr>
          <p:nvPr/>
        </p:nvSpPr>
        <p:spPr bwMode="auto">
          <a:xfrm>
            <a:off x="2129948" y="5184585"/>
            <a:ext cx="7823" cy="8940"/>
          </a:xfrm>
          <a:custGeom>
            <a:avLst/>
            <a:gdLst>
              <a:gd name="T0" fmla="*/ 37 w 3"/>
              <a:gd name="T1" fmla="*/ 35 h 3"/>
              <a:gd name="T2" fmla="*/ 28 w 3"/>
              <a:gd name="T3" fmla="*/ 0 h 3"/>
              <a:gd name="T4" fmla="*/ 0 w 3"/>
              <a:gd name="T5" fmla="*/ 21 h 3"/>
              <a:gd name="T6" fmla="*/ 12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3"/>
                  <a:pt x="3" y="2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6" name="Freeform 1492">
            <a:extLst>
              <a:ext uri="{FF2B5EF4-FFF2-40B4-BE49-F238E27FC236}">
                <a16:creationId xmlns:a16="http://schemas.microsoft.com/office/drawing/2014/main" id="{53864A4D-12D0-82C1-A9FF-A2736CE7A016}"/>
              </a:ext>
            </a:extLst>
          </p:cNvPr>
          <p:cNvSpPr>
            <a:spLocks/>
          </p:cNvSpPr>
          <p:nvPr/>
        </p:nvSpPr>
        <p:spPr bwMode="auto">
          <a:xfrm>
            <a:off x="2151181" y="5211405"/>
            <a:ext cx="8940" cy="7823"/>
          </a:xfrm>
          <a:custGeom>
            <a:avLst/>
            <a:gdLst>
              <a:gd name="T0" fmla="*/ 56 w 3"/>
              <a:gd name="T1" fmla="*/ 12 h 3"/>
              <a:gd name="T2" fmla="*/ 21 w 3"/>
              <a:gd name="T3" fmla="*/ 0 h 3"/>
              <a:gd name="T4" fmla="*/ 0 w 3"/>
              <a:gd name="T5" fmla="*/ 12 h 3"/>
              <a:gd name="T6" fmla="*/ 21 w 3"/>
              <a:gd name="T7" fmla="*/ 37 h 3"/>
              <a:gd name="T8" fmla="*/ 56 w 3"/>
              <a:gd name="T9" fmla="*/ 1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3"/>
                  <a:pt x="3" y="2"/>
                  <a:pt x="3" y="1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7" name="Freeform 1493">
            <a:extLst>
              <a:ext uri="{FF2B5EF4-FFF2-40B4-BE49-F238E27FC236}">
                <a16:creationId xmlns:a16="http://schemas.microsoft.com/office/drawing/2014/main" id="{58BCCBB3-7899-98EE-2C93-55A317774C4A}"/>
              </a:ext>
            </a:extLst>
          </p:cNvPr>
          <p:cNvSpPr>
            <a:spLocks/>
          </p:cNvSpPr>
          <p:nvPr/>
        </p:nvSpPr>
        <p:spPr bwMode="auto">
          <a:xfrm>
            <a:off x="2145593" y="5242696"/>
            <a:ext cx="11175" cy="8940"/>
          </a:xfrm>
          <a:custGeom>
            <a:avLst/>
            <a:gdLst>
              <a:gd name="T0" fmla="*/ 50 w 4"/>
              <a:gd name="T1" fmla="*/ 35 h 3"/>
              <a:gd name="T2" fmla="*/ 33 w 4"/>
              <a:gd name="T3" fmla="*/ 0 h 3"/>
              <a:gd name="T4" fmla="*/ 0 w 4"/>
              <a:gd name="T5" fmla="*/ 21 h 3"/>
              <a:gd name="T6" fmla="*/ 33 w 4"/>
              <a:gd name="T7" fmla="*/ 56 h 3"/>
              <a:gd name="T8" fmla="*/ 50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4" y="1"/>
                  <a:pt x="3" y="0"/>
                  <a:pt x="2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8" name="Freeform 1494">
            <a:extLst>
              <a:ext uri="{FF2B5EF4-FFF2-40B4-BE49-F238E27FC236}">
                <a16:creationId xmlns:a16="http://schemas.microsoft.com/office/drawing/2014/main" id="{4EFE970F-AC4C-9F7F-39DF-345FEFD294D1}"/>
              </a:ext>
            </a:extLst>
          </p:cNvPr>
          <p:cNvSpPr>
            <a:spLocks/>
          </p:cNvSpPr>
          <p:nvPr/>
        </p:nvSpPr>
        <p:spPr bwMode="auto">
          <a:xfrm>
            <a:off x="2129948" y="5271751"/>
            <a:ext cx="7823" cy="12293"/>
          </a:xfrm>
          <a:custGeom>
            <a:avLst/>
            <a:gdLst>
              <a:gd name="T0" fmla="*/ 37 w 3"/>
              <a:gd name="T1" fmla="*/ 47 h 4"/>
              <a:gd name="T2" fmla="*/ 28 w 3"/>
              <a:gd name="T3" fmla="*/ 0 h 4"/>
              <a:gd name="T4" fmla="*/ 0 w 3"/>
              <a:gd name="T5" fmla="*/ 47 h 4"/>
              <a:gd name="T6" fmla="*/ 28 w 3"/>
              <a:gd name="T7" fmla="*/ 61 h 4"/>
              <a:gd name="T8" fmla="*/ 37 w 3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3" y="2"/>
                </a:moveTo>
                <a:cubicBezTo>
                  <a:pt x="3" y="1"/>
                  <a:pt x="3" y="1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ubicBezTo>
                  <a:pt x="2" y="4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39" name="Freeform 1495">
            <a:extLst>
              <a:ext uri="{FF2B5EF4-FFF2-40B4-BE49-F238E27FC236}">
                <a16:creationId xmlns:a16="http://schemas.microsoft.com/office/drawing/2014/main" id="{54E03A2B-4036-9E6E-FFB4-BF4ABDE0DE82}"/>
              </a:ext>
            </a:extLst>
          </p:cNvPr>
          <p:cNvSpPr>
            <a:spLocks/>
          </p:cNvSpPr>
          <p:nvPr/>
        </p:nvSpPr>
        <p:spPr bwMode="auto">
          <a:xfrm>
            <a:off x="2154533" y="5318687"/>
            <a:ext cx="7823" cy="8940"/>
          </a:xfrm>
          <a:custGeom>
            <a:avLst/>
            <a:gdLst>
              <a:gd name="T0" fmla="*/ 37 w 3"/>
              <a:gd name="T1" fmla="*/ 35 h 3"/>
              <a:gd name="T2" fmla="*/ 28 w 3"/>
              <a:gd name="T3" fmla="*/ 0 h 3"/>
              <a:gd name="T4" fmla="*/ 0 w 3"/>
              <a:gd name="T5" fmla="*/ 35 h 3"/>
              <a:gd name="T6" fmla="*/ 12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40" name="Freeform 1496">
            <a:extLst>
              <a:ext uri="{FF2B5EF4-FFF2-40B4-BE49-F238E27FC236}">
                <a16:creationId xmlns:a16="http://schemas.microsoft.com/office/drawing/2014/main" id="{0B4F3C94-6C3C-CD3A-AE0B-EEF5D205B52B}"/>
              </a:ext>
            </a:extLst>
          </p:cNvPr>
          <p:cNvSpPr>
            <a:spLocks/>
          </p:cNvSpPr>
          <p:nvPr/>
        </p:nvSpPr>
        <p:spPr bwMode="auto">
          <a:xfrm>
            <a:off x="2135535" y="5304159"/>
            <a:ext cx="7823" cy="8940"/>
          </a:xfrm>
          <a:custGeom>
            <a:avLst/>
            <a:gdLst>
              <a:gd name="T0" fmla="*/ 37 w 3"/>
              <a:gd name="T1" fmla="*/ 35 h 3"/>
              <a:gd name="T2" fmla="*/ 28 w 3"/>
              <a:gd name="T3" fmla="*/ 0 h 3"/>
              <a:gd name="T4" fmla="*/ 0 w 3"/>
              <a:gd name="T5" fmla="*/ 21 h 3"/>
              <a:gd name="T6" fmla="*/ 28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41" name="Freeform 1497">
            <a:extLst>
              <a:ext uri="{FF2B5EF4-FFF2-40B4-BE49-F238E27FC236}">
                <a16:creationId xmlns:a16="http://schemas.microsoft.com/office/drawing/2014/main" id="{169BF23C-0B7E-56B9-69E2-D497423CB4F9}"/>
              </a:ext>
            </a:extLst>
          </p:cNvPr>
          <p:cNvSpPr>
            <a:spLocks/>
          </p:cNvSpPr>
          <p:nvPr/>
        </p:nvSpPr>
        <p:spPr bwMode="auto">
          <a:xfrm>
            <a:off x="2151181" y="5356682"/>
            <a:ext cx="8940" cy="8940"/>
          </a:xfrm>
          <a:custGeom>
            <a:avLst/>
            <a:gdLst>
              <a:gd name="T0" fmla="*/ 56 w 3"/>
              <a:gd name="T1" fmla="*/ 35 h 3"/>
              <a:gd name="T2" fmla="*/ 35 w 3"/>
              <a:gd name="T3" fmla="*/ 0 h 3"/>
              <a:gd name="T4" fmla="*/ 0 w 3"/>
              <a:gd name="T5" fmla="*/ 21 h 3"/>
              <a:gd name="T6" fmla="*/ 35 w 3"/>
              <a:gd name="T7" fmla="*/ 56 h 3"/>
              <a:gd name="T8" fmla="*/ 56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42" name="Freeform 1498">
            <a:extLst>
              <a:ext uri="{FF2B5EF4-FFF2-40B4-BE49-F238E27FC236}">
                <a16:creationId xmlns:a16="http://schemas.microsoft.com/office/drawing/2014/main" id="{09D295C0-5920-43A7-4A42-F318B6BED3BD}"/>
              </a:ext>
            </a:extLst>
          </p:cNvPr>
          <p:cNvSpPr>
            <a:spLocks/>
          </p:cNvSpPr>
          <p:nvPr/>
        </p:nvSpPr>
        <p:spPr bwMode="auto">
          <a:xfrm>
            <a:off x="2132183" y="5365623"/>
            <a:ext cx="8940" cy="11175"/>
          </a:xfrm>
          <a:custGeom>
            <a:avLst/>
            <a:gdLst>
              <a:gd name="T0" fmla="*/ 56 w 3"/>
              <a:gd name="T1" fmla="*/ 33 h 4"/>
              <a:gd name="T2" fmla="*/ 35 w 3"/>
              <a:gd name="T3" fmla="*/ 0 h 4"/>
              <a:gd name="T4" fmla="*/ 0 w 3"/>
              <a:gd name="T5" fmla="*/ 33 h 4"/>
              <a:gd name="T6" fmla="*/ 21 w 3"/>
              <a:gd name="T7" fmla="*/ 50 h 4"/>
              <a:gd name="T8" fmla="*/ 56 w 3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4">
                <a:moveTo>
                  <a:pt x="3" y="2"/>
                </a:moveTo>
                <a:cubicBezTo>
                  <a:pt x="3" y="1"/>
                  <a:pt x="2" y="1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43" name="Freeform 1499">
            <a:extLst>
              <a:ext uri="{FF2B5EF4-FFF2-40B4-BE49-F238E27FC236}">
                <a16:creationId xmlns:a16="http://schemas.microsoft.com/office/drawing/2014/main" id="{110A1CB3-2644-2502-A1C0-0A6924E95838}"/>
              </a:ext>
            </a:extLst>
          </p:cNvPr>
          <p:cNvSpPr>
            <a:spLocks/>
          </p:cNvSpPr>
          <p:nvPr/>
        </p:nvSpPr>
        <p:spPr bwMode="auto">
          <a:xfrm>
            <a:off x="2113185" y="5213640"/>
            <a:ext cx="7823" cy="8940"/>
          </a:xfrm>
          <a:custGeom>
            <a:avLst/>
            <a:gdLst>
              <a:gd name="T0" fmla="*/ 37 w 3"/>
              <a:gd name="T1" fmla="*/ 35 h 3"/>
              <a:gd name="T2" fmla="*/ 28 w 3"/>
              <a:gd name="T3" fmla="*/ 0 h 3"/>
              <a:gd name="T4" fmla="*/ 0 w 3"/>
              <a:gd name="T5" fmla="*/ 21 h 3"/>
              <a:gd name="T6" fmla="*/ 12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44" name="Freeform 1500">
            <a:extLst>
              <a:ext uri="{FF2B5EF4-FFF2-40B4-BE49-F238E27FC236}">
                <a16:creationId xmlns:a16="http://schemas.microsoft.com/office/drawing/2014/main" id="{2DFB3F4C-FCD5-4E69-40D0-4F053B6B5E7E}"/>
              </a:ext>
            </a:extLst>
          </p:cNvPr>
          <p:cNvSpPr>
            <a:spLocks/>
          </p:cNvSpPr>
          <p:nvPr/>
        </p:nvSpPr>
        <p:spPr bwMode="auto">
          <a:xfrm>
            <a:off x="2121008" y="4992372"/>
            <a:ext cx="11175" cy="11175"/>
          </a:xfrm>
          <a:custGeom>
            <a:avLst/>
            <a:gdLst>
              <a:gd name="T0" fmla="*/ 50 w 4"/>
              <a:gd name="T1" fmla="*/ 33 h 4"/>
              <a:gd name="T2" fmla="*/ 33 w 4"/>
              <a:gd name="T3" fmla="*/ 0 h 4"/>
              <a:gd name="T4" fmla="*/ 0 w 4"/>
              <a:gd name="T5" fmla="*/ 33 h 4"/>
              <a:gd name="T6" fmla="*/ 33 w 4"/>
              <a:gd name="T7" fmla="*/ 50 h 4"/>
              <a:gd name="T8" fmla="*/ 50 w 4"/>
              <a:gd name="T9" fmla="*/ 3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4">
                <a:moveTo>
                  <a:pt x="3" y="2"/>
                </a:moveTo>
                <a:cubicBezTo>
                  <a:pt x="4" y="1"/>
                  <a:pt x="3" y="1"/>
                  <a:pt x="2" y="0"/>
                </a:cubicBezTo>
                <a:cubicBezTo>
                  <a:pt x="1" y="0"/>
                  <a:pt x="1" y="1"/>
                  <a:pt x="0" y="2"/>
                </a:cubicBezTo>
                <a:cubicBezTo>
                  <a:pt x="0" y="2"/>
                  <a:pt x="1" y="3"/>
                  <a:pt x="2" y="3"/>
                </a:cubicBezTo>
                <a:cubicBezTo>
                  <a:pt x="2" y="4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45" name="Freeform 1501">
            <a:extLst>
              <a:ext uri="{FF2B5EF4-FFF2-40B4-BE49-F238E27FC236}">
                <a16:creationId xmlns:a16="http://schemas.microsoft.com/office/drawing/2014/main" id="{BE01C14D-0830-31EB-FE11-45D2106B10A3}"/>
              </a:ext>
            </a:extLst>
          </p:cNvPr>
          <p:cNvSpPr>
            <a:spLocks/>
          </p:cNvSpPr>
          <p:nvPr/>
        </p:nvSpPr>
        <p:spPr bwMode="auto">
          <a:xfrm>
            <a:off x="2118773" y="4905206"/>
            <a:ext cx="7823" cy="8940"/>
          </a:xfrm>
          <a:custGeom>
            <a:avLst/>
            <a:gdLst>
              <a:gd name="T0" fmla="*/ 37 w 3"/>
              <a:gd name="T1" fmla="*/ 35 h 3"/>
              <a:gd name="T2" fmla="*/ 28 w 3"/>
              <a:gd name="T3" fmla="*/ 0 h 3"/>
              <a:gd name="T4" fmla="*/ 0 w 3"/>
              <a:gd name="T5" fmla="*/ 21 h 3"/>
              <a:gd name="T6" fmla="*/ 12 w 3"/>
              <a:gd name="T7" fmla="*/ 56 h 3"/>
              <a:gd name="T8" fmla="*/ 37 w 3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3">
                <a:moveTo>
                  <a:pt x="3" y="2"/>
                </a:moveTo>
                <a:cubicBezTo>
                  <a:pt x="3" y="1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46" name="Freeform 1502">
            <a:extLst>
              <a:ext uri="{FF2B5EF4-FFF2-40B4-BE49-F238E27FC236}">
                <a16:creationId xmlns:a16="http://schemas.microsoft.com/office/drawing/2014/main" id="{4546F42A-B0A4-00CD-FDB2-A5CDFA0A2043}"/>
              </a:ext>
            </a:extLst>
          </p:cNvPr>
          <p:cNvSpPr>
            <a:spLocks/>
          </p:cNvSpPr>
          <p:nvPr/>
        </p:nvSpPr>
        <p:spPr bwMode="auto">
          <a:xfrm>
            <a:off x="2148946" y="5409206"/>
            <a:ext cx="11175" cy="8940"/>
          </a:xfrm>
          <a:custGeom>
            <a:avLst/>
            <a:gdLst>
              <a:gd name="T0" fmla="*/ 50 w 4"/>
              <a:gd name="T1" fmla="*/ 35 h 3"/>
              <a:gd name="T2" fmla="*/ 33 w 4"/>
              <a:gd name="T3" fmla="*/ 0 h 3"/>
              <a:gd name="T4" fmla="*/ 20 w 4"/>
              <a:gd name="T5" fmla="*/ 35 h 3"/>
              <a:gd name="T6" fmla="*/ 33 w 4"/>
              <a:gd name="T7" fmla="*/ 56 h 3"/>
              <a:gd name="T8" fmla="*/ 50 w 4"/>
              <a:gd name="T9" fmla="*/ 35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" h="3">
                <a:moveTo>
                  <a:pt x="3" y="2"/>
                </a:moveTo>
                <a:cubicBezTo>
                  <a:pt x="4" y="1"/>
                  <a:pt x="3" y="0"/>
                  <a:pt x="2" y="0"/>
                </a:cubicBezTo>
                <a:cubicBezTo>
                  <a:pt x="1" y="0"/>
                  <a:pt x="1" y="1"/>
                  <a:pt x="1" y="2"/>
                </a:cubicBezTo>
                <a:cubicBezTo>
                  <a:pt x="0" y="2"/>
                  <a:pt x="1" y="3"/>
                  <a:pt x="2" y="3"/>
                </a:cubicBezTo>
                <a:cubicBezTo>
                  <a:pt x="3" y="3"/>
                  <a:pt x="3" y="3"/>
                  <a:pt x="3" y="2"/>
                </a:cubicBezTo>
                <a:close/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47" name="Oval 1503">
            <a:extLst>
              <a:ext uri="{FF2B5EF4-FFF2-40B4-BE49-F238E27FC236}">
                <a16:creationId xmlns:a16="http://schemas.microsoft.com/office/drawing/2014/main" id="{DE5BF161-9BDF-20EA-F92C-FD578233F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1008" y="410729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48" name="Oval 1504">
            <a:extLst>
              <a:ext uri="{FF2B5EF4-FFF2-40B4-BE49-F238E27FC236}">
                <a16:creationId xmlns:a16="http://schemas.microsoft.com/office/drawing/2014/main" id="{B2983A88-EA3A-C8EE-074D-1BF308816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773" y="404583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49" name="Oval 1505">
            <a:extLst>
              <a:ext uri="{FF2B5EF4-FFF2-40B4-BE49-F238E27FC236}">
                <a16:creationId xmlns:a16="http://schemas.microsoft.com/office/drawing/2014/main" id="{89EA271D-7633-481A-F333-4010D893A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1952" y="399666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0" name="Oval 1506">
            <a:extLst>
              <a:ext uri="{FF2B5EF4-FFF2-40B4-BE49-F238E27FC236}">
                <a16:creationId xmlns:a16="http://schemas.microsoft.com/office/drawing/2014/main" id="{331069A8-3B54-62F5-7061-CF0B5FFCC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1837" y="400783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1" name="Oval 1507">
            <a:extLst>
              <a:ext uri="{FF2B5EF4-FFF2-40B4-BE49-F238E27FC236}">
                <a16:creationId xmlns:a16="http://schemas.microsoft.com/office/drawing/2014/main" id="{9FFF6E52-4FB8-B094-DE17-FE508BFBB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604" y="4020132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2" name="Oval 1508">
            <a:extLst>
              <a:ext uri="{FF2B5EF4-FFF2-40B4-BE49-F238E27FC236}">
                <a16:creationId xmlns:a16="http://schemas.microsoft.com/office/drawing/2014/main" id="{19B9ACDE-00AA-DA12-C22A-FDD0B1B34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194" y="4034660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3" name="Oval 1509">
            <a:extLst>
              <a:ext uri="{FF2B5EF4-FFF2-40B4-BE49-F238E27FC236}">
                <a16:creationId xmlns:a16="http://schemas.microsoft.com/office/drawing/2014/main" id="{7CB2CADF-0559-E6DB-8E14-B32F9772A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196" y="407489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4" name="Oval 1510">
            <a:extLst>
              <a:ext uri="{FF2B5EF4-FFF2-40B4-BE49-F238E27FC236}">
                <a16:creationId xmlns:a16="http://schemas.microsoft.com/office/drawing/2014/main" id="{403649DC-7646-3304-7276-32AB0B3F0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6192" y="3989959"/>
            <a:ext cx="11175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5" name="Oval 1511">
            <a:extLst>
              <a:ext uri="{FF2B5EF4-FFF2-40B4-BE49-F238E27FC236}">
                <a16:creationId xmlns:a16="http://schemas.microsoft.com/office/drawing/2014/main" id="{4EF4BD64-64D2-62E0-403E-198A670DF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608" y="3989959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6" name="Oval 1512">
            <a:extLst>
              <a:ext uri="{FF2B5EF4-FFF2-40B4-BE49-F238E27FC236}">
                <a16:creationId xmlns:a16="http://schemas.microsoft.com/office/drawing/2014/main" id="{119CA675-0972-083E-3D73-7D7D39F99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606" y="4002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7" name="Oval 1513">
            <a:extLst>
              <a:ext uri="{FF2B5EF4-FFF2-40B4-BE49-F238E27FC236}">
                <a16:creationId xmlns:a16="http://schemas.microsoft.com/office/drawing/2014/main" id="{D405A22F-2AFE-A9B3-894E-250B394CF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67" y="41128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8" name="Oval 1514">
            <a:extLst>
              <a:ext uri="{FF2B5EF4-FFF2-40B4-BE49-F238E27FC236}">
                <a16:creationId xmlns:a16="http://schemas.microsoft.com/office/drawing/2014/main" id="{70B47118-5C52-62E5-5A1A-D90209A6C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4133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59" name="Oval 1515">
            <a:extLst>
              <a:ext uri="{FF2B5EF4-FFF2-40B4-BE49-F238E27FC236}">
                <a16:creationId xmlns:a16="http://schemas.microsoft.com/office/drawing/2014/main" id="{108BCAB9-D349-3ECC-F090-F6DB0BBAE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340" y="412406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0" name="Oval 1516">
            <a:extLst>
              <a:ext uri="{FF2B5EF4-FFF2-40B4-BE49-F238E27FC236}">
                <a16:creationId xmlns:a16="http://schemas.microsoft.com/office/drawing/2014/main" id="{E70702C7-DB10-7A46-90C9-751E432FB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691" y="415982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1" name="Oval 1517">
            <a:extLst>
              <a:ext uri="{FF2B5EF4-FFF2-40B4-BE49-F238E27FC236}">
                <a16:creationId xmlns:a16="http://schemas.microsoft.com/office/drawing/2014/main" id="{F12FF9F9-CCB8-0105-3109-1C3488176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688" y="416205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2" name="Oval 1518">
            <a:extLst>
              <a:ext uri="{FF2B5EF4-FFF2-40B4-BE49-F238E27FC236}">
                <a16:creationId xmlns:a16="http://schemas.microsoft.com/office/drawing/2014/main" id="{F4337C75-7CCD-BDF6-510F-A312A196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511" y="413858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3" name="Oval 1519">
            <a:extLst>
              <a:ext uri="{FF2B5EF4-FFF2-40B4-BE49-F238E27FC236}">
                <a16:creationId xmlns:a16="http://schemas.microsoft.com/office/drawing/2014/main" id="{40E0DD1A-ECE3-9F39-F6D9-1FF1489AC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417099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4" name="Oval 1520">
            <a:extLst>
              <a:ext uri="{FF2B5EF4-FFF2-40B4-BE49-F238E27FC236}">
                <a16:creationId xmlns:a16="http://schemas.microsoft.com/office/drawing/2014/main" id="{F02BFA15-E226-FD65-7827-CFFC4A8B6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271" y="417993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5" name="Oval 1521">
            <a:extLst>
              <a:ext uri="{FF2B5EF4-FFF2-40B4-BE49-F238E27FC236}">
                <a16:creationId xmlns:a16="http://schemas.microsoft.com/office/drawing/2014/main" id="{E046C88D-1FD1-10CF-F912-F01514A6F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57" y="418552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6" name="Oval 1522">
            <a:extLst>
              <a:ext uri="{FF2B5EF4-FFF2-40B4-BE49-F238E27FC236}">
                <a16:creationId xmlns:a16="http://schemas.microsoft.com/office/drawing/2014/main" id="{75737A64-90B9-8857-0B89-56107F825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855" y="416540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7" name="Oval 1523">
            <a:extLst>
              <a:ext uri="{FF2B5EF4-FFF2-40B4-BE49-F238E27FC236}">
                <a16:creationId xmlns:a16="http://schemas.microsoft.com/office/drawing/2014/main" id="{B3F3A709-81B2-E8BD-3644-6E01C0DEB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442" y="419111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8" name="Oval 1524">
            <a:extLst>
              <a:ext uri="{FF2B5EF4-FFF2-40B4-BE49-F238E27FC236}">
                <a16:creationId xmlns:a16="http://schemas.microsoft.com/office/drawing/2014/main" id="{237D7E71-CEE6-7054-80AF-53FDD3414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085" y="4191112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69" name="Oval 1525">
            <a:extLst>
              <a:ext uri="{FF2B5EF4-FFF2-40B4-BE49-F238E27FC236}">
                <a16:creationId xmlns:a16="http://schemas.microsoft.com/office/drawing/2014/main" id="{D3B896DC-CD22-86BC-4B79-7CA444D60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40" y="419781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0" name="Oval 1526">
            <a:extLst>
              <a:ext uri="{FF2B5EF4-FFF2-40B4-BE49-F238E27FC236}">
                <a16:creationId xmlns:a16="http://schemas.microsoft.com/office/drawing/2014/main" id="{C15EA80D-9E28-2371-43F6-E4F3D026E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688" y="4188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1" name="Oval 1527">
            <a:extLst>
              <a:ext uri="{FF2B5EF4-FFF2-40B4-BE49-F238E27FC236}">
                <a16:creationId xmlns:a16="http://schemas.microsoft.com/office/drawing/2014/main" id="{6F206221-74B0-97C4-093C-89E8D8C65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340" y="41743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2" name="Oval 1528">
            <a:extLst>
              <a:ext uri="{FF2B5EF4-FFF2-40B4-BE49-F238E27FC236}">
                <a16:creationId xmlns:a16="http://schemas.microsoft.com/office/drawing/2014/main" id="{0E9EEB8E-0480-8398-4A8E-BE05D3C7F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170" y="411623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3" name="Oval 1529">
            <a:extLst>
              <a:ext uri="{FF2B5EF4-FFF2-40B4-BE49-F238E27FC236}">
                <a16:creationId xmlns:a16="http://schemas.microsoft.com/office/drawing/2014/main" id="{9C9A440E-2070-2445-75D3-92FDF6EC8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609" y="418887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4" name="Oval 1530">
            <a:extLst>
              <a:ext uri="{FF2B5EF4-FFF2-40B4-BE49-F238E27FC236}">
                <a16:creationId xmlns:a16="http://schemas.microsoft.com/office/drawing/2014/main" id="{DEDD6E55-69AF-6F02-2D5B-E98FFDEC0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258" y="4200052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5" name="Oval 1531">
            <a:extLst>
              <a:ext uri="{FF2B5EF4-FFF2-40B4-BE49-F238E27FC236}">
                <a16:creationId xmlns:a16="http://schemas.microsoft.com/office/drawing/2014/main" id="{448A72EF-6CB3-52F3-F7E5-E11E2F081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96" y="417434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6" name="Oval 1532">
            <a:extLst>
              <a:ext uri="{FF2B5EF4-FFF2-40B4-BE49-F238E27FC236}">
                <a16:creationId xmlns:a16="http://schemas.microsoft.com/office/drawing/2014/main" id="{07F30F73-7296-F66E-70D9-E8FD94A83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779" y="415646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7" name="Oval 1533">
            <a:extLst>
              <a:ext uri="{FF2B5EF4-FFF2-40B4-BE49-F238E27FC236}">
                <a16:creationId xmlns:a16="http://schemas.microsoft.com/office/drawing/2014/main" id="{208AC307-B9E7-5BB4-3B6E-CEE6B2325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5185" y="4183289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8" name="Oval 1534">
            <a:extLst>
              <a:ext uri="{FF2B5EF4-FFF2-40B4-BE49-F238E27FC236}">
                <a16:creationId xmlns:a16="http://schemas.microsoft.com/office/drawing/2014/main" id="{101CB52A-69B2-312D-9928-4EE5624C9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713" y="417099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79" name="Oval 1535">
            <a:extLst>
              <a:ext uri="{FF2B5EF4-FFF2-40B4-BE49-F238E27FC236}">
                <a16:creationId xmlns:a16="http://schemas.microsoft.com/office/drawing/2014/main" id="{F3030DC8-8860-E7E3-672E-7D51F6FAC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584" y="399889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0" name="Oval 1536">
            <a:extLst>
              <a:ext uri="{FF2B5EF4-FFF2-40B4-BE49-F238E27FC236}">
                <a16:creationId xmlns:a16="http://schemas.microsoft.com/office/drawing/2014/main" id="{59E0E1A8-F9A4-9EE1-179E-80BA09979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405" y="39676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1" name="Oval 1537">
            <a:extLst>
              <a:ext uri="{FF2B5EF4-FFF2-40B4-BE49-F238E27FC236}">
                <a16:creationId xmlns:a16="http://schemas.microsoft.com/office/drawing/2014/main" id="{A15ACB5E-E0A0-2BEF-D519-94FF493A4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82" y="3989959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2" name="Oval 1538">
            <a:extLst>
              <a:ext uri="{FF2B5EF4-FFF2-40B4-BE49-F238E27FC236}">
                <a16:creationId xmlns:a16="http://schemas.microsoft.com/office/drawing/2014/main" id="{7B6B3B8E-A354-62D9-58C5-B587D3BF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67" y="3978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3" name="Oval 1539">
            <a:extLst>
              <a:ext uri="{FF2B5EF4-FFF2-40B4-BE49-F238E27FC236}">
                <a16:creationId xmlns:a16="http://schemas.microsoft.com/office/drawing/2014/main" id="{D45F5B85-7E92-8F3E-28D8-6DDAC3E55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39676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4" name="Oval 1540">
            <a:extLst>
              <a:ext uri="{FF2B5EF4-FFF2-40B4-BE49-F238E27FC236}">
                <a16:creationId xmlns:a16="http://schemas.microsoft.com/office/drawing/2014/main" id="{B15A057C-088D-7FDB-2395-147CA3A8B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518" y="3989959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5" name="Oval 1541">
            <a:extLst>
              <a:ext uri="{FF2B5EF4-FFF2-40B4-BE49-F238E27FC236}">
                <a16:creationId xmlns:a16="http://schemas.microsoft.com/office/drawing/2014/main" id="{C18A499E-AC28-A141-A74C-33CB61503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67" y="4002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6" name="Oval 1542">
            <a:extLst>
              <a:ext uri="{FF2B5EF4-FFF2-40B4-BE49-F238E27FC236}">
                <a16:creationId xmlns:a16="http://schemas.microsoft.com/office/drawing/2014/main" id="{05CA4DD6-95A5-2FFC-1187-8DF704D3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170" y="401342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7" name="Oval 1543">
            <a:extLst>
              <a:ext uri="{FF2B5EF4-FFF2-40B4-BE49-F238E27FC236}">
                <a16:creationId xmlns:a16="http://schemas.microsoft.com/office/drawing/2014/main" id="{7C1EE854-D70B-D25E-3AA2-409450EA2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5" y="40111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8" name="Oval 1544">
            <a:extLst>
              <a:ext uri="{FF2B5EF4-FFF2-40B4-BE49-F238E27FC236}">
                <a16:creationId xmlns:a16="http://schemas.microsoft.com/office/drawing/2014/main" id="{52A34D5D-A0B2-2947-67F8-A4E086316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176" y="373963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89" name="Oval 1545">
            <a:extLst>
              <a:ext uri="{FF2B5EF4-FFF2-40B4-BE49-F238E27FC236}">
                <a16:creationId xmlns:a16="http://schemas.microsoft.com/office/drawing/2014/main" id="{9D07DF5B-963E-E26F-59A8-6B14383D3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376310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0" name="Oval 1546">
            <a:extLst>
              <a:ext uri="{FF2B5EF4-FFF2-40B4-BE49-F238E27FC236}">
                <a16:creationId xmlns:a16="http://schemas.microsoft.com/office/drawing/2014/main" id="{B9417DA9-0C65-5064-7474-2F3E18D3C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21" y="375192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1" name="Oval 1547">
            <a:extLst>
              <a:ext uri="{FF2B5EF4-FFF2-40B4-BE49-F238E27FC236}">
                <a16:creationId xmlns:a16="http://schemas.microsoft.com/office/drawing/2014/main" id="{9D8E5F34-1906-6B8A-B88C-030285689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72510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2" name="Oval 1548">
            <a:extLst>
              <a:ext uri="{FF2B5EF4-FFF2-40B4-BE49-F238E27FC236}">
                <a16:creationId xmlns:a16="http://schemas.microsoft.com/office/drawing/2014/main" id="{350E2F0B-30E7-7B5D-5D7E-3DE41930B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407" y="373963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3" name="Oval 1549">
            <a:extLst>
              <a:ext uri="{FF2B5EF4-FFF2-40B4-BE49-F238E27FC236}">
                <a16:creationId xmlns:a16="http://schemas.microsoft.com/office/drawing/2014/main" id="{7DDA3FC3-4700-123D-260B-63A50F91B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72" y="37631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4" name="Oval 1550">
            <a:extLst>
              <a:ext uri="{FF2B5EF4-FFF2-40B4-BE49-F238E27FC236}">
                <a16:creationId xmlns:a16="http://schemas.microsoft.com/office/drawing/2014/main" id="{5155B175-EFF4-38D1-5A29-13AE78885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21" y="377539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5" name="Oval 1551">
            <a:extLst>
              <a:ext uri="{FF2B5EF4-FFF2-40B4-BE49-F238E27FC236}">
                <a16:creationId xmlns:a16="http://schemas.microsoft.com/office/drawing/2014/main" id="{EDD1654B-A963-48C5-8288-5C6ACAC74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24" y="3786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6" name="Oval 1552">
            <a:extLst>
              <a:ext uri="{FF2B5EF4-FFF2-40B4-BE49-F238E27FC236}">
                <a16:creationId xmlns:a16="http://schemas.microsoft.com/office/drawing/2014/main" id="{ADA4486E-B211-A380-D77C-84E79F248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19" y="378321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7" name="Oval 1553">
            <a:extLst>
              <a:ext uri="{FF2B5EF4-FFF2-40B4-BE49-F238E27FC236}">
                <a16:creationId xmlns:a16="http://schemas.microsoft.com/office/drawing/2014/main" id="{CB446889-A233-13C6-B0BA-815E57304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934" y="37753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8" name="Oval 1554">
            <a:extLst>
              <a:ext uri="{FF2B5EF4-FFF2-40B4-BE49-F238E27FC236}">
                <a16:creationId xmlns:a16="http://schemas.microsoft.com/office/drawing/2014/main" id="{2C034FD5-0D5C-36E4-74AC-411DA85AD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520" y="3786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699" name="Oval 1555">
            <a:extLst>
              <a:ext uri="{FF2B5EF4-FFF2-40B4-BE49-F238E27FC236}">
                <a16:creationId xmlns:a16="http://schemas.microsoft.com/office/drawing/2014/main" id="{84210D73-9D29-4D56-D855-1B7BD8E8F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518" y="37955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00" name="Oval 1556">
            <a:extLst>
              <a:ext uri="{FF2B5EF4-FFF2-40B4-BE49-F238E27FC236}">
                <a16:creationId xmlns:a16="http://schemas.microsoft.com/office/drawing/2014/main" id="{B07C1B70-D61E-9802-5E4C-394CC035A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78" y="3801099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01" name="Oval 1557">
            <a:extLst>
              <a:ext uri="{FF2B5EF4-FFF2-40B4-BE49-F238E27FC236}">
                <a16:creationId xmlns:a16="http://schemas.microsoft.com/office/drawing/2014/main" id="{C44B467F-BCEC-D37F-969A-EB178F990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55" y="382456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02" name="Freeform 1558">
            <a:extLst>
              <a:ext uri="{FF2B5EF4-FFF2-40B4-BE49-F238E27FC236}">
                <a16:creationId xmlns:a16="http://schemas.microsoft.com/office/drawing/2014/main" id="{1DBC1693-2FEF-E17E-1AF1-53E07BE1F625}"/>
              </a:ext>
            </a:extLst>
          </p:cNvPr>
          <p:cNvSpPr>
            <a:spLocks/>
          </p:cNvSpPr>
          <p:nvPr/>
        </p:nvSpPr>
        <p:spPr bwMode="auto">
          <a:xfrm>
            <a:off x="630240" y="3813391"/>
            <a:ext cx="11175" cy="14528"/>
          </a:xfrm>
          <a:custGeom>
            <a:avLst/>
            <a:gdLst>
              <a:gd name="T0" fmla="*/ 63 w 4"/>
              <a:gd name="T1" fmla="*/ 55 h 5"/>
              <a:gd name="T2" fmla="*/ 33 w 4"/>
              <a:gd name="T3" fmla="*/ 88 h 5"/>
              <a:gd name="T4" fmla="*/ 0 w 4"/>
              <a:gd name="T5" fmla="*/ 55 h 5"/>
              <a:gd name="T6" fmla="*/ 33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4" y="3"/>
                </a:moveTo>
                <a:cubicBezTo>
                  <a:pt x="4" y="4"/>
                  <a:pt x="3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2" y="0"/>
                </a:cubicBezTo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03" name="Freeform 1559">
            <a:extLst>
              <a:ext uri="{FF2B5EF4-FFF2-40B4-BE49-F238E27FC236}">
                <a16:creationId xmlns:a16="http://schemas.microsoft.com/office/drawing/2014/main" id="{8E0EDFA7-E57E-B184-6659-98DA1C97DEC2}"/>
              </a:ext>
            </a:extLst>
          </p:cNvPr>
          <p:cNvSpPr>
            <a:spLocks/>
          </p:cNvSpPr>
          <p:nvPr/>
        </p:nvSpPr>
        <p:spPr bwMode="auto">
          <a:xfrm>
            <a:off x="630240" y="3813391"/>
            <a:ext cx="11175" cy="14528"/>
          </a:xfrm>
          <a:custGeom>
            <a:avLst/>
            <a:gdLst>
              <a:gd name="T0" fmla="*/ 63 w 4"/>
              <a:gd name="T1" fmla="*/ 55 h 5"/>
              <a:gd name="T2" fmla="*/ 33 w 4"/>
              <a:gd name="T3" fmla="*/ 88 h 5"/>
              <a:gd name="T4" fmla="*/ 0 w 4"/>
              <a:gd name="T5" fmla="*/ 55 h 5"/>
              <a:gd name="T6" fmla="*/ 33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4" y="3"/>
                </a:moveTo>
                <a:cubicBezTo>
                  <a:pt x="4" y="4"/>
                  <a:pt x="3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2" y="0"/>
                </a:cubicBezTo>
              </a:path>
            </a:pathLst>
          </a:custGeom>
          <a:noFill/>
          <a:ln w="4763" cap="rnd">
            <a:solidFill>
              <a:srgbClr val="FDEDE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04" name="Oval 1560">
            <a:extLst>
              <a:ext uri="{FF2B5EF4-FFF2-40B4-BE49-F238E27FC236}">
                <a16:creationId xmlns:a16="http://schemas.microsoft.com/office/drawing/2014/main" id="{E1FD141D-FE71-F447-9711-FFFD2134B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3739635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05" name="Oval 1561">
            <a:extLst>
              <a:ext uri="{FF2B5EF4-FFF2-40B4-BE49-F238E27FC236}">
                <a16:creationId xmlns:a16="http://schemas.microsoft.com/office/drawing/2014/main" id="{FCC4938B-930E-CAA8-7F79-22C24C234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38" y="377204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06" name="Oval 1562">
            <a:extLst>
              <a:ext uri="{FF2B5EF4-FFF2-40B4-BE49-F238E27FC236}">
                <a16:creationId xmlns:a16="http://schemas.microsoft.com/office/drawing/2014/main" id="{5C90A74F-E577-99C3-F4FF-3076586EA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30" y="37318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07" name="Oval 1563">
            <a:extLst>
              <a:ext uri="{FF2B5EF4-FFF2-40B4-BE49-F238E27FC236}">
                <a16:creationId xmlns:a16="http://schemas.microsoft.com/office/drawing/2014/main" id="{B1B507AF-AE10-A44C-F77A-6BFCF7D8E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28" y="3751928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08" name="Oval 1564">
            <a:extLst>
              <a:ext uri="{FF2B5EF4-FFF2-40B4-BE49-F238E27FC236}">
                <a16:creationId xmlns:a16="http://schemas.microsoft.com/office/drawing/2014/main" id="{3B6A2BD4-6661-BDEF-4313-17E78A598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648" y="372510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09" name="Oval 1565">
            <a:extLst>
              <a:ext uri="{FF2B5EF4-FFF2-40B4-BE49-F238E27FC236}">
                <a16:creationId xmlns:a16="http://schemas.microsoft.com/office/drawing/2014/main" id="{1FA983DF-1F71-17BF-E871-9F58CF1CA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51" y="353960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0" name="Oval 1566">
            <a:extLst>
              <a:ext uri="{FF2B5EF4-FFF2-40B4-BE49-F238E27FC236}">
                <a16:creationId xmlns:a16="http://schemas.microsoft.com/office/drawing/2014/main" id="{2C5CFB89-C772-A7C4-0DC8-91FD25E38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136" y="353960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1" name="Oval 1567">
            <a:extLst>
              <a:ext uri="{FF2B5EF4-FFF2-40B4-BE49-F238E27FC236}">
                <a16:creationId xmlns:a16="http://schemas.microsoft.com/office/drawing/2014/main" id="{EFCC34EA-34EC-1ECE-2451-B03F1A7B9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70" y="353960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2" name="Oval 1568">
            <a:extLst>
              <a:ext uri="{FF2B5EF4-FFF2-40B4-BE49-F238E27FC236}">
                <a16:creationId xmlns:a16="http://schemas.microsoft.com/office/drawing/2014/main" id="{E579A1B0-E90B-7D7D-0B6F-1E0BD5F10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35653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3" name="Oval 1569">
            <a:extLst>
              <a:ext uri="{FF2B5EF4-FFF2-40B4-BE49-F238E27FC236}">
                <a16:creationId xmlns:a16="http://schemas.microsoft.com/office/drawing/2014/main" id="{5D211BB6-27D2-F0C6-9676-7A8FCA6B8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70" y="355971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4" name="Oval 1570">
            <a:extLst>
              <a:ext uri="{FF2B5EF4-FFF2-40B4-BE49-F238E27FC236}">
                <a16:creationId xmlns:a16="http://schemas.microsoft.com/office/drawing/2014/main" id="{349B6173-12D7-AE8F-8212-EA40CF226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32" y="359100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5" name="Oval 1571">
            <a:extLst>
              <a:ext uri="{FF2B5EF4-FFF2-40B4-BE49-F238E27FC236}">
                <a16:creationId xmlns:a16="http://schemas.microsoft.com/office/drawing/2014/main" id="{AC9562AC-0B8D-2564-4600-5DDC3E371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422" y="36178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6" name="Oval 1572">
            <a:extLst>
              <a:ext uri="{FF2B5EF4-FFF2-40B4-BE49-F238E27FC236}">
                <a16:creationId xmlns:a16="http://schemas.microsoft.com/office/drawing/2014/main" id="{AB7389B3-C0EF-38E6-4282-5C585B011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91" y="3824567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7" name="Oval 1573">
            <a:extLst>
              <a:ext uri="{FF2B5EF4-FFF2-40B4-BE49-F238E27FC236}">
                <a16:creationId xmlns:a16="http://schemas.microsoft.com/office/drawing/2014/main" id="{D103C57D-D901-AB7D-E60D-92BA5B5D8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0" y="383574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8" name="Oval 1574">
            <a:extLst>
              <a:ext uri="{FF2B5EF4-FFF2-40B4-BE49-F238E27FC236}">
                <a16:creationId xmlns:a16="http://schemas.microsoft.com/office/drawing/2014/main" id="{D388E6CB-E39B-21B0-1733-AB0BF9046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243" y="384803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19" name="Oval 1575">
            <a:extLst>
              <a:ext uri="{FF2B5EF4-FFF2-40B4-BE49-F238E27FC236}">
                <a16:creationId xmlns:a16="http://schemas.microsoft.com/office/drawing/2014/main" id="{326DDFC8-C38B-1BDC-ED88-D47D10670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38" y="384468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0" name="Oval 1576">
            <a:extLst>
              <a:ext uri="{FF2B5EF4-FFF2-40B4-BE49-F238E27FC236}">
                <a16:creationId xmlns:a16="http://schemas.microsoft.com/office/drawing/2014/main" id="{340DD6B1-DF45-CAB1-627F-DFD6E711E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176" y="3813391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1" name="Oval 1577">
            <a:extLst>
              <a:ext uri="{FF2B5EF4-FFF2-40B4-BE49-F238E27FC236}">
                <a16:creationId xmlns:a16="http://schemas.microsoft.com/office/drawing/2014/main" id="{7485EDFF-D312-FC1B-7BDB-35B16D191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236" y="383574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2" name="Oval 1578">
            <a:extLst>
              <a:ext uri="{FF2B5EF4-FFF2-40B4-BE49-F238E27FC236}">
                <a16:creationId xmlns:a16="http://schemas.microsoft.com/office/drawing/2014/main" id="{0748B4EC-998A-29EB-13AB-9E6DC12B4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21" y="382456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3" name="Oval 1579">
            <a:extLst>
              <a:ext uri="{FF2B5EF4-FFF2-40B4-BE49-F238E27FC236}">
                <a16:creationId xmlns:a16="http://schemas.microsoft.com/office/drawing/2014/main" id="{4BC20E00-33E7-0302-E3DF-FE5DEB90C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74" y="3797746"/>
            <a:ext cx="11175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4" name="Oval 1580">
            <a:extLst>
              <a:ext uri="{FF2B5EF4-FFF2-40B4-BE49-F238E27FC236}">
                <a16:creationId xmlns:a16="http://schemas.microsoft.com/office/drawing/2014/main" id="{59587A35-A0C3-9D70-6AD3-396CCEBCF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21" y="384803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5" name="Oval 1581">
            <a:extLst>
              <a:ext uri="{FF2B5EF4-FFF2-40B4-BE49-F238E27FC236}">
                <a16:creationId xmlns:a16="http://schemas.microsoft.com/office/drawing/2014/main" id="{08A947AB-DE16-688E-4298-568A870EE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01" y="377204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6" name="Oval 1582">
            <a:extLst>
              <a:ext uri="{FF2B5EF4-FFF2-40B4-BE49-F238E27FC236}">
                <a16:creationId xmlns:a16="http://schemas.microsoft.com/office/drawing/2014/main" id="{63030FD6-4370-1376-362D-1459FAF14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7463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7" name="Oval 1583">
            <a:extLst>
              <a:ext uri="{FF2B5EF4-FFF2-40B4-BE49-F238E27FC236}">
                <a16:creationId xmlns:a16="http://schemas.microsoft.com/office/drawing/2014/main" id="{F84C301A-C487-7152-CA4F-C17B117F8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378321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8" name="Oval 1584">
            <a:extLst>
              <a:ext uri="{FF2B5EF4-FFF2-40B4-BE49-F238E27FC236}">
                <a16:creationId xmlns:a16="http://schemas.microsoft.com/office/drawing/2014/main" id="{D500853A-5397-E981-3BB7-95C8EDC63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01" y="37955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29" name="Oval 1585">
            <a:extLst>
              <a:ext uri="{FF2B5EF4-FFF2-40B4-BE49-F238E27FC236}">
                <a16:creationId xmlns:a16="http://schemas.microsoft.com/office/drawing/2014/main" id="{9610AC2C-6BC5-1856-03AD-13DCCEC2B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3" y="38066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0" name="Oval 1586">
            <a:extLst>
              <a:ext uri="{FF2B5EF4-FFF2-40B4-BE49-F238E27FC236}">
                <a16:creationId xmlns:a16="http://schemas.microsoft.com/office/drawing/2014/main" id="{59D4A748-7D45-4739-1F7A-A8DA0B36D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099" y="380445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1" name="Oval 1587">
            <a:extLst>
              <a:ext uri="{FF2B5EF4-FFF2-40B4-BE49-F238E27FC236}">
                <a16:creationId xmlns:a16="http://schemas.microsoft.com/office/drawing/2014/main" id="{B47C8EA8-D7BA-F23E-0B35-343F79BBA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405" y="382121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2" name="Oval 1588">
            <a:extLst>
              <a:ext uri="{FF2B5EF4-FFF2-40B4-BE49-F238E27FC236}">
                <a16:creationId xmlns:a16="http://schemas.microsoft.com/office/drawing/2014/main" id="{78858906-AA1C-58BB-0A16-DB86C6F05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67" y="38335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3" name="Oval 1589">
            <a:extLst>
              <a:ext uri="{FF2B5EF4-FFF2-40B4-BE49-F238E27FC236}">
                <a16:creationId xmlns:a16="http://schemas.microsoft.com/office/drawing/2014/main" id="{AA44023C-0A3E-03FD-062F-9D20941F6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520" y="38066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4" name="Oval 1590">
            <a:extLst>
              <a:ext uri="{FF2B5EF4-FFF2-40B4-BE49-F238E27FC236}">
                <a16:creationId xmlns:a16="http://schemas.microsoft.com/office/drawing/2014/main" id="{7E3D2133-404C-2DEA-1A9A-102F1983D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382121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5" name="Oval 1591">
            <a:extLst>
              <a:ext uri="{FF2B5EF4-FFF2-40B4-BE49-F238E27FC236}">
                <a16:creationId xmlns:a16="http://schemas.microsoft.com/office/drawing/2014/main" id="{E78E1EDE-0890-67A3-4373-FE380FE18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518" y="384468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6" name="Oval 1592">
            <a:extLst>
              <a:ext uri="{FF2B5EF4-FFF2-40B4-BE49-F238E27FC236}">
                <a16:creationId xmlns:a16="http://schemas.microsoft.com/office/drawing/2014/main" id="{5FBE4A6B-F6E3-65D2-2270-011FFD496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67" y="385697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7" name="Oval 1593">
            <a:extLst>
              <a:ext uri="{FF2B5EF4-FFF2-40B4-BE49-F238E27FC236}">
                <a16:creationId xmlns:a16="http://schemas.microsoft.com/office/drawing/2014/main" id="{713CF8D9-011C-1EF8-BC0C-8C3602FE2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170" y="386815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8" name="Oval 1594">
            <a:extLst>
              <a:ext uri="{FF2B5EF4-FFF2-40B4-BE49-F238E27FC236}">
                <a16:creationId xmlns:a16="http://schemas.microsoft.com/office/drawing/2014/main" id="{EF69150F-0026-0CBD-B0B4-72D5DEBE4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65" y="386479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39" name="Oval 1595">
            <a:extLst>
              <a:ext uri="{FF2B5EF4-FFF2-40B4-BE49-F238E27FC236}">
                <a16:creationId xmlns:a16="http://schemas.microsoft.com/office/drawing/2014/main" id="{F2749881-2D7B-0189-71FB-85172EA85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3" y="38335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0" name="Oval 1596">
            <a:extLst>
              <a:ext uri="{FF2B5EF4-FFF2-40B4-BE49-F238E27FC236}">
                <a16:creationId xmlns:a16="http://schemas.microsoft.com/office/drawing/2014/main" id="{7FBE42F7-8E8B-132E-3C2F-F10653DBD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163" y="385697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1" name="Oval 1597">
            <a:extLst>
              <a:ext uri="{FF2B5EF4-FFF2-40B4-BE49-F238E27FC236}">
                <a16:creationId xmlns:a16="http://schemas.microsoft.com/office/drawing/2014/main" id="{ACD26485-E32B-3BC1-B20A-B1E01C48D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01" y="381897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2" name="Oval 1598">
            <a:extLst>
              <a:ext uri="{FF2B5EF4-FFF2-40B4-BE49-F238E27FC236}">
                <a16:creationId xmlns:a16="http://schemas.microsoft.com/office/drawing/2014/main" id="{D6CDA9EC-CC02-0053-BD4F-5CBC596EB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383350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3" name="Oval 1599">
            <a:extLst>
              <a:ext uri="{FF2B5EF4-FFF2-40B4-BE49-F238E27FC236}">
                <a16:creationId xmlns:a16="http://schemas.microsoft.com/office/drawing/2014/main" id="{40076656-2FC1-41DF-E621-CA6FD22A6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099" y="385697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4" name="Oval 1600">
            <a:extLst>
              <a:ext uri="{FF2B5EF4-FFF2-40B4-BE49-F238E27FC236}">
                <a16:creationId xmlns:a16="http://schemas.microsoft.com/office/drawing/2014/main" id="{FCBB58E1-E7AE-7D09-EB6E-CB1D31804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748" y="386815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5" name="Oval 1601">
            <a:extLst>
              <a:ext uri="{FF2B5EF4-FFF2-40B4-BE49-F238E27FC236}">
                <a16:creationId xmlns:a16="http://schemas.microsoft.com/office/drawing/2014/main" id="{C93121B9-02FB-0D99-198D-FC046601A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750" y="387932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6" name="Oval 1602">
            <a:extLst>
              <a:ext uri="{FF2B5EF4-FFF2-40B4-BE49-F238E27FC236}">
                <a16:creationId xmlns:a16="http://schemas.microsoft.com/office/drawing/2014/main" id="{B7C64B15-1F7B-27DA-9AD1-1C9E1BEF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46" y="387709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7" name="Oval 1603">
            <a:extLst>
              <a:ext uri="{FF2B5EF4-FFF2-40B4-BE49-F238E27FC236}">
                <a16:creationId xmlns:a16="http://schemas.microsoft.com/office/drawing/2014/main" id="{E591416A-577E-1FA7-2835-E88294B11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919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8" name="Oval 1604">
            <a:extLst>
              <a:ext uri="{FF2B5EF4-FFF2-40B4-BE49-F238E27FC236}">
                <a16:creationId xmlns:a16="http://schemas.microsoft.com/office/drawing/2014/main" id="{35EF073A-E541-9C7A-276F-3F41AD1B1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6" y="39407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49" name="Oval 1605">
            <a:extLst>
              <a:ext uri="{FF2B5EF4-FFF2-40B4-BE49-F238E27FC236}">
                <a16:creationId xmlns:a16="http://schemas.microsoft.com/office/drawing/2014/main" id="{5D390FF3-4C58-79D2-937B-CC4A5FB99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3929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0" name="Oval 1606">
            <a:extLst>
              <a:ext uri="{FF2B5EF4-FFF2-40B4-BE49-F238E27FC236}">
                <a16:creationId xmlns:a16="http://schemas.microsoft.com/office/drawing/2014/main" id="{AB88E0BF-3CC5-9568-80CA-5CCAA16FA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90279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1" name="Oval 1607">
            <a:extLst>
              <a:ext uri="{FF2B5EF4-FFF2-40B4-BE49-F238E27FC236}">
                <a16:creationId xmlns:a16="http://schemas.microsoft.com/office/drawing/2014/main" id="{9E471A63-A1D0-BAC7-A3FB-B49CDB0D3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39530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2" name="Oval 1608">
            <a:extLst>
              <a:ext uri="{FF2B5EF4-FFF2-40B4-BE49-F238E27FC236}">
                <a16:creationId xmlns:a16="http://schemas.microsoft.com/office/drawing/2014/main" id="{013435EC-186E-6F21-8D85-B16BBB393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684" y="396425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3" name="Oval 1609">
            <a:extLst>
              <a:ext uri="{FF2B5EF4-FFF2-40B4-BE49-F238E27FC236}">
                <a16:creationId xmlns:a16="http://schemas.microsoft.com/office/drawing/2014/main" id="{6F4ADD45-05F5-E714-3039-95213676F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3" y="3978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4" name="Oval 1610">
            <a:extLst>
              <a:ext uri="{FF2B5EF4-FFF2-40B4-BE49-F238E27FC236}">
                <a16:creationId xmlns:a16="http://schemas.microsoft.com/office/drawing/2014/main" id="{D09FE0C2-814C-87EE-FA56-AE763E9FA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163" y="400225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5" name="Oval 1611">
            <a:extLst>
              <a:ext uri="{FF2B5EF4-FFF2-40B4-BE49-F238E27FC236}">
                <a16:creationId xmlns:a16="http://schemas.microsoft.com/office/drawing/2014/main" id="{B677D332-E614-C184-211C-C0D7C3633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01" y="396425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6" name="Oval 1612">
            <a:extLst>
              <a:ext uri="{FF2B5EF4-FFF2-40B4-BE49-F238E27FC236}">
                <a16:creationId xmlns:a16="http://schemas.microsoft.com/office/drawing/2014/main" id="{67C9CB0F-6EAD-6E7B-C059-5B748F34D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099" y="4002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7" name="Oval 1613">
            <a:extLst>
              <a:ext uri="{FF2B5EF4-FFF2-40B4-BE49-F238E27FC236}">
                <a16:creationId xmlns:a16="http://schemas.microsoft.com/office/drawing/2014/main" id="{9C393376-7F64-0924-E8C5-CC5456553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748" y="401342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8" name="Oval 1614">
            <a:extLst>
              <a:ext uri="{FF2B5EF4-FFF2-40B4-BE49-F238E27FC236}">
                <a16:creationId xmlns:a16="http://schemas.microsoft.com/office/drawing/2014/main" id="{CD36CBB0-4E44-E9D3-A320-BECA554EF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750" y="40257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59" name="Oval 1615">
            <a:extLst>
              <a:ext uri="{FF2B5EF4-FFF2-40B4-BE49-F238E27FC236}">
                <a16:creationId xmlns:a16="http://schemas.microsoft.com/office/drawing/2014/main" id="{60EC5665-EAD8-3D5C-D0B8-1C1D7281B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46" y="402236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0" name="Oval 1616">
            <a:extLst>
              <a:ext uri="{FF2B5EF4-FFF2-40B4-BE49-F238E27FC236}">
                <a16:creationId xmlns:a16="http://schemas.microsoft.com/office/drawing/2014/main" id="{0CC859D4-6102-393D-5BFE-B4011AA72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684" y="3989959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1" name="Oval 1617">
            <a:extLst>
              <a:ext uri="{FF2B5EF4-FFF2-40B4-BE49-F238E27FC236}">
                <a16:creationId xmlns:a16="http://schemas.microsoft.com/office/drawing/2014/main" id="{282229BC-8EF0-E244-0542-1BBACEE12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861" y="401342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2" name="Oval 1618">
            <a:extLst>
              <a:ext uri="{FF2B5EF4-FFF2-40B4-BE49-F238E27FC236}">
                <a16:creationId xmlns:a16="http://schemas.microsoft.com/office/drawing/2014/main" id="{BC252921-CC3E-2A83-36FF-392F4BDE9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29" y="400225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3" name="Oval 1619">
            <a:extLst>
              <a:ext uri="{FF2B5EF4-FFF2-40B4-BE49-F238E27FC236}">
                <a16:creationId xmlns:a16="http://schemas.microsoft.com/office/drawing/2014/main" id="{21D01F16-36F5-97F8-407C-3530ABD82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397543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4" name="Oval 1620">
            <a:extLst>
              <a:ext uri="{FF2B5EF4-FFF2-40B4-BE49-F238E27FC236}">
                <a16:creationId xmlns:a16="http://schemas.microsoft.com/office/drawing/2014/main" id="{FED19C20-0AC7-B0C0-34B0-6E6E65A3D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679" y="401342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5" name="Oval 1621">
            <a:extLst>
              <a:ext uri="{FF2B5EF4-FFF2-40B4-BE49-F238E27FC236}">
                <a16:creationId xmlns:a16="http://schemas.microsoft.com/office/drawing/2014/main" id="{59DFFD2F-F554-0DE6-B070-A86E8731E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29" y="4025720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6" name="Oval 1622">
            <a:extLst>
              <a:ext uri="{FF2B5EF4-FFF2-40B4-BE49-F238E27FC236}">
                <a16:creationId xmlns:a16="http://schemas.microsoft.com/office/drawing/2014/main" id="{0895AD0C-05EA-3C70-19FA-9EA7000B4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1" y="403689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7" name="Oval 1623">
            <a:extLst>
              <a:ext uri="{FF2B5EF4-FFF2-40B4-BE49-F238E27FC236}">
                <a16:creationId xmlns:a16="http://schemas.microsoft.com/office/drawing/2014/main" id="{233AD42D-19DF-D7B2-689C-8E4EAED0C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444" y="403466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8" name="Oval 1624">
            <a:extLst>
              <a:ext uri="{FF2B5EF4-FFF2-40B4-BE49-F238E27FC236}">
                <a16:creationId xmlns:a16="http://schemas.microsoft.com/office/drawing/2014/main" id="{031D42F0-C202-3B22-9457-C4CA28D18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194" y="3938553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69" name="Oval 1625">
            <a:extLst>
              <a:ext uri="{FF2B5EF4-FFF2-40B4-BE49-F238E27FC236}">
                <a16:creationId xmlns:a16="http://schemas.microsoft.com/office/drawing/2014/main" id="{99E96606-F6B4-F910-F9FD-C7E0239B3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3960904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0" name="Oval 1626">
            <a:extLst>
              <a:ext uri="{FF2B5EF4-FFF2-40B4-BE49-F238E27FC236}">
                <a16:creationId xmlns:a16="http://schemas.microsoft.com/office/drawing/2014/main" id="{C1BE65A1-9059-D0B8-9851-8D7E5612E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021" y="394078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1" name="Oval 1627">
            <a:extLst>
              <a:ext uri="{FF2B5EF4-FFF2-40B4-BE49-F238E27FC236}">
                <a16:creationId xmlns:a16="http://schemas.microsoft.com/office/drawing/2014/main" id="{486FEE75-63E8-87F3-5A2D-E6A2329C7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192" y="387373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2" name="Oval 1628">
            <a:extLst>
              <a:ext uri="{FF2B5EF4-FFF2-40B4-BE49-F238E27FC236}">
                <a16:creationId xmlns:a16="http://schemas.microsoft.com/office/drawing/2014/main" id="{B0DB3DAE-AD48-7D32-8C14-FFD892435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777" y="391508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3" name="Oval 1629">
            <a:extLst>
              <a:ext uri="{FF2B5EF4-FFF2-40B4-BE49-F238E27FC236}">
                <a16:creationId xmlns:a16="http://schemas.microsoft.com/office/drawing/2014/main" id="{AD485724-4EDF-A557-7F3A-D305D339D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3606" y="398213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4" name="Oval 1630">
            <a:extLst>
              <a:ext uri="{FF2B5EF4-FFF2-40B4-BE49-F238E27FC236}">
                <a16:creationId xmlns:a16="http://schemas.microsoft.com/office/drawing/2014/main" id="{47554748-3B40-D0A2-9004-BECE99E62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427" y="3949728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5" name="Oval 1631">
            <a:extLst>
              <a:ext uri="{FF2B5EF4-FFF2-40B4-BE49-F238E27FC236}">
                <a16:creationId xmlns:a16="http://schemas.microsoft.com/office/drawing/2014/main" id="{7C79C28E-C013-898E-F9D9-9CA241BAC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604" y="397319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6" name="Oval 1632">
            <a:extLst>
              <a:ext uri="{FF2B5EF4-FFF2-40B4-BE49-F238E27FC236}">
                <a16:creationId xmlns:a16="http://schemas.microsoft.com/office/drawing/2014/main" id="{40019857-3D3E-8EF4-1C18-219ABEBBE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189" y="3960904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7" name="Oval 1633">
            <a:extLst>
              <a:ext uri="{FF2B5EF4-FFF2-40B4-BE49-F238E27FC236}">
                <a16:creationId xmlns:a16="http://schemas.microsoft.com/office/drawing/2014/main" id="{E02FC250-419C-00C7-7542-659AB689A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42" y="3935201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8" name="Oval 1634">
            <a:extLst>
              <a:ext uri="{FF2B5EF4-FFF2-40B4-BE49-F238E27FC236}">
                <a16:creationId xmlns:a16="http://schemas.microsoft.com/office/drawing/2014/main" id="{8ADC87A7-B10C-7883-4E89-0A4617B63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1775" y="394972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79" name="Oval 1635">
            <a:extLst>
              <a:ext uri="{FF2B5EF4-FFF2-40B4-BE49-F238E27FC236}">
                <a16:creationId xmlns:a16="http://schemas.microsoft.com/office/drawing/2014/main" id="{603522DD-BD13-2ED8-C226-39D81FF39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540" y="397319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0" name="Oval 1636">
            <a:extLst>
              <a:ext uri="{FF2B5EF4-FFF2-40B4-BE49-F238E27FC236}">
                <a16:creationId xmlns:a16="http://schemas.microsoft.com/office/drawing/2014/main" id="{980061F1-68A6-8E9D-2F1D-C31A37351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189" y="3984371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1" name="Oval 1637">
            <a:extLst>
              <a:ext uri="{FF2B5EF4-FFF2-40B4-BE49-F238E27FC236}">
                <a16:creationId xmlns:a16="http://schemas.microsoft.com/office/drawing/2014/main" id="{7715C73E-AAAE-250C-C971-46495CDFD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192" y="399666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2" name="Oval 1638">
            <a:extLst>
              <a:ext uri="{FF2B5EF4-FFF2-40B4-BE49-F238E27FC236}">
                <a16:creationId xmlns:a16="http://schemas.microsoft.com/office/drawing/2014/main" id="{D2E8AB53-268F-F8A2-7D4D-366D22B36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187" y="39933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3" name="Oval 1639">
            <a:extLst>
              <a:ext uri="{FF2B5EF4-FFF2-40B4-BE49-F238E27FC236}">
                <a16:creationId xmlns:a16="http://schemas.microsoft.com/office/drawing/2014/main" id="{5A5C4A18-21DD-1867-6966-BCB29FAD7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442" y="402236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4" name="Oval 1640">
            <a:extLst>
              <a:ext uri="{FF2B5EF4-FFF2-40B4-BE49-F238E27FC236}">
                <a16:creationId xmlns:a16="http://schemas.microsoft.com/office/drawing/2014/main" id="{6CCF32CB-ED01-C184-8907-487CF2417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260" y="402236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5" name="Oval 1641">
            <a:extLst>
              <a:ext uri="{FF2B5EF4-FFF2-40B4-BE49-F238E27FC236}">
                <a16:creationId xmlns:a16="http://schemas.microsoft.com/office/drawing/2014/main" id="{C0478323-042F-FC14-72DD-B995708A9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028" y="403466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6" name="Oval 1642">
            <a:extLst>
              <a:ext uri="{FF2B5EF4-FFF2-40B4-BE49-F238E27FC236}">
                <a16:creationId xmlns:a16="http://schemas.microsoft.com/office/drawing/2014/main" id="{76D1559E-4DE8-883B-C894-EA8330875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030" y="404583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7" name="Oval 1643">
            <a:extLst>
              <a:ext uri="{FF2B5EF4-FFF2-40B4-BE49-F238E27FC236}">
                <a16:creationId xmlns:a16="http://schemas.microsoft.com/office/drawing/2014/main" id="{3DFF97D6-1815-D3A0-FC78-A2743C962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025" y="404248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8" name="Oval 1644">
            <a:extLst>
              <a:ext uri="{FF2B5EF4-FFF2-40B4-BE49-F238E27FC236}">
                <a16:creationId xmlns:a16="http://schemas.microsoft.com/office/drawing/2014/main" id="{6EEB51D8-F555-B1AC-8A63-AF0DEDDDA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431" y="3967609"/>
            <a:ext cx="11175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89" name="Oval 1645">
            <a:extLst>
              <a:ext uri="{FF2B5EF4-FFF2-40B4-BE49-F238E27FC236}">
                <a16:creationId xmlns:a16="http://schemas.microsoft.com/office/drawing/2014/main" id="{A2504DDC-7F87-812A-A578-977042967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023" y="403466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0" name="Oval 1646">
            <a:extLst>
              <a:ext uri="{FF2B5EF4-FFF2-40B4-BE49-F238E27FC236}">
                <a16:creationId xmlns:a16="http://schemas.microsoft.com/office/drawing/2014/main" id="{8450CD3F-3228-6497-CA73-7AB5AAA7F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399666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1" name="Oval 1647">
            <a:extLst>
              <a:ext uri="{FF2B5EF4-FFF2-40B4-BE49-F238E27FC236}">
                <a16:creationId xmlns:a16="http://schemas.microsoft.com/office/drawing/2014/main" id="{990FC423-90BA-FAD3-C889-5727B2D75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194" y="401119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2" name="Oval 1648">
            <a:extLst>
              <a:ext uri="{FF2B5EF4-FFF2-40B4-BE49-F238E27FC236}">
                <a16:creationId xmlns:a16="http://schemas.microsoft.com/office/drawing/2014/main" id="{6ACA6D7C-4FA6-4F4B-F5EE-10B392F93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4034660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3" name="Oval 1649">
            <a:extLst>
              <a:ext uri="{FF2B5EF4-FFF2-40B4-BE49-F238E27FC236}">
                <a16:creationId xmlns:a16="http://schemas.microsoft.com/office/drawing/2014/main" id="{B65A7342-C750-5F7C-C3AA-57C91A240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609" y="404583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4" name="Oval 1650">
            <a:extLst>
              <a:ext uri="{FF2B5EF4-FFF2-40B4-BE49-F238E27FC236}">
                <a16:creationId xmlns:a16="http://schemas.microsoft.com/office/drawing/2014/main" id="{7534F2BC-8FA6-B4F4-F405-301BA7013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611" y="405701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5" name="Oval 1651">
            <a:extLst>
              <a:ext uri="{FF2B5EF4-FFF2-40B4-BE49-F238E27FC236}">
                <a16:creationId xmlns:a16="http://schemas.microsoft.com/office/drawing/2014/main" id="{4C70DA73-368B-E753-3F52-67A0E659B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3606" y="405477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6" name="Oval 1652">
            <a:extLst>
              <a:ext uri="{FF2B5EF4-FFF2-40B4-BE49-F238E27FC236}">
                <a16:creationId xmlns:a16="http://schemas.microsoft.com/office/drawing/2014/main" id="{8EA075F3-FAD7-0924-FCF3-228B502DB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500" y="3783218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7" name="Oval 1653">
            <a:extLst>
              <a:ext uri="{FF2B5EF4-FFF2-40B4-BE49-F238E27FC236}">
                <a16:creationId xmlns:a16="http://schemas.microsoft.com/office/drawing/2014/main" id="{3768F745-453A-8F9B-7433-C8D37B648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77" y="3806686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8" name="Oval 1654">
            <a:extLst>
              <a:ext uri="{FF2B5EF4-FFF2-40B4-BE49-F238E27FC236}">
                <a16:creationId xmlns:a16="http://schemas.microsoft.com/office/drawing/2014/main" id="{066E6653-DAAA-8010-5427-685B193EC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3768691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799" name="Oval 1655">
            <a:extLst>
              <a:ext uri="{FF2B5EF4-FFF2-40B4-BE49-F238E27FC236}">
                <a16:creationId xmlns:a16="http://schemas.microsoft.com/office/drawing/2014/main" id="{1341BC9B-840A-4419-540A-BD31C9399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48" y="3783218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0" name="Oval 1656">
            <a:extLst>
              <a:ext uri="{FF2B5EF4-FFF2-40B4-BE49-F238E27FC236}">
                <a16:creationId xmlns:a16="http://schemas.microsoft.com/office/drawing/2014/main" id="{921C050D-5441-1ECF-4B7F-51BC34A90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13" y="3806686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1" name="Oval 1657">
            <a:extLst>
              <a:ext uri="{FF2B5EF4-FFF2-40B4-BE49-F238E27FC236}">
                <a16:creationId xmlns:a16="http://schemas.microsoft.com/office/drawing/2014/main" id="{64635008-48F1-BA89-DCFF-0959328C3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63" y="381897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2" name="Oval 1658">
            <a:extLst>
              <a:ext uri="{FF2B5EF4-FFF2-40B4-BE49-F238E27FC236}">
                <a16:creationId xmlns:a16="http://schemas.microsoft.com/office/drawing/2014/main" id="{D67A4F76-47AC-9ED0-F8C3-F86BE764A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265" y="3830154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3" name="Oval 1659">
            <a:extLst>
              <a:ext uri="{FF2B5EF4-FFF2-40B4-BE49-F238E27FC236}">
                <a16:creationId xmlns:a16="http://schemas.microsoft.com/office/drawing/2014/main" id="{AFDBAA2C-EE76-C38B-9C6A-7F2C927FE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260" y="382791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4" name="Oval 1660">
            <a:extLst>
              <a:ext uri="{FF2B5EF4-FFF2-40B4-BE49-F238E27FC236}">
                <a16:creationId xmlns:a16="http://schemas.microsoft.com/office/drawing/2014/main" id="{7CD868D8-65E0-C6E3-FA8A-66B79436D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198" y="3795511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5" name="Oval 1661">
            <a:extLst>
              <a:ext uri="{FF2B5EF4-FFF2-40B4-BE49-F238E27FC236}">
                <a16:creationId xmlns:a16="http://schemas.microsoft.com/office/drawing/2014/main" id="{99245689-1F60-AEA9-CFA8-E9F7FD038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3806686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6" name="Oval 1662">
            <a:extLst>
              <a:ext uri="{FF2B5EF4-FFF2-40B4-BE49-F238E27FC236}">
                <a16:creationId xmlns:a16="http://schemas.microsoft.com/office/drawing/2014/main" id="{9FD431C1-F9E0-D176-6909-A65B52BE2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96" y="3780983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7" name="Oval 1663">
            <a:extLst>
              <a:ext uri="{FF2B5EF4-FFF2-40B4-BE49-F238E27FC236}">
                <a16:creationId xmlns:a16="http://schemas.microsoft.com/office/drawing/2014/main" id="{24F1CB1D-6DDD-43E5-5A28-634C77963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429" y="3795511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8" name="Oval 1664">
            <a:extLst>
              <a:ext uri="{FF2B5EF4-FFF2-40B4-BE49-F238E27FC236}">
                <a16:creationId xmlns:a16="http://schemas.microsoft.com/office/drawing/2014/main" id="{795920C7-22E7-25E9-E289-F5558B8D4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194" y="381897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09" name="Oval 1665">
            <a:extLst>
              <a:ext uri="{FF2B5EF4-FFF2-40B4-BE49-F238E27FC236}">
                <a16:creationId xmlns:a16="http://schemas.microsoft.com/office/drawing/2014/main" id="{CAA8A728-37A0-3AFF-B6C5-9F52EF807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3830154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0" name="Oval 1666">
            <a:extLst>
              <a:ext uri="{FF2B5EF4-FFF2-40B4-BE49-F238E27FC236}">
                <a16:creationId xmlns:a16="http://schemas.microsoft.com/office/drawing/2014/main" id="{E5B889A5-0B43-201E-126B-A731FE5B1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846" y="3842447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1" name="Oval 1667">
            <a:extLst>
              <a:ext uri="{FF2B5EF4-FFF2-40B4-BE49-F238E27FC236}">
                <a16:creationId xmlns:a16="http://schemas.microsoft.com/office/drawing/2014/main" id="{0D99173A-84C6-B5E1-69C0-F586D1AA7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3839094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2" name="Oval 1668">
            <a:extLst>
              <a:ext uri="{FF2B5EF4-FFF2-40B4-BE49-F238E27FC236}">
                <a16:creationId xmlns:a16="http://schemas.microsoft.com/office/drawing/2014/main" id="{54380A15-2EC8-0CB0-9A19-A157FDD7F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29" y="387932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3" name="Oval 1669">
            <a:extLst>
              <a:ext uri="{FF2B5EF4-FFF2-40B4-BE49-F238E27FC236}">
                <a16:creationId xmlns:a16="http://schemas.microsoft.com/office/drawing/2014/main" id="{2B925371-0C38-D73F-C18E-1D095AF4C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1" y="389161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4" name="Oval 1670">
            <a:extLst>
              <a:ext uri="{FF2B5EF4-FFF2-40B4-BE49-F238E27FC236}">
                <a16:creationId xmlns:a16="http://schemas.microsoft.com/office/drawing/2014/main" id="{F4214A72-4C91-1042-0F2E-5F7B6EF43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63" y="38424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5" name="Oval 1671">
            <a:extLst>
              <a:ext uri="{FF2B5EF4-FFF2-40B4-BE49-F238E27FC236}">
                <a16:creationId xmlns:a16="http://schemas.microsoft.com/office/drawing/2014/main" id="{028B49EE-96A4-839E-94B4-D33F5FD04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427" y="3804451"/>
            <a:ext cx="14528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6" name="Oval 1672">
            <a:extLst>
              <a:ext uri="{FF2B5EF4-FFF2-40B4-BE49-F238E27FC236}">
                <a16:creationId xmlns:a16="http://schemas.microsoft.com/office/drawing/2014/main" id="{9AB1F281-FDD6-FE34-7AF4-65DA2962E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604" y="3827919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7" name="Oval 1673">
            <a:extLst>
              <a:ext uri="{FF2B5EF4-FFF2-40B4-BE49-F238E27FC236}">
                <a16:creationId xmlns:a16="http://schemas.microsoft.com/office/drawing/2014/main" id="{6741C80B-E5C4-167A-92EF-5754F6E3A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189" y="3815626"/>
            <a:ext cx="13410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8" name="Oval 1674">
            <a:extLst>
              <a:ext uri="{FF2B5EF4-FFF2-40B4-BE49-F238E27FC236}">
                <a16:creationId xmlns:a16="http://schemas.microsoft.com/office/drawing/2014/main" id="{B8968B94-48A9-B03F-53C0-15AC2795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42" y="3789923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19" name="Oval 1675">
            <a:extLst>
              <a:ext uri="{FF2B5EF4-FFF2-40B4-BE49-F238E27FC236}">
                <a16:creationId xmlns:a16="http://schemas.microsoft.com/office/drawing/2014/main" id="{49C2E044-2828-52EF-539D-7891C9E4E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1775" y="3804451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0" name="Oval 1676">
            <a:extLst>
              <a:ext uri="{FF2B5EF4-FFF2-40B4-BE49-F238E27FC236}">
                <a16:creationId xmlns:a16="http://schemas.microsoft.com/office/drawing/2014/main" id="{EEE69B64-81FD-1F19-1500-B04958C73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540" y="3827919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1" name="Oval 1677">
            <a:extLst>
              <a:ext uri="{FF2B5EF4-FFF2-40B4-BE49-F238E27FC236}">
                <a16:creationId xmlns:a16="http://schemas.microsoft.com/office/drawing/2014/main" id="{984C4D34-EFFB-B205-BAE5-8313D1DDD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189" y="3839094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2" name="Oval 1678">
            <a:extLst>
              <a:ext uri="{FF2B5EF4-FFF2-40B4-BE49-F238E27FC236}">
                <a16:creationId xmlns:a16="http://schemas.microsoft.com/office/drawing/2014/main" id="{F4C4BF00-FBF5-4D7B-A775-856ACFC21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192" y="3850269"/>
            <a:ext cx="13410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3" name="Oval 1679">
            <a:extLst>
              <a:ext uri="{FF2B5EF4-FFF2-40B4-BE49-F238E27FC236}">
                <a16:creationId xmlns:a16="http://schemas.microsoft.com/office/drawing/2014/main" id="{5B480E3C-C53D-C620-92F6-9268C338B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187" y="3848034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4" name="Oval 1680">
            <a:extLst>
              <a:ext uri="{FF2B5EF4-FFF2-40B4-BE49-F238E27FC236}">
                <a16:creationId xmlns:a16="http://schemas.microsoft.com/office/drawing/2014/main" id="{E53C6EE8-7C8A-C4EF-4187-F2C6C8D8B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3815626"/>
            <a:ext cx="13410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5" name="Oval 1681">
            <a:extLst>
              <a:ext uri="{FF2B5EF4-FFF2-40B4-BE49-F238E27FC236}">
                <a16:creationId xmlns:a16="http://schemas.microsoft.com/office/drawing/2014/main" id="{F5E918C6-6E03-E18F-C135-697D78C47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5185" y="3839094"/>
            <a:ext cx="14528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6" name="Oval 1682">
            <a:extLst>
              <a:ext uri="{FF2B5EF4-FFF2-40B4-BE49-F238E27FC236}">
                <a16:creationId xmlns:a16="http://schemas.microsoft.com/office/drawing/2014/main" id="{7846F268-4F51-935D-6505-06C83CB50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770" y="3827919"/>
            <a:ext cx="14528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7" name="Oval 1683">
            <a:extLst>
              <a:ext uri="{FF2B5EF4-FFF2-40B4-BE49-F238E27FC236}">
                <a16:creationId xmlns:a16="http://schemas.microsoft.com/office/drawing/2014/main" id="{C66EEAFB-99E7-2D56-FB9C-8C799C3F7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123" y="3801099"/>
            <a:ext cx="13410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8" name="Oval 1684">
            <a:extLst>
              <a:ext uri="{FF2B5EF4-FFF2-40B4-BE49-F238E27FC236}">
                <a16:creationId xmlns:a16="http://schemas.microsoft.com/office/drawing/2014/main" id="{817DADD1-EACA-5ABE-DFAE-0F1E89569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3815626"/>
            <a:ext cx="14528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29" name="Oval 1685">
            <a:extLst>
              <a:ext uri="{FF2B5EF4-FFF2-40B4-BE49-F238E27FC236}">
                <a16:creationId xmlns:a16="http://schemas.microsoft.com/office/drawing/2014/main" id="{DF70A658-46F8-1C35-28ED-B021CDDF4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2121" y="3839094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0" name="Oval 1686">
            <a:extLst>
              <a:ext uri="{FF2B5EF4-FFF2-40B4-BE49-F238E27FC236}">
                <a16:creationId xmlns:a16="http://schemas.microsoft.com/office/drawing/2014/main" id="{65B22156-DD1E-C718-67F6-3716BE2CA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770" y="3850269"/>
            <a:ext cx="14528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1" name="Oval 1687">
            <a:extLst>
              <a:ext uri="{FF2B5EF4-FFF2-40B4-BE49-F238E27FC236}">
                <a16:creationId xmlns:a16="http://schemas.microsoft.com/office/drawing/2014/main" id="{34F53097-E107-BA01-2F19-3DAD329F9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73" y="3862562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2" name="Oval 1688">
            <a:extLst>
              <a:ext uri="{FF2B5EF4-FFF2-40B4-BE49-F238E27FC236}">
                <a16:creationId xmlns:a16="http://schemas.microsoft.com/office/drawing/2014/main" id="{C1F0B2DE-CF43-7060-E9F7-3E67D8C6A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768" y="3859210"/>
            <a:ext cx="14528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3" name="Oval 1689">
            <a:extLst>
              <a:ext uri="{FF2B5EF4-FFF2-40B4-BE49-F238E27FC236}">
                <a16:creationId xmlns:a16="http://schemas.microsoft.com/office/drawing/2014/main" id="{AE73927C-0AA5-9A81-66A1-C306BA773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194" y="386479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4" name="Oval 1690">
            <a:extLst>
              <a:ext uri="{FF2B5EF4-FFF2-40B4-BE49-F238E27FC236}">
                <a16:creationId xmlns:a16="http://schemas.microsoft.com/office/drawing/2014/main" id="{E6263019-5CF4-C3B4-3D19-21FDF9A66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388826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5" name="Oval 1691">
            <a:extLst>
              <a:ext uri="{FF2B5EF4-FFF2-40B4-BE49-F238E27FC236}">
                <a16:creationId xmlns:a16="http://schemas.microsoft.com/office/drawing/2014/main" id="{7005F649-1A17-B0E7-9183-889CE1ED1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3606" y="390949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6" name="Oval 1692">
            <a:extLst>
              <a:ext uri="{FF2B5EF4-FFF2-40B4-BE49-F238E27FC236}">
                <a16:creationId xmlns:a16="http://schemas.microsoft.com/office/drawing/2014/main" id="{3FE61C06-1B9A-DEC5-B116-42AFF4FC7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189" y="388826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7" name="Oval 1693">
            <a:extLst>
              <a:ext uri="{FF2B5EF4-FFF2-40B4-BE49-F238E27FC236}">
                <a16:creationId xmlns:a16="http://schemas.microsoft.com/office/drawing/2014/main" id="{7F1B5EC8-7E10-53FD-8FD6-8D35FD251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42" y="386256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8" name="Oval 1694">
            <a:extLst>
              <a:ext uri="{FF2B5EF4-FFF2-40B4-BE49-F238E27FC236}">
                <a16:creationId xmlns:a16="http://schemas.microsoft.com/office/drawing/2014/main" id="{7303B12E-1883-BE56-146D-70469FF0F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1775" y="38770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39" name="Oval 1695">
            <a:extLst>
              <a:ext uri="{FF2B5EF4-FFF2-40B4-BE49-F238E27FC236}">
                <a16:creationId xmlns:a16="http://schemas.microsoft.com/office/drawing/2014/main" id="{656D2D6D-CF72-954D-7A66-657F3DB14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540" y="390055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0" name="Oval 1696">
            <a:extLst>
              <a:ext uri="{FF2B5EF4-FFF2-40B4-BE49-F238E27FC236}">
                <a16:creationId xmlns:a16="http://schemas.microsoft.com/office/drawing/2014/main" id="{C24A3EDF-787D-8DF1-A473-096938CB9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187" y="3920673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1" name="Oval 1697">
            <a:extLst>
              <a:ext uri="{FF2B5EF4-FFF2-40B4-BE49-F238E27FC236}">
                <a16:creationId xmlns:a16="http://schemas.microsoft.com/office/drawing/2014/main" id="{927F2AF6-BF48-7E99-94EE-600831887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891618"/>
            <a:ext cx="11175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2" name="Oval 1698">
            <a:extLst>
              <a:ext uri="{FF2B5EF4-FFF2-40B4-BE49-F238E27FC236}">
                <a16:creationId xmlns:a16="http://schemas.microsoft.com/office/drawing/2014/main" id="{E36F62BD-CB32-6931-9B0B-E690198DE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3871502"/>
            <a:ext cx="14528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3" name="Oval 1699">
            <a:extLst>
              <a:ext uri="{FF2B5EF4-FFF2-40B4-BE49-F238E27FC236}">
                <a16:creationId xmlns:a16="http://schemas.microsoft.com/office/drawing/2014/main" id="{96C3DAE8-CF54-75B0-463F-70AC0CB1E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0981" y="385362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4" name="Oval 1700">
            <a:extLst>
              <a:ext uri="{FF2B5EF4-FFF2-40B4-BE49-F238E27FC236}">
                <a16:creationId xmlns:a16="http://schemas.microsoft.com/office/drawing/2014/main" id="{365F0E9C-9BD4-6166-82B6-892A12D69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891618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5" name="Oval 1701">
            <a:extLst>
              <a:ext uri="{FF2B5EF4-FFF2-40B4-BE49-F238E27FC236}">
                <a16:creationId xmlns:a16="http://schemas.microsoft.com/office/drawing/2014/main" id="{85478C99-3C04-E5C3-2965-D6C3FD326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36" y="383350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6" name="Oval 1702">
            <a:extLst>
              <a:ext uri="{FF2B5EF4-FFF2-40B4-BE49-F238E27FC236}">
                <a16:creationId xmlns:a16="http://schemas.microsoft.com/office/drawing/2014/main" id="{B62514D3-DB7C-0B23-C31D-5A662CB62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824567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7" name="Oval 1703">
            <a:extLst>
              <a:ext uri="{FF2B5EF4-FFF2-40B4-BE49-F238E27FC236}">
                <a16:creationId xmlns:a16="http://schemas.microsoft.com/office/drawing/2014/main" id="{E8FF3845-86B1-E6C7-982E-60E914CED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86479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8" name="Oval 1704">
            <a:extLst>
              <a:ext uri="{FF2B5EF4-FFF2-40B4-BE49-F238E27FC236}">
                <a16:creationId xmlns:a16="http://schemas.microsoft.com/office/drawing/2014/main" id="{3C08D30B-7B97-4A0D-D0B3-7C44AFE6D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640" y="3893853"/>
            <a:ext cx="13410" cy="1564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49" name="Oval 1705">
            <a:extLst>
              <a:ext uri="{FF2B5EF4-FFF2-40B4-BE49-F238E27FC236}">
                <a16:creationId xmlns:a16="http://schemas.microsoft.com/office/drawing/2014/main" id="{AEE9D43E-24F8-EEEB-6E99-94D10C2E6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9460" y="3987724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0" name="Oval 1706">
            <a:extLst>
              <a:ext uri="{FF2B5EF4-FFF2-40B4-BE49-F238E27FC236}">
                <a16:creationId xmlns:a16="http://schemas.microsoft.com/office/drawing/2014/main" id="{CD994574-7499-54D2-483E-D724BB234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5185" y="3978784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1" name="Oval 1707">
            <a:extLst>
              <a:ext uri="{FF2B5EF4-FFF2-40B4-BE49-F238E27FC236}">
                <a16:creationId xmlns:a16="http://schemas.microsoft.com/office/drawing/2014/main" id="{388C52EC-5E35-E738-4D86-1063AF17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127" y="401342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2" name="Oval 1708">
            <a:extLst>
              <a:ext uri="{FF2B5EF4-FFF2-40B4-BE49-F238E27FC236}">
                <a16:creationId xmlns:a16="http://schemas.microsoft.com/office/drawing/2014/main" id="{C775239E-3C96-032C-2D1F-3791D63CC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402795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3" name="Oval 1709">
            <a:extLst>
              <a:ext uri="{FF2B5EF4-FFF2-40B4-BE49-F238E27FC236}">
                <a16:creationId xmlns:a16="http://schemas.microsoft.com/office/drawing/2014/main" id="{4433A858-5C5C-BDF4-EE46-EDD7CCAA7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946" y="405701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4" name="Oval 1710">
            <a:extLst>
              <a:ext uri="{FF2B5EF4-FFF2-40B4-BE49-F238E27FC236}">
                <a16:creationId xmlns:a16="http://schemas.microsoft.com/office/drawing/2014/main" id="{670B8B9E-48CB-6118-494F-C003C5149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4074890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5" name="Oval 1711">
            <a:extLst>
              <a:ext uri="{FF2B5EF4-FFF2-40B4-BE49-F238E27FC236}">
                <a16:creationId xmlns:a16="http://schemas.microsoft.com/office/drawing/2014/main" id="{B6B95DB6-2E89-2FAF-221A-C1EC69482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469" y="415646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6" name="Oval 1712">
            <a:extLst>
              <a:ext uri="{FF2B5EF4-FFF2-40B4-BE49-F238E27FC236}">
                <a16:creationId xmlns:a16="http://schemas.microsoft.com/office/drawing/2014/main" id="{05F7D6DB-4407-1DF9-0320-5C12C94D3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531" y="418552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7" name="Oval 1713">
            <a:extLst>
              <a:ext uri="{FF2B5EF4-FFF2-40B4-BE49-F238E27FC236}">
                <a16:creationId xmlns:a16="http://schemas.microsoft.com/office/drawing/2014/main" id="{23109CC8-F160-32A5-EA43-62307CAB3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846" y="4101711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8" name="Oval 1714">
            <a:extLst>
              <a:ext uri="{FF2B5EF4-FFF2-40B4-BE49-F238E27FC236}">
                <a16:creationId xmlns:a16="http://schemas.microsoft.com/office/drawing/2014/main" id="{D89C6615-B87C-E1FE-BED8-9C71FDFEA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4089418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59" name="Oval 1715">
            <a:extLst>
              <a:ext uri="{FF2B5EF4-FFF2-40B4-BE49-F238E27FC236}">
                <a16:creationId xmlns:a16="http://schemas.microsoft.com/office/drawing/2014/main" id="{49FBED9D-CCB1-912D-72AC-1D4506E8C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431" y="4136354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0" name="Oval 1716">
            <a:extLst>
              <a:ext uri="{FF2B5EF4-FFF2-40B4-BE49-F238E27FC236}">
                <a16:creationId xmlns:a16="http://schemas.microsoft.com/office/drawing/2014/main" id="{94FACA02-DD0B-F6B5-BD66-460F38FE0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440" y="414752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1" name="Oval 1717">
            <a:extLst>
              <a:ext uri="{FF2B5EF4-FFF2-40B4-BE49-F238E27FC236}">
                <a16:creationId xmlns:a16="http://schemas.microsoft.com/office/drawing/2014/main" id="{B863A969-0C9F-D4A1-7ABE-E6211881E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025" y="415982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2" name="Oval 1718">
            <a:extLst>
              <a:ext uri="{FF2B5EF4-FFF2-40B4-BE49-F238E27FC236}">
                <a16:creationId xmlns:a16="http://schemas.microsoft.com/office/drawing/2014/main" id="{E499000D-DA8E-ECDC-187F-D1B809C2B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025" y="412182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3" name="Oval 1719">
            <a:extLst>
              <a:ext uri="{FF2B5EF4-FFF2-40B4-BE49-F238E27FC236}">
                <a16:creationId xmlns:a16="http://schemas.microsoft.com/office/drawing/2014/main" id="{83E74860-F8D0-140A-F111-8CE22ED8F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846" y="418552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4" name="Oval 1720">
            <a:extLst>
              <a:ext uri="{FF2B5EF4-FFF2-40B4-BE49-F238E27FC236}">
                <a16:creationId xmlns:a16="http://schemas.microsoft.com/office/drawing/2014/main" id="{8C21F110-F08B-A999-59B6-BAFDAABE1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099" y="4127414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5" name="Oval 1721">
            <a:extLst>
              <a:ext uri="{FF2B5EF4-FFF2-40B4-BE49-F238E27FC236}">
                <a16:creationId xmlns:a16="http://schemas.microsoft.com/office/drawing/2014/main" id="{7BCFA502-4B79-C51B-9121-D9BDA68AC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6" y="413076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6" name="Oval 1722">
            <a:extLst>
              <a:ext uri="{FF2B5EF4-FFF2-40B4-BE49-F238E27FC236}">
                <a16:creationId xmlns:a16="http://schemas.microsoft.com/office/drawing/2014/main" id="{25ABCAB2-19C6-6CDC-3836-E1F26553D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686" y="4141941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7" name="Oval 1723">
            <a:extLst>
              <a:ext uri="{FF2B5EF4-FFF2-40B4-BE49-F238E27FC236}">
                <a16:creationId xmlns:a16="http://schemas.microsoft.com/office/drawing/2014/main" id="{49A8690A-4930-69EF-3B0C-5447781E0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271" y="4167644"/>
            <a:ext cx="13410" cy="1564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8" name="Oval 1724">
            <a:extLst>
              <a:ext uri="{FF2B5EF4-FFF2-40B4-BE49-F238E27FC236}">
                <a16:creationId xmlns:a16="http://schemas.microsoft.com/office/drawing/2014/main" id="{9C38BAEE-8894-3CD9-8CC5-AF1BC5829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509" y="417099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69" name="Oval 1725">
            <a:extLst>
              <a:ext uri="{FF2B5EF4-FFF2-40B4-BE49-F238E27FC236}">
                <a16:creationId xmlns:a16="http://schemas.microsoft.com/office/drawing/2014/main" id="{38F912E6-00C6-B77D-A0E3-C8AE45FDE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1" y="4098358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0" name="Oval 1726">
            <a:extLst>
              <a:ext uri="{FF2B5EF4-FFF2-40B4-BE49-F238E27FC236}">
                <a16:creationId xmlns:a16="http://schemas.microsoft.com/office/drawing/2014/main" id="{48B799A4-7AA1-1BB3-5721-D6CFD83C1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502" y="4121826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1" name="Oval 1727">
            <a:extLst>
              <a:ext uri="{FF2B5EF4-FFF2-40B4-BE49-F238E27FC236}">
                <a16:creationId xmlns:a16="http://schemas.microsoft.com/office/drawing/2014/main" id="{D3EB8A02-4909-2595-1F39-79AA2BCDC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442" y="400225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2" name="Oval 1728">
            <a:extLst>
              <a:ext uri="{FF2B5EF4-FFF2-40B4-BE49-F238E27FC236}">
                <a16:creationId xmlns:a16="http://schemas.microsoft.com/office/drawing/2014/main" id="{1F571F91-9520-6CE2-298B-F5063B8F5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438" y="396760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3" name="Oval 1729">
            <a:extLst>
              <a:ext uri="{FF2B5EF4-FFF2-40B4-BE49-F238E27FC236}">
                <a16:creationId xmlns:a16="http://schemas.microsoft.com/office/drawing/2014/main" id="{31AE9B20-95C3-7EFA-9CCF-B790E355D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850" y="399331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4" name="Oval 1730">
            <a:extLst>
              <a:ext uri="{FF2B5EF4-FFF2-40B4-BE49-F238E27FC236}">
                <a16:creationId xmlns:a16="http://schemas.microsoft.com/office/drawing/2014/main" id="{1B840B83-587C-F517-3E91-242438993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671" y="4007839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5" name="Oval 1731">
            <a:extLst>
              <a:ext uri="{FF2B5EF4-FFF2-40B4-BE49-F238E27FC236}">
                <a16:creationId xmlns:a16="http://schemas.microsoft.com/office/drawing/2014/main" id="{1070EFA9-21E5-0E30-4AE1-EF769DD10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784" y="403130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6" name="Oval 1732">
            <a:extLst>
              <a:ext uri="{FF2B5EF4-FFF2-40B4-BE49-F238E27FC236}">
                <a16:creationId xmlns:a16="http://schemas.microsoft.com/office/drawing/2014/main" id="{516F2120-6810-FA15-EF93-F11A7B9AA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946" y="387150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7" name="Oval 1733">
            <a:extLst>
              <a:ext uri="{FF2B5EF4-FFF2-40B4-BE49-F238E27FC236}">
                <a16:creationId xmlns:a16="http://schemas.microsoft.com/office/drawing/2014/main" id="{647774F4-DF33-DB2B-0752-62C91FF56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383574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8" name="Oval 1734">
            <a:extLst>
              <a:ext uri="{FF2B5EF4-FFF2-40B4-BE49-F238E27FC236}">
                <a16:creationId xmlns:a16="http://schemas.microsoft.com/office/drawing/2014/main" id="{6EFCE1DE-650C-207F-95AF-F81208C07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3775396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79" name="Oval 1735">
            <a:extLst>
              <a:ext uri="{FF2B5EF4-FFF2-40B4-BE49-F238E27FC236}">
                <a16:creationId xmlns:a16="http://schemas.microsoft.com/office/drawing/2014/main" id="{ECF97721-4890-95E7-5B9D-8AB2A6547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3763103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0" name="Oval 1736">
            <a:extLst>
              <a:ext uri="{FF2B5EF4-FFF2-40B4-BE49-F238E27FC236}">
                <a16:creationId xmlns:a16="http://schemas.microsoft.com/office/drawing/2014/main" id="{0C760305-C5C4-7A90-50C8-A9E8B3E94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7628" y="3780983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1" name="Oval 1737">
            <a:extLst>
              <a:ext uri="{FF2B5EF4-FFF2-40B4-BE49-F238E27FC236}">
                <a16:creationId xmlns:a16="http://schemas.microsoft.com/office/drawing/2014/main" id="{1C45208A-9D26-91D0-7161-DEDB8AAAF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73963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2" name="Oval 1738">
            <a:extLst>
              <a:ext uri="{FF2B5EF4-FFF2-40B4-BE49-F238E27FC236}">
                <a16:creationId xmlns:a16="http://schemas.microsoft.com/office/drawing/2014/main" id="{4C708481-2493-D163-46FB-CA6702D5B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209" y="372510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3" name="Oval 1739">
            <a:extLst>
              <a:ext uri="{FF2B5EF4-FFF2-40B4-BE49-F238E27FC236}">
                <a16:creationId xmlns:a16="http://schemas.microsoft.com/office/drawing/2014/main" id="{3B65A010-2DB8-D75D-27FE-A5995F9B6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70834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4" name="Oval 1740">
            <a:extLst>
              <a:ext uri="{FF2B5EF4-FFF2-40B4-BE49-F238E27FC236}">
                <a16:creationId xmlns:a16="http://schemas.microsoft.com/office/drawing/2014/main" id="{A66C2D3A-E081-4268-9FDC-0DE5239F5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943" y="390614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5" name="Oval 1741">
            <a:extLst>
              <a:ext uri="{FF2B5EF4-FFF2-40B4-BE49-F238E27FC236}">
                <a16:creationId xmlns:a16="http://schemas.microsoft.com/office/drawing/2014/main" id="{F7ECDB7C-50E3-A3A5-1A90-27253AAB8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5185" y="3926261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6" name="Oval 1742">
            <a:extLst>
              <a:ext uri="{FF2B5EF4-FFF2-40B4-BE49-F238E27FC236}">
                <a16:creationId xmlns:a16="http://schemas.microsoft.com/office/drawing/2014/main" id="{B0C8B4C7-05D0-DB46-9EEA-AE5F6B8C2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531" y="3975431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7" name="Oval 1743">
            <a:extLst>
              <a:ext uri="{FF2B5EF4-FFF2-40B4-BE49-F238E27FC236}">
                <a16:creationId xmlns:a16="http://schemas.microsoft.com/office/drawing/2014/main" id="{25050F13-E76D-43A0-717D-3C2153155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3792159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8" name="Oval 1744">
            <a:extLst>
              <a:ext uri="{FF2B5EF4-FFF2-40B4-BE49-F238E27FC236}">
                <a16:creationId xmlns:a16="http://schemas.microsoft.com/office/drawing/2014/main" id="{31D74605-D947-0D3F-BD3E-B232F9818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6533" y="375192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89" name="Oval 1745">
            <a:extLst>
              <a:ext uri="{FF2B5EF4-FFF2-40B4-BE49-F238E27FC236}">
                <a16:creationId xmlns:a16="http://schemas.microsoft.com/office/drawing/2014/main" id="{13837238-815A-C8DD-32BA-6879D5071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531" y="376086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0" name="Oval 1746">
            <a:extLst>
              <a:ext uri="{FF2B5EF4-FFF2-40B4-BE49-F238E27FC236}">
                <a16:creationId xmlns:a16="http://schemas.microsoft.com/office/drawing/2014/main" id="{DB1EE2B3-FAB1-7738-5E91-AF38B0231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114" y="376086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1" name="Oval 1747">
            <a:extLst>
              <a:ext uri="{FF2B5EF4-FFF2-40B4-BE49-F238E27FC236}">
                <a16:creationId xmlns:a16="http://schemas.microsoft.com/office/drawing/2014/main" id="{D39C062A-AC34-ECD5-2B81-767714638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5451" y="3760868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2" name="Oval 1748">
            <a:extLst>
              <a:ext uri="{FF2B5EF4-FFF2-40B4-BE49-F238E27FC236}">
                <a16:creationId xmlns:a16="http://schemas.microsoft.com/office/drawing/2014/main" id="{1C714C6B-C26B-DE19-5A67-80872EEFA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372287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3" name="Oval 1749">
            <a:extLst>
              <a:ext uri="{FF2B5EF4-FFF2-40B4-BE49-F238E27FC236}">
                <a16:creationId xmlns:a16="http://schemas.microsoft.com/office/drawing/2014/main" id="{67EFDE05-9578-96B0-F2D5-45D77CD32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36" y="3690464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4" name="Oval 1750">
            <a:extLst>
              <a:ext uri="{FF2B5EF4-FFF2-40B4-BE49-F238E27FC236}">
                <a16:creationId xmlns:a16="http://schemas.microsoft.com/office/drawing/2014/main" id="{1E037F36-39A6-AECF-F61A-20A003654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2697" y="3717285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5" name="Oval 1751">
            <a:extLst>
              <a:ext uri="{FF2B5EF4-FFF2-40B4-BE49-F238E27FC236}">
                <a16:creationId xmlns:a16="http://schemas.microsoft.com/office/drawing/2014/main" id="{793EB637-0262-71AA-A629-BF44F17A4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95" y="3605533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6" name="Oval 1752">
            <a:extLst>
              <a:ext uri="{FF2B5EF4-FFF2-40B4-BE49-F238E27FC236}">
                <a16:creationId xmlns:a16="http://schemas.microsoft.com/office/drawing/2014/main" id="{6BBB34CB-6AF4-B832-1AF8-1180B0AAC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362676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7" name="Oval 1753">
            <a:extLst>
              <a:ext uri="{FF2B5EF4-FFF2-40B4-BE49-F238E27FC236}">
                <a16:creationId xmlns:a16="http://schemas.microsoft.com/office/drawing/2014/main" id="{A23C6463-7008-35F0-79D1-5A8B3450F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462" y="365246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8" name="Oval 1754">
            <a:extLst>
              <a:ext uri="{FF2B5EF4-FFF2-40B4-BE49-F238E27FC236}">
                <a16:creationId xmlns:a16="http://schemas.microsoft.com/office/drawing/2014/main" id="{F2C697FE-FFC6-EF54-F68C-D5EFCCAFB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4218" y="385362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899" name="Oval 1755">
            <a:extLst>
              <a:ext uri="{FF2B5EF4-FFF2-40B4-BE49-F238E27FC236}">
                <a16:creationId xmlns:a16="http://schemas.microsoft.com/office/drawing/2014/main" id="{7487E146-D35A-EDBC-3FEA-5D7A44C6B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7628" y="389720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0" name="Oval 1756">
            <a:extLst>
              <a:ext uri="{FF2B5EF4-FFF2-40B4-BE49-F238E27FC236}">
                <a16:creationId xmlns:a16="http://schemas.microsoft.com/office/drawing/2014/main" id="{ADBBB254-B9C2-B27B-C13F-85B17275E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88826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1" name="Oval 1757">
            <a:extLst>
              <a:ext uri="{FF2B5EF4-FFF2-40B4-BE49-F238E27FC236}">
                <a16:creationId xmlns:a16="http://schemas.microsoft.com/office/drawing/2014/main" id="{266893CA-7A1A-D72C-7C7C-D4503435E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0152" y="386256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2" name="Oval 1758">
            <a:extLst>
              <a:ext uri="{FF2B5EF4-FFF2-40B4-BE49-F238E27FC236}">
                <a16:creationId xmlns:a16="http://schemas.microsoft.com/office/drawing/2014/main" id="{0F404A0E-EBF9-E28B-F207-9875C0CB7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88267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3" name="Oval 1759">
            <a:extLst>
              <a:ext uri="{FF2B5EF4-FFF2-40B4-BE49-F238E27FC236}">
                <a16:creationId xmlns:a16="http://schemas.microsoft.com/office/drawing/2014/main" id="{C7369603-D2B4-BF62-E5F4-38612AFF9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891618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4" name="Oval 1760">
            <a:extLst>
              <a:ext uri="{FF2B5EF4-FFF2-40B4-BE49-F238E27FC236}">
                <a16:creationId xmlns:a16="http://schemas.microsoft.com/office/drawing/2014/main" id="{608F2553-58E1-7238-AD9A-DAFC99D77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394078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5" name="Oval 1761">
            <a:extLst>
              <a:ext uri="{FF2B5EF4-FFF2-40B4-BE49-F238E27FC236}">
                <a16:creationId xmlns:a16="http://schemas.microsoft.com/office/drawing/2014/main" id="{5556940F-93EA-678D-1F98-AED0E6D05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378" y="3987724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6" name="Oval 1762">
            <a:extLst>
              <a:ext uri="{FF2B5EF4-FFF2-40B4-BE49-F238E27FC236}">
                <a16:creationId xmlns:a16="http://schemas.microsoft.com/office/drawing/2014/main" id="{A473D91D-323C-F114-FB62-67AA07E13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287" y="395866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7" name="Oval 1763">
            <a:extLst>
              <a:ext uri="{FF2B5EF4-FFF2-40B4-BE49-F238E27FC236}">
                <a16:creationId xmlns:a16="http://schemas.microsoft.com/office/drawing/2014/main" id="{DC775042-B52F-F127-6D7B-915A45C80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969844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8" name="Oval 1764">
            <a:extLst>
              <a:ext uri="{FF2B5EF4-FFF2-40B4-BE49-F238E27FC236}">
                <a16:creationId xmlns:a16="http://schemas.microsoft.com/office/drawing/2014/main" id="{4888BC98-EC99-8849-E4FC-720A5676B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91" y="387932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09" name="Oval 1765">
            <a:extLst>
              <a:ext uri="{FF2B5EF4-FFF2-40B4-BE49-F238E27FC236}">
                <a16:creationId xmlns:a16="http://schemas.microsoft.com/office/drawing/2014/main" id="{01F6B163-541B-F466-12A8-4B55EA6A9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920673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0" name="Oval 1766">
            <a:extLst>
              <a:ext uri="{FF2B5EF4-FFF2-40B4-BE49-F238E27FC236}">
                <a16:creationId xmlns:a16="http://schemas.microsoft.com/office/drawing/2014/main" id="{E5AD33FC-5FB4-E654-AA3C-74F19A4B5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95" y="3946376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1" name="Oval 1767">
            <a:extLst>
              <a:ext uri="{FF2B5EF4-FFF2-40B4-BE49-F238E27FC236}">
                <a16:creationId xmlns:a16="http://schemas.microsoft.com/office/drawing/2014/main" id="{DCA3F46D-4E1A-6103-2FB8-D482DD7C8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3902793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2" name="Oval 1768">
            <a:extLst>
              <a:ext uri="{FF2B5EF4-FFF2-40B4-BE49-F238E27FC236}">
                <a16:creationId xmlns:a16="http://schemas.microsoft.com/office/drawing/2014/main" id="{E939CDFB-6A0F-B712-3B52-DBA7FEA14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875" y="403466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3" name="Oval 1769">
            <a:extLst>
              <a:ext uri="{FF2B5EF4-FFF2-40B4-BE49-F238E27FC236}">
                <a16:creationId xmlns:a16="http://schemas.microsoft.com/office/drawing/2014/main" id="{7B21F65F-6488-A168-3B96-168C7A0C0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287" y="405701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4" name="Oval 1770">
            <a:extLst>
              <a:ext uri="{FF2B5EF4-FFF2-40B4-BE49-F238E27FC236}">
                <a16:creationId xmlns:a16="http://schemas.microsoft.com/office/drawing/2014/main" id="{BDC00C6D-38BD-1974-9EB9-B9A5AF68A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6050" y="3989959"/>
            <a:ext cx="13410" cy="1564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5" name="Oval 1771">
            <a:extLst>
              <a:ext uri="{FF2B5EF4-FFF2-40B4-BE49-F238E27FC236}">
                <a16:creationId xmlns:a16="http://schemas.microsoft.com/office/drawing/2014/main" id="{641863E9-BB22-AD00-A332-A75A1F9C3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3949728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6" name="Oval 1772">
            <a:extLst>
              <a:ext uri="{FF2B5EF4-FFF2-40B4-BE49-F238E27FC236}">
                <a16:creationId xmlns:a16="http://schemas.microsoft.com/office/drawing/2014/main" id="{94DC3D98-A87D-AA66-837C-958ACFDCC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358" y="410729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7" name="Oval 1773">
            <a:extLst>
              <a:ext uri="{FF2B5EF4-FFF2-40B4-BE49-F238E27FC236}">
                <a16:creationId xmlns:a16="http://schemas.microsoft.com/office/drawing/2014/main" id="{AB665851-F8FB-C35D-1B9B-6007272CF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5185" y="4107298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8" name="Oval 1774">
            <a:extLst>
              <a:ext uri="{FF2B5EF4-FFF2-40B4-BE49-F238E27FC236}">
                <a16:creationId xmlns:a16="http://schemas.microsoft.com/office/drawing/2014/main" id="{53EFBDE0-957C-0603-BF21-B8E8D09FE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467" y="396425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19" name="Oval 1775">
            <a:extLst>
              <a:ext uri="{FF2B5EF4-FFF2-40B4-BE49-F238E27FC236}">
                <a16:creationId xmlns:a16="http://schemas.microsoft.com/office/drawing/2014/main" id="{29CA26A4-B77F-9C26-34D9-E03506F62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394637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0" name="Oval 1776">
            <a:extLst>
              <a:ext uri="{FF2B5EF4-FFF2-40B4-BE49-F238E27FC236}">
                <a16:creationId xmlns:a16="http://schemas.microsoft.com/office/drawing/2014/main" id="{824254B3-2477-8034-AD6A-057DADA75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864797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1" name="Oval 1777">
            <a:extLst>
              <a:ext uri="{FF2B5EF4-FFF2-40B4-BE49-F238E27FC236}">
                <a16:creationId xmlns:a16="http://schemas.microsoft.com/office/drawing/2014/main" id="{886B1298-0F23-13A3-422C-C383B6759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3911733"/>
            <a:ext cx="13410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2" name="Oval 1778">
            <a:extLst>
              <a:ext uri="{FF2B5EF4-FFF2-40B4-BE49-F238E27FC236}">
                <a16:creationId xmlns:a16="http://schemas.microsoft.com/office/drawing/2014/main" id="{2F60C184-B0A5-F2D4-0970-FC4FC8C91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83015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3" name="Oval 1779">
            <a:extLst>
              <a:ext uri="{FF2B5EF4-FFF2-40B4-BE49-F238E27FC236}">
                <a16:creationId xmlns:a16="http://schemas.microsoft.com/office/drawing/2014/main" id="{EB64D703-6570-8D44-A757-A7EA7F83F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86815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4" name="Oval 1780">
            <a:extLst>
              <a:ext uri="{FF2B5EF4-FFF2-40B4-BE49-F238E27FC236}">
                <a16:creationId xmlns:a16="http://schemas.microsoft.com/office/drawing/2014/main" id="{3158DC2E-98C6-ACBA-D6F1-D24B519FE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0981" y="392402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5" name="Oval 1781">
            <a:extLst>
              <a:ext uri="{FF2B5EF4-FFF2-40B4-BE49-F238E27FC236}">
                <a16:creationId xmlns:a16="http://schemas.microsoft.com/office/drawing/2014/main" id="{F12B7821-1C27-8850-1F59-BBF0A0AFA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3917320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6" name="Oval 1782">
            <a:extLst>
              <a:ext uri="{FF2B5EF4-FFF2-40B4-BE49-F238E27FC236}">
                <a16:creationId xmlns:a16="http://schemas.microsoft.com/office/drawing/2014/main" id="{30794D60-A867-5BF0-FBD3-CBBF7A072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4218" y="387709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7" name="Oval 1783">
            <a:extLst>
              <a:ext uri="{FF2B5EF4-FFF2-40B4-BE49-F238E27FC236}">
                <a16:creationId xmlns:a16="http://schemas.microsoft.com/office/drawing/2014/main" id="{5F187E9F-2697-B2D9-0A83-220DE7DDE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66" y="3906145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8" name="Oval 1784">
            <a:extLst>
              <a:ext uri="{FF2B5EF4-FFF2-40B4-BE49-F238E27FC236}">
                <a16:creationId xmlns:a16="http://schemas.microsoft.com/office/drawing/2014/main" id="{B98117C1-828E-3C12-29D8-61826CAE5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94972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29" name="Oval 1785">
            <a:extLst>
              <a:ext uri="{FF2B5EF4-FFF2-40B4-BE49-F238E27FC236}">
                <a16:creationId xmlns:a16="http://schemas.microsoft.com/office/drawing/2014/main" id="{C1585B4D-AEBE-BFFF-4B93-FA4A5B602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96425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0" name="Oval 1786">
            <a:extLst>
              <a:ext uri="{FF2B5EF4-FFF2-40B4-BE49-F238E27FC236}">
                <a16:creationId xmlns:a16="http://schemas.microsoft.com/office/drawing/2014/main" id="{D67054F7-4FB4-8B87-D670-53A4E11C4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393" y="3953081"/>
            <a:ext cx="18998" cy="2235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1" name="Oval 1787">
            <a:extLst>
              <a:ext uri="{FF2B5EF4-FFF2-40B4-BE49-F238E27FC236}">
                <a16:creationId xmlns:a16="http://schemas.microsoft.com/office/drawing/2014/main" id="{177D39DB-09B3-E4CB-BB81-DECF4F0F1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3920673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2" name="Oval 1788">
            <a:extLst>
              <a:ext uri="{FF2B5EF4-FFF2-40B4-BE49-F238E27FC236}">
                <a16:creationId xmlns:a16="http://schemas.microsoft.com/office/drawing/2014/main" id="{A489D0A9-DB05-B0A7-0B77-653E095A8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1868" y="4051422"/>
            <a:ext cx="22350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3" name="Oval 1789">
            <a:extLst>
              <a:ext uri="{FF2B5EF4-FFF2-40B4-BE49-F238E27FC236}">
                <a16:creationId xmlns:a16="http://schemas.microsoft.com/office/drawing/2014/main" id="{5EB821F5-2645-2533-2F9D-2A7C594C2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9460" y="409277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4" name="Oval 1790">
            <a:extLst>
              <a:ext uri="{FF2B5EF4-FFF2-40B4-BE49-F238E27FC236}">
                <a16:creationId xmlns:a16="http://schemas.microsoft.com/office/drawing/2014/main" id="{2539A580-CB05-0F40-B124-AB1B2C81C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8631" y="4095006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5" name="Oval 1791">
            <a:extLst>
              <a:ext uri="{FF2B5EF4-FFF2-40B4-BE49-F238E27FC236}">
                <a16:creationId xmlns:a16="http://schemas.microsoft.com/office/drawing/2014/main" id="{3092CCF8-2FA7-28A1-C097-D7F533DCE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5451" y="4063715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6" name="Oval 1792">
            <a:extLst>
              <a:ext uri="{FF2B5EF4-FFF2-40B4-BE49-F238E27FC236}">
                <a16:creationId xmlns:a16="http://schemas.microsoft.com/office/drawing/2014/main" id="{CA627C08-C3C7-8F72-04F8-CC66C4770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393" y="4013427"/>
            <a:ext cx="2123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7" name="Oval 1793">
            <a:extLst>
              <a:ext uri="{FF2B5EF4-FFF2-40B4-BE49-F238E27FC236}">
                <a16:creationId xmlns:a16="http://schemas.microsoft.com/office/drawing/2014/main" id="{F863940D-6EFC-AF34-54C7-FFBDA7B4E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6050" y="4036895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8" name="Oval 1794">
            <a:extLst>
              <a:ext uri="{FF2B5EF4-FFF2-40B4-BE49-F238E27FC236}">
                <a16:creationId xmlns:a16="http://schemas.microsoft.com/office/drawing/2014/main" id="{10770A97-D70B-CA83-08B8-3A7176B1F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400783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39" name="Oval 1795">
            <a:extLst>
              <a:ext uri="{FF2B5EF4-FFF2-40B4-BE49-F238E27FC236}">
                <a16:creationId xmlns:a16="http://schemas.microsoft.com/office/drawing/2014/main" id="{EE7CE335-C00B-DFD2-4844-761A3187B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2697" y="400560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0" name="Oval 1796">
            <a:extLst>
              <a:ext uri="{FF2B5EF4-FFF2-40B4-BE49-F238E27FC236}">
                <a16:creationId xmlns:a16="http://schemas.microsoft.com/office/drawing/2014/main" id="{973DE67B-0B07-997F-4CD5-E6C13455E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285" y="3953081"/>
            <a:ext cx="18998" cy="2235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1" name="Oval 1797">
            <a:extLst>
              <a:ext uri="{FF2B5EF4-FFF2-40B4-BE49-F238E27FC236}">
                <a16:creationId xmlns:a16="http://schemas.microsoft.com/office/drawing/2014/main" id="{6FB848DA-7F83-0431-7780-0A70AB4B7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938553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2" name="Oval 1798">
            <a:extLst>
              <a:ext uri="{FF2B5EF4-FFF2-40B4-BE49-F238E27FC236}">
                <a16:creationId xmlns:a16="http://schemas.microsoft.com/office/drawing/2014/main" id="{1D69FA7C-E033-A319-D5E9-157C68197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4" y="399889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3" name="Oval 1799">
            <a:extLst>
              <a:ext uri="{FF2B5EF4-FFF2-40B4-BE49-F238E27FC236}">
                <a16:creationId xmlns:a16="http://schemas.microsoft.com/office/drawing/2014/main" id="{DD5E2DB7-E34C-C49A-4691-2189E950D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402236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4" name="Oval 1800">
            <a:extLst>
              <a:ext uri="{FF2B5EF4-FFF2-40B4-BE49-F238E27FC236}">
                <a16:creationId xmlns:a16="http://schemas.microsoft.com/office/drawing/2014/main" id="{BF3FB483-3DAC-98BC-C579-D00928272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4049187"/>
            <a:ext cx="18998" cy="2235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5" name="Oval 1801">
            <a:extLst>
              <a:ext uri="{FF2B5EF4-FFF2-40B4-BE49-F238E27FC236}">
                <a16:creationId xmlns:a16="http://schemas.microsoft.com/office/drawing/2014/main" id="{13C7753B-BDA9-DC6A-7C36-8F2D7DA9E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699" y="4011192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6" name="Oval 1802">
            <a:extLst>
              <a:ext uri="{FF2B5EF4-FFF2-40B4-BE49-F238E27FC236}">
                <a16:creationId xmlns:a16="http://schemas.microsoft.com/office/drawing/2014/main" id="{C9D07F6B-CEE6-3864-9F26-64B83C4B4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6050" y="382791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7" name="Oval 1803">
            <a:extLst>
              <a:ext uri="{FF2B5EF4-FFF2-40B4-BE49-F238E27FC236}">
                <a16:creationId xmlns:a16="http://schemas.microsoft.com/office/drawing/2014/main" id="{A211FA03-483D-C04E-85F2-E342A8C50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3833507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8" name="Oval 1804">
            <a:extLst>
              <a:ext uri="{FF2B5EF4-FFF2-40B4-BE49-F238E27FC236}">
                <a16:creationId xmlns:a16="http://schemas.microsoft.com/office/drawing/2014/main" id="{4C661080-E7D9-CF90-1D90-BB87A7CEB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3864797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49" name="Oval 1805">
            <a:extLst>
              <a:ext uri="{FF2B5EF4-FFF2-40B4-BE49-F238E27FC236}">
                <a16:creationId xmlns:a16="http://schemas.microsoft.com/office/drawing/2014/main" id="{FD07E1A3-0C48-4F1B-A575-D2BFA38B7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283" y="388267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0" name="Oval 1806">
            <a:extLst>
              <a:ext uri="{FF2B5EF4-FFF2-40B4-BE49-F238E27FC236}">
                <a16:creationId xmlns:a16="http://schemas.microsoft.com/office/drawing/2014/main" id="{A28D15CA-7F2D-977B-38C8-2C68CDAD6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73" y="387373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1" name="Oval 1807">
            <a:extLst>
              <a:ext uri="{FF2B5EF4-FFF2-40B4-BE49-F238E27FC236}">
                <a16:creationId xmlns:a16="http://schemas.microsoft.com/office/drawing/2014/main" id="{1836EFB0-4214-8F24-EBB1-197F8B5A9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9597" y="3909498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2" name="Oval 1808">
            <a:extLst>
              <a:ext uri="{FF2B5EF4-FFF2-40B4-BE49-F238E27FC236}">
                <a16:creationId xmlns:a16="http://schemas.microsoft.com/office/drawing/2014/main" id="{E0EB9440-3B4D-D479-9AB4-6A96F2658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123" y="3926261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3" name="Oval 1809">
            <a:extLst>
              <a:ext uri="{FF2B5EF4-FFF2-40B4-BE49-F238E27FC236}">
                <a16:creationId xmlns:a16="http://schemas.microsoft.com/office/drawing/2014/main" id="{6E0B6901-3559-E4F1-3883-555DE06E0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941" y="3848034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4" name="Oval 1810">
            <a:extLst>
              <a:ext uri="{FF2B5EF4-FFF2-40B4-BE49-F238E27FC236}">
                <a16:creationId xmlns:a16="http://schemas.microsoft.com/office/drawing/2014/main" id="{BCEA1F09-CB32-A1FC-B6AF-E16F25137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362" y="3810039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5" name="Oval 1811">
            <a:extLst>
              <a:ext uri="{FF2B5EF4-FFF2-40B4-BE49-F238E27FC236}">
                <a16:creationId xmlns:a16="http://schemas.microsoft.com/office/drawing/2014/main" id="{CE6AA5A5-2111-F5EF-28EB-4538BB602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3953081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6" name="Oval 1812">
            <a:extLst>
              <a:ext uri="{FF2B5EF4-FFF2-40B4-BE49-F238E27FC236}">
                <a16:creationId xmlns:a16="http://schemas.microsoft.com/office/drawing/2014/main" id="{C7CEBE4A-22C0-9E53-E88D-1C0B733A9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9194" y="3989959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7" name="Oval 1813">
            <a:extLst>
              <a:ext uri="{FF2B5EF4-FFF2-40B4-BE49-F238E27FC236}">
                <a16:creationId xmlns:a16="http://schemas.microsoft.com/office/drawing/2014/main" id="{7D1C8084-4FA2-82F5-5D52-A7FC20236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4954" y="3958669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8" name="Oval 1814">
            <a:extLst>
              <a:ext uri="{FF2B5EF4-FFF2-40B4-BE49-F238E27FC236}">
                <a16:creationId xmlns:a16="http://schemas.microsoft.com/office/drawing/2014/main" id="{B07BC89C-0B82-747C-5D4B-35F3307EB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8365" y="394414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59" name="Oval 1815">
            <a:extLst>
              <a:ext uri="{FF2B5EF4-FFF2-40B4-BE49-F238E27FC236}">
                <a16:creationId xmlns:a16="http://schemas.microsoft.com/office/drawing/2014/main" id="{9EB0B79E-F832-2721-9D63-8AFD444B9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260" y="401677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0" name="Oval 1816">
            <a:extLst>
              <a:ext uri="{FF2B5EF4-FFF2-40B4-BE49-F238E27FC236}">
                <a16:creationId xmlns:a16="http://schemas.microsoft.com/office/drawing/2014/main" id="{6EE9E882-B370-213D-B092-723F8F38E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369" y="404918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1" name="Oval 1817">
            <a:extLst>
              <a:ext uri="{FF2B5EF4-FFF2-40B4-BE49-F238E27FC236}">
                <a16:creationId xmlns:a16="http://schemas.microsoft.com/office/drawing/2014/main" id="{4354050F-EE49-37FB-6A48-D28C03E52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3864797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2" name="Oval 1818">
            <a:extLst>
              <a:ext uri="{FF2B5EF4-FFF2-40B4-BE49-F238E27FC236}">
                <a16:creationId xmlns:a16="http://schemas.microsoft.com/office/drawing/2014/main" id="{B95755E4-E97D-D567-C6BF-ED4423284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087" y="3891618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3" name="Oval 1819">
            <a:extLst>
              <a:ext uri="{FF2B5EF4-FFF2-40B4-BE49-F238E27FC236}">
                <a16:creationId xmlns:a16="http://schemas.microsoft.com/office/drawing/2014/main" id="{BA7203BD-96F4-DB54-45D6-5D2321F9A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57" y="3935201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4" name="Oval 1820">
            <a:extLst>
              <a:ext uri="{FF2B5EF4-FFF2-40B4-BE49-F238E27FC236}">
                <a16:creationId xmlns:a16="http://schemas.microsoft.com/office/drawing/2014/main" id="{522763AC-3AA0-2B40-23A9-34EE6A4B5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960904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5" name="Oval 1821">
            <a:extLst>
              <a:ext uri="{FF2B5EF4-FFF2-40B4-BE49-F238E27FC236}">
                <a16:creationId xmlns:a16="http://schemas.microsoft.com/office/drawing/2014/main" id="{5E107A49-B478-818E-52D8-B9E31C428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36" y="390614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6" name="Oval 1822">
            <a:extLst>
              <a:ext uri="{FF2B5EF4-FFF2-40B4-BE49-F238E27FC236}">
                <a16:creationId xmlns:a16="http://schemas.microsoft.com/office/drawing/2014/main" id="{BD8E6ED6-5134-9A1F-1883-F480B7D1C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444" y="381003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7" name="Oval 1823">
            <a:extLst>
              <a:ext uri="{FF2B5EF4-FFF2-40B4-BE49-F238E27FC236}">
                <a16:creationId xmlns:a16="http://schemas.microsoft.com/office/drawing/2014/main" id="{442F9DF3-5941-44ED-45AB-4927B7B00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025" y="3835742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8" name="Oval 1824">
            <a:extLst>
              <a:ext uri="{FF2B5EF4-FFF2-40B4-BE49-F238E27FC236}">
                <a16:creationId xmlns:a16="http://schemas.microsoft.com/office/drawing/2014/main" id="{7661752F-B019-2FEB-5A0D-8642C374C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609" y="3848034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69" name="Oval 1825">
            <a:extLst>
              <a:ext uri="{FF2B5EF4-FFF2-40B4-BE49-F238E27FC236}">
                <a16:creationId xmlns:a16="http://schemas.microsoft.com/office/drawing/2014/main" id="{73BE2D47-F2B9-76C0-7B37-2495887FA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369" y="387373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0" name="Oval 1826">
            <a:extLst>
              <a:ext uri="{FF2B5EF4-FFF2-40B4-BE49-F238E27FC236}">
                <a16:creationId xmlns:a16="http://schemas.microsoft.com/office/drawing/2014/main" id="{CE5C5015-4A30-5252-ED0B-FC79419B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540" y="385921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1" name="Oval 1827">
            <a:extLst>
              <a:ext uri="{FF2B5EF4-FFF2-40B4-BE49-F238E27FC236}">
                <a16:creationId xmlns:a16="http://schemas.microsoft.com/office/drawing/2014/main" id="{C5F6560E-C52F-E8BC-A2CA-D33A0C510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538" y="387932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2" name="Oval 1828">
            <a:extLst>
              <a:ext uri="{FF2B5EF4-FFF2-40B4-BE49-F238E27FC236}">
                <a16:creationId xmlns:a16="http://schemas.microsoft.com/office/drawing/2014/main" id="{C5A6B920-9DD8-75F4-795D-85EC608A1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604" y="373740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3" name="Oval 1829">
            <a:extLst>
              <a:ext uri="{FF2B5EF4-FFF2-40B4-BE49-F238E27FC236}">
                <a16:creationId xmlns:a16="http://schemas.microsoft.com/office/drawing/2014/main" id="{13AE7CFE-06B5-DB09-1B90-FF6180AD2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604" y="377204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4" name="Oval 1830">
            <a:extLst>
              <a:ext uri="{FF2B5EF4-FFF2-40B4-BE49-F238E27FC236}">
                <a16:creationId xmlns:a16="http://schemas.microsoft.com/office/drawing/2014/main" id="{E0D047DA-3395-47E9-64B3-3F1933CC4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531" y="3629001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5" name="Oval 1831">
            <a:extLst>
              <a:ext uri="{FF2B5EF4-FFF2-40B4-BE49-F238E27FC236}">
                <a16:creationId xmlns:a16="http://schemas.microsoft.com/office/drawing/2014/main" id="{3BF3B2CD-8D5D-8265-F470-A68DE8D0E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189" y="3696052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6" name="Oval 1832">
            <a:extLst>
              <a:ext uri="{FF2B5EF4-FFF2-40B4-BE49-F238E27FC236}">
                <a16:creationId xmlns:a16="http://schemas.microsoft.com/office/drawing/2014/main" id="{B46A91F1-5AA2-B3D5-E6C1-B57B173BB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0773" y="369381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7" name="Oval 1833">
            <a:extLst>
              <a:ext uri="{FF2B5EF4-FFF2-40B4-BE49-F238E27FC236}">
                <a16:creationId xmlns:a16="http://schemas.microsoft.com/office/drawing/2014/main" id="{0D87B6A3-5E90-0E0A-263C-54EB0EABE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358" y="3704992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8" name="Oval 1834">
            <a:extLst>
              <a:ext uri="{FF2B5EF4-FFF2-40B4-BE49-F238E27FC236}">
                <a16:creationId xmlns:a16="http://schemas.microsoft.com/office/drawing/2014/main" id="{7DFD90B0-F5FA-4C10-EEA5-0B7CD8616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123" y="3731813"/>
            <a:ext cx="18998" cy="2235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79" name="Oval 1835">
            <a:extLst>
              <a:ext uri="{FF2B5EF4-FFF2-40B4-BE49-F238E27FC236}">
                <a16:creationId xmlns:a16="http://schemas.microsoft.com/office/drawing/2014/main" id="{991A97E0-5BC1-39FE-053B-1878BFA76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538" y="3786571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0" name="Oval 1836">
            <a:extLst>
              <a:ext uri="{FF2B5EF4-FFF2-40B4-BE49-F238E27FC236}">
                <a16:creationId xmlns:a16="http://schemas.microsoft.com/office/drawing/2014/main" id="{E06EAC50-FC93-56BB-281C-E97AF412E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118" y="377763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1" name="Oval 1837">
            <a:extLst>
              <a:ext uri="{FF2B5EF4-FFF2-40B4-BE49-F238E27FC236}">
                <a16:creationId xmlns:a16="http://schemas.microsoft.com/office/drawing/2014/main" id="{477FCEBD-A5C7-B169-5E75-CEF790E2D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374298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2" name="Oval 1838">
            <a:extLst>
              <a:ext uri="{FF2B5EF4-FFF2-40B4-BE49-F238E27FC236}">
                <a16:creationId xmlns:a16="http://schemas.microsoft.com/office/drawing/2014/main" id="{357BFC96-D3D0-741A-5E66-5B7D058A0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0116" y="3763103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3" name="Oval 1839">
            <a:extLst>
              <a:ext uri="{FF2B5EF4-FFF2-40B4-BE49-F238E27FC236}">
                <a16:creationId xmlns:a16="http://schemas.microsoft.com/office/drawing/2014/main" id="{99AB6A45-4552-CC4F-C662-8D35D7FDC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95" y="3708345"/>
            <a:ext cx="20115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4" name="Oval 1840">
            <a:extLst>
              <a:ext uri="{FF2B5EF4-FFF2-40B4-BE49-F238E27FC236}">
                <a16:creationId xmlns:a16="http://schemas.microsoft.com/office/drawing/2014/main" id="{5EDAABAE-D4F4-5BA6-EE8C-559C08B4F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3704992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5" name="Oval 1841">
            <a:extLst>
              <a:ext uri="{FF2B5EF4-FFF2-40B4-BE49-F238E27FC236}">
                <a16:creationId xmlns:a16="http://schemas.microsoft.com/office/drawing/2014/main" id="{7CCC96AA-32BF-ED8F-A579-AEF431F44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664762"/>
            <a:ext cx="18998" cy="2235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6" name="Oval 1842">
            <a:extLst>
              <a:ext uri="{FF2B5EF4-FFF2-40B4-BE49-F238E27FC236}">
                <a16:creationId xmlns:a16="http://schemas.microsoft.com/office/drawing/2014/main" id="{2EC183F2-5FE7-2028-9A64-A117C2246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25" y="3655821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7" name="Oval 1843">
            <a:extLst>
              <a:ext uri="{FF2B5EF4-FFF2-40B4-BE49-F238E27FC236}">
                <a16:creationId xmlns:a16="http://schemas.microsoft.com/office/drawing/2014/main" id="{523F9432-9F69-ACC7-19E7-B9518C497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63794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8" name="Oval 1844">
            <a:extLst>
              <a:ext uri="{FF2B5EF4-FFF2-40B4-BE49-F238E27FC236}">
                <a16:creationId xmlns:a16="http://schemas.microsoft.com/office/drawing/2014/main" id="{F580C719-38CB-F2C3-EC71-DF31E5DBF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296" y="3655821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89" name="Oval 1845">
            <a:extLst>
              <a:ext uri="{FF2B5EF4-FFF2-40B4-BE49-F238E27FC236}">
                <a16:creationId xmlns:a16="http://schemas.microsoft.com/office/drawing/2014/main" id="{DD7C02EC-C016-7E3E-087B-D31EDD729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5877" y="3984371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0" name="Oval 1846">
            <a:extLst>
              <a:ext uri="{FF2B5EF4-FFF2-40B4-BE49-F238E27FC236}">
                <a16:creationId xmlns:a16="http://schemas.microsoft.com/office/drawing/2014/main" id="{05BEDD45-96AD-C7DA-6187-B8B4A195B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529" y="395866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1" name="Oval 1847">
            <a:extLst>
              <a:ext uri="{FF2B5EF4-FFF2-40B4-BE49-F238E27FC236}">
                <a16:creationId xmlns:a16="http://schemas.microsoft.com/office/drawing/2014/main" id="{5E7D828C-1C88-8CDD-F208-92CB00492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897205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2" name="Oval 1848">
            <a:extLst>
              <a:ext uri="{FF2B5EF4-FFF2-40B4-BE49-F238E27FC236}">
                <a16:creationId xmlns:a16="http://schemas.microsoft.com/office/drawing/2014/main" id="{D86E2469-5078-93AE-D399-928610ECA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948" y="3902793"/>
            <a:ext cx="22350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3" name="Oval 1849">
            <a:extLst>
              <a:ext uri="{FF2B5EF4-FFF2-40B4-BE49-F238E27FC236}">
                <a16:creationId xmlns:a16="http://schemas.microsoft.com/office/drawing/2014/main" id="{936EC849-23FB-4D9E-F704-3F93FE821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946" y="394972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4" name="Oval 1850">
            <a:extLst>
              <a:ext uri="{FF2B5EF4-FFF2-40B4-BE49-F238E27FC236}">
                <a16:creationId xmlns:a16="http://schemas.microsoft.com/office/drawing/2014/main" id="{99C58C82-6245-8AAB-559B-0E58C5266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92402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5" name="Oval 1851">
            <a:extLst>
              <a:ext uri="{FF2B5EF4-FFF2-40B4-BE49-F238E27FC236}">
                <a16:creationId xmlns:a16="http://schemas.microsoft.com/office/drawing/2014/main" id="{9085B707-A3EC-2470-F233-4A4F2DD9C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7052" y="3926261"/>
            <a:ext cx="21233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6" name="Oval 1852">
            <a:extLst>
              <a:ext uri="{FF2B5EF4-FFF2-40B4-BE49-F238E27FC236}">
                <a16:creationId xmlns:a16="http://schemas.microsoft.com/office/drawing/2014/main" id="{6FC9873A-F702-E440-9E82-28D162392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864797"/>
            <a:ext cx="2011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7" name="Oval 1853">
            <a:extLst>
              <a:ext uri="{FF2B5EF4-FFF2-40B4-BE49-F238E27FC236}">
                <a16:creationId xmlns:a16="http://schemas.microsoft.com/office/drawing/2014/main" id="{81879188-FD8D-5D7B-EEE8-FD454E0AF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8054" y="3897205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8" name="Oval 1854">
            <a:extLst>
              <a:ext uri="{FF2B5EF4-FFF2-40B4-BE49-F238E27FC236}">
                <a16:creationId xmlns:a16="http://schemas.microsoft.com/office/drawing/2014/main" id="{C4B3E398-ED4D-9A86-7EF8-CA35DDBA8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84244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6999" name="Oval 1855">
            <a:extLst>
              <a:ext uri="{FF2B5EF4-FFF2-40B4-BE49-F238E27FC236}">
                <a16:creationId xmlns:a16="http://schemas.microsoft.com/office/drawing/2014/main" id="{23243355-04BE-BFB8-660D-A76624CCA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393" y="382456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0" name="Oval 1856">
            <a:extLst>
              <a:ext uri="{FF2B5EF4-FFF2-40B4-BE49-F238E27FC236}">
                <a16:creationId xmlns:a16="http://schemas.microsoft.com/office/drawing/2014/main" id="{46175260-D9E2-0B1D-5142-5FE5A13D2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7628" y="3626766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1" name="Oval 1857">
            <a:extLst>
              <a:ext uri="{FF2B5EF4-FFF2-40B4-BE49-F238E27FC236}">
                <a16:creationId xmlns:a16="http://schemas.microsoft.com/office/drawing/2014/main" id="{FFB24C58-CEEC-B946-79E6-C4270AFBA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810" y="361223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2" name="Oval 1858">
            <a:extLst>
              <a:ext uri="{FF2B5EF4-FFF2-40B4-BE49-F238E27FC236}">
                <a16:creationId xmlns:a16="http://schemas.microsoft.com/office/drawing/2014/main" id="{7360C184-BFEB-D71A-629E-DADADC667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396" y="3583183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3" name="Oval 1859">
            <a:extLst>
              <a:ext uri="{FF2B5EF4-FFF2-40B4-BE49-F238E27FC236}">
                <a16:creationId xmlns:a16="http://schemas.microsoft.com/office/drawing/2014/main" id="{A916AEEC-8C22-D08A-7254-4CC71A455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358318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4" name="Oval 1860">
            <a:extLst>
              <a:ext uri="{FF2B5EF4-FFF2-40B4-BE49-F238E27FC236}">
                <a16:creationId xmlns:a16="http://schemas.microsoft.com/office/drawing/2014/main" id="{C630964E-6016-BC84-4917-A47EDB53D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396" y="3561950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5" name="Oval 1861">
            <a:extLst>
              <a:ext uri="{FF2B5EF4-FFF2-40B4-BE49-F238E27FC236}">
                <a16:creationId xmlns:a16="http://schemas.microsoft.com/office/drawing/2014/main" id="{F0A150B8-D662-ADB4-392F-33CF8ABDD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979" y="354518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6" name="Oval 1862">
            <a:extLst>
              <a:ext uri="{FF2B5EF4-FFF2-40B4-BE49-F238E27FC236}">
                <a16:creationId xmlns:a16="http://schemas.microsoft.com/office/drawing/2014/main" id="{E7D2CE4C-83C7-036B-7880-E12551ACF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51613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7" name="Oval 1863">
            <a:extLst>
              <a:ext uri="{FF2B5EF4-FFF2-40B4-BE49-F238E27FC236}">
                <a16:creationId xmlns:a16="http://schemas.microsoft.com/office/drawing/2014/main" id="{93156B73-25C2-7F2F-0BD7-7F8E88CBD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35563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8" name="Oval 1864">
            <a:extLst>
              <a:ext uri="{FF2B5EF4-FFF2-40B4-BE49-F238E27FC236}">
                <a16:creationId xmlns:a16="http://schemas.microsoft.com/office/drawing/2014/main" id="{64C98F0E-4585-C093-072F-EB3079B78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58541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09" name="Oval 1865">
            <a:extLst>
              <a:ext uri="{FF2B5EF4-FFF2-40B4-BE49-F238E27FC236}">
                <a16:creationId xmlns:a16="http://schemas.microsoft.com/office/drawing/2014/main" id="{40F2F834-E5C1-8EB5-D908-6AA3C9EA4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365582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0" name="Oval 1866">
            <a:extLst>
              <a:ext uri="{FF2B5EF4-FFF2-40B4-BE49-F238E27FC236}">
                <a16:creationId xmlns:a16="http://schemas.microsoft.com/office/drawing/2014/main" id="{9C458053-6E7E-B828-5105-90CF83D5F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462" y="363794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1" name="Oval 1867">
            <a:extLst>
              <a:ext uri="{FF2B5EF4-FFF2-40B4-BE49-F238E27FC236}">
                <a16:creationId xmlns:a16="http://schemas.microsoft.com/office/drawing/2014/main" id="{70DF1FF6-AB36-DC2F-EA0E-C1ACA53CE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556362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2" name="Oval 1868">
            <a:extLst>
              <a:ext uri="{FF2B5EF4-FFF2-40B4-BE49-F238E27FC236}">
                <a16:creationId xmlns:a16="http://schemas.microsoft.com/office/drawing/2014/main" id="{51BACA7A-68A3-95F4-1097-CE8B6CB0F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5877" y="3603298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3" name="Oval 1869">
            <a:extLst>
              <a:ext uri="{FF2B5EF4-FFF2-40B4-BE49-F238E27FC236}">
                <a16:creationId xmlns:a16="http://schemas.microsoft.com/office/drawing/2014/main" id="{98D6A64E-B71F-6616-1856-5D9F91AA5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979" y="3614473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4" name="Oval 1870">
            <a:extLst>
              <a:ext uri="{FF2B5EF4-FFF2-40B4-BE49-F238E27FC236}">
                <a16:creationId xmlns:a16="http://schemas.microsoft.com/office/drawing/2014/main" id="{A89A6479-920F-9392-A17B-8D0429A78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3216" y="356865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5" name="Oval 1871">
            <a:extLst>
              <a:ext uri="{FF2B5EF4-FFF2-40B4-BE49-F238E27FC236}">
                <a16:creationId xmlns:a16="http://schemas.microsoft.com/office/drawing/2014/main" id="{A7902F76-C08F-A3A7-D566-129727C6F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0981" y="359771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6" name="Oval 1872">
            <a:extLst>
              <a:ext uri="{FF2B5EF4-FFF2-40B4-BE49-F238E27FC236}">
                <a16:creationId xmlns:a16="http://schemas.microsoft.com/office/drawing/2014/main" id="{58FBF408-46A8-495F-2B61-9EADC4FE2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64129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7" name="Oval 1873">
            <a:extLst>
              <a:ext uri="{FF2B5EF4-FFF2-40B4-BE49-F238E27FC236}">
                <a16:creationId xmlns:a16="http://schemas.microsoft.com/office/drawing/2014/main" id="{E991EDA2-DD0C-EB3A-F563-AADC61AA2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652469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8" name="Oval 1874">
            <a:extLst>
              <a:ext uri="{FF2B5EF4-FFF2-40B4-BE49-F238E27FC236}">
                <a16:creationId xmlns:a16="http://schemas.microsoft.com/office/drawing/2014/main" id="{4DE2FBC7-E41F-8765-2098-4D8D6DC53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643529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19" name="Oval 1875">
            <a:extLst>
              <a:ext uri="{FF2B5EF4-FFF2-40B4-BE49-F238E27FC236}">
                <a16:creationId xmlns:a16="http://schemas.microsoft.com/office/drawing/2014/main" id="{4494EF69-AF12-EFEB-F352-9A7441988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396" y="361223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0" name="Oval 1876">
            <a:extLst>
              <a:ext uri="{FF2B5EF4-FFF2-40B4-BE49-F238E27FC236}">
                <a16:creationId xmlns:a16="http://schemas.microsoft.com/office/drawing/2014/main" id="{5EDAE895-EC67-E600-C351-882D2D09C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283" y="3643529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1" name="Oval 1877">
            <a:extLst>
              <a:ext uri="{FF2B5EF4-FFF2-40B4-BE49-F238E27FC236}">
                <a16:creationId xmlns:a16="http://schemas.microsoft.com/office/drawing/2014/main" id="{5722DA11-C38F-9B6B-5EE2-19D609EF2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629001"/>
            <a:ext cx="22350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2" name="Oval 1878">
            <a:extLst>
              <a:ext uri="{FF2B5EF4-FFF2-40B4-BE49-F238E27FC236}">
                <a16:creationId xmlns:a16="http://schemas.microsoft.com/office/drawing/2014/main" id="{AD05EF96-86DE-82AA-E256-F14F04E0A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65023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3" name="Oval 1879">
            <a:extLst>
              <a:ext uri="{FF2B5EF4-FFF2-40B4-BE49-F238E27FC236}">
                <a16:creationId xmlns:a16="http://schemas.microsoft.com/office/drawing/2014/main" id="{500439F4-E841-27B4-25F0-B45BD22AD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91" y="358877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4" name="Oval 1880">
            <a:extLst>
              <a:ext uri="{FF2B5EF4-FFF2-40B4-BE49-F238E27FC236}">
                <a16:creationId xmlns:a16="http://schemas.microsoft.com/office/drawing/2014/main" id="{21BE8909-3155-F90F-1FDB-8CA09E887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91" y="3614473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5" name="Oval 1881">
            <a:extLst>
              <a:ext uri="{FF2B5EF4-FFF2-40B4-BE49-F238E27FC236}">
                <a16:creationId xmlns:a16="http://schemas.microsoft.com/office/drawing/2014/main" id="{E8012AB7-0A6F-069E-231A-B069EE79A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285" y="3617826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6" name="Oval 1882">
            <a:extLst>
              <a:ext uri="{FF2B5EF4-FFF2-40B4-BE49-F238E27FC236}">
                <a16:creationId xmlns:a16="http://schemas.microsoft.com/office/drawing/2014/main" id="{22823D01-3872-C68A-ED6A-0D70C640B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640" y="355636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7" name="Oval 1883">
            <a:extLst>
              <a:ext uri="{FF2B5EF4-FFF2-40B4-BE49-F238E27FC236}">
                <a16:creationId xmlns:a16="http://schemas.microsoft.com/office/drawing/2014/main" id="{7C664F41-0CAD-6ADA-44D1-02161184B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7052" y="3588770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8" name="Oval 1884">
            <a:extLst>
              <a:ext uri="{FF2B5EF4-FFF2-40B4-BE49-F238E27FC236}">
                <a16:creationId xmlns:a16="http://schemas.microsoft.com/office/drawing/2014/main" id="{12838057-A06B-BFC4-5AAE-974AE9CD5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353289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29" name="Oval 1885">
            <a:extLst>
              <a:ext uri="{FF2B5EF4-FFF2-40B4-BE49-F238E27FC236}">
                <a16:creationId xmlns:a16="http://schemas.microsoft.com/office/drawing/2014/main" id="{1F854F62-26E7-31C3-D2C4-49BAEB544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51613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0" name="Oval 1886">
            <a:extLst>
              <a:ext uri="{FF2B5EF4-FFF2-40B4-BE49-F238E27FC236}">
                <a16:creationId xmlns:a16="http://schemas.microsoft.com/office/drawing/2014/main" id="{C09DD538-9050-E4BF-2C98-2DCBFAE18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864797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1" name="Oval 1887">
            <a:extLst>
              <a:ext uri="{FF2B5EF4-FFF2-40B4-BE49-F238E27FC236}">
                <a16:creationId xmlns:a16="http://schemas.microsoft.com/office/drawing/2014/main" id="{25A93534-8271-0977-1206-E2642F501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70" y="3864797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2" name="Oval 1888">
            <a:extLst>
              <a:ext uri="{FF2B5EF4-FFF2-40B4-BE49-F238E27FC236}">
                <a16:creationId xmlns:a16="http://schemas.microsoft.com/office/drawing/2014/main" id="{3529207E-C558-B18C-9CB6-0052CF27B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53624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3" name="Oval 1889">
            <a:extLst>
              <a:ext uri="{FF2B5EF4-FFF2-40B4-BE49-F238E27FC236}">
                <a16:creationId xmlns:a16="http://schemas.microsoft.com/office/drawing/2014/main" id="{C3C8DC3A-6D44-E5BC-0301-29AFA06C1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558" y="3710580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4" name="Oval 1890">
            <a:extLst>
              <a:ext uri="{FF2B5EF4-FFF2-40B4-BE49-F238E27FC236}">
                <a16:creationId xmlns:a16="http://schemas.microsoft.com/office/drawing/2014/main" id="{9C524B55-12C5-3FC2-002F-BEF83E881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318" y="3717285"/>
            <a:ext cx="26820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5" name="Oval 1891">
            <a:extLst>
              <a:ext uri="{FF2B5EF4-FFF2-40B4-BE49-F238E27FC236}">
                <a16:creationId xmlns:a16="http://schemas.microsoft.com/office/drawing/2014/main" id="{8362178A-1172-0916-9CB0-E3D3AA772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549" y="365246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6" name="Oval 1892">
            <a:extLst>
              <a:ext uri="{FF2B5EF4-FFF2-40B4-BE49-F238E27FC236}">
                <a16:creationId xmlns:a16="http://schemas.microsoft.com/office/drawing/2014/main" id="{6EA0FB3B-8D03-ABD0-9599-E6B60B9CE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730" y="363570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7" name="Oval 1893">
            <a:extLst>
              <a:ext uri="{FF2B5EF4-FFF2-40B4-BE49-F238E27FC236}">
                <a16:creationId xmlns:a16="http://schemas.microsoft.com/office/drawing/2014/main" id="{B641EE5C-2A96-5F98-017D-E09FA2D7F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551" y="3605533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8" name="Oval 1894">
            <a:extLst>
              <a:ext uri="{FF2B5EF4-FFF2-40B4-BE49-F238E27FC236}">
                <a16:creationId xmlns:a16="http://schemas.microsoft.com/office/drawing/2014/main" id="{0EE0925D-E072-CA82-83F9-A69BE98E8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790" y="360888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39" name="Oval 1895">
            <a:extLst>
              <a:ext uri="{FF2B5EF4-FFF2-40B4-BE49-F238E27FC236}">
                <a16:creationId xmlns:a16="http://schemas.microsoft.com/office/drawing/2014/main" id="{D50F1ED6-8CA8-05E8-37E3-2A7074063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316" y="358541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0" name="Oval 1896">
            <a:extLst>
              <a:ext uri="{FF2B5EF4-FFF2-40B4-BE49-F238E27FC236}">
                <a16:creationId xmlns:a16="http://schemas.microsoft.com/office/drawing/2014/main" id="{D0E9D1CD-8990-0EFB-FC1C-CF030DBA3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99" y="35708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1" name="Oval 1897">
            <a:extLst>
              <a:ext uri="{FF2B5EF4-FFF2-40B4-BE49-F238E27FC236}">
                <a16:creationId xmlns:a16="http://schemas.microsoft.com/office/drawing/2014/main" id="{92D04B13-A201-A135-18CE-18F845114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790" y="3583183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2" name="Oval 1898">
            <a:extLst>
              <a:ext uri="{FF2B5EF4-FFF2-40B4-BE49-F238E27FC236}">
                <a16:creationId xmlns:a16="http://schemas.microsoft.com/office/drawing/2014/main" id="{CF1DD938-B8F3-C0CD-51FE-F3C19D000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3793" y="360888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3" name="Oval 1899">
            <a:extLst>
              <a:ext uri="{FF2B5EF4-FFF2-40B4-BE49-F238E27FC236}">
                <a16:creationId xmlns:a16="http://schemas.microsoft.com/office/drawing/2014/main" id="{214D7F7F-BFCB-0169-BA8E-EF34598EB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67928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4" name="Oval 1900">
            <a:extLst>
              <a:ext uri="{FF2B5EF4-FFF2-40B4-BE49-F238E27FC236}">
                <a16:creationId xmlns:a16="http://schemas.microsoft.com/office/drawing/2014/main" id="{77902DE4-D200-B48E-62F8-89A27A806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82" y="36614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5" name="Oval 1901">
            <a:extLst>
              <a:ext uri="{FF2B5EF4-FFF2-40B4-BE49-F238E27FC236}">
                <a16:creationId xmlns:a16="http://schemas.microsoft.com/office/drawing/2014/main" id="{F26FEB9E-2832-8A4A-5692-3E05BCF59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35798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6" name="Oval 1902">
            <a:extLst>
              <a:ext uri="{FF2B5EF4-FFF2-40B4-BE49-F238E27FC236}">
                <a16:creationId xmlns:a16="http://schemas.microsoft.com/office/drawing/2014/main" id="{7AC12084-3A65-5997-7BC8-450387D71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9150" y="362676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7" name="Oval 1903">
            <a:extLst>
              <a:ext uri="{FF2B5EF4-FFF2-40B4-BE49-F238E27FC236}">
                <a16:creationId xmlns:a16="http://schemas.microsoft.com/office/drawing/2014/main" id="{5C028C3B-D64C-6D2D-8C1C-20C9A5060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99" y="363794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8" name="Oval 1904">
            <a:extLst>
              <a:ext uri="{FF2B5EF4-FFF2-40B4-BE49-F238E27FC236}">
                <a16:creationId xmlns:a16="http://schemas.microsoft.com/office/drawing/2014/main" id="{EECC3001-880D-7B84-5814-A7481455B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3136" y="359100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49" name="Oval 1905">
            <a:extLst>
              <a:ext uri="{FF2B5EF4-FFF2-40B4-BE49-F238E27FC236}">
                <a16:creationId xmlns:a16="http://schemas.microsoft.com/office/drawing/2014/main" id="{1D9CED59-E79C-F08D-B1E6-B11B6041B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901" y="3620061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0" name="Oval 1906">
            <a:extLst>
              <a:ext uri="{FF2B5EF4-FFF2-40B4-BE49-F238E27FC236}">
                <a16:creationId xmlns:a16="http://schemas.microsoft.com/office/drawing/2014/main" id="{7AEC6BCD-0A08-16C5-F170-B7371A69D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376" y="3664762"/>
            <a:ext cx="20115" cy="2235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1" name="Oval 1907">
            <a:extLst>
              <a:ext uri="{FF2B5EF4-FFF2-40B4-BE49-F238E27FC236}">
                <a16:creationId xmlns:a16="http://schemas.microsoft.com/office/drawing/2014/main" id="{2EE13D28-DE98-23EA-0F1B-C8331F4B2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91" y="367928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2" name="Oval 1908">
            <a:extLst>
              <a:ext uri="{FF2B5EF4-FFF2-40B4-BE49-F238E27FC236}">
                <a16:creationId xmlns:a16="http://schemas.microsoft.com/office/drawing/2014/main" id="{F1FED9F7-A3EA-F91E-0FD3-46D59363C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3670349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3" name="Oval 1909">
            <a:extLst>
              <a:ext uri="{FF2B5EF4-FFF2-40B4-BE49-F238E27FC236}">
                <a16:creationId xmlns:a16="http://schemas.microsoft.com/office/drawing/2014/main" id="{6B580884-E056-1C84-0F9A-E739AF0D5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316" y="363570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4" name="Oval 1910">
            <a:extLst>
              <a:ext uri="{FF2B5EF4-FFF2-40B4-BE49-F238E27FC236}">
                <a16:creationId xmlns:a16="http://schemas.microsoft.com/office/drawing/2014/main" id="{512FEE0D-849E-D598-86A5-48CE343D2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55" y="367034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5" name="Oval 1911">
            <a:extLst>
              <a:ext uri="{FF2B5EF4-FFF2-40B4-BE49-F238E27FC236}">
                <a16:creationId xmlns:a16="http://schemas.microsoft.com/office/drawing/2014/main" id="{7186A56B-0E49-348A-3D7D-CF4F7E409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314" y="3701640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6" name="Oval 1912">
            <a:extLst>
              <a:ext uri="{FF2B5EF4-FFF2-40B4-BE49-F238E27FC236}">
                <a16:creationId xmlns:a16="http://schemas.microsoft.com/office/drawing/2014/main" id="{B53FED5A-150D-E53A-4ACA-70A643230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5487" y="373181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7" name="Oval 1913">
            <a:extLst>
              <a:ext uri="{FF2B5EF4-FFF2-40B4-BE49-F238E27FC236}">
                <a16:creationId xmlns:a16="http://schemas.microsoft.com/office/drawing/2014/main" id="{DEE5F77E-5113-A297-972D-CDCE5B5F5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138" y="374857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8" name="Oval 1914">
            <a:extLst>
              <a:ext uri="{FF2B5EF4-FFF2-40B4-BE49-F238E27FC236}">
                <a16:creationId xmlns:a16="http://schemas.microsoft.com/office/drawing/2014/main" id="{F62005D6-BF91-7804-5EF2-9B9AFE397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1074" y="377539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59" name="Oval 1915">
            <a:extLst>
              <a:ext uri="{FF2B5EF4-FFF2-40B4-BE49-F238E27FC236}">
                <a16:creationId xmlns:a16="http://schemas.microsoft.com/office/drawing/2014/main" id="{237DADA2-11EA-59F9-B946-F36C07CCA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6662" y="365246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0" name="Oval 1916">
            <a:extLst>
              <a:ext uri="{FF2B5EF4-FFF2-40B4-BE49-F238E27FC236}">
                <a16:creationId xmlns:a16="http://schemas.microsoft.com/office/drawing/2014/main" id="{A18C2143-ECF2-1632-2982-930C5A027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6662" y="368152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1" name="Oval 1917">
            <a:extLst>
              <a:ext uri="{FF2B5EF4-FFF2-40B4-BE49-F238E27FC236}">
                <a16:creationId xmlns:a16="http://schemas.microsoft.com/office/drawing/2014/main" id="{5EF219D9-700C-3B84-62D2-532B82007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1074" y="352171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2" name="Oval 1918">
            <a:extLst>
              <a:ext uri="{FF2B5EF4-FFF2-40B4-BE49-F238E27FC236}">
                <a16:creationId xmlns:a16="http://schemas.microsoft.com/office/drawing/2014/main" id="{3924A1BE-36F7-E997-E898-4C6217ABF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99" y="344908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3" name="Oval 1919">
            <a:extLst>
              <a:ext uri="{FF2B5EF4-FFF2-40B4-BE49-F238E27FC236}">
                <a16:creationId xmlns:a16="http://schemas.microsoft.com/office/drawing/2014/main" id="{03F33988-5CB9-145B-D7B9-1140079FF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797" y="365246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4" name="Oval 1920">
            <a:extLst>
              <a:ext uri="{FF2B5EF4-FFF2-40B4-BE49-F238E27FC236}">
                <a16:creationId xmlns:a16="http://schemas.microsoft.com/office/drawing/2014/main" id="{2237D2CB-2DC9-6225-FBE4-AC2A82D04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367593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5" name="Oval 1921">
            <a:extLst>
              <a:ext uri="{FF2B5EF4-FFF2-40B4-BE49-F238E27FC236}">
                <a16:creationId xmlns:a16="http://schemas.microsoft.com/office/drawing/2014/main" id="{4A88BE42-3714-CE6E-31C6-AB780BE36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612238"/>
            <a:ext cx="22350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6" name="Oval 1922">
            <a:extLst>
              <a:ext uri="{FF2B5EF4-FFF2-40B4-BE49-F238E27FC236}">
                <a16:creationId xmlns:a16="http://schemas.microsoft.com/office/drawing/2014/main" id="{3246ED85-A1E8-A926-B16F-C1952702F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637941"/>
            <a:ext cx="22350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7" name="Oval 1923">
            <a:extLst>
              <a:ext uri="{FF2B5EF4-FFF2-40B4-BE49-F238E27FC236}">
                <a16:creationId xmlns:a16="http://schemas.microsoft.com/office/drawing/2014/main" id="{BE4596B3-A3BB-F045-AA09-E4C4A033E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8205" y="3643529"/>
            <a:ext cx="20115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8" name="Oval 1924">
            <a:extLst>
              <a:ext uri="{FF2B5EF4-FFF2-40B4-BE49-F238E27FC236}">
                <a16:creationId xmlns:a16="http://schemas.microsoft.com/office/drawing/2014/main" id="{EA0F6BC0-90AC-CC92-068B-DBF4C38F0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358318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69" name="Oval 1925">
            <a:extLst>
              <a:ext uri="{FF2B5EF4-FFF2-40B4-BE49-F238E27FC236}">
                <a16:creationId xmlns:a16="http://schemas.microsoft.com/office/drawing/2014/main" id="{E3CE5274-03C4-2F82-6EA3-C87F7F8FB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207" y="3612238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0" name="Oval 1926">
            <a:extLst>
              <a:ext uri="{FF2B5EF4-FFF2-40B4-BE49-F238E27FC236}">
                <a16:creationId xmlns:a16="http://schemas.microsoft.com/office/drawing/2014/main" id="{624F9D4C-E10F-D291-503C-F11C5A1F1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7628" y="37429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1" name="Oval 1927">
            <a:extLst>
              <a:ext uri="{FF2B5EF4-FFF2-40B4-BE49-F238E27FC236}">
                <a16:creationId xmlns:a16="http://schemas.microsoft.com/office/drawing/2014/main" id="{50EA6309-1000-0E3F-9CA9-D21F53F2C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69046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2" name="Oval 1928">
            <a:extLst>
              <a:ext uri="{FF2B5EF4-FFF2-40B4-BE49-F238E27FC236}">
                <a16:creationId xmlns:a16="http://schemas.microsoft.com/office/drawing/2014/main" id="{9E702EA1-3790-C55C-F204-17567429D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9806" y="3717285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3" name="Oval 1929">
            <a:extLst>
              <a:ext uri="{FF2B5EF4-FFF2-40B4-BE49-F238E27FC236}">
                <a16:creationId xmlns:a16="http://schemas.microsoft.com/office/drawing/2014/main" id="{4288450C-19E9-D85B-D290-0838149A7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0808" y="3737400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4" name="Oval 1930">
            <a:extLst>
              <a:ext uri="{FF2B5EF4-FFF2-40B4-BE49-F238E27FC236}">
                <a16:creationId xmlns:a16="http://schemas.microsoft.com/office/drawing/2014/main" id="{5584FB94-5CE6-C4D9-2A96-589EEA946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675937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5" name="Oval 1931">
            <a:extLst>
              <a:ext uri="{FF2B5EF4-FFF2-40B4-BE49-F238E27FC236}">
                <a16:creationId xmlns:a16="http://schemas.microsoft.com/office/drawing/2014/main" id="{5C544592-965D-8FE1-DB90-256EDF9C5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701640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6" name="Oval 1932">
            <a:extLst>
              <a:ext uri="{FF2B5EF4-FFF2-40B4-BE49-F238E27FC236}">
                <a16:creationId xmlns:a16="http://schemas.microsoft.com/office/drawing/2014/main" id="{C0330820-7DAB-8481-4FDD-685B72B5B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5451" y="3675937"/>
            <a:ext cx="20115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7" name="Oval 1933">
            <a:extLst>
              <a:ext uri="{FF2B5EF4-FFF2-40B4-BE49-F238E27FC236}">
                <a16:creationId xmlns:a16="http://schemas.microsoft.com/office/drawing/2014/main" id="{8A942980-6CDD-9D11-8573-B1394D769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045" y="3801099"/>
            <a:ext cx="11175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8" name="Oval 1934">
            <a:extLst>
              <a:ext uri="{FF2B5EF4-FFF2-40B4-BE49-F238E27FC236}">
                <a16:creationId xmlns:a16="http://schemas.microsoft.com/office/drawing/2014/main" id="{38F8FD50-6B81-7E0A-2710-8E651277C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748575"/>
            <a:ext cx="11175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79" name="Oval 1935">
            <a:extLst>
              <a:ext uri="{FF2B5EF4-FFF2-40B4-BE49-F238E27FC236}">
                <a16:creationId xmlns:a16="http://schemas.microsoft.com/office/drawing/2014/main" id="{485BEE22-3678-ABAC-B925-E25695C7E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3772043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0" name="Oval 1936">
            <a:extLst>
              <a:ext uri="{FF2B5EF4-FFF2-40B4-BE49-F238E27FC236}">
                <a16:creationId xmlns:a16="http://schemas.microsoft.com/office/drawing/2014/main" id="{01CAF2F1-1C15-4E17-B5AD-F91A01A9F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79551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1" name="Oval 1937">
            <a:extLst>
              <a:ext uri="{FF2B5EF4-FFF2-40B4-BE49-F238E27FC236}">
                <a16:creationId xmlns:a16="http://schemas.microsoft.com/office/drawing/2014/main" id="{03BDE2FB-4D08-F038-369E-25EEC0382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734048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2" name="Oval 1938">
            <a:extLst>
              <a:ext uri="{FF2B5EF4-FFF2-40B4-BE49-F238E27FC236}">
                <a16:creationId xmlns:a16="http://schemas.microsoft.com/office/drawing/2014/main" id="{85F50827-0E16-1A08-FEA2-4C4F1C940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760868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3" name="Oval 1939">
            <a:extLst>
              <a:ext uri="{FF2B5EF4-FFF2-40B4-BE49-F238E27FC236}">
                <a16:creationId xmlns:a16="http://schemas.microsoft.com/office/drawing/2014/main" id="{28F1A571-8FFC-AC2D-8AD4-EEC7FA57E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9633" y="373404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4" name="Oval 1940">
            <a:extLst>
              <a:ext uri="{FF2B5EF4-FFF2-40B4-BE49-F238E27FC236}">
                <a16:creationId xmlns:a16="http://schemas.microsoft.com/office/drawing/2014/main" id="{E28F3E65-2A58-A57E-62F9-C816877B4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711" y="361447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5" name="Oval 1941">
            <a:extLst>
              <a:ext uri="{FF2B5EF4-FFF2-40B4-BE49-F238E27FC236}">
                <a16:creationId xmlns:a16="http://schemas.microsoft.com/office/drawing/2014/main" id="{2DEF1621-7D5D-9F7E-91AF-E0BB5550A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358" y="364129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6" name="Oval 1942">
            <a:extLst>
              <a:ext uri="{FF2B5EF4-FFF2-40B4-BE49-F238E27FC236}">
                <a16:creationId xmlns:a16="http://schemas.microsoft.com/office/drawing/2014/main" id="{ED7B80C9-734B-645F-7928-9B372530C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366476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7" name="Oval 1943">
            <a:extLst>
              <a:ext uri="{FF2B5EF4-FFF2-40B4-BE49-F238E27FC236}">
                <a16:creationId xmlns:a16="http://schemas.microsoft.com/office/drawing/2014/main" id="{9851706D-DE9F-B0D1-F6C7-B2EE1E6CE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360329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8" name="Oval 1944">
            <a:extLst>
              <a:ext uri="{FF2B5EF4-FFF2-40B4-BE49-F238E27FC236}">
                <a16:creationId xmlns:a16="http://schemas.microsoft.com/office/drawing/2014/main" id="{E770FC8C-2F2B-0E6C-49B2-3BD706B7B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3629001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89" name="Oval 1945">
            <a:extLst>
              <a:ext uri="{FF2B5EF4-FFF2-40B4-BE49-F238E27FC236}">
                <a16:creationId xmlns:a16="http://schemas.microsoft.com/office/drawing/2014/main" id="{08851DA5-7D33-324B-1AEF-8B3B7BD7B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706" y="3565303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0" name="Oval 1946">
            <a:extLst>
              <a:ext uri="{FF2B5EF4-FFF2-40B4-BE49-F238E27FC236}">
                <a16:creationId xmlns:a16="http://schemas.microsoft.com/office/drawing/2014/main" id="{590DADF3-6C40-6E7E-9193-7E8AEF560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123" y="3579830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1" name="Oval 1947">
            <a:extLst>
              <a:ext uri="{FF2B5EF4-FFF2-40B4-BE49-F238E27FC236}">
                <a16:creationId xmlns:a16="http://schemas.microsoft.com/office/drawing/2014/main" id="{B29782E1-E69F-5070-BEBB-FB73EF7A4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8768" y="3603298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2" name="Oval 1948">
            <a:extLst>
              <a:ext uri="{FF2B5EF4-FFF2-40B4-BE49-F238E27FC236}">
                <a16:creationId xmlns:a16="http://schemas.microsoft.com/office/drawing/2014/main" id="{6BB6CBAE-D22C-F3DD-1001-53C45523D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287" y="373963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3" name="Oval 1949">
            <a:extLst>
              <a:ext uri="{FF2B5EF4-FFF2-40B4-BE49-F238E27FC236}">
                <a16:creationId xmlns:a16="http://schemas.microsoft.com/office/drawing/2014/main" id="{6E6D64AE-68A8-70B5-A11E-9CC1229CC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699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4" name="Oval 1950">
            <a:extLst>
              <a:ext uri="{FF2B5EF4-FFF2-40B4-BE49-F238E27FC236}">
                <a16:creationId xmlns:a16="http://schemas.microsoft.com/office/drawing/2014/main" id="{794534AF-EA04-DA80-6D7C-AF743BF92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3710580"/>
            <a:ext cx="21233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5" name="Oval 1951">
            <a:extLst>
              <a:ext uri="{FF2B5EF4-FFF2-40B4-BE49-F238E27FC236}">
                <a16:creationId xmlns:a16="http://schemas.microsoft.com/office/drawing/2014/main" id="{A674F33C-31A2-CA26-BC40-4CF2E7F86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467" y="373404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6" name="Oval 1952">
            <a:extLst>
              <a:ext uri="{FF2B5EF4-FFF2-40B4-BE49-F238E27FC236}">
                <a16:creationId xmlns:a16="http://schemas.microsoft.com/office/drawing/2014/main" id="{84C8C863-AFD4-DD47-9F38-BBA234F80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114" y="3672584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7" name="Oval 1953">
            <a:extLst>
              <a:ext uri="{FF2B5EF4-FFF2-40B4-BE49-F238E27FC236}">
                <a16:creationId xmlns:a16="http://schemas.microsoft.com/office/drawing/2014/main" id="{D439C65E-ADE6-1AEB-9454-03FEFBAD8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114" y="369940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8" name="Oval 1954">
            <a:extLst>
              <a:ext uri="{FF2B5EF4-FFF2-40B4-BE49-F238E27FC236}">
                <a16:creationId xmlns:a16="http://schemas.microsoft.com/office/drawing/2014/main" id="{3648CF75-B364-822C-1C5A-1D93EDD16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875" y="3672584"/>
            <a:ext cx="22350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099" name="Oval 1955">
            <a:extLst>
              <a:ext uri="{FF2B5EF4-FFF2-40B4-BE49-F238E27FC236}">
                <a16:creationId xmlns:a16="http://schemas.microsoft.com/office/drawing/2014/main" id="{A6A3A631-A518-398A-AF46-DE0F04576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112" y="3804451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0" name="Oval 1956">
            <a:extLst>
              <a:ext uri="{FF2B5EF4-FFF2-40B4-BE49-F238E27FC236}">
                <a16:creationId xmlns:a16="http://schemas.microsoft.com/office/drawing/2014/main" id="{E61B84CB-5F1A-7434-4F82-EFEBBFEB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78992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1" name="Oval 1957">
            <a:extLst>
              <a:ext uri="{FF2B5EF4-FFF2-40B4-BE49-F238E27FC236}">
                <a16:creationId xmlns:a16="http://schemas.microsoft.com/office/drawing/2014/main" id="{2D069D17-487F-F274-3CBA-A6A3F9E74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396" y="3792159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2" name="Oval 1958">
            <a:extLst>
              <a:ext uri="{FF2B5EF4-FFF2-40B4-BE49-F238E27FC236}">
                <a16:creationId xmlns:a16="http://schemas.microsoft.com/office/drawing/2014/main" id="{1C7CF811-352D-6D90-44B8-62573B4EC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81562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3" name="Oval 1959">
            <a:extLst>
              <a:ext uri="{FF2B5EF4-FFF2-40B4-BE49-F238E27FC236}">
                <a16:creationId xmlns:a16="http://schemas.microsoft.com/office/drawing/2014/main" id="{B67DD2EA-987A-E22E-81EF-DF87CF383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640" y="378992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4" name="Oval 1960">
            <a:extLst>
              <a:ext uri="{FF2B5EF4-FFF2-40B4-BE49-F238E27FC236}">
                <a16:creationId xmlns:a16="http://schemas.microsoft.com/office/drawing/2014/main" id="{C36C5F22-3AF8-D5A5-1788-F17B0AC37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55" y="3556362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5" name="Oval 1961">
            <a:extLst>
              <a:ext uri="{FF2B5EF4-FFF2-40B4-BE49-F238E27FC236}">
                <a16:creationId xmlns:a16="http://schemas.microsoft.com/office/drawing/2014/main" id="{4A0D0803-3371-DD35-30FF-8A1AB27DF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3793" y="356865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6" name="Oval 1962">
            <a:extLst>
              <a:ext uri="{FF2B5EF4-FFF2-40B4-BE49-F238E27FC236}">
                <a16:creationId xmlns:a16="http://schemas.microsoft.com/office/drawing/2014/main" id="{291B28FD-1ADC-C0C7-85C3-B0A4504CF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3" y="3561950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7" name="Oval 1963">
            <a:extLst>
              <a:ext uri="{FF2B5EF4-FFF2-40B4-BE49-F238E27FC236}">
                <a16:creationId xmlns:a16="http://schemas.microsoft.com/office/drawing/2014/main" id="{B373C6BE-7EF6-871B-75E7-2D9A61897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3635706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8" name="Oval 1964">
            <a:extLst>
              <a:ext uri="{FF2B5EF4-FFF2-40B4-BE49-F238E27FC236}">
                <a16:creationId xmlns:a16="http://schemas.microsoft.com/office/drawing/2014/main" id="{8BCF5363-60B1-8AAD-0C38-36388E805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4311" y="354183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09" name="Oval 1965">
            <a:extLst>
              <a:ext uri="{FF2B5EF4-FFF2-40B4-BE49-F238E27FC236}">
                <a16:creationId xmlns:a16="http://schemas.microsoft.com/office/drawing/2014/main" id="{D1733BC0-B416-B0FA-0546-35A2EAF87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91" y="3559715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0" name="Oval 1966">
            <a:extLst>
              <a:ext uri="{FF2B5EF4-FFF2-40B4-BE49-F238E27FC236}">
                <a16:creationId xmlns:a16="http://schemas.microsoft.com/office/drawing/2014/main" id="{20801004-BEAE-CA6E-3202-11B52BB6A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3518367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1" name="Oval 1967">
            <a:extLst>
              <a:ext uri="{FF2B5EF4-FFF2-40B4-BE49-F238E27FC236}">
                <a16:creationId xmlns:a16="http://schemas.microsoft.com/office/drawing/2014/main" id="{73E47AC9-FA89-DC40-AA27-4F19399FA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532895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2" name="Oval 1968">
            <a:extLst>
              <a:ext uri="{FF2B5EF4-FFF2-40B4-BE49-F238E27FC236}">
                <a16:creationId xmlns:a16="http://schemas.microsoft.com/office/drawing/2014/main" id="{928E8663-3A69-8226-D522-2DE50EC56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3588770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3" name="Oval 1969">
            <a:extLst>
              <a:ext uri="{FF2B5EF4-FFF2-40B4-BE49-F238E27FC236}">
                <a16:creationId xmlns:a16="http://schemas.microsoft.com/office/drawing/2014/main" id="{B8B7E891-54A4-694E-297E-CCBFA3DEA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0981" y="3561950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4" name="Oval 1970">
            <a:extLst>
              <a:ext uri="{FF2B5EF4-FFF2-40B4-BE49-F238E27FC236}">
                <a16:creationId xmlns:a16="http://schemas.microsoft.com/office/drawing/2014/main" id="{E449E085-C343-2A5C-05EB-D5A1506C3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6799" y="3536247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5" name="Oval 1971">
            <a:extLst>
              <a:ext uri="{FF2B5EF4-FFF2-40B4-BE49-F238E27FC236}">
                <a16:creationId xmlns:a16="http://schemas.microsoft.com/office/drawing/2014/main" id="{C9D41E7D-65DD-EC6C-E1AF-F2606A30F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3216" y="352171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6" name="Oval 1972">
            <a:extLst>
              <a:ext uri="{FF2B5EF4-FFF2-40B4-BE49-F238E27FC236}">
                <a16:creationId xmlns:a16="http://schemas.microsoft.com/office/drawing/2014/main" id="{F61B68DF-F1C2-6CC0-97FF-A88E7C1F4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875" y="343678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7" name="Oval 1973">
            <a:extLst>
              <a:ext uri="{FF2B5EF4-FFF2-40B4-BE49-F238E27FC236}">
                <a16:creationId xmlns:a16="http://schemas.microsoft.com/office/drawing/2014/main" id="{C200FBEC-1863-9036-FE93-D3C1D554F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2697" y="3458021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8" name="Oval 1974">
            <a:extLst>
              <a:ext uri="{FF2B5EF4-FFF2-40B4-BE49-F238E27FC236}">
                <a16:creationId xmlns:a16="http://schemas.microsoft.com/office/drawing/2014/main" id="{0D30E9F4-614E-8F41-2DF2-5DE4A49C0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483724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19" name="Oval 1975">
            <a:extLst>
              <a:ext uri="{FF2B5EF4-FFF2-40B4-BE49-F238E27FC236}">
                <a16:creationId xmlns:a16="http://schemas.microsoft.com/office/drawing/2014/main" id="{896CFE2C-1FCB-06D0-8B8D-9C9B35754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494899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0" name="Oval 1976">
            <a:extLst>
              <a:ext uri="{FF2B5EF4-FFF2-40B4-BE49-F238E27FC236}">
                <a16:creationId xmlns:a16="http://schemas.microsoft.com/office/drawing/2014/main" id="{A39B2E8F-A9A5-57DF-C446-5F9C1F8B1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7052" y="348931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1" name="Oval 1977">
            <a:extLst>
              <a:ext uri="{FF2B5EF4-FFF2-40B4-BE49-F238E27FC236}">
                <a16:creationId xmlns:a16="http://schemas.microsoft.com/office/drawing/2014/main" id="{FF0FEEDC-77E1-ADC9-3D60-677CC709C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346919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2" name="Oval 1978">
            <a:extLst>
              <a:ext uri="{FF2B5EF4-FFF2-40B4-BE49-F238E27FC236}">
                <a16:creationId xmlns:a16="http://schemas.microsoft.com/office/drawing/2014/main" id="{42BFD240-B0D5-98EC-02FA-846F592CE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0808" y="345802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3" name="Oval 1979">
            <a:extLst>
              <a:ext uri="{FF2B5EF4-FFF2-40B4-BE49-F238E27FC236}">
                <a16:creationId xmlns:a16="http://schemas.microsoft.com/office/drawing/2014/main" id="{54750D1A-D07B-0878-B5ED-0A844AD46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44349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4" name="Oval 1980">
            <a:extLst>
              <a:ext uri="{FF2B5EF4-FFF2-40B4-BE49-F238E27FC236}">
                <a16:creationId xmlns:a16="http://schemas.microsoft.com/office/drawing/2014/main" id="{6419071C-EA52-0364-46E1-EC0D0B799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413320"/>
            <a:ext cx="22350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5" name="Oval 1981">
            <a:extLst>
              <a:ext uri="{FF2B5EF4-FFF2-40B4-BE49-F238E27FC236}">
                <a16:creationId xmlns:a16="http://schemas.microsoft.com/office/drawing/2014/main" id="{18C247E2-4295-D369-5598-4D331891D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9460" y="3425613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6" name="Oval 1982">
            <a:extLst>
              <a:ext uri="{FF2B5EF4-FFF2-40B4-BE49-F238E27FC236}">
                <a16:creationId xmlns:a16="http://schemas.microsoft.com/office/drawing/2014/main" id="{4AF6DA33-208B-E077-6976-A55B2D474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699" y="3393205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7" name="Oval 1983">
            <a:extLst>
              <a:ext uri="{FF2B5EF4-FFF2-40B4-BE49-F238E27FC236}">
                <a16:creationId xmlns:a16="http://schemas.microsoft.com/office/drawing/2014/main" id="{A3909F61-33B7-5FEA-4E88-CDEE1CC72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393205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8" name="Oval 1984">
            <a:extLst>
              <a:ext uri="{FF2B5EF4-FFF2-40B4-BE49-F238E27FC236}">
                <a16:creationId xmlns:a16="http://schemas.microsoft.com/office/drawing/2014/main" id="{9A0D1D0F-BEE5-5354-6875-0AEB7036E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95" y="3367502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29" name="Oval 1985">
            <a:extLst>
              <a:ext uri="{FF2B5EF4-FFF2-40B4-BE49-F238E27FC236}">
                <a16:creationId xmlns:a16="http://schemas.microsoft.com/office/drawing/2014/main" id="{2A60A610-F121-D052-3EDD-40F720AB4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3329506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0" name="Oval 1986">
            <a:extLst>
              <a:ext uri="{FF2B5EF4-FFF2-40B4-BE49-F238E27FC236}">
                <a16:creationId xmlns:a16="http://schemas.microsoft.com/office/drawing/2014/main" id="{37481856-BD12-8CE7-CDED-D73764646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8804" y="3323919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1" name="Oval 1987">
            <a:extLst>
              <a:ext uri="{FF2B5EF4-FFF2-40B4-BE49-F238E27FC236}">
                <a16:creationId xmlns:a16="http://schemas.microsoft.com/office/drawing/2014/main" id="{7051F64D-789A-77B6-41EA-DD634CAD6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340682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2" name="Oval 1988">
            <a:extLst>
              <a:ext uri="{FF2B5EF4-FFF2-40B4-BE49-F238E27FC236}">
                <a16:creationId xmlns:a16="http://schemas.microsoft.com/office/drawing/2014/main" id="{BB57966D-A924-1EC0-CE14-63267EB78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244575"/>
            <a:ext cx="22350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3" name="Oval 1989">
            <a:extLst>
              <a:ext uri="{FF2B5EF4-FFF2-40B4-BE49-F238E27FC236}">
                <a16:creationId xmlns:a16="http://schemas.microsoft.com/office/drawing/2014/main" id="{0BA796FC-EC2A-C7D2-9B7B-340D81C49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2697" y="341332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4" name="Oval 1990">
            <a:extLst>
              <a:ext uri="{FF2B5EF4-FFF2-40B4-BE49-F238E27FC236}">
                <a16:creationId xmlns:a16="http://schemas.microsoft.com/office/drawing/2014/main" id="{31607993-EFF2-92F1-B7DA-FD8B5DF28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39097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5" name="Oval 1991">
            <a:extLst>
              <a:ext uri="{FF2B5EF4-FFF2-40B4-BE49-F238E27FC236}">
                <a16:creationId xmlns:a16="http://schemas.microsoft.com/office/drawing/2014/main" id="{CAB27438-1B21-36D5-E688-B909F82DA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37644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6" name="Oval 1992">
            <a:extLst>
              <a:ext uri="{FF2B5EF4-FFF2-40B4-BE49-F238E27FC236}">
                <a16:creationId xmlns:a16="http://schemas.microsoft.com/office/drawing/2014/main" id="{F66F662E-A9F7-D25F-C952-317FE45FA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334403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7" name="Oval 1993">
            <a:extLst>
              <a:ext uri="{FF2B5EF4-FFF2-40B4-BE49-F238E27FC236}">
                <a16:creationId xmlns:a16="http://schemas.microsoft.com/office/drawing/2014/main" id="{825FA655-2877-414C-76D0-C722ED76C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6050" y="338761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8" name="Oval 1994">
            <a:extLst>
              <a:ext uri="{FF2B5EF4-FFF2-40B4-BE49-F238E27FC236}">
                <a16:creationId xmlns:a16="http://schemas.microsoft.com/office/drawing/2014/main" id="{4A6C315F-98DF-CD04-9190-4E80370BA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699" y="3416673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39" name="Oval 1995">
            <a:extLst>
              <a:ext uri="{FF2B5EF4-FFF2-40B4-BE49-F238E27FC236}">
                <a16:creationId xmlns:a16="http://schemas.microsoft.com/office/drawing/2014/main" id="{7796866B-DB7A-6A4E-ACAB-932E2619B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348707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0" name="Oval 1996">
            <a:extLst>
              <a:ext uri="{FF2B5EF4-FFF2-40B4-BE49-F238E27FC236}">
                <a16:creationId xmlns:a16="http://schemas.microsoft.com/office/drawing/2014/main" id="{1F146DC9-8129-90FB-F0D7-260430A1F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46584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1" name="Oval 1997">
            <a:extLst>
              <a:ext uri="{FF2B5EF4-FFF2-40B4-BE49-F238E27FC236}">
                <a16:creationId xmlns:a16="http://schemas.microsoft.com/office/drawing/2014/main" id="{68DA811C-F0E0-706C-5748-E78115859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4" y="338426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2" name="Oval 1998">
            <a:extLst>
              <a:ext uri="{FF2B5EF4-FFF2-40B4-BE49-F238E27FC236}">
                <a16:creationId xmlns:a16="http://schemas.microsoft.com/office/drawing/2014/main" id="{4C9DC37D-77B0-136D-2158-C1A02CE19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7939" y="343120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3" name="Oval 1999">
            <a:extLst>
              <a:ext uri="{FF2B5EF4-FFF2-40B4-BE49-F238E27FC236}">
                <a16:creationId xmlns:a16="http://schemas.microsoft.com/office/drawing/2014/main" id="{B58C2F64-A92C-9A26-A7F5-AA0B25553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9806" y="3445728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4" name="Oval 2000">
            <a:extLst>
              <a:ext uri="{FF2B5EF4-FFF2-40B4-BE49-F238E27FC236}">
                <a16:creationId xmlns:a16="http://schemas.microsoft.com/office/drawing/2014/main" id="{375764D4-21F9-8481-BE45-AAE2D3CF8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3043" y="3398793"/>
            <a:ext cx="22350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5" name="Oval 2001">
            <a:extLst>
              <a:ext uri="{FF2B5EF4-FFF2-40B4-BE49-F238E27FC236}">
                <a16:creationId xmlns:a16="http://schemas.microsoft.com/office/drawing/2014/main" id="{F8D978E5-F94F-E197-E92A-8D5D36825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3043" y="3427848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6" name="Oval 2002">
            <a:extLst>
              <a:ext uri="{FF2B5EF4-FFF2-40B4-BE49-F238E27FC236}">
                <a16:creationId xmlns:a16="http://schemas.microsoft.com/office/drawing/2014/main" id="{C35D96D8-2B1A-1626-91DE-F2A0DDCE7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347254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7" name="Oval 2003">
            <a:extLst>
              <a:ext uri="{FF2B5EF4-FFF2-40B4-BE49-F238E27FC236}">
                <a16:creationId xmlns:a16="http://schemas.microsoft.com/office/drawing/2014/main" id="{1E89800F-BF27-4300-674F-1A0E07D01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9633" y="348372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8" name="Oval 2004">
            <a:extLst>
              <a:ext uri="{FF2B5EF4-FFF2-40B4-BE49-F238E27FC236}">
                <a16:creationId xmlns:a16="http://schemas.microsoft.com/office/drawing/2014/main" id="{38D64AEE-2236-98A3-0423-A72C43F68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47478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49" name="Oval 2005">
            <a:extLst>
              <a:ext uri="{FF2B5EF4-FFF2-40B4-BE49-F238E27FC236}">
                <a16:creationId xmlns:a16="http://schemas.microsoft.com/office/drawing/2014/main" id="{E836FDAB-2711-2AAE-89F7-248519384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3443493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0" name="Oval 2006">
            <a:extLst>
              <a:ext uri="{FF2B5EF4-FFF2-40B4-BE49-F238E27FC236}">
                <a16:creationId xmlns:a16="http://schemas.microsoft.com/office/drawing/2014/main" id="{6D1E6FF8-E8F0-F4F5-BD71-ABC193EFB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6050" y="3472549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1" name="Oval 2007">
            <a:extLst>
              <a:ext uri="{FF2B5EF4-FFF2-40B4-BE49-F238E27FC236}">
                <a16:creationId xmlns:a16="http://schemas.microsoft.com/office/drawing/2014/main" id="{826503BA-979E-4F32-655C-5470C3F41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4" y="3458021"/>
            <a:ext cx="18998" cy="2235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2" name="Oval 2008">
            <a:extLst>
              <a:ext uri="{FF2B5EF4-FFF2-40B4-BE49-F238E27FC236}">
                <a16:creationId xmlns:a16="http://schemas.microsoft.com/office/drawing/2014/main" id="{7C08F88B-18CA-2F27-2315-E6055D382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706" y="3480371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3" name="Oval 2009">
            <a:extLst>
              <a:ext uri="{FF2B5EF4-FFF2-40B4-BE49-F238E27FC236}">
                <a16:creationId xmlns:a16="http://schemas.microsoft.com/office/drawing/2014/main" id="{7B66F755-0C8E-53BC-B646-B656FFA66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3420025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4" name="Oval 2010">
            <a:extLst>
              <a:ext uri="{FF2B5EF4-FFF2-40B4-BE49-F238E27FC236}">
                <a16:creationId xmlns:a16="http://schemas.microsoft.com/office/drawing/2014/main" id="{E7224881-59CF-1948-62B6-0732C4BC1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3445728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5" name="Oval 2011">
            <a:extLst>
              <a:ext uri="{FF2B5EF4-FFF2-40B4-BE49-F238E27FC236}">
                <a16:creationId xmlns:a16="http://schemas.microsoft.com/office/drawing/2014/main" id="{8D8BD55B-3F39-5025-06C1-B09D80743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112" y="3449081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6" name="Oval 2012">
            <a:extLst>
              <a:ext uri="{FF2B5EF4-FFF2-40B4-BE49-F238E27FC236}">
                <a16:creationId xmlns:a16="http://schemas.microsoft.com/office/drawing/2014/main" id="{319140DD-FA17-0BEC-A3F4-D36C61390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702" y="338761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7" name="Oval 2013">
            <a:extLst>
              <a:ext uri="{FF2B5EF4-FFF2-40B4-BE49-F238E27FC236}">
                <a16:creationId xmlns:a16="http://schemas.microsoft.com/office/drawing/2014/main" id="{F42A69EA-E6EA-1307-0D8A-B18F3D57D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114" y="3420025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8" name="Oval 2014">
            <a:extLst>
              <a:ext uri="{FF2B5EF4-FFF2-40B4-BE49-F238E27FC236}">
                <a16:creationId xmlns:a16="http://schemas.microsoft.com/office/drawing/2014/main" id="{8670D019-E189-34DB-6C89-C3E72E7D2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2697" y="336414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59" name="Oval 2015">
            <a:extLst>
              <a:ext uri="{FF2B5EF4-FFF2-40B4-BE49-F238E27FC236}">
                <a16:creationId xmlns:a16="http://schemas.microsoft.com/office/drawing/2014/main" id="{CD8BBB70-ADF0-D14D-173D-AA8BC6461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34738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0" name="Oval 2016">
            <a:extLst>
              <a:ext uri="{FF2B5EF4-FFF2-40B4-BE49-F238E27FC236}">
                <a16:creationId xmlns:a16="http://schemas.microsoft.com/office/drawing/2014/main" id="{33736212-D960-07A3-2AC9-5F5A28469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9633" y="3364149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1" name="Oval 2017">
            <a:extLst>
              <a:ext uri="{FF2B5EF4-FFF2-40B4-BE49-F238E27FC236}">
                <a16:creationId xmlns:a16="http://schemas.microsoft.com/office/drawing/2014/main" id="{56B987ED-190A-25B1-8EA8-C069FD50F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728" y="348372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2" name="Oval 2018">
            <a:extLst>
              <a:ext uri="{FF2B5EF4-FFF2-40B4-BE49-F238E27FC236}">
                <a16:creationId xmlns:a16="http://schemas.microsoft.com/office/drawing/2014/main" id="{E088579D-B69E-D158-F21F-3FB0D9116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558" y="3451316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3" name="Oval 2019">
            <a:extLst>
              <a:ext uri="{FF2B5EF4-FFF2-40B4-BE49-F238E27FC236}">
                <a16:creationId xmlns:a16="http://schemas.microsoft.com/office/drawing/2014/main" id="{0460E8DF-F115-7C4E-770E-8EDCB1B14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730" y="3436788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4" name="Oval 2020">
            <a:extLst>
              <a:ext uri="{FF2B5EF4-FFF2-40B4-BE49-F238E27FC236}">
                <a16:creationId xmlns:a16="http://schemas.microsoft.com/office/drawing/2014/main" id="{ABC2A92A-4151-FB0B-C1F3-A0538E05F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70" y="3440141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5" name="Oval 2021">
            <a:extLst>
              <a:ext uri="{FF2B5EF4-FFF2-40B4-BE49-F238E27FC236}">
                <a16:creationId xmlns:a16="http://schemas.microsoft.com/office/drawing/2014/main" id="{9DA176FA-8BF8-8699-2A22-96218829A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378" y="341667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6" name="Oval 2022">
            <a:extLst>
              <a:ext uri="{FF2B5EF4-FFF2-40B4-BE49-F238E27FC236}">
                <a16:creationId xmlns:a16="http://schemas.microsoft.com/office/drawing/2014/main" id="{08DFDD93-540C-B719-2C23-713F8EBD8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961" y="3402145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7" name="Oval 2023">
            <a:extLst>
              <a:ext uri="{FF2B5EF4-FFF2-40B4-BE49-F238E27FC236}">
                <a16:creationId xmlns:a16="http://schemas.microsoft.com/office/drawing/2014/main" id="{823ACF3C-2F03-9825-83E2-BB3B66A5D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70" y="341108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8" name="Oval 2024">
            <a:extLst>
              <a:ext uri="{FF2B5EF4-FFF2-40B4-BE49-F238E27FC236}">
                <a16:creationId xmlns:a16="http://schemas.microsoft.com/office/drawing/2014/main" id="{A958DA46-3699-DF1C-EC86-30AA8A94C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44014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69" name="Oval 2025">
            <a:extLst>
              <a:ext uri="{FF2B5EF4-FFF2-40B4-BE49-F238E27FC236}">
                <a16:creationId xmlns:a16="http://schemas.microsoft.com/office/drawing/2014/main" id="{12C3D25C-C65A-F184-24FB-7719D2C2A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6799" y="350942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0" name="Oval 2026">
            <a:extLst>
              <a:ext uri="{FF2B5EF4-FFF2-40B4-BE49-F238E27FC236}">
                <a16:creationId xmlns:a16="http://schemas.microsoft.com/office/drawing/2014/main" id="{69C813BA-2260-1146-361A-35887EBC3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349266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1" name="Oval 2027">
            <a:extLst>
              <a:ext uri="{FF2B5EF4-FFF2-40B4-BE49-F238E27FC236}">
                <a16:creationId xmlns:a16="http://schemas.microsoft.com/office/drawing/2014/main" id="{2209FA91-AA6E-5367-B465-05D7C5C78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624" y="341108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2" name="Oval 2028">
            <a:extLst>
              <a:ext uri="{FF2B5EF4-FFF2-40B4-BE49-F238E27FC236}">
                <a16:creationId xmlns:a16="http://schemas.microsoft.com/office/drawing/2014/main" id="{7EFAFE44-8C0F-BA87-31C8-23445E8D3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458021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3" name="Oval 2029">
            <a:extLst>
              <a:ext uri="{FF2B5EF4-FFF2-40B4-BE49-F238E27FC236}">
                <a16:creationId xmlns:a16="http://schemas.microsoft.com/office/drawing/2014/main" id="{A583AD6D-6FE0-8E23-E324-EA1DACF66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961" y="3469196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4" name="Oval 2030">
            <a:extLst>
              <a:ext uri="{FF2B5EF4-FFF2-40B4-BE49-F238E27FC236}">
                <a16:creationId xmlns:a16="http://schemas.microsoft.com/office/drawing/2014/main" id="{DF996741-BE65-AA68-5170-D88391404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316" y="3422260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5" name="Oval 2031">
            <a:extLst>
              <a:ext uri="{FF2B5EF4-FFF2-40B4-BE49-F238E27FC236}">
                <a16:creationId xmlns:a16="http://schemas.microsoft.com/office/drawing/2014/main" id="{42E804CE-9881-FBEF-FC0E-9B52200F3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4311" y="3411085"/>
            <a:ext cx="22350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6" name="Oval 2032">
            <a:extLst>
              <a:ext uri="{FF2B5EF4-FFF2-40B4-BE49-F238E27FC236}">
                <a16:creationId xmlns:a16="http://schemas.microsoft.com/office/drawing/2014/main" id="{B41315AF-6674-D0E7-653D-2746B726B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963" y="3451316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7" name="Oval 2033">
            <a:extLst>
              <a:ext uri="{FF2B5EF4-FFF2-40B4-BE49-F238E27FC236}">
                <a16:creationId xmlns:a16="http://schemas.microsoft.com/office/drawing/2014/main" id="{36A3E488-6D5E-B4E8-D74D-A8A83F431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55" y="3494899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8" name="Oval 2034">
            <a:extLst>
              <a:ext uri="{FF2B5EF4-FFF2-40B4-BE49-F238E27FC236}">
                <a16:creationId xmlns:a16="http://schemas.microsoft.com/office/drawing/2014/main" id="{06B7456F-9BC6-033C-8751-829F22395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3" y="3509427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79" name="Oval 2035">
            <a:extLst>
              <a:ext uri="{FF2B5EF4-FFF2-40B4-BE49-F238E27FC236}">
                <a16:creationId xmlns:a16="http://schemas.microsoft.com/office/drawing/2014/main" id="{383F23D5-0B26-AC80-6E11-7B17B0AD1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91" y="3498252"/>
            <a:ext cx="21233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0" name="Oval 2036">
            <a:extLst>
              <a:ext uri="{FF2B5EF4-FFF2-40B4-BE49-F238E27FC236}">
                <a16:creationId xmlns:a16="http://schemas.microsoft.com/office/drawing/2014/main" id="{49C03542-F1E0-239E-845D-A9029CCED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378" y="3465844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1" name="Oval 2037">
            <a:extLst>
              <a:ext uri="{FF2B5EF4-FFF2-40B4-BE49-F238E27FC236}">
                <a16:creationId xmlns:a16="http://schemas.microsoft.com/office/drawing/2014/main" id="{50733B50-87A1-33BC-66BC-5F9F5A526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82" y="3498252"/>
            <a:ext cx="22350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2" name="Oval 2038">
            <a:extLst>
              <a:ext uri="{FF2B5EF4-FFF2-40B4-BE49-F238E27FC236}">
                <a16:creationId xmlns:a16="http://schemas.microsoft.com/office/drawing/2014/main" id="{BDDC21E8-58E0-E2DA-6FF1-5776CB6A1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8977" y="348372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3" name="Oval 2039">
            <a:extLst>
              <a:ext uri="{FF2B5EF4-FFF2-40B4-BE49-F238E27FC236}">
                <a16:creationId xmlns:a16="http://schemas.microsoft.com/office/drawing/2014/main" id="{22FD40FE-AC50-BC62-C0BF-EEECCB6D1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385" y="351613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4" name="Oval 2040">
            <a:extLst>
              <a:ext uri="{FF2B5EF4-FFF2-40B4-BE49-F238E27FC236}">
                <a16:creationId xmlns:a16="http://schemas.microsoft.com/office/drawing/2014/main" id="{138C1FB4-040E-774D-E611-3100543B0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558" y="347478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5" name="Oval 2041">
            <a:extLst>
              <a:ext uri="{FF2B5EF4-FFF2-40B4-BE49-F238E27FC236}">
                <a16:creationId xmlns:a16="http://schemas.microsoft.com/office/drawing/2014/main" id="{CAB913FD-79C1-4503-2E57-7D2245022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443493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6" name="Oval 2042">
            <a:extLst>
              <a:ext uri="{FF2B5EF4-FFF2-40B4-BE49-F238E27FC236}">
                <a16:creationId xmlns:a16="http://schemas.microsoft.com/office/drawing/2014/main" id="{19F12B4E-14D9-17F6-6F7D-057D491EF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624" y="3431201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7" name="Oval 2043">
            <a:extLst>
              <a:ext uri="{FF2B5EF4-FFF2-40B4-BE49-F238E27FC236}">
                <a16:creationId xmlns:a16="http://schemas.microsoft.com/office/drawing/2014/main" id="{09D4C85F-07E9-E48D-E824-C1A0261C1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469196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8" name="Oval 2044">
            <a:extLst>
              <a:ext uri="{FF2B5EF4-FFF2-40B4-BE49-F238E27FC236}">
                <a16:creationId xmlns:a16="http://schemas.microsoft.com/office/drawing/2014/main" id="{0E1ACD25-3CB0-9FB4-FD42-406A1979E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385" y="3472549"/>
            <a:ext cx="18998" cy="2235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89" name="Oval 2045">
            <a:extLst>
              <a:ext uri="{FF2B5EF4-FFF2-40B4-BE49-F238E27FC236}">
                <a16:creationId xmlns:a16="http://schemas.microsoft.com/office/drawing/2014/main" id="{1AA17B09-F095-9BC7-2084-6724DE588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622" y="3411085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0" name="Oval 2046">
            <a:extLst>
              <a:ext uri="{FF2B5EF4-FFF2-40B4-BE49-F238E27FC236}">
                <a16:creationId xmlns:a16="http://schemas.microsoft.com/office/drawing/2014/main" id="{6A9BB071-01E1-3F66-11EA-5F1776042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622" y="3445728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1" name="Oval 2047">
            <a:extLst>
              <a:ext uri="{FF2B5EF4-FFF2-40B4-BE49-F238E27FC236}">
                <a16:creationId xmlns:a16="http://schemas.microsoft.com/office/drawing/2014/main" id="{DDED164D-0FFE-E656-337C-AA969C61A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352171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2" name="Oval 2048">
            <a:extLst>
              <a:ext uri="{FF2B5EF4-FFF2-40B4-BE49-F238E27FC236}">
                <a16:creationId xmlns:a16="http://schemas.microsoft.com/office/drawing/2014/main" id="{4F6F89BF-2249-09F3-CEE7-0EBCCB97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350719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3" name="Oval 2049">
            <a:extLst>
              <a:ext uri="{FF2B5EF4-FFF2-40B4-BE49-F238E27FC236}">
                <a16:creationId xmlns:a16="http://schemas.microsoft.com/office/drawing/2014/main" id="{90540168-670C-A377-1A94-480DA4DA2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353289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4" name="Oval 2050">
            <a:extLst>
              <a:ext uri="{FF2B5EF4-FFF2-40B4-BE49-F238E27FC236}">
                <a16:creationId xmlns:a16="http://schemas.microsoft.com/office/drawing/2014/main" id="{4B951424-DFF1-CAAD-BC60-A748CA069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396" y="3507192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5" name="Oval 2051">
            <a:extLst>
              <a:ext uri="{FF2B5EF4-FFF2-40B4-BE49-F238E27FC236}">
                <a16:creationId xmlns:a16="http://schemas.microsoft.com/office/drawing/2014/main" id="{CC0E0204-F247-E481-6FC5-B1F30B8F5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351613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6" name="Oval 2052">
            <a:extLst>
              <a:ext uri="{FF2B5EF4-FFF2-40B4-BE49-F238E27FC236}">
                <a16:creationId xmlns:a16="http://schemas.microsoft.com/office/drawing/2014/main" id="{70FC7512-204F-D014-8392-303A092F0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50383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7" name="Oval 2053">
            <a:extLst>
              <a:ext uri="{FF2B5EF4-FFF2-40B4-BE49-F238E27FC236}">
                <a16:creationId xmlns:a16="http://schemas.microsoft.com/office/drawing/2014/main" id="{CA701FF2-3E83-0CD5-F633-52B3553CF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53066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8" name="Oval 2054">
            <a:extLst>
              <a:ext uri="{FF2B5EF4-FFF2-40B4-BE49-F238E27FC236}">
                <a16:creationId xmlns:a16="http://schemas.microsoft.com/office/drawing/2014/main" id="{CA7BC3B1-9039-698F-5601-986E4BCE4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4" y="355636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199" name="Oval 2055">
            <a:extLst>
              <a:ext uri="{FF2B5EF4-FFF2-40B4-BE49-F238E27FC236}">
                <a16:creationId xmlns:a16="http://schemas.microsoft.com/office/drawing/2014/main" id="{7F568A31-F85E-3DFE-3503-1ED8F6FBF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521719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0" name="Oval 2056">
            <a:extLst>
              <a:ext uri="{FF2B5EF4-FFF2-40B4-BE49-F238E27FC236}">
                <a16:creationId xmlns:a16="http://schemas.microsoft.com/office/drawing/2014/main" id="{C800A3A1-1907-C910-71E6-E621EBAF7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3547422"/>
            <a:ext cx="22350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1" name="Oval 2057">
            <a:extLst>
              <a:ext uri="{FF2B5EF4-FFF2-40B4-BE49-F238E27FC236}">
                <a16:creationId xmlns:a16="http://schemas.microsoft.com/office/drawing/2014/main" id="{BC9C9829-081C-2A01-77A3-ED2DCA1D0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045" y="3574243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2" name="Oval 2058">
            <a:extLst>
              <a:ext uri="{FF2B5EF4-FFF2-40B4-BE49-F238E27FC236}">
                <a16:creationId xmlns:a16="http://schemas.microsoft.com/office/drawing/2014/main" id="{14746408-FEE9-8529-01A9-45846EEAC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58318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3" name="Oval 2059">
            <a:extLst>
              <a:ext uri="{FF2B5EF4-FFF2-40B4-BE49-F238E27FC236}">
                <a16:creationId xmlns:a16="http://schemas.microsoft.com/office/drawing/2014/main" id="{778D00CC-5FE2-95C3-9A41-9844AD3C1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36" y="3559715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4" name="Oval 2060">
            <a:extLst>
              <a:ext uri="{FF2B5EF4-FFF2-40B4-BE49-F238E27FC236}">
                <a16:creationId xmlns:a16="http://schemas.microsoft.com/office/drawing/2014/main" id="{2F3E1CF0-DCE9-5F1F-D789-932B3F965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147" y="3550775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5" name="Oval 2061">
            <a:extLst>
              <a:ext uri="{FF2B5EF4-FFF2-40B4-BE49-F238E27FC236}">
                <a16:creationId xmlns:a16="http://schemas.microsoft.com/office/drawing/2014/main" id="{39CBB699-1B35-964C-9D8A-098E5EB99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558" y="3521719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6" name="Oval 2062">
            <a:extLst>
              <a:ext uri="{FF2B5EF4-FFF2-40B4-BE49-F238E27FC236}">
                <a16:creationId xmlns:a16="http://schemas.microsoft.com/office/drawing/2014/main" id="{CA06F2D6-6A4E-FC98-205C-166BB5979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963" y="354183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7" name="Oval 2063">
            <a:extLst>
              <a:ext uri="{FF2B5EF4-FFF2-40B4-BE49-F238E27FC236}">
                <a16:creationId xmlns:a16="http://schemas.microsoft.com/office/drawing/2014/main" id="{5424694D-9BF3-E4FB-2322-9A64FEF6B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974" y="3376442"/>
            <a:ext cx="18998" cy="2235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8" name="Oval 2064">
            <a:extLst>
              <a:ext uri="{FF2B5EF4-FFF2-40B4-BE49-F238E27FC236}">
                <a16:creationId xmlns:a16="http://schemas.microsoft.com/office/drawing/2014/main" id="{95C2839C-1053-E921-3EE8-6B0FBEF97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29151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09" name="Oval 2065">
            <a:extLst>
              <a:ext uri="{FF2B5EF4-FFF2-40B4-BE49-F238E27FC236}">
                <a16:creationId xmlns:a16="http://schemas.microsoft.com/office/drawing/2014/main" id="{55115FC5-2526-4060-D97A-00114B0D9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6799" y="332950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0" name="Oval 2066">
            <a:extLst>
              <a:ext uri="{FF2B5EF4-FFF2-40B4-BE49-F238E27FC236}">
                <a16:creationId xmlns:a16="http://schemas.microsoft.com/office/drawing/2014/main" id="{6C103FE7-E923-5265-2FF3-FBB90341E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328257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1" name="Oval 2067">
            <a:extLst>
              <a:ext uri="{FF2B5EF4-FFF2-40B4-BE49-F238E27FC236}">
                <a16:creationId xmlns:a16="http://schemas.microsoft.com/office/drawing/2014/main" id="{00D62A1E-F79F-A2E7-671D-E9D8CFCD8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0152" y="325686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2" name="Oval 2068">
            <a:extLst>
              <a:ext uri="{FF2B5EF4-FFF2-40B4-BE49-F238E27FC236}">
                <a16:creationId xmlns:a16="http://schemas.microsoft.com/office/drawing/2014/main" id="{A137C3E8-A99F-DFFC-7A6E-BC4C5E4B2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24457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3" name="Oval 2069">
            <a:extLst>
              <a:ext uri="{FF2B5EF4-FFF2-40B4-BE49-F238E27FC236}">
                <a16:creationId xmlns:a16="http://schemas.microsoft.com/office/drawing/2014/main" id="{CC5026E4-19DA-F316-1366-8410D73C2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373090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4" name="Oval 2070">
            <a:extLst>
              <a:ext uri="{FF2B5EF4-FFF2-40B4-BE49-F238E27FC236}">
                <a16:creationId xmlns:a16="http://schemas.microsoft.com/office/drawing/2014/main" id="{64F78422-7F0A-B7FB-FBB5-BC389EC16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2733" y="336750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5" name="Oval 2071">
            <a:extLst>
              <a:ext uri="{FF2B5EF4-FFF2-40B4-BE49-F238E27FC236}">
                <a16:creationId xmlns:a16="http://schemas.microsoft.com/office/drawing/2014/main" id="{D5A19493-B122-092B-1DE5-AA05E2F7D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35297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6" name="Oval 2072">
            <a:extLst>
              <a:ext uri="{FF2B5EF4-FFF2-40B4-BE49-F238E27FC236}">
                <a16:creationId xmlns:a16="http://schemas.microsoft.com/office/drawing/2014/main" id="{7EB9E430-3D25-528A-2D57-31F9F44FA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3390970"/>
            <a:ext cx="18998" cy="2235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7" name="Oval 2073">
            <a:extLst>
              <a:ext uri="{FF2B5EF4-FFF2-40B4-BE49-F238E27FC236}">
                <a16:creationId xmlns:a16="http://schemas.microsoft.com/office/drawing/2014/main" id="{2D8B4882-6BB4-B559-BE8D-13B7077B6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298" y="3436788"/>
            <a:ext cx="21233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8" name="Oval 2074">
            <a:extLst>
              <a:ext uri="{FF2B5EF4-FFF2-40B4-BE49-F238E27FC236}">
                <a16:creationId xmlns:a16="http://schemas.microsoft.com/office/drawing/2014/main" id="{0481091D-CE08-E33A-EC37-6E11BD1C6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538" y="3474784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19" name="Oval 2075">
            <a:extLst>
              <a:ext uri="{FF2B5EF4-FFF2-40B4-BE49-F238E27FC236}">
                <a16:creationId xmlns:a16="http://schemas.microsoft.com/office/drawing/2014/main" id="{8AF0BECA-FF8E-EAED-0544-C97E477D4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6533" y="349266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0" name="Oval 2076">
            <a:extLst>
              <a:ext uri="{FF2B5EF4-FFF2-40B4-BE49-F238E27FC236}">
                <a16:creationId xmlns:a16="http://schemas.microsoft.com/office/drawing/2014/main" id="{26CBF5D5-8081-5F17-111F-11E5B5070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550775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1" name="Oval 2077">
            <a:extLst>
              <a:ext uri="{FF2B5EF4-FFF2-40B4-BE49-F238E27FC236}">
                <a16:creationId xmlns:a16="http://schemas.microsoft.com/office/drawing/2014/main" id="{18E64377-5613-AF02-C2A1-508DFB41F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353289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2" name="Oval 2078">
            <a:extLst>
              <a:ext uri="{FF2B5EF4-FFF2-40B4-BE49-F238E27FC236}">
                <a16:creationId xmlns:a16="http://schemas.microsoft.com/office/drawing/2014/main" id="{D3C972C8-C3E3-9729-B313-4005D834D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3" y="359100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3" name="Oval 2079">
            <a:extLst>
              <a:ext uri="{FF2B5EF4-FFF2-40B4-BE49-F238E27FC236}">
                <a16:creationId xmlns:a16="http://schemas.microsoft.com/office/drawing/2014/main" id="{F517A7DF-E02C-2A5D-855D-BF65AD004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8054" y="350383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4" name="Oval 2080">
            <a:extLst>
              <a:ext uri="{FF2B5EF4-FFF2-40B4-BE49-F238E27FC236}">
                <a16:creationId xmlns:a16="http://schemas.microsoft.com/office/drawing/2014/main" id="{004F8DA4-11B4-B9C3-CD09-06138F954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735" y="338761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5" name="Oval 2081">
            <a:extLst>
              <a:ext uri="{FF2B5EF4-FFF2-40B4-BE49-F238E27FC236}">
                <a16:creationId xmlns:a16="http://schemas.microsoft.com/office/drawing/2014/main" id="{A282C6AC-1B44-7DA6-8EA4-C24448EC7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91" y="3369737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6" name="Oval 2082">
            <a:extLst>
              <a:ext uri="{FF2B5EF4-FFF2-40B4-BE49-F238E27FC236}">
                <a16:creationId xmlns:a16="http://schemas.microsoft.com/office/drawing/2014/main" id="{6E0B90CC-2468-6697-352D-700F9DDD9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3" y="3390970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7" name="Oval 2083">
            <a:extLst>
              <a:ext uri="{FF2B5EF4-FFF2-40B4-BE49-F238E27FC236}">
                <a16:creationId xmlns:a16="http://schemas.microsoft.com/office/drawing/2014/main" id="{F1C1ECD7-F63D-59A9-D557-ED81BF740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4218" y="404024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8" name="Oval 2084">
            <a:extLst>
              <a:ext uri="{FF2B5EF4-FFF2-40B4-BE49-F238E27FC236}">
                <a16:creationId xmlns:a16="http://schemas.microsoft.com/office/drawing/2014/main" id="{87970898-397C-25E5-DFA2-2B6CFDCDA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36" y="4034660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29" name="Oval 2085">
            <a:extLst>
              <a:ext uri="{FF2B5EF4-FFF2-40B4-BE49-F238E27FC236}">
                <a16:creationId xmlns:a16="http://schemas.microsoft.com/office/drawing/2014/main" id="{E933AD00-2E05-0F65-1DBC-C04E458EE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993312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0" name="Oval 2086">
            <a:extLst>
              <a:ext uri="{FF2B5EF4-FFF2-40B4-BE49-F238E27FC236}">
                <a16:creationId xmlns:a16="http://schemas.microsoft.com/office/drawing/2014/main" id="{D773C6AA-B033-E206-FF88-D70DC9B7B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4022367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1" name="Oval 2087">
            <a:extLst>
              <a:ext uri="{FF2B5EF4-FFF2-40B4-BE49-F238E27FC236}">
                <a16:creationId xmlns:a16="http://schemas.microsoft.com/office/drawing/2014/main" id="{D164AC83-47C9-A971-FE38-36056B154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763103"/>
            <a:ext cx="20115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2" name="Oval 2088">
            <a:extLst>
              <a:ext uri="{FF2B5EF4-FFF2-40B4-BE49-F238E27FC236}">
                <a16:creationId xmlns:a16="http://schemas.microsoft.com/office/drawing/2014/main" id="{E9190827-0143-2AE1-91BD-CF8255257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80445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3" name="Oval 2089">
            <a:extLst>
              <a:ext uri="{FF2B5EF4-FFF2-40B4-BE49-F238E27FC236}">
                <a16:creationId xmlns:a16="http://schemas.microsoft.com/office/drawing/2014/main" id="{F1F1F3DF-1DDC-CB35-C84C-6DF670BCA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82" y="3806686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4" name="Oval 2090">
            <a:extLst>
              <a:ext uri="{FF2B5EF4-FFF2-40B4-BE49-F238E27FC236}">
                <a16:creationId xmlns:a16="http://schemas.microsoft.com/office/drawing/2014/main" id="{5531BAC0-0B08-E3F1-6674-37EA50CED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74857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5" name="Oval 2091">
            <a:extLst>
              <a:ext uri="{FF2B5EF4-FFF2-40B4-BE49-F238E27FC236}">
                <a16:creationId xmlns:a16="http://schemas.microsoft.com/office/drawing/2014/main" id="{0B3B50BA-BB90-407F-F8B2-F31571006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4795" y="3818979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6" name="Oval 2092">
            <a:extLst>
              <a:ext uri="{FF2B5EF4-FFF2-40B4-BE49-F238E27FC236}">
                <a16:creationId xmlns:a16="http://schemas.microsoft.com/office/drawing/2014/main" id="{CAE8BDA7-D1EF-C384-E7B1-8870892AD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797" y="384468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7" name="Oval 2093">
            <a:extLst>
              <a:ext uri="{FF2B5EF4-FFF2-40B4-BE49-F238E27FC236}">
                <a16:creationId xmlns:a16="http://schemas.microsoft.com/office/drawing/2014/main" id="{8B11CD40-E685-1EFE-26F8-7BB26D2A7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626" y="383909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8" name="Oval 2094">
            <a:extLst>
              <a:ext uri="{FF2B5EF4-FFF2-40B4-BE49-F238E27FC236}">
                <a16:creationId xmlns:a16="http://schemas.microsoft.com/office/drawing/2014/main" id="{6089AF84-C393-F35E-74BF-5668D37F0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380668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39" name="Oval 2095">
            <a:extLst>
              <a:ext uri="{FF2B5EF4-FFF2-40B4-BE49-F238E27FC236}">
                <a16:creationId xmlns:a16="http://schemas.microsoft.com/office/drawing/2014/main" id="{7975E9D2-436C-5C8B-465B-3C88F9A73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8156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0" name="Oval 2096">
            <a:extLst>
              <a:ext uri="{FF2B5EF4-FFF2-40B4-BE49-F238E27FC236}">
                <a16:creationId xmlns:a16="http://schemas.microsoft.com/office/drawing/2014/main" id="{BE238D33-A2CA-9F82-9431-7927B4B99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972" y="373404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1" name="Oval 2097">
            <a:extLst>
              <a:ext uri="{FF2B5EF4-FFF2-40B4-BE49-F238E27FC236}">
                <a16:creationId xmlns:a16="http://schemas.microsoft.com/office/drawing/2014/main" id="{73BD5FB7-1B73-2150-D59A-3D6CD4D17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377763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2" name="Oval 2098">
            <a:extLst>
              <a:ext uri="{FF2B5EF4-FFF2-40B4-BE49-F238E27FC236}">
                <a16:creationId xmlns:a16="http://schemas.microsoft.com/office/drawing/2014/main" id="{F0D953CF-9D14-1522-F591-7ED5B648D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3792159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3" name="Oval 2099">
            <a:extLst>
              <a:ext uri="{FF2B5EF4-FFF2-40B4-BE49-F238E27FC236}">
                <a16:creationId xmlns:a16="http://schemas.microsoft.com/office/drawing/2014/main" id="{510F5B8B-9E3C-543A-F8E6-24E5995D0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82" y="3780983"/>
            <a:ext cx="22350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4" name="Oval 2100">
            <a:extLst>
              <a:ext uri="{FF2B5EF4-FFF2-40B4-BE49-F238E27FC236}">
                <a16:creationId xmlns:a16="http://schemas.microsoft.com/office/drawing/2014/main" id="{B4A99B1B-4CF2-F7CE-61C0-0EF4F65AF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74857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5" name="Oval 2101">
            <a:extLst>
              <a:ext uri="{FF2B5EF4-FFF2-40B4-BE49-F238E27FC236}">
                <a16:creationId xmlns:a16="http://schemas.microsoft.com/office/drawing/2014/main" id="{8551D8C7-A58B-D83C-1F72-3AE7DA3E6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735" y="384244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6" name="Oval 2102">
            <a:extLst>
              <a:ext uri="{FF2B5EF4-FFF2-40B4-BE49-F238E27FC236}">
                <a16:creationId xmlns:a16="http://schemas.microsoft.com/office/drawing/2014/main" id="{E3C1F179-0310-FF74-35AD-D3297BA16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8977" y="3835742"/>
            <a:ext cx="2123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7" name="Oval 2103">
            <a:extLst>
              <a:ext uri="{FF2B5EF4-FFF2-40B4-BE49-F238E27FC236}">
                <a16:creationId xmlns:a16="http://schemas.microsoft.com/office/drawing/2014/main" id="{57B209D0-EFE9-8D15-C121-592113643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780983"/>
            <a:ext cx="21233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8" name="Oval 2104">
            <a:extLst>
              <a:ext uri="{FF2B5EF4-FFF2-40B4-BE49-F238E27FC236}">
                <a16:creationId xmlns:a16="http://schemas.microsoft.com/office/drawing/2014/main" id="{D3E17AE7-C82C-F336-8912-EF6FC2979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797" y="3821214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49" name="Oval 2105">
            <a:extLst>
              <a:ext uri="{FF2B5EF4-FFF2-40B4-BE49-F238E27FC236}">
                <a16:creationId xmlns:a16="http://schemas.microsoft.com/office/drawing/2014/main" id="{B07C8074-E004-C23E-0DA9-41C47E92E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385026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0" name="Oval 2106">
            <a:extLst>
              <a:ext uri="{FF2B5EF4-FFF2-40B4-BE49-F238E27FC236}">
                <a16:creationId xmlns:a16="http://schemas.microsoft.com/office/drawing/2014/main" id="{67133D3F-7E8B-A745-8F88-5BFE9D802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961" y="3835742"/>
            <a:ext cx="20115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1" name="Oval 2107">
            <a:extLst>
              <a:ext uri="{FF2B5EF4-FFF2-40B4-BE49-F238E27FC236}">
                <a16:creationId xmlns:a16="http://schemas.microsoft.com/office/drawing/2014/main" id="{58500BF0-A9BF-7C52-084F-39B262C63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3" y="387373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2" name="Oval 2108">
            <a:extLst>
              <a:ext uri="{FF2B5EF4-FFF2-40B4-BE49-F238E27FC236}">
                <a16:creationId xmlns:a16="http://schemas.microsoft.com/office/drawing/2014/main" id="{89CBC38E-D099-0399-9C24-18205CEE8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24" y="3877090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3" name="Oval 2109">
            <a:extLst>
              <a:ext uri="{FF2B5EF4-FFF2-40B4-BE49-F238E27FC236}">
                <a16:creationId xmlns:a16="http://schemas.microsoft.com/office/drawing/2014/main" id="{076C7BA8-73B6-9FFF-D092-EBB60CE51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381897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4" name="Oval 2110">
            <a:extLst>
              <a:ext uri="{FF2B5EF4-FFF2-40B4-BE49-F238E27FC236}">
                <a16:creationId xmlns:a16="http://schemas.microsoft.com/office/drawing/2014/main" id="{95B9FCB0-D2C5-5F3E-261C-78CCA2647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3136" y="389161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5" name="Oval 2111">
            <a:extLst>
              <a:ext uri="{FF2B5EF4-FFF2-40B4-BE49-F238E27FC236}">
                <a16:creationId xmlns:a16="http://schemas.microsoft.com/office/drawing/2014/main" id="{BBF4DB8F-8432-863B-C98C-20AD10202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138" y="391508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6" name="Oval 2112">
            <a:extLst>
              <a:ext uri="{FF2B5EF4-FFF2-40B4-BE49-F238E27FC236}">
                <a16:creationId xmlns:a16="http://schemas.microsoft.com/office/drawing/2014/main" id="{9AE0EAF8-FBDB-85A5-069C-5749E2C8B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390949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7" name="Oval 2113">
            <a:extLst>
              <a:ext uri="{FF2B5EF4-FFF2-40B4-BE49-F238E27FC236}">
                <a16:creationId xmlns:a16="http://schemas.microsoft.com/office/drawing/2014/main" id="{AF758E4B-41A9-1151-D677-1EE93465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2906" y="387932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8" name="Oval 2114">
            <a:extLst>
              <a:ext uri="{FF2B5EF4-FFF2-40B4-BE49-F238E27FC236}">
                <a16:creationId xmlns:a16="http://schemas.microsoft.com/office/drawing/2014/main" id="{7E51E170-3B1E-16E5-43DE-972FAB026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388603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59" name="Oval 2115">
            <a:extLst>
              <a:ext uri="{FF2B5EF4-FFF2-40B4-BE49-F238E27FC236}">
                <a16:creationId xmlns:a16="http://schemas.microsoft.com/office/drawing/2014/main" id="{9CCB1CB6-DBEB-D23A-0936-3FCD4B227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314" y="380445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0" name="Oval 2116">
            <a:extLst>
              <a:ext uri="{FF2B5EF4-FFF2-40B4-BE49-F238E27FC236}">
                <a16:creationId xmlns:a16="http://schemas.microsoft.com/office/drawing/2014/main" id="{C5686EDC-FAF5-647F-076C-F0B1AEB99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2906" y="3848034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1" name="Oval 2117">
            <a:extLst>
              <a:ext uri="{FF2B5EF4-FFF2-40B4-BE49-F238E27FC236}">
                <a16:creationId xmlns:a16="http://schemas.microsoft.com/office/drawing/2014/main" id="{6C1B5E6F-0677-221B-62D7-1858421B6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903" y="3862562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2" name="Oval 2118">
            <a:extLst>
              <a:ext uri="{FF2B5EF4-FFF2-40B4-BE49-F238E27FC236}">
                <a16:creationId xmlns:a16="http://schemas.microsoft.com/office/drawing/2014/main" id="{5CC436E3-99A7-291D-5259-55854B465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24" y="3853622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3" name="Oval 2119">
            <a:extLst>
              <a:ext uri="{FF2B5EF4-FFF2-40B4-BE49-F238E27FC236}">
                <a16:creationId xmlns:a16="http://schemas.microsoft.com/office/drawing/2014/main" id="{0D6BF655-EF02-D08C-6105-203ED3445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728" y="381897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4" name="Oval 2120">
            <a:extLst>
              <a:ext uri="{FF2B5EF4-FFF2-40B4-BE49-F238E27FC236}">
                <a16:creationId xmlns:a16="http://schemas.microsoft.com/office/drawing/2014/main" id="{7CCA6651-CD24-1FDF-5B03-229291B9E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2076" y="3911733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5" name="Oval 2121">
            <a:extLst>
              <a:ext uri="{FF2B5EF4-FFF2-40B4-BE49-F238E27FC236}">
                <a16:creationId xmlns:a16="http://schemas.microsoft.com/office/drawing/2014/main" id="{724A5031-0878-0780-9A4E-E80EC3B50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318" y="3906145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6" name="Oval 2122">
            <a:extLst>
              <a:ext uri="{FF2B5EF4-FFF2-40B4-BE49-F238E27FC236}">
                <a16:creationId xmlns:a16="http://schemas.microsoft.com/office/drawing/2014/main" id="{654D2021-8B10-F203-FAD8-D12188FC6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145" y="3902793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7" name="Oval 2123">
            <a:extLst>
              <a:ext uri="{FF2B5EF4-FFF2-40B4-BE49-F238E27FC236}">
                <a16:creationId xmlns:a16="http://schemas.microsoft.com/office/drawing/2014/main" id="{7A338FB2-C5EE-0FB0-DFF5-F46A1FF3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2733" y="3853622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8" name="Oval 2124">
            <a:extLst>
              <a:ext uri="{FF2B5EF4-FFF2-40B4-BE49-F238E27FC236}">
                <a16:creationId xmlns:a16="http://schemas.microsoft.com/office/drawing/2014/main" id="{8C278A0B-DD3C-DE12-F9C6-9C29A231F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138" y="389161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69" name="Oval 2125">
            <a:extLst>
              <a:ext uri="{FF2B5EF4-FFF2-40B4-BE49-F238E27FC236}">
                <a16:creationId xmlns:a16="http://schemas.microsoft.com/office/drawing/2014/main" id="{F9CE6F72-8A75-7150-F88F-B378C04BE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903" y="392067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0" name="Oval 2126">
            <a:extLst>
              <a:ext uri="{FF2B5EF4-FFF2-40B4-BE49-F238E27FC236}">
                <a16:creationId xmlns:a16="http://schemas.microsoft.com/office/drawing/2014/main" id="{C01AB215-F819-958C-C6B1-1FA3B7DCB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0" y="383350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1" name="Oval 2127">
            <a:extLst>
              <a:ext uri="{FF2B5EF4-FFF2-40B4-BE49-F238E27FC236}">
                <a16:creationId xmlns:a16="http://schemas.microsoft.com/office/drawing/2014/main" id="{B141F5AC-F02C-805E-89E8-22F433EDC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871502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2" name="Oval 2128">
            <a:extLst>
              <a:ext uri="{FF2B5EF4-FFF2-40B4-BE49-F238E27FC236}">
                <a16:creationId xmlns:a16="http://schemas.microsoft.com/office/drawing/2014/main" id="{D21C6C6F-A390-D087-1B70-6FE7DAB4F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790" y="3873737"/>
            <a:ext cx="20115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3" name="Oval 2129">
            <a:extLst>
              <a:ext uri="{FF2B5EF4-FFF2-40B4-BE49-F238E27FC236}">
                <a16:creationId xmlns:a16="http://schemas.microsoft.com/office/drawing/2014/main" id="{7A358ECE-0F28-3B79-849B-7A8F0A523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381562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4" name="Oval 2130">
            <a:extLst>
              <a:ext uri="{FF2B5EF4-FFF2-40B4-BE49-F238E27FC236}">
                <a16:creationId xmlns:a16="http://schemas.microsoft.com/office/drawing/2014/main" id="{4C32967E-8843-CED1-55D5-CA5712C18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558" y="39117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5" name="Oval 2131">
            <a:extLst>
              <a:ext uri="{FF2B5EF4-FFF2-40B4-BE49-F238E27FC236}">
                <a16:creationId xmlns:a16="http://schemas.microsoft.com/office/drawing/2014/main" id="{1EABD734-3717-F146-44C4-201C7EA6E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90614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6" name="Oval 2132">
            <a:extLst>
              <a:ext uri="{FF2B5EF4-FFF2-40B4-BE49-F238E27FC236}">
                <a16:creationId xmlns:a16="http://schemas.microsoft.com/office/drawing/2014/main" id="{FF075800-BC6B-4433-6ED0-150910167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207" y="387709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7" name="Oval 2133">
            <a:extLst>
              <a:ext uri="{FF2B5EF4-FFF2-40B4-BE49-F238E27FC236}">
                <a16:creationId xmlns:a16="http://schemas.microsoft.com/office/drawing/2014/main" id="{C404030B-C994-B345-7438-8B3395DBD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626" y="3661409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8" name="Oval 2134">
            <a:extLst>
              <a:ext uri="{FF2B5EF4-FFF2-40B4-BE49-F238E27FC236}">
                <a16:creationId xmlns:a16="http://schemas.microsoft.com/office/drawing/2014/main" id="{EAF0AA37-70D9-9E1E-D1D8-39A5BDD55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209" y="388267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79" name="Oval 2135">
            <a:extLst>
              <a:ext uri="{FF2B5EF4-FFF2-40B4-BE49-F238E27FC236}">
                <a16:creationId xmlns:a16="http://schemas.microsoft.com/office/drawing/2014/main" id="{34845208-80DC-9252-DFD7-A120C45D2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2733" y="380109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0" name="Oval 2136">
            <a:extLst>
              <a:ext uri="{FF2B5EF4-FFF2-40B4-BE49-F238E27FC236}">
                <a16:creationId xmlns:a16="http://schemas.microsoft.com/office/drawing/2014/main" id="{5C4AD342-4E18-DE3E-9062-C9FA7B01E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385026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1" name="Oval 2137">
            <a:extLst>
              <a:ext uri="{FF2B5EF4-FFF2-40B4-BE49-F238E27FC236}">
                <a16:creationId xmlns:a16="http://schemas.microsoft.com/office/drawing/2014/main" id="{0A241C0F-7D94-80C0-303B-6A57DC3C9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147" y="381562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2" name="Oval 2138">
            <a:extLst>
              <a:ext uri="{FF2B5EF4-FFF2-40B4-BE49-F238E27FC236}">
                <a16:creationId xmlns:a16="http://schemas.microsoft.com/office/drawing/2014/main" id="{396F6380-2EB5-D4E0-1734-5BA24426A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902793"/>
            <a:ext cx="2011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3" name="Oval 2139">
            <a:extLst>
              <a:ext uri="{FF2B5EF4-FFF2-40B4-BE49-F238E27FC236}">
                <a16:creationId xmlns:a16="http://schemas.microsoft.com/office/drawing/2014/main" id="{BAB8DF19-D411-5570-F6A1-542995F19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390055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4" name="Oval 2140">
            <a:extLst>
              <a:ext uri="{FF2B5EF4-FFF2-40B4-BE49-F238E27FC236}">
                <a16:creationId xmlns:a16="http://schemas.microsoft.com/office/drawing/2014/main" id="{798916F8-2600-31E2-5928-8F1E7840E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8205" y="3888265"/>
            <a:ext cx="2011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5" name="Oval 2141">
            <a:extLst>
              <a:ext uri="{FF2B5EF4-FFF2-40B4-BE49-F238E27FC236}">
                <a16:creationId xmlns:a16="http://schemas.microsoft.com/office/drawing/2014/main" id="{AC240EE6-ED2C-EC46-8CB3-0EE5AE64C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7722" y="392067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6" name="Oval 2142">
            <a:extLst>
              <a:ext uri="{FF2B5EF4-FFF2-40B4-BE49-F238E27FC236}">
                <a16:creationId xmlns:a16="http://schemas.microsoft.com/office/drawing/2014/main" id="{B2090164-2411-C2BA-30C0-988F08662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961" y="3958669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7" name="Oval 2143">
            <a:extLst>
              <a:ext uri="{FF2B5EF4-FFF2-40B4-BE49-F238E27FC236}">
                <a16:creationId xmlns:a16="http://schemas.microsoft.com/office/drawing/2014/main" id="{5978D6C5-C005-907C-495E-F21D56227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132" y="3960904"/>
            <a:ext cx="20115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8" name="Oval 2144">
            <a:extLst>
              <a:ext uri="{FF2B5EF4-FFF2-40B4-BE49-F238E27FC236}">
                <a16:creationId xmlns:a16="http://schemas.microsoft.com/office/drawing/2014/main" id="{4F846824-8D83-4065-2585-A4C68399E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903" y="3902793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89" name="Oval 2145">
            <a:extLst>
              <a:ext uri="{FF2B5EF4-FFF2-40B4-BE49-F238E27FC236}">
                <a16:creationId xmlns:a16="http://schemas.microsoft.com/office/drawing/2014/main" id="{CB39E6EE-84D4-EAC3-3D92-DE7DA7325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897" y="397543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0" name="Oval 2146">
            <a:extLst>
              <a:ext uri="{FF2B5EF4-FFF2-40B4-BE49-F238E27FC236}">
                <a16:creationId xmlns:a16="http://schemas.microsoft.com/office/drawing/2014/main" id="{2B3B57F4-7CF3-1030-7737-7CE0E1FEB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99" y="399889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1" name="Oval 2147">
            <a:extLst>
              <a:ext uri="{FF2B5EF4-FFF2-40B4-BE49-F238E27FC236}">
                <a16:creationId xmlns:a16="http://schemas.microsoft.com/office/drawing/2014/main" id="{49F368E0-E925-DD16-8BE8-D3D43F514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728" y="399331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2" name="Oval 2148">
            <a:extLst>
              <a:ext uri="{FF2B5EF4-FFF2-40B4-BE49-F238E27FC236}">
                <a16:creationId xmlns:a16="http://schemas.microsoft.com/office/drawing/2014/main" id="{81C5BA4D-53CE-ECC2-63E6-FB909CD0C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551" y="3969844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3" name="Oval 2149">
            <a:extLst>
              <a:ext uri="{FF2B5EF4-FFF2-40B4-BE49-F238E27FC236}">
                <a16:creationId xmlns:a16="http://schemas.microsoft.com/office/drawing/2014/main" id="{4D7DEC86-57CE-2D86-C2DE-84D86A82A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1074" y="3888265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4" name="Oval 2150">
            <a:extLst>
              <a:ext uri="{FF2B5EF4-FFF2-40B4-BE49-F238E27FC236}">
                <a16:creationId xmlns:a16="http://schemas.microsoft.com/office/drawing/2014/main" id="{B1F8D1C0-A71A-54F4-2536-16A7DD3DF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549" y="3931848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5" name="Oval 2151">
            <a:extLst>
              <a:ext uri="{FF2B5EF4-FFF2-40B4-BE49-F238E27FC236}">
                <a16:creationId xmlns:a16="http://schemas.microsoft.com/office/drawing/2014/main" id="{F33E9365-61B3-C4DA-4596-0DA07C403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3946376"/>
            <a:ext cx="2011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6" name="Oval 2152">
            <a:extLst>
              <a:ext uri="{FF2B5EF4-FFF2-40B4-BE49-F238E27FC236}">
                <a16:creationId xmlns:a16="http://schemas.microsoft.com/office/drawing/2014/main" id="{46871736-E7AF-945B-4CF3-8E2CF99D2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4484" y="393855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7" name="Oval 2153">
            <a:extLst>
              <a:ext uri="{FF2B5EF4-FFF2-40B4-BE49-F238E27FC236}">
                <a16:creationId xmlns:a16="http://schemas.microsoft.com/office/drawing/2014/main" id="{BFE7C504-D8B0-3588-3A29-23AC7EFC1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961" y="3989959"/>
            <a:ext cx="2011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8" name="Oval 2154">
            <a:extLst>
              <a:ext uri="{FF2B5EF4-FFF2-40B4-BE49-F238E27FC236}">
                <a16:creationId xmlns:a16="http://schemas.microsoft.com/office/drawing/2014/main" id="{421E4FD4-F722-1148-6297-5D178D9FB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2906" y="398772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299" name="Oval 2155">
            <a:extLst>
              <a:ext uri="{FF2B5EF4-FFF2-40B4-BE49-F238E27FC236}">
                <a16:creationId xmlns:a16="http://schemas.microsoft.com/office/drawing/2014/main" id="{BC36EE31-32B4-7AF6-EADE-36DDA8F1A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376" y="3938553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0" name="Oval 2156">
            <a:extLst>
              <a:ext uri="{FF2B5EF4-FFF2-40B4-BE49-F238E27FC236}">
                <a16:creationId xmlns:a16="http://schemas.microsoft.com/office/drawing/2014/main" id="{F620F41F-A65A-C387-A099-234DFB052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3975431"/>
            <a:ext cx="2011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1" name="Oval 2157">
            <a:extLst>
              <a:ext uri="{FF2B5EF4-FFF2-40B4-BE49-F238E27FC236}">
                <a16:creationId xmlns:a16="http://schemas.microsoft.com/office/drawing/2014/main" id="{D96F4096-021D-4115-5BF0-5255E860D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95" y="4065950"/>
            <a:ext cx="22350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2" name="Oval 2158">
            <a:extLst>
              <a:ext uri="{FF2B5EF4-FFF2-40B4-BE49-F238E27FC236}">
                <a16:creationId xmlns:a16="http://schemas.microsoft.com/office/drawing/2014/main" id="{CBB24F91-65E8-03C9-FE56-30D407941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810" y="4080478"/>
            <a:ext cx="2123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3" name="Oval 2159">
            <a:extLst>
              <a:ext uri="{FF2B5EF4-FFF2-40B4-BE49-F238E27FC236}">
                <a16:creationId xmlns:a16="http://schemas.microsoft.com/office/drawing/2014/main" id="{B06DAEE1-1B22-310F-7877-2B099CD38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66" y="4069303"/>
            <a:ext cx="20115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4" name="Oval 2160">
            <a:extLst>
              <a:ext uri="{FF2B5EF4-FFF2-40B4-BE49-F238E27FC236}">
                <a16:creationId xmlns:a16="http://schemas.microsoft.com/office/drawing/2014/main" id="{1DB58AE2-9976-3516-BF95-0D839C410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635" y="4036895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5" name="Oval 2161">
            <a:extLst>
              <a:ext uri="{FF2B5EF4-FFF2-40B4-BE49-F238E27FC236}">
                <a16:creationId xmlns:a16="http://schemas.microsoft.com/office/drawing/2014/main" id="{AD7B4AE0-00F8-1022-4673-0CE12D0D3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7535" y="4031307"/>
            <a:ext cx="21233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6" name="Oval 2162">
            <a:extLst>
              <a:ext uri="{FF2B5EF4-FFF2-40B4-BE49-F238E27FC236}">
                <a16:creationId xmlns:a16="http://schemas.microsoft.com/office/drawing/2014/main" id="{A835D7EF-72D7-D33B-179A-E3EDF155E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127" y="4071538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7" name="Oval 2163">
            <a:extLst>
              <a:ext uri="{FF2B5EF4-FFF2-40B4-BE49-F238E27FC236}">
                <a16:creationId xmlns:a16="http://schemas.microsoft.com/office/drawing/2014/main" id="{B101CE2E-1E5E-8C72-DFD6-D8B0F9C66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427" y="4069303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8" name="Oval 2164">
            <a:extLst>
              <a:ext uri="{FF2B5EF4-FFF2-40B4-BE49-F238E27FC236}">
                <a16:creationId xmlns:a16="http://schemas.microsoft.com/office/drawing/2014/main" id="{A05773E3-5488-0F28-87AA-C43155537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600" y="4083830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09" name="Oval 2165">
            <a:extLst>
              <a:ext uri="{FF2B5EF4-FFF2-40B4-BE49-F238E27FC236}">
                <a16:creationId xmlns:a16="http://schemas.microsoft.com/office/drawing/2014/main" id="{3C1E7527-6779-0DD0-72B0-148052D94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362" y="4045835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0" name="Oval 2166">
            <a:extLst>
              <a:ext uri="{FF2B5EF4-FFF2-40B4-BE49-F238E27FC236}">
                <a16:creationId xmlns:a16="http://schemas.microsoft.com/office/drawing/2014/main" id="{02FFF996-5297-FD38-BC62-E9C25A00E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360" y="4060363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1" name="Oval 2167">
            <a:extLst>
              <a:ext uri="{FF2B5EF4-FFF2-40B4-BE49-F238E27FC236}">
                <a16:creationId xmlns:a16="http://schemas.microsoft.com/office/drawing/2014/main" id="{6F1DDD1C-8957-1D76-70F5-18AA05BAF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4147529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2" name="Oval 2168">
            <a:extLst>
              <a:ext uri="{FF2B5EF4-FFF2-40B4-BE49-F238E27FC236}">
                <a16:creationId xmlns:a16="http://schemas.microsoft.com/office/drawing/2014/main" id="{0B934C6D-4A0E-D7FF-35F7-C050D70C3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189" y="413300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3" name="Oval 2169">
            <a:extLst>
              <a:ext uri="{FF2B5EF4-FFF2-40B4-BE49-F238E27FC236}">
                <a16:creationId xmlns:a16="http://schemas.microsoft.com/office/drawing/2014/main" id="{CD73D784-AC87-E3D4-5866-5C71D2487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42" y="410729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4" name="Oval 2170">
            <a:extLst>
              <a:ext uri="{FF2B5EF4-FFF2-40B4-BE49-F238E27FC236}">
                <a16:creationId xmlns:a16="http://schemas.microsoft.com/office/drawing/2014/main" id="{17BF10C5-79B3-E546-EFDF-12FA3B644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431" y="415088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5" name="Oval 2171">
            <a:extLst>
              <a:ext uri="{FF2B5EF4-FFF2-40B4-BE49-F238E27FC236}">
                <a16:creationId xmlns:a16="http://schemas.microsoft.com/office/drawing/2014/main" id="{C780595D-4AC2-8633-0B37-5A0CAA241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48" y="418328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6" name="Oval 2172">
            <a:extLst>
              <a:ext uri="{FF2B5EF4-FFF2-40B4-BE49-F238E27FC236}">
                <a16:creationId xmlns:a16="http://schemas.microsoft.com/office/drawing/2014/main" id="{CC87AFEF-3922-D75D-F51E-040955DA9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684" y="413858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7" name="Oval 2173">
            <a:extLst>
              <a:ext uri="{FF2B5EF4-FFF2-40B4-BE49-F238E27FC236}">
                <a16:creationId xmlns:a16="http://schemas.microsoft.com/office/drawing/2014/main" id="{4DE57720-ED21-D17F-1970-39BC4E64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4124061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8" name="Oval 2174">
            <a:extLst>
              <a:ext uri="{FF2B5EF4-FFF2-40B4-BE49-F238E27FC236}">
                <a16:creationId xmlns:a16="http://schemas.microsoft.com/office/drawing/2014/main" id="{3A6EC5A2-01F3-617C-BCCE-5246DAAB6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092" y="410171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19" name="Oval 2175">
            <a:extLst>
              <a:ext uri="{FF2B5EF4-FFF2-40B4-BE49-F238E27FC236}">
                <a16:creationId xmlns:a16="http://schemas.microsoft.com/office/drawing/2014/main" id="{996E3B18-8759-E8FF-46DF-C0EA59614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684" y="407824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0" name="Oval 2176">
            <a:extLst>
              <a:ext uri="{FF2B5EF4-FFF2-40B4-BE49-F238E27FC236}">
                <a16:creationId xmlns:a16="http://schemas.microsoft.com/office/drawing/2014/main" id="{AB915A46-ECA6-84BC-779B-F791C1BA3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600" y="4092771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1" name="Oval 2177">
            <a:extLst>
              <a:ext uri="{FF2B5EF4-FFF2-40B4-BE49-F238E27FC236}">
                <a16:creationId xmlns:a16="http://schemas.microsoft.com/office/drawing/2014/main" id="{464EDB05-417F-6147-2E17-0EA04803E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2950" y="4087183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2" name="Oval 2178">
            <a:extLst>
              <a:ext uri="{FF2B5EF4-FFF2-40B4-BE49-F238E27FC236}">
                <a16:creationId xmlns:a16="http://schemas.microsoft.com/office/drawing/2014/main" id="{77A64B93-4EC5-ED13-D169-B58A6D4A6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192" y="408718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3" name="Oval 2179">
            <a:extLst>
              <a:ext uri="{FF2B5EF4-FFF2-40B4-BE49-F238E27FC236}">
                <a16:creationId xmlns:a16="http://schemas.microsoft.com/office/drawing/2014/main" id="{98AF286B-C0BC-D6A8-22AF-53BB53431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777" y="406930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4" name="Oval 2180">
            <a:extLst>
              <a:ext uri="{FF2B5EF4-FFF2-40B4-BE49-F238E27FC236}">
                <a16:creationId xmlns:a16="http://schemas.microsoft.com/office/drawing/2014/main" id="{0403EE3F-9DE9-00B7-1EF1-DB541E325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427" y="4040247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5" name="Oval 2181">
            <a:extLst>
              <a:ext uri="{FF2B5EF4-FFF2-40B4-BE49-F238E27FC236}">
                <a16:creationId xmlns:a16="http://schemas.microsoft.com/office/drawing/2014/main" id="{D4F72650-C12E-D60F-19DE-08BA10048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1775" y="411623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6" name="Oval 2182">
            <a:extLst>
              <a:ext uri="{FF2B5EF4-FFF2-40B4-BE49-F238E27FC236}">
                <a16:creationId xmlns:a16="http://schemas.microsoft.com/office/drawing/2014/main" id="{15928AE9-DF35-74B6-E9EE-EF377E276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713" y="413858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7" name="Oval 2183">
            <a:extLst>
              <a:ext uri="{FF2B5EF4-FFF2-40B4-BE49-F238E27FC236}">
                <a16:creationId xmlns:a16="http://schemas.microsoft.com/office/drawing/2014/main" id="{C5463AC8-3D3A-461E-86C5-FAD48E1FB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362" y="415646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8" name="Oval 2184">
            <a:extLst>
              <a:ext uri="{FF2B5EF4-FFF2-40B4-BE49-F238E27FC236}">
                <a16:creationId xmlns:a16="http://schemas.microsoft.com/office/drawing/2014/main" id="{D4204FFD-B08F-6679-01A1-8E63750A7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531" y="4153117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29" name="Oval 2185">
            <a:extLst>
              <a:ext uri="{FF2B5EF4-FFF2-40B4-BE49-F238E27FC236}">
                <a16:creationId xmlns:a16="http://schemas.microsoft.com/office/drawing/2014/main" id="{5F4CF686-E826-681E-1EB9-2DC243E1B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1602" y="410171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0" name="Oval 2186">
            <a:extLst>
              <a:ext uri="{FF2B5EF4-FFF2-40B4-BE49-F238E27FC236}">
                <a16:creationId xmlns:a16="http://schemas.microsoft.com/office/drawing/2014/main" id="{70F21464-14AD-7338-AD70-D12D49CC8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542" y="4049187"/>
            <a:ext cx="18998" cy="2235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1" name="Oval 2187">
            <a:extLst>
              <a:ext uri="{FF2B5EF4-FFF2-40B4-BE49-F238E27FC236}">
                <a16:creationId xmlns:a16="http://schemas.microsoft.com/office/drawing/2014/main" id="{9F5CB5BD-B49D-C5A9-26E1-022E4EE14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192" y="4022367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2" name="Oval 2188">
            <a:extLst>
              <a:ext uri="{FF2B5EF4-FFF2-40B4-BE49-F238E27FC236}">
                <a16:creationId xmlns:a16="http://schemas.microsoft.com/office/drawing/2014/main" id="{ECB4CB50-555C-B8ED-D3CA-87632D6D9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713" y="408941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3" name="Oval 2189">
            <a:extLst>
              <a:ext uri="{FF2B5EF4-FFF2-40B4-BE49-F238E27FC236}">
                <a16:creationId xmlns:a16="http://schemas.microsoft.com/office/drawing/2014/main" id="{998F027F-CA51-8AF9-1EBA-7D9B58628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360" y="411847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4" name="Oval 2190">
            <a:extLst>
              <a:ext uri="{FF2B5EF4-FFF2-40B4-BE49-F238E27FC236}">
                <a16:creationId xmlns:a16="http://schemas.microsoft.com/office/drawing/2014/main" id="{E3146BF1-897C-5087-FE3D-2CDBB75FD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3952" y="4162057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5" name="Oval 2191">
            <a:extLst>
              <a:ext uri="{FF2B5EF4-FFF2-40B4-BE49-F238E27FC236}">
                <a16:creationId xmlns:a16="http://schemas.microsoft.com/office/drawing/2014/main" id="{F620B333-FC82-18BA-96EF-2D793B952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1775" y="413300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6" name="Oval 2192">
            <a:extLst>
              <a:ext uri="{FF2B5EF4-FFF2-40B4-BE49-F238E27FC236}">
                <a16:creationId xmlns:a16="http://schemas.microsoft.com/office/drawing/2014/main" id="{372201EE-4485-4468-63AC-8C3D02784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797" y="398995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7" name="Oval 2193">
            <a:extLst>
              <a:ext uri="{FF2B5EF4-FFF2-40B4-BE49-F238E27FC236}">
                <a16:creationId xmlns:a16="http://schemas.microsoft.com/office/drawing/2014/main" id="{277F5AFE-5F1A-504F-2B39-42ADED0C5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36" y="4027955"/>
            <a:ext cx="22350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8" name="Oval 2194">
            <a:extLst>
              <a:ext uri="{FF2B5EF4-FFF2-40B4-BE49-F238E27FC236}">
                <a16:creationId xmlns:a16="http://schemas.microsoft.com/office/drawing/2014/main" id="{8E670BB5-4F90-899A-754A-DA904D251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207" y="403466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39" name="Oval 2195">
            <a:extLst>
              <a:ext uri="{FF2B5EF4-FFF2-40B4-BE49-F238E27FC236}">
                <a16:creationId xmlns:a16="http://schemas.microsoft.com/office/drawing/2014/main" id="{375E2D02-781A-5AA7-34AE-223DA334D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145" y="399889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0" name="Oval 2196">
            <a:extLst>
              <a:ext uri="{FF2B5EF4-FFF2-40B4-BE49-F238E27FC236}">
                <a16:creationId xmlns:a16="http://schemas.microsoft.com/office/drawing/2014/main" id="{5210823B-8053-8E2C-6033-D1010636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8205" y="3953081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1" name="Oval 2197">
            <a:extLst>
              <a:ext uri="{FF2B5EF4-FFF2-40B4-BE49-F238E27FC236}">
                <a16:creationId xmlns:a16="http://schemas.microsoft.com/office/drawing/2014/main" id="{5255556C-72CC-0086-CFF4-766D91993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979" y="3975431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2" name="Oval 2198">
            <a:extLst>
              <a:ext uri="{FF2B5EF4-FFF2-40B4-BE49-F238E27FC236}">
                <a16:creationId xmlns:a16="http://schemas.microsoft.com/office/drawing/2014/main" id="{014A503A-C34B-3D70-574A-C1FABC404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3946376"/>
            <a:ext cx="2123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3" name="Oval 2199">
            <a:extLst>
              <a:ext uri="{FF2B5EF4-FFF2-40B4-BE49-F238E27FC236}">
                <a16:creationId xmlns:a16="http://schemas.microsoft.com/office/drawing/2014/main" id="{05C5AB16-FB32-0192-8F21-706F6CA63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147" y="3975431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4" name="Oval 2200">
            <a:extLst>
              <a:ext uri="{FF2B5EF4-FFF2-40B4-BE49-F238E27FC236}">
                <a16:creationId xmlns:a16="http://schemas.microsoft.com/office/drawing/2014/main" id="{AC5DE992-BAB5-4CF3-B19B-91527273B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730" y="396984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5" name="Oval 2201">
            <a:extLst>
              <a:ext uri="{FF2B5EF4-FFF2-40B4-BE49-F238E27FC236}">
                <a16:creationId xmlns:a16="http://schemas.microsoft.com/office/drawing/2014/main" id="{C5060705-1237-A8E2-A8C3-DEC0E9587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385" y="3929613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6" name="Oval 2202">
            <a:extLst>
              <a:ext uri="{FF2B5EF4-FFF2-40B4-BE49-F238E27FC236}">
                <a16:creationId xmlns:a16="http://schemas.microsoft.com/office/drawing/2014/main" id="{4EAF5104-33E3-A7D7-B206-B413931D9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9150" y="3960904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7" name="Oval 2203">
            <a:extLst>
              <a:ext uri="{FF2B5EF4-FFF2-40B4-BE49-F238E27FC236}">
                <a16:creationId xmlns:a16="http://schemas.microsoft.com/office/drawing/2014/main" id="{5D61CE29-DC68-5735-BE1F-059A734E6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624" y="400560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8" name="Oval 2204">
            <a:extLst>
              <a:ext uri="{FF2B5EF4-FFF2-40B4-BE49-F238E27FC236}">
                <a16:creationId xmlns:a16="http://schemas.microsoft.com/office/drawing/2014/main" id="{59F3B496-1D11-0006-1983-6421B7AFD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622" y="401677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49" name="Oval 2205">
            <a:extLst>
              <a:ext uri="{FF2B5EF4-FFF2-40B4-BE49-F238E27FC236}">
                <a16:creationId xmlns:a16="http://schemas.microsoft.com/office/drawing/2014/main" id="{50B66620-057E-C4E4-4D3A-838E9E77B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400783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0" name="Oval 2206">
            <a:extLst>
              <a:ext uri="{FF2B5EF4-FFF2-40B4-BE49-F238E27FC236}">
                <a16:creationId xmlns:a16="http://schemas.microsoft.com/office/drawing/2014/main" id="{CA214BAB-DEC4-5322-A1BA-E95F8D66B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3975431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1" name="Oval 2207">
            <a:extLst>
              <a:ext uri="{FF2B5EF4-FFF2-40B4-BE49-F238E27FC236}">
                <a16:creationId xmlns:a16="http://schemas.microsoft.com/office/drawing/2014/main" id="{3C96AC37-4C07-87BF-CEA5-02C097A7C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728" y="4045835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2" name="Oval 2208">
            <a:extLst>
              <a:ext uri="{FF2B5EF4-FFF2-40B4-BE49-F238E27FC236}">
                <a16:creationId xmlns:a16="http://schemas.microsoft.com/office/drawing/2014/main" id="{7D1865EF-DB8B-68B6-4390-436436EE1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320" y="408718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3" name="Oval 2209">
            <a:extLst>
              <a:ext uri="{FF2B5EF4-FFF2-40B4-BE49-F238E27FC236}">
                <a16:creationId xmlns:a16="http://schemas.microsoft.com/office/drawing/2014/main" id="{5F7D6A0F-0893-CD07-D3D7-6E9E33827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91" y="408941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4" name="Oval 2210">
            <a:extLst>
              <a:ext uri="{FF2B5EF4-FFF2-40B4-BE49-F238E27FC236}">
                <a16:creationId xmlns:a16="http://schemas.microsoft.com/office/drawing/2014/main" id="{52B4CF22-BBD0-334B-CF0A-DD10939F8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2076" y="4057010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5" name="Oval 2211">
            <a:extLst>
              <a:ext uri="{FF2B5EF4-FFF2-40B4-BE49-F238E27FC236}">
                <a16:creationId xmlns:a16="http://schemas.microsoft.com/office/drawing/2014/main" id="{B3B26CFF-69F4-A4C2-1CD3-968821B76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3793" y="403130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6" name="Oval 2212">
            <a:extLst>
              <a:ext uri="{FF2B5EF4-FFF2-40B4-BE49-F238E27FC236}">
                <a16:creationId xmlns:a16="http://schemas.microsoft.com/office/drawing/2014/main" id="{C216967A-DBF7-4E8F-2C3C-FE93869ED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730" y="4002252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7" name="Oval 2213">
            <a:extLst>
              <a:ext uri="{FF2B5EF4-FFF2-40B4-BE49-F238E27FC236}">
                <a16:creationId xmlns:a16="http://schemas.microsoft.com/office/drawing/2014/main" id="{93019FD6-3DC6-CB97-C5D0-399787088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961" y="4034660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8" name="Oval 2214">
            <a:extLst>
              <a:ext uri="{FF2B5EF4-FFF2-40B4-BE49-F238E27FC236}">
                <a16:creationId xmlns:a16="http://schemas.microsoft.com/office/drawing/2014/main" id="{B6A2C080-26C4-EF7B-275C-EA2DA1C90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6662" y="4027955"/>
            <a:ext cx="2123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59" name="Oval 2215">
            <a:extLst>
              <a:ext uri="{FF2B5EF4-FFF2-40B4-BE49-F238E27FC236}">
                <a16:creationId xmlns:a16="http://schemas.microsoft.com/office/drawing/2014/main" id="{94C48EA8-89A4-64F1-8A31-AB4706039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316" y="398772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0" name="Oval 2216">
            <a:extLst>
              <a:ext uri="{FF2B5EF4-FFF2-40B4-BE49-F238E27FC236}">
                <a16:creationId xmlns:a16="http://schemas.microsoft.com/office/drawing/2014/main" id="{3FD47BBB-0302-C12C-16A8-2AC043642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963" y="401677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1" name="Oval 2217">
            <a:extLst>
              <a:ext uri="{FF2B5EF4-FFF2-40B4-BE49-F238E27FC236}">
                <a16:creationId xmlns:a16="http://schemas.microsoft.com/office/drawing/2014/main" id="{DBD52D33-D822-7B3A-44A8-E799C34DD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55" y="406036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2" name="Oval 2218">
            <a:extLst>
              <a:ext uri="{FF2B5EF4-FFF2-40B4-BE49-F238E27FC236}">
                <a16:creationId xmlns:a16="http://schemas.microsoft.com/office/drawing/2014/main" id="{1532A3AC-9DFA-55BC-8E11-BA3B62B0C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3" y="407489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3" name="Oval 2219">
            <a:extLst>
              <a:ext uri="{FF2B5EF4-FFF2-40B4-BE49-F238E27FC236}">
                <a16:creationId xmlns:a16="http://schemas.microsoft.com/office/drawing/2014/main" id="{7AE4E79A-41C2-5945-D1D1-4DFDB5F6B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91" y="4063715"/>
            <a:ext cx="21233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4" name="Oval 2220">
            <a:extLst>
              <a:ext uri="{FF2B5EF4-FFF2-40B4-BE49-F238E27FC236}">
                <a16:creationId xmlns:a16="http://schemas.microsoft.com/office/drawing/2014/main" id="{6B7616C9-C242-6E92-9FB7-F8FCC5076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378" y="403130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5" name="Oval 2221">
            <a:extLst>
              <a:ext uri="{FF2B5EF4-FFF2-40B4-BE49-F238E27FC236}">
                <a16:creationId xmlns:a16="http://schemas.microsoft.com/office/drawing/2014/main" id="{9039475E-B180-5FF1-4B85-602E118C3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4795" y="4127414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6" name="Oval 2222">
            <a:extLst>
              <a:ext uri="{FF2B5EF4-FFF2-40B4-BE49-F238E27FC236}">
                <a16:creationId xmlns:a16="http://schemas.microsoft.com/office/drawing/2014/main" id="{F1A9A721-850C-93E6-71BC-AD58643B8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4167644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7" name="Oval 2223">
            <a:extLst>
              <a:ext uri="{FF2B5EF4-FFF2-40B4-BE49-F238E27FC236}">
                <a16:creationId xmlns:a16="http://schemas.microsoft.com/office/drawing/2014/main" id="{F7A6661A-5704-9D49-88C2-70C604A77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558" y="417099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8" name="Oval 2224">
            <a:extLst>
              <a:ext uri="{FF2B5EF4-FFF2-40B4-BE49-F238E27FC236}">
                <a16:creationId xmlns:a16="http://schemas.microsoft.com/office/drawing/2014/main" id="{1A906692-3BDD-B348-8402-103F6A991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413858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69" name="Oval 2225">
            <a:extLst>
              <a:ext uri="{FF2B5EF4-FFF2-40B4-BE49-F238E27FC236}">
                <a16:creationId xmlns:a16="http://schemas.microsoft.com/office/drawing/2014/main" id="{CAC93635-4B46-41B8-633C-220F10006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320" y="408941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0" name="Oval 2226">
            <a:extLst>
              <a:ext uri="{FF2B5EF4-FFF2-40B4-BE49-F238E27FC236}">
                <a16:creationId xmlns:a16="http://schemas.microsoft.com/office/drawing/2014/main" id="{8FBB81CE-1888-BC1F-A681-5A7400226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8977" y="411288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1" name="Oval 2227">
            <a:extLst>
              <a:ext uri="{FF2B5EF4-FFF2-40B4-BE49-F238E27FC236}">
                <a16:creationId xmlns:a16="http://schemas.microsoft.com/office/drawing/2014/main" id="{4B0FF389-046D-4F43-F45F-9BEC6E5C0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797" y="408383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2" name="Oval 2228">
            <a:extLst>
              <a:ext uri="{FF2B5EF4-FFF2-40B4-BE49-F238E27FC236}">
                <a16:creationId xmlns:a16="http://schemas.microsoft.com/office/drawing/2014/main" id="{F0436C4E-6BA6-A7BB-404B-FEE90925B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145" y="411623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3" name="Oval 2229">
            <a:extLst>
              <a:ext uri="{FF2B5EF4-FFF2-40B4-BE49-F238E27FC236}">
                <a16:creationId xmlns:a16="http://schemas.microsoft.com/office/drawing/2014/main" id="{F71F92DB-8754-3A35-58BA-0731F6B54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728" y="4109533"/>
            <a:ext cx="2123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4" name="Oval 2230">
            <a:extLst>
              <a:ext uri="{FF2B5EF4-FFF2-40B4-BE49-F238E27FC236}">
                <a16:creationId xmlns:a16="http://schemas.microsoft.com/office/drawing/2014/main" id="{1D277531-28C5-EC10-5150-DC429D0E2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82" y="406930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5" name="Oval 2231">
            <a:extLst>
              <a:ext uri="{FF2B5EF4-FFF2-40B4-BE49-F238E27FC236}">
                <a16:creationId xmlns:a16="http://schemas.microsoft.com/office/drawing/2014/main" id="{E79302CC-EAF9-68E6-E9F9-9823B86E3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147" y="409835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6" name="Oval 2232">
            <a:extLst>
              <a:ext uri="{FF2B5EF4-FFF2-40B4-BE49-F238E27FC236}">
                <a16:creationId xmlns:a16="http://schemas.microsoft.com/office/drawing/2014/main" id="{23772770-9924-8A85-A307-A670FC0CE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622" y="414194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7" name="Oval 2233">
            <a:extLst>
              <a:ext uri="{FF2B5EF4-FFF2-40B4-BE49-F238E27FC236}">
                <a16:creationId xmlns:a16="http://schemas.microsoft.com/office/drawing/2014/main" id="{514558D3-74D7-098D-CFBA-4FC891544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4156469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8" name="Oval 2234">
            <a:extLst>
              <a:ext uri="{FF2B5EF4-FFF2-40B4-BE49-F238E27FC236}">
                <a16:creationId xmlns:a16="http://schemas.microsoft.com/office/drawing/2014/main" id="{0C3A7194-DFFD-560A-EAB0-E341A4B23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558" y="4145294"/>
            <a:ext cx="21233" cy="2235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79" name="Oval 2235">
            <a:extLst>
              <a:ext uri="{FF2B5EF4-FFF2-40B4-BE49-F238E27FC236}">
                <a16:creationId xmlns:a16="http://schemas.microsoft.com/office/drawing/2014/main" id="{BF3484FC-632E-0FDC-3867-263B5C30E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411288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0" name="Oval 2236">
            <a:extLst>
              <a:ext uri="{FF2B5EF4-FFF2-40B4-BE49-F238E27FC236}">
                <a16:creationId xmlns:a16="http://schemas.microsoft.com/office/drawing/2014/main" id="{81120DBB-0909-E221-6D67-E7BDD0191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114" y="4150881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1" name="Oval 2237">
            <a:extLst>
              <a:ext uri="{FF2B5EF4-FFF2-40B4-BE49-F238E27FC236}">
                <a16:creationId xmlns:a16="http://schemas.microsoft.com/office/drawing/2014/main" id="{BFCDAA94-C7FA-79B7-19A6-67DBE8457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4191112"/>
            <a:ext cx="22350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2" name="Oval 2238">
            <a:extLst>
              <a:ext uri="{FF2B5EF4-FFF2-40B4-BE49-F238E27FC236}">
                <a16:creationId xmlns:a16="http://schemas.microsoft.com/office/drawing/2014/main" id="{0732A09B-1CCF-AD2A-4722-8DF8D9326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4185525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3" name="Oval 2239">
            <a:extLst>
              <a:ext uri="{FF2B5EF4-FFF2-40B4-BE49-F238E27FC236}">
                <a16:creationId xmlns:a16="http://schemas.microsoft.com/office/drawing/2014/main" id="{C4BF0785-5CD0-98C8-C93E-64DF12258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4194465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4" name="Oval 2240">
            <a:extLst>
              <a:ext uri="{FF2B5EF4-FFF2-40B4-BE49-F238E27FC236}">
                <a16:creationId xmlns:a16="http://schemas.microsoft.com/office/drawing/2014/main" id="{A8C4615B-8AF1-66D5-0057-9C1332BF2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462" y="4162057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5" name="Oval 2241">
            <a:extLst>
              <a:ext uri="{FF2B5EF4-FFF2-40B4-BE49-F238E27FC236}">
                <a16:creationId xmlns:a16="http://schemas.microsoft.com/office/drawing/2014/main" id="{5E8121AA-D6D7-4750-59C1-61288A105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640" y="411288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6" name="Oval 2242">
            <a:extLst>
              <a:ext uri="{FF2B5EF4-FFF2-40B4-BE49-F238E27FC236}">
                <a16:creationId xmlns:a16="http://schemas.microsoft.com/office/drawing/2014/main" id="{6F58AC8F-D55A-DB9B-BFCD-B58A84AD8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296" y="413635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7" name="Oval 2243">
            <a:extLst>
              <a:ext uri="{FF2B5EF4-FFF2-40B4-BE49-F238E27FC236}">
                <a16:creationId xmlns:a16="http://schemas.microsoft.com/office/drawing/2014/main" id="{F4AC46E9-149E-D0E5-2488-4F5A3D221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4107298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8" name="Oval 2244">
            <a:extLst>
              <a:ext uri="{FF2B5EF4-FFF2-40B4-BE49-F238E27FC236}">
                <a16:creationId xmlns:a16="http://schemas.microsoft.com/office/drawing/2014/main" id="{AD772040-9764-0E57-3592-C26DBFBBA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413858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89" name="Oval 2245">
            <a:extLst>
              <a:ext uri="{FF2B5EF4-FFF2-40B4-BE49-F238E27FC236}">
                <a16:creationId xmlns:a16="http://schemas.microsoft.com/office/drawing/2014/main" id="{02403ACD-5F84-33B5-55B2-EFB295AE0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5048" y="413300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0" name="Oval 2246">
            <a:extLst>
              <a:ext uri="{FF2B5EF4-FFF2-40B4-BE49-F238E27FC236}">
                <a16:creationId xmlns:a16="http://schemas.microsoft.com/office/drawing/2014/main" id="{9665CE0D-BD08-CE18-B91C-F02C01B60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702" y="409277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1" name="Oval 2247">
            <a:extLst>
              <a:ext uri="{FF2B5EF4-FFF2-40B4-BE49-F238E27FC236}">
                <a16:creationId xmlns:a16="http://schemas.microsoft.com/office/drawing/2014/main" id="{5F2D8B06-3D56-834E-65AA-9220E0076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467" y="412182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2" name="Oval 2248">
            <a:extLst>
              <a:ext uri="{FF2B5EF4-FFF2-40B4-BE49-F238E27FC236}">
                <a16:creationId xmlns:a16="http://schemas.microsoft.com/office/drawing/2014/main" id="{1F8B28E9-CBC6-E24A-A6B8-A1AAB7BFC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941" y="416540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3" name="Oval 2249">
            <a:extLst>
              <a:ext uri="{FF2B5EF4-FFF2-40B4-BE49-F238E27FC236}">
                <a16:creationId xmlns:a16="http://schemas.microsoft.com/office/drawing/2014/main" id="{BCCE6A49-B4F8-A2B8-EF05-7907DFBD5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7939" y="4179937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4" name="Oval 2250">
            <a:extLst>
              <a:ext uri="{FF2B5EF4-FFF2-40B4-BE49-F238E27FC236}">
                <a16:creationId xmlns:a16="http://schemas.microsoft.com/office/drawing/2014/main" id="{19116FFC-18B4-5FA2-66E9-63B36F941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5877" y="4167644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5" name="Oval 2251">
            <a:extLst>
              <a:ext uri="{FF2B5EF4-FFF2-40B4-BE49-F238E27FC236}">
                <a16:creationId xmlns:a16="http://schemas.microsoft.com/office/drawing/2014/main" id="{76372010-7C99-AA6F-8F98-0AB9ACD00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413635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6" name="Oval 2252">
            <a:extLst>
              <a:ext uri="{FF2B5EF4-FFF2-40B4-BE49-F238E27FC236}">
                <a16:creationId xmlns:a16="http://schemas.microsoft.com/office/drawing/2014/main" id="{01121238-DF8E-6100-6784-0514EA57A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848" y="414529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7" name="Oval 2253">
            <a:extLst>
              <a:ext uri="{FF2B5EF4-FFF2-40B4-BE49-F238E27FC236}">
                <a16:creationId xmlns:a16="http://schemas.microsoft.com/office/drawing/2014/main" id="{CDEBFE2B-8CA9-D4A8-8823-3BA9100D4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256" y="4107298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8" name="Oval 2254">
            <a:extLst>
              <a:ext uri="{FF2B5EF4-FFF2-40B4-BE49-F238E27FC236}">
                <a16:creationId xmlns:a16="http://schemas.microsoft.com/office/drawing/2014/main" id="{F0BF8FBA-B265-0D5F-F0D6-DD5C5FD2D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030" y="413076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399" name="Oval 2255">
            <a:extLst>
              <a:ext uri="{FF2B5EF4-FFF2-40B4-BE49-F238E27FC236}">
                <a16:creationId xmlns:a16="http://schemas.microsoft.com/office/drawing/2014/main" id="{365067BF-56EC-7740-4B34-7A03EEA10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850" y="410171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0" name="Oval 2256">
            <a:extLst>
              <a:ext uri="{FF2B5EF4-FFF2-40B4-BE49-F238E27FC236}">
                <a16:creationId xmlns:a16="http://schemas.microsoft.com/office/drawing/2014/main" id="{980503C4-4AEB-4828-ED89-8912BDD5A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198" y="4130766"/>
            <a:ext cx="18998" cy="2235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1" name="Oval 2257">
            <a:extLst>
              <a:ext uri="{FF2B5EF4-FFF2-40B4-BE49-F238E27FC236}">
                <a16:creationId xmlns:a16="http://schemas.microsoft.com/office/drawing/2014/main" id="{3A236A73-7A53-00DB-8827-6C585910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436" y="4083830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2" name="Oval 2258">
            <a:extLst>
              <a:ext uri="{FF2B5EF4-FFF2-40B4-BE49-F238E27FC236}">
                <a16:creationId xmlns:a16="http://schemas.microsoft.com/office/drawing/2014/main" id="{2F2D17CE-0414-506C-9A9D-795172CFD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201" y="411623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3" name="Oval 2259">
            <a:extLst>
              <a:ext uri="{FF2B5EF4-FFF2-40B4-BE49-F238E27FC236}">
                <a16:creationId xmlns:a16="http://schemas.microsoft.com/office/drawing/2014/main" id="{D81732A9-0E56-485E-A6A7-4D7DA3F4D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675" y="4159822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4" name="Oval 2260">
            <a:extLst>
              <a:ext uri="{FF2B5EF4-FFF2-40B4-BE49-F238E27FC236}">
                <a16:creationId xmlns:a16="http://schemas.microsoft.com/office/drawing/2014/main" id="{49EBF411-EA75-4471-D230-77E305268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673" y="417099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5" name="Oval 2261">
            <a:extLst>
              <a:ext uri="{FF2B5EF4-FFF2-40B4-BE49-F238E27FC236}">
                <a16:creationId xmlns:a16="http://schemas.microsoft.com/office/drawing/2014/main" id="{DB538A90-4FF1-36A5-78D8-4DAD5A48A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611" y="4162057"/>
            <a:ext cx="2123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6" name="Oval 2262">
            <a:extLst>
              <a:ext uri="{FF2B5EF4-FFF2-40B4-BE49-F238E27FC236}">
                <a16:creationId xmlns:a16="http://schemas.microsoft.com/office/drawing/2014/main" id="{E9900E61-5DA7-40CD-F716-A473DA880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413076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7" name="Oval 2263">
            <a:extLst>
              <a:ext uri="{FF2B5EF4-FFF2-40B4-BE49-F238E27FC236}">
                <a16:creationId xmlns:a16="http://schemas.microsoft.com/office/drawing/2014/main" id="{37404866-4534-EA11-216E-B82202D1E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094" y="403130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8" name="Oval 2264">
            <a:extLst>
              <a:ext uri="{FF2B5EF4-FFF2-40B4-BE49-F238E27FC236}">
                <a16:creationId xmlns:a16="http://schemas.microsoft.com/office/drawing/2014/main" id="{40122018-D937-6CC7-0B1A-B69877E1A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407824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09" name="Oval 2265">
            <a:extLst>
              <a:ext uri="{FF2B5EF4-FFF2-40B4-BE49-F238E27FC236}">
                <a16:creationId xmlns:a16="http://schemas.microsoft.com/office/drawing/2014/main" id="{2B2C9B0D-AA11-6B2A-B3B7-9091DCDB2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269" y="405477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0" name="Oval 2266">
            <a:extLst>
              <a:ext uri="{FF2B5EF4-FFF2-40B4-BE49-F238E27FC236}">
                <a16:creationId xmlns:a16="http://schemas.microsoft.com/office/drawing/2014/main" id="{7720B0F3-BBB5-BBEA-2E7A-305952B8B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77" y="408383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1" name="Oval 2267">
            <a:extLst>
              <a:ext uri="{FF2B5EF4-FFF2-40B4-BE49-F238E27FC236}">
                <a16:creationId xmlns:a16="http://schemas.microsoft.com/office/drawing/2014/main" id="{E7B4F7CC-EEEC-AB10-0057-665B70767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267" y="413076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2" name="Oval 2268">
            <a:extLst>
              <a:ext uri="{FF2B5EF4-FFF2-40B4-BE49-F238E27FC236}">
                <a16:creationId xmlns:a16="http://schemas.microsoft.com/office/drawing/2014/main" id="{E64ADAFE-EF59-C051-ED38-A42897564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6613" y="406595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3" name="Oval 2269">
            <a:extLst>
              <a:ext uri="{FF2B5EF4-FFF2-40B4-BE49-F238E27FC236}">
                <a16:creationId xmlns:a16="http://schemas.microsoft.com/office/drawing/2014/main" id="{CF44AF5C-8614-B2EC-EC8F-00ADB6D17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861" y="3958669"/>
            <a:ext cx="21233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4" name="Oval 2270">
            <a:extLst>
              <a:ext uri="{FF2B5EF4-FFF2-40B4-BE49-F238E27FC236}">
                <a16:creationId xmlns:a16="http://schemas.microsoft.com/office/drawing/2014/main" id="{BFF6EF2F-4D25-3A7F-C529-FB97E4CEC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515" y="394078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5" name="Oval 2271">
            <a:extLst>
              <a:ext uri="{FF2B5EF4-FFF2-40B4-BE49-F238E27FC236}">
                <a16:creationId xmlns:a16="http://schemas.microsoft.com/office/drawing/2014/main" id="{AB1C8B92-D4BC-07B8-F54E-729F5ACF3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28" y="3982136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6" name="Oval 2272">
            <a:extLst>
              <a:ext uri="{FF2B5EF4-FFF2-40B4-BE49-F238E27FC236}">
                <a16:creationId xmlns:a16="http://schemas.microsoft.com/office/drawing/2014/main" id="{2FA9056D-6C5F-DC91-5B72-2CA36C1AB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4022367"/>
            <a:ext cx="22350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7" name="Oval 2273">
            <a:extLst>
              <a:ext uri="{FF2B5EF4-FFF2-40B4-BE49-F238E27FC236}">
                <a16:creationId xmlns:a16="http://schemas.microsoft.com/office/drawing/2014/main" id="{032637E7-484B-3237-5DD1-8DE036A24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688" y="4089418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8" name="Oval 2274">
            <a:extLst>
              <a:ext uri="{FF2B5EF4-FFF2-40B4-BE49-F238E27FC236}">
                <a16:creationId xmlns:a16="http://schemas.microsoft.com/office/drawing/2014/main" id="{32BEFCF8-632A-C1E6-A634-2B9029B71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6" y="405142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19" name="Oval 2275">
            <a:extLst>
              <a:ext uri="{FF2B5EF4-FFF2-40B4-BE49-F238E27FC236}">
                <a16:creationId xmlns:a16="http://schemas.microsoft.com/office/drawing/2014/main" id="{9A49BC96-4542-4686-0846-2A8CAD2D9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53" y="407489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0" name="Oval 2276">
            <a:extLst>
              <a:ext uri="{FF2B5EF4-FFF2-40B4-BE49-F238E27FC236}">
                <a16:creationId xmlns:a16="http://schemas.microsoft.com/office/drawing/2014/main" id="{5FBC3F97-362D-0DB3-4F69-1960A1115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4045835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1" name="Oval 2277">
            <a:extLst>
              <a:ext uri="{FF2B5EF4-FFF2-40B4-BE49-F238E27FC236}">
                <a16:creationId xmlns:a16="http://schemas.microsoft.com/office/drawing/2014/main" id="{6A013B99-948F-DDDA-A07F-5AFD0E949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921" y="407824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2" name="Oval 2278">
            <a:extLst>
              <a:ext uri="{FF2B5EF4-FFF2-40B4-BE49-F238E27FC236}">
                <a16:creationId xmlns:a16="http://schemas.microsoft.com/office/drawing/2014/main" id="{11CD62F8-7363-4B3A-F94D-A4AB8EEF8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76" y="403130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3" name="Oval 2279">
            <a:extLst>
              <a:ext uri="{FF2B5EF4-FFF2-40B4-BE49-F238E27FC236}">
                <a16:creationId xmlns:a16="http://schemas.microsoft.com/office/drawing/2014/main" id="{325D43E2-FC5B-3F80-EEE5-E4BA785DB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923" y="406036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4" name="Oval 2280">
            <a:extLst>
              <a:ext uri="{FF2B5EF4-FFF2-40B4-BE49-F238E27FC236}">
                <a16:creationId xmlns:a16="http://schemas.microsoft.com/office/drawing/2014/main" id="{0C88CA7A-A286-EBE1-9597-4EEBA28F7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515" y="410394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5" name="Oval 2281">
            <a:extLst>
              <a:ext uri="{FF2B5EF4-FFF2-40B4-BE49-F238E27FC236}">
                <a16:creationId xmlns:a16="http://schemas.microsoft.com/office/drawing/2014/main" id="{6EB8F625-64C2-58AE-6344-1935232B4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513" y="411847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6" name="Oval 2282">
            <a:extLst>
              <a:ext uri="{FF2B5EF4-FFF2-40B4-BE49-F238E27FC236}">
                <a16:creationId xmlns:a16="http://schemas.microsoft.com/office/drawing/2014/main" id="{896F6A9D-53BE-7898-D0F5-0E38873FE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334" y="4107298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7" name="Oval 2283">
            <a:extLst>
              <a:ext uri="{FF2B5EF4-FFF2-40B4-BE49-F238E27FC236}">
                <a16:creationId xmlns:a16="http://schemas.microsoft.com/office/drawing/2014/main" id="{D327EA23-F406-3511-4B15-21BED9260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407489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8" name="Oval 2284">
            <a:extLst>
              <a:ext uri="{FF2B5EF4-FFF2-40B4-BE49-F238E27FC236}">
                <a16:creationId xmlns:a16="http://schemas.microsoft.com/office/drawing/2014/main" id="{1C825F94-404C-2E10-1AAC-8F5B9322D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469" y="4267103"/>
            <a:ext cx="21233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29" name="Oval 2285">
            <a:extLst>
              <a:ext uri="{FF2B5EF4-FFF2-40B4-BE49-F238E27FC236}">
                <a16:creationId xmlns:a16="http://schemas.microsoft.com/office/drawing/2014/main" id="{F95878AA-E632-B03C-8B59-82787FB92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943" y="430845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0" name="Oval 2286">
            <a:extLst>
              <a:ext uri="{FF2B5EF4-FFF2-40B4-BE49-F238E27FC236}">
                <a16:creationId xmlns:a16="http://schemas.microsoft.com/office/drawing/2014/main" id="{7B323E9A-5E70-EABC-C70A-5AF6F61FC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531" y="4339742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1" name="Oval 2287">
            <a:extLst>
              <a:ext uri="{FF2B5EF4-FFF2-40B4-BE49-F238E27FC236}">
                <a16:creationId xmlns:a16="http://schemas.microsoft.com/office/drawing/2014/main" id="{179185E9-5C6B-4F64-1900-BB5B00094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941" y="432297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2" name="Oval 2288">
            <a:extLst>
              <a:ext uri="{FF2B5EF4-FFF2-40B4-BE49-F238E27FC236}">
                <a16:creationId xmlns:a16="http://schemas.microsoft.com/office/drawing/2014/main" id="{9A5B64FE-149B-3A07-B77C-0CF745194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0116" y="434532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3" name="Oval 2289">
            <a:extLst>
              <a:ext uri="{FF2B5EF4-FFF2-40B4-BE49-F238E27FC236}">
                <a16:creationId xmlns:a16="http://schemas.microsoft.com/office/drawing/2014/main" id="{627DFE37-8FE0-6FA0-ACF6-7F66D0042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114" y="431068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4" name="Oval 2290">
            <a:extLst>
              <a:ext uri="{FF2B5EF4-FFF2-40B4-BE49-F238E27FC236}">
                <a16:creationId xmlns:a16="http://schemas.microsoft.com/office/drawing/2014/main" id="{206A77FE-6C48-0D6C-E65F-94D113105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7052" y="427939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5" name="Oval 2291">
            <a:extLst>
              <a:ext uri="{FF2B5EF4-FFF2-40B4-BE49-F238E27FC236}">
                <a16:creationId xmlns:a16="http://schemas.microsoft.com/office/drawing/2014/main" id="{1C426A7D-A159-6F67-188C-71A029784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5877" y="4229108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6" name="Oval 2292">
            <a:extLst>
              <a:ext uri="{FF2B5EF4-FFF2-40B4-BE49-F238E27FC236}">
                <a16:creationId xmlns:a16="http://schemas.microsoft.com/office/drawing/2014/main" id="{BE55674D-35BE-1701-9B5C-1BB11C7F5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6533" y="4252576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7" name="Oval 2293">
            <a:extLst>
              <a:ext uri="{FF2B5EF4-FFF2-40B4-BE49-F238E27FC236}">
                <a16:creationId xmlns:a16="http://schemas.microsoft.com/office/drawing/2014/main" id="{73EC7AFA-25BD-CB37-77C1-A09988470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4223520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8" name="Oval 2294">
            <a:extLst>
              <a:ext uri="{FF2B5EF4-FFF2-40B4-BE49-F238E27FC236}">
                <a16:creationId xmlns:a16="http://schemas.microsoft.com/office/drawing/2014/main" id="{202A5F6B-C1C9-A0FC-6AE6-8EB070C8A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702" y="425592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39" name="Oval 2295">
            <a:extLst>
              <a:ext uri="{FF2B5EF4-FFF2-40B4-BE49-F238E27FC236}">
                <a16:creationId xmlns:a16="http://schemas.microsoft.com/office/drawing/2014/main" id="{5A4B59C0-18EF-0EE1-8EAF-B55E5DADF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4249223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0" name="Oval 2296">
            <a:extLst>
              <a:ext uri="{FF2B5EF4-FFF2-40B4-BE49-F238E27FC236}">
                <a16:creationId xmlns:a16="http://schemas.microsoft.com/office/drawing/2014/main" id="{DC443D81-344F-7090-A82C-FB4744BAC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7939" y="4208992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1" name="Oval 2297">
            <a:extLst>
              <a:ext uri="{FF2B5EF4-FFF2-40B4-BE49-F238E27FC236}">
                <a16:creationId xmlns:a16="http://schemas.microsoft.com/office/drawing/2014/main" id="{78932A31-D8E7-22A5-E0A5-E52C86F89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4" y="4238048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2" name="Oval 2298">
            <a:extLst>
              <a:ext uri="{FF2B5EF4-FFF2-40B4-BE49-F238E27FC236}">
                <a16:creationId xmlns:a16="http://schemas.microsoft.com/office/drawing/2014/main" id="{3AD4E93A-B605-9DE5-1EF7-21DEE8618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296" y="4281631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3" name="Oval 2299">
            <a:extLst>
              <a:ext uri="{FF2B5EF4-FFF2-40B4-BE49-F238E27FC236}">
                <a16:creationId xmlns:a16="http://schemas.microsoft.com/office/drawing/2014/main" id="{91FA5861-5466-5476-0757-2D25A016A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4296159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4" name="Oval 2300">
            <a:extLst>
              <a:ext uri="{FF2B5EF4-FFF2-40B4-BE49-F238E27FC236}">
                <a16:creationId xmlns:a16="http://schemas.microsoft.com/office/drawing/2014/main" id="{D4C25AA2-BDD9-8EC9-5CA0-8CE56A20B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467" y="4284984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5" name="Oval 2301">
            <a:extLst>
              <a:ext uri="{FF2B5EF4-FFF2-40B4-BE49-F238E27FC236}">
                <a16:creationId xmlns:a16="http://schemas.microsoft.com/office/drawing/2014/main" id="{9A5612BE-2DA4-D5A7-06FC-9BE6EB6E8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118" y="425257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6" name="Oval 2302">
            <a:extLst>
              <a:ext uri="{FF2B5EF4-FFF2-40B4-BE49-F238E27FC236}">
                <a16:creationId xmlns:a16="http://schemas.microsoft.com/office/drawing/2014/main" id="{B4E6BBAF-F0CE-8AD5-A2A9-7B9372876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4205640"/>
            <a:ext cx="2011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7" name="Oval 2303">
            <a:extLst>
              <a:ext uri="{FF2B5EF4-FFF2-40B4-BE49-F238E27FC236}">
                <a16:creationId xmlns:a16="http://schemas.microsoft.com/office/drawing/2014/main" id="{3EF2BFAE-5CD3-680D-A5F6-EAA36AFE6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4243635"/>
            <a:ext cx="21233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8" name="Oval 2304">
            <a:extLst>
              <a:ext uri="{FF2B5EF4-FFF2-40B4-BE49-F238E27FC236}">
                <a16:creationId xmlns:a16="http://schemas.microsoft.com/office/drawing/2014/main" id="{A0AD168D-616B-999F-D11D-49DC7E6F0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0808" y="4249223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49" name="Oval 2305">
            <a:extLst>
              <a:ext uri="{FF2B5EF4-FFF2-40B4-BE49-F238E27FC236}">
                <a16:creationId xmlns:a16="http://schemas.microsoft.com/office/drawing/2014/main" id="{ECD36B01-C08D-D432-4999-10D0DFD3C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7628" y="421458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0" name="Oval 2306">
            <a:extLst>
              <a:ext uri="{FF2B5EF4-FFF2-40B4-BE49-F238E27FC236}">
                <a16:creationId xmlns:a16="http://schemas.microsoft.com/office/drawing/2014/main" id="{525CEFEF-2C1C-16E6-DFD4-C0979BEAF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9806" y="4167644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1" name="Oval 2307">
            <a:extLst>
              <a:ext uri="{FF2B5EF4-FFF2-40B4-BE49-F238E27FC236}">
                <a16:creationId xmlns:a16="http://schemas.microsoft.com/office/drawing/2014/main" id="{3DF4BB71-D3BF-2542-1587-32475224E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462" y="4191112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2" name="Oval 2308">
            <a:extLst>
              <a:ext uri="{FF2B5EF4-FFF2-40B4-BE49-F238E27FC236}">
                <a16:creationId xmlns:a16="http://schemas.microsoft.com/office/drawing/2014/main" id="{CFEF0611-9F05-8000-04D7-2A837C127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5048" y="4162057"/>
            <a:ext cx="2123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3" name="Oval 2309">
            <a:extLst>
              <a:ext uri="{FF2B5EF4-FFF2-40B4-BE49-F238E27FC236}">
                <a16:creationId xmlns:a16="http://schemas.microsoft.com/office/drawing/2014/main" id="{91A86051-6DCB-BBD2-B4DE-0DD2D24DA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8631" y="4191112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4" name="Oval 2310">
            <a:extLst>
              <a:ext uri="{FF2B5EF4-FFF2-40B4-BE49-F238E27FC236}">
                <a16:creationId xmlns:a16="http://schemas.microsoft.com/office/drawing/2014/main" id="{4FEEE040-4A2D-8C6F-3957-AF6C4F1E4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2214" y="4185525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5" name="Oval 2311">
            <a:extLst>
              <a:ext uri="{FF2B5EF4-FFF2-40B4-BE49-F238E27FC236}">
                <a16:creationId xmlns:a16="http://schemas.microsoft.com/office/drawing/2014/main" id="{24D20339-F6C1-994E-1D0A-53AE1F4B7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1868" y="4145294"/>
            <a:ext cx="18998" cy="2235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6" name="Oval 2312">
            <a:extLst>
              <a:ext uri="{FF2B5EF4-FFF2-40B4-BE49-F238E27FC236}">
                <a16:creationId xmlns:a16="http://schemas.microsoft.com/office/drawing/2014/main" id="{742594A9-DEF6-A01B-14E9-74D998E0C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9633" y="4176584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7" name="Oval 2313">
            <a:extLst>
              <a:ext uri="{FF2B5EF4-FFF2-40B4-BE49-F238E27FC236}">
                <a16:creationId xmlns:a16="http://schemas.microsoft.com/office/drawing/2014/main" id="{B96C5323-9A8A-27B0-79FB-BACF375C2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25" y="4220168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8" name="Oval 2314">
            <a:extLst>
              <a:ext uri="{FF2B5EF4-FFF2-40B4-BE49-F238E27FC236}">
                <a16:creationId xmlns:a16="http://schemas.microsoft.com/office/drawing/2014/main" id="{2D8502F3-23C8-DA33-34E9-6FB5251D2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423246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59" name="Oval 2315">
            <a:extLst>
              <a:ext uri="{FF2B5EF4-FFF2-40B4-BE49-F238E27FC236}">
                <a16:creationId xmlns:a16="http://schemas.microsoft.com/office/drawing/2014/main" id="{32B09AAB-4530-A98E-FEAF-C9843515A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3043" y="422352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0" name="Oval 2316">
            <a:extLst>
              <a:ext uri="{FF2B5EF4-FFF2-40B4-BE49-F238E27FC236}">
                <a16:creationId xmlns:a16="http://schemas.microsoft.com/office/drawing/2014/main" id="{803A4534-15FF-CA4C-CE5C-1B4FFA7B9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5048" y="4191112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1" name="Oval 2317">
            <a:extLst>
              <a:ext uri="{FF2B5EF4-FFF2-40B4-BE49-F238E27FC236}">
                <a16:creationId xmlns:a16="http://schemas.microsoft.com/office/drawing/2014/main" id="{4EF344B6-1CC3-09A5-13D9-10B704C90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4261516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2" name="Oval 2318">
            <a:extLst>
              <a:ext uri="{FF2B5EF4-FFF2-40B4-BE49-F238E27FC236}">
                <a16:creationId xmlns:a16="http://schemas.microsoft.com/office/drawing/2014/main" id="{366D478A-49D3-6E29-5B50-CD2457759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8804" y="4301746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3" name="Oval 2319">
            <a:extLst>
              <a:ext uri="{FF2B5EF4-FFF2-40B4-BE49-F238E27FC236}">
                <a16:creationId xmlns:a16="http://schemas.microsoft.com/office/drawing/2014/main" id="{469EC212-C1A7-4F62-9D9F-702D43375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974" y="430509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4" name="Oval 2320">
            <a:extLst>
              <a:ext uri="{FF2B5EF4-FFF2-40B4-BE49-F238E27FC236}">
                <a16:creationId xmlns:a16="http://schemas.microsoft.com/office/drawing/2014/main" id="{E0F37F22-F1B6-13C5-D584-232BB7852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4272691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5" name="Oval 2321">
            <a:extLst>
              <a:ext uri="{FF2B5EF4-FFF2-40B4-BE49-F238E27FC236}">
                <a16:creationId xmlns:a16="http://schemas.microsoft.com/office/drawing/2014/main" id="{EB40501C-C651-A90F-0401-52F8DA3FA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4223520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6" name="Oval 2322">
            <a:extLst>
              <a:ext uri="{FF2B5EF4-FFF2-40B4-BE49-F238E27FC236}">
                <a16:creationId xmlns:a16="http://schemas.microsoft.com/office/drawing/2014/main" id="{85DEE1F8-B238-DB11-A04D-D35F98451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393" y="424698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7" name="Oval 2323">
            <a:extLst>
              <a:ext uri="{FF2B5EF4-FFF2-40B4-BE49-F238E27FC236}">
                <a16:creationId xmlns:a16="http://schemas.microsoft.com/office/drawing/2014/main" id="{017C575F-C512-2237-D1CB-5953C3634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2214" y="421793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8" name="Oval 2324">
            <a:extLst>
              <a:ext uri="{FF2B5EF4-FFF2-40B4-BE49-F238E27FC236}">
                <a16:creationId xmlns:a16="http://schemas.microsoft.com/office/drawing/2014/main" id="{2738D0ED-91D0-598F-06D6-55D7C5A13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4249223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69" name="Oval 2325">
            <a:extLst>
              <a:ext uri="{FF2B5EF4-FFF2-40B4-BE49-F238E27FC236}">
                <a16:creationId xmlns:a16="http://schemas.microsoft.com/office/drawing/2014/main" id="{529308C7-9825-7004-6589-7FB7D310D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145" y="4243635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0" name="Oval 2326">
            <a:extLst>
              <a:ext uri="{FF2B5EF4-FFF2-40B4-BE49-F238E27FC236}">
                <a16:creationId xmlns:a16="http://schemas.microsoft.com/office/drawing/2014/main" id="{9F1CB0B9-C253-3486-6B69-3F945B108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6799" y="4203405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1" name="Oval 2327">
            <a:extLst>
              <a:ext uri="{FF2B5EF4-FFF2-40B4-BE49-F238E27FC236}">
                <a16:creationId xmlns:a16="http://schemas.microsoft.com/office/drawing/2014/main" id="{9D8F362D-C33E-7021-8A3C-E821702ED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423246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2" name="Oval 2328">
            <a:extLst>
              <a:ext uri="{FF2B5EF4-FFF2-40B4-BE49-F238E27FC236}">
                <a16:creationId xmlns:a16="http://schemas.microsoft.com/office/drawing/2014/main" id="{8A5DE3DB-1631-8DD8-EE08-3B248D3D3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427604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3" name="Oval 2329">
            <a:extLst>
              <a:ext uri="{FF2B5EF4-FFF2-40B4-BE49-F238E27FC236}">
                <a16:creationId xmlns:a16="http://schemas.microsoft.com/office/drawing/2014/main" id="{75460DE6-1283-AEB0-DEAB-906EE3273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36" y="4290571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4" name="Oval 2330">
            <a:extLst>
              <a:ext uri="{FF2B5EF4-FFF2-40B4-BE49-F238E27FC236}">
                <a16:creationId xmlns:a16="http://schemas.microsoft.com/office/drawing/2014/main" id="{E2D7986B-1B6F-C951-2F8B-9C3F136CE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974" y="4279396"/>
            <a:ext cx="21233" cy="2235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5" name="Oval 2331">
            <a:extLst>
              <a:ext uri="{FF2B5EF4-FFF2-40B4-BE49-F238E27FC236}">
                <a16:creationId xmlns:a16="http://schemas.microsoft.com/office/drawing/2014/main" id="{2044A273-B871-E54D-A7C1-BEBD1FAC0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979" y="424698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6" name="Oval 2332">
            <a:extLst>
              <a:ext uri="{FF2B5EF4-FFF2-40B4-BE49-F238E27FC236}">
                <a16:creationId xmlns:a16="http://schemas.microsoft.com/office/drawing/2014/main" id="{BBB30872-94E4-FF00-7A0D-10B7C1BEC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396" y="4343094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7" name="Oval 2333">
            <a:extLst>
              <a:ext uri="{FF2B5EF4-FFF2-40B4-BE49-F238E27FC236}">
                <a16:creationId xmlns:a16="http://schemas.microsoft.com/office/drawing/2014/main" id="{F5318A69-DCEA-6041-A376-55311CE33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438332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8" name="Oval 2334">
            <a:extLst>
              <a:ext uri="{FF2B5EF4-FFF2-40B4-BE49-F238E27FC236}">
                <a16:creationId xmlns:a16="http://schemas.microsoft.com/office/drawing/2014/main" id="{BBE00E88-8B90-57A1-ECBC-647E43DE5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438667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79" name="Oval 2335">
            <a:extLst>
              <a:ext uri="{FF2B5EF4-FFF2-40B4-BE49-F238E27FC236}">
                <a16:creationId xmlns:a16="http://schemas.microsoft.com/office/drawing/2014/main" id="{0CAD1805-87C6-C8C5-357F-8F4B59798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626" y="4354270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0" name="Oval 2336">
            <a:extLst>
              <a:ext uri="{FF2B5EF4-FFF2-40B4-BE49-F238E27FC236}">
                <a16:creationId xmlns:a16="http://schemas.microsoft.com/office/drawing/2014/main" id="{D2F84E81-F607-20CF-BA15-AB731FF2D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8804" y="430509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1" name="Oval 2337">
            <a:extLst>
              <a:ext uri="{FF2B5EF4-FFF2-40B4-BE49-F238E27FC236}">
                <a16:creationId xmlns:a16="http://schemas.microsoft.com/office/drawing/2014/main" id="{5A55A418-D68B-AB6A-207B-913D78DA9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9460" y="432856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2" name="Oval 2338">
            <a:extLst>
              <a:ext uri="{FF2B5EF4-FFF2-40B4-BE49-F238E27FC236}">
                <a16:creationId xmlns:a16="http://schemas.microsoft.com/office/drawing/2014/main" id="{FC5EA9F3-8B65-8CD5-742D-C5B7E6A12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4299511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3" name="Oval 2339">
            <a:extLst>
              <a:ext uri="{FF2B5EF4-FFF2-40B4-BE49-F238E27FC236}">
                <a16:creationId xmlns:a16="http://schemas.microsoft.com/office/drawing/2014/main" id="{D6EBAF20-F810-C1F6-FFC7-DE8178A51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7628" y="4330802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4" name="Oval 2340">
            <a:extLst>
              <a:ext uri="{FF2B5EF4-FFF2-40B4-BE49-F238E27FC236}">
                <a16:creationId xmlns:a16="http://schemas.microsoft.com/office/drawing/2014/main" id="{A7BE3183-C527-0B94-BD09-6798E8499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4325214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5" name="Oval 2341">
            <a:extLst>
              <a:ext uri="{FF2B5EF4-FFF2-40B4-BE49-F238E27FC236}">
                <a16:creationId xmlns:a16="http://schemas.microsoft.com/office/drawing/2014/main" id="{57D9E015-8892-092D-E7BA-94ABD2655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66" y="4284984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6" name="Oval 2342">
            <a:extLst>
              <a:ext uri="{FF2B5EF4-FFF2-40B4-BE49-F238E27FC236}">
                <a16:creationId xmlns:a16="http://schemas.microsoft.com/office/drawing/2014/main" id="{0C521C32-50A1-130F-24CD-34B4F3E1F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8631" y="431403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7" name="Oval 2343">
            <a:extLst>
              <a:ext uri="{FF2B5EF4-FFF2-40B4-BE49-F238E27FC236}">
                <a16:creationId xmlns:a16="http://schemas.microsoft.com/office/drawing/2014/main" id="{3C46539A-7A90-A4BD-2032-8DD321432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435762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8" name="Oval 2344">
            <a:extLst>
              <a:ext uri="{FF2B5EF4-FFF2-40B4-BE49-F238E27FC236}">
                <a16:creationId xmlns:a16="http://schemas.microsoft.com/office/drawing/2014/main" id="{F51AF283-6383-D8CE-F2C7-E70579F76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437215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89" name="Oval 2345">
            <a:extLst>
              <a:ext uri="{FF2B5EF4-FFF2-40B4-BE49-F238E27FC236}">
                <a16:creationId xmlns:a16="http://schemas.microsoft.com/office/drawing/2014/main" id="{95106FEF-962D-CAAB-AF4F-0DCADC2F0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4360975"/>
            <a:ext cx="22350" cy="2235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90" name="Oval 2346">
            <a:extLst>
              <a:ext uri="{FF2B5EF4-FFF2-40B4-BE49-F238E27FC236}">
                <a16:creationId xmlns:a16="http://schemas.microsoft.com/office/drawing/2014/main" id="{BC8B85A9-CACF-00F7-C193-8BAA3EA03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045" y="432856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91" name="Freeform 2347">
            <a:extLst>
              <a:ext uri="{FF2B5EF4-FFF2-40B4-BE49-F238E27FC236}">
                <a16:creationId xmlns:a16="http://schemas.microsoft.com/office/drawing/2014/main" id="{ABFDB756-48DB-6E64-5827-B56517098C03}"/>
              </a:ext>
            </a:extLst>
          </p:cNvPr>
          <p:cNvSpPr>
            <a:spLocks/>
          </p:cNvSpPr>
          <p:nvPr/>
        </p:nvSpPr>
        <p:spPr bwMode="auto">
          <a:xfrm>
            <a:off x="1206879" y="4031307"/>
            <a:ext cx="305082" cy="340843"/>
          </a:xfrm>
          <a:custGeom>
            <a:avLst/>
            <a:gdLst>
              <a:gd name="T0" fmla="*/ 392 w 112"/>
              <a:gd name="T1" fmla="*/ 639 h 117"/>
              <a:gd name="T2" fmla="*/ 144 w 112"/>
              <a:gd name="T3" fmla="*/ 925 h 117"/>
              <a:gd name="T4" fmla="*/ 161 w 112"/>
              <a:gd name="T5" fmla="*/ 1061 h 117"/>
              <a:gd name="T6" fmla="*/ 71 w 112"/>
              <a:gd name="T7" fmla="*/ 1134 h 117"/>
              <a:gd name="T8" fmla="*/ 71 w 112"/>
              <a:gd name="T9" fmla="*/ 1455 h 117"/>
              <a:gd name="T10" fmla="*/ 12 w 112"/>
              <a:gd name="T11" fmla="*/ 1700 h 117"/>
              <a:gd name="T12" fmla="*/ 392 w 112"/>
              <a:gd name="T13" fmla="*/ 1963 h 117"/>
              <a:gd name="T14" fmla="*/ 938 w 112"/>
              <a:gd name="T15" fmla="*/ 1455 h 117"/>
              <a:gd name="T16" fmla="*/ 1129 w 112"/>
              <a:gd name="T17" fmla="*/ 1061 h 117"/>
              <a:gd name="T18" fmla="*/ 1380 w 112"/>
              <a:gd name="T19" fmla="*/ 618 h 117"/>
              <a:gd name="T20" fmla="*/ 1611 w 112"/>
              <a:gd name="T21" fmla="*/ 441 h 117"/>
              <a:gd name="T22" fmla="*/ 1421 w 112"/>
              <a:gd name="T23" fmla="*/ 284 h 117"/>
              <a:gd name="T24" fmla="*/ 1319 w 112"/>
              <a:gd name="T25" fmla="*/ 232 h 117"/>
              <a:gd name="T26" fmla="*/ 1319 w 112"/>
              <a:gd name="T27" fmla="*/ 109 h 117"/>
              <a:gd name="T28" fmla="*/ 1146 w 112"/>
              <a:gd name="T29" fmla="*/ 109 h 1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2" h="117">
                <a:moveTo>
                  <a:pt x="27" y="36"/>
                </a:moveTo>
                <a:cubicBezTo>
                  <a:pt x="21" y="37"/>
                  <a:pt x="11" y="45"/>
                  <a:pt x="10" y="52"/>
                </a:cubicBezTo>
                <a:cubicBezTo>
                  <a:pt x="9" y="55"/>
                  <a:pt x="11" y="57"/>
                  <a:pt x="11" y="60"/>
                </a:cubicBezTo>
                <a:cubicBezTo>
                  <a:pt x="10" y="63"/>
                  <a:pt x="7" y="62"/>
                  <a:pt x="5" y="64"/>
                </a:cubicBezTo>
                <a:cubicBezTo>
                  <a:pt x="1" y="71"/>
                  <a:pt x="7" y="75"/>
                  <a:pt x="5" y="82"/>
                </a:cubicBezTo>
                <a:cubicBezTo>
                  <a:pt x="3" y="87"/>
                  <a:pt x="0" y="90"/>
                  <a:pt x="1" y="96"/>
                </a:cubicBezTo>
                <a:cubicBezTo>
                  <a:pt x="2" y="112"/>
                  <a:pt x="13" y="117"/>
                  <a:pt x="27" y="111"/>
                </a:cubicBezTo>
                <a:cubicBezTo>
                  <a:pt x="41" y="105"/>
                  <a:pt x="53" y="92"/>
                  <a:pt x="65" y="82"/>
                </a:cubicBezTo>
                <a:cubicBezTo>
                  <a:pt x="74" y="75"/>
                  <a:pt x="75" y="71"/>
                  <a:pt x="78" y="60"/>
                </a:cubicBezTo>
                <a:cubicBezTo>
                  <a:pt x="82" y="47"/>
                  <a:pt x="82" y="38"/>
                  <a:pt x="95" y="35"/>
                </a:cubicBezTo>
                <a:cubicBezTo>
                  <a:pt x="100" y="33"/>
                  <a:pt x="110" y="32"/>
                  <a:pt x="111" y="25"/>
                </a:cubicBezTo>
                <a:cubicBezTo>
                  <a:pt x="112" y="17"/>
                  <a:pt x="103" y="17"/>
                  <a:pt x="98" y="16"/>
                </a:cubicBezTo>
                <a:cubicBezTo>
                  <a:pt x="96" y="15"/>
                  <a:pt x="92" y="14"/>
                  <a:pt x="91" y="13"/>
                </a:cubicBezTo>
                <a:cubicBezTo>
                  <a:pt x="89" y="10"/>
                  <a:pt x="92" y="8"/>
                  <a:pt x="91" y="6"/>
                </a:cubicBezTo>
                <a:cubicBezTo>
                  <a:pt x="88" y="0"/>
                  <a:pt x="82" y="0"/>
                  <a:pt x="79" y="6"/>
                </a:cubicBezTo>
              </a:path>
            </a:pathLst>
          </a:cu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2" name="Freeform 2348">
            <a:extLst>
              <a:ext uri="{FF2B5EF4-FFF2-40B4-BE49-F238E27FC236}">
                <a16:creationId xmlns:a16="http://schemas.microsoft.com/office/drawing/2014/main" id="{2C1A4C7E-B20B-0C2C-49A9-826C4D62D46D}"/>
              </a:ext>
            </a:extLst>
          </p:cNvPr>
          <p:cNvSpPr>
            <a:spLocks/>
          </p:cNvSpPr>
          <p:nvPr/>
        </p:nvSpPr>
        <p:spPr bwMode="auto">
          <a:xfrm>
            <a:off x="1159943" y="4238048"/>
            <a:ext cx="77109" cy="181038"/>
          </a:xfrm>
          <a:custGeom>
            <a:avLst/>
            <a:gdLst>
              <a:gd name="T0" fmla="*/ 328 w 28"/>
              <a:gd name="T1" fmla="*/ 0 h 62"/>
              <a:gd name="T2" fmla="*/ 212 w 28"/>
              <a:gd name="T3" fmla="*/ 123 h 62"/>
              <a:gd name="T4" fmla="*/ 224 w 28"/>
              <a:gd name="T5" fmla="*/ 253 h 62"/>
              <a:gd name="T6" fmla="*/ 165 w 28"/>
              <a:gd name="T7" fmla="*/ 376 h 62"/>
              <a:gd name="T8" fmla="*/ 153 w 28"/>
              <a:gd name="T9" fmla="*/ 533 h 62"/>
              <a:gd name="T10" fmla="*/ 104 w 28"/>
              <a:gd name="T11" fmla="*/ 928 h 62"/>
              <a:gd name="T12" fmla="*/ 298 w 28"/>
              <a:gd name="T13" fmla="*/ 982 h 62"/>
              <a:gd name="T14" fmla="*/ 377 w 28"/>
              <a:gd name="T15" fmla="*/ 1105 h 62"/>
              <a:gd name="T16" fmla="*/ 419 w 28"/>
              <a:gd name="T17" fmla="*/ 1071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62">
                <a:moveTo>
                  <a:pt x="22" y="0"/>
                </a:moveTo>
                <a:cubicBezTo>
                  <a:pt x="19" y="2"/>
                  <a:pt x="16" y="3"/>
                  <a:pt x="14" y="7"/>
                </a:cubicBezTo>
                <a:cubicBezTo>
                  <a:pt x="14" y="10"/>
                  <a:pt x="15" y="12"/>
                  <a:pt x="15" y="14"/>
                </a:cubicBezTo>
                <a:cubicBezTo>
                  <a:pt x="14" y="17"/>
                  <a:pt x="12" y="18"/>
                  <a:pt x="11" y="21"/>
                </a:cubicBezTo>
                <a:cubicBezTo>
                  <a:pt x="10" y="23"/>
                  <a:pt x="10" y="27"/>
                  <a:pt x="10" y="30"/>
                </a:cubicBezTo>
                <a:cubicBezTo>
                  <a:pt x="8" y="36"/>
                  <a:pt x="0" y="47"/>
                  <a:pt x="7" y="52"/>
                </a:cubicBezTo>
                <a:cubicBezTo>
                  <a:pt x="11" y="55"/>
                  <a:pt x="17" y="52"/>
                  <a:pt x="20" y="55"/>
                </a:cubicBezTo>
                <a:cubicBezTo>
                  <a:pt x="22" y="56"/>
                  <a:pt x="23" y="60"/>
                  <a:pt x="25" y="62"/>
                </a:cubicBezTo>
                <a:cubicBezTo>
                  <a:pt x="26" y="62"/>
                  <a:pt x="28" y="61"/>
                  <a:pt x="28" y="60"/>
                </a:cubicBezTo>
              </a:path>
            </a:pathLst>
          </a:cu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3" name="Oval 2349">
            <a:extLst>
              <a:ext uri="{FF2B5EF4-FFF2-40B4-BE49-F238E27FC236}">
                <a16:creationId xmlns:a16="http://schemas.microsoft.com/office/drawing/2014/main" id="{BD63A91E-3045-80D1-BA3B-6D42BEF24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770" y="3818979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94" name="Oval 2350">
            <a:extLst>
              <a:ext uri="{FF2B5EF4-FFF2-40B4-BE49-F238E27FC236}">
                <a16:creationId xmlns:a16="http://schemas.microsoft.com/office/drawing/2014/main" id="{4AE1AF5C-BEE8-1CFF-6068-E012D7180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296" y="382456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95" name="Oval 2351">
            <a:extLst>
              <a:ext uri="{FF2B5EF4-FFF2-40B4-BE49-F238E27FC236}">
                <a16:creationId xmlns:a16="http://schemas.microsoft.com/office/drawing/2014/main" id="{2DAB067E-C761-6919-5ACE-A75941227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123" y="378098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96" name="Oval 2352">
            <a:extLst>
              <a:ext uri="{FF2B5EF4-FFF2-40B4-BE49-F238E27FC236}">
                <a16:creationId xmlns:a16="http://schemas.microsoft.com/office/drawing/2014/main" id="{035C62F5-42EB-4BD8-902A-BB1A66E99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385921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97" name="Oval 2353">
            <a:extLst>
              <a:ext uri="{FF2B5EF4-FFF2-40B4-BE49-F238E27FC236}">
                <a16:creationId xmlns:a16="http://schemas.microsoft.com/office/drawing/2014/main" id="{C9116C4B-4FF1-A876-85AF-8AD5E48B6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779" y="387709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98" name="Oval 2354">
            <a:extLst>
              <a:ext uri="{FF2B5EF4-FFF2-40B4-BE49-F238E27FC236}">
                <a16:creationId xmlns:a16="http://schemas.microsoft.com/office/drawing/2014/main" id="{B78633C7-3AE3-593D-BA98-928B63509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36" y="3355209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499" name="Oval 2355">
            <a:extLst>
              <a:ext uri="{FF2B5EF4-FFF2-40B4-BE49-F238E27FC236}">
                <a16:creationId xmlns:a16="http://schemas.microsoft.com/office/drawing/2014/main" id="{8BA91A09-FF4A-BE38-9C07-67EEF2CC6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3465844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0" name="Oval 2356">
            <a:extLst>
              <a:ext uri="{FF2B5EF4-FFF2-40B4-BE49-F238E27FC236}">
                <a16:creationId xmlns:a16="http://schemas.microsoft.com/office/drawing/2014/main" id="{8C160C9F-3184-AA05-1A8A-1EE8485CA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0" y="3361914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1" name="Oval 2357">
            <a:extLst>
              <a:ext uri="{FF2B5EF4-FFF2-40B4-BE49-F238E27FC236}">
                <a16:creationId xmlns:a16="http://schemas.microsoft.com/office/drawing/2014/main" id="{3092B37D-4E39-AD29-C6E5-5C9B70029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972" y="3256868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2" name="Oval 2358">
            <a:extLst>
              <a:ext uri="{FF2B5EF4-FFF2-40B4-BE49-F238E27FC236}">
                <a16:creationId xmlns:a16="http://schemas.microsoft.com/office/drawing/2014/main" id="{307C5514-4231-A653-3999-D78F9B692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288158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3" name="Oval 2359">
            <a:extLst>
              <a:ext uri="{FF2B5EF4-FFF2-40B4-BE49-F238E27FC236}">
                <a16:creationId xmlns:a16="http://schemas.microsoft.com/office/drawing/2014/main" id="{69BD4F01-AEF5-7E1E-727B-BFDDADC42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3364149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4" name="Oval 2360">
            <a:extLst>
              <a:ext uri="{FF2B5EF4-FFF2-40B4-BE49-F238E27FC236}">
                <a16:creationId xmlns:a16="http://schemas.microsoft.com/office/drawing/2014/main" id="{61803F71-C192-0ED2-C099-B4F37BF3D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285" y="3302686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5" name="Oval 2361">
            <a:extLst>
              <a:ext uri="{FF2B5EF4-FFF2-40B4-BE49-F238E27FC236}">
                <a16:creationId xmlns:a16="http://schemas.microsoft.com/office/drawing/2014/main" id="{31428DC9-DB7F-7A8E-4CBB-F65BA18B5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699" y="3268043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6" name="Oval 2362">
            <a:extLst>
              <a:ext uri="{FF2B5EF4-FFF2-40B4-BE49-F238E27FC236}">
                <a16:creationId xmlns:a16="http://schemas.microsoft.com/office/drawing/2014/main" id="{88CFF300-8B3D-F3A5-0AF4-824D1950F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872" y="323563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7" name="Oval 2363">
            <a:extLst>
              <a:ext uri="{FF2B5EF4-FFF2-40B4-BE49-F238E27FC236}">
                <a16:creationId xmlns:a16="http://schemas.microsoft.com/office/drawing/2014/main" id="{AE3A3E1A-9E4D-B9FD-C9C4-CC81BF3F1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25" y="326245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8" name="Oval 2364">
            <a:extLst>
              <a:ext uri="{FF2B5EF4-FFF2-40B4-BE49-F238E27FC236}">
                <a16:creationId xmlns:a16="http://schemas.microsoft.com/office/drawing/2014/main" id="{3EB74135-94DB-7EF2-859D-10874A830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329709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09" name="Oval 2365">
            <a:extLst>
              <a:ext uri="{FF2B5EF4-FFF2-40B4-BE49-F238E27FC236}">
                <a16:creationId xmlns:a16="http://schemas.microsoft.com/office/drawing/2014/main" id="{2FE776B7-3593-F7C4-7EE3-D65663DF9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147" y="330045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0" name="Oval 2366">
            <a:extLst>
              <a:ext uri="{FF2B5EF4-FFF2-40B4-BE49-F238E27FC236}">
                <a16:creationId xmlns:a16="http://schemas.microsoft.com/office/drawing/2014/main" id="{08052BFE-F686-941E-A24F-681CB69A5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735" y="325351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1" name="Oval 2367">
            <a:extLst>
              <a:ext uri="{FF2B5EF4-FFF2-40B4-BE49-F238E27FC236}">
                <a16:creationId xmlns:a16="http://schemas.microsoft.com/office/drawing/2014/main" id="{ED608CE0-636D-BDDF-534B-34985A357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0" y="323563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2" name="Oval 2368">
            <a:extLst>
              <a:ext uri="{FF2B5EF4-FFF2-40B4-BE49-F238E27FC236}">
                <a16:creationId xmlns:a16="http://schemas.microsoft.com/office/drawing/2014/main" id="{79DCE385-AAD3-78FF-8B08-2A299569C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8205" y="3276983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3" name="Oval 2369">
            <a:extLst>
              <a:ext uri="{FF2B5EF4-FFF2-40B4-BE49-F238E27FC236}">
                <a16:creationId xmlns:a16="http://schemas.microsoft.com/office/drawing/2014/main" id="{12E4A47D-17C0-16C9-DDB9-9CCC5953B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626" y="3612238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4" name="Oval 2370">
            <a:extLst>
              <a:ext uri="{FF2B5EF4-FFF2-40B4-BE49-F238E27FC236}">
                <a16:creationId xmlns:a16="http://schemas.microsoft.com/office/drawing/2014/main" id="{06A7638D-BCE0-5775-9FA5-1ADD4D81B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63794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5" name="Oval 2371">
            <a:extLst>
              <a:ext uri="{FF2B5EF4-FFF2-40B4-BE49-F238E27FC236}">
                <a16:creationId xmlns:a16="http://schemas.microsoft.com/office/drawing/2014/main" id="{FF2D1DB6-5335-7DA1-85BD-F2CA12BCB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8977" y="359100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6" name="Oval 2372">
            <a:extLst>
              <a:ext uri="{FF2B5EF4-FFF2-40B4-BE49-F238E27FC236}">
                <a16:creationId xmlns:a16="http://schemas.microsoft.com/office/drawing/2014/main" id="{26B53688-74FC-0A27-7151-A443931C0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0981" y="358318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7" name="Oval 2373">
            <a:extLst>
              <a:ext uri="{FF2B5EF4-FFF2-40B4-BE49-F238E27FC236}">
                <a16:creationId xmlns:a16="http://schemas.microsoft.com/office/drawing/2014/main" id="{DFE6187D-CDE0-ADE2-F1CD-C2D7EEFF5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3043" y="354518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8" name="Oval 2374">
            <a:extLst>
              <a:ext uri="{FF2B5EF4-FFF2-40B4-BE49-F238E27FC236}">
                <a16:creationId xmlns:a16="http://schemas.microsoft.com/office/drawing/2014/main" id="{B206EC2E-0A96-488E-587A-E86E1687A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51836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19" name="Oval 2375">
            <a:extLst>
              <a:ext uri="{FF2B5EF4-FFF2-40B4-BE49-F238E27FC236}">
                <a16:creationId xmlns:a16="http://schemas.microsoft.com/office/drawing/2014/main" id="{A2F31E61-9503-6CF8-F949-24B6DEF70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797" y="355412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0" name="Oval 2376">
            <a:extLst>
              <a:ext uri="{FF2B5EF4-FFF2-40B4-BE49-F238E27FC236}">
                <a16:creationId xmlns:a16="http://schemas.microsoft.com/office/drawing/2014/main" id="{24762D60-E005-8EC1-55D8-D598E9039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209" y="359435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1" name="Oval 2377">
            <a:extLst>
              <a:ext uri="{FF2B5EF4-FFF2-40B4-BE49-F238E27FC236}">
                <a16:creationId xmlns:a16="http://schemas.microsoft.com/office/drawing/2014/main" id="{4382EAF7-F048-19FF-E50F-4D121E38A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207" y="363235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2" name="Oval 2378">
            <a:extLst>
              <a:ext uri="{FF2B5EF4-FFF2-40B4-BE49-F238E27FC236}">
                <a16:creationId xmlns:a16="http://schemas.microsoft.com/office/drawing/2014/main" id="{A39A77D0-1C14-89C2-65D1-289D6332E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369605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3" name="Oval 2379">
            <a:extLst>
              <a:ext uri="{FF2B5EF4-FFF2-40B4-BE49-F238E27FC236}">
                <a16:creationId xmlns:a16="http://schemas.microsoft.com/office/drawing/2014/main" id="{D4AD32CB-EEA5-0BFB-7877-05F7D3FF5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735" y="368487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4" name="Oval 2380">
            <a:extLst>
              <a:ext uri="{FF2B5EF4-FFF2-40B4-BE49-F238E27FC236}">
                <a16:creationId xmlns:a16="http://schemas.microsoft.com/office/drawing/2014/main" id="{67ACF7AA-B215-132F-976E-0C71BD2F6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74857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5" name="Oval 2381">
            <a:extLst>
              <a:ext uri="{FF2B5EF4-FFF2-40B4-BE49-F238E27FC236}">
                <a16:creationId xmlns:a16="http://schemas.microsoft.com/office/drawing/2014/main" id="{DA95358B-4484-3619-BA2E-766C9D8B5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9633" y="3734048"/>
            <a:ext cx="26820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6" name="Oval 2382">
            <a:extLst>
              <a:ext uri="{FF2B5EF4-FFF2-40B4-BE49-F238E27FC236}">
                <a16:creationId xmlns:a16="http://schemas.microsoft.com/office/drawing/2014/main" id="{77B88A3B-E182-1272-4A7A-EFD04965C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75416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7" name="Oval 2383">
            <a:extLst>
              <a:ext uri="{FF2B5EF4-FFF2-40B4-BE49-F238E27FC236}">
                <a16:creationId xmlns:a16="http://schemas.microsoft.com/office/drawing/2014/main" id="{2BEF0C3A-9F39-7736-C04A-3C2E63CB0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69046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8" name="Oval 2384">
            <a:extLst>
              <a:ext uri="{FF2B5EF4-FFF2-40B4-BE49-F238E27FC236}">
                <a16:creationId xmlns:a16="http://schemas.microsoft.com/office/drawing/2014/main" id="{94C41A88-5AF4-50F0-757D-ACF9C330E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2870" y="368152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29" name="Oval 2385">
            <a:extLst>
              <a:ext uri="{FF2B5EF4-FFF2-40B4-BE49-F238E27FC236}">
                <a16:creationId xmlns:a16="http://schemas.microsoft.com/office/drawing/2014/main" id="{2F5ED4F3-9F6C-6A44-573A-F716DB9D6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363235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0" name="Oval 2386">
            <a:extLst>
              <a:ext uri="{FF2B5EF4-FFF2-40B4-BE49-F238E27FC236}">
                <a16:creationId xmlns:a16="http://schemas.microsoft.com/office/drawing/2014/main" id="{0518260A-18FC-76BF-31F6-25F8C65FB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65023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1" name="Oval 2387">
            <a:extLst>
              <a:ext uri="{FF2B5EF4-FFF2-40B4-BE49-F238E27FC236}">
                <a16:creationId xmlns:a16="http://schemas.microsoft.com/office/drawing/2014/main" id="{B2C32618-E9D4-426A-F2BB-B91481592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361447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2" name="Oval 2388">
            <a:extLst>
              <a:ext uri="{FF2B5EF4-FFF2-40B4-BE49-F238E27FC236}">
                <a16:creationId xmlns:a16="http://schemas.microsoft.com/office/drawing/2014/main" id="{0A48F727-525C-2AFB-CC5B-07248C54A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576478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3" name="Oval 2389">
            <a:extLst>
              <a:ext uri="{FF2B5EF4-FFF2-40B4-BE49-F238E27FC236}">
                <a16:creationId xmlns:a16="http://schemas.microsoft.com/office/drawing/2014/main" id="{9CDB2921-5C5A-3A1F-05C6-4A5A01C8F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045" y="359100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4" name="Oval 2390">
            <a:extLst>
              <a:ext uri="{FF2B5EF4-FFF2-40B4-BE49-F238E27FC236}">
                <a16:creationId xmlns:a16="http://schemas.microsoft.com/office/drawing/2014/main" id="{C37B8AE9-CE41-077D-346B-056916E05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4218" y="368487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5" name="Oval 2391">
            <a:extLst>
              <a:ext uri="{FF2B5EF4-FFF2-40B4-BE49-F238E27FC236}">
                <a16:creationId xmlns:a16="http://schemas.microsoft.com/office/drawing/2014/main" id="{E949BBE3-D6F0-A626-4700-0C445D929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72287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6" name="Oval 2392">
            <a:extLst>
              <a:ext uri="{FF2B5EF4-FFF2-40B4-BE49-F238E27FC236}">
                <a16:creationId xmlns:a16="http://schemas.microsoft.com/office/drawing/2014/main" id="{ACBD926B-D798-D3BC-10BD-5F9F7EE78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0981" y="375751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7" name="Oval 2393">
            <a:extLst>
              <a:ext uri="{FF2B5EF4-FFF2-40B4-BE49-F238E27FC236}">
                <a16:creationId xmlns:a16="http://schemas.microsoft.com/office/drawing/2014/main" id="{DC33C02B-802F-B670-3AED-5A6B237E9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564" y="377763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8" name="Oval 2394">
            <a:extLst>
              <a:ext uri="{FF2B5EF4-FFF2-40B4-BE49-F238E27FC236}">
                <a16:creationId xmlns:a16="http://schemas.microsoft.com/office/drawing/2014/main" id="{098A66FF-B40E-9012-12CF-A8728227E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735" y="374857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39" name="Oval 2395">
            <a:extLst>
              <a:ext uri="{FF2B5EF4-FFF2-40B4-BE49-F238E27FC236}">
                <a16:creationId xmlns:a16="http://schemas.microsoft.com/office/drawing/2014/main" id="{828D6AE7-46C3-2135-3A1F-BBA05F685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377763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0" name="Oval 2396">
            <a:extLst>
              <a:ext uri="{FF2B5EF4-FFF2-40B4-BE49-F238E27FC236}">
                <a16:creationId xmlns:a16="http://schemas.microsoft.com/office/drawing/2014/main" id="{E5D98C3A-EDA7-2568-E9C7-7632CD822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393" y="382121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1" name="Oval 2397">
            <a:extLst>
              <a:ext uri="{FF2B5EF4-FFF2-40B4-BE49-F238E27FC236}">
                <a16:creationId xmlns:a16="http://schemas.microsoft.com/office/drawing/2014/main" id="{495C5487-1288-01C1-ABCE-AA17BFF8D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373181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2" name="Oval 2398">
            <a:extLst>
              <a:ext uri="{FF2B5EF4-FFF2-40B4-BE49-F238E27FC236}">
                <a16:creationId xmlns:a16="http://schemas.microsoft.com/office/drawing/2014/main" id="{A964570C-B739-807A-1763-7A3A05C5F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114" y="369605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3" name="Oval 2399">
            <a:extLst>
              <a:ext uri="{FF2B5EF4-FFF2-40B4-BE49-F238E27FC236}">
                <a16:creationId xmlns:a16="http://schemas.microsoft.com/office/drawing/2014/main" id="{BF13D7A6-105D-447D-560C-D05497DE9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65582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4" name="Oval 2400">
            <a:extLst>
              <a:ext uri="{FF2B5EF4-FFF2-40B4-BE49-F238E27FC236}">
                <a16:creationId xmlns:a16="http://schemas.microsoft.com/office/drawing/2014/main" id="{5D06AC57-D0F9-9119-64A8-823119F45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8941" y="363794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5" name="Oval 2401">
            <a:extLst>
              <a:ext uri="{FF2B5EF4-FFF2-40B4-BE49-F238E27FC236}">
                <a16:creationId xmlns:a16="http://schemas.microsoft.com/office/drawing/2014/main" id="{B37E8543-154F-1F6D-14B3-49C58661F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7939" y="358318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6" name="Oval 2402">
            <a:extLst>
              <a:ext uri="{FF2B5EF4-FFF2-40B4-BE49-F238E27FC236}">
                <a16:creationId xmlns:a16="http://schemas.microsoft.com/office/drawing/2014/main" id="{08D8C798-B25D-02F3-935C-714C9CAAA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289" y="356195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7" name="Oval 2403">
            <a:extLst>
              <a:ext uri="{FF2B5EF4-FFF2-40B4-BE49-F238E27FC236}">
                <a16:creationId xmlns:a16="http://schemas.microsoft.com/office/drawing/2014/main" id="{4EC76301-AE73-BEBA-CDF4-4014E7D3A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699" y="353066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8" name="Oval 2404">
            <a:extLst>
              <a:ext uri="{FF2B5EF4-FFF2-40B4-BE49-F238E27FC236}">
                <a16:creationId xmlns:a16="http://schemas.microsoft.com/office/drawing/2014/main" id="{E11DF98D-D6BC-E393-7855-4E26F64EE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9633" y="3518367"/>
            <a:ext cx="26820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49" name="Oval 2405">
            <a:extLst>
              <a:ext uri="{FF2B5EF4-FFF2-40B4-BE49-F238E27FC236}">
                <a16:creationId xmlns:a16="http://schemas.microsoft.com/office/drawing/2014/main" id="{01412D7C-44AB-A7BD-F9DA-244CB8BCA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974" y="348931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0" name="Oval 2406">
            <a:extLst>
              <a:ext uri="{FF2B5EF4-FFF2-40B4-BE49-F238E27FC236}">
                <a16:creationId xmlns:a16="http://schemas.microsoft.com/office/drawing/2014/main" id="{FC64410F-13D9-2B03-853B-B71CE3011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48931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1" name="Oval 2407">
            <a:extLst>
              <a:ext uri="{FF2B5EF4-FFF2-40B4-BE49-F238E27FC236}">
                <a16:creationId xmlns:a16="http://schemas.microsoft.com/office/drawing/2014/main" id="{925D3AA1-5271-1BAB-3A50-C9725E91A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44014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2" name="Oval 2408">
            <a:extLst>
              <a:ext uri="{FF2B5EF4-FFF2-40B4-BE49-F238E27FC236}">
                <a16:creationId xmlns:a16="http://schemas.microsoft.com/office/drawing/2014/main" id="{4B1DD610-BF6A-2789-CE2B-08D099DF4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8458" y="344349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3" name="Oval 2409">
            <a:extLst>
              <a:ext uri="{FF2B5EF4-FFF2-40B4-BE49-F238E27FC236}">
                <a16:creationId xmlns:a16="http://schemas.microsoft.com/office/drawing/2014/main" id="{61CD281F-CBF7-D1F0-114E-38626366C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283" y="346919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4" name="Oval 2410">
            <a:extLst>
              <a:ext uri="{FF2B5EF4-FFF2-40B4-BE49-F238E27FC236}">
                <a16:creationId xmlns:a16="http://schemas.microsoft.com/office/drawing/2014/main" id="{A3F15424-5F50-0416-C909-43F93FB7D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622" y="341332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5" name="Oval 2411">
            <a:extLst>
              <a:ext uri="{FF2B5EF4-FFF2-40B4-BE49-F238E27FC236}">
                <a16:creationId xmlns:a16="http://schemas.microsoft.com/office/drawing/2014/main" id="{A1301D04-5852-604A-11AA-2FF51A403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972" y="343678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6" name="Oval 2412">
            <a:extLst>
              <a:ext uri="{FF2B5EF4-FFF2-40B4-BE49-F238E27FC236}">
                <a16:creationId xmlns:a16="http://schemas.microsoft.com/office/drawing/2014/main" id="{2C835EEF-5B7D-86C2-DBE8-907AF3093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283" y="333844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7" name="Oval 2413">
            <a:extLst>
              <a:ext uri="{FF2B5EF4-FFF2-40B4-BE49-F238E27FC236}">
                <a16:creationId xmlns:a16="http://schemas.microsoft.com/office/drawing/2014/main" id="{4F7CCD8C-6B6C-E903-AB91-3883E4F01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974" y="337644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8" name="Oval 2414">
            <a:extLst>
              <a:ext uri="{FF2B5EF4-FFF2-40B4-BE49-F238E27FC236}">
                <a16:creationId xmlns:a16="http://schemas.microsoft.com/office/drawing/2014/main" id="{2B964158-F1E7-FDDD-0D51-2C41B06D8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64352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59" name="Oval 2415">
            <a:extLst>
              <a:ext uri="{FF2B5EF4-FFF2-40B4-BE49-F238E27FC236}">
                <a16:creationId xmlns:a16="http://schemas.microsoft.com/office/drawing/2014/main" id="{21A3E15C-A911-1A34-1F42-EAB798BC9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972" y="372510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0" name="Oval 2416">
            <a:extLst>
              <a:ext uri="{FF2B5EF4-FFF2-40B4-BE49-F238E27FC236}">
                <a16:creationId xmlns:a16="http://schemas.microsoft.com/office/drawing/2014/main" id="{7B3685F2-7ED9-81BB-F9B3-ADAA1E4CA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903" y="371952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1" name="Oval 2417">
            <a:extLst>
              <a:ext uri="{FF2B5EF4-FFF2-40B4-BE49-F238E27FC236}">
                <a16:creationId xmlns:a16="http://schemas.microsoft.com/office/drawing/2014/main" id="{DD817F5B-CCF1-B3BB-D425-02D8E3CA0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24" y="375416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2" name="Oval 2418">
            <a:extLst>
              <a:ext uri="{FF2B5EF4-FFF2-40B4-BE49-F238E27FC236}">
                <a16:creationId xmlns:a16="http://schemas.microsoft.com/office/drawing/2014/main" id="{D170934A-5CE3-307E-2093-F733F038E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369381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3" name="Oval 2419">
            <a:extLst>
              <a:ext uri="{FF2B5EF4-FFF2-40B4-BE49-F238E27FC236}">
                <a16:creationId xmlns:a16="http://schemas.microsoft.com/office/drawing/2014/main" id="{0955475E-47A0-F5DB-D72B-B7EAFE687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5487" y="360329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4" name="Oval 2420">
            <a:extLst>
              <a:ext uri="{FF2B5EF4-FFF2-40B4-BE49-F238E27FC236}">
                <a16:creationId xmlns:a16="http://schemas.microsoft.com/office/drawing/2014/main" id="{3677E48C-E3B6-9E07-1D05-1F787C1F4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314" y="351836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5" name="Oval 2421">
            <a:extLst>
              <a:ext uri="{FF2B5EF4-FFF2-40B4-BE49-F238E27FC236}">
                <a16:creationId xmlns:a16="http://schemas.microsoft.com/office/drawing/2014/main" id="{A0FEE1D2-497E-A4E2-CF33-59ED5E5EA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4311" y="348372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6" name="Oval 2422">
            <a:extLst>
              <a:ext uri="{FF2B5EF4-FFF2-40B4-BE49-F238E27FC236}">
                <a16:creationId xmlns:a16="http://schemas.microsoft.com/office/drawing/2014/main" id="{BA652EAF-76A8-EFA4-5A52-D9F7A7A03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6662" y="355971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7" name="Oval 2423">
            <a:extLst>
              <a:ext uri="{FF2B5EF4-FFF2-40B4-BE49-F238E27FC236}">
                <a16:creationId xmlns:a16="http://schemas.microsoft.com/office/drawing/2014/main" id="{D0D5056C-1DA0-6E1A-33AB-1F7056657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965" y="369381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8" name="Oval 2424">
            <a:extLst>
              <a:ext uri="{FF2B5EF4-FFF2-40B4-BE49-F238E27FC236}">
                <a16:creationId xmlns:a16="http://schemas.microsoft.com/office/drawing/2014/main" id="{CB66B301-A925-8DD9-3402-FC8D35457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378" y="373404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69" name="Oval 2425">
            <a:extLst>
              <a:ext uri="{FF2B5EF4-FFF2-40B4-BE49-F238E27FC236}">
                <a16:creationId xmlns:a16="http://schemas.microsoft.com/office/drawing/2014/main" id="{36C0A4BA-4672-FBD3-CCD5-C6B542F1A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551" y="376645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0" name="Oval 2426">
            <a:extLst>
              <a:ext uri="{FF2B5EF4-FFF2-40B4-BE49-F238E27FC236}">
                <a16:creationId xmlns:a16="http://schemas.microsoft.com/office/drawing/2014/main" id="{D638057D-6646-8EED-EAF4-AE9AFF674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728" y="379215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1" name="Oval 2427">
            <a:extLst>
              <a:ext uri="{FF2B5EF4-FFF2-40B4-BE49-F238E27FC236}">
                <a16:creationId xmlns:a16="http://schemas.microsoft.com/office/drawing/2014/main" id="{04DA3496-C7D6-90F8-7618-D2FB1AA8B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99" y="381897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2" name="Oval 2428">
            <a:extLst>
              <a:ext uri="{FF2B5EF4-FFF2-40B4-BE49-F238E27FC236}">
                <a16:creationId xmlns:a16="http://schemas.microsoft.com/office/drawing/2014/main" id="{3CBF0AD9-518C-BF09-4F17-42F51FDD9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3309" y="385026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3" name="Oval 2429">
            <a:extLst>
              <a:ext uri="{FF2B5EF4-FFF2-40B4-BE49-F238E27FC236}">
                <a16:creationId xmlns:a16="http://schemas.microsoft.com/office/drawing/2014/main" id="{3E78D008-AAAF-9B1E-758B-17161EF43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5487" y="378992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4" name="Oval 2430">
            <a:extLst>
              <a:ext uri="{FF2B5EF4-FFF2-40B4-BE49-F238E27FC236}">
                <a16:creationId xmlns:a16="http://schemas.microsoft.com/office/drawing/2014/main" id="{4A63A381-43BF-254C-04CC-12EEE722B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376310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5" name="Oval 2431">
            <a:extLst>
              <a:ext uri="{FF2B5EF4-FFF2-40B4-BE49-F238E27FC236}">
                <a16:creationId xmlns:a16="http://schemas.microsoft.com/office/drawing/2014/main" id="{96483854-C8EF-8527-33DD-935683EF3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3389" y="370499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6" name="Oval 2432">
            <a:extLst>
              <a:ext uri="{FF2B5EF4-FFF2-40B4-BE49-F238E27FC236}">
                <a16:creationId xmlns:a16="http://schemas.microsoft.com/office/drawing/2014/main" id="{DE9309C0-FB81-5672-E470-8809CA9A4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318" y="361223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7" name="Oval 2433">
            <a:extLst>
              <a:ext uri="{FF2B5EF4-FFF2-40B4-BE49-F238E27FC236}">
                <a16:creationId xmlns:a16="http://schemas.microsoft.com/office/drawing/2014/main" id="{7865D68F-8005-9EFD-C874-CD94C3C41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903" y="357647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8" name="Oval 2434">
            <a:extLst>
              <a:ext uri="{FF2B5EF4-FFF2-40B4-BE49-F238E27FC236}">
                <a16:creationId xmlns:a16="http://schemas.microsoft.com/office/drawing/2014/main" id="{4EBEB168-C3F4-7A3A-FF34-5E70F98FA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8205" y="358541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79" name="Oval 2435">
            <a:extLst>
              <a:ext uri="{FF2B5EF4-FFF2-40B4-BE49-F238E27FC236}">
                <a16:creationId xmlns:a16="http://schemas.microsoft.com/office/drawing/2014/main" id="{5FD46B14-FB82-54D1-83FF-A98303261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0981" y="353960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0" name="Oval 2436">
            <a:extLst>
              <a:ext uri="{FF2B5EF4-FFF2-40B4-BE49-F238E27FC236}">
                <a16:creationId xmlns:a16="http://schemas.microsoft.com/office/drawing/2014/main" id="{95C1318D-7F4D-122D-1E52-705C3604B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8631" y="360329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1" name="Oval 2437">
            <a:extLst>
              <a:ext uri="{FF2B5EF4-FFF2-40B4-BE49-F238E27FC236}">
                <a16:creationId xmlns:a16="http://schemas.microsoft.com/office/drawing/2014/main" id="{FF9FDB2D-A753-4BED-6CB0-DBCE591BB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366140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2" name="Oval 2438">
            <a:extLst>
              <a:ext uri="{FF2B5EF4-FFF2-40B4-BE49-F238E27FC236}">
                <a16:creationId xmlns:a16="http://schemas.microsoft.com/office/drawing/2014/main" id="{DEFF5F2B-2A29-DC8C-B6C5-F779A44B4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730" y="365023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3" name="Oval 2439">
            <a:extLst>
              <a:ext uri="{FF2B5EF4-FFF2-40B4-BE49-F238E27FC236}">
                <a16:creationId xmlns:a16="http://schemas.microsoft.com/office/drawing/2014/main" id="{A2AC9EE2-AD83-7DB7-655F-4E5A21DD1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491" y="365805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4" name="Oval 2440">
            <a:extLst>
              <a:ext uri="{FF2B5EF4-FFF2-40B4-BE49-F238E27FC236}">
                <a16:creationId xmlns:a16="http://schemas.microsoft.com/office/drawing/2014/main" id="{466DCC4D-5920-9749-4E01-B7D574B61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314" y="362006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5" name="Oval 2441">
            <a:extLst>
              <a:ext uri="{FF2B5EF4-FFF2-40B4-BE49-F238E27FC236}">
                <a16:creationId xmlns:a16="http://schemas.microsoft.com/office/drawing/2014/main" id="{993C708E-60BF-59BB-1D74-F93B76469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3136" y="371952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6" name="Oval 2442">
            <a:extLst>
              <a:ext uri="{FF2B5EF4-FFF2-40B4-BE49-F238E27FC236}">
                <a16:creationId xmlns:a16="http://schemas.microsoft.com/office/drawing/2014/main" id="{76AC150B-D2A3-F0A3-4820-BE3D4D99E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145" y="371393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7" name="Oval 2443">
            <a:extLst>
              <a:ext uri="{FF2B5EF4-FFF2-40B4-BE49-F238E27FC236}">
                <a16:creationId xmlns:a16="http://schemas.microsoft.com/office/drawing/2014/main" id="{54602023-D58F-AEE2-F0B2-724625512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314" y="377539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8" name="Oval 2444">
            <a:extLst>
              <a:ext uri="{FF2B5EF4-FFF2-40B4-BE49-F238E27FC236}">
                <a16:creationId xmlns:a16="http://schemas.microsoft.com/office/drawing/2014/main" id="{0125DFE9-9079-7B84-E035-A354DB3A6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132" y="382791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89" name="Oval 2445">
            <a:extLst>
              <a:ext uri="{FF2B5EF4-FFF2-40B4-BE49-F238E27FC236}">
                <a16:creationId xmlns:a16="http://schemas.microsoft.com/office/drawing/2014/main" id="{1841E35C-F716-4633-F6DD-DB16FDB27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378" y="394637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0" name="Oval 2446">
            <a:extLst>
              <a:ext uri="{FF2B5EF4-FFF2-40B4-BE49-F238E27FC236}">
                <a16:creationId xmlns:a16="http://schemas.microsoft.com/office/drawing/2014/main" id="{BB3E863D-1BCB-4C82-16B3-BB17451C3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376" y="395866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1" name="Oval 2447">
            <a:extLst>
              <a:ext uri="{FF2B5EF4-FFF2-40B4-BE49-F238E27FC236}">
                <a16:creationId xmlns:a16="http://schemas.microsoft.com/office/drawing/2014/main" id="{504D6FBE-A507-A95B-AE83-72360933B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637" y="372510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2" name="Oval 2448">
            <a:extLst>
              <a:ext uri="{FF2B5EF4-FFF2-40B4-BE49-F238E27FC236}">
                <a16:creationId xmlns:a16="http://schemas.microsoft.com/office/drawing/2014/main" id="{62AC4120-0831-4A6C-E8AF-9FDC5BD82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91" y="381003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3" name="Oval 2449">
            <a:extLst>
              <a:ext uri="{FF2B5EF4-FFF2-40B4-BE49-F238E27FC236}">
                <a16:creationId xmlns:a16="http://schemas.microsoft.com/office/drawing/2014/main" id="{FAA9A20D-B3C4-803D-98D7-106072904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2121" y="383015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4" name="Oval 2450">
            <a:extLst>
              <a:ext uri="{FF2B5EF4-FFF2-40B4-BE49-F238E27FC236}">
                <a16:creationId xmlns:a16="http://schemas.microsoft.com/office/drawing/2014/main" id="{B3910FF2-AA39-5C6C-3A45-469E83B59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748" y="369940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5" name="Oval 2451">
            <a:extLst>
              <a:ext uri="{FF2B5EF4-FFF2-40B4-BE49-F238E27FC236}">
                <a16:creationId xmlns:a16="http://schemas.microsoft.com/office/drawing/2014/main" id="{18ADF4D6-2C66-341D-DC19-597D196B6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577" y="3594358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6" name="Oval 2452">
            <a:extLst>
              <a:ext uri="{FF2B5EF4-FFF2-40B4-BE49-F238E27FC236}">
                <a16:creationId xmlns:a16="http://schemas.microsoft.com/office/drawing/2014/main" id="{6B3AFFD3-550E-266B-67E9-649DF3D59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997" y="3612238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7" name="Oval 2453">
            <a:extLst>
              <a:ext uri="{FF2B5EF4-FFF2-40B4-BE49-F238E27FC236}">
                <a16:creationId xmlns:a16="http://schemas.microsoft.com/office/drawing/2014/main" id="{22DE5941-5BF8-8880-F7E7-A3F9F7BE5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3172" y="3891618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8" name="Oval 2454">
            <a:extLst>
              <a:ext uri="{FF2B5EF4-FFF2-40B4-BE49-F238E27FC236}">
                <a16:creationId xmlns:a16="http://schemas.microsoft.com/office/drawing/2014/main" id="{F0E951EF-53F0-53CC-1330-33A6B03DB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992" y="3958669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599" name="Oval 2455">
            <a:extLst>
              <a:ext uri="{FF2B5EF4-FFF2-40B4-BE49-F238E27FC236}">
                <a16:creationId xmlns:a16="http://schemas.microsoft.com/office/drawing/2014/main" id="{E37BA691-7DFA-6010-A514-D7C4042CB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165" y="391173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0" name="Oval 2456">
            <a:extLst>
              <a:ext uri="{FF2B5EF4-FFF2-40B4-BE49-F238E27FC236}">
                <a16:creationId xmlns:a16="http://schemas.microsoft.com/office/drawing/2014/main" id="{445F766C-1A7F-2AD6-1C90-0E2FAFEE8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582" y="391173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1" name="Oval 2457">
            <a:extLst>
              <a:ext uri="{FF2B5EF4-FFF2-40B4-BE49-F238E27FC236}">
                <a16:creationId xmlns:a16="http://schemas.microsoft.com/office/drawing/2014/main" id="{82DD602C-405A-5F77-FB28-F68A38B2A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345" y="3931848"/>
            <a:ext cx="15645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2" name="Oval 2458">
            <a:extLst>
              <a:ext uri="{FF2B5EF4-FFF2-40B4-BE49-F238E27FC236}">
                <a16:creationId xmlns:a16="http://schemas.microsoft.com/office/drawing/2014/main" id="{2415C1B8-7C83-8F01-50CC-6A17B97C0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400" y="3982136"/>
            <a:ext cx="16763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3" name="Oval 2459">
            <a:extLst>
              <a:ext uri="{FF2B5EF4-FFF2-40B4-BE49-F238E27FC236}">
                <a16:creationId xmlns:a16="http://schemas.microsoft.com/office/drawing/2014/main" id="{B365AAAC-6BC0-B9AF-7304-E55C38A0D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815" y="3982136"/>
            <a:ext cx="1676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4" name="Oval 2460">
            <a:extLst>
              <a:ext uri="{FF2B5EF4-FFF2-40B4-BE49-F238E27FC236}">
                <a16:creationId xmlns:a16="http://schemas.microsoft.com/office/drawing/2014/main" id="{B6F65F55-1979-0650-4041-E761ED038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997" y="3960904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5" name="Oval 2461">
            <a:extLst>
              <a:ext uri="{FF2B5EF4-FFF2-40B4-BE49-F238E27FC236}">
                <a16:creationId xmlns:a16="http://schemas.microsoft.com/office/drawing/2014/main" id="{308BDC8A-99CD-6DE9-A3B5-F3FE36E7B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3882677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6" name="Oval 2462">
            <a:extLst>
              <a:ext uri="{FF2B5EF4-FFF2-40B4-BE49-F238E27FC236}">
                <a16:creationId xmlns:a16="http://schemas.microsoft.com/office/drawing/2014/main" id="{5A8F20B0-EC29-E13B-0E38-CEE5787C7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821" y="3868150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7" name="Oval 2463">
            <a:extLst>
              <a:ext uri="{FF2B5EF4-FFF2-40B4-BE49-F238E27FC236}">
                <a16:creationId xmlns:a16="http://schemas.microsoft.com/office/drawing/2014/main" id="{3DE77E65-13F8-4209-3623-5D684AA40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586" y="381562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8" name="Oval 2464">
            <a:extLst>
              <a:ext uri="{FF2B5EF4-FFF2-40B4-BE49-F238E27FC236}">
                <a16:creationId xmlns:a16="http://schemas.microsoft.com/office/drawing/2014/main" id="{FE34F514-2EE9-1272-8752-291DBDC39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405" y="3792159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09" name="Oval 2465">
            <a:extLst>
              <a:ext uri="{FF2B5EF4-FFF2-40B4-BE49-F238E27FC236}">
                <a16:creationId xmlns:a16="http://schemas.microsoft.com/office/drawing/2014/main" id="{B5A198F9-8D35-DD7A-2894-9778C46A4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582" y="3699405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0" name="Oval 2466">
            <a:extLst>
              <a:ext uri="{FF2B5EF4-FFF2-40B4-BE49-F238E27FC236}">
                <a16:creationId xmlns:a16="http://schemas.microsoft.com/office/drawing/2014/main" id="{FE896683-6D52-1D71-A2B5-01B4E233F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3655" y="3728460"/>
            <a:ext cx="16763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1" name="Oval 2467">
            <a:extLst>
              <a:ext uri="{FF2B5EF4-FFF2-40B4-BE49-F238E27FC236}">
                <a16:creationId xmlns:a16="http://schemas.microsoft.com/office/drawing/2014/main" id="{B23A2CF2-7689-310A-A1E0-F030B61B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657" y="3751928"/>
            <a:ext cx="1899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2" name="Oval 2468">
            <a:extLst>
              <a:ext uri="{FF2B5EF4-FFF2-40B4-BE49-F238E27FC236}">
                <a16:creationId xmlns:a16="http://schemas.microsoft.com/office/drawing/2014/main" id="{9718B632-FEA8-C1FF-137C-F45EF8343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579830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3" name="Oval 2469">
            <a:extLst>
              <a:ext uri="{FF2B5EF4-FFF2-40B4-BE49-F238E27FC236}">
                <a16:creationId xmlns:a16="http://schemas.microsoft.com/office/drawing/2014/main" id="{9DD3F5FB-9BDE-6AF2-D329-20BC08936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4094" y="3547422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4" name="Oval 2470">
            <a:extLst>
              <a:ext uri="{FF2B5EF4-FFF2-40B4-BE49-F238E27FC236}">
                <a16:creationId xmlns:a16="http://schemas.microsoft.com/office/drawing/2014/main" id="{A0EAD73B-0BA4-D183-47EF-66B7C77CB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1340" y="361223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5" name="Oval 2471">
            <a:extLst>
              <a:ext uri="{FF2B5EF4-FFF2-40B4-BE49-F238E27FC236}">
                <a16:creationId xmlns:a16="http://schemas.microsoft.com/office/drawing/2014/main" id="{7F039283-3631-5EA7-B617-43EF9AC44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5016" y="3789923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6" name="Oval 2472">
            <a:extLst>
              <a:ext uri="{FF2B5EF4-FFF2-40B4-BE49-F238E27FC236}">
                <a16:creationId xmlns:a16="http://schemas.microsoft.com/office/drawing/2014/main" id="{F756F56E-7F5F-4482-4780-549B5F0B5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023" y="386256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7" name="Oval 2473">
            <a:extLst>
              <a:ext uri="{FF2B5EF4-FFF2-40B4-BE49-F238E27FC236}">
                <a16:creationId xmlns:a16="http://schemas.microsoft.com/office/drawing/2014/main" id="{49D66805-FA8B-5B59-3771-0AD31922A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12" y="394972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8" name="Oval 2474">
            <a:extLst>
              <a:ext uri="{FF2B5EF4-FFF2-40B4-BE49-F238E27FC236}">
                <a16:creationId xmlns:a16="http://schemas.microsoft.com/office/drawing/2014/main" id="{9D8D53BE-0647-2C88-3015-E0C905C16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744" y="3989959"/>
            <a:ext cx="16763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19" name="Oval 2475">
            <a:extLst>
              <a:ext uri="{FF2B5EF4-FFF2-40B4-BE49-F238E27FC236}">
                <a16:creationId xmlns:a16="http://schemas.microsoft.com/office/drawing/2014/main" id="{94887739-63D3-9781-E648-7428CF436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408941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0" name="Oval 2476">
            <a:extLst>
              <a:ext uri="{FF2B5EF4-FFF2-40B4-BE49-F238E27FC236}">
                <a16:creationId xmlns:a16="http://schemas.microsoft.com/office/drawing/2014/main" id="{FE26CC19-DDC7-E228-8D8B-824F9BB02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165" y="406036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1" name="Oval 2477">
            <a:extLst>
              <a:ext uri="{FF2B5EF4-FFF2-40B4-BE49-F238E27FC236}">
                <a16:creationId xmlns:a16="http://schemas.microsoft.com/office/drawing/2014/main" id="{10599CF0-A556-28B0-57CD-1D8A96062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6928" y="4007839"/>
            <a:ext cx="1564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2" name="Oval 2478">
            <a:extLst>
              <a:ext uri="{FF2B5EF4-FFF2-40B4-BE49-F238E27FC236}">
                <a16:creationId xmlns:a16="http://schemas.microsoft.com/office/drawing/2014/main" id="{DE89C572-CB7D-FE75-BC6F-5181F986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677" y="403689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3" name="Oval 2479">
            <a:extLst>
              <a:ext uri="{FF2B5EF4-FFF2-40B4-BE49-F238E27FC236}">
                <a16:creationId xmlns:a16="http://schemas.microsoft.com/office/drawing/2014/main" id="{5412F3B7-2E64-C847-377D-67F9E7D28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4671" y="403130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4" name="Oval 2480">
            <a:extLst>
              <a:ext uri="{FF2B5EF4-FFF2-40B4-BE49-F238E27FC236}">
                <a16:creationId xmlns:a16="http://schemas.microsoft.com/office/drawing/2014/main" id="{E67610F2-931F-B48B-FD40-B31E4BEF6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023" y="406371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5" name="Oval 2481">
            <a:extLst>
              <a:ext uri="{FF2B5EF4-FFF2-40B4-BE49-F238E27FC236}">
                <a16:creationId xmlns:a16="http://schemas.microsoft.com/office/drawing/2014/main" id="{AF0B10A0-4389-6B82-8FD9-D14812A8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5673" y="4092771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6" name="Oval 2482">
            <a:extLst>
              <a:ext uri="{FF2B5EF4-FFF2-40B4-BE49-F238E27FC236}">
                <a16:creationId xmlns:a16="http://schemas.microsoft.com/office/drawing/2014/main" id="{10CBD227-5A62-AFD9-D940-34B453959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5673" y="4057010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7" name="Oval 2483">
            <a:extLst>
              <a:ext uri="{FF2B5EF4-FFF2-40B4-BE49-F238E27FC236}">
                <a16:creationId xmlns:a16="http://schemas.microsoft.com/office/drawing/2014/main" id="{A906DB98-F957-E1C4-503A-651A8C109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408383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8" name="Oval 2484">
            <a:extLst>
              <a:ext uri="{FF2B5EF4-FFF2-40B4-BE49-F238E27FC236}">
                <a16:creationId xmlns:a16="http://schemas.microsoft.com/office/drawing/2014/main" id="{AF8A1004-9BEC-400A-DE4B-7D703D6C8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679" y="4049187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29" name="Oval 2485">
            <a:extLst>
              <a:ext uri="{FF2B5EF4-FFF2-40B4-BE49-F238E27FC236}">
                <a16:creationId xmlns:a16="http://schemas.microsoft.com/office/drawing/2014/main" id="{434573B5-2CA9-A5BC-ABE5-8BE502D3E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7158" y="4153117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0" name="Oval 2486">
            <a:extLst>
              <a:ext uri="{FF2B5EF4-FFF2-40B4-BE49-F238E27FC236}">
                <a16:creationId xmlns:a16="http://schemas.microsoft.com/office/drawing/2014/main" id="{F7A79220-0A4C-7AB9-290E-C17D47FAA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575" y="4167644"/>
            <a:ext cx="1676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1" name="Oval 2487">
            <a:extLst>
              <a:ext uri="{FF2B5EF4-FFF2-40B4-BE49-F238E27FC236}">
                <a16:creationId xmlns:a16="http://schemas.microsoft.com/office/drawing/2014/main" id="{6CB63E2B-4E13-DF1F-9E5B-007E7A4AB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8161" y="4109533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2" name="Oval 2488">
            <a:extLst>
              <a:ext uri="{FF2B5EF4-FFF2-40B4-BE49-F238E27FC236}">
                <a16:creationId xmlns:a16="http://schemas.microsoft.com/office/drawing/2014/main" id="{B8603476-3ACB-4A82-8A05-5E6F0BF03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988" y="4136354"/>
            <a:ext cx="1676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3" name="Oval 2489">
            <a:extLst>
              <a:ext uri="{FF2B5EF4-FFF2-40B4-BE49-F238E27FC236}">
                <a16:creationId xmlns:a16="http://schemas.microsoft.com/office/drawing/2014/main" id="{4E854144-B73A-8362-0BEE-AAFC7B942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9473" y="4176584"/>
            <a:ext cx="2011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4" name="Oval 2490">
            <a:extLst>
              <a:ext uri="{FF2B5EF4-FFF2-40B4-BE49-F238E27FC236}">
                <a16:creationId xmlns:a16="http://schemas.microsoft.com/office/drawing/2014/main" id="{BF72559B-43BA-E4F9-DECB-F245D3009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830" y="4167644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5" name="Oval 2491">
            <a:extLst>
              <a:ext uri="{FF2B5EF4-FFF2-40B4-BE49-F238E27FC236}">
                <a16:creationId xmlns:a16="http://schemas.microsoft.com/office/drawing/2014/main" id="{BE7227F0-D716-072E-F608-87C12760A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240" y="4112886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6" name="Oval 2492">
            <a:extLst>
              <a:ext uri="{FF2B5EF4-FFF2-40B4-BE49-F238E27FC236}">
                <a16:creationId xmlns:a16="http://schemas.microsoft.com/office/drawing/2014/main" id="{F559ADBD-8C96-E2E9-11A4-547DE9015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646" y="4074890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7" name="Oval 2493">
            <a:extLst>
              <a:ext uri="{FF2B5EF4-FFF2-40B4-BE49-F238E27FC236}">
                <a16:creationId xmlns:a16="http://schemas.microsoft.com/office/drawing/2014/main" id="{147DB122-E4EF-2211-DFDB-427BE28BD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757" y="4080478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8" name="Oval 2494">
            <a:extLst>
              <a:ext uri="{FF2B5EF4-FFF2-40B4-BE49-F238E27FC236}">
                <a16:creationId xmlns:a16="http://schemas.microsoft.com/office/drawing/2014/main" id="{818D52A1-BCB7-267E-0389-E8EC9E08E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238" y="4063715"/>
            <a:ext cx="1899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39" name="Oval 2495">
            <a:extLst>
              <a:ext uri="{FF2B5EF4-FFF2-40B4-BE49-F238E27FC236}">
                <a16:creationId xmlns:a16="http://schemas.microsoft.com/office/drawing/2014/main" id="{A5C9B6AF-34F4-E731-14C5-9CDC62D33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577" y="4101711"/>
            <a:ext cx="18998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0" name="Oval 2496">
            <a:extLst>
              <a:ext uri="{FF2B5EF4-FFF2-40B4-BE49-F238E27FC236}">
                <a16:creationId xmlns:a16="http://schemas.microsoft.com/office/drawing/2014/main" id="{D3956D6F-35B0-D74C-2B7B-7F8C6FC2F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234" y="397878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1" name="Oval 2497">
            <a:extLst>
              <a:ext uri="{FF2B5EF4-FFF2-40B4-BE49-F238E27FC236}">
                <a16:creationId xmlns:a16="http://schemas.microsoft.com/office/drawing/2014/main" id="{9AFCEDC8-F921-DCA1-A61E-7600E6A71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375751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2" name="Oval 2498">
            <a:extLst>
              <a:ext uri="{FF2B5EF4-FFF2-40B4-BE49-F238E27FC236}">
                <a16:creationId xmlns:a16="http://schemas.microsoft.com/office/drawing/2014/main" id="{03CBCCC8-F123-F2A3-A345-28D2C8812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2515" y="3783218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3" name="Oval 2499">
            <a:extLst>
              <a:ext uri="{FF2B5EF4-FFF2-40B4-BE49-F238E27FC236}">
                <a16:creationId xmlns:a16="http://schemas.microsoft.com/office/drawing/2014/main" id="{59F242A5-3EA9-0959-42AD-7A8AAF001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748" y="383350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4" name="Oval 2500">
            <a:extLst>
              <a:ext uri="{FF2B5EF4-FFF2-40B4-BE49-F238E27FC236}">
                <a16:creationId xmlns:a16="http://schemas.microsoft.com/office/drawing/2014/main" id="{4997DFB9-F718-CEE9-B1A5-6737B84D3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342" y="387932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5" name="Oval 2501">
            <a:extLst>
              <a:ext uri="{FF2B5EF4-FFF2-40B4-BE49-F238E27FC236}">
                <a16:creationId xmlns:a16="http://schemas.microsoft.com/office/drawing/2014/main" id="{38A32FE9-F613-4F5A-B25C-9B3F6056D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819" y="3862562"/>
            <a:ext cx="1899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6" name="Oval 2502">
            <a:extLst>
              <a:ext uri="{FF2B5EF4-FFF2-40B4-BE49-F238E27FC236}">
                <a16:creationId xmlns:a16="http://schemas.microsoft.com/office/drawing/2014/main" id="{809CF2D3-73B9-1178-E53F-6C3D869D5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930" y="3946376"/>
            <a:ext cx="15645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7" name="Oval 2503">
            <a:extLst>
              <a:ext uri="{FF2B5EF4-FFF2-40B4-BE49-F238E27FC236}">
                <a16:creationId xmlns:a16="http://schemas.microsoft.com/office/drawing/2014/main" id="{A28BB290-1E7C-AE6E-89CF-67F2A8C36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502" y="3722872"/>
            <a:ext cx="16763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8" name="Oval 2504">
            <a:extLst>
              <a:ext uri="{FF2B5EF4-FFF2-40B4-BE49-F238E27FC236}">
                <a16:creationId xmlns:a16="http://schemas.microsoft.com/office/drawing/2014/main" id="{22DBC49F-8637-5199-B928-73D3CBBEF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267" y="375416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49" name="Oval 2505">
            <a:extLst>
              <a:ext uri="{FF2B5EF4-FFF2-40B4-BE49-F238E27FC236}">
                <a16:creationId xmlns:a16="http://schemas.microsoft.com/office/drawing/2014/main" id="{0A5FE72B-C756-E589-EA7C-67AD1AE63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504" y="378098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0" name="Oval 2506">
            <a:extLst>
              <a:ext uri="{FF2B5EF4-FFF2-40B4-BE49-F238E27FC236}">
                <a16:creationId xmlns:a16="http://schemas.microsoft.com/office/drawing/2014/main" id="{1D37A68F-2C8E-DE0E-E00F-36C4B0E1C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6329" y="3731813"/>
            <a:ext cx="16763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1" name="Oval 2507">
            <a:extLst>
              <a:ext uri="{FF2B5EF4-FFF2-40B4-BE49-F238E27FC236}">
                <a16:creationId xmlns:a16="http://schemas.microsoft.com/office/drawing/2014/main" id="{5DE072DD-1E94-A9EE-5607-317901E3E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8910" y="3746340"/>
            <a:ext cx="16763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2" name="Oval 2508">
            <a:extLst>
              <a:ext uri="{FF2B5EF4-FFF2-40B4-BE49-F238E27FC236}">
                <a16:creationId xmlns:a16="http://schemas.microsoft.com/office/drawing/2014/main" id="{9CF5D398-A307-9358-2CEF-5C1DB1D99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12" y="3679289"/>
            <a:ext cx="1452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3" name="Oval 2509">
            <a:extLst>
              <a:ext uri="{FF2B5EF4-FFF2-40B4-BE49-F238E27FC236}">
                <a16:creationId xmlns:a16="http://schemas.microsoft.com/office/drawing/2014/main" id="{9DAFA105-E064-2D34-70C3-2132426C1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4" name="Oval 2510">
            <a:extLst>
              <a:ext uri="{FF2B5EF4-FFF2-40B4-BE49-F238E27FC236}">
                <a16:creationId xmlns:a16="http://schemas.microsoft.com/office/drawing/2014/main" id="{B2023137-F7D2-ED81-978D-4D694D8A6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269" y="3701640"/>
            <a:ext cx="15645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5" name="Oval 2511">
            <a:extLst>
              <a:ext uri="{FF2B5EF4-FFF2-40B4-BE49-F238E27FC236}">
                <a16:creationId xmlns:a16="http://schemas.microsoft.com/office/drawing/2014/main" id="{20188E59-072F-646C-84A4-4F544CB5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687112"/>
            <a:ext cx="16763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6" name="Oval 2512">
            <a:extLst>
              <a:ext uri="{FF2B5EF4-FFF2-40B4-BE49-F238E27FC236}">
                <a16:creationId xmlns:a16="http://schemas.microsoft.com/office/drawing/2014/main" id="{63F371AD-3E41-4555-F24F-D5758CAA3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5189" y="3681524"/>
            <a:ext cx="16763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7" name="Oval 2513">
            <a:extLst>
              <a:ext uri="{FF2B5EF4-FFF2-40B4-BE49-F238E27FC236}">
                <a16:creationId xmlns:a16="http://schemas.microsoft.com/office/drawing/2014/main" id="{B6DA62E6-2319-233A-5E43-47AA5F749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5016" y="3650234"/>
            <a:ext cx="13410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8" name="Oval 2514">
            <a:extLst>
              <a:ext uri="{FF2B5EF4-FFF2-40B4-BE49-F238E27FC236}">
                <a16:creationId xmlns:a16="http://schemas.microsoft.com/office/drawing/2014/main" id="{2BE06026-1F01-E7E9-8732-C82A63053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604" y="3701640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59" name="Oval 2515">
            <a:extLst>
              <a:ext uri="{FF2B5EF4-FFF2-40B4-BE49-F238E27FC236}">
                <a16:creationId xmlns:a16="http://schemas.microsoft.com/office/drawing/2014/main" id="{EF59661E-3534-6565-B533-918F56D08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848" y="38066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0" name="Oval 2516">
            <a:extLst>
              <a:ext uri="{FF2B5EF4-FFF2-40B4-BE49-F238E27FC236}">
                <a16:creationId xmlns:a16="http://schemas.microsoft.com/office/drawing/2014/main" id="{F84159E3-F526-A61F-9DC2-D7434C9B8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8910" y="3795511"/>
            <a:ext cx="16763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1" name="Oval 2517">
            <a:extLst>
              <a:ext uri="{FF2B5EF4-FFF2-40B4-BE49-F238E27FC236}">
                <a16:creationId xmlns:a16="http://schemas.microsoft.com/office/drawing/2014/main" id="{EEE448EB-EB9B-17E9-0477-25006FD7F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5673" y="3842447"/>
            <a:ext cx="16763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2" name="Oval 2518">
            <a:extLst>
              <a:ext uri="{FF2B5EF4-FFF2-40B4-BE49-F238E27FC236}">
                <a16:creationId xmlns:a16="http://schemas.microsoft.com/office/drawing/2014/main" id="{DDD9D282-C7F8-567D-B4D9-EE4D8AA11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442" y="3879325"/>
            <a:ext cx="15645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3" name="Oval 2519">
            <a:extLst>
              <a:ext uri="{FF2B5EF4-FFF2-40B4-BE49-F238E27FC236}">
                <a16:creationId xmlns:a16="http://schemas.microsoft.com/office/drawing/2014/main" id="{5305BAB4-13B2-8585-6114-2B321E3C6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331" y="384468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4" name="Oval 2520">
            <a:extLst>
              <a:ext uri="{FF2B5EF4-FFF2-40B4-BE49-F238E27FC236}">
                <a16:creationId xmlns:a16="http://schemas.microsoft.com/office/drawing/2014/main" id="{06920E8B-F3BD-73E7-1B2B-697F4BE76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744" y="389720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5" name="Oval 2521">
            <a:extLst>
              <a:ext uri="{FF2B5EF4-FFF2-40B4-BE49-F238E27FC236}">
                <a16:creationId xmlns:a16="http://schemas.microsoft.com/office/drawing/2014/main" id="{B2017DE4-6F4B-06B0-36FB-E1A1653B8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985" y="386479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6" name="Oval 2522">
            <a:extLst>
              <a:ext uri="{FF2B5EF4-FFF2-40B4-BE49-F238E27FC236}">
                <a16:creationId xmlns:a16="http://schemas.microsoft.com/office/drawing/2014/main" id="{0519A1FC-1D3C-2AEC-EDF7-C01E09DBA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748" y="3806686"/>
            <a:ext cx="13410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7" name="Oval 2523">
            <a:extLst>
              <a:ext uri="{FF2B5EF4-FFF2-40B4-BE49-F238E27FC236}">
                <a16:creationId xmlns:a16="http://schemas.microsoft.com/office/drawing/2014/main" id="{851B5C91-B3FE-2932-BAEE-905721BB1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1340" y="3760868"/>
            <a:ext cx="1564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8" name="Oval 2524">
            <a:extLst>
              <a:ext uri="{FF2B5EF4-FFF2-40B4-BE49-F238E27FC236}">
                <a16:creationId xmlns:a16="http://schemas.microsoft.com/office/drawing/2014/main" id="{60B9EC59-7BBB-0EF1-13DC-5CA55F901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985" y="3603298"/>
            <a:ext cx="16763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69" name="Oval 2525">
            <a:extLst>
              <a:ext uri="{FF2B5EF4-FFF2-40B4-BE49-F238E27FC236}">
                <a16:creationId xmlns:a16="http://schemas.microsoft.com/office/drawing/2014/main" id="{2B73F7E2-AF0E-907C-442F-0292628BE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930" y="3561950"/>
            <a:ext cx="15645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0" name="Oval 2526">
            <a:extLst>
              <a:ext uri="{FF2B5EF4-FFF2-40B4-BE49-F238E27FC236}">
                <a16:creationId xmlns:a16="http://schemas.microsoft.com/office/drawing/2014/main" id="{33598B08-340E-5574-179B-8086D556D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169" y="3597711"/>
            <a:ext cx="13410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1" name="Oval 2527">
            <a:extLst>
              <a:ext uri="{FF2B5EF4-FFF2-40B4-BE49-F238E27FC236}">
                <a16:creationId xmlns:a16="http://schemas.microsoft.com/office/drawing/2014/main" id="{3F414262-6882-35A8-5068-90567843B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992" y="3565303"/>
            <a:ext cx="16763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2" name="Oval 2528">
            <a:extLst>
              <a:ext uri="{FF2B5EF4-FFF2-40B4-BE49-F238E27FC236}">
                <a16:creationId xmlns:a16="http://schemas.microsoft.com/office/drawing/2014/main" id="{94209D7A-8585-EC1C-DD05-F1EBD78C0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232" y="358541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3" name="Oval 2529">
            <a:extLst>
              <a:ext uri="{FF2B5EF4-FFF2-40B4-BE49-F238E27FC236}">
                <a16:creationId xmlns:a16="http://schemas.microsoft.com/office/drawing/2014/main" id="{3026BEC2-C56A-B58F-29C5-FCABB4B50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999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4" name="Oval 2530">
            <a:extLst>
              <a:ext uri="{FF2B5EF4-FFF2-40B4-BE49-F238E27FC236}">
                <a16:creationId xmlns:a16="http://schemas.microsoft.com/office/drawing/2014/main" id="{A2031A7C-9780-21BB-2637-BF02A2C99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196" y="3856975"/>
            <a:ext cx="1564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5" name="Oval 2531">
            <a:extLst>
              <a:ext uri="{FF2B5EF4-FFF2-40B4-BE49-F238E27FC236}">
                <a16:creationId xmlns:a16="http://schemas.microsoft.com/office/drawing/2014/main" id="{4CB7A11D-7A6D-9C9C-ECD0-84CBE1697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2839" y="3632354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6" name="Oval 2532">
            <a:extLst>
              <a:ext uri="{FF2B5EF4-FFF2-40B4-BE49-F238E27FC236}">
                <a16:creationId xmlns:a16="http://schemas.microsoft.com/office/drawing/2014/main" id="{E8E832F0-8DCF-AD6F-0054-1F87D661C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196" y="3679289"/>
            <a:ext cx="18998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7" name="Oval 2533">
            <a:extLst>
              <a:ext uri="{FF2B5EF4-FFF2-40B4-BE49-F238E27FC236}">
                <a16:creationId xmlns:a16="http://schemas.microsoft.com/office/drawing/2014/main" id="{BD05A24D-0183-41D1-EDC5-9DB8077F0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3012" y="369940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8" name="Oval 2534">
            <a:extLst>
              <a:ext uri="{FF2B5EF4-FFF2-40B4-BE49-F238E27FC236}">
                <a16:creationId xmlns:a16="http://schemas.microsoft.com/office/drawing/2014/main" id="{0B717DE3-72DC-5CA4-576F-5DD300317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6365" y="3643529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79" name="Oval 2535">
            <a:extLst>
              <a:ext uri="{FF2B5EF4-FFF2-40B4-BE49-F238E27FC236}">
                <a16:creationId xmlns:a16="http://schemas.microsoft.com/office/drawing/2014/main" id="{3DBF7C14-A236-8044-1161-6FD0AB4A2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12" y="3509427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0" name="Oval 2536">
            <a:extLst>
              <a:ext uri="{FF2B5EF4-FFF2-40B4-BE49-F238E27FC236}">
                <a16:creationId xmlns:a16="http://schemas.microsoft.com/office/drawing/2014/main" id="{C83AD4BB-518C-5C1D-8057-776802585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254" y="3507192"/>
            <a:ext cx="1676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1" name="Oval 2537">
            <a:extLst>
              <a:ext uri="{FF2B5EF4-FFF2-40B4-BE49-F238E27FC236}">
                <a16:creationId xmlns:a16="http://schemas.microsoft.com/office/drawing/2014/main" id="{B6876063-4C6B-74ED-F0DD-E8378D515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819" y="3561950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2" name="Oval 2538">
            <a:extLst>
              <a:ext uri="{FF2B5EF4-FFF2-40B4-BE49-F238E27FC236}">
                <a16:creationId xmlns:a16="http://schemas.microsoft.com/office/drawing/2014/main" id="{7F81EF67-87D2-7C52-F50C-7A19CF2C8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5890" y="357089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3" name="Oval 2539">
            <a:extLst>
              <a:ext uri="{FF2B5EF4-FFF2-40B4-BE49-F238E27FC236}">
                <a16:creationId xmlns:a16="http://schemas.microsoft.com/office/drawing/2014/main" id="{A2E996B1-69D6-2FEF-977E-C133A8FC2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660" y="3731813"/>
            <a:ext cx="15645" cy="1676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4" name="Oval 2540">
            <a:extLst>
              <a:ext uri="{FF2B5EF4-FFF2-40B4-BE49-F238E27FC236}">
                <a16:creationId xmlns:a16="http://schemas.microsoft.com/office/drawing/2014/main" id="{610E65DD-FC86-20CD-02C8-03762D81D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478" y="3757515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5" name="Oval 2541">
            <a:extLst>
              <a:ext uri="{FF2B5EF4-FFF2-40B4-BE49-F238E27FC236}">
                <a16:creationId xmlns:a16="http://schemas.microsoft.com/office/drawing/2014/main" id="{709D45F0-B010-4361-BC18-63D7E3BBF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070" y="3768691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6" name="Oval 2542">
            <a:extLst>
              <a:ext uri="{FF2B5EF4-FFF2-40B4-BE49-F238E27FC236}">
                <a16:creationId xmlns:a16="http://schemas.microsoft.com/office/drawing/2014/main" id="{E44C3C3C-E6B3-45F5-48E5-BB7CDABE9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7895" y="3998899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7" name="Oval 2543">
            <a:extLst>
              <a:ext uri="{FF2B5EF4-FFF2-40B4-BE49-F238E27FC236}">
                <a16:creationId xmlns:a16="http://schemas.microsoft.com/office/drawing/2014/main" id="{0EA789AB-D6FE-742E-B874-C8FAD8D01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72" y="4191112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8" name="Oval 2544">
            <a:extLst>
              <a:ext uri="{FF2B5EF4-FFF2-40B4-BE49-F238E27FC236}">
                <a16:creationId xmlns:a16="http://schemas.microsoft.com/office/drawing/2014/main" id="{DDCE9685-9585-4A8F-949C-F737814DD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502" y="4092771"/>
            <a:ext cx="27938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89" name="Oval 2545">
            <a:extLst>
              <a:ext uri="{FF2B5EF4-FFF2-40B4-BE49-F238E27FC236}">
                <a16:creationId xmlns:a16="http://schemas.microsoft.com/office/drawing/2014/main" id="{EBA5CB36-E474-8621-2401-269C1D36F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265" y="4051422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0" name="Oval 2546">
            <a:extLst>
              <a:ext uri="{FF2B5EF4-FFF2-40B4-BE49-F238E27FC236}">
                <a16:creationId xmlns:a16="http://schemas.microsoft.com/office/drawing/2014/main" id="{09A796C2-869C-678F-DAD9-9B1A28C3A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4045835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1" name="Oval 2547">
            <a:extLst>
              <a:ext uri="{FF2B5EF4-FFF2-40B4-BE49-F238E27FC236}">
                <a16:creationId xmlns:a16="http://schemas.microsoft.com/office/drawing/2014/main" id="{7CC4C14F-AB42-8706-5BAE-471F08149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8506" y="4095006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2" name="Oval 2548">
            <a:extLst>
              <a:ext uri="{FF2B5EF4-FFF2-40B4-BE49-F238E27FC236}">
                <a16:creationId xmlns:a16="http://schemas.microsoft.com/office/drawing/2014/main" id="{1F476382-6F9D-173A-7C7D-B29A23101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271" y="4133001"/>
            <a:ext cx="24585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3" name="Oval 2549">
            <a:extLst>
              <a:ext uri="{FF2B5EF4-FFF2-40B4-BE49-F238E27FC236}">
                <a16:creationId xmlns:a16="http://schemas.microsoft.com/office/drawing/2014/main" id="{3602851A-5FD7-113B-349A-6F1F67E14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6928" y="415311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4" name="Oval 2550">
            <a:extLst>
              <a:ext uri="{FF2B5EF4-FFF2-40B4-BE49-F238E27FC236}">
                <a16:creationId xmlns:a16="http://schemas.microsoft.com/office/drawing/2014/main" id="{363A5E03-A882-958D-CEE3-C41A8321F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580" y="4167644"/>
            <a:ext cx="26820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5" name="Oval 2551">
            <a:extLst>
              <a:ext uri="{FF2B5EF4-FFF2-40B4-BE49-F238E27FC236}">
                <a16:creationId xmlns:a16="http://schemas.microsoft.com/office/drawing/2014/main" id="{1119DF5C-AEB9-6487-7009-35E721000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345" y="41095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6" name="Oval 2552">
            <a:extLst>
              <a:ext uri="{FF2B5EF4-FFF2-40B4-BE49-F238E27FC236}">
                <a16:creationId xmlns:a16="http://schemas.microsoft.com/office/drawing/2014/main" id="{10215CF2-9C69-622D-F9BE-6E83170F0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9473" y="41095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7" name="Oval 2553">
            <a:extLst>
              <a:ext uri="{FF2B5EF4-FFF2-40B4-BE49-F238E27FC236}">
                <a16:creationId xmlns:a16="http://schemas.microsoft.com/office/drawing/2014/main" id="{3068A0D6-2BD5-6ED6-D4DF-FDF7F7603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067" y="413300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8" name="Oval 2554">
            <a:extLst>
              <a:ext uri="{FF2B5EF4-FFF2-40B4-BE49-F238E27FC236}">
                <a16:creationId xmlns:a16="http://schemas.microsoft.com/office/drawing/2014/main" id="{C1359510-5094-42ED-582E-36B2FC26B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4484" y="3757515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699" name="Oval 2555">
            <a:extLst>
              <a:ext uri="{FF2B5EF4-FFF2-40B4-BE49-F238E27FC236}">
                <a16:creationId xmlns:a16="http://schemas.microsoft.com/office/drawing/2014/main" id="{3A6F2E8C-9C7A-BAB4-9323-102EED61E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584" y="3935201"/>
            <a:ext cx="24585" cy="2570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0" name="Oval 2556">
            <a:extLst>
              <a:ext uri="{FF2B5EF4-FFF2-40B4-BE49-F238E27FC236}">
                <a16:creationId xmlns:a16="http://schemas.microsoft.com/office/drawing/2014/main" id="{C53A73EF-EFDD-EA52-32B0-A6F02E1EA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653" y="3902793"/>
            <a:ext cx="26820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1" name="Oval 2557">
            <a:extLst>
              <a:ext uri="{FF2B5EF4-FFF2-40B4-BE49-F238E27FC236}">
                <a16:creationId xmlns:a16="http://schemas.microsoft.com/office/drawing/2014/main" id="{813A33D3-B968-BF1F-71AF-54437AEA8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830" y="382791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2" name="Oval 2558">
            <a:extLst>
              <a:ext uri="{FF2B5EF4-FFF2-40B4-BE49-F238E27FC236}">
                <a16:creationId xmlns:a16="http://schemas.microsoft.com/office/drawing/2014/main" id="{ADC62542-F3F6-E4AB-B4C2-D560BD2C8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719" y="3946376"/>
            <a:ext cx="27938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3" name="Oval 2559">
            <a:extLst>
              <a:ext uri="{FF2B5EF4-FFF2-40B4-BE49-F238E27FC236}">
                <a16:creationId xmlns:a16="http://schemas.microsoft.com/office/drawing/2014/main" id="{8ED9ECE3-E866-57B1-5F4C-DA6A3EB0B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5890" y="4002252"/>
            <a:ext cx="27938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4" name="Oval 2560">
            <a:extLst>
              <a:ext uri="{FF2B5EF4-FFF2-40B4-BE49-F238E27FC236}">
                <a16:creationId xmlns:a16="http://schemas.microsoft.com/office/drawing/2014/main" id="{AE390743-E208-6CE3-0FDB-31038F497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4022367"/>
            <a:ext cx="27938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5" name="Oval 2561">
            <a:extLst>
              <a:ext uri="{FF2B5EF4-FFF2-40B4-BE49-F238E27FC236}">
                <a16:creationId xmlns:a16="http://schemas.microsoft.com/office/drawing/2014/main" id="{004367C5-7302-71B3-8944-12058D1E3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238" y="4083830"/>
            <a:ext cx="26820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6" name="Oval 2562">
            <a:extLst>
              <a:ext uri="{FF2B5EF4-FFF2-40B4-BE49-F238E27FC236}">
                <a16:creationId xmlns:a16="http://schemas.microsoft.com/office/drawing/2014/main" id="{70EABE33-8020-84A3-F043-01F2C14ED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6" y="4130766"/>
            <a:ext cx="26820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7" name="Oval 2563">
            <a:extLst>
              <a:ext uri="{FF2B5EF4-FFF2-40B4-BE49-F238E27FC236}">
                <a16:creationId xmlns:a16="http://schemas.microsoft.com/office/drawing/2014/main" id="{6E532D84-7F83-4013-EA5B-AD27CFA60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405" y="405142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8" name="Oval 2564">
            <a:extLst>
              <a:ext uri="{FF2B5EF4-FFF2-40B4-BE49-F238E27FC236}">
                <a16:creationId xmlns:a16="http://schemas.microsoft.com/office/drawing/2014/main" id="{45C0655F-A853-3832-C4BB-2634FE01C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232" y="3984371"/>
            <a:ext cx="27938" cy="2682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09" name="Oval 2565">
            <a:extLst>
              <a:ext uri="{FF2B5EF4-FFF2-40B4-BE49-F238E27FC236}">
                <a16:creationId xmlns:a16="http://schemas.microsoft.com/office/drawing/2014/main" id="{159FB589-01B4-1981-B02C-66B3CCED9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236" y="3911733"/>
            <a:ext cx="27938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0" name="Oval 2566">
            <a:extLst>
              <a:ext uri="{FF2B5EF4-FFF2-40B4-BE49-F238E27FC236}">
                <a16:creationId xmlns:a16="http://schemas.microsoft.com/office/drawing/2014/main" id="{4AA38A9E-04B8-A800-E168-7F5F4A076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646" y="400783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1" name="Oval 2567">
            <a:extLst>
              <a:ext uri="{FF2B5EF4-FFF2-40B4-BE49-F238E27FC236}">
                <a16:creationId xmlns:a16="http://schemas.microsoft.com/office/drawing/2014/main" id="{5BE97ECE-2008-1FC5-B144-EE19FB3E5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978784"/>
            <a:ext cx="18998" cy="1788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2" name="Oval 2568">
            <a:extLst>
              <a:ext uri="{FF2B5EF4-FFF2-40B4-BE49-F238E27FC236}">
                <a16:creationId xmlns:a16="http://schemas.microsoft.com/office/drawing/2014/main" id="{3E867D42-DC77-EB00-7592-4B3327C58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992" y="4007839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3" name="Oval 2569">
            <a:extLst>
              <a:ext uri="{FF2B5EF4-FFF2-40B4-BE49-F238E27FC236}">
                <a16:creationId xmlns:a16="http://schemas.microsoft.com/office/drawing/2014/main" id="{7EAA9E4D-BD0B-7139-5CD6-73266DB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1837" y="358541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4" name="Oval 2570">
            <a:extLst>
              <a:ext uri="{FF2B5EF4-FFF2-40B4-BE49-F238E27FC236}">
                <a16:creationId xmlns:a16="http://schemas.microsoft.com/office/drawing/2014/main" id="{16D717F9-5F07-2C94-C154-7F7AA93E3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0777" y="36088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5" name="Oval 2571">
            <a:extLst>
              <a:ext uri="{FF2B5EF4-FFF2-40B4-BE49-F238E27FC236}">
                <a16:creationId xmlns:a16="http://schemas.microsoft.com/office/drawing/2014/main" id="{95AA191E-E20F-DF73-40D6-11EC242C5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6192" y="35977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6" name="Oval 2572">
            <a:extLst>
              <a:ext uri="{FF2B5EF4-FFF2-40B4-BE49-F238E27FC236}">
                <a16:creationId xmlns:a16="http://schemas.microsoft.com/office/drawing/2014/main" id="{8EA2F721-B8F0-9EDA-D1FE-18A936EA8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2839" y="357089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7" name="Oval 2573">
            <a:extLst>
              <a:ext uri="{FF2B5EF4-FFF2-40B4-BE49-F238E27FC236}">
                <a16:creationId xmlns:a16="http://schemas.microsoft.com/office/drawing/2014/main" id="{8791953A-F179-7665-6569-EFAFE57B7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606" y="358541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8" name="Oval 2574">
            <a:extLst>
              <a:ext uri="{FF2B5EF4-FFF2-40B4-BE49-F238E27FC236}">
                <a16:creationId xmlns:a16="http://schemas.microsoft.com/office/drawing/2014/main" id="{E4AE9C13-5BA2-0AE3-1EF5-1C8C2A222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256" y="35977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19" name="Oval 2575">
            <a:extLst>
              <a:ext uri="{FF2B5EF4-FFF2-40B4-BE49-F238E27FC236}">
                <a16:creationId xmlns:a16="http://schemas.microsoft.com/office/drawing/2014/main" id="{FDDCC261-D364-758E-B4DE-FEA36961D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196" y="3620061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0" name="Oval 2576">
            <a:extLst>
              <a:ext uri="{FF2B5EF4-FFF2-40B4-BE49-F238E27FC236}">
                <a16:creationId xmlns:a16="http://schemas.microsoft.com/office/drawing/2014/main" id="{5DD94A2D-2E52-66D0-9953-FA04B5E83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611" y="36088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1" name="Oval 2577">
            <a:extLst>
              <a:ext uri="{FF2B5EF4-FFF2-40B4-BE49-F238E27FC236}">
                <a16:creationId xmlns:a16="http://schemas.microsoft.com/office/drawing/2014/main" id="{D170F262-A209-B39C-F1EC-6C301E88F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0258" y="358318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2" name="Oval 2578">
            <a:extLst>
              <a:ext uri="{FF2B5EF4-FFF2-40B4-BE49-F238E27FC236}">
                <a16:creationId xmlns:a16="http://schemas.microsoft.com/office/drawing/2014/main" id="{0138B99F-375F-4FE2-D5FE-84117527D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9025" y="35977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3" name="Oval 2579">
            <a:extLst>
              <a:ext uri="{FF2B5EF4-FFF2-40B4-BE49-F238E27FC236}">
                <a16:creationId xmlns:a16="http://schemas.microsoft.com/office/drawing/2014/main" id="{EAD21355-F4F9-04D4-9524-E9DF8592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260" y="3620061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4" name="Oval 2580">
            <a:extLst>
              <a:ext uri="{FF2B5EF4-FFF2-40B4-BE49-F238E27FC236}">
                <a16:creationId xmlns:a16="http://schemas.microsoft.com/office/drawing/2014/main" id="{89D70BBB-AA4C-B569-094A-E274F7617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611" y="363235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5" name="Oval 2581">
            <a:extLst>
              <a:ext uri="{FF2B5EF4-FFF2-40B4-BE49-F238E27FC236}">
                <a16:creationId xmlns:a16="http://schemas.microsoft.com/office/drawing/2014/main" id="{38353FEB-4C86-1B6D-E44A-B91B29EC3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608" y="364352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6" name="Oval 2582">
            <a:extLst>
              <a:ext uri="{FF2B5EF4-FFF2-40B4-BE49-F238E27FC236}">
                <a16:creationId xmlns:a16="http://schemas.microsoft.com/office/drawing/2014/main" id="{6838D6A9-080D-0870-E6D7-154E48A2A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95" y="364129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7" name="Oval 2583">
            <a:extLst>
              <a:ext uri="{FF2B5EF4-FFF2-40B4-BE49-F238E27FC236}">
                <a16:creationId xmlns:a16="http://schemas.microsoft.com/office/drawing/2014/main" id="{06198128-9ACA-8BB6-4AA6-EB19BFC5A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7770" y="36468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8" name="Oval 2584">
            <a:extLst>
              <a:ext uri="{FF2B5EF4-FFF2-40B4-BE49-F238E27FC236}">
                <a16:creationId xmlns:a16="http://schemas.microsoft.com/office/drawing/2014/main" id="{C3FCEB2D-9C76-1C67-2201-374507513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5593" y="367034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29" name="Oval 2585">
            <a:extLst>
              <a:ext uri="{FF2B5EF4-FFF2-40B4-BE49-F238E27FC236}">
                <a16:creationId xmlns:a16="http://schemas.microsoft.com/office/drawing/2014/main" id="{3466A26F-291F-7EC3-9700-4756C3595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1008" y="365805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0" name="Oval 2586">
            <a:extLst>
              <a:ext uri="{FF2B5EF4-FFF2-40B4-BE49-F238E27FC236}">
                <a16:creationId xmlns:a16="http://schemas.microsoft.com/office/drawing/2014/main" id="{B26DB725-5C0D-5690-0D28-C99DED92F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773" y="363235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1" name="Oval 2587">
            <a:extLst>
              <a:ext uri="{FF2B5EF4-FFF2-40B4-BE49-F238E27FC236}">
                <a16:creationId xmlns:a16="http://schemas.microsoft.com/office/drawing/2014/main" id="{4DA01E89-F620-6E6B-32F7-27D54F52F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1008" y="368152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2" name="Oval 2588">
            <a:extLst>
              <a:ext uri="{FF2B5EF4-FFF2-40B4-BE49-F238E27FC236}">
                <a16:creationId xmlns:a16="http://schemas.microsoft.com/office/drawing/2014/main" id="{09708242-FB43-AA87-FE27-DE58DB4A0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123" y="369381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3" name="Oval 2589">
            <a:extLst>
              <a:ext uri="{FF2B5EF4-FFF2-40B4-BE49-F238E27FC236}">
                <a16:creationId xmlns:a16="http://schemas.microsoft.com/office/drawing/2014/main" id="{C00C993B-C35D-D684-B6F7-50B4358E7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498" y="362900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4" name="Oval 2590">
            <a:extLst>
              <a:ext uri="{FF2B5EF4-FFF2-40B4-BE49-F238E27FC236}">
                <a16:creationId xmlns:a16="http://schemas.microsoft.com/office/drawing/2014/main" id="{B060BD3C-1AFC-3736-AA21-862669945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12" y="361782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5" name="Oval 2591">
            <a:extLst>
              <a:ext uri="{FF2B5EF4-FFF2-40B4-BE49-F238E27FC236}">
                <a16:creationId xmlns:a16="http://schemas.microsoft.com/office/drawing/2014/main" id="{00E5A654-C4F8-13DA-B3A3-A8D7CA6C9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677" y="35910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6" name="Oval 2592">
            <a:extLst>
              <a:ext uri="{FF2B5EF4-FFF2-40B4-BE49-F238E27FC236}">
                <a16:creationId xmlns:a16="http://schemas.microsoft.com/office/drawing/2014/main" id="{74527594-4838-8CCB-2486-C34FFD388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327" y="360553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7" name="Oval 2593">
            <a:extLst>
              <a:ext uri="{FF2B5EF4-FFF2-40B4-BE49-F238E27FC236}">
                <a16:creationId xmlns:a16="http://schemas.microsoft.com/office/drawing/2014/main" id="{DB66EEFF-7B86-5606-B7B7-1A1F90AD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679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8" name="Oval 2594">
            <a:extLst>
              <a:ext uri="{FF2B5EF4-FFF2-40B4-BE49-F238E27FC236}">
                <a16:creationId xmlns:a16="http://schemas.microsoft.com/office/drawing/2014/main" id="{D870D858-11A2-43A2-8459-78D69169B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12" y="364129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39" name="Oval 2595">
            <a:extLst>
              <a:ext uri="{FF2B5EF4-FFF2-40B4-BE49-F238E27FC236}">
                <a16:creationId xmlns:a16="http://schemas.microsoft.com/office/drawing/2014/main" id="{B81275DE-4B20-8508-39C9-F824A6F20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8910" y="365246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0" name="Oval 2596">
            <a:extLst>
              <a:ext uri="{FF2B5EF4-FFF2-40B4-BE49-F238E27FC236}">
                <a16:creationId xmlns:a16="http://schemas.microsoft.com/office/drawing/2014/main" id="{0B92CE13-4FEC-8B4B-8DA2-9E09B77D8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65023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1" name="Oval 2597">
            <a:extLst>
              <a:ext uri="{FF2B5EF4-FFF2-40B4-BE49-F238E27FC236}">
                <a16:creationId xmlns:a16="http://schemas.microsoft.com/office/drawing/2014/main" id="{BDE376B0-CB83-7218-80FA-9413B8992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4094" y="36178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2" name="Oval 2598">
            <a:extLst>
              <a:ext uri="{FF2B5EF4-FFF2-40B4-BE49-F238E27FC236}">
                <a16:creationId xmlns:a16="http://schemas.microsoft.com/office/drawing/2014/main" id="{DBF81C56-A927-1541-6385-6B2C9DF1F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1917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3" name="Oval 2599">
            <a:extLst>
              <a:ext uri="{FF2B5EF4-FFF2-40B4-BE49-F238E27FC236}">
                <a16:creationId xmlns:a16="http://schemas.microsoft.com/office/drawing/2014/main" id="{ED6C6DD3-9D41-C282-544A-E120ED473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331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4" name="Oval 2600">
            <a:extLst>
              <a:ext uri="{FF2B5EF4-FFF2-40B4-BE49-F238E27FC236}">
                <a16:creationId xmlns:a16="http://schemas.microsoft.com/office/drawing/2014/main" id="{9EB13673-FFD3-1C39-0C2D-CFE2E07C3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5096" y="36032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5" name="Oval 2601">
            <a:extLst>
              <a:ext uri="{FF2B5EF4-FFF2-40B4-BE49-F238E27FC236}">
                <a16:creationId xmlns:a16="http://schemas.microsoft.com/office/drawing/2014/main" id="{8538A0FE-0236-9070-FB4B-3BB76AAE8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2746" y="361782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6" name="Oval 2602">
            <a:extLst>
              <a:ext uri="{FF2B5EF4-FFF2-40B4-BE49-F238E27FC236}">
                <a16:creationId xmlns:a16="http://schemas.microsoft.com/office/drawing/2014/main" id="{C3FDAAE1-0B6D-3741-178D-2B692AA97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099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7" name="Oval 2603">
            <a:extLst>
              <a:ext uri="{FF2B5EF4-FFF2-40B4-BE49-F238E27FC236}">
                <a16:creationId xmlns:a16="http://schemas.microsoft.com/office/drawing/2014/main" id="{0C003D6D-AC3F-D00A-9F9D-0F3045373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331" y="36524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8" name="Oval 2604">
            <a:extLst>
              <a:ext uri="{FF2B5EF4-FFF2-40B4-BE49-F238E27FC236}">
                <a16:creationId xmlns:a16="http://schemas.microsoft.com/office/drawing/2014/main" id="{B1C1A1C5-6C20-C7BB-0A91-8C2FEA2A0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6329" y="366476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49" name="Oval 2605">
            <a:extLst>
              <a:ext uri="{FF2B5EF4-FFF2-40B4-BE49-F238E27FC236}">
                <a16:creationId xmlns:a16="http://schemas.microsoft.com/office/drawing/2014/main" id="{96D0533D-795E-6E60-A6A0-B9334E233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6614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0" name="Oval 2606">
            <a:extLst>
              <a:ext uri="{FF2B5EF4-FFF2-40B4-BE49-F238E27FC236}">
                <a16:creationId xmlns:a16="http://schemas.microsoft.com/office/drawing/2014/main" id="{2D5AD94E-E435-D486-91B5-C7BA2605E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260" y="366699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1" name="Oval 2607">
            <a:extLst>
              <a:ext uri="{FF2B5EF4-FFF2-40B4-BE49-F238E27FC236}">
                <a16:creationId xmlns:a16="http://schemas.microsoft.com/office/drawing/2014/main" id="{AFA9C86C-CC5E-16F5-C619-4CB469222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95" y="369046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2" name="Oval 2608">
            <a:extLst>
              <a:ext uri="{FF2B5EF4-FFF2-40B4-BE49-F238E27FC236}">
                <a16:creationId xmlns:a16="http://schemas.microsoft.com/office/drawing/2014/main" id="{4F074785-3821-9E40-0F2D-F15274301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701640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3" name="Oval 2609">
            <a:extLst>
              <a:ext uri="{FF2B5EF4-FFF2-40B4-BE49-F238E27FC236}">
                <a16:creationId xmlns:a16="http://schemas.microsoft.com/office/drawing/2014/main" id="{7B6052EF-6BEB-9FF4-F8E9-EF6E80AEF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844" y="371393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4" name="Oval 2610">
            <a:extLst>
              <a:ext uri="{FF2B5EF4-FFF2-40B4-BE49-F238E27FC236}">
                <a16:creationId xmlns:a16="http://schemas.microsoft.com/office/drawing/2014/main" id="{ECCC4E2D-140E-0FE2-06F5-BC58FE3AE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848" y="371058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5" name="Oval 2611">
            <a:extLst>
              <a:ext uri="{FF2B5EF4-FFF2-40B4-BE49-F238E27FC236}">
                <a16:creationId xmlns:a16="http://schemas.microsoft.com/office/drawing/2014/main" id="{5DEA2723-0D7F-63BD-5CBC-39DF9E703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850" y="3701640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6" name="Oval 2612">
            <a:extLst>
              <a:ext uri="{FF2B5EF4-FFF2-40B4-BE49-F238E27FC236}">
                <a16:creationId xmlns:a16="http://schemas.microsoft.com/office/drawing/2014/main" id="{724B4F37-AFE5-1520-992A-2428B000D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12" y="366476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7" name="Oval 2613">
            <a:extLst>
              <a:ext uri="{FF2B5EF4-FFF2-40B4-BE49-F238E27FC236}">
                <a16:creationId xmlns:a16="http://schemas.microsoft.com/office/drawing/2014/main" id="{FA303E43-1300-101D-A03C-B0402158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256" y="34513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8" name="Oval 2614">
            <a:extLst>
              <a:ext uri="{FF2B5EF4-FFF2-40B4-BE49-F238E27FC236}">
                <a16:creationId xmlns:a16="http://schemas.microsoft.com/office/drawing/2014/main" id="{926E1236-D9FB-C136-1425-AE2C7D269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196" y="3474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59" name="Oval 2615">
            <a:extLst>
              <a:ext uri="{FF2B5EF4-FFF2-40B4-BE49-F238E27FC236}">
                <a16:creationId xmlns:a16="http://schemas.microsoft.com/office/drawing/2014/main" id="{F5B5BDF4-ECC2-564C-95E9-C5A41239C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611" y="34636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0" name="Oval 2616">
            <a:extLst>
              <a:ext uri="{FF2B5EF4-FFF2-40B4-BE49-F238E27FC236}">
                <a16:creationId xmlns:a16="http://schemas.microsoft.com/office/drawing/2014/main" id="{55A66987-170C-8F2C-C20A-C8436B6B7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0258" y="34367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1" name="Oval 2617">
            <a:extLst>
              <a:ext uri="{FF2B5EF4-FFF2-40B4-BE49-F238E27FC236}">
                <a16:creationId xmlns:a16="http://schemas.microsoft.com/office/drawing/2014/main" id="{29B51D13-FE4D-E944-0EC1-243A55DB0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9025" y="34513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2" name="Oval 2618">
            <a:extLst>
              <a:ext uri="{FF2B5EF4-FFF2-40B4-BE49-F238E27FC236}">
                <a16:creationId xmlns:a16="http://schemas.microsoft.com/office/drawing/2014/main" id="{202F7924-6A66-912C-0836-B65AE8F1A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260" y="3474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3" name="Oval 2619">
            <a:extLst>
              <a:ext uri="{FF2B5EF4-FFF2-40B4-BE49-F238E27FC236}">
                <a16:creationId xmlns:a16="http://schemas.microsoft.com/office/drawing/2014/main" id="{5E8797B3-C383-AEC8-3C53-8374E58D8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611" y="348707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4" name="Oval 2620">
            <a:extLst>
              <a:ext uri="{FF2B5EF4-FFF2-40B4-BE49-F238E27FC236}">
                <a16:creationId xmlns:a16="http://schemas.microsoft.com/office/drawing/2014/main" id="{68A5FDA1-D715-AA56-3801-4F75E75D4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608" y="3498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5" name="Oval 2621">
            <a:extLst>
              <a:ext uri="{FF2B5EF4-FFF2-40B4-BE49-F238E27FC236}">
                <a16:creationId xmlns:a16="http://schemas.microsoft.com/office/drawing/2014/main" id="{AE8BBB64-D315-E18E-3B41-C910EB445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95" y="349489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6" name="Oval 2622">
            <a:extLst>
              <a:ext uri="{FF2B5EF4-FFF2-40B4-BE49-F238E27FC236}">
                <a16:creationId xmlns:a16="http://schemas.microsoft.com/office/drawing/2014/main" id="{5D99EB80-720C-0CA6-2D9A-F9224DEA3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675" y="34636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7" name="Oval 2623">
            <a:extLst>
              <a:ext uri="{FF2B5EF4-FFF2-40B4-BE49-F238E27FC236}">
                <a16:creationId xmlns:a16="http://schemas.microsoft.com/office/drawing/2014/main" id="{37AD52B9-34AA-FA74-3942-504677985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498" y="348707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8" name="Oval 2624">
            <a:extLst>
              <a:ext uri="{FF2B5EF4-FFF2-40B4-BE49-F238E27FC236}">
                <a16:creationId xmlns:a16="http://schemas.microsoft.com/office/drawing/2014/main" id="{D282A981-DB10-5CBF-F282-E8C5E0285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12" y="347478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69" name="Oval 2625">
            <a:extLst>
              <a:ext uri="{FF2B5EF4-FFF2-40B4-BE49-F238E27FC236}">
                <a16:creationId xmlns:a16="http://schemas.microsoft.com/office/drawing/2014/main" id="{AE08787D-19D7-9BE9-B66D-B9A4F4265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677" y="34490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0" name="Oval 2626">
            <a:extLst>
              <a:ext uri="{FF2B5EF4-FFF2-40B4-BE49-F238E27FC236}">
                <a16:creationId xmlns:a16="http://schemas.microsoft.com/office/drawing/2014/main" id="{C335E054-C991-4DC5-F2AE-14321B993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327" y="34636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1" name="Oval 2627">
            <a:extLst>
              <a:ext uri="{FF2B5EF4-FFF2-40B4-BE49-F238E27FC236}">
                <a16:creationId xmlns:a16="http://schemas.microsoft.com/office/drawing/2014/main" id="{A8FDE964-B2F6-62DE-4C8E-F777E992D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679" y="348707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2" name="Oval 2628">
            <a:extLst>
              <a:ext uri="{FF2B5EF4-FFF2-40B4-BE49-F238E27FC236}">
                <a16:creationId xmlns:a16="http://schemas.microsoft.com/office/drawing/2014/main" id="{101616D3-5736-526A-0ACF-D008FBF96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8910" y="350942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3" name="Oval 2629">
            <a:extLst>
              <a:ext uri="{FF2B5EF4-FFF2-40B4-BE49-F238E27FC236}">
                <a16:creationId xmlns:a16="http://schemas.microsoft.com/office/drawing/2014/main" id="{1849204D-06F6-BC82-77A9-4C36875A3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50719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4" name="Oval 2630">
            <a:extLst>
              <a:ext uri="{FF2B5EF4-FFF2-40B4-BE49-F238E27FC236}">
                <a16:creationId xmlns:a16="http://schemas.microsoft.com/office/drawing/2014/main" id="{08024ADA-C110-BF6F-D215-CDD6867AD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5189" y="351277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5" name="Oval 2631">
            <a:extLst>
              <a:ext uri="{FF2B5EF4-FFF2-40B4-BE49-F238E27FC236}">
                <a16:creationId xmlns:a16="http://schemas.microsoft.com/office/drawing/2014/main" id="{4FFE9E02-6FCA-2306-840C-ED4C1EDAC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3012" y="35362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6" name="Oval 2632">
            <a:extLst>
              <a:ext uri="{FF2B5EF4-FFF2-40B4-BE49-F238E27FC236}">
                <a16:creationId xmlns:a16="http://schemas.microsoft.com/office/drawing/2014/main" id="{79C1E173-F5E1-2A8D-F831-7A966FB81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3523954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7" name="Oval 2633">
            <a:extLst>
              <a:ext uri="{FF2B5EF4-FFF2-40B4-BE49-F238E27FC236}">
                <a16:creationId xmlns:a16="http://schemas.microsoft.com/office/drawing/2014/main" id="{42409DE2-B9BC-F77B-497B-3DCBAE2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6192" y="3498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8" name="Oval 2634">
            <a:extLst>
              <a:ext uri="{FF2B5EF4-FFF2-40B4-BE49-F238E27FC236}">
                <a16:creationId xmlns:a16="http://schemas.microsoft.com/office/drawing/2014/main" id="{2378F015-0970-54A1-8A9F-D064301EE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194" y="35362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79" name="Oval 2635">
            <a:extLst>
              <a:ext uri="{FF2B5EF4-FFF2-40B4-BE49-F238E27FC236}">
                <a16:creationId xmlns:a16="http://schemas.microsoft.com/office/drawing/2014/main" id="{95129BE8-4795-9148-3D22-B9CE074ED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354742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0" name="Oval 2636">
            <a:extLst>
              <a:ext uri="{FF2B5EF4-FFF2-40B4-BE49-F238E27FC236}">
                <a16:creationId xmlns:a16="http://schemas.microsoft.com/office/drawing/2014/main" id="{5EADD281-10F2-F36A-CEDB-890A284C7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7424" y="355971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1" name="Oval 2637">
            <a:extLst>
              <a:ext uri="{FF2B5EF4-FFF2-40B4-BE49-F238E27FC236}">
                <a16:creationId xmlns:a16="http://schemas.microsoft.com/office/drawing/2014/main" id="{FAFA1DD5-E92E-7DC0-4328-C4F562554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429" y="35563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2" name="Oval 2638">
            <a:extLst>
              <a:ext uri="{FF2B5EF4-FFF2-40B4-BE49-F238E27FC236}">
                <a16:creationId xmlns:a16="http://schemas.microsoft.com/office/drawing/2014/main" id="{D31CA406-0899-2D65-1BA0-8F0E35628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8946" y="36088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3" name="Oval 2639">
            <a:extLst>
              <a:ext uri="{FF2B5EF4-FFF2-40B4-BE49-F238E27FC236}">
                <a16:creationId xmlns:a16="http://schemas.microsoft.com/office/drawing/2014/main" id="{95B79BA7-5577-8A61-B1BA-4ADF2EF5D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183" y="3620061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4" name="Oval 2640">
            <a:extLst>
              <a:ext uri="{FF2B5EF4-FFF2-40B4-BE49-F238E27FC236}">
                <a16:creationId xmlns:a16="http://schemas.microsoft.com/office/drawing/2014/main" id="{18724353-B7FE-6B5D-9834-269087B49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9948" y="359435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5" name="Oval 2641">
            <a:extLst>
              <a:ext uri="{FF2B5EF4-FFF2-40B4-BE49-F238E27FC236}">
                <a16:creationId xmlns:a16="http://schemas.microsoft.com/office/drawing/2014/main" id="{B80B9344-00D6-FCD7-4537-F060A8498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181" y="353624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6" name="Oval 2642">
            <a:extLst>
              <a:ext uri="{FF2B5EF4-FFF2-40B4-BE49-F238E27FC236}">
                <a16:creationId xmlns:a16="http://schemas.microsoft.com/office/drawing/2014/main" id="{6DFAF157-C144-32DF-CFFB-592F70EF3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0121" y="35597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7" name="Oval 2643">
            <a:extLst>
              <a:ext uri="{FF2B5EF4-FFF2-40B4-BE49-F238E27FC236}">
                <a16:creationId xmlns:a16="http://schemas.microsoft.com/office/drawing/2014/main" id="{83B7063B-8C8A-94B9-3382-38956FDE4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535" y="354742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8" name="Oval 2644">
            <a:extLst>
              <a:ext uri="{FF2B5EF4-FFF2-40B4-BE49-F238E27FC236}">
                <a16:creationId xmlns:a16="http://schemas.microsoft.com/office/drawing/2014/main" id="{7D074B75-51E1-5C59-1A98-1725E941F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183" y="352171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89" name="Oval 2645">
            <a:extLst>
              <a:ext uri="{FF2B5EF4-FFF2-40B4-BE49-F238E27FC236}">
                <a16:creationId xmlns:a16="http://schemas.microsoft.com/office/drawing/2014/main" id="{33CBC039-70AE-B920-971E-0BD8164E0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535" y="35708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0" name="Oval 2646">
            <a:extLst>
              <a:ext uri="{FF2B5EF4-FFF2-40B4-BE49-F238E27FC236}">
                <a16:creationId xmlns:a16="http://schemas.microsoft.com/office/drawing/2014/main" id="{03553BC5-4FA7-CE97-3321-88FC4DE08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533" y="358318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1" name="Oval 2647">
            <a:extLst>
              <a:ext uri="{FF2B5EF4-FFF2-40B4-BE49-F238E27FC236}">
                <a16:creationId xmlns:a16="http://schemas.microsoft.com/office/drawing/2014/main" id="{30B2E393-E6F1-1164-6B7C-2D7C83C7F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538" y="35798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2" name="Oval 2648">
            <a:extLst>
              <a:ext uri="{FF2B5EF4-FFF2-40B4-BE49-F238E27FC236}">
                <a16:creationId xmlns:a16="http://schemas.microsoft.com/office/drawing/2014/main" id="{D3084C04-CCCA-5A15-49AA-14BE79B8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608" y="3523954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3" name="Oval 2649">
            <a:extLst>
              <a:ext uri="{FF2B5EF4-FFF2-40B4-BE49-F238E27FC236}">
                <a16:creationId xmlns:a16="http://schemas.microsoft.com/office/drawing/2014/main" id="{DDE0EB03-3F34-6390-5579-E9115487A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431" y="354742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4" name="Oval 2650">
            <a:extLst>
              <a:ext uri="{FF2B5EF4-FFF2-40B4-BE49-F238E27FC236}">
                <a16:creationId xmlns:a16="http://schemas.microsoft.com/office/drawing/2014/main" id="{C49F380A-5A72-4D11-C2E8-788748D7A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5362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5" name="Oval 2651">
            <a:extLst>
              <a:ext uri="{FF2B5EF4-FFF2-40B4-BE49-F238E27FC236}">
                <a16:creationId xmlns:a16="http://schemas.microsoft.com/office/drawing/2014/main" id="{1435EB79-F7BB-F1DC-6914-AA7DEE1E2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611" y="350942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6" name="Oval 2652">
            <a:extLst>
              <a:ext uri="{FF2B5EF4-FFF2-40B4-BE49-F238E27FC236}">
                <a16:creationId xmlns:a16="http://schemas.microsoft.com/office/drawing/2014/main" id="{7FD7847B-9C4F-947E-DBDD-1FA703DBD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260" y="3523954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7" name="Oval 2653">
            <a:extLst>
              <a:ext uri="{FF2B5EF4-FFF2-40B4-BE49-F238E27FC236}">
                <a16:creationId xmlns:a16="http://schemas.microsoft.com/office/drawing/2014/main" id="{E139A220-A7E1-CE37-2E0C-0C978CC77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95" y="354742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8" name="Oval 2654">
            <a:extLst>
              <a:ext uri="{FF2B5EF4-FFF2-40B4-BE49-F238E27FC236}">
                <a16:creationId xmlns:a16="http://schemas.microsoft.com/office/drawing/2014/main" id="{58AF361D-72C2-868D-158C-0BAA7386D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5597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799" name="Oval 2655">
            <a:extLst>
              <a:ext uri="{FF2B5EF4-FFF2-40B4-BE49-F238E27FC236}">
                <a16:creationId xmlns:a16="http://schemas.microsoft.com/office/drawing/2014/main" id="{552C5444-FAA8-B9CD-B0E2-1DAF94CC3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844" y="35708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0" name="Oval 2656">
            <a:extLst>
              <a:ext uri="{FF2B5EF4-FFF2-40B4-BE49-F238E27FC236}">
                <a16:creationId xmlns:a16="http://schemas.microsoft.com/office/drawing/2014/main" id="{FEBEA646-3D6E-A9BF-41BD-09CC13A5E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848" y="356865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1" name="Oval 2657">
            <a:extLst>
              <a:ext uri="{FF2B5EF4-FFF2-40B4-BE49-F238E27FC236}">
                <a16:creationId xmlns:a16="http://schemas.microsoft.com/office/drawing/2014/main" id="{9AFBE503-5658-3C70-F8A9-722F3941B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4094" y="34725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2" name="Oval 2658">
            <a:extLst>
              <a:ext uri="{FF2B5EF4-FFF2-40B4-BE49-F238E27FC236}">
                <a16:creationId xmlns:a16="http://schemas.microsoft.com/office/drawing/2014/main" id="{B1F38D21-BA3C-81AD-5404-576E92657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1917" y="349489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3" name="Oval 2659">
            <a:extLst>
              <a:ext uri="{FF2B5EF4-FFF2-40B4-BE49-F238E27FC236}">
                <a16:creationId xmlns:a16="http://schemas.microsoft.com/office/drawing/2014/main" id="{9844EBEA-15F0-F85F-AD69-D6F6D0F1B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331" y="348372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4" name="Oval 2660">
            <a:extLst>
              <a:ext uri="{FF2B5EF4-FFF2-40B4-BE49-F238E27FC236}">
                <a16:creationId xmlns:a16="http://schemas.microsoft.com/office/drawing/2014/main" id="{0908BB63-B893-C1B0-F695-C04AEF552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5096" y="345802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5" name="Oval 2661">
            <a:extLst>
              <a:ext uri="{FF2B5EF4-FFF2-40B4-BE49-F238E27FC236}">
                <a16:creationId xmlns:a16="http://schemas.microsoft.com/office/drawing/2014/main" id="{468C558E-3ACA-ECD9-759C-001998604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2746" y="34725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6" name="Oval 2662">
            <a:extLst>
              <a:ext uri="{FF2B5EF4-FFF2-40B4-BE49-F238E27FC236}">
                <a16:creationId xmlns:a16="http://schemas.microsoft.com/office/drawing/2014/main" id="{E92B0003-FA97-3158-0392-B51DCA059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099" y="349489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7" name="Oval 2663">
            <a:extLst>
              <a:ext uri="{FF2B5EF4-FFF2-40B4-BE49-F238E27FC236}">
                <a16:creationId xmlns:a16="http://schemas.microsoft.com/office/drawing/2014/main" id="{A7E39833-26E0-C1BA-80D5-6034133C1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331" y="35071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8" name="Oval 2664">
            <a:extLst>
              <a:ext uri="{FF2B5EF4-FFF2-40B4-BE49-F238E27FC236}">
                <a16:creationId xmlns:a16="http://schemas.microsoft.com/office/drawing/2014/main" id="{236423DF-C489-E307-CC0E-54D7E293F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6329" y="351836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09" name="Oval 2665">
            <a:extLst>
              <a:ext uri="{FF2B5EF4-FFF2-40B4-BE49-F238E27FC236}">
                <a16:creationId xmlns:a16="http://schemas.microsoft.com/office/drawing/2014/main" id="{27128A85-29D3-BB26-B4AE-D5E828ADB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51613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0" name="Oval 2666">
            <a:extLst>
              <a:ext uri="{FF2B5EF4-FFF2-40B4-BE49-F238E27FC236}">
                <a16:creationId xmlns:a16="http://schemas.microsoft.com/office/drawing/2014/main" id="{51866696-3B28-6D39-B430-CFF77A15D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1513" y="348372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1" name="Oval 2667">
            <a:extLst>
              <a:ext uri="{FF2B5EF4-FFF2-40B4-BE49-F238E27FC236}">
                <a16:creationId xmlns:a16="http://schemas.microsoft.com/office/drawing/2014/main" id="{D2AB6B12-5BF7-FABB-BCDE-7E0CE6179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35071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2" name="Oval 2668">
            <a:extLst>
              <a:ext uri="{FF2B5EF4-FFF2-40B4-BE49-F238E27FC236}">
                <a16:creationId xmlns:a16="http://schemas.microsoft.com/office/drawing/2014/main" id="{2C1392CF-AD0D-5FB5-B21F-0F3877D69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750" y="349489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3" name="Oval 2669">
            <a:extLst>
              <a:ext uri="{FF2B5EF4-FFF2-40B4-BE49-F238E27FC236}">
                <a16:creationId xmlns:a16="http://schemas.microsoft.com/office/drawing/2014/main" id="{6B7CF33C-8F17-EB83-3C85-63B947DC1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2515" y="34691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4" name="Oval 2670">
            <a:extLst>
              <a:ext uri="{FF2B5EF4-FFF2-40B4-BE49-F238E27FC236}">
                <a16:creationId xmlns:a16="http://schemas.microsoft.com/office/drawing/2014/main" id="{E59AEE5C-ED4A-E5F6-572A-E33C94851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165" y="348372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5" name="Oval 2671">
            <a:extLst>
              <a:ext uri="{FF2B5EF4-FFF2-40B4-BE49-F238E27FC236}">
                <a16:creationId xmlns:a16="http://schemas.microsoft.com/office/drawing/2014/main" id="{56F80ABE-F77F-082E-1857-81A320BB2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400" y="350719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6" name="Oval 2672">
            <a:extLst>
              <a:ext uri="{FF2B5EF4-FFF2-40B4-BE49-F238E27FC236}">
                <a16:creationId xmlns:a16="http://schemas.microsoft.com/office/drawing/2014/main" id="{C43DD4D5-E341-B566-68FB-308331545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750" y="351836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7" name="Oval 2673">
            <a:extLst>
              <a:ext uri="{FF2B5EF4-FFF2-40B4-BE49-F238E27FC236}">
                <a16:creationId xmlns:a16="http://schemas.microsoft.com/office/drawing/2014/main" id="{DC5C7F0B-A2B0-8D8E-0461-170EB6BC0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748" y="353066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8" name="Oval 2674">
            <a:extLst>
              <a:ext uri="{FF2B5EF4-FFF2-40B4-BE49-F238E27FC236}">
                <a16:creationId xmlns:a16="http://schemas.microsoft.com/office/drawing/2014/main" id="{288CD13C-95CF-1784-C5B8-D2BA18275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753" y="35273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19" name="Oval 2675">
            <a:extLst>
              <a:ext uri="{FF2B5EF4-FFF2-40B4-BE49-F238E27FC236}">
                <a16:creationId xmlns:a16="http://schemas.microsoft.com/office/drawing/2014/main" id="{A04C0F3D-6250-75BB-38FA-39C92A846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265" y="354518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0" name="Oval 2676">
            <a:extLst>
              <a:ext uri="{FF2B5EF4-FFF2-40B4-BE49-F238E27FC236}">
                <a16:creationId xmlns:a16="http://schemas.microsoft.com/office/drawing/2014/main" id="{2F2F82BF-8BDC-9C51-B766-53496D081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679" y="353289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1" name="Oval 2677">
            <a:extLst>
              <a:ext uri="{FF2B5EF4-FFF2-40B4-BE49-F238E27FC236}">
                <a16:creationId xmlns:a16="http://schemas.microsoft.com/office/drawing/2014/main" id="{5A5F124B-BB16-1E09-55D3-94E190C4D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55636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2" name="Oval 2678">
            <a:extLst>
              <a:ext uri="{FF2B5EF4-FFF2-40B4-BE49-F238E27FC236}">
                <a16:creationId xmlns:a16="http://schemas.microsoft.com/office/drawing/2014/main" id="{09B6E142-FF12-B833-EA13-028ED4FD8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265" y="356865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3" name="Oval 2679">
            <a:extLst>
              <a:ext uri="{FF2B5EF4-FFF2-40B4-BE49-F238E27FC236}">
                <a16:creationId xmlns:a16="http://schemas.microsoft.com/office/drawing/2014/main" id="{5D30CDF9-DB0D-6671-9918-A7C303E25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35798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4" name="Oval 2680">
            <a:extLst>
              <a:ext uri="{FF2B5EF4-FFF2-40B4-BE49-F238E27FC236}">
                <a16:creationId xmlns:a16="http://schemas.microsoft.com/office/drawing/2014/main" id="{56DBDDA0-D65C-7BD0-5C02-D4BFBAED0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269" y="356865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5" name="Oval 2681">
            <a:extLst>
              <a:ext uri="{FF2B5EF4-FFF2-40B4-BE49-F238E27FC236}">
                <a16:creationId xmlns:a16="http://schemas.microsoft.com/office/drawing/2014/main" id="{A71B9B21-738E-7FC8-861B-78EC10968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684" y="35563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6" name="Oval 2682">
            <a:extLst>
              <a:ext uri="{FF2B5EF4-FFF2-40B4-BE49-F238E27FC236}">
                <a16:creationId xmlns:a16="http://schemas.microsoft.com/office/drawing/2014/main" id="{EF39280C-1874-C31F-14AD-BC43895B1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331" y="353066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7" name="Oval 2683">
            <a:extLst>
              <a:ext uri="{FF2B5EF4-FFF2-40B4-BE49-F238E27FC236}">
                <a16:creationId xmlns:a16="http://schemas.microsoft.com/office/drawing/2014/main" id="{F561A628-345C-84C2-FBEE-073AA4462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099" y="354518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8" name="Oval 2684">
            <a:extLst>
              <a:ext uri="{FF2B5EF4-FFF2-40B4-BE49-F238E27FC236}">
                <a16:creationId xmlns:a16="http://schemas.microsoft.com/office/drawing/2014/main" id="{FF54360C-679E-0D2A-B6D8-AD67F01DC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56865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29" name="Oval 2685">
            <a:extLst>
              <a:ext uri="{FF2B5EF4-FFF2-40B4-BE49-F238E27FC236}">
                <a16:creationId xmlns:a16="http://schemas.microsoft.com/office/drawing/2014/main" id="{9E3FEF36-0591-0EFF-8929-872C4DC45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684" y="35798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0" name="Oval 2686">
            <a:extLst>
              <a:ext uri="{FF2B5EF4-FFF2-40B4-BE49-F238E27FC236}">
                <a16:creationId xmlns:a16="http://schemas.microsoft.com/office/drawing/2014/main" id="{2C48DF77-A70E-27C0-5962-5124A5A88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35910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1" name="Oval 2687">
            <a:extLst>
              <a:ext uri="{FF2B5EF4-FFF2-40B4-BE49-F238E27FC236}">
                <a16:creationId xmlns:a16="http://schemas.microsoft.com/office/drawing/2014/main" id="{44DD4DC6-0646-5336-EE1B-E8ECD9E78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1513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2" name="Oval 2688">
            <a:extLst>
              <a:ext uri="{FF2B5EF4-FFF2-40B4-BE49-F238E27FC236}">
                <a16:creationId xmlns:a16="http://schemas.microsoft.com/office/drawing/2014/main" id="{BBD6AB4C-CBED-C7C4-98C7-0339A669F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36524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3" name="Oval 2689">
            <a:extLst>
              <a:ext uri="{FF2B5EF4-FFF2-40B4-BE49-F238E27FC236}">
                <a16:creationId xmlns:a16="http://schemas.microsoft.com/office/drawing/2014/main" id="{B695A2F7-5CFE-A768-BDC1-DDF60E7EC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750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4" name="Oval 2690">
            <a:extLst>
              <a:ext uri="{FF2B5EF4-FFF2-40B4-BE49-F238E27FC236}">
                <a16:creationId xmlns:a16="http://schemas.microsoft.com/office/drawing/2014/main" id="{D0A19730-DE5A-1972-1263-9BE5C7D76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165" y="36290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5" name="Oval 2691">
            <a:extLst>
              <a:ext uri="{FF2B5EF4-FFF2-40B4-BE49-F238E27FC236}">
                <a16:creationId xmlns:a16="http://schemas.microsoft.com/office/drawing/2014/main" id="{2CD34987-EE2A-EC82-DD8B-9D4BA4771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400" y="365246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6" name="Oval 2692">
            <a:extLst>
              <a:ext uri="{FF2B5EF4-FFF2-40B4-BE49-F238E27FC236}">
                <a16:creationId xmlns:a16="http://schemas.microsoft.com/office/drawing/2014/main" id="{758C209C-7C17-BE1C-86AD-60617AB57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750" y="36647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7" name="Oval 2693">
            <a:extLst>
              <a:ext uri="{FF2B5EF4-FFF2-40B4-BE49-F238E27FC236}">
                <a16:creationId xmlns:a16="http://schemas.microsoft.com/office/drawing/2014/main" id="{438B2CC3-F2DD-AA4C-D695-596C621EF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748" y="36759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8" name="Oval 2694">
            <a:extLst>
              <a:ext uri="{FF2B5EF4-FFF2-40B4-BE49-F238E27FC236}">
                <a16:creationId xmlns:a16="http://schemas.microsoft.com/office/drawing/2014/main" id="{4B72D21C-6A8A-BCC8-9A0E-66D09E79C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753" y="3672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39" name="Oval 2695">
            <a:extLst>
              <a:ext uri="{FF2B5EF4-FFF2-40B4-BE49-F238E27FC236}">
                <a16:creationId xmlns:a16="http://schemas.microsoft.com/office/drawing/2014/main" id="{3923C1EA-6BA6-F9E8-C2AD-7B2583042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815" y="364129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0" name="Oval 2696">
            <a:extLst>
              <a:ext uri="{FF2B5EF4-FFF2-40B4-BE49-F238E27FC236}">
                <a16:creationId xmlns:a16="http://schemas.microsoft.com/office/drawing/2014/main" id="{38685AAB-7226-85B7-FE10-9802D3A68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755" y="36647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1" name="Oval 2697">
            <a:extLst>
              <a:ext uri="{FF2B5EF4-FFF2-40B4-BE49-F238E27FC236}">
                <a16:creationId xmlns:a16="http://schemas.microsoft.com/office/drawing/2014/main" id="{F5FDCD34-4163-B699-C3DA-8DC7078A4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169" y="36524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2" name="Oval 2698">
            <a:extLst>
              <a:ext uri="{FF2B5EF4-FFF2-40B4-BE49-F238E27FC236}">
                <a16:creationId xmlns:a16="http://schemas.microsoft.com/office/drawing/2014/main" id="{896365F5-FA38-1923-4F81-76FB07255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817" y="362676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3" name="Oval 2699">
            <a:extLst>
              <a:ext uri="{FF2B5EF4-FFF2-40B4-BE49-F238E27FC236}">
                <a16:creationId xmlns:a16="http://schemas.microsoft.com/office/drawing/2014/main" id="{BA2784F9-ED69-65E6-C5DF-1F410AA27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584" y="364129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4" name="Oval 2700">
            <a:extLst>
              <a:ext uri="{FF2B5EF4-FFF2-40B4-BE49-F238E27FC236}">
                <a16:creationId xmlns:a16="http://schemas.microsoft.com/office/drawing/2014/main" id="{2AE67C37-DAFB-28A0-9239-7CA668608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167" y="3620061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5" name="Oval 2701">
            <a:extLst>
              <a:ext uri="{FF2B5EF4-FFF2-40B4-BE49-F238E27FC236}">
                <a16:creationId xmlns:a16="http://schemas.microsoft.com/office/drawing/2014/main" id="{4AA0747B-4481-C9A0-7B86-E3361DF02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575" y="35798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6" name="Oval 2702">
            <a:extLst>
              <a:ext uri="{FF2B5EF4-FFF2-40B4-BE49-F238E27FC236}">
                <a16:creationId xmlns:a16="http://schemas.microsoft.com/office/drawing/2014/main" id="{AA71AA9E-BB9B-FCD0-F451-805BC3D48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402" y="357983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7" name="Oval 2703">
            <a:extLst>
              <a:ext uri="{FF2B5EF4-FFF2-40B4-BE49-F238E27FC236}">
                <a16:creationId xmlns:a16="http://schemas.microsoft.com/office/drawing/2014/main" id="{7C11080D-5D7B-FB4D-F71C-2497C4959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400" y="3550775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8" name="Oval 2704">
            <a:extLst>
              <a:ext uri="{FF2B5EF4-FFF2-40B4-BE49-F238E27FC236}">
                <a16:creationId xmlns:a16="http://schemas.microsoft.com/office/drawing/2014/main" id="{08ACDE57-0A01-D764-2932-88BCEDE78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750" y="35653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49" name="Oval 2705">
            <a:extLst>
              <a:ext uri="{FF2B5EF4-FFF2-40B4-BE49-F238E27FC236}">
                <a16:creationId xmlns:a16="http://schemas.microsoft.com/office/drawing/2014/main" id="{A5AA31D4-675A-B910-9E6C-1FBA80B1D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498" y="360888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0" name="Oval 2706">
            <a:extLst>
              <a:ext uri="{FF2B5EF4-FFF2-40B4-BE49-F238E27FC236}">
                <a16:creationId xmlns:a16="http://schemas.microsoft.com/office/drawing/2014/main" id="{DBF820D7-77B7-28C8-59B4-2674E9304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8910" y="354183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1" name="Oval 2707">
            <a:extLst>
              <a:ext uri="{FF2B5EF4-FFF2-40B4-BE49-F238E27FC236}">
                <a16:creationId xmlns:a16="http://schemas.microsoft.com/office/drawing/2014/main" id="{C08B291D-6D3A-6108-6E9B-3EACC5181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841" y="36032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2" name="Oval 2708">
            <a:extLst>
              <a:ext uri="{FF2B5EF4-FFF2-40B4-BE49-F238E27FC236}">
                <a16:creationId xmlns:a16="http://schemas.microsoft.com/office/drawing/2014/main" id="{C4F981BF-8F02-4DB6-9A28-273785B7A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254" y="363235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3" name="Oval 2709">
            <a:extLst>
              <a:ext uri="{FF2B5EF4-FFF2-40B4-BE49-F238E27FC236}">
                <a16:creationId xmlns:a16="http://schemas.microsoft.com/office/drawing/2014/main" id="{53DED39F-9591-BEDA-FC1C-18AB92E2E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5189" y="366140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4" name="Oval 2710">
            <a:extLst>
              <a:ext uri="{FF2B5EF4-FFF2-40B4-BE49-F238E27FC236}">
                <a16:creationId xmlns:a16="http://schemas.microsoft.com/office/drawing/2014/main" id="{7EAF8789-A391-A201-EF8D-2D46C75BE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422" y="367593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5" name="Oval 2711">
            <a:extLst>
              <a:ext uri="{FF2B5EF4-FFF2-40B4-BE49-F238E27FC236}">
                <a16:creationId xmlns:a16="http://schemas.microsoft.com/office/drawing/2014/main" id="{4DD8128B-8B9A-478C-00B9-2671D4D88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604" y="367928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6" name="Oval 2712">
            <a:extLst>
              <a:ext uri="{FF2B5EF4-FFF2-40B4-BE49-F238E27FC236}">
                <a16:creationId xmlns:a16="http://schemas.microsoft.com/office/drawing/2014/main" id="{9522524C-0E10-712D-16A2-BFD05787A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7367" y="371393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7" name="Oval 2713">
            <a:extLst>
              <a:ext uri="{FF2B5EF4-FFF2-40B4-BE49-F238E27FC236}">
                <a16:creationId xmlns:a16="http://schemas.microsoft.com/office/drawing/2014/main" id="{840EA22F-C884-8084-EDDF-993DBF977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841" y="3701640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8" name="Oval 2714">
            <a:extLst>
              <a:ext uri="{FF2B5EF4-FFF2-40B4-BE49-F238E27FC236}">
                <a16:creationId xmlns:a16="http://schemas.microsoft.com/office/drawing/2014/main" id="{55A7D1B8-6A74-7EDC-FF5C-A44713CAB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611" y="3672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59" name="Oval 2715">
            <a:extLst>
              <a:ext uri="{FF2B5EF4-FFF2-40B4-BE49-F238E27FC236}">
                <a16:creationId xmlns:a16="http://schemas.microsoft.com/office/drawing/2014/main" id="{6F9CA732-9B68-B56A-CA40-02BA33B02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3681524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0" name="Oval 2716">
            <a:extLst>
              <a:ext uri="{FF2B5EF4-FFF2-40B4-BE49-F238E27FC236}">
                <a16:creationId xmlns:a16="http://schemas.microsoft.com/office/drawing/2014/main" id="{D4559074-8B08-F148-50C2-8141D892D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12" y="370499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1" name="Oval 2717">
            <a:extLst>
              <a:ext uri="{FF2B5EF4-FFF2-40B4-BE49-F238E27FC236}">
                <a16:creationId xmlns:a16="http://schemas.microsoft.com/office/drawing/2014/main" id="{90B059E1-0978-B215-509E-EBC4282C8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2" name="Oval 2718">
            <a:extLst>
              <a:ext uri="{FF2B5EF4-FFF2-40B4-BE49-F238E27FC236}">
                <a16:creationId xmlns:a16="http://schemas.microsoft.com/office/drawing/2014/main" id="{B4C73611-8DE7-E80F-9759-C415D78B6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12" y="373963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3" name="Oval 2719">
            <a:extLst>
              <a:ext uri="{FF2B5EF4-FFF2-40B4-BE49-F238E27FC236}">
                <a16:creationId xmlns:a16="http://schemas.microsoft.com/office/drawing/2014/main" id="{11D3AE9D-697F-69FB-1ACA-9ACA94441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504" y="37463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4" name="Oval 2720">
            <a:extLst>
              <a:ext uri="{FF2B5EF4-FFF2-40B4-BE49-F238E27FC236}">
                <a16:creationId xmlns:a16="http://schemas.microsoft.com/office/drawing/2014/main" id="{FCFABCEF-093C-7823-D9D9-9C748953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265" y="37631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5" name="Oval 2721">
            <a:extLst>
              <a:ext uri="{FF2B5EF4-FFF2-40B4-BE49-F238E27FC236}">
                <a16:creationId xmlns:a16="http://schemas.microsoft.com/office/drawing/2014/main" id="{76DF4878-A0FB-4C0A-7A4B-6249E80C4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7429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6" name="Oval 2722">
            <a:extLst>
              <a:ext uri="{FF2B5EF4-FFF2-40B4-BE49-F238E27FC236}">
                <a16:creationId xmlns:a16="http://schemas.microsoft.com/office/drawing/2014/main" id="{BCC7394E-B574-F451-D0F6-EAA9C6B77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573" y="374298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7" name="Oval 2723">
            <a:extLst>
              <a:ext uri="{FF2B5EF4-FFF2-40B4-BE49-F238E27FC236}">
                <a16:creationId xmlns:a16="http://schemas.microsoft.com/office/drawing/2014/main" id="{33769314-F127-76AE-1B88-7AA7A3D1C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101" y="3786571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8" name="Oval 2724">
            <a:extLst>
              <a:ext uri="{FF2B5EF4-FFF2-40B4-BE49-F238E27FC236}">
                <a16:creationId xmlns:a16="http://schemas.microsoft.com/office/drawing/2014/main" id="{FC35FB6F-78D6-7F4C-EA03-CCD43DFB5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985" y="3818979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69" name="Oval 2725">
            <a:extLst>
              <a:ext uri="{FF2B5EF4-FFF2-40B4-BE49-F238E27FC236}">
                <a16:creationId xmlns:a16="http://schemas.microsoft.com/office/drawing/2014/main" id="{168566ED-A79B-C433-559D-A7C8A8865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988" y="385026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0" name="Oval 2726">
            <a:extLst>
              <a:ext uri="{FF2B5EF4-FFF2-40B4-BE49-F238E27FC236}">
                <a16:creationId xmlns:a16="http://schemas.microsoft.com/office/drawing/2014/main" id="{905F42B3-10DB-6C3A-6B9D-4FB78D423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167" y="385921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1" name="Oval 2727">
            <a:extLst>
              <a:ext uri="{FF2B5EF4-FFF2-40B4-BE49-F238E27FC236}">
                <a16:creationId xmlns:a16="http://schemas.microsoft.com/office/drawing/2014/main" id="{A74B5C48-B9BB-2F87-12D5-CD25942AE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757" y="3893853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2" name="Oval 2728">
            <a:extLst>
              <a:ext uri="{FF2B5EF4-FFF2-40B4-BE49-F238E27FC236}">
                <a16:creationId xmlns:a16="http://schemas.microsoft.com/office/drawing/2014/main" id="{24B1E4C2-F05F-DC05-8C77-B39167884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819" y="36647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3" name="Oval 2729">
            <a:extLst>
              <a:ext uri="{FF2B5EF4-FFF2-40B4-BE49-F238E27FC236}">
                <a16:creationId xmlns:a16="http://schemas.microsoft.com/office/drawing/2014/main" id="{730DBBF3-8C1D-5490-27E6-94EB68DFD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169" y="36759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4" name="Oval 2730">
            <a:extLst>
              <a:ext uri="{FF2B5EF4-FFF2-40B4-BE49-F238E27FC236}">
                <a16:creationId xmlns:a16="http://schemas.microsoft.com/office/drawing/2014/main" id="{CF51B871-3504-5C3E-2675-E9EAC2860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167" y="36871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5" name="Oval 2731">
            <a:extLst>
              <a:ext uri="{FF2B5EF4-FFF2-40B4-BE49-F238E27FC236}">
                <a16:creationId xmlns:a16="http://schemas.microsoft.com/office/drawing/2014/main" id="{60628A1A-3C39-26A5-12B3-38A9E10A0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3172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6" name="Oval 2732">
            <a:extLst>
              <a:ext uri="{FF2B5EF4-FFF2-40B4-BE49-F238E27FC236}">
                <a16:creationId xmlns:a16="http://schemas.microsoft.com/office/drawing/2014/main" id="{6D8DA5EE-71F9-0079-6E20-78BA9D5CE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684" y="3701640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7" name="Oval 2733">
            <a:extLst>
              <a:ext uri="{FF2B5EF4-FFF2-40B4-BE49-F238E27FC236}">
                <a16:creationId xmlns:a16="http://schemas.microsoft.com/office/drawing/2014/main" id="{5F099811-5176-602D-F87A-8E3C5BC41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331" y="36759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8" name="Oval 2734">
            <a:extLst>
              <a:ext uri="{FF2B5EF4-FFF2-40B4-BE49-F238E27FC236}">
                <a16:creationId xmlns:a16="http://schemas.microsoft.com/office/drawing/2014/main" id="{55C196E6-D292-D090-984C-566B1D726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099" y="369046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79" name="Oval 2735">
            <a:extLst>
              <a:ext uri="{FF2B5EF4-FFF2-40B4-BE49-F238E27FC236}">
                <a16:creationId xmlns:a16="http://schemas.microsoft.com/office/drawing/2014/main" id="{461A83E3-1E32-F258-51CE-274324E60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71393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0" name="Oval 2736">
            <a:extLst>
              <a:ext uri="{FF2B5EF4-FFF2-40B4-BE49-F238E27FC236}">
                <a16:creationId xmlns:a16="http://schemas.microsoft.com/office/drawing/2014/main" id="{8A7EDEBB-460F-101D-CE00-D378B6F5B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684" y="372510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1" name="Oval 2737">
            <a:extLst>
              <a:ext uri="{FF2B5EF4-FFF2-40B4-BE49-F238E27FC236}">
                <a16:creationId xmlns:a16="http://schemas.microsoft.com/office/drawing/2014/main" id="{17C9C6AE-E303-33AB-F942-A7BC0AA9E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571" y="372510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2" name="Oval 2738">
            <a:extLst>
              <a:ext uri="{FF2B5EF4-FFF2-40B4-BE49-F238E27FC236}">
                <a16:creationId xmlns:a16="http://schemas.microsoft.com/office/drawing/2014/main" id="{E7BD4AAE-4058-830C-767F-71B86DF5C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985" y="371393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3" name="Oval 2739">
            <a:extLst>
              <a:ext uri="{FF2B5EF4-FFF2-40B4-BE49-F238E27FC236}">
                <a16:creationId xmlns:a16="http://schemas.microsoft.com/office/drawing/2014/main" id="{F22E1D20-4C41-A1D3-89B0-02A17B8B7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750" y="36871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4" name="Oval 2740">
            <a:extLst>
              <a:ext uri="{FF2B5EF4-FFF2-40B4-BE49-F238E27FC236}">
                <a16:creationId xmlns:a16="http://schemas.microsoft.com/office/drawing/2014/main" id="{E94E1063-E512-6087-3CA2-7BB11819A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400" y="3701640"/>
            <a:ext cx="14528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5" name="Oval 2741">
            <a:extLst>
              <a:ext uri="{FF2B5EF4-FFF2-40B4-BE49-F238E27FC236}">
                <a16:creationId xmlns:a16="http://schemas.microsoft.com/office/drawing/2014/main" id="{76A740AA-9AC8-19E5-2BAC-E9C503425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753" y="372510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6" name="Oval 2742">
            <a:extLst>
              <a:ext uri="{FF2B5EF4-FFF2-40B4-BE49-F238E27FC236}">
                <a16:creationId xmlns:a16="http://schemas.microsoft.com/office/drawing/2014/main" id="{4B9E9050-0390-2A30-E57D-ECC39D2EC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586" y="36502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7" name="Oval 2743">
            <a:extLst>
              <a:ext uri="{FF2B5EF4-FFF2-40B4-BE49-F238E27FC236}">
                <a16:creationId xmlns:a16="http://schemas.microsoft.com/office/drawing/2014/main" id="{1F699971-63FE-A661-5D3F-ACDD7A6D5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409" y="3672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8" name="Oval 2744">
            <a:extLst>
              <a:ext uri="{FF2B5EF4-FFF2-40B4-BE49-F238E27FC236}">
                <a16:creationId xmlns:a16="http://schemas.microsoft.com/office/drawing/2014/main" id="{8C289902-456A-DC21-A488-0AC5E86E5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36614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89" name="Oval 2745">
            <a:extLst>
              <a:ext uri="{FF2B5EF4-FFF2-40B4-BE49-F238E27FC236}">
                <a16:creationId xmlns:a16="http://schemas.microsoft.com/office/drawing/2014/main" id="{56B90E04-FD91-A0E3-FA9D-AB636D465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89" y="363570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0" name="Oval 2746">
            <a:extLst>
              <a:ext uri="{FF2B5EF4-FFF2-40B4-BE49-F238E27FC236}">
                <a16:creationId xmlns:a16="http://schemas.microsoft.com/office/drawing/2014/main" id="{084696E1-EDFF-E1B4-533B-A5AD80765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238" y="36502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1" name="Oval 2747">
            <a:extLst>
              <a:ext uri="{FF2B5EF4-FFF2-40B4-BE49-F238E27FC236}">
                <a16:creationId xmlns:a16="http://schemas.microsoft.com/office/drawing/2014/main" id="{3679176A-16F1-992A-C87E-0452BB964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9473" y="367258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2" name="Oval 2748">
            <a:extLst>
              <a:ext uri="{FF2B5EF4-FFF2-40B4-BE49-F238E27FC236}">
                <a16:creationId xmlns:a16="http://schemas.microsoft.com/office/drawing/2014/main" id="{17679681-45F5-48DA-F782-F11696876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3" name="Oval 2749">
            <a:extLst>
              <a:ext uri="{FF2B5EF4-FFF2-40B4-BE49-F238E27FC236}">
                <a16:creationId xmlns:a16="http://schemas.microsoft.com/office/drawing/2014/main" id="{2F60269F-A02B-AA92-14C6-E3B43AF01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821" y="36960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4" name="Oval 2750">
            <a:extLst>
              <a:ext uri="{FF2B5EF4-FFF2-40B4-BE49-F238E27FC236}">
                <a16:creationId xmlns:a16="http://schemas.microsoft.com/office/drawing/2014/main" id="{BB1D77FB-D0F3-E642-ADF9-B0392D98A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826" y="369381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5" name="Oval 2751">
            <a:extLst>
              <a:ext uri="{FF2B5EF4-FFF2-40B4-BE49-F238E27FC236}">
                <a16:creationId xmlns:a16="http://schemas.microsoft.com/office/drawing/2014/main" id="{777F6DEF-A8DC-0A23-10C9-8249B06F6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4888" y="36614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6" name="Oval 2752">
            <a:extLst>
              <a:ext uri="{FF2B5EF4-FFF2-40B4-BE49-F238E27FC236}">
                <a16:creationId xmlns:a16="http://schemas.microsoft.com/office/drawing/2014/main" id="{4FF356C5-AA5A-A263-788F-0493D0CCE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828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7" name="Oval 2753">
            <a:extLst>
              <a:ext uri="{FF2B5EF4-FFF2-40B4-BE49-F238E27FC236}">
                <a16:creationId xmlns:a16="http://schemas.microsoft.com/office/drawing/2014/main" id="{86A6EBC7-BE5F-C1E7-099A-5521392FA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36725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8" name="Oval 2754">
            <a:extLst>
              <a:ext uri="{FF2B5EF4-FFF2-40B4-BE49-F238E27FC236}">
                <a16:creationId xmlns:a16="http://schemas.microsoft.com/office/drawing/2014/main" id="{0E30F90B-C307-3F15-5036-D42768FB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5890" y="364688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899" name="Oval 2755">
            <a:extLst>
              <a:ext uri="{FF2B5EF4-FFF2-40B4-BE49-F238E27FC236}">
                <a16:creationId xmlns:a16="http://schemas.microsoft.com/office/drawing/2014/main" id="{75C524C8-7C87-6160-A659-72037B4EF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657" y="36614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0" name="Oval 2756">
            <a:extLst>
              <a:ext uri="{FF2B5EF4-FFF2-40B4-BE49-F238E27FC236}">
                <a16:creationId xmlns:a16="http://schemas.microsoft.com/office/drawing/2014/main" id="{8423A4C2-30ED-6644-2EF5-198FC557B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719" y="3713932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1" name="Oval 2757">
            <a:extLst>
              <a:ext uri="{FF2B5EF4-FFF2-40B4-BE49-F238E27FC236}">
                <a16:creationId xmlns:a16="http://schemas.microsoft.com/office/drawing/2014/main" id="{EEFF69CA-D870-5EF5-3B57-88B9F5D48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657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2" name="Oval 2758">
            <a:extLst>
              <a:ext uri="{FF2B5EF4-FFF2-40B4-BE49-F238E27FC236}">
                <a16:creationId xmlns:a16="http://schemas.microsoft.com/office/drawing/2014/main" id="{C96EF5FA-8855-14E7-3993-883EDE135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3684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3" name="Oval 2759">
            <a:extLst>
              <a:ext uri="{FF2B5EF4-FFF2-40B4-BE49-F238E27FC236}">
                <a16:creationId xmlns:a16="http://schemas.microsoft.com/office/drawing/2014/main" id="{EF83AF4B-0773-3E2A-9F18-4552A89E5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36960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4" name="Oval 2760">
            <a:extLst>
              <a:ext uri="{FF2B5EF4-FFF2-40B4-BE49-F238E27FC236}">
                <a16:creationId xmlns:a16="http://schemas.microsoft.com/office/drawing/2014/main" id="{3B8F715E-BAD3-A448-05ED-E09AB2E3F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240" y="37083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5" name="Oval 2761">
            <a:extLst>
              <a:ext uri="{FF2B5EF4-FFF2-40B4-BE49-F238E27FC236}">
                <a16:creationId xmlns:a16="http://schemas.microsoft.com/office/drawing/2014/main" id="{8763125D-3F08-1ECA-2167-B2268CB4E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45" y="37049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6" name="Oval 2762">
            <a:extLst>
              <a:ext uri="{FF2B5EF4-FFF2-40B4-BE49-F238E27FC236}">
                <a16:creationId xmlns:a16="http://schemas.microsoft.com/office/drawing/2014/main" id="{292D6755-76CE-26D0-4761-95729A2F5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167" y="371058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7" name="Oval 2763">
            <a:extLst>
              <a:ext uri="{FF2B5EF4-FFF2-40B4-BE49-F238E27FC236}">
                <a16:creationId xmlns:a16="http://schemas.microsoft.com/office/drawing/2014/main" id="{7F1D1BB1-D1C6-5E8B-40A5-1D16C8561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8990" y="37340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8" name="Oval 2764">
            <a:extLst>
              <a:ext uri="{FF2B5EF4-FFF2-40B4-BE49-F238E27FC236}">
                <a16:creationId xmlns:a16="http://schemas.microsoft.com/office/drawing/2014/main" id="{A5425A45-5F43-26D1-2FD7-1B180E533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405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09" name="Oval 2765">
            <a:extLst>
              <a:ext uri="{FF2B5EF4-FFF2-40B4-BE49-F238E27FC236}">
                <a16:creationId xmlns:a16="http://schemas.microsoft.com/office/drawing/2014/main" id="{FDBA6C8B-462B-DEE0-D121-093AB369A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819" y="371058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0" name="Oval 2766">
            <a:extLst>
              <a:ext uri="{FF2B5EF4-FFF2-40B4-BE49-F238E27FC236}">
                <a16:creationId xmlns:a16="http://schemas.microsoft.com/office/drawing/2014/main" id="{99944BBE-AB39-9313-2AD5-2937E01B9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3172" y="37340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1" name="Oval 2767">
            <a:extLst>
              <a:ext uri="{FF2B5EF4-FFF2-40B4-BE49-F238E27FC236}">
                <a16:creationId xmlns:a16="http://schemas.microsoft.com/office/drawing/2014/main" id="{1A110D80-4FCB-F8BE-232A-CCC602FD5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405" y="37463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2" name="Oval 2768">
            <a:extLst>
              <a:ext uri="{FF2B5EF4-FFF2-40B4-BE49-F238E27FC236}">
                <a16:creationId xmlns:a16="http://schemas.microsoft.com/office/drawing/2014/main" id="{5C5CCA5A-24EF-CBC7-B246-945103DA4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402" y="375751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3" name="Oval 2769">
            <a:extLst>
              <a:ext uri="{FF2B5EF4-FFF2-40B4-BE49-F238E27FC236}">
                <a16:creationId xmlns:a16="http://schemas.microsoft.com/office/drawing/2014/main" id="{D4F0978C-6DAE-1211-7911-BDE9B9423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407" y="375416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4" name="Oval 2770">
            <a:extLst>
              <a:ext uri="{FF2B5EF4-FFF2-40B4-BE49-F238E27FC236}">
                <a16:creationId xmlns:a16="http://schemas.microsoft.com/office/drawing/2014/main" id="{4370B43A-23EC-05B0-C328-8676D3018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586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5" name="Oval 2771">
            <a:extLst>
              <a:ext uri="{FF2B5EF4-FFF2-40B4-BE49-F238E27FC236}">
                <a16:creationId xmlns:a16="http://schemas.microsoft.com/office/drawing/2014/main" id="{5D5C5298-6CC2-E381-003A-33B5C91E2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409" y="37463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6" name="Oval 2772">
            <a:extLst>
              <a:ext uri="{FF2B5EF4-FFF2-40B4-BE49-F238E27FC236}">
                <a16:creationId xmlns:a16="http://schemas.microsoft.com/office/drawing/2014/main" id="{267852D1-4A84-7145-A8CE-A67F173B2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37340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7" name="Oval 2773">
            <a:extLst>
              <a:ext uri="{FF2B5EF4-FFF2-40B4-BE49-F238E27FC236}">
                <a16:creationId xmlns:a16="http://schemas.microsoft.com/office/drawing/2014/main" id="{D13033E0-EB30-1CCE-8CE6-3F1FBEA6D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89" y="37083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8" name="Oval 2774">
            <a:extLst>
              <a:ext uri="{FF2B5EF4-FFF2-40B4-BE49-F238E27FC236}">
                <a16:creationId xmlns:a16="http://schemas.microsoft.com/office/drawing/2014/main" id="{FD52A5B6-27DF-C32B-0B31-5BAD9F09B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238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19" name="Oval 2775">
            <a:extLst>
              <a:ext uri="{FF2B5EF4-FFF2-40B4-BE49-F238E27FC236}">
                <a16:creationId xmlns:a16="http://schemas.microsoft.com/office/drawing/2014/main" id="{5D431C2B-B9A1-0288-66A1-3F8D50A4B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37575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0" name="Oval 2776">
            <a:extLst>
              <a:ext uri="{FF2B5EF4-FFF2-40B4-BE49-F238E27FC236}">
                <a16:creationId xmlns:a16="http://schemas.microsoft.com/office/drawing/2014/main" id="{80E051F2-55F4-C559-D82F-9E7A88859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821" y="376869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1" name="Oval 2777">
            <a:extLst>
              <a:ext uri="{FF2B5EF4-FFF2-40B4-BE49-F238E27FC236}">
                <a16:creationId xmlns:a16="http://schemas.microsoft.com/office/drawing/2014/main" id="{82A1126B-7B09-FD19-73B3-5AC948CA0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826" y="376645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2" name="Oval 2778">
            <a:extLst>
              <a:ext uri="{FF2B5EF4-FFF2-40B4-BE49-F238E27FC236}">
                <a16:creationId xmlns:a16="http://schemas.microsoft.com/office/drawing/2014/main" id="{15C71B74-47A4-0839-832A-574299F08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815" y="3494899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3" name="Oval 2779">
            <a:extLst>
              <a:ext uri="{FF2B5EF4-FFF2-40B4-BE49-F238E27FC236}">
                <a16:creationId xmlns:a16="http://schemas.microsoft.com/office/drawing/2014/main" id="{30AA14FA-24F9-EE62-0FFF-F5382C991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755" y="351836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4" name="Oval 2780">
            <a:extLst>
              <a:ext uri="{FF2B5EF4-FFF2-40B4-BE49-F238E27FC236}">
                <a16:creationId xmlns:a16="http://schemas.microsoft.com/office/drawing/2014/main" id="{350DB15F-0301-4758-8EAA-FCEA38E03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169" y="350719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5" name="Oval 2781">
            <a:extLst>
              <a:ext uri="{FF2B5EF4-FFF2-40B4-BE49-F238E27FC236}">
                <a16:creationId xmlns:a16="http://schemas.microsoft.com/office/drawing/2014/main" id="{3ECBA388-7F73-3B4F-1B45-2EF610DAC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817" y="3480371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6" name="Oval 2782">
            <a:extLst>
              <a:ext uri="{FF2B5EF4-FFF2-40B4-BE49-F238E27FC236}">
                <a16:creationId xmlns:a16="http://schemas.microsoft.com/office/drawing/2014/main" id="{DBC978CC-71B7-0822-7255-73426E099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584" y="3494899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7" name="Oval 2783">
            <a:extLst>
              <a:ext uri="{FF2B5EF4-FFF2-40B4-BE49-F238E27FC236}">
                <a16:creationId xmlns:a16="http://schemas.microsoft.com/office/drawing/2014/main" id="{1D4C35BA-AA1A-2001-2433-E3D13F3B0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819" y="351836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8" name="Oval 2784">
            <a:extLst>
              <a:ext uri="{FF2B5EF4-FFF2-40B4-BE49-F238E27FC236}">
                <a16:creationId xmlns:a16="http://schemas.microsoft.com/office/drawing/2014/main" id="{80610EEA-A6C0-8D5E-4B6A-E8834DE6A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169" y="353066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29" name="Oval 2785">
            <a:extLst>
              <a:ext uri="{FF2B5EF4-FFF2-40B4-BE49-F238E27FC236}">
                <a16:creationId xmlns:a16="http://schemas.microsoft.com/office/drawing/2014/main" id="{703B08C9-72DA-5BDB-8C0D-C998DC5EF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167" y="3541835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0" name="Oval 2786">
            <a:extLst>
              <a:ext uri="{FF2B5EF4-FFF2-40B4-BE49-F238E27FC236}">
                <a16:creationId xmlns:a16="http://schemas.microsoft.com/office/drawing/2014/main" id="{B0E40398-B485-4DD0-9259-89EC060B2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3172" y="353960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1" name="Oval 2787">
            <a:extLst>
              <a:ext uri="{FF2B5EF4-FFF2-40B4-BE49-F238E27FC236}">
                <a16:creationId xmlns:a16="http://schemas.microsoft.com/office/drawing/2014/main" id="{9A87AEB7-CE07-0515-B8FF-200992A65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234" y="350719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2" name="Oval 2788">
            <a:extLst>
              <a:ext uri="{FF2B5EF4-FFF2-40B4-BE49-F238E27FC236}">
                <a16:creationId xmlns:a16="http://schemas.microsoft.com/office/drawing/2014/main" id="{2C4544B6-B2C9-896E-EACA-C3A5D14AE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174" y="353066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3" name="Oval 2789">
            <a:extLst>
              <a:ext uri="{FF2B5EF4-FFF2-40B4-BE49-F238E27FC236}">
                <a16:creationId xmlns:a16="http://schemas.microsoft.com/office/drawing/2014/main" id="{26F757C7-6B1C-C2E0-A9C6-5C8C6CC6B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89" y="351836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4" name="Oval 2790">
            <a:extLst>
              <a:ext uri="{FF2B5EF4-FFF2-40B4-BE49-F238E27FC236}">
                <a16:creationId xmlns:a16="http://schemas.microsoft.com/office/drawing/2014/main" id="{B881207B-3B6C-FD2A-9C5F-D4394E023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236" y="3492664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5" name="Oval 2791">
            <a:extLst>
              <a:ext uri="{FF2B5EF4-FFF2-40B4-BE49-F238E27FC236}">
                <a16:creationId xmlns:a16="http://schemas.microsoft.com/office/drawing/2014/main" id="{76408B63-DB24-278F-710D-166E9EEB8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003" y="350719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6" name="Oval 2792">
            <a:extLst>
              <a:ext uri="{FF2B5EF4-FFF2-40B4-BE49-F238E27FC236}">
                <a16:creationId xmlns:a16="http://schemas.microsoft.com/office/drawing/2014/main" id="{EC97ACEB-CA36-F68B-993B-39F0122A1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238" y="353066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7" name="Oval 2793">
            <a:extLst>
              <a:ext uri="{FF2B5EF4-FFF2-40B4-BE49-F238E27FC236}">
                <a16:creationId xmlns:a16="http://schemas.microsoft.com/office/drawing/2014/main" id="{5E8AF286-CF4D-77B0-55D2-7F08CE7B5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89" y="3541835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8" name="Oval 2794">
            <a:extLst>
              <a:ext uri="{FF2B5EF4-FFF2-40B4-BE49-F238E27FC236}">
                <a16:creationId xmlns:a16="http://schemas.microsoft.com/office/drawing/2014/main" id="{CAB6466E-9594-1712-966D-0FF3B368E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586" y="3554127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39" name="Oval 2795">
            <a:extLst>
              <a:ext uri="{FF2B5EF4-FFF2-40B4-BE49-F238E27FC236}">
                <a16:creationId xmlns:a16="http://schemas.microsoft.com/office/drawing/2014/main" id="{D6C32A08-4052-2095-927B-1CB7E612B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748" y="355636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0" name="Oval 2796">
            <a:extLst>
              <a:ext uri="{FF2B5EF4-FFF2-40B4-BE49-F238E27FC236}">
                <a16:creationId xmlns:a16="http://schemas.microsoft.com/office/drawing/2014/main" id="{3248231C-CE76-440A-4377-34A4CB55B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571" y="357983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1" name="Oval 2797">
            <a:extLst>
              <a:ext uri="{FF2B5EF4-FFF2-40B4-BE49-F238E27FC236}">
                <a16:creationId xmlns:a16="http://schemas.microsoft.com/office/drawing/2014/main" id="{16BBD17A-24F2-4EBE-0D94-CB355D364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750" y="354183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2" name="Oval 2798">
            <a:extLst>
              <a:ext uri="{FF2B5EF4-FFF2-40B4-BE49-F238E27FC236}">
                <a16:creationId xmlns:a16="http://schemas.microsoft.com/office/drawing/2014/main" id="{F49C387E-BA3A-39C1-EDCA-3AF57CF0E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101" y="36032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3" name="Oval 2799">
            <a:extLst>
              <a:ext uri="{FF2B5EF4-FFF2-40B4-BE49-F238E27FC236}">
                <a16:creationId xmlns:a16="http://schemas.microsoft.com/office/drawing/2014/main" id="{6FA62392-5513-DC17-5565-9970CBB14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4888" y="3516132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4" name="Oval 2800">
            <a:extLst>
              <a:ext uri="{FF2B5EF4-FFF2-40B4-BE49-F238E27FC236}">
                <a16:creationId xmlns:a16="http://schemas.microsoft.com/office/drawing/2014/main" id="{621D7BE8-4DDC-6B6F-2F15-609A1CF35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828" y="353960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5" name="Oval 2801">
            <a:extLst>
              <a:ext uri="{FF2B5EF4-FFF2-40B4-BE49-F238E27FC236}">
                <a16:creationId xmlns:a16="http://schemas.microsoft.com/office/drawing/2014/main" id="{B7BEB20E-E449-2EE8-1F90-B04990664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5890" y="3501604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6" name="Oval 2802">
            <a:extLst>
              <a:ext uri="{FF2B5EF4-FFF2-40B4-BE49-F238E27FC236}">
                <a16:creationId xmlns:a16="http://schemas.microsoft.com/office/drawing/2014/main" id="{DFC09810-3B64-F39C-D7AA-8857862B0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657" y="3516132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7" name="Oval 2803">
            <a:extLst>
              <a:ext uri="{FF2B5EF4-FFF2-40B4-BE49-F238E27FC236}">
                <a16:creationId xmlns:a16="http://schemas.microsoft.com/office/drawing/2014/main" id="{46D66E4A-46BB-DA79-A841-F252B75A8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3539600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8" name="Oval 2804">
            <a:extLst>
              <a:ext uri="{FF2B5EF4-FFF2-40B4-BE49-F238E27FC236}">
                <a16:creationId xmlns:a16="http://schemas.microsoft.com/office/drawing/2014/main" id="{F3628534-E0DD-2DD4-2AF8-BDE26E881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3550775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49" name="Oval 2805">
            <a:extLst>
              <a:ext uri="{FF2B5EF4-FFF2-40B4-BE49-F238E27FC236}">
                <a16:creationId xmlns:a16="http://schemas.microsoft.com/office/drawing/2014/main" id="{19D46DF5-5429-513D-3D03-5E93CD800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240" y="3561950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0" name="Oval 2806">
            <a:extLst>
              <a:ext uri="{FF2B5EF4-FFF2-40B4-BE49-F238E27FC236}">
                <a16:creationId xmlns:a16="http://schemas.microsoft.com/office/drawing/2014/main" id="{CF64AD0A-9BE8-5853-7B26-46BA2BB4B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45" y="3559715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1" name="Oval 2807">
            <a:extLst>
              <a:ext uri="{FF2B5EF4-FFF2-40B4-BE49-F238E27FC236}">
                <a16:creationId xmlns:a16="http://schemas.microsoft.com/office/drawing/2014/main" id="{86A88EC0-61AE-28A9-D1A1-A212482D1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2307" y="352730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2" name="Oval 2808">
            <a:extLst>
              <a:ext uri="{FF2B5EF4-FFF2-40B4-BE49-F238E27FC236}">
                <a16:creationId xmlns:a16="http://schemas.microsoft.com/office/drawing/2014/main" id="{3C4E5282-F08F-C4C2-52AB-1D7CECAE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247" y="3550775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3" name="Oval 2809">
            <a:extLst>
              <a:ext uri="{FF2B5EF4-FFF2-40B4-BE49-F238E27FC236}">
                <a16:creationId xmlns:a16="http://schemas.microsoft.com/office/drawing/2014/main" id="{51B6AECA-F5E0-C3D1-4835-82C82A2F7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660" y="3574243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4" name="Oval 2810">
            <a:extLst>
              <a:ext uri="{FF2B5EF4-FFF2-40B4-BE49-F238E27FC236}">
                <a16:creationId xmlns:a16="http://schemas.microsoft.com/office/drawing/2014/main" id="{A6891D20-089A-97E1-F7B6-DDDCF332D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586" y="357647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5" name="Oval 2811">
            <a:extLst>
              <a:ext uri="{FF2B5EF4-FFF2-40B4-BE49-F238E27FC236}">
                <a16:creationId xmlns:a16="http://schemas.microsoft.com/office/drawing/2014/main" id="{6D8011B1-E39F-33F4-E6F6-0A94EF3C3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358877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6" name="Oval 2812">
            <a:extLst>
              <a:ext uri="{FF2B5EF4-FFF2-40B4-BE49-F238E27FC236}">
                <a16:creationId xmlns:a16="http://schemas.microsoft.com/office/drawing/2014/main" id="{DAFAF097-D71A-4896-5DDE-F2CB735CE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89" y="356195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7" name="Oval 2813">
            <a:extLst>
              <a:ext uri="{FF2B5EF4-FFF2-40B4-BE49-F238E27FC236}">
                <a16:creationId xmlns:a16="http://schemas.microsoft.com/office/drawing/2014/main" id="{0C965959-DD1A-C7D5-E094-561781F9E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238" y="357647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8" name="Oval 2814">
            <a:extLst>
              <a:ext uri="{FF2B5EF4-FFF2-40B4-BE49-F238E27FC236}">
                <a16:creationId xmlns:a16="http://schemas.microsoft.com/office/drawing/2014/main" id="{966180B8-C845-0E00-DD3D-17C3A2F96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9473" y="359994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59" name="Oval 2815">
            <a:extLst>
              <a:ext uri="{FF2B5EF4-FFF2-40B4-BE49-F238E27FC236}">
                <a16:creationId xmlns:a16="http://schemas.microsoft.com/office/drawing/2014/main" id="{EFC08B10-6211-B166-73CB-08072377A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361223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0" name="Oval 2816">
            <a:extLst>
              <a:ext uri="{FF2B5EF4-FFF2-40B4-BE49-F238E27FC236}">
                <a16:creationId xmlns:a16="http://schemas.microsoft.com/office/drawing/2014/main" id="{88073AF1-8A2E-6807-695D-7945BEB11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826" y="3620061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1" name="Oval 2817">
            <a:extLst>
              <a:ext uri="{FF2B5EF4-FFF2-40B4-BE49-F238E27FC236}">
                <a16:creationId xmlns:a16="http://schemas.microsoft.com/office/drawing/2014/main" id="{3E45A57D-78F2-3CA9-16B2-CDFCA72C1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4888" y="358877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2" name="Oval 2818">
            <a:extLst>
              <a:ext uri="{FF2B5EF4-FFF2-40B4-BE49-F238E27FC236}">
                <a16:creationId xmlns:a16="http://schemas.microsoft.com/office/drawing/2014/main" id="{E6E72A2B-F902-AF36-84DE-261A7FB5A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828" y="361223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3" name="Oval 2819">
            <a:extLst>
              <a:ext uri="{FF2B5EF4-FFF2-40B4-BE49-F238E27FC236}">
                <a16:creationId xmlns:a16="http://schemas.microsoft.com/office/drawing/2014/main" id="{014C1ECC-BB81-3AE5-07F8-DA895080D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359994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4" name="Oval 2820">
            <a:extLst>
              <a:ext uri="{FF2B5EF4-FFF2-40B4-BE49-F238E27FC236}">
                <a16:creationId xmlns:a16="http://schemas.microsoft.com/office/drawing/2014/main" id="{B23F9A43-E408-4299-C9AF-4E14D591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657" y="358877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5" name="Oval 2821">
            <a:extLst>
              <a:ext uri="{FF2B5EF4-FFF2-40B4-BE49-F238E27FC236}">
                <a16:creationId xmlns:a16="http://schemas.microsoft.com/office/drawing/2014/main" id="{D1929609-6CF2-ECDC-ED3A-D8B061A4E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361223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6" name="Oval 2822">
            <a:extLst>
              <a:ext uri="{FF2B5EF4-FFF2-40B4-BE49-F238E27FC236}">
                <a16:creationId xmlns:a16="http://schemas.microsoft.com/office/drawing/2014/main" id="{15A1BF05-FA4D-85CA-B394-7983D1ACE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36234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7" name="Oval 2823">
            <a:extLst>
              <a:ext uri="{FF2B5EF4-FFF2-40B4-BE49-F238E27FC236}">
                <a16:creationId xmlns:a16="http://schemas.microsoft.com/office/drawing/2014/main" id="{E8C4F375-3E1C-0512-6D6E-916E046DF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240" y="363570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8" name="Oval 2824">
            <a:extLst>
              <a:ext uri="{FF2B5EF4-FFF2-40B4-BE49-F238E27FC236}">
                <a16:creationId xmlns:a16="http://schemas.microsoft.com/office/drawing/2014/main" id="{E7745E99-6CCC-090B-A335-B1C84D10E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45" y="363235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69" name="Oval 2825">
            <a:extLst>
              <a:ext uri="{FF2B5EF4-FFF2-40B4-BE49-F238E27FC236}">
                <a16:creationId xmlns:a16="http://schemas.microsoft.com/office/drawing/2014/main" id="{642789F0-4A53-9271-1156-F0F19DCA6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5189" y="38737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0" name="Oval 2826">
            <a:extLst>
              <a:ext uri="{FF2B5EF4-FFF2-40B4-BE49-F238E27FC236}">
                <a16:creationId xmlns:a16="http://schemas.microsoft.com/office/drawing/2014/main" id="{BFB3FC77-C277-4054-C9DD-344FE6ED7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3012" y="38972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1" name="Oval 2827">
            <a:extLst>
              <a:ext uri="{FF2B5EF4-FFF2-40B4-BE49-F238E27FC236}">
                <a16:creationId xmlns:a16="http://schemas.microsoft.com/office/drawing/2014/main" id="{1C052294-2BC7-5A60-5188-383314044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38860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2" name="Oval 2828">
            <a:extLst>
              <a:ext uri="{FF2B5EF4-FFF2-40B4-BE49-F238E27FC236}">
                <a16:creationId xmlns:a16="http://schemas.microsoft.com/office/drawing/2014/main" id="{DD01E89A-30DF-A422-C946-1C23547AF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6192" y="385921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3" name="Oval 2829">
            <a:extLst>
              <a:ext uri="{FF2B5EF4-FFF2-40B4-BE49-F238E27FC236}">
                <a16:creationId xmlns:a16="http://schemas.microsoft.com/office/drawing/2014/main" id="{1084AE27-0F79-F7B2-1D68-3F40DA022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841" y="38737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4" name="Oval 2830">
            <a:extLst>
              <a:ext uri="{FF2B5EF4-FFF2-40B4-BE49-F238E27FC236}">
                <a16:creationId xmlns:a16="http://schemas.microsoft.com/office/drawing/2014/main" id="{0B37366A-3451-097D-72D8-5926AF88B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194" y="38972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5" name="Oval 2831">
            <a:extLst>
              <a:ext uri="{FF2B5EF4-FFF2-40B4-BE49-F238E27FC236}">
                <a16:creationId xmlns:a16="http://schemas.microsoft.com/office/drawing/2014/main" id="{0E6F69C1-38CC-48DD-B0BC-76F3DEB63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39094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6" name="Oval 2832">
            <a:extLst>
              <a:ext uri="{FF2B5EF4-FFF2-40B4-BE49-F238E27FC236}">
                <a16:creationId xmlns:a16="http://schemas.microsoft.com/office/drawing/2014/main" id="{92CE366B-F9CA-2631-E7A0-E180D6CDB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7424" y="392067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7" name="Oval 2833">
            <a:extLst>
              <a:ext uri="{FF2B5EF4-FFF2-40B4-BE49-F238E27FC236}">
                <a16:creationId xmlns:a16="http://schemas.microsoft.com/office/drawing/2014/main" id="{F9B6A4FE-F9D0-95F3-56C6-01A67D614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429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8" name="Oval 2834">
            <a:extLst>
              <a:ext uri="{FF2B5EF4-FFF2-40B4-BE49-F238E27FC236}">
                <a16:creationId xmlns:a16="http://schemas.microsoft.com/office/drawing/2014/main" id="{C8E137C2-DE21-1B8B-7DCC-F02CF80EF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608" y="38860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79" name="Oval 2835">
            <a:extLst>
              <a:ext uri="{FF2B5EF4-FFF2-40B4-BE49-F238E27FC236}">
                <a16:creationId xmlns:a16="http://schemas.microsoft.com/office/drawing/2014/main" id="{606A7F51-446C-D59A-B117-5927BEA81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431" y="390949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0" name="Oval 2836">
            <a:extLst>
              <a:ext uri="{FF2B5EF4-FFF2-40B4-BE49-F238E27FC236}">
                <a16:creationId xmlns:a16="http://schemas.microsoft.com/office/drawing/2014/main" id="{C9B16B48-2015-6A18-3AEE-8F7A516AD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8972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1" name="Oval 2837">
            <a:extLst>
              <a:ext uri="{FF2B5EF4-FFF2-40B4-BE49-F238E27FC236}">
                <a16:creationId xmlns:a16="http://schemas.microsoft.com/office/drawing/2014/main" id="{D38B346A-76E2-D6FF-0A53-78DC3585C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260" y="388603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2" name="Oval 2838">
            <a:extLst>
              <a:ext uri="{FF2B5EF4-FFF2-40B4-BE49-F238E27FC236}">
                <a16:creationId xmlns:a16="http://schemas.microsoft.com/office/drawing/2014/main" id="{F72879B7-8E47-4585-831B-CF64B183F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95" y="390949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3" name="Oval 2839">
            <a:extLst>
              <a:ext uri="{FF2B5EF4-FFF2-40B4-BE49-F238E27FC236}">
                <a16:creationId xmlns:a16="http://schemas.microsoft.com/office/drawing/2014/main" id="{3BD7D054-8E0C-8A28-73AB-C793489CE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92067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4" name="Oval 2840">
            <a:extLst>
              <a:ext uri="{FF2B5EF4-FFF2-40B4-BE49-F238E27FC236}">
                <a16:creationId xmlns:a16="http://schemas.microsoft.com/office/drawing/2014/main" id="{A76D87E6-C41F-142C-3E8C-76736D4B3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844" y="39318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5" name="Oval 2841">
            <a:extLst>
              <a:ext uri="{FF2B5EF4-FFF2-40B4-BE49-F238E27FC236}">
                <a16:creationId xmlns:a16="http://schemas.microsoft.com/office/drawing/2014/main" id="{8F8B7024-EA1E-286F-84DF-CFFDE1CE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848" y="3929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6" name="Oval 2842">
            <a:extLst>
              <a:ext uri="{FF2B5EF4-FFF2-40B4-BE49-F238E27FC236}">
                <a16:creationId xmlns:a16="http://schemas.microsoft.com/office/drawing/2014/main" id="{DDFF461C-41A5-1DFA-9DE0-BBBDAA37F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9948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7" name="Oval 2843">
            <a:extLst>
              <a:ext uri="{FF2B5EF4-FFF2-40B4-BE49-F238E27FC236}">
                <a16:creationId xmlns:a16="http://schemas.microsoft.com/office/drawing/2014/main" id="{E998F43B-A61E-3C7B-FA93-D69624510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7770" y="37463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8" name="Oval 2844">
            <a:extLst>
              <a:ext uri="{FF2B5EF4-FFF2-40B4-BE49-F238E27FC236}">
                <a16:creationId xmlns:a16="http://schemas.microsoft.com/office/drawing/2014/main" id="{7BFF41D5-3B9A-26CF-B73D-7344B05E0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185" y="37340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89" name="Oval 2845">
            <a:extLst>
              <a:ext uri="{FF2B5EF4-FFF2-40B4-BE49-F238E27FC236}">
                <a16:creationId xmlns:a16="http://schemas.microsoft.com/office/drawing/2014/main" id="{2E49BEC9-1585-185C-ADC3-9494FB3B0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37083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0" name="Oval 2846">
            <a:extLst>
              <a:ext uri="{FF2B5EF4-FFF2-40B4-BE49-F238E27FC236}">
                <a16:creationId xmlns:a16="http://schemas.microsoft.com/office/drawing/2014/main" id="{2BFB05B9-0516-557D-8807-9C23BFB49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600" y="372287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1" name="Oval 2847">
            <a:extLst>
              <a:ext uri="{FF2B5EF4-FFF2-40B4-BE49-F238E27FC236}">
                <a16:creationId xmlns:a16="http://schemas.microsoft.com/office/drawing/2014/main" id="{10F1AA19-0005-494F-1EAA-0621BBCD2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1952" y="37463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2" name="Oval 2848">
            <a:extLst>
              <a:ext uri="{FF2B5EF4-FFF2-40B4-BE49-F238E27FC236}">
                <a16:creationId xmlns:a16="http://schemas.microsoft.com/office/drawing/2014/main" id="{B0FF546B-1643-01E5-1308-2858F98E3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291" y="359994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3" name="Oval 2849">
            <a:extLst>
              <a:ext uri="{FF2B5EF4-FFF2-40B4-BE49-F238E27FC236}">
                <a16:creationId xmlns:a16="http://schemas.microsoft.com/office/drawing/2014/main" id="{EC11AF58-709C-2839-78DC-F82EEA531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7114" y="36234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4" name="Oval 2850">
            <a:extLst>
              <a:ext uri="{FF2B5EF4-FFF2-40B4-BE49-F238E27FC236}">
                <a16:creationId xmlns:a16="http://schemas.microsoft.com/office/drawing/2014/main" id="{95A89712-D430-C185-2D87-944978453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934" y="358541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5" name="Oval 2851">
            <a:extLst>
              <a:ext uri="{FF2B5EF4-FFF2-40B4-BE49-F238E27FC236}">
                <a16:creationId xmlns:a16="http://schemas.microsoft.com/office/drawing/2014/main" id="{F987A72D-63CD-16C5-FF74-C822472AC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5110" y="361223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6" name="Oval 2852">
            <a:extLst>
              <a:ext uri="{FF2B5EF4-FFF2-40B4-BE49-F238E27FC236}">
                <a16:creationId xmlns:a16="http://schemas.microsoft.com/office/drawing/2014/main" id="{938B9667-5827-3DA1-2901-94EC6C771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7287" y="363570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7" name="Oval 2853">
            <a:extLst>
              <a:ext uri="{FF2B5EF4-FFF2-40B4-BE49-F238E27FC236}">
                <a16:creationId xmlns:a16="http://schemas.microsoft.com/office/drawing/2014/main" id="{E0EE7214-1283-1546-6BEB-08905731E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524" y="361223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8" name="Oval 2854">
            <a:extLst>
              <a:ext uri="{FF2B5EF4-FFF2-40B4-BE49-F238E27FC236}">
                <a16:creationId xmlns:a16="http://schemas.microsoft.com/office/drawing/2014/main" id="{364CDC63-6AC0-0E67-A25F-F7BE2D01F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529" y="361223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7999" name="Oval 2855">
            <a:extLst>
              <a:ext uri="{FF2B5EF4-FFF2-40B4-BE49-F238E27FC236}">
                <a16:creationId xmlns:a16="http://schemas.microsoft.com/office/drawing/2014/main" id="{24ABA7F3-245B-C44D-3D2D-26A51E374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7943" y="359994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0" name="Oval 2856">
            <a:extLst>
              <a:ext uri="{FF2B5EF4-FFF2-40B4-BE49-F238E27FC236}">
                <a16:creationId xmlns:a16="http://schemas.microsoft.com/office/drawing/2014/main" id="{75AADD67-C073-85CD-780A-028401229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0178" y="362341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1" name="Oval 2857">
            <a:extLst>
              <a:ext uri="{FF2B5EF4-FFF2-40B4-BE49-F238E27FC236}">
                <a16:creationId xmlns:a16="http://schemas.microsoft.com/office/drawing/2014/main" id="{6E3F7BC7-C70B-F60F-B876-06770258C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529" y="363570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2" name="Oval 2858">
            <a:extLst>
              <a:ext uri="{FF2B5EF4-FFF2-40B4-BE49-F238E27FC236}">
                <a16:creationId xmlns:a16="http://schemas.microsoft.com/office/drawing/2014/main" id="{62A94DED-D0E4-3B09-7AAC-405679E7E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526" y="36468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3" name="Oval 2859">
            <a:extLst>
              <a:ext uri="{FF2B5EF4-FFF2-40B4-BE49-F238E27FC236}">
                <a16:creationId xmlns:a16="http://schemas.microsoft.com/office/drawing/2014/main" id="{E2110892-A71A-F164-6A10-D843CEFA9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531" y="364352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4" name="Oval 2860">
            <a:extLst>
              <a:ext uri="{FF2B5EF4-FFF2-40B4-BE49-F238E27FC236}">
                <a16:creationId xmlns:a16="http://schemas.microsoft.com/office/drawing/2014/main" id="{593D9CA6-E280-4201-8465-DEBCB2E97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3704" y="367258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5" name="Oval 2861">
            <a:extLst>
              <a:ext uri="{FF2B5EF4-FFF2-40B4-BE49-F238E27FC236}">
                <a16:creationId xmlns:a16="http://schemas.microsoft.com/office/drawing/2014/main" id="{E0A6BB97-E3D5-D021-BAF8-253DD7FDB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9349" y="366476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6" name="Oval 2862">
            <a:extLst>
              <a:ext uri="{FF2B5EF4-FFF2-40B4-BE49-F238E27FC236}">
                <a16:creationId xmlns:a16="http://schemas.microsoft.com/office/drawing/2014/main" id="{E9BA86CF-0858-5BE1-90F6-F36CEE4DB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8289" y="36871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7" name="Oval 2863">
            <a:extLst>
              <a:ext uri="{FF2B5EF4-FFF2-40B4-BE49-F238E27FC236}">
                <a16:creationId xmlns:a16="http://schemas.microsoft.com/office/drawing/2014/main" id="{7D024EC4-EC93-802B-9DDD-B39410358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939" y="369046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8" name="Oval 2864">
            <a:extLst>
              <a:ext uri="{FF2B5EF4-FFF2-40B4-BE49-F238E27FC236}">
                <a16:creationId xmlns:a16="http://schemas.microsoft.com/office/drawing/2014/main" id="{03869D72-4AF0-684C-BD35-CFB7038D1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529" y="37049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09" name="Oval 2865">
            <a:extLst>
              <a:ext uri="{FF2B5EF4-FFF2-40B4-BE49-F238E27FC236}">
                <a16:creationId xmlns:a16="http://schemas.microsoft.com/office/drawing/2014/main" id="{03C2668D-E6B0-67DA-8937-2B6578147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294" y="372510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0" name="Oval 2866">
            <a:extLst>
              <a:ext uri="{FF2B5EF4-FFF2-40B4-BE49-F238E27FC236}">
                <a16:creationId xmlns:a16="http://schemas.microsoft.com/office/drawing/2014/main" id="{C4182425-9798-37DA-FE36-1FB7C42E1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766" y="374298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1" name="Oval 2867">
            <a:extLst>
              <a:ext uri="{FF2B5EF4-FFF2-40B4-BE49-F238E27FC236}">
                <a16:creationId xmlns:a16="http://schemas.microsoft.com/office/drawing/2014/main" id="{2A757FD9-614C-2DCF-0882-4FB829AC2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531" y="3768691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2" name="Oval 2868">
            <a:extLst>
              <a:ext uri="{FF2B5EF4-FFF2-40B4-BE49-F238E27FC236}">
                <a16:creationId xmlns:a16="http://schemas.microsoft.com/office/drawing/2014/main" id="{B08E8904-725B-BC97-1813-942BBA954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702" y="370499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3" name="Oval 2869">
            <a:extLst>
              <a:ext uri="{FF2B5EF4-FFF2-40B4-BE49-F238E27FC236}">
                <a16:creationId xmlns:a16="http://schemas.microsoft.com/office/drawing/2014/main" id="{34E283B9-A378-514D-3712-076E35507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6941" y="368487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4" name="Oval 2870">
            <a:extLst>
              <a:ext uri="{FF2B5EF4-FFF2-40B4-BE49-F238E27FC236}">
                <a16:creationId xmlns:a16="http://schemas.microsoft.com/office/drawing/2014/main" id="{0BD33ADC-8ED5-6F08-1C84-AA7CFE8E3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0121" y="365582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5" name="Oval 2871">
            <a:extLst>
              <a:ext uri="{FF2B5EF4-FFF2-40B4-BE49-F238E27FC236}">
                <a16:creationId xmlns:a16="http://schemas.microsoft.com/office/drawing/2014/main" id="{32D9C3E4-91F3-5506-3554-B78CB93D7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5708" y="367593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6" name="Oval 2872">
            <a:extLst>
              <a:ext uri="{FF2B5EF4-FFF2-40B4-BE49-F238E27FC236}">
                <a16:creationId xmlns:a16="http://schemas.microsoft.com/office/drawing/2014/main" id="{D9315DFE-49FC-3D53-A4DF-A3E97D798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181" y="371393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7" name="Oval 2873">
            <a:extLst>
              <a:ext uri="{FF2B5EF4-FFF2-40B4-BE49-F238E27FC236}">
                <a16:creationId xmlns:a16="http://schemas.microsoft.com/office/drawing/2014/main" id="{F9BD300A-5D97-AF1A-02EB-900113A6E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766" y="371393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8" name="Oval 2874">
            <a:extLst>
              <a:ext uri="{FF2B5EF4-FFF2-40B4-BE49-F238E27FC236}">
                <a16:creationId xmlns:a16="http://schemas.microsoft.com/office/drawing/2014/main" id="{D98EABD1-22AC-03DE-D6A2-5DEF26719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526" y="372510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19" name="Oval 2875">
            <a:extLst>
              <a:ext uri="{FF2B5EF4-FFF2-40B4-BE49-F238E27FC236}">
                <a16:creationId xmlns:a16="http://schemas.microsoft.com/office/drawing/2014/main" id="{96C2C6A6-E1CD-84D2-F5D0-6D413F57A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706" y="3658056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0" name="Oval 2876">
            <a:extLst>
              <a:ext uri="{FF2B5EF4-FFF2-40B4-BE49-F238E27FC236}">
                <a16:creationId xmlns:a16="http://schemas.microsoft.com/office/drawing/2014/main" id="{518BCB4E-E8AB-EFB4-BFCC-7F5975E53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5708" y="3696052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1" name="Oval 2877">
            <a:extLst>
              <a:ext uri="{FF2B5EF4-FFF2-40B4-BE49-F238E27FC236}">
                <a16:creationId xmlns:a16="http://schemas.microsoft.com/office/drawing/2014/main" id="{FC9B7B42-201D-95BF-52D4-FBFD93073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185" y="37575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2" name="Oval 2878">
            <a:extLst>
              <a:ext uri="{FF2B5EF4-FFF2-40B4-BE49-F238E27FC236}">
                <a16:creationId xmlns:a16="http://schemas.microsoft.com/office/drawing/2014/main" id="{A5DD24B6-F561-2801-3F81-4474DDEF6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183" y="376869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3" name="Oval 2879">
            <a:extLst>
              <a:ext uri="{FF2B5EF4-FFF2-40B4-BE49-F238E27FC236}">
                <a16:creationId xmlns:a16="http://schemas.microsoft.com/office/drawing/2014/main" id="{BE2ED8F1-5C28-9EA2-122C-47C9316B9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4187" y="376645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4" name="Oval 2880">
            <a:extLst>
              <a:ext uri="{FF2B5EF4-FFF2-40B4-BE49-F238E27FC236}">
                <a16:creationId xmlns:a16="http://schemas.microsoft.com/office/drawing/2014/main" id="{CBC17391-9532-E596-D86A-0705D3525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7770" y="3792159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5" name="Oval 2881">
            <a:extLst>
              <a:ext uri="{FF2B5EF4-FFF2-40B4-BE49-F238E27FC236}">
                <a16:creationId xmlns:a16="http://schemas.microsoft.com/office/drawing/2014/main" id="{1DFA97B7-810E-8761-4F6E-347ADB6E3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185" y="378098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6" name="Oval 2882">
            <a:extLst>
              <a:ext uri="{FF2B5EF4-FFF2-40B4-BE49-F238E27FC236}">
                <a16:creationId xmlns:a16="http://schemas.microsoft.com/office/drawing/2014/main" id="{0BD5A639-683C-15A3-7A60-8543C46AC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185" y="3804451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7" name="Oval 2883">
            <a:extLst>
              <a:ext uri="{FF2B5EF4-FFF2-40B4-BE49-F238E27FC236}">
                <a16:creationId xmlns:a16="http://schemas.microsoft.com/office/drawing/2014/main" id="{53CBC42F-94D4-6795-F19C-FEB8027E2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183" y="381562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8" name="Oval 2884">
            <a:extLst>
              <a:ext uri="{FF2B5EF4-FFF2-40B4-BE49-F238E27FC236}">
                <a16:creationId xmlns:a16="http://schemas.microsoft.com/office/drawing/2014/main" id="{E785BF17-62EF-4CA0-34D9-F9D2B27A0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4187" y="378992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29" name="Oval 2885">
            <a:extLst>
              <a:ext uri="{FF2B5EF4-FFF2-40B4-BE49-F238E27FC236}">
                <a16:creationId xmlns:a16="http://schemas.microsoft.com/office/drawing/2014/main" id="{44BA1BF2-635D-1432-C8D7-A1E466283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362" y="3827919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0" name="Oval 2886">
            <a:extLst>
              <a:ext uri="{FF2B5EF4-FFF2-40B4-BE49-F238E27FC236}">
                <a16:creationId xmlns:a16="http://schemas.microsoft.com/office/drawing/2014/main" id="{BD21C776-9A05-3C8D-1D1A-E4F96A867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1008" y="3842447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1" name="Oval 2887">
            <a:extLst>
              <a:ext uri="{FF2B5EF4-FFF2-40B4-BE49-F238E27FC236}">
                <a16:creationId xmlns:a16="http://schemas.microsoft.com/office/drawing/2014/main" id="{5F19B8F1-D721-4D5F-78BC-7EAE0321F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2010" y="385697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2" name="Oval 2888">
            <a:extLst>
              <a:ext uri="{FF2B5EF4-FFF2-40B4-BE49-F238E27FC236}">
                <a16:creationId xmlns:a16="http://schemas.microsoft.com/office/drawing/2014/main" id="{21BD8734-08E6-ED3E-41C5-58FC6B8B0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9775" y="387932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3" name="Oval 2889">
            <a:extLst>
              <a:ext uri="{FF2B5EF4-FFF2-40B4-BE49-F238E27FC236}">
                <a16:creationId xmlns:a16="http://schemas.microsoft.com/office/drawing/2014/main" id="{4E2D3890-D922-44E4-308F-95CB5F98E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123" y="38335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4" name="Oval 2890">
            <a:extLst>
              <a:ext uri="{FF2B5EF4-FFF2-40B4-BE49-F238E27FC236}">
                <a16:creationId xmlns:a16="http://schemas.microsoft.com/office/drawing/2014/main" id="{426CB675-088D-C8CC-665F-482DA9773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533" y="381003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5" name="Oval 2891">
            <a:extLst>
              <a:ext uri="{FF2B5EF4-FFF2-40B4-BE49-F238E27FC236}">
                <a16:creationId xmlns:a16="http://schemas.microsoft.com/office/drawing/2014/main" id="{02B1406E-C3B4-A2F8-8858-6DC5C1EE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3531" y="38066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6" name="Oval 2892">
            <a:extLst>
              <a:ext uri="{FF2B5EF4-FFF2-40B4-BE49-F238E27FC236}">
                <a16:creationId xmlns:a16="http://schemas.microsoft.com/office/drawing/2014/main" id="{6968212B-F722-CCE4-E982-98B0A1069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6112" y="36524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7" name="Oval 2893">
            <a:extLst>
              <a:ext uri="{FF2B5EF4-FFF2-40B4-BE49-F238E27FC236}">
                <a16:creationId xmlns:a16="http://schemas.microsoft.com/office/drawing/2014/main" id="{F74DE342-54DF-6FAE-7BC9-E2683371B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2010" y="3909498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8" name="Oval 2894">
            <a:extLst>
              <a:ext uri="{FF2B5EF4-FFF2-40B4-BE49-F238E27FC236}">
                <a16:creationId xmlns:a16="http://schemas.microsoft.com/office/drawing/2014/main" id="{3D12F770-40E1-64DB-D541-F7D42B890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6768" y="37429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39" name="Oval 2895">
            <a:extLst>
              <a:ext uri="{FF2B5EF4-FFF2-40B4-BE49-F238E27FC236}">
                <a16:creationId xmlns:a16="http://schemas.microsoft.com/office/drawing/2014/main" id="{C404033B-4CE9-6D87-BC43-4A79E8EB6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4764" y="374857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0" name="Oval 2896">
            <a:extLst>
              <a:ext uri="{FF2B5EF4-FFF2-40B4-BE49-F238E27FC236}">
                <a16:creationId xmlns:a16="http://schemas.microsoft.com/office/drawing/2014/main" id="{BBEFB083-EF14-B13B-08A6-FE4B420A0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5708" y="3728460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1" name="Oval 2897">
            <a:extLst>
              <a:ext uri="{FF2B5EF4-FFF2-40B4-BE49-F238E27FC236}">
                <a16:creationId xmlns:a16="http://schemas.microsoft.com/office/drawing/2014/main" id="{F84CE833-0F56-8982-4517-789EA7D84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6768" y="376310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2" name="Oval 2898">
            <a:extLst>
              <a:ext uri="{FF2B5EF4-FFF2-40B4-BE49-F238E27FC236}">
                <a16:creationId xmlns:a16="http://schemas.microsoft.com/office/drawing/2014/main" id="{FFF24473-51AE-751F-78F5-5CFFCD8D6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533" y="378992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3" name="Oval 2899">
            <a:extLst>
              <a:ext uri="{FF2B5EF4-FFF2-40B4-BE49-F238E27FC236}">
                <a16:creationId xmlns:a16="http://schemas.microsoft.com/office/drawing/2014/main" id="{7DB74347-CFD8-4EAE-37A9-71CADDCEC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464" y="3670349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4" name="Oval 2900">
            <a:extLst>
              <a:ext uri="{FF2B5EF4-FFF2-40B4-BE49-F238E27FC236}">
                <a16:creationId xmlns:a16="http://schemas.microsoft.com/office/drawing/2014/main" id="{328C6C46-27F0-D90A-6A89-5CDB376DF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4764" y="358318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5" name="Oval 2901">
            <a:extLst>
              <a:ext uri="{FF2B5EF4-FFF2-40B4-BE49-F238E27FC236}">
                <a16:creationId xmlns:a16="http://schemas.microsoft.com/office/drawing/2014/main" id="{3033B52F-07E0-4D14-2A87-19A5BB901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766" y="357089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6" name="Oval 2902">
            <a:extLst>
              <a:ext uri="{FF2B5EF4-FFF2-40B4-BE49-F238E27FC236}">
                <a16:creationId xmlns:a16="http://schemas.microsoft.com/office/drawing/2014/main" id="{FA2FA9ED-BBCB-D6BA-EEC2-4343EEA43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4764" y="355636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7" name="Oval 2903">
            <a:extLst>
              <a:ext uri="{FF2B5EF4-FFF2-40B4-BE49-F238E27FC236}">
                <a16:creationId xmlns:a16="http://schemas.microsoft.com/office/drawing/2014/main" id="{90628579-39A9-D9EE-3092-A6F90A422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4879" y="357424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8" name="Oval 2904">
            <a:extLst>
              <a:ext uri="{FF2B5EF4-FFF2-40B4-BE49-F238E27FC236}">
                <a16:creationId xmlns:a16="http://schemas.microsoft.com/office/drawing/2014/main" id="{8366A2F9-B2C0-6611-2E1A-0EB195A5F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766" y="351613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49" name="Oval 2905">
            <a:extLst>
              <a:ext uri="{FF2B5EF4-FFF2-40B4-BE49-F238E27FC236}">
                <a16:creationId xmlns:a16="http://schemas.microsoft.com/office/drawing/2014/main" id="{25B76817-9E89-84DF-6860-899BF7D1D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6768" y="35071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0" name="Oval 2906">
            <a:extLst>
              <a:ext uri="{FF2B5EF4-FFF2-40B4-BE49-F238E27FC236}">
                <a16:creationId xmlns:a16="http://schemas.microsoft.com/office/drawing/2014/main" id="{93FCEF7E-06CC-C6D5-3501-0B2C8BDDB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1008" y="348931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1" name="Oval 2907">
            <a:extLst>
              <a:ext uri="{FF2B5EF4-FFF2-40B4-BE49-F238E27FC236}">
                <a16:creationId xmlns:a16="http://schemas.microsoft.com/office/drawing/2014/main" id="{AE7960F0-7A6A-A70E-04BD-FBD194DD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362" y="351277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2" name="Oval 2908">
            <a:extLst>
              <a:ext uri="{FF2B5EF4-FFF2-40B4-BE49-F238E27FC236}">
                <a16:creationId xmlns:a16="http://schemas.microsoft.com/office/drawing/2014/main" id="{4E714A58-F3CE-63C5-0F66-C7E14D15B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600" y="3498252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3" name="Oval 2909">
            <a:extLst>
              <a:ext uri="{FF2B5EF4-FFF2-40B4-BE49-F238E27FC236}">
                <a16:creationId xmlns:a16="http://schemas.microsoft.com/office/drawing/2014/main" id="{F2E04517-D8CE-F8B3-8D74-8C6D17628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600" y="3465844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4" name="Oval 2910">
            <a:extLst>
              <a:ext uri="{FF2B5EF4-FFF2-40B4-BE49-F238E27FC236}">
                <a16:creationId xmlns:a16="http://schemas.microsoft.com/office/drawing/2014/main" id="{E98EA7B6-D104-F22E-732F-1E5E356C7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604" y="34691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5" name="Oval 2911">
            <a:extLst>
              <a:ext uri="{FF2B5EF4-FFF2-40B4-BE49-F238E27FC236}">
                <a16:creationId xmlns:a16="http://schemas.microsoft.com/office/drawing/2014/main" id="{94E75594-E3D4-280A-30FE-DABF4839B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1837" y="348037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6" name="Oval 2912">
            <a:extLst>
              <a:ext uri="{FF2B5EF4-FFF2-40B4-BE49-F238E27FC236}">
                <a16:creationId xmlns:a16="http://schemas.microsoft.com/office/drawing/2014/main" id="{CEF53C6D-F2AE-369E-4BB8-5CD083ABA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3440141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7" name="Oval 2913">
            <a:extLst>
              <a:ext uri="{FF2B5EF4-FFF2-40B4-BE49-F238E27FC236}">
                <a16:creationId xmlns:a16="http://schemas.microsoft.com/office/drawing/2014/main" id="{FBDC5405-DE28-DC5D-7ED4-1ED54D8E6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9775" y="34513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8" name="Oval 2914">
            <a:extLst>
              <a:ext uri="{FF2B5EF4-FFF2-40B4-BE49-F238E27FC236}">
                <a16:creationId xmlns:a16="http://schemas.microsoft.com/office/drawing/2014/main" id="{948DDC10-63FA-ACB7-59DF-D642D8309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123" y="3472549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59" name="Oval 2915">
            <a:extLst>
              <a:ext uri="{FF2B5EF4-FFF2-40B4-BE49-F238E27FC236}">
                <a16:creationId xmlns:a16="http://schemas.microsoft.com/office/drawing/2014/main" id="{3E2DBFBC-481F-6691-6D44-A6315432E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0178" y="348707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0" name="Oval 2916">
            <a:extLst>
              <a:ext uri="{FF2B5EF4-FFF2-40B4-BE49-F238E27FC236}">
                <a16:creationId xmlns:a16="http://schemas.microsoft.com/office/drawing/2014/main" id="{FDCCB6E9-6CB8-609E-4E24-5809C99E2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3474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1" name="Oval 2917">
            <a:extLst>
              <a:ext uri="{FF2B5EF4-FFF2-40B4-BE49-F238E27FC236}">
                <a16:creationId xmlns:a16="http://schemas.microsoft.com/office/drawing/2014/main" id="{A422898F-5003-592F-7908-D6AD44E40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429" y="343455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2" name="Oval 2918">
            <a:extLst>
              <a:ext uri="{FF2B5EF4-FFF2-40B4-BE49-F238E27FC236}">
                <a16:creationId xmlns:a16="http://schemas.microsoft.com/office/drawing/2014/main" id="{59B43785-4A87-C536-9CD1-708D41FD2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081" y="3411085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3" name="Oval 2919">
            <a:extLst>
              <a:ext uri="{FF2B5EF4-FFF2-40B4-BE49-F238E27FC236}">
                <a16:creationId xmlns:a16="http://schemas.microsoft.com/office/drawing/2014/main" id="{0D157947-7044-B76D-6A1F-EDA3FE08E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260" y="34021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4" name="Oval 2920">
            <a:extLst>
              <a:ext uri="{FF2B5EF4-FFF2-40B4-BE49-F238E27FC236}">
                <a16:creationId xmlns:a16="http://schemas.microsoft.com/office/drawing/2014/main" id="{A674557F-D9F5-88B2-8E19-D271D879C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606" y="340773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5" name="Oval 2921">
            <a:extLst>
              <a:ext uri="{FF2B5EF4-FFF2-40B4-BE49-F238E27FC236}">
                <a16:creationId xmlns:a16="http://schemas.microsoft.com/office/drawing/2014/main" id="{7FA7D7E8-08A7-F2EB-15B4-47C8B2EA5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429" y="339655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6" name="Oval 2922">
            <a:extLst>
              <a:ext uri="{FF2B5EF4-FFF2-40B4-BE49-F238E27FC236}">
                <a16:creationId xmlns:a16="http://schemas.microsoft.com/office/drawing/2014/main" id="{F09BDC7C-5033-841F-74E3-10461A018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668" y="338426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7" name="Oval 2923">
            <a:extLst>
              <a:ext uri="{FF2B5EF4-FFF2-40B4-BE49-F238E27FC236}">
                <a16:creationId xmlns:a16="http://schemas.microsoft.com/office/drawing/2014/main" id="{BDD41AAA-0169-65E4-B550-D61E2C49E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611" y="339320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8" name="Oval 2924">
            <a:extLst>
              <a:ext uri="{FF2B5EF4-FFF2-40B4-BE49-F238E27FC236}">
                <a16:creationId xmlns:a16="http://schemas.microsoft.com/office/drawing/2014/main" id="{E6423DF6-E054-F093-67E2-88B1D8D3E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848" y="338761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69" name="Oval 2925">
            <a:extLst>
              <a:ext uri="{FF2B5EF4-FFF2-40B4-BE49-F238E27FC236}">
                <a16:creationId xmlns:a16="http://schemas.microsoft.com/office/drawing/2014/main" id="{A6D7FCE0-5A0B-8DF6-4BB8-DFA978B75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1087" y="341332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0" name="Oval 2926">
            <a:extLst>
              <a:ext uri="{FF2B5EF4-FFF2-40B4-BE49-F238E27FC236}">
                <a16:creationId xmlns:a16="http://schemas.microsoft.com/office/drawing/2014/main" id="{5800E254-807F-ABCB-C79E-97F6903CA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502" y="343120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1" name="Oval 2927">
            <a:extLst>
              <a:ext uri="{FF2B5EF4-FFF2-40B4-BE49-F238E27FC236}">
                <a16:creationId xmlns:a16="http://schemas.microsoft.com/office/drawing/2014/main" id="{82858798-5A93-8436-D30D-5AA706C77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1917" y="344572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2" name="Oval 2928">
            <a:extLst>
              <a:ext uri="{FF2B5EF4-FFF2-40B4-BE49-F238E27FC236}">
                <a16:creationId xmlns:a16="http://schemas.microsoft.com/office/drawing/2014/main" id="{27BA0927-2ABD-98CC-F50C-128D4AAF9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679" y="344572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3" name="Oval 2929">
            <a:extLst>
              <a:ext uri="{FF2B5EF4-FFF2-40B4-BE49-F238E27FC236}">
                <a16:creationId xmlns:a16="http://schemas.microsoft.com/office/drawing/2014/main" id="{88D28BF5-9C12-9DAA-F860-2605EBBC4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5189" y="340214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4" name="Oval 2930">
            <a:extLst>
              <a:ext uri="{FF2B5EF4-FFF2-40B4-BE49-F238E27FC236}">
                <a16:creationId xmlns:a16="http://schemas.microsoft.com/office/drawing/2014/main" id="{808B9E98-2FFF-14B8-A0FF-44085759A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9775" y="342226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5" name="Oval 2931">
            <a:extLst>
              <a:ext uri="{FF2B5EF4-FFF2-40B4-BE49-F238E27FC236}">
                <a16:creationId xmlns:a16="http://schemas.microsoft.com/office/drawing/2014/main" id="{EE055F45-01A8-1D47-62BE-425B00CA1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343678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6" name="Oval 2932">
            <a:extLst>
              <a:ext uri="{FF2B5EF4-FFF2-40B4-BE49-F238E27FC236}">
                <a16:creationId xmlns:a16="http://schemas.microsoft.com/office/drawing/2014/main" id="{99690054-CE64-6A28-C22F-2439DCB0D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600" y="344014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7" name="Oval 2933">
            <a:extLst>
              <a:ext uri="{FF2B5EF4-FFF2-40B4-BE49-F238E27FC236}">
                <a16:creationId xmlns:a16="http://schemas.microsoft.com/office/drawing/2014/main" id="{DFF55385-F247-97F6-98BE-C08268349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5189" y="342226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8" name="Oval 2934">
            <a:extLst>
              <a:ext uri="{FF2B5EF4-FFF2-40B4-BE49-F238E27FC236}">
                <a16:creationId xmlns:a16="http://schemas.microsoft.com/office/drawing/2014/main" id="{55E96E45-4C58-1A29-2281-4D2FB2199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252" y="3425613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79" name="Oval 2935">
            <a:extLst>
              <a:ext uri="{FF2B5EF4-FFF2-40B4-BE49-F238E27FC236}">
                <a16:creationId xmlns:a16="http://schemas.microsoft.com/office/drawing/2014/main" id="{F21A4985-C676-B135-2003-02EB509FE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604" y="3405498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0" name="Oval 2936">
            <a:extLst>
              <a:ext uri="{FF2B5EF4-FFF2-40B4-BE49-F238E27FC236}">
                <a16:creationId xmlns:a16="http://schemas.microsoft.com/office/drawing/2014/main" id="{CFE9E5D1-93F2-77F3-1F00-D820072C5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196" y="34312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1" name="Oval 2937">
            <a:extLst>
              <a:ext uri="{FF2B5EF4-FFF2-40B4-BE49-F238E27FC236}">
                <a16:creationId xmlns:a16="http://schemas.microsoft.com/office/drawing/2014/main" id="{372E6C9E-8082-9FF1-C1BB-EA690B922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6595" y="344908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2" name="Oval 2938">
            <a:extLst>
              <a:ext uri="{FF2B5EF4-FFF2-40B4-BE49-F238E27FC236}">
                <a16:creationId xmlns:a16="http://schemas.microsoft.com/office/drawing/2014/main" id="{6EF81F9B-8E81-8D04-DF22-0D55D89CA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8946" y="344908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3" name="Oval 2939">
            <a:extLst>
              <a:ext uri="{FF2B5EF4-FFF2-40B4-BE49-F238E27FC236}">
                <a16:creationId xmlns:a16="http://schemas.microsoft.com/office/drawing/2014/main" id="{9D2DD7B2-5CFD-E47D-8648-2CF51FFD1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535" y="349489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4" name="Oval 2940">
            <a:extLst>
              <a:ext uri="{FF2B5EF4-FFF2-40B4-BE49-F238E27FC236}">
                <a16:creationId xmlns:a16="http://schemas.microsoft.com/office/drawing/2014/main" id="{B0C06C72-E9D0-DF9E-3180-EE8F31E70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349266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5" name="Oval 2941">
            <a:extLst>
              <a:ext uri="{FF2B5EF4-FFF2-40B4-BE49-F238E27FC236}">
                <a16:creationId xmlns:a16="http://schemas.microsoft.com/office/drawing/2014/main" id="{19B1A6AF-A2A0-C462-57B5-0830BD232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358" y="350719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6" name="Oval 2942">
            <a:extLst>
              <a:ext uri="{FF2B5EF4-FFF2-40B4-BE49-F238E27FC236}">
                <a16:creationId xmlns:a16="http://schemas.microsoft.com/office/drawing/2014/main" id="{78BC2DB7-511D-BE69-B6D3-1FA2B42E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360" y="350942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7" name="Oval 2943">
            <a:extLst>
              <a:ext uri="{FF2B5EF4-FFF2-40B4-BE49-F238E27FC236}">
                <a16:creationId xmlns:a16="http://schemas.microsoft.com/office/drawing/2014/main" id="{E4C194BE-336A-447C-5030-419E1B091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422" y="352395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8" name="Oval 2944">
            <a:extLst>
              <a:ext uri="{FF2B5EF4-FFF2-40B4-BE49-F238E27FC236}">
                <a16:creationId xmlns:a16="http://schemas.microsoft.com/office/drawing/2014/main" id="{B12780D4-DB31-1EF7-10C9-FB240E381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422" y="355077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89" name="Oval 2945">
            <a:extLst>
              <a:ext uri="{FF2B5EF4-FFF2-40B4-BE49-F238E27FC236}">
                <a16:creationId xmlns:a16="http://schemas.microsoft.com/office/drawing/2014/main" id="{A43B4F72-BAE9-C3FE-FEA6-E1DEB98B5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185" y="360553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0" name="Oval 2946">
            <a:extLst>
              <a:ext uri="{FF2B5EF4-FFF2-40B4-BE49-F238E27FC236}">
                <a16:creationId xmlns:a16="http://schemas.microsoft.com/office/drawing/2014/main" id="{7815B463-77CF-19CD-A299-546E2B755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600" y="36290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1" name="Oval 2947">
            <a:extLst>
              <a:ext uri="{FF2B5EF4-FFF2-40B4-BE49-F238E27FC236}">
                <a16:creationId xmlns:a16="http://schemas.microsoft.com/office/drawing/2014/main" id="{D39D54D1-4C3D-286D-0C2D-C13E07C9A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4014" y="362341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2" name="Oval 2948">
            <a:extLst>
              <a:ext uri="{FF2B5EF4-FFF2-40B4-BE49-F238E27FC236}">
                <a16:creationId xmlns:a16="http://schemas.microsoft.com/office/drawing/2014/main" id="{FE921FE0-81C3-32AA-C360-C93D38067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1779" y="365582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3" name="Oval 2949">
            <a:extLst>
              <a:ext uri="{FF2B5EF4-FFF2-40B4-BE49-F238E27FC236}">
                <a16:creationId xmlns:a16="http://schemas.microsoft.com/office/drawing/2014/main" id="{9109E136-ABDC-37FF-4A4A-175E747C0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606" y="3664762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4" name="Oval 2950">
            <a:extLst>
              <a:ext uri="{FF2B5EF4-FFF2-40B4-BE49-F238E27FC236}">
                <a16:creationId xmlns:a16="http://schemas.microsoft.com/office/drawing/2014/main" id="{7724466E-2BCA-364B-A6F7-0A44BF7BF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367034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5" name="Oval 2951">
            <a:extLst>
              <a:ext uri="{FF2B5EF4-FFF2-40B4-BE49-F238E27FC236}">
                <a16:creationId xmlns:a16="http://schemas.microsoft.com/office/drawing/2014/main" id="{3EB12D76-DEAB-7CF2-CF60-E62FE484F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433" y="3664762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6" name="Oval 2952">
            <a:extLst>
              <a:ext uri="{FF2B5EF4-FFF2-40B4-BE49-F238E27FC236}">
                <a16:creationId xmlns:a16="http://schemas.microsoft.com/office/drawing/2014/main" id="{78909BAC-0880-8541-C0E5-53B763BA0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085" y="3565303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7" name="Oval 2953">
            <a:extLst>
              <a:ext uri="{FF2B5EF4-FFF2-40B4-BE49-F238E27FC236}">
                <a16:creationId xmlns:a16="http://schemas.microsoft.com/office/drawing/2014/main" id="{B1B0C7AE-02CA-D73F-C2CC-70B2A1DB6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498" y="3532895"/>
            <a:ext cx="11175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8" name="Oval 2954">
            <a:extLst>
              <a:ext uri="{FF2B5EF4-FFF2-40B4-BE49-F238E27FC236}">
                <a16:creationId xmlns:a16="http://schemas.microsoft.com/office/drawing/2014/main" id="{37E843ED-DEBB-7A42-6D03-CAB0CE2FE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3536247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099" name="Oval 2955">
            <a:extLst>
              <a:ext uri="{FF2B5EF4-FFF2-40B4-BE49-F238E27FC236}">
                <a16:creationId xmlns:a16="http://schemas.microsoft.com/office/drawing/2014/main" id="{C0D127D6-E835-B788-FE9E-A80CF40BF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852" y="349266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0" name="Oval 2956">
            <a:extLst>
              <a:ext uri="{FF2B5EF4-FFF2-40B4-BE49-F238E27FC236}">
                <a16:creationId xmlns:a16="http://schemas.microsoft.com/office/drawing/2014/main" id="{B895F489-F2B0-0C81-AA4C-F9BE37027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344014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1" name="Oval 2957">
            <a:extLst>
              <a:ext uri="{FF2B5EF4-FFF2-40B4-BE49-F238E27FC236}">
                <a16:creationId xmlns:a16="http://schemas.microsoft.com/office/drawing/2014/main" id="{7C97AA74-69A9-D898-E134-3B5612067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850" y="341108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2" name="Oval 2958">
            <a:extLst>
              <a:ext uri="{FF2B5EF4-FFF2-40B4-BE49-F238E27FC236}">
                <a16:creationId xmlns:a16="http://schemas.microsoft.com/office/drawing/2014/main" id="{36A23997-C0DF-74D9-F632-D0DBFD8B9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436" y="342226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3" name="Oval 2959">
            <a:extLst>
              <a:ext uri="{FF2B5EF4-FFF2-40B4-BE49-F238E27FC236}">
                <a16:creationId xmlns:a16="http://schemas.microsoft.com/office/drawing/2014/main" id="{F4F477E7-64D9-0D15-F99F-4C8B709CC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196" y="339320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4" name="Oval 2960">
            <a:extLst>
              <a:ext uri="{FF2B5EF4-FFF2-40B4-BE49-F238E27FC236}">
                <a16:creationId xmlns:a16="http://schemas.microsoft.com/office/drawing/2014/main" id="{0481251D-A9C1-0023-44DE-CFDC59A81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431" y="3420025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5" name="Oval 2961">
            <a:extLst>
              <a:ext uri="{FF2B5EF4-FFF2-40B4-BE49-F238E27FC236}">
                <a16:creationId xmlns:a16="http://schemas.microsoft.com/office/drawing/2014/main" id="{44ACCB2A-992A-A9E5-DCE7-E408457FE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6019" y="344349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6" name="Oval 2962">
            <a:extLst>
              <a:ext uri="{FF2B5EF4-FFF2-40B4-BE49-F238E27FC236}">
                <a16:creationId xmlns:a16="http://schemas.microsoft.com/office/drawing/2014/main" id="{21A1BC6D-D369-9439-F772-A0E5E020B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3458021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7" name="Oval 2963">
            <a:extLst>
              <a:ext uri="{FF2B5EF4-FFF2-40B4-BE49-F238E27FC236}">
                <a16:creationId xmlns:a16="http://schemas.microsoft.com/office/drawing/2014/main" id="{B6E9B47F-5510-396E-3760-7A32B1589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7424" y="3460256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8" name="Oval 2964">
            <a:extLst>
              <a:ext uri="{FF2B5EF4-FFF2-40B4-BE49-F238E27FC236}">
                <a16:creationId xmlns:a16="http://schemas.microsoft.com/office/drawing/2014/main" id="{A0007152-25BB-ADCD-DC31-BC06AE9FE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9602" y="3501604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09" name="Oval 2965">
            <a:extLst>
              <a:ext uri="{FF2B5EF4-FFF2-40B4-BE49-F238E27FC236}">
                <a16:creationId xmlns:a16="http://schemas.microsoft.com/office/drawing/2014/main" id="{FDBD1878-C753-2B28-6732-13E71CB65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6192" y="348931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0" name="Oval 2966">
            <a:extLst>
              <a:ext uri="{FF2B5EF4-FFF2-40B4-BE49-F238E27FC236}">
                <a16:creationId xmlns:a16="http://schemas.microsoft.com/office/drawing/2014/main" id="{DACF5A15-6966-DBD2-8E78-F55E220B2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0121" y="346025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1" name="Oval 2967">
            <a:extLst>
              <a:ext uri="{FF2B5EF4-FFF2-40B4-BE49-F238E27FC236}">
                <a16:creationId xmlns:a16="http://schemas.microsoft.com/office/drawing/2014/main" id="{A867E569-1FE3-D4DA-002F-944DE8964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181" y="3487076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2" name="Oval 2968">
            <a:extLst>
              <a:ext uri="{FF2B5EF4-FFF2-40B4-BE49-F238E27FC236}">
                <a16:creationId xmlns:a16="http://schemas.microsoft.com/office/drawing/2014/main" id="{A373504F-8BDE-5990-3BFE-B147F3265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294" y="350383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3" name="Oval 2969">
            <a:extLst>
              <a:ext uri="{FF2B5EF4-FFF2-40B4-BE49-F238E27FC236}">
                <a16:creationId xmlns:a16="http://schemas.microsoft.com/office/drawing/2014/main" id="{7B5A50BD-1D5B-5B9E-F235-0000CAC36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294" y="348037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4" name="Oval 2970">
            <a:extLst>
              <a:ext uri="{FF2B5EF4-FFF2-40B4-BE49-F238E27FC236}">
                <a16:creationId xmlns:a16="http://schemas.microsoft.com/office/drawing/2014/main" id="{931407ED-5C1F-580E-783E-654D1B035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526" y="3501604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5" name="Oval 2971">
            <a:extLst>
              <a:ext uri="{FF2B5EF4-FFF2-40B4-BE49-F238E27FC236}">
                <a16:creationId xmlns:a16="http://schemas.microsoft.com/office/drawing/2014/main" id="{25BD5AF5-3046-F1A3-2E59-4AA5C1292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9349" y="352171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6" name="Oval 2972">
            <a:extLst>
              <a:ext uri="{FF2B5EF4-FFF2-40B4-BE49-F238E27FC236}">
                <a16:creationId xmlns:a16="http://schemas.microsoft.com/office/drawing/2014/main" id="{02E8ABAE-194A-07B7-DF88-2B7B078F1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1699" y="353624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7" name="Oval 2973">
            <a:extLst>
              <a:ext uri="{FF2B5EF4-FFF2-40B4-BE49-F238E27FC236}">
                <a16:creationId xmlns:a16="http://schemas.microsoft.com/office/drawing/2014/main" id="{694B89C7-4E2E-F69E-CAA9-A92C00565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4050" y="357647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8" name="Oval 2974">
            <a:extLst>
              <a:ext uri="{FF2B5EF4-FFF2-40B4-BE49-F238E27FC236}">
                <a16:creationId xmlns:a16="http://schemas.microsoft.com/office/drawing/2014/main" id="{0703CFCF-08CE-C9E6-71FF-9B0F39770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9522" y="355971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19" name="Oval 2975">
            <a:extLst>
              <a:ext uri="{FF2B5EF4-FFF2-40B4-BE49-F238E27FC236}">
                <a16:creationId xmlns:a16="http://schemas.microsoft.com/office/drawing/2014/main" id="{6F5ACB20-8E4E-93F6-B9B6-96DEC287B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6112" y="3568655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0" name="Oval 2976">
            <a:extLst>
              <a:ext uri="{FF2B5EF4-FFF2-40B4-BE49-F238E27FC236}">
                <a16:creationId xmlns:a16="http://schemas.microsoft.com/office/drawing/2014/main" id="{D788FA2F-58C7-0D23-D54E-C1B5485E1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7114" y="355077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1" name="Oval 2977">
            <a:extLst>
              <a:ext uri="{FF2B5EF4-FFF2-40B4-BE49-F238E27FC236}">
                <a16:creationId xmlns:a16="http://schemas.microsoft.com/office/drawing/2014/main" id="{9F9FF770-58E8-EB34-EEC9-7B3932751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116" y="352395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2" name="Oval 2978">
            <a:extLst>
              <a:ext uri="{FF2B5EF4-FFF2-40B4-BE49-F238E27FC236}">
                <a16:creationId xmlns:a16="http://schemas.microsoft.com/office/drawing/2014/main" id="{BBACB86F-2D84-B6B7-E0A5-7F21365E8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107" y="3623413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3" name="Oval 2979">
            <a:extLst>
              <a:ext uri="{FF2B5EF4-FFF2-40B4-BE49-F238E27FC236}">
                <a16:creationId xmlns:a16="http://schemas.microsoft.com/office/drawing/2014/main" id="{7D316981-6AC6-F591-6F81-250E7030E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20" y="364129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4" name="Oval 2980">
            <a:extLst>
              <a:ext uri="{FF2B5EF4-FFF2-40B4-BE49-F238E27FC236}">
                <a16:creationId xmlns:a16="http://schemas.microsoft.com/office/drawing/2014/main" id="{C6F9070B-540A-E47C-5950-C324CE60D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8289" y="364129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5" name="Oval 2981">
            <a:extLst>
              <a:ext uri="{FF2B5EF4-FFF2-40B4-BE49-F238E27FC236}">
                <a16:creationId xmlns:a16="http://schemas.microsoft.com/office/drawing/2014/main" id="{2A2A1C2D-D09D-DEBC-E589-E7D7983F8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291" y="36290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6" name="Oval 2982">
            <a:extLst>
              <a:ext uri="{FF2B5EF4-FFF2-40B4-BE49-F238E27FC236}">
                <a16:creationId xmlns:a16="http://schemas.microsoft.com/office/drawing/2014/main" id="{3AFE8235-1F73-2341-219F-4C0A2B7B3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706" y="359435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7" name="Oval 2983">
            <a:extLst>
              <a:ext uri="{FF2B5EF4-FFF2-40B4-BE49-F238E27FC236}">
                <a16:creationId xmlns:a16="http://schemas.microsoft.com/office/drawing/2014/main" id="{58AFF0DE-6AF6-7544-D19F-9D8D8AE92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0121" y="362900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8" name="Oval 2984">
            <a:extLst>
              <a:ext uri="{FF2B5EF4-FFF2-40B4-BE49-F238E27FC236}">
                <a16:creationId xmlns:a16="http://schemas.microsoft.com/office/drawing/2014/main" id="{FBB75966-3DE0-CE37-66BC-7BF7821E6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123" y="3635706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29" name="Oval 2985">
            <a:extLst>
              <a:ext uri="{FF2B5EF4-FFF2-40B4-BE49-F238E27FC236}">
                <a16:creationId xmlns:a16="http://schemas.microsoft.com/office/drawing/2014/main" id="{C2C54E7C-06FB-3981-F42A-6D69BF8AE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773" y="365246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0" name="Oval 2986">
            <a:extLst>
              <a:ext uri="{FF2B5EF4-FFF2-40B4-BE49-F238E27FC236}">
                <a16:creationId xmlns:a16="http://schemas.microsoft.com/office/drawing/2014/main" id="{DABA69BD-EAD6-8B41-0FFB-335F510FC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7597" y="3658056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1" name="Oval 2987">
            <a:extLst>
              <a:ext uri="{FF2B5EF4-FFF2-40B4-BE49-F238E27FC236}">
                <a16:creationId xmlns:a16="http://schemas.microsoft.com/office/drawing/2014/main" id="{437CFB37-C19F-C9B1-B294-23AB549E5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7597" y="3693817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2" name="Oval 2988">
            <a:extLst>
              <a:ext uri="{FF2B5EF4-FFF2-40B4-BE49-F238E27FC236}">
                <a16:creationId xmlns:a16="http://schemas.microsoft.com/office/drawing/2014/main" id="{3A8237B1-6B59-7E33-A65A-C45118491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535" y="367258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3" name="Oval 2989">
            <a:extLst>
              <a:ext uri="{FF2B5EF4-FFF2-40B4-BE49-F238E27FC236}">
                <a16:creationId xmlns:a16="http://schemas.microsoft.com/office/drawing/2014/main" id="{226488A9-D0ED-B588-1236-ED3CAEB59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604" y="371393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4" name="Oval 2990">
            <a:extLst>
              <a:ext uri="{FF2B5EF4-FFF2-40B4-BE49-F238E27FC236}">
                <a16:creationId xmlns:a16="http://schemas.microsoft.com/office/drawing/2014/main" id="{EEB8F4B2-E1F6-E5CE-AA92-1532E6DD0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604" y="372846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5" name="Oval 2991">
            <a:extLst>
              <a:ext uri="{FF2B5EF4-FFF2-40B4-BE49-F238E27FC236}">
                <a16:creationId xmlns:a16="http://schemas.microsoft.com/office/drawing/2014/main" id="{59186FEE-293F-69F6-8120-7BD650CB8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1779" y="373963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6" name="Oval 2992">
            <a:extLst>
              <a:ext uri="{FF2B5EF4-FFF2-40B4-BE49-F238E27FC236}">
                <a16:creationId xmlns:a16="http://schemas.microsoft.com/office/drawing/2014/main" id="{B42D8BDE-1BCD-4B78-CC3E-47FB5512B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844" y="369940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7" name="Oval 2993">
            <a:extLst>
              <a:ext uri="{FF2B5EF4-FFF2-40B4-BE49-F238E27FC236}">
                <a16:creationId xmlns:a16="http://schemas.microsoft.com/office/drawing/2014/main" id="{5108827C-8A93-9CC3-06A2-6893CE684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433" y="369046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8" name="Oval 2994">
            <a:extLst>
              <a:ext uri="{FF2B5EF4-FFF2-40B4-BE49-F238E27FC236}">
                <a16:creationId xmlns:a16="http://schemas.microsoft.com/office/drawing/2014/main" id="{4B515BE2-8406-B596-B493-9666B0C56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675" y="369605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39" name="Oval 2995">
            <a:extLst>
              <a:ext uri="{FF2B5EF4-FFF2-40B4-BE49-F238E27FC236}">
                <a16:creationId xmlns:a16="http://schemas.microsoft.com/office/drawing/2014/main" id="{D9ACEF4A-BE36-4A74-8CED-DFE301CA1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4440" y="372287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0" name="Oval 2996">
            <a:extLst>
              <a:ext uri="{FF2B5EF4-FFF2-40B4-BE49-F238E27FC236}">
                <a16:creationId xmlns:a16="http://schemas.microsoft.com/office/drawing/2014/main" id="{AEA81F7B-67D7-4AE3-9EA2-77441D772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857" y="372287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1" name="Oval 2997">
            <a:extLst>
              <a:ext uri="{FF2B5EF4-FFF2-40B4-BE49-F238E27FC236}">
                <a16:creationId xmlns:a16="http://schemas.microsoft.com/office/drawing/2014/main" id="{57E3FFE9-A82B-B1D1-75B4-BE4333B68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327" y="373963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2" name="Oval 2998">
            <a:extLst>
              <a:ext uri="{FF2B5EF4-FFF2-40B4-BE49-F238E27FC236}">
                <a16:creationId xmlns:a16="http://schemas.microsoft.com/office/drawing/2014/main" id="{98E58C2C-F3BF-FE09-E8C6-EA180A528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855" y="377204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3" name="Oval 2999">
            <a:extLst>
              <a:ext uri="{FF2B5EF4-FFF2-40B4-BE49-F238E27FC236}">
                <a16:creationId xmlns:a16="http://schemas.microsoft.com/office/drawing/2014/main" id="{449C7C98-2973-56B4-77D7-EF7D1CDCD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1917" y="3766456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4" name="Oval 3000">
            <a:extLst>
              <a:ext uri="{FF2B5EF4-FFF2-40B4-BE49-F238E27FC236}">
                <a16:creationId xmlns:a16="http://schemas.microsoft.com/office/drawing/2014/main" id="{D8FB6596-9DF2-2CAD-AE92-472406F4A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744" y="3763103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5" name="Oval 3001">
            <a:extLst>
              <a:ext uri="{FF2B5EF4-FFF2-40B4-BE49-F238E27FC236}">
                <a16:creationId xmlns:a16="http://schemas.microsoft.com/office/drawing/2014/main" id="{FB740BE3-389A-1723-3441-99F40AE38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744" y="370499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6" name="Oval 3002">
            <a:extLst>
              <a:ext uri="{FF2B5EF4-FFF2-40B4-BE49-F238E27FC236}">
                <a16:creationId xmlns:a16="http://schemas.microsoft.com/office/drawing/2014/main" id="{1EA614B1-2B42-41EA-ECFF-308ED624F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3921" y="3591005"/>
            <a:ext cx="11175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7" name="Oval 3003">
            <a:extLst>
              <a:ext uri="{FF2B5EF4-FFF2-40B4-BE49-F238E27FC236}">
                <a16:creationId xmlns:a16="http://schemas.microsoft.com/office/drawing/2014/main" id="{E65C0C1E-2927-AD25-BFCF-65F9CD5CA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60553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8" name="Oval 3004">
            <a:extLst>
              <a:ext uri="{FF2B5EF4-FFF2-40B4-BE49-F238E27FC236}">
                <a16:creationId xmlns:a16="http://schemas.microsoft.com/office/drawing/2014/main" id="{FE35A2BE-FC58-D7F9-4959-6CD96B044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815" y="360329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49" name="Oval 3005">
            <a:extLst>
              <a:ext uri="{FF2B5EF4-FFF2-40B4-BE49-F238E27FC236}">
                <a16:creationId xmlns:a16="http://schemas.microsoft.com/office/drawing/2014/main" id="{C1F45A44-E3E0-9FD4-80C5-0F9549E4A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1513" y="358318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0" name="Oval 3006">
            <a:extLst>
              <a:ext uri="{FF2B5EF4-FFF2-40B4-BE49-F238E27FC236}">
                <a16:creationId xmlns:a16="http://schemas.microsoft.com/office/drawing/2014/main" id="{015AACEA-40D3-A699-ECF2-8FBF60CEA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38" y="3591005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1" name="Oval 3007">
            <a:extLst>
              <a:ext uri="{FF2B5EF4-FFF2-40B4-BE49-F238E27FC236}">
                <a16:creationId xmlns:a16="http://schemas.microsoft.com/office/drawing/2014/main" id="{E334F360-9C6E-6D11-1195-BDA8F99E6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353624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2" name="Oval 3008">
            <a:extLst>
              <a:ext uri="{FF2B5EF4-FFF2-40B4-BE49-F238E27FC236}">
                <a16:creationId xmlns:a16="http://schemas.microsoft.com/office/drawing/2014/main" id="{C46EC581-0622-89EC-AFA3-4756D15B2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52395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3" name="Oval 3009">
            <a:extLst>
              <a:ext uri="{FF2B5EF4-FFF2-40B4-BE49-F238E27FC236}">
                <a16:creationId xmlns:a16="http://schemas.microsoft.com/office/drawing/2014/main" id="{353E2054-FEA9-E623-91F8-293561FD4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848" y="343678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4" name="Oval 3010">
            <a:extLst>
              <a:ext uri="{FF2B5EF4-FFF2-40B4-BE49-F238E27FC236}">
                <a16:creationId xmlns:a16="http://schemas.microsoft.com/office/drawing/2014/main" id="{B726B0E0-78AB-C71B-8717-2422A1E57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083" y="3516132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5" name="Oval 3011">
            <a:extLst>
              <a:ext uri="{FF2B5EF4-FFF2-40B4-BE49-F238E27FC236}">
                <a16:creationId xmlns:a16="http://schemas.microsoft.com/office/drawing/2014/main" id="{CF06067C-C0A8-3360-9AF1-F1968526B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4671" y="360329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6" name="Oval 3012">
            <a:extLst>
              <a:ext uri="{FF2B5EF4-FFF2-40B4-BE49-F238E27FC236}">
                <a16:creationId xmlns:a16="http://schemas.microsoft.com/office/drawing/2014/main" id="{F0555448-64C4-029A-8CF3-F358A8C48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4671" y="3833507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7" name="Oval 3013">
            <a:extLst>
              <a:ext uri="{FF2B5EF4-FFF2-40B4-BE49-F238E27FC236}">
                <a16:creationId xmlns:a16="http://schemas.microsoft.com/office/drawing/2014/main" id="{0368237B-F704-E29C-0CA3-980ABB6EA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4671" y="3848034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8" name="Oval 3014">
            <a:extLst>
              <a:ext uri="{FF2B5EF4-FFF2-40B4-BE49-F238E27FC236}">
                <a16:creationId xmlns:a16="http://schemas.microsoft.com/office/drawing/2014/main" id="{57D2796C-1297-C83E-4883-34530F438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95" y="386256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59" name="Oval 3015">
            <a:extLst>
              <a:ext uri="{FF2B5EF4-FFF2-40B4-BE49-F238E27FC236}">
                <a16:creationId xmlns:a16="http://schemas.microsoft.com/office/drawing/2014/main" id="{1B10B67D-B0F2-D6C7-3DEA-2FBA9A574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1837" y="385921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0" name="Oval 3016">
            <a:extLst>
              <a:ext uri="{FF2B5EF4-FFF2-40B4-BE49-F238E27FC236}">
                <a16:creationId xmlns:a16="http://schemas.microsoft.com/office/drawing/2014/main" id="{79616F11-339E-5654-BFA1-0B57707AB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422" y="3815626"/>
            <a:ext cx="11175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1" name="Oval 3017">
            <a:extLst>
              <a:ext uri="{FF2B5EF4-FFF2-40B4-BE49-F238E27FC236}">
                <a16:creationId xmlns:a16="http://schemas.microsoft.com/office/drawing/2014/main" id="{ADCBEC25-A253-B86B-316D-246CC98D1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1779" y="376869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2" name="Oval 3018">
            <a:extLst>
              <a:ext uri="{FF2B5EF4-FFF2-40B4-BE49-F238E27FC236}">
                <a16:creationId xmlns:a16="http://schemas.microsoft.com/office/drawing/2014/main" id="{FA49F8D9-3C35-A46A-F05C-259419B88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254" y="375192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3" name="Oval 3019">
            <a:extLst>
              <a:ext uri="{FF2B5EF4-FFF2-40B4-BE49-F238E27FC236}">
                <a16:creationId xmlns:a16="http://schemas.microsoft.com/office/drawing/2014/main" id="{377C205D-9F18-9723-D464-A1868181A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67034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4" name="Oval 3020">
            <a:extLst>
              <a:ext uri="{FF2B5EF4-FFF2-40B4-BE49-F238E27FC236}">
                <a16:creationId xmlns:a16="http://schemas.microsoft.com/office/drawing/2014/main" id="{3568506A-E302-D3E8-F571-F264525F6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6156" y="372846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5" name="Oval 3021">
            <a:extLst>
              <a:ext uri="{FF2B5EF4-FFF2-40B4-BE49-F238E27FC236}">
                <a16:creationId xmlns:a16="http://schemas.microsoft.com/office/drawing/2014/main" id="{8C600776-99C5-B71E-77EA-66704BB60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573" y="376869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6" name="Oval 3022">
            <a:extLst>
              <a:ext uri="{FF2B5EF4-FFF2-40B4-BE49-F238E27FC236}">
                <a16:creationId xmlns:a16="http://schemas.microsoft.com/office/drawing/2014/main" id="{2DF6C8F6-A64E-EF55-8A1B-8E34DDD53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571" y="385921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7" name="Oval 3023">
            <a:extLst>
              <a:ext uri="{FF2B5EF4-FFF2-40B4-BE49-F238E27FC236}">
                <a16:creationId xmlns:a16="http://schemas.microsoft.com/office/drawing/2014/main" id="{4688B101-1F51-E288-FCBA-CD2B6B23A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930" y="368711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8" name="Oval 3024">
            <a:extLst>
              <a:ext uri="{FF2B5EF4-FFF2-40B4-BE49-F238E27FC236}">
                <a16:creationId xmlns:a16="http://schemas.microsoft.com/office/drawing/2014/main" id="{BD1CB250-C7DB-D453-5BFF-BD95CBAF0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757" y="3554127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69" name="Oval 3025">
            <a:extLst>
              <a:ext uri="{FF2B5EF4-FFF2-40B4-BE49-F238E27FC236}">
                <a16:creationId xmlns:a16="http://schemas.microsoft.com/office/drawing/2014/main" id="{BE6EB2CC-0956-8B16-54DE-7F312471A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817" y="354742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0" name="Oval 3026">
            <a:extLst>
              <a:ext uri="{FF2B5EF4-FFF2-40B4-BE49-F238E27FC236}">
                <a16:creationId xmlns:a16="http://schemas.microsoft.com/office/drawing/2014/main" id="{4633A938-5A3A-8A00-BD21-8F33F38DD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644" y="349489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1" name="Oval 3027">
            <a:extLst>
              <a:ext uri="{FF2B5EF4-FFF2-40B4-BE49-F238E27FC236}">
                <a16:creationId xmlns:a16="http://schemas.microsoft.com/office/drawing/2014/main" id="{69035C1F-4CBB-BF8E-5B95-22BFE9AF9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999" y="3480371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2" name="Oval 3028">
            <a:extLst>
              <a:ext uri="{FF2B5EF4-FFF2-40B4-BE49-F238E27FC236}">
                <a16:creationId xmlns:a16="http://schemas.microsoft.com/office/drawing/2014/main" id="{66884478-DAE1-89BD-0C49-241E8EE5D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3172" y="348372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3" name="Oval 3029">
            <a:extLst>
              <a:ext uri="{FF2B5EF4-FFF2-40B4-BE49-F238E27FC236}">
                <a16:creationId xmlns:a16="http://schemas.microsoft.com/office/drawing/2014/main" id="{AAE51DC2-2DB9-ED2A-6898-DAE6007CD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402" y="348037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4" name="Oval 3030">
            <a:extLst>
              <a:ext uri="{FF2B5EF4-FFF2-40B4-BE49-F238E27FC236}">
                <a16:creationId xmlns:a16="http://schemas.microsoft.com/office/drawing/2014/main" id="{8E7B4119-61DA-BE44-B31A-E2CEFA362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571" y="346360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5" name="Oval 3031">
            <a:extLst>
              <a:ext uri="{FF2B5EF4-FFF2-40B4-BE49-F238E27FC236}">
                <a16:creationId xmlns:a16="http://schemas.microsoft.com/office/drawing/2014/main" id="{2CC6ECA9-3E74-D7CB-6141-9BB227F0A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744" y="344572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6" name="Oval 3032">
            <a:extLst>
              <a:ext uri="{FF2B5EF4-FFF2-40B4-BE49-F238E27FC236}">
                <a16:creationId xmlns:a16="http://schemas.microsoft.com/office/drawing/2014/main" id="{3BD76A66-3DBA-7B16-985B-73004A722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8161" y="344908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7" name="Oval 3033">
            <a:extLst>
              <a:ext uri="{FF2B5EF4-FFF2-40B4-BE49-F238E27FC236}">
                <a16:creationId xmlns:a16="http://schemas.microsoft.com/office/drawing/2014/main" id="{185B433C-4FA1-5057-9C79-DD2B27A10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930" y="345131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8" name="Oval 3034">
            <a:extLst>
              <a:ext uri="{FF2B5EF4-FFF2-40B4-BE49-F238E27FC236}">
                <a16:creationId xmlns:a16="http://schemas.microsoft.com/office/drawing/2014/main" id="{0F38E599-9566-E8E1-4538-F6CCE452F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165" y="3463609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79" name="Oval 3035">
            <a:extLst>
              <a:ext uri="{FF2B5EF4-FFF2-40B4-BE49-F238E27FC236}">
                <a16:creationId xmlns:a16="http://schemas.microsoft.com/office/drawing/2014/main" id="{40F23CA5-61BA-A020-007C-BDCDEE545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345" y="346025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0" name="Oval 3036">
            <a:extLst>
              <a:ext uri="{FF2B5EF4-FFF2-40B4-BE49-F238E27FC236}">
                <a16:creationId xmlns:a16="http://schemas.microsoft.com/office/drawing/2014/main" id="{BEBB30CA-D131-4AFF-8DFF-06875D6D0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407" y="3458021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1" name="Oval 3037">
            <a:extLst>
              <a:ext uri="{FF2B5EF4-FFF2-40B4-BE49-F238E27FC236}">
                <a16:creationId xmlns:a16="http://schemas.microsoft.com/office/drawing/2014/main" id="{ACB5B890-9A51-217A-8253-F9BA6A926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586" y="3458021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2" name="Oval 3038">
            <a:extLst>
              <a:ext uri="{FF2B5EF4-FFF2-40B4-BE49-F238E27FC236}">
                <a16:creationId xmlns:a16="http://schemas.microsoft.com/office/drawing/2014/main" id="{D756DEBF-1748-112E-DD12-8E6E9917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001" y="344349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3" name="Oval 3039">
            <a:extLst>
              <a:ext uri="{FF2B5EF4-FFF2-40B4-BE49-F238E27FC236}">
                <a16:creationId xmlns:a16="http://schemas.microsoft.com/office/drawing/2014/main" id="{F6DD9A8D-5A81-1AFC-A3A4-AAC11974E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003" y="344572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4" name="Oval 3040">
            <a:extLst>
              <a:ext uri="{FF2B5EF4-FFF2-40B4-BE49-F238E27FC236}">
                <a16:creationId xmlns:a16="http://schemas.microsoft.com/office/drawing/2014/main" id="{146B4BA5-145F-0432-A6C1-EB80B8EAD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0303" y="3440141"/>
            <a:ext cx="11175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5" name="Oval 3041">
            <a:extLst>
              <a:ext uri="{FF2B5EF4-FFF2-40B4-BE49-F238E27FC236}">
                <a16:creationId xmlns:a16="http://schemas.microsoft.com/office/drawing/2014/main" id="{F2D1124E-535B-49A0-A867-7EF47BBF6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482" y="344572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6" name="Oval 3042">
            <a:extLst>
              <a:ext uri="{FF2B5EF4-FFF2-40B4-BE49-F238E27FC236}">
                <a16:creationId xmlns:a16="http://schemas.microsoft.com/office/drawing/2014/main" id="{C31BC5EA-7FDA-C163-9E04-80924CB04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482" y="342226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7" name="Oval 3043">
            <a:extLst>
              <a:ext uri="{FF2B5EF4-FFF2-40B4-BE49-F238E27FC236}">
                <a16:creationId xmlns:a16="http://schemas.microsoft.com/office/drawing/2014/main" id="{5476E73C-1DE2-978A-CCC2-F70DB2298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20" y="359100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8" name="Oval 3044">
            <a:extLst>
              <a:ext uri="{FF2B5EF4-FFF2-40B4-BE49-F238E27FC236}">
                <a16:creationId xmlns:a16="http://schemas.microsoft.com/office/drawing/2014/main" id="{A4F29F51-10B0-8DCC-F03F-D4673FFD7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0697" y="366699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89" name="Oval 3045">
            <a:extLst>
              <a:ext uri="{FF2B5EF4-FFF2-40B4-BE49-F238E27FC236}">
                <a16:creationId xmlns:a16="http://schemas.microsoft.com/office/drawing/2014/main" id="{71EF7689-E4D3-E887-91CC-9C8BF8BE8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9522" y="3693817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0" name="Oval 3046">
            <a:extLst>
              <a:ext uri="{FF2B5EF4-FFF2-40B4-BE49-F238E27FC236}">
                <a16:creationId xmlns:a16="http://schemas.microsoft.com/office/drawing/2014/main" id="{2BF1FAE7-92FE-4A10-D752-E64EFA227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1699" y="3710580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1" name="Oval 3047">
            <a:extLst>
              <a:ext uri="{FF2B5EF4-FFF2-40B4-BE49-F238E27FC236}">
                <a16:creationId xmlns:a16="http://schemas.microsoft.com/office/drawing/2014/main" id="{E00DEDD3-6566-C5D3-DB7D-4FD4F1A43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4937" y="373963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2" name="Oval 3048">
            <a:extLst>
              <a:ext uri="{FF2B5EF4-FFF2-40B4-BE49-F238E27FC236}">
                <a16:creationId xmlns:a16="http://schemas.microsoft.com/office/drawing/2014/main" id="{29D997D8-27E4-71C8-E128-282B359B0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529" y="3789923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3" name="Oval 3049">
            <a:extLst>
              <a:ext uri="{FF2B5EF4-FFF2-40B4-BE49-F238E27FC236}">
                <a16:creationId xmlns:a16="http://schemas.microsoft.com/office/drawing/2014/main" id="{90066F94-1658-CBB3-0EC4-AB9307128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291" y="377204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4" name="Oval 3050">
            <a:extLst>
              <a:ext uri="{FF2B5EF4-FFF2-40B4-BE49-F238E27FC236}">
                <a16:creationId xmlns:a16="http://schemas.microsoft.com/office/drawing/2014/main" id="{E626F9CD-C44E-B02A-95FE-EBEECB03F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766" y="3833507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5" name="Oval 3051">
            <a:extLst>
              <a:ext uri="{FF2B5EF4-FFF2-40B4-BE49-F238E27FC236}">
                <a16:creationId xmlns:a16="http://schemas.microsoft.com/office/drawing/2014/main" id="{94E158C9-9702-3A03-BC11-EF8AC9763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0121" y="3833507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6" name="Oval 3052">
            <a:extLst>
              <a:ext uri="{FF2B5EF4-FFF2-40B4-BE49-F238E27FC236}">
                <a16:creationId xmlns:a16="http://schemas.microsoft.com/office/drawing/2014/main" id="{861DA4D4-7C3D-80B7-D67F-FF61D736B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6768" y="3853622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7" name="Oval 3053">
            <a:extLst>
              <a:ext uri="{FF2B5EF4-FFF2-40B4-BE49-F238E27FC236}">
                <a16:creationId xmlns:a16="http://schemas.microsoft.com/office/drawing/2014/main" id="{7863DDB5-4205-335F-85AD-29E433891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538" y="389161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8" name="Oval 3054">
            <a:extLst>
              <a:ext uri="{FF2B5EF4-FFF2-40B4-BE49-F238E27FC236}">
                <a16:creationId xmlns:a16="http://schemas.microsoft.com/office/drawing/2014/main" id="{71A71857-D5F7-7A6E-21C0-E588FE4E9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9775" y="396090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199" name="Oval 3055">
            <a:extLst>
              <a:ext uri="{FF2B5EF4-FFF2-40B4-BE49-F238E27FC236}">
                <a16:creationId xmlns:a16="http://schemas.microsoft.com/office/drawing/2014/main" id="{CD237C71-583B-265A-DFAD-68B1B2785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3949728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0" name="Oval 3056">
            <a:extLst>
              <a:ext uri="{FF2B5EF4-FFF2-40B4-BE49-F238E27FC236}">
                <a16:creationId xmlns:a16="http://schemas.microsoft.com/office/drawing/2014/main" id="{17C2D81F-809F-D3E7-DD27-92063CD41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5593" y="3879325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1" name="Oval 3057">
            <a:extLst>
              <a:ext uri="{FF2B5EF4-FFF2-40B4-BE49-F238E27FC236}">
                <a16:creationId xmlns:a16="http://schemas.microsoft.com/office/drawing/2014/main" id="{22A43851-D5C7-071B-B920-7D734D3E1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0777" y="3996664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2" name="Oval 3058">
            <a:extLst>
              <a:ext uri="{FF2B5EF4-FFF2-40B4-BE49-F238E27FC236}">
                <a16:creationId xmlns:a16="http://schemas.microsoft.com/office/drawing/2014/main" id="{A9EA9422-A2A0-5565-A982-0A5E92668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4007839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3" name="Oval 3059">
            <a:extLst>
              <a:ext uri="{FF2B5EF4-FFF2-40B4-BE49-F238E27FC236}">
                <a16:creationId xmlns:a16="http://schemas.microsoft.com/office/drawing/2014/main" id="{A3A35029-9BE1-69F3-32B9-EC469A664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429" y="4020132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4" name="Oval 3060">
            <a:extLst>
              <a:ext uri="{FF2B5EF4-FFF2-40B4-BE49-F238E27FC236}">
                <a16:creationId xmlns:a16="http://schemas.microsoft.com/office/drawing/2014/main" id="{FBBD2DD9-8514-114C-6AC5-FC075C9A9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6019" y="4034660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5" name="Oval 3061">
            <a:extLst>
              <a:ext uri="{FF2B5EF4-FFF2-40B4-BE49-F238E27FC236}">
                <a16:creationId xmlns:a16="http://schemas.microsoft.com/office/drawing/2014/main" id="{A6A91FF2-A3D8-5819-9C8B-E760989DA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668" y="4074890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6" name="Oval 3062">
            <a:extLst>
              <a:ext uri="{FF2B5EF4-FFF2-40B4-BE49-F238E27FC236}">
                <a16:creationId xmlns:a16="http://schemas.microsoft.com/office/drawing/2014/main" id="{7AE6AA53-2E52-41C1-566A-56A425B95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0258" y="4095006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7" name="Oval 3063">
            <a:extLst>
              <a:ext uri="{FF2B5EF4-FFF2-40B4-BE49-F238E27FC236}">
                <a16:creationId xmlns:a16="http://schemas.microsoft.com/office/drawing/2014/main" id="{E77406F3-0772-DA9F-AA5A-F6174E5B3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085" y="4080478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8" name="Oval 3064">
            <a:extLst>
              <a:ext uri="{FF2B5EF4-FFF2-40B4-BE49-F238E27FC236}">
                <a16:creationId xmlns:a16="http://schemas.microsoft.com/office/drawing/2014/main" id="{7F49C1E6-D4C9-0C95-E8F4-80B1654FD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4170997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09" name="Oval 3065">
            <a:extLst>
              <a:ext uri="{FF2B5EF4-FFF2-40B4-BE49-F238E27FC236}">
                <a16:creationId xmlns:a16="http://schemas.microsoft.com/office/drawing/2014/main" id="{E44913B1-AD96-AE27-282D-9BD2CEC3A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857" y="4197817"/>
            <a:ext cx="7823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0" name="Oval 3066">
            <a:extLst>
              <a:ext uri="{FF2B5EF4-FFF2-40B4-BE49-F238E27FC236}">
                <a16:creationId xmlns:a16="http://schemas.microsoft.com/office/drawing/2014/main" id="{39F47BA0-AC15-B2FE-C265-04E104B07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684" y="4208992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1" name="Oval 3067">
            <a:extLst>
              <a:ext uri="{FF2B5EF4-FFF2-40B4-BE49-F238E27FC236}">
                <a16:creationId xmlns:a16="http://schemas.microsoft.com/office/drawing/2014/main" id="{6E3CF5F2-706E-D7C7-B9F3-4399A9731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4197817"/>
            <a:ext cx="8940" cy="782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2" name="Oval 3068">
            <a:extLst>
              <a:ext uri="{FF2B5EF4-FFF2-40B4-BE49-F238E27FC236}">
                <a16:creationId xmlns:a16="http://schemas.microsoft.com/office/drawing/2014/main" id="{EBD0CB22-6A0A-6C58-FF7E-435796F26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3438" y="342226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3" name="Oval 3069">
            <a:extLst>
              <a:ext uri="{FF2B5EF4-FFF2-40B4-BE49-F238E27FC236}">
                <a16:creationId xmlns:a16="http://schemas.microsoft.com/office/drawing/2014/main" id="{DB981306-2AB2-FB92-61FF-CB8A1C390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342561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4" name="Oval 3070">
            <a:extLst>
              <a:ext uri="{FF2B5EF4-FFF2-40B4-BE49-F238E27FC236}">
                <a16:creationId xmlns:a16="http://schemas.microsoft.com/office/drawing/2014/main" id="{96BBBEA2-4F8E-833F-13F2-0C1F43C3F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606" y="345802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5" name="Oval 3071">
            <a:extLst>
              <a:ext uri="{FF2B5EF4-FFF2-40B4-BE49-F238E27FC236}">
                <a16:creationId xmlns:a16="http://schemas.microsoft.com/office/drawing/2014/main" id="{44959C27-BC2B-D1B4-EC66-31D4371DE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194" y="348372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6" name="Oval 3072">
            <a:extLst>
              <a:ext uri="{FF2B5EF4-FFF2-40B4-BE49-F238E27FC236}">
                <a16:creationId xmlns:a16="http://schemas.microsoft.com/office/drawing/2014/main" id="{C819B8C8-13D5-10B7-9544-963A2403C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2307" y="345466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7" name="Oval 3073">
            <a:extLst>
              <a:ext uri="{FF2B5EF4-FFF2-40B4-BE49-F238E27FC236}">
                <a16:creationId xmlns:a16="http://schemas.microsoft.com/office/drawing/2014/main" id="{F8F03E9D-F10E-E016-67B0-1197E6465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901" y="34513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8" name="Oval 3074">
            <a:extLst>
              <a:ext uri="{FF2B5EF4-FFF2-40B4-BE49-F238E27FC236}">
                <a16:creationId xmlns:a16="http://schemas.microsoft.com/office/drawing/2014/main" id="{D90C64E4-24F5-5CF6-4C5B-0067CC7DE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897" y="347813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19" name="Oval 3075">
            <a:extLst>
              <a:ext uri="{FF2B5EF4-FFF2-40B4-BE49-F238E27FC236}">
                <a16:creationId xmlns:a16="http://schemas.microsoft.com/office/drawing/2014/main" id="{907D70FF-3F32-5BB4-ADEB-B56ADA6A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247" y="350383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0" name="Oval 3076">
            <a:extLst>
              <a:ext uri="{FF2B5EF4-FFF2-40B4-BE49-F238E27FC236}">
                <a16:creationId xmlns:a16="http://schemas.microsoft.com/office/drawing/2014/main" id="{67FB8BBB-E80A-0D37-BBA3-6F3924829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3523954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1" name="Oval 3077">
            <a:extLst>
              <a:ext uri="{FF2B5EF4-FFF2-40B4-BE49-F238E27FC236}">
                <a16:creationId xmlns:a16="http://schemas.microsoft.com/office/drawing/2014/main" id="{7BF9E3DD-F260-B7EE-9B3C-F8850BF87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653" y="34725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2" name="Oval 3078">
            <a:extLst>
              <a:ext uri="{FF2B5EF4-FFF2-40B4-BE49-F238E27FC236}">
                <a16:creationId xmlns:a16="http://schemas.microsoft.com/office/drawing/2014/main" id="{D32E7F30-F5B1-06D8-379E-46E313553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45" y="348707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3" name="Oval 3079">
            <a:extLst>
              <a:ext uri="{FF2B5EF4-FFF2-40B4-BE49-F238E27FC236}">
                <a16:creationId xmlns:a16="http://schemas.microsoft.com/office/drawing/2014/main" id="{02CD5D51-DA16-1FF0-376B-ADACE71F1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45" y="346025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4" name="Oval 3080">
            <a:extLst>
              <a:ext uri="{FF2B5EF4-FFF2-40B4-BE49-F238E27FC236}">
                <a16:creationId xmlns:a16="http://schemas.microsoft.com/office/drawing/2014/main" id="{C03325B4-15FC-0A47-5CD5-B2397997D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0475" y="348931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5" name="Oval 3081">
            <a:extLst>
              <a:ext uri="{FF2B5EF4-FFF2-40B4-BE49-F238E27FC236}">
                <a16:creationId xmlns:a16="http://schemas.microsoft.com/office/drawing/2014/main" id="{E05083C8-24CC-D150-BD44-441FC1508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003" y="34691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6" name="Oval 3082">
            <a:extLst>
              <a:ext uri="{FF2B5EF4-FFF2-40B4-BE49-F238E27FC236}">
                <a16:creationId xmlns:a16="http://schemas.microsoft.com/office/drawing/2014/main" id="{4F003E0F-7EEF-DD7E-00F8-33B1D6E8D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3655" y="34725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7" name="Oval 3083">
            <a:extLst>
              <a:ext uri="{FF2B5EF4-FFF2-40B4-BE49-F238E27FC236}">
                <a16:creationId xmlns:a16="http://schemas.microsoft.com/office/drawing/2014/main" id="{A56EFC14-D310-13D0-382D-8D5E313BB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72" y="3407733"/>
            <a:ext cx="7823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8" name="Oval 3084">
            <a:extLst>
              <a:ext uri="{FF2B5EF4-FFF2-40B4-BE49-F238E27FC236}">
                <a16:creationId xmlns:a16="http://schemas.microsoft.com/office/drawing/2014/main" id="{310115FE-CB83-1DE5-22E5-025EB520B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4888" y="3449081"/>
            <a:ext cx="8940" cy="8940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29" name="Oval 3085">
            <a:extLst>
              <a:ext uri="{FF2B5EF4-FFF2-40B4-BE49-F238E27FC236}">
                <a16:creationId xmlns:a16="http://schemas.microsoft.com/office/drawing/2014/main" id="{2CD4EC01-6F4D-DAA7-00D4-834F3EE09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478" y="3458021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0" name="Oval 3086">
            <a:extLst>
              <a:ext uri="{FF2B5EF4-FFF2-40B4-BE49-F238E27FC236}">
                <a16:creationId xmlns:a16="http://schemas.microsoft.com/office/drawing/2014/main" id="{D8B848EF-EA80-AD62-224A-F99891270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3443493"/>
            <a:ext cx="8940" cy="782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1" name="Oval 3087">
            <a:extLst>
              <a:ext uri="{FF2B5EF4-FFF2-40B4-BE49-F238E27FC236}">
                <a16:creationId xmlns:a16="http://schemas.microsoft.com/office/drawing/2014/main" id="{19A87535-8FF5-92BD-992B-910007E1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0475" y="3725108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2" name="Oval 3088">
            <a:extLst>
              <a:ext uri="{FF2B5EF4-FFF2-40B4-BE49-F238E27FC236}">
                <a16:creationId xmlns:a16="http://schemas.microsoft.com/office/drawing/2014/main" id="{6184C5EF-714F-4409-D9B2-121017373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7424" y="394637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3" name="Oval 3089">
            <a:extLst>
              <a:ext uri="{FF2B5EF4-FFF2-40B4-BE49-F238E27FC236}">
                <a16:creationId xmlns:a16="http://schemas.microsoft.com/office/drawing/2014/main" id="{784B0C2B-D408-F577-DE05-6BE38D61E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5189" y="37575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4" name="Oval 3090">
            <a:extLst>
              <a:ext uri="{FF2B5EF4-FFF2-40B4-BE49-F238E27FC236}">
                <a16:creationId xmlns:a16="http://schemas.microsoft.com/office/drawing/2014/main" id="{87DF7278-D195-37CD-E54F-770F692B5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1779" y="395866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5" name="Oval 3091">
            <a:extLst>
              <a:ext uri="{FF2B5EF4-FFF2-40B4-BE49-F238E27FC236}">
                <a16:creationId xmlns:a16="http://schemas.microsoft.com/office/drawing/2014/main" id="{F80E8526-820B-1A2F-3A68-8D04BE62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393184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6" name="Oval 3092">
            <a:extLst>
              <a:ext uri="{FF2B5EF4-FFF2-40B4-BE49-F238E27FC236}">
                <a16:creationId xmlns:a16="http://schemas.microsoft.com/office/drawing/2014/main" id="{F1DE7F64-3814-71DF-DFD1-DD7CCF9C3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194" y="394637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7" name="Oval 3093">
            <a:extLst>
              <a:ext uri="{FF2B5EF4-FFF2-40B4-BE49-F238E27FC236}">
                <a16:creationId xmlns:a16="http://schemas.microsoft.com/office/drawing/2014/main" id="{E777A4F3-3A59-F9D4-035B-60F0C402A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429" y="396984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8" name="Oval 3094">
            <a:extLst>
              <a:ext uri="{FF2B5EF4-FFF2-40B4-BE49-F238E27FC236}">
                <a16:creationId xmlns:a16="http://schemas.microsoft.com/office/drawing/2014/main" id="{FE420781-EEDB-D591-4F3B-7A61F3EFA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1779" y="398213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39" name="Oval 3095">
            <a:extLst>
              <a:ext uri="{FF2B5EF4-FFF2-40B4-BE49-F238E27FC236}">
                <a16:creationId xmlns:a16="http://schemas.microsoft.com/office/drawing/2014/main" id="{C1C2AAF8-E488-3797-34C8-495693E77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9602" y="378098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0" name="Oval 3096">
            <a:extLst>
              <a:ext uri="{FF2B5EF4-FFF2-40B4-BE49-F238E27FC236}">
                <a16:creationId xmlns:a16="http://schemas.microsoft.com/office/drawing/2014/main" id="{BA14678F-B354-431D-5E09-DDFA2EB7D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2781" y="3989959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1" name="Oval 3097">
            <a:extLst>
              <a:ext uri="{FF2B5EF4-FFF2-40B4-BE49-F238E27FC236}">
                <a16:creationId xmlns:a16="http://schemas.microsoft.com/office/drawing/2014/main" id="{90DF0E05-A618-30F6-8D52-41F33157A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3893853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2" name="Oval 3098">
            <a:extLst>
              <a:ext uri="{FF2B5EF4-FFF2-40B4-BE49-F238E27FC236}">
                <a16:creationId xmlns:a16="http://schemas.microsoft.com/office/drawing/2014/main" id="{FE2AC820-AF80-AAA3-EED5-65759087B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085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3" name="Oval 3099">
            <a:extLst>
              <a:ext uri="{FF2B5EF4-FFF2-40B4-BE49-F238E27FC236}">
                <a16:creationId xmlns:a16="http://schemas.microsoft.com/office/drawing/2014/main" id="{0B0B8467-9C64-0C56-B803-29C0626B4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39061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4" name="Oval 3100">
            <a:extLst>
              <a:ext uri="{FF2B5EF4-FFF2-40B4-BE49-F238E27FC236}">
                <a16:creationId xmlns:a16="http://schemas.microsoft.com/office/drawing/2014/main" id="{E1A72017-DFB1-DBEE-2ABB-960EE7A0E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893853"/>
            <a:ext cx="14528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5" name="Oval 3101">
            <a:extLst>
              <a:ext uri="{FF2B5EF4-FFF2-40B4-BE49-F238E27FC236}">
                <a16:creationId xmlns:a16="http://schemas.microsoft.com/office/drawing/2014/main" id="{2C2331F6-83A8-22C8-1028-BC08CDE25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267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6" name="Oval 3102">
            <a:extLst>
              <a:ext uri="{FF2B5EF4-FFF2-40B4-BE49-F238E27FC236}">
                <a16:creationId xmlns:a16="http://schemas.microsoft.com/office/drawing/2014/main" id="{F9F04381-7E83-3221-B1E9-FDD4B8253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3929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7" name="Oval 3103">
            <a:extLst>
              <a:ext uri="{FF2B5EF4-FFF2-40B4-BE49-F238E27FC236}">
                <a16:creationId xmlns:a16="http://schemas.microsoft.com/office/drawing/2014/main" id="{B66E9B6F-6994-BC90-B053-2E08D6382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498" y="394078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8" name="Oval 3104">
            <a:extLst>
              <a:ext uri="{FF2B5EF4-FFF2-40B4-BE49-F238E27FC236}">
                <a16:creationId xmlns:a16="http://schemas.microsoft.com/office/drawing/2014/main" id="{72F47A87-F375-3050-4821-7877D9158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502" y="393855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49" name="Oval 3105">
            <a:extLst>
              <a:ext uri="{FF2B5EF4-FFF2-40B4-BE49-F238E27FC236}">
                <a16:creationId xmlns:a16="http://schemas.microsoft.com/office/drawing/2014/main" id="{12A876EA-B854-5E1A-5A47-B7076AE42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39061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0" name="Oval 3106">
            <a:extLst>
              <a:ext uri="{FF2B5EF4-FFF2-40B4-BE49-F238E27FC236}">
                <a16:creationId xmlns:a16="http://schemas.microsoft.com/office/drawing/2014/main" id="{9C77BF60-15D6-94C8-77AE-310347C2E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504" y="3929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1" name="Oval 3107">
            <a:extLst>
              <a:ext uri="{FF2B5EF4-FFF2-40B4-BE49-F238E27FC236}">
                <a16:creationId xmlns:a16="http://schemas.microsoft.com/office/drawing/2014/main" id="{CEA17A98-DAEC-4CF6-3EE9-C10C7AADF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2919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2" name="Oval 3108">
            <a:extLst>
              <a:ext uri="{FF2B5EF4-FFF2-40B4-BE49-F238E27FC236}">
                <a16:creationId xmlns:a16="http://schemas.microsoft.com/office/drawing/2014/main" id="{D9D2B742-BD0C-A633-6604-67D86159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90614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3" name="Oval 3109">
            <a:extLst>
              <a:ext uri="{FF2B5EF4-FFF2-40B4-BE49-F238E27FC236}">
                <a16:creationId xmlns:a16="http://schemas.microsoft.com/office/drawing/2014/main" id="{D72F821B-0435-E28D-573F-93B14856B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686" y="3929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4" name="Oval 3110">
            <a:extLst>
              <a:ext uri="{FF2B5EF4-FFF2-40B4-BE49-F238E27FC236}">
                <a16:creationId xmlns:a16="http://schemas.microsoft.com/office/drawing/2014/main" id="{FAA37FA8-965C-3421-C5C4-659AC7E70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2919" y="39407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5" name="Oval 3111">
            <a:extLst>
              <a:ext uri="{FF2B5EF4-FFF2-40B4-BE49-F238E27FC236}">
                <a16:creationId xmlns:a16="http://schemas.microsoft.com/office/drawing/2014/main" id="{81F9DCEC-3774-10B7-DBD2-8CB21B1AA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1917" y="39530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6" name="Oval 3112">
            <a:extLst>
              <a:ext uri="{FF2B5EF4-FFF2-40B4-BE49-F238E27FC236}">
                <a16:creationId xmlns:a16="http://schemas.microsoft.com/office/drawing/2014/main" id="{9D2D0B21-0BB1-24DA-7786-EC7709EAF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3921" y="394972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7" name="Oval 3113">
            <a:extLst>
              <a:ext uri="{FF2B5EF4-FFF2-40B4-BE49-F238E27FC236}">
                <a16:creationId xmlns:a16="http://schemas.microsoft.com/office/drawing/2014/main" id="{D75635E4-798D-3328-098E-606082399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844" y="395531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8" name="Oval 3114">
            <a:extLst>
              <a:ext uri="{FF2B5EF4-FFF2-40B4-BE49-F238E27FC236}">
                <a16:creationId xmlns:a16="http://schemas.microsoft.com/office/drawing/2014/main" id="{979C9224-2405-1C8B-96FA-088DB9087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666" y="397878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59" name="Oval 3115">
            <a:extLst>
              <a:ext uri="{FF2B5EF4-FFF2-40B4-BE49-F238E27FC236}">
                <a16:creationId xmlns:a16="http://schemas.microsoft.com/office/drawing/2014/main" id="{B817375A-4899-0427-D1B1-91564D6DC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081" y="39676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0" name="Oval 3116">
            <a:extLst>
              <a:ext uri="{FF2B5EF4-FFF2-40B4-BE49-F238E27FC236}">
                <a16:creationId xmlns:a16="http://schemas.microsoft.com/office/drawing/2014/main" id="{4365215A-1AE4-68EB-5AB3-7766248D7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9407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1" name="Oval 3117">
            <a:extLst>
              <a:ext uri="{FF2B5EF4-FFF2-40B4-BE49-F238E27FC236}">
                <a16:creationId xmlns:a16="http://schemas.microsoft.com/office/drawing/2014/main" id="{C0FBAAFA-1D2A-31A2-B990-4772131CF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95" y="3955316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2" name="Oval 3118">
            <a:extLst>
              <a:ext uri="{FF2B5EF4-FFF2-40B4-BE49-F238E27FC236}">
                <a16:creationId xmlns:a16="http://schemas.microsoft.com/office/drawing/2014/main" id="{5DE149BA-3ED3-4D4A-9063-26888A1DA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848" y="3978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3" name="Oval 3119">
            <a:extLst>
              <a:ext uri="{FF2B5EF4-FFF2-40B4-BE49-F238E27FC236}">
                <a16:creationId xmlns:a16="http://schemas.microsoft.com/office/drawing/2014/main" id="{AAAE1591-C5E0-7E58-B1FC-851CB3947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081" y="3989959"/>
            <a:ext cx="14528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4" name="Oval 3120">
            <a:extLst>
              <a:ext uri="{FF2B5EF4-FFF2-40B4-BE49-F238E27FC236}">
                <a16:creationId xmlns:a16="http://schemas.microsoft.com/office/drawing/2014/main" id="{0BF539B5-F20A-AEB8-6E64-FECA1C9F2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196" y="4002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5" name="Oval 3121">
            <a:extLst>
              <a:ext uri="{FF2B5EF4-FFF2-40B4-BE49-F238E27FC236}">
                <a16:creationId xmlns:a16="http://schemas.microsoft.com/office/drawing/2014/main" id="{1A0E7712-26A2-3F72-11F5-4B4D1AC52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41128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6" name="Oval 3122">
            <a:extLst>
              <a:ext uri="{FF2B5EF4-FFF2-40B4-BE49-F238E27FC236}">
                <a16:creationId xmlns:a16="http://schemas.microsoft.com/office/drawing/2014/main" id="{B3123CBE-B623-886C-41DB-1ECA7A6ED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413300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7" name="Oval 3123">
            <a:extLst>
              <a:ext uri="{FF2B5EF4-FFF2-40B4-BE49-F238E27FC236}">
                <a16:creationId xmlns:a16="http://schemas.microsoft.com/office/drawing/2014/main" id="{AFB844CE-EF04-F074-ECF0-6171B8B84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327" y="412406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8" name="Oval 3124">
            <a:extLst>
              <a:ext uri="{FF2B5EF4-FFF2-40B4-BE49-F238E27FC236}">
                <a16:creationId xmlns:a16="http://schemas.microsoft.com/office/drawing/2014/main" id="{D560F318-0A86-C1CA-B85B-F25E33530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6329" y="415982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69" name="Oval 3125">
            <a:extLst>
              <a:ext uri="{FF2B5EF4-FFF2-40B4-BE49-F238E27FC236}">
                <a16:creationId xmlns:a16="http://schemas.microsoft.com/office/drawing/2014/main" id="{9430015B-C045-1A9B-5F60-C7BC92BBC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331" y="416205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0" name="Oval 3126">
            <a:extLst>
              <a:ext uri="{FF2B5EF4-FFF2-40B4-BE49-F238E27FC236}">
                <a16:creationId xmlns:a16="http://schemas.microsoft.com/office/drawing/2014/main" id="{B7139E4E-A08B-066B-E521-B34995940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6156" y="413858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1" name="Oval 3127">
            <a:extLst>
              <a:ext uri="{FF2B5EF4-FFF2-40B4-BE49-F238E27FC236}">
                <a16:creationId xmlns:a16="http://schemas.microsoft.com/office/drawing/2014/main" id="{1A945A4D-3795-B2F5-0397-BBE264E0C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417099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2" name="Oval 3128">
            <a:extLst>
              <a:ext uri="{FF2B5EF4-FFF2-40B4-BE49-F238E27FC236}">
                <a16:creationId xmlns:a16="http://schemas.microsoft.com/office/drawing/2014/main" id="{10E026E5-3220-9C5E-E541-8938FE496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1513" y="417993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3" name="Oval 3129">
            <a:extLst>
              <a:ext uri="{FF2B5EF4-FFF2-40B4-BE49-F238E27FC236}">
                <a16:creationId xmlns:a16="http://schemas.microsoft.com/office/drawing/2014/main" id="{80437E95-4FCE-D984-9B5C-67D3B8F6B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9163" y="418552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4" name="Oval 3130">
            <a:extLst>
              <a:ext uri="{FF2B5EF4-FFF2-40B4-BE49-F238E27FC236}">
                <a16:creationId xmlns:a16="http://schemas.microsoft.com/office/drawing/2014/main" id="{89C676E7-6ADF-9A4C-99CF-8F3794178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930" y="416540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5" name="Oval 3131">
            <a:extLst>
              <a:ext uri="{FF2B5EF4-FFF2-40B4-BE49-F238E27FC236}">
                <a16:creationId xmlns:a16="http://schemas.microsoft.com/office/drawing/2014/main" id="{0530E060-6D29-8F9B-3111-2590ABC44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577" y="419111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6" name="Oval 3132">
            <a:extLst>
              <a:ext uri="{FF2B5EF4-FFF2-40B4-BE49-F238E27FC236}">
                <a16:creationId xmlns:a16="http://schemas.microsoft.com/office/drawing/2014/main" id="{F95D6275-4991-3DD3-1CC0-298313CE3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582" y="419111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7" name="Oval 3133">
            <a:extLst>
              <a:ext uri="{FF2B5EF4-FFF2-40B4-BE49-F238E27FC236}">
                <a16:creationId xmlns:a16="http://schemas.microsoft.com/office/drawing/2014/main" id="{68C8521C-CAF7-E75D-D250-E0C3E593E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580" y="419781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8" name="Oval 3134">
            <a:extLst>
              <a:ext uri="{FF2B5EF4-FFF2-40B4-BE49-F238E27FC236}">
                <a16:creationId xmlns:a16="http://schemas.microsoft.com/office/drawing/2014/main" id="{9FD4B17D-524A-E882-0969-8A43043C9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5096" y="418887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79" name="Oval 3135">
            <a:extLst>
              <a:ext uri="{FF2B5EF4-FFF2-40B4-BE49-F238E27FC236}">
                <a16:creationId xmlns:a16="http://schemas.microsoft.com/office/drawing/2014/main" id="{F4EF8CDE-D9BE-6CB5-93A4-BB8B738A0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679" y="417434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0" name="Oval 3136">
            <a:extLst>
              <a:ext uri="{FF2B5EF4-FFF2-40B4-BE49-F238E27FC236}">
                <a16:creationId xmlns:a16="http://schemas.microsoft.com/office/drawing/2014/main" id="{06F1DF71-9F5C-2F64-E7F0-8942B636F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498" y="4116238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1" name="Oval 3137">
            <a:extLst>
              <a:ext uri="{FF2B5EF4-FFF2-40B4-BE49-F238E27FC236}">
                <a16:creationId xmlns:a16="http://schemas.microsoft.com/office/drawing/2014/main" id="{8B5CA264-A605-F076-D395-72D815282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411" y="418887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2" name="Oval 3138">
            <a:extLst>
              <a:ext uri="{FF2B5EF4-FFF2-40B4-BE49-F238E27FC236}">
                <a16:creationId xmlns:a16="http://schemas.microsoft.com/office/drawing/2014/main" id="{BFF70F77-0909-7C31-6501-901F491A3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409" y="420005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3" name="Oval 3139">
            <a:extLst>
              <a:ext uri="{FF2B5EF4-FFF2-40B4-BE49-F238E27FC236}">
                <a16:creationId xmlns:a16="http://schemas.microsoft.com/office/drawing/2014/main" id="{95748646-56D1-878B-5C44-EEE6249EF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417434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4" name="Oval 3140">
            <a:extLst>
              <a:ext uri="{FF2B5EF4-FFF2-40B4-BE49-F238E27FC236}">
                <a16:creationId xmlns:a16="http://schemas.microsoft.com/office/drawing/2014/main" id="{5675DF52-A77B-0EBE-708B-BC3C11DBA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240" y="415646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5" name="Oval 3141">
            <a:extLst>
              <a:ext uri="{FF2B5EF4-FFF2-40B4-BE49-F238E27FC236}">
                <a16:creationId xmlns:a16="http://schemas.microsoft.com/office/drawing/2014/main" id="{B9C257D7-577C-F6C4-1CE2-C460D2E57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482" y="418328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6" name="Oval 3142">
            <a:extLst>
              <a:ext uri="{FF2B5EF4-FFF2-40B4-BE49-F238E27FC236}">
                <a16:creationId xmlns:a16="http://schemas.microsoft.com/office/drawing/2014/main" id="{E3650786-81F9-18C4-35BB-A08C8CC7E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72" y="417099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7" name="Oval 3143">
            <a:extLst>
              <a:ext uri="{FF2B5EF4-FFF2-40B4-BE49-F238E27FC236}">
                <a16:creationId xmlns:a16="http://schemas.microsoft.com/office/drawing/2014/main" id="{4F7728CC-FFF6-F257-88F1-29D5F9457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083" y="399889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8" name="Oval 3144">
            <a:extLst>
              <a:ext uri="{FF2B5EF4-FFF2-40B4-BE49-F238E27FC236}">
                <a16:creationId xmlns:a16="http://schemas.microsoft.com/office/drawing/2014/main" id="{D5ACD4DD-39CA-7354-DD88-779BCDE1F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396760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89" name="Oval 3145">
            <a:extLst>
              <a:ext uri="{FF2B5EF4-FFF2-40B4-BE49-F238E27FC236}">
                <a16:creationId xmlns:a16="http://schemas.microsoft.com/office/drawing/2014/main" id="{6564382E-E997-87CF-24F8-A09BF87A1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085" y="3989959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0" name="Oval 3146">
            <a:extLst>
              <a:ext uri="{FF2B5EF4-FFF2-40B4-BE49-F238E27FC236}">
                <a16:creationId xmlns:a16="http://schemas.microsoft.com/office/drawing/2014/main" id="{7A3F89FD-463C-ED84-6D67-0796ED6E9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3978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1" name="Oval 3147">
            <a:extLst>
              <a:ext uri="{FF2B5EF4-FFF2-40B4-BE49-F238E27FC236}">
                <a16:creationId xmlns:a16="http://schemas.microsoft.com/office/drawing/2014/main" id="{550E28A6-F0B1-D01F-9100-E3995C665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96760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2" name="Oval 3148">
            <a:extLst>
              <a:ext uri="{FF2B5EF4-FFF2-40B4-BE49-F238E27FC236}">
                <a16:creationId xmlns:a16="http://schemas.microsoft.com/office/drawing/2014/main" id="{FE5B9912-2808-7BAE-E31E-C837EAE4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267" y="3989959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3" name="Oval 3149">
            <a:extLst>
              <a:ext uri="{FF2B5EF4-FFF2-40B4-BE49-F238E27FC236}">
                <a16:creationId xmlns:a16="http://schemas.microsoft.com/office/drawing/2014/main" id="{13645ACE-C2CC-6F9F-3B8B-A840D4F51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4002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4" name="Oval 3150">
            <a:extLst>
              <a:ext uri="{FF2B5EF4-FFF2-40B4-BE49-F238E27FC236}">
                <a16:creationId xmlns:a16="http://schemas.microsoft.com/office/drawing/2014/main" id="{297D052D-81EC-88CE-C623-6672B6B4C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498" y="401342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5" name="Oval 3151">
            <a:extLst>
              <a:ext uri="{FF2B5EF4-FFF2-40B4-BE49-F238E27FC236}">
                <a16:creationId xmlns:a16="http://schemas.microsoft.com/office/drawing/2014/main" id="{302F0143-EF85-9287-C4B3-F67A00E6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502" y="401119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6" name="Oval 3152">
            <a:extLst>
              <a:ext uri="{FF2B5EF4-FFF2-40B4-BE49-F238E27FC236}">
                <a16:creationId xmlns:a16="http://schemas.microsoft.com/office/drawing/2014/main" id="{78C7B25F-CA7C-D41A-5CF3-57F91888C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608" y="373963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7" name="Oval 3153">
            <a:extLst>
              <a:ext uri="{FF2B5EF4-FFF2-40B4-BE49-F238E27FC236}">
                <a16:creationId xmlns:a16="http://schemas.microsoft.com/office/drawing/2014/main" id="{189ECD3E-A0BC-040B-D5A3-4BAD7FF1D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431" y="376310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8" name="Oval 3154">
            <a:extLst>
              <a:ext uri="{FF2B5EF4-FFF2-40B4-BE49-F238E27FC236}">
                <a16:creationId xmlns:a16="http://schemas.microsoft.com/office/drawing/2014/main" id="{1118DFB8-73BF-9091-76CC-34B4538E5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75192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299" name="Oval 3155">
            <a:extLst>
              <a:ext uri="{FF2B5EF4-FFF2-40B4-BE49-F238E27FC236}">
                <a16:creationId xmlns:a16="http://schemas.microsoft.com/office/drawing/2014/main" id="{C5276987-BF62-8B54-1EE3-396DE6247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611" y="372510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0" name="Oval 3156">
            <a:extLst>
              <a:ext uri="{FF2B5EF4-FFF2-40B4-BE49-F238E27FC236}">
                <a16:creationId xmlns:a16="http://schemas.microsoft.com/office/drawing/2014/main" id="{AA5FBAC3-B11E-328D-7493-D13844DB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260" y="373963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1" name="Oval 3157">
            <a:extLst>
              <a:ext uri="{FF2B5EF4-FFF2-40B4-BE49-F238E27FC236}">
                <a16:creationId xmlns:a16="http://schemas.microsoft.com/office/drawing/2014/main" id="{E01E197C-16B6-B0EB-ECAE-C42EE7B18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495" y="376310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2" name="Oval 3158">
            <a:extLst>
              <a:ext uri="{FF2B5EF4-FFF2-40B4-BE49-F238E27FC236}">
                <a16:creationId xmlns:a16="http://schemas.microsoft.com/office/drawing/2014/main" id="{87CC8B8C-2A44-6A75-91AF-2A80FBB60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7753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3" name="Oval 3159">
            <a:extLst>
              <a:ext uri="{FF2B5EF4-FFF2-40B4-BE49-F238E27FC236}">
                <a16:creationId xmlns:a16="http://schemas.microsoft.com/office/drawing/2014/main" id="{5CBBD13E-510D-850E-53AE-36701CB73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844" y="3786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4" name="Oval 3160">
            <a:extLst>
              <a:ext uri="{FF2B5EF4-FFF2-40B4-BE49-F238E27FC236}">
                <a16:creationId xmlns:a16="http://schemas.microsoft.com/office/drawing/2014/main" id="{B936E6C0-C987-BCAC-CE20-EF19A8843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848" y="378321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5" name="Oval 3161">
            <a:extLst>
              <a:ext uri="{FF2B5EF4-FFF2-40B4-BE49-F238E27FC236}">
                <a16:creationId xmlns:a16="http://schemas.microsoft.com/office/drawing/2014/main" id="{340F5A7D-5329-4577-F2CC-439957FAA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850" y="377539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6" name="Oval 3162">
            <a:extLst>
              <a:ext uri="{FF2B5EF4-FFF2-40B4-BE49-F238E27FC236}">
                <a16:creationId xmlns:a16="http://schemas.microsoft.com/office/drawing/2014/main" id="{E329E13F-6CFA-DCA4-9807-165433B6E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265" y="378657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7" name="Oval 3163">
            <a:extLst>
              <a:ext uri="{FF2B5EF4-FFF2-40B4-BE49-F238E27FC236}">
                <a16:creationId xmlns:a16="http://schemas.microsoft.com/office/drawing/2014/main" id="{65C2D1D0-DBA1-1914-A2EE-036B4C65B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267" y="37955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8" name="Oval 3164">
            <a:extLst>
              <a:ext uri="{FF2B5EF4-FFF2-40B4-BE49-F238E27FC236}">
                <a16:creationId xmlns:a16="http://schemas.microsoft.com/office/drawing/2014/main" id="{E9EDA49B-E003-C1DB-28BE-2E68FC653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7424" y="3801099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09" name="Oval 3165">
            <a:extLst>
              <a:ext uri="{FF2B5EF4-FFF2-40B4-BE49-F238E27FC236}">
                <a16:creationId xmlns:a16="http://schemas.microsoft.com/office/drawing/2014/main" id="{6C65A618-10F6-B3B6-D5E0-CBF9FDA71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6365" y="382456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10" name="Freeform 3166">
            <a:extLst>
              <a:ext uri="{FF2B5EF4-FFF2-40B4-BE49-F238E27FC236}">
                <a16:creationId xmlns:a16="http://schemas.microsoft.com/office/drawing/2014/main" id="{C2B77BE8-5ADB-8B3A-53EB-B938328C2B77}"/>
              </a:ext>
            </a:extLst>
          </p:cNvPr>
          <p:cNvSpPr>
            <a:spLocks/>
          </p:cNvSpPr>
          <p:nvPr/>
        </p:nvSpPr>
        <p:spPr bwMode="auto">
          <a:xfrm>
            <a:off x="2061779" y="3813391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88 h 5"/>
              <a:gd name="T4" fmla="*/ 70 w 5"/>
              <a:gd name="T5" fmla="*/ 55 h 5"/>
              <a:gd name="T6" fmla="*/ 41 w 5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4"/>
                  <a:pt x="1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E2001A"/>
          </a:solidFill>
          <a:ln w="4763" cap="rnd">
            <a:solidFill>
              <a:srgbClr val="FDED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11" name="Freeform 3167">
            <a:extLst>
              <a:ext uri="{FF2B5EF4-FFF2-40B4-BE49-F238E27FC236}">
                <a16:creationId xmlns:a16="http://schemas.microsoft.com/office/drawing/2014/main" id="{4F5B4AA4-8263-3037-1159-9EB81F5C870A}"/>
              </a:ext>
            </a:extLst>
          </p:cNvPr>
          <p:cNvSpPr>
            <a:spLocks/>
          </p:cNvSpPr>
          <p:nvPr/>
        </p:nvSpPr>
        <p:spPr bwMode="auto">
          <a:xfrm>
            <a:off x="2061779" y="3813391"/>
            <a:ext cx="13410" cy="14528"/>
          </a:xfrm>
          <a:custGeom>
            <a:avLst/>
            <a:gdLst>
              <a:gd name="T0" fmla="*/ 0 w 5"/>
              <a:gd name="T1" fmla="*/ 55 h 5"/>
              <a:gd name="T2" fmla="*/ 41 w 5"/>
              <a:gd name="T3" fmla="*/ 88 h 5"/>
              <a:gd name="T4" fmla="*/ 70 w 5"/>
              <a:gd name="T5" fmla="*/ 55 h 5"/>
              <a:gd name="T6" fmla="*/ 41 w 5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4"/>
                  <a:pt x="1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noFill/>
          <a:ln w="4763" cap="rnd">
            <a:solidFill>
              <a:srgbClr val="FDEDE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12" name="Oval 3168">
            <a:extLst>
              <a:ext uri="{FF2B5EF4-FFF2-40B4-BE49-F238E27FC236}">
                <a16:creationId xmlns:a16="http://schemas.microsoft.com/office/drawing/2014/main" id="{6E22C2F7-DB89-4776-6521-5BB333238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429" y="373963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13" name="Oval 3169">
            <a:extLst>
              <a:ext uri="{FF2B5EF4-FFF2-40B4-BE49-F238E27FC236}">
                <a16:creationId xmlns:a16="http://schemas.microsoft.com/office/drawing/2014/main" id="{5629F5BC-9DFD-5AA5-0B5F-C832C82DA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2781" y="377204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14" name="Oval 3170">
            <a:extLst>
              <a:ext uri="{FF2B5EF4-FFF2-40B4-BE49-F238E27FC236}">
                <a16:creationId xmlns:a16="http://schemas.microsoft.com/office/drawing/2014/main" id="{963CE1C8-3F1F-A001-F4E4-69FA6C032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5189" y="373181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15" name="Oval 3171">
            <a:extLst>
              <a:ext uri="{FF2B5EF4-FFF2-40B4-BE49-F238E27FC236}">
                <a16:creationId xmlns:a16="http://schemas.microsoft.com/office/drawing/2014/main" id="{3D771D1E-0413-D4D5-AC2C-81EAE7E25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6192" y="375192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16" name="Oval 3172">
            <a:extLst>
              <a:ext uri="{FF2B5EF4-FFF2-40B4-BE49-F238E27FC236}">
                <a16:creationId xmlns:a16="http://schemas.microsoft.com/office/drawing/2014/main" id="{01AF0FCF-F657-019F-7EBD-00A58755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254" y="3725108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17" name="Oval 3173">
            <a:extLst>
              <a:ext uri="{FF2B5EF4-FFF2-40B4-BE49-F238E27FC236}">
                <a16:creationId xmlns:a16="http://schemas.microsoft.com/office/drawing/2014/main" id="{EF25580C-E325-F100-6428-19CBFD8ED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351" y="3539600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18" name="Oval 3174">
            <a:extLst>
              <a:ext uri="{FF2B5EF4-FFF2-40B4-BE49-F238E27FC236}">
                <a16:creationId xmlns:a16="http://schemas.microsoft.com/office/drawing/2014/main" id="{291BB50F-6582-DFAB-5EAE-7704080D2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766" y="353960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19" name="Oval 3175">
            <a:extLst>
              <a:ext uri="{FF2B5EF4-FFF2-40B4-BE49-F238E27FC236}">
                <a16:creationId xmlns:a16="http://schemas.microsoft.com/office/drawing/2014/main" id="{692774A5-038C-48AB-3E71-42F34B74A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3539600"/>
            <a:ext cx="1005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0" name="Oval 3176">
            <a:extLst>
              <a:ext uri="{FF2B5EF4-FFF2-40B4-BE49-F238E27FC236}">
                <a16:creationId xmlns:a16="http://schemas.microsoft.com/office/drawing/2014/main" id="{159BE127-1E9B-5D7E-5C82-E16FAC8DF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4187" y="356530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1" name="Oval 3177">
            <a:extLst>
              <a:ext uri="{FF2B5EF4-FFF2-40B4-BE49-F238E27FC236}">
                <a16:creationId xmlns:a16="http://schemas.microsoft.com/office/drawing/2014/main" id="{86D83333-5E78-4EFB-706F-E675A54DE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50" y="355971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2" name="Oval 3178">
            <a:extLst>
              <a:ext uri="{FF2B5EF4-FFF2-40B4-BE49-F238E27FC236}">
                <a16:creationId xmlns:a16="http://schemas.microsoft.com/office/drawing/2014/main" id="{85D5E8D7-AAF4-4DB4-6FFE-800177972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4187" y="359100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3" name="Oval 3179">
            <a:extLst>
              <a:ext uri="{FF2B5EF4-FFF2-40B4-BE49-F238E27FC236}">
                <a16:creationId xmlns:a16="http://schemas.microsoft.com/office/drawing/2014/main" id="{D9E834E6-D4A0-D903-2472-3075779AA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7597" y="3617826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4" name="Oval 3180">
            <a:extLst>
              <a:ext uri="{FF2B5EF4-FFF2-40B4-BE49-F238E27FC236}">
                <a16:creationId xmlns:a16="http://schemas.microsoft.com/office/drawing/2014/main" id="{19B33E15-AC39-22F3-949E-FCCE0C884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429" y="382456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5" name="Oval 3181">
            <a:extLst>
              <a:ext uri="{FF2B5EF4-FFF2-40B4-BE49-F238E27FC236}">
                <a16:creationId xmlns:a16="http://schemas.microsoft.com/office/drawing/2014/main" id="{2459F8F7-2A78-AC31-B963-5CF7EA4C2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1779" y="383574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6" name="Oval 3182">
            <a:extLst>
              <a:ext uri="{FF2B5EF4-FFF2-40B4-BE49-F238E27FC236}">
                <a16:creationId xmlns:a16="http://schemas.microsoft.com/office/drawing/2014/main" id="{1E378D9D-16DC-B921-85DE-714FA9416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0777" y="384803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7" name="Oval 3183">
            <a:extLst>
              <a:ext uri="{FF2B5EF4-FFF2-40B4-BE49-F238E27FC236}">
                <a16:creationId xmlns:a16="http://schemas.microsoft.com/office/drawing/2014/main" id="{90942A8D-2541-5CAF-63B6-0FAD92A57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2781" y="384468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8" name="Oval 3184">
            <a:extLst>
              <a:ext uri="{FF2B5EF4-FFF2-40B4-BE49-F238E27FC236}">
                <a16:creationId xmlns:a16="http://schemas.microsoft.com/office/drawing/2014/main" id="{33051378-5699-9233-0F89-D56A9DD37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844" y="381339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29" name="Oval 3185">
            <a:extLst>
              <a:ext uri="{FF2B5EF4-FFF2-40B4-BE49-F238E27FC236}">
                <a16:creationId xmlns:a16="http://schemas.microsoft.com/office/drawing/2014/main" id="{874CB7B4-12CD-06CF-3060-E47F65533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666" y="3835742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0" name="Oval 3186">
            <a:extLst>
              <a:ext uri="{FF2B5EF4-FFF2-40B4-BE49-F238E27FC236}">
                <a16:creationId xmlns:a16="http://schemas.microsoft.com/office/drawing/2014/main" id="{1A23CEE3-44B2-7122-36B5-E0D6AAD24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081" y="382456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1" name="Oval 3187">
            <a:extLst>
              <a:ext uri="{FF2B5EF4-FFF2-40B4-BE49-F238E27FC236}">
                <a16:creationId xmlns:a16="http://schemas.microsoft.com/office/drawing/2014/main" id="{8092AA66-671E-4013-359B-1FA579A51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797746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2" name="Oval 3188">
            <a:extLst>
              <a:ext uri="{FF2B5EF4-FFF2-40B4-BE49-F238E27FC236}">
                <a16:creationId xmlns:a16="http://schemas.microsoft.com/office/drawing/2014/main" id="{C8D8C384-EBEB-1C7F-646F-AE4AF85F4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081" y="384803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3" name="Oval 3189">
            <a:extLst>
              <a:ext uri="{FF2B5EF4-FFF2-40B4-BE49-F238E27FC236}">
                <a16:creationId xmlns:a16="http://schemas.microsoft.com/office/drawing/2014/main" id="{DA267BF9-36A1-DDFF-C045-B3AE52ED3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2919" y="377204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4" name="Oval 3190">
            <a:extLst>
              <a:ext uri="{FF2B5EF4-FFF2-40B4-BE49-F238E27FC236}">
                <a16:creationId xmlns:a16="http://schemas.microsoft.com/office/drawing/2014/main" id="{922E7BAE-5E33-0F9F-1CD3-951B98354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684" y="374634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5" name="Oval 3191">
            <a:extLst>
              <a:ext uri="{FF2B5EF4-FFF2-40B4-BE49-F238E27FC236}">
                <a16:creationId xmlns:a16="http://schemas.microsoft.com/office/drawing/2014/main" id="{4CC6BE72-B69E-35E7-6369-6CE377BF7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686" y="378321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6" name="Oval 3192">
            <a:extLst>
              <a:ext uri="{FF2B5EF4-FFF2-40B4-BE49-F238E27FC236}">
                <a16:creationId xmlns:a16="http://schemas.microsoft.com/office/drawing/2014/main" id="{EEF4FE96-7165-B851-591D-A8519FF3B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2919" y="379551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7" name="Oval 3193">
            <a:extLst>
              <a:ext uri="{FF2B5EF4-FFF2-40B4-BE49-F238E27FC236}">
                <a16:creationId xmlns:a16="http://schemas.microsoft.com/office/drawing/2014/main" id="{CCE40573-71C0-ED20-15CE-768F03907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1917" y="38066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8" name="Oval 3194">
            <a:extLst>
              <a:ext uri="{FF2B5EF4-FFF2-40B4-BE49-F238E27FC236}">
                <a16:creationId xmlns:a16="http://schemas.microsoft.com/office/drawing/2014/main" id="{572FD78E-5F32-40ED-7811-2DF6A4760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3921" y="380445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39" name="Oval 3195">
            <a:extLst>
              <a:ext uri="{FF2B5EF4-FFF2-40B4-BE49-F238E27FC236}">
                <a16:creationId xmlns:a16="http://schemas.microsoft.com/office/drawing/2014/main" id="{FCF2BD9D-0F68-1FDF-BF6E-78CA92297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382121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0" name="Oval 3196">
            <a:extLst>
              <a:ext uri="{FF2B5EF4-FFF2-40B4-BE49-F238E27FC236}">
                <a16:creationId xmlns:a16="http://schemas.microsoft.com/office/drawing/2014/main" id="{68B37733-4314-F01F-8BA6-6398CA915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38335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1" name="Oval 3197">
            <a:extLst>
              <a:ext uri="{FF2B5EF4-FFF2-40B4-BE49-F238E27FC236}">
                <a16:creationId xmlns:a16="http://schemas.microsoft.com/office/drawing/2014/main" id="{74DDF03D-52AA-1AF4-E8C8-84CB553C6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265" y="380668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2" name="Oval 3198">
            <a:extLst>
              <a:ext uri="{FF2B5EF4-FFF2-40B4-BE49-F238E27FC236}">
                <a16:creationId xmlns:a16="http://schemas.microsoft.com/office/drawing/2014/main" id="{AC8ADE37-4263-3B68-9B4D-6527E5678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914" y="382121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3" name="Oval 3199">
            <a:extLst>
              <a:ext uri="{FF2B5EF4-FFF2-40B4-BE49-F238E27FC236}">
                <a16:creationId xmlns:a16="http://schemas.microsoft.com/office/drawing/2014/main" id="{B202567C-D829-85F7-240C-5720A421C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267" y="384468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4" name="Oval 3200">
            <a:extLst>
              <a:ext uri="{FF2B5EF4-FFF2-40B4-BE49-F238E27FC236}">
                <a16:creationId xmlns:a16="http://schemas.microsoft.com/office/drawing/2014/main" id="{9FF216B9-90AD-F7AF-EABF-544E58603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385697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5" name="Oval 3201">
            <a:extLst>
              <a:ext uri="{FF2B5EF4-FFF2-40B4-BE49-F238E27FC236}">
                <a16:creationId xmlns:a16="http://schemas.microsoft.com/office/drawing/2014/main" id="{E38F9B02-5D46-5192-6AE2-A0EB9DD02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498" y="386815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6" name="Oval 3202">
            <a:extLst>
              <a:ext uri="{FF2B5EF4-FFF2-40B4-BE49-F238E27FC236}">
                <a16:creationId xmlns:a16="http://schemas.microsoft.com/office/drawing/2014/main" id="{5508EA2F-2533-BF9E-072E-04854CE20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502" y="386479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7" name="Oval 3203">
            <a:extLst>
              <a:ext uri="{FF2B5EF4-FFF2-40B4-BE49-F238E27FC236}">
                <a16:creationId xmlns:a16="http://schemas.microsoft.com/office/drawing/2014/main" id="{07EA5255-C4FF-1BFB-37BB-5E3C351D2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38335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8" name="Oval 3204">
            <a:extLst>
              <a:ext uri="{FF2B5EF4-FFF2-40B4-BE49-F238E27FC236}">
                <a16:creationId xmlns:a16="http://schemas.microsoft.com/office/drawing/2014/main" id="{32A98D55-7F35-4D68-BF71-136A6EB5C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504" y="385697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49" name="Oval 3205">
            <a:extLst>
              <a:ext uri="{FF2B5EF4-FFF2-40B4-BE49-F238E27FC236}">
                <a16:creationId xmlns:a16="http://schemas.microsoft.com/office/drawing/2014/main" id="{B3B6DD54-3B7E-02E9-EDDE-B644A7772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684" y="3818979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0" name="Oval 3206">
            <a:extLst>
              <a:ext uri="{FF2B5EF4-FFF2-40B4-BE49-F238E27FC236}">
                <a16:creationId xmlns:a16="http://schemas.microsoft.com/office/drawing/2014/main" id="{1DF57405-F674-8814-0F20-82F8DB2FC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83350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1" name="Oval 3207">
            <a:extLst>
              <a:ext uri="{FF2B5EF4-FFF2-40B4-BE49-F238E27FC236}">
                <a16:creationId xmlns:a16="http://schemas.microsoft.com/office/drawing/2014/main" id="{5FF9B4E8-5546-2A04-2E07-476CE5FFD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686" y="385697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2" name="Oval 3208">
            <a:extLst>
              <a:ext uri="{FF2B5EF4-FFF2-40B4-BE49-F238E27FC236}">
                <a16:creationId xmlns:a16="http://schemas.microsoft.com/office/drawing/2014/main" id="{48106C54-121F-63D1-2DAB-7316F34B0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2919" y="386815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3" name="Oval 3209">
            <a:extLst>
              <a:ext uri="{FF2B5EF4-FFF2-40B4-BE49-F238E27FC236}">
                <a16:creationId xmlns:a16="http://schemas.microsoft.com/office/drawing/2014/main" id="{124D52CD-8494-0C58-1FD4-A3D810D46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1917" y="387932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4" name="Oval 3210">
            <a:extLst>
              <a:ext uri="{FF2B5EF4-FFF2-40B4-BE49-F238E27FC236}">
                <a16:creationId xmlns:a16="http://schemas.microsoft.com/office/drawing/2014/main" id="{36F02C2B-FD92-E526-E240-E4E80D203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3921" y="38770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5" name="Oval 3211">
            <a:extLst>
              <a:ext uri="{FF2B5EF4-FFF2-40B4-BE49-F238E27FC236}">
                <a16:creationId xmlns:a16="http://schemas.microsoft.com/office/drawing/2014/main" id="{73167869-8F0D-57A8-EFF2-6E77A25D4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101" y="3917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6" name="Oval 3212">
            <a:extLst>
              <a:ext uri="{FF2B5EF4-FFF2-40B4-BE49-F238E27FC236}">
                <a16:creationId xmlns:a16="http://schemas.microsoft.com/office/drawing/2014/main" id="{92AFE5B7-A86E-A36A-F99F-953C27F08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4923" y="394078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7" name="Oval 3213">
            <a:extLst>
              <a:ext uri="{FF2B5EF4-FFF2-40B4-BE49-F238E27FC236}">
                <a16:creationId xmlns:a16="http://schemas.microsoft.com/office/drawing/2014/main" id="{8C48DE11-5B13-F989-88A7-B23D888C7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38" y="3929613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8" name="Oval 3214">
            <a:extLst>
              <a:ext uri="{FF2B5EF4-FFF2-40B4-BE49-F238E27FC236}">
                <a16:creationId xmlns:a16="http://schemas.microsoft.com/office/drawing/2014/main" id="{A4896A12-9D68-1C8F-E569-27A915742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985" y="3902793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59" name="Oval 3215">
            <a:extLst>
              <a:ext uri="{FF2B5EF4-FFF2-40B4-BE49-F238E27FC236}">
                <a16:creationId xmlns:a16="http://schemas.microsoft.com/office/drawing/2014/main" id="{7DA7FA89-067E-FACB-6FA0-131F9E97D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38" y="395308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0" name="Oval 3216">
            <a:extLst>
              <a:ext uri="{FF2B5EF4-FFF2-40B4-BE49-F238E27FC236}">
                <a16:creationId xmlns:a16="http://schemas.microsoft.com/office/drawing/2014/main" id="{7A779D8F-F275-2AA8-4CCB-48C28C639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396425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1" name="Oval 3217">
            <a:extLst>
              <a:ext uri="{FF2B5EF4-FFF2-40B4-BE49-F238E27FC236}">
                <a16:creationId xmlns:a16="http://schemas.microsoft.com/office/drawing/2014/main" id="{5505B60F-F90F-3121-1217-65CBECADA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3978784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2" name="Oval 3218">
            <a:extLst>
              <a:ext uri="{FF2B5EF4-FFF2-40B4-BE49-F238E27FC236}">
                <a16:creationId xmlns:a16="http://schemas.microsoft.com/office/drawing/2014/main" id="{ED6D7FDB-E309-33E8-8FC6-DB2B33783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504" y="4002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3" name="Oval 3219">
            <a:extLst>
              <a:ext uri="{FF2B5EF4-FFF2-40B4-BE49-F238E27FC236}">
                <a16:creationId xmlns:a16="http://schemas.microsoft.com/office/drawing/2014/main" id="{C23C2859-1B76-9FB7-0D01-922945775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684" y="3964256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4" name="Oval 3220">
            <a:extLst>
              <a:ext uri="{FF2B5EF4-FFF2-40B4-BE49-F238E27FC236}">
                <a16:creationId xmlns:a16="http://schemas.microsoft.com/office/drawing/2014/main" id="{F2CAA736-6295-8E27-A533-7C8BD671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686" y="4002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5" name="Oval 3221">
            <a:extLst>
              <a:ext uri="{FF2B5EF4-FFF2-40B4-BE49-F238E27FC236}">
                <a16:creationId xmlns:a16="http://schemas.microsoft.com/office/drawing/2014/main" id="{58CDEDF9-BFFE-771B-5B8E-FF89A238A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2919" y="401342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6" name="Oval 3222">
            <a:extLst>
              <a:ext uri="{FF2B5EF4-FFF2-40B4-BE49-F238E27FC236}">
                <a16:creationId xmlns:a16="http://schemas.microsoft.com/office/drawing/2014/main" id="{205EC8A7-AB2A-F3F3-0A53-2D9B3C83D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1917" y="40257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7" name="Oval 3223">
            <a:extLst>
              <a:ext uri="{FF2B5EF4-FFF2-40B4-BE49-F238E27FC236}">
                <a16:creationId xmlns:a16="http://schemas.microsoft.com/office/drawing/2014/main" id="{561BC903-4953-C852-C286-9E55B9518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3921" y="402236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8" name="Oval 3224">
            <a:extLst>
              <a:ext uri="{FF2B5EF4-FFF2-40B4-BE49-F238E27FC236}">
                <a16:creationId xmlns:a16="http://schemas.microsoft.com/office/drawing/2014/main" id="{25405FB2-12E3-411E-DA8F-003A024A5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101" y="3989959"/>
            <a:ext cx="13410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69" name="Oval 3225">
            <a:extLst>
              <a:ext uri="{FF2B5EF4-FFF2-40B4-BE49-F238E27FC236}">
                <a16:creationId xmlns:a16="http://schemas.microsoft.com/office/drawing/2014/main" id="{DDB95A8A-203A-772C-B752-A281644C0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4923" y="401342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0" name="Oval 3226">
            <a:extLst>
              <a:ext uri="{FF2B5EF4-FFF2-40B4-BE49-F238E27FC236}">
                <a16:creationId xmlns:a16="http://schemas.microsoft.com/office/drawing/2014/main" id="{440BDA36-E8CC-EC4B-8FC0-C3A98E93A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38" y="400225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1" name="Oval 3227">
            <a:extLst>
              <a:ext uri="{FF2B5EF4-FFF2-40B4-BE49-F238E27FC236}">
                <a16:creationId xmlns:a16="http://schemas.microsoft.com/office/drawing/2014/main" id="{B9A29BB4-594B-9A50-9B44-9164DB4BD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985" y="397543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2" name="Oval 3228">
            <a:extLst>
              <a:ext uri="{FF2B5EF4-FFF2-40B4-BE49-F238E27FC236}">
                <a16:creationId xmlns:a16="http://schemas.microsoft.com/office/drawing/2014/main" id="{C248C76F-B022-BF94-6B22-6D5840D44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988" y="4013427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3" name="Oval 3229">
            <a:extLst>
              <a:ext uri="{FF2B5EF4-FFF2-40B4-BE49-F238E27FC236}">
                <a16:creationId xmlns:a16="http://schemas.microsoft.com/office/drawing/2014/main" id="{B0B5B872-DBA2-2033-D0D5-AEF05A2E2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38" y="402572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4" name="Oval 3230">
            <a:extLst>
              <a:ext uri="{FF2B5EF4-FFF2-40B4-BE49-F238E27FC236}">
                <a16:creationId xmlns:a16="http://schemas.microsoft.com/office/drawing/2014/main" id="{1DD6A830-6DD5-8185-09EF-1E4168CA9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403689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5" name="Oval 3231">
            <a:extLst>
              <a:ext uri="{FF2B5EF4-FFF2-40B4-BE49-F238E27FC236}">
                <a16:creationId xmlns:a16="http://schemas.microsoft.com/office/drawing/2014/main" id="{B399FE5E-91E7-8B9A-1591-CBD296CB9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1340" y="403466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6" name="Oval 3232">
            <a:extLst>
              <a:ext uri="{FF2B5EF4-FFF2-40B4-BE49-F238E27FC236}">
                <a16:creationId xmlns:a16="http://schemas.microsoft.com/office/drawing/2014/main" id="{ACED90B6-0780-009B-A202-71508F9AE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9473" y="3938553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7" name="Oval 3233">
            <a:extLst>
              <a:ext uri="{FF2B5EF4-FFF2-40B4-BE49-F238E27FC236}">
                <a16:creationId xmlns:a16="http://schemas.microsoft.com/office/drawing/2014/main" id="{A2BBB528-D223-FF8C-097C-3B06D6DC5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826" y="3960904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8" name="Oval 3234">
            <a:extLst>
              <a:ext uri="{FF2B5EF4-FFF2-40B4-BE49-F238E27FC236}">
                <a16:creationId xmlns:a16="http://schemas.microsoft.com/office/drawing/2014/main" id="{CBD79DD3-84E4-9832-B885-203E40ADF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9646" y="3940788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79" name="Oval 3235">
            <a:extLst>
              <a:ext uri="{FF2B5EF4-FFF2-40B4-BE49-F238E27FC236}">
                <a16:creationId xmlns:a16="http://schemas.microsoft.com/office/drawing/2014/main" id="{66B3959E-68EA-1036-70B5-B56923396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828" y="3873737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0" name="Oval 3236">
            <a:extLst>
              <a:ext uri="{FF2B5EF4-FFF2-40B4-BE49-F238E27FC236}">
                <a16:creationId xmlns:a16="http://schemas.microsoft.com/office/drawing/2014/main" id="{048E85DB-FBA3-6C44-6089-3D5E352F6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5890" y="3915085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1" name="Oval 3237">
            <a:extLst>
              <a:ext uri="{FF2B5EF4-FFF2-40B4-BE49-F238E27FC236}">
                <a16:creationId xmlns:a16="http://schemas.microsoft.com/office/drawing/2014/main" id="{685A85CC-7872-D64C-4955-E21AEBDDE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061" y="3982136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2" name="Oval 3238">
            <a:extLst>
              <a:ext uri="{FF2B5EF4-FFF2-40B4-BE49-F238E27FC236}">
                <a16:creationId xmlns:a16="http://schemas.microsoft.com/office/drawing/2014/main" id="{E898E335-7AF1-2172-47AE-7476D114A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240" y="394972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3" name="Oval 3239">
            <a:extLst>
              <a:ext uri="{FF2B5EF4-FFF2-40B4-BE49-F238E27FC236}">
                <a16:creationId xmlns:a16="http://schemas.microsoft.com/office/drawing/2014/main" id="{5C98A2A0-859B-9D92-B8FF-47A9F8B6F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063" y="397319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4" name="Oval 3240">
            <a:extLst>
              <a:ext uri="{FF2B5EF4-FFF2-40B4-BE49-F238E27FC236}">
                <a16:creationId xmlns:a16="http://schemas.microsoft.com/office/drawing/2014/main" id="{5A9C82DA-F346-4AD1-1E00-624A1A009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478" y="3960904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5" name="Oval 3241">
            <a:extLst>
              <a:ext uri="{FF2B5EF4-FFF2-40B4-BE49-F238E27FC236}">
                <a16:creationId xmlns:a16="http://schemas.microsoft.com/office/drawing/2014/main" id="{6956356D-334E-9160-588C-0F73960A6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3935201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6" name="Oval 3242">
            <a:extLst>
              <a:ext uri="{FF2B5EF4-FFF2-40B4-BE49-F238E27FC236}">
                <a16:creationId xmlns:a16="http://schemas.microsoft.com/office/drawing/2014/main" id="{29DE74F8-9A28-F66A-AC19-A8720EEAC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394972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7" name="Oval 3243">
            <a:extLst>
              <a:ext uri="{FF2B5EF4-FFF2-40B4-BE49-F238E27FC236}">
                <a16:creationId xmlns:a16="http://schemas.microsoft.com/office/drawing/2014/main" id="{8DE89F57-274F-5245-A3BC-3CCB654B4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45" y="397319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8" name="Oval 3244">
            <a:extLst>
              <a:ext uri="{FF2B5EF4-FFF2-40B4-BE49-F238E27FC236}">
                <a16:creationId xmlns:a16="http://schemas.microsoft.com/office/drawing/2014/main" id="{38513BCB-2615-BC4C-6B80-2A939E644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478" y="3984371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89" name="Oval 3245">
            <a:extLst>
              <a:ext uri="{FF2B5EF4-FFF2-40B4-BE49-F238E27FC236}">
                <a16:creationId xmlns:a16="http://schemas.microsoft.com/office/drawing/2014/main" id="{7CC18DEA-0592-D206-CF57-89F9309C7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0475" y="399666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0" name="Oval 3246">
            <a:extLst>
              <a:ext uri="{FF2B5EF4-FFF2-40B4-BE49-F238E27FC236}">
                <a16:creationId xmlns:a16="http://schemas.microsoft.com/office/drawing/2014/main" id="{2CFEB24B-44D2-8BA1-C215-AB0EC49DD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2480" y="399331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1" name="Oval 3247">
            <a:extLst>
              <a:ext uri="{FF2B5EF4-FFF2-40B4-BE49-F238E27FC236}">
                <a16:creationId xmlns:a16="http://schemas.microsoft.com/office/drawing/2014/main" id="{FD2C2E8B-9106-023D-8240-1E529A192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577" y="402236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2" name="Oval 3248">
            <a:extLst>
              <a:ext uri="{FF2B5EF4-FFF2-40B4-BE49-F238E27FC236}">
                <a16:creationId xmlns:a16="http://schemas.microsoft.com/office/drawing/2014/main" id="{676A88B7-DB36-2CE5-85F6-7055185B6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759" y="402236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3" name="Oval 3249">
            <a:extLst>
              <a:ext uri="{FF2B5EF4-FFF2-40B4-BE49-F238E27FC236}">
                <a16:creationId xmlns:a16="http://schemas.microsoft.com/office/drawing/2014/main" id="{D761AEFC-D547-32FF-6276-18DE89957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992" y="403466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4" name="Oval 3250">
            <a:extLst>
              <a:ext uri="{FF2B5EF4-FFF2-40B4-BE49-F238E27FC236}">
                <a16:creationId xmlns:a16="http://schemas.microsoft.com/office/drawing/2014/main" id="{F53CBDC5-1DE6-9621-965B-FD15CFCF6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8990" y="404583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5" name="Oval 3251">
            <a:extLst>
              <a:ext uri="{FF2B5EF4-FFF2-40B4-BE49-F238E27FC236}">
                <a16:creationId xmlns:a16="http://schemas.microsoft.com/office/drawing/2014/main" id="{DEC7E0A8-B57B-EB27-5510-9DC90FEB7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0994" y="404248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6" name="Oval 3252">
            <a:extLst>
              <a:ext uri="{FF2B5EF4-FFF2-40B4-BE49-F238E27FC236}">
                <a16:creationId xmlns:a16="http://schemas.microsoft.com/office/drawing/2014/main" id="{002FE5A7-0AC6-9B21-7695-9F36FD88C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89" y="396760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7" name="Oval 3253">
            <a:extLst>
              <a:ext uri="{FF2B5EF4-FFF2-40B4-BE49-F238E27FC236}">
                <a16:creationId xmlns:a16="http://schemas.microsoft.com/office/drawing/2014/main" id="{12EB11B7-241C-0B0B-DE8C-5AA0D691A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997" y="4034660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8" name="Oval 3254">
            <a:extLst>
              <a:ext uri="{FF2B5EF4-FFF2-40B4-BE49-F238E27FC236}">
                <a16:creationId xmlns:a16="http://schemas.microsoft.com/office/drawing/2014/main" id="{4C8E9826-E57F-353A-5B25-C59A11BC0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059" y="3996664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399" name="Oval 3255">
            <a:extLst>
              <a:ext uri="{FF2B5EF4-FFF2-40B4-BE49-F238E27FC236}">
                <a16:creationId xmlns:a16="http://schemas.microsoft.com/office/drawing/2014/main" id="{0B9E1495-6139-AC6F-45A4-E2C93AD88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826" y="401119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0" name="Oval 3256">
            <a:extLst>
              <a:ext uri="{FF2B5EF4-FFF2-40B4-BE49-F238E27FC236}">
                <a16:creationId xmlns:a16="http://schemas.microsoft.com/office/drawing/2014/main" id="{65E54018-56D0-8D49-A05C-EEA328EF6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061" y="4034660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1" name="Oval 3257">
            <a:extLst>
              <a:ext uri="{FF2B5EF4-FFF2-40B4-BE49-F238E27FC236}">
                <a16:creationId xmlns:a16="http://schemas.microsoft.com/office/drawing/2014/main" id="{D4C0144F-E27C-F4CB-CB7B-D780A970E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411" y="404583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2" name="Oval 3258">
            <a:extLst>
              <a:ext uri="{FF2B5EF4-FFF2-40B4-BE49-F238E27FC236}">
                <a16:creationId xmlns:a16="http://schemas.microsoft.com/office/drawing/2014/main" id="{0A013D63-7577-8177-DACB-160CA45BB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409" y="405701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3" name="Oval 3259">
            <a:extLst>
              <a:ext uri="{FF2B5EF4-FFF2-40B4-BE49-F238E27FC236}">
                <a16:creationId xmlns:a16="http://schemas.microsoft.com/office/drawing/2014/main" id="{90116175-3D6F-E56D-E9E7-BA33C35D7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13" y="405477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4" name="Oval 3260">
            <a:extLst>
              <a:ext uri="{FF2B5EF4-FFF2-40B4-BE49-F238E27FC236}">
                <a16:creationId xmlns:a16="http://schemas.microsoft.com/office/drawing/2014/main" id="{25581CD9-9E9C-2199-712D-D3BE96BFB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402" y="3783218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5" name="Oval 3261">
            <a:extLst>
              <a:ext uri="{FF2B5EF4-FFF2-40B4-BE49-F238E27FC236}">
                <a16:creationId xmlns:a16="http://schemas.microsoft.com/office/drawing/2014/main" id="{B7465690-FDDE-092A-3423-9885B663F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342" y="3806686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6" name="Oval 3262">
            <a:extLst>
              <a:ext uri="{FF2B5EF4-FFF2-40B4-BE49-F238E27FC236}">
                <a16:creationId xmlns:a16="http://schemas.microsoft.com/office/drawing/2014/main" id="{589FB66B-A74C-6EBF-E26C-71DEA2749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405" y="3768691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7" name="Oval 3263">
            <a:extLst>
              <a:ext uri="{FF2B5EF4-FFF2-40B4-BE49-F238E27FC236}">
                <a16:creationId xmlns:a16="http://schemas.microsoft.com/office/drawing/2014/main" id="{EE0F38F4-1A97-622C-54EE-DAB509EF7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3172" y="3783218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8" name="Oval 3264">
            <a:extLst>
              <a:ext uri="{FF2B5EF4-FFF2-40B4-BE49-F238E27FC236}">
                <a16:creationId xmlns:a16="http://schemas.microsoft.com/office/drawing/2014/main" id="{D8D01717-1D3D-C587-490E-0053623AE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407" y="3806686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09" name="Oval 3265">
            <a:extLst>
              <a:ext uri="{FF2B5EF4-FFF2-40B4-BE49-F238E27FC236}">
                <a16:creationId xmlns:a16="http://schemas.microsoft.com/office/drawing/2014/main" id="{91A12788-33CE-918A-0A33-8AF7AA321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757" y="381897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0" name="Oval 3266">
            <a:extLst>
              <a:ext uri="{FF2B5EF4-FFF2-40B4-BE49-F238E27FC236}">
                <a16:creationId xmlns:a16="http://schemas.microsoft.com/office/drawing/2014/main" id="{C777E7EC-4B8B-8DA4-3176-3AEB356E2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755" y="3830154"/>
            <a:ext cx="13410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1" name="Oval 3267">
            <a:extLst>
              <a:ext uri="{FF2B5EF4-FFF2-40B4-BE49-F238E27FC236}">
                <a16:creationId xmlns:a16="http://schemas.microsoft.com/office/drawing/2014/main" id="{0C11E416-6CF8-0105-0C92-A7E926AC5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759" y="382791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2" name="Oval 3268">
            <a:extLst>
              <a:ext uri="{FF2B5EF4-FFF2-40B4-BE49-F238E27FC236}">
                <a16:creationId xmlns:a16="http://schemas.microsoft.com/office/drawing/2014/main" id="{1E136CFF-7EDE-74CC-6F00-CF0AD63BB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821" y="3795511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3" name="Oval 3269">
            <a:extLst>
              <a:ext uri="{FF2B5EF4-FFF2-40B4-BE49-F238E27FC236}">
                <a16:creationId xmlns:a16="http://schemas.microsoft.com/office/drawing/2014/main" id="{F8B157B0-45E5-456D-AB05-5EA6C74CF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059" y="3806686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4" name="Oval 3270">
            <a:extLst>
              <a:ext uri="{FF2B5EF4-FFF2-40B4-BE49-F238E27FC236}">
                <a16:creationId xmlns:a16="http://schemas.microsoft.com/office/drawing/2014/main" id="{C389C8FD-7281-1C75-64D3-4A560BC2A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3780983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5" name="Oval 3271">
            <a:extLst>
              <a:ext uri="{FF2B5EF4-FFF2-40B4-BE49-F238E27FC236}">
                <a16:creationId xmlns:a16="http://schemas.microsoft.com/office/drawing/2014/main" id="{93A86535-07A0-586B-3EF3-E86612B17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9473" y="3795511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6" name="Oval 3272">
            <a:extLst>
              <a:ext uri="{FF2B5EF4-FFF2-40B4-BE49-F238E27FC236}">
                <a16:creationId xmlns:a16="http://schemas.microsoft.com/office/drawing/2014/main" id="{8B595E9B-C3DA-A745-EB8C-4DC5A297A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826" y="3818979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7" name="Oval 3273">
            <a:extLst>
              <a:ext uri="{FF2B5EF4-FFF2-40B4-BE49-F238E27FC236}">
                <a16:creationId xmlns:a16="http://schemas.microsoft.com/office/drawing/2014/main" id="{24067922-4AF2-ADD8-4C71-5CCE277F2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059" y="3830154"/>
            <a:ext cx="14528" cy="1229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8" name="Oval 3274">
            <a:extLst>
              <a:ext uri="{FF2B5EF4-FFF2-40B4-BE49-F238E27FC236}">
                <a16:creationId xmlns:a16="http://schemas.microsoft.com/office/drawing/2014/main" id="{85B21E3E-5DE8-0353-8783-2AD96B26D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174" y="3842447"/>
            <a:ext cx="13410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19" name="Oval 3275">
            <a:extLst>
              <a:ext uri="{FF2B5EF4-FFF2-40B4-BE49-F238E27FC236}">
                <a16:creationId xmlns:a16="http://schemas.microsoft.com/office/drawing/2014/main" id="{51C1751F-1C2C-D958-CC8A-BE3559546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061" y="3839094"/>
            <a:ext cx="14528" cy="1117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0" name="Oval 3276">
            <a:extLst>
              <a:ext uri="{FF2B5EF4-FFF2-40B4-BE49-F238E27FC236}">
                <a16:creationId xmlns:a16="http://schemas.microsoft.com/office/drawing/2014/main" id="{40BDB9D7-CC36-85C0-E774-6B296CEB8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38" y="387932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1" name="Oval 3277">
            <a:extLst>
              <a:ext uri="{FF2B5EF4-FFF2-40B4-BE49-F238E27FC236}">
                <a16:creationId xmlns:a16="http://schemas.microsoft.com/office/drawing/2014/main" id="{D74754A9-6855-F4AB-DDDB-C3A2390E4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3891618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2" name="Oval 3278">
            <a:extLst>
              <a:ext uri="{FF2B5EF4-FFF2-40B4-BE49-F238E27FC236}">
                <a16:creationId xmlns:a16="http://schemas.microsoft.com/office/drawing/2014/main" id="{6C48F555-B05F-9B7A-A4FF-CDDBE8082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405" y="384244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3" name="Oval 3279">
            <a:extLst>
              <a:ext uri="{FF2B5EF4-FFF2-40B4-BE49-F238E27FC236}">
                <a16:creationId xmlns:a16="http://schemas.microsoft.com/office/drawing/2014/main" id="{4BFDB6C8-D0EF-4495-3C14-50484E524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240" y="3804451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4" name="Oval 3280">
            <a:extLst>
              <a:ext uri="{FF2B5EF4-FFF2-40B4-BE49-F238E27FC236}">
                <a16:creationId xmlns:a16="http://schemas.microsoft.com/office/drawing/2014/main" id="{F32C1578-1D02-0E6E-E3DB-611734188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063" y="3827919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5" name="Oval 3281">
            <a:extLst>
              <a:ext uri="{FF2B5EF4-FFF2-40B4-BE49-F238E27FC236}">
                <a16:creationId xmlns:a16="http://schemas.microsoft.com/office/drawing/2014/main" id="{883AC761-4EB2-FA9B-10D5-1DEC1B931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478" y="3815626"/>
            <a:ext cx="13410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6" name="Oval 3282">
            <a:extLst>
              <a:ext uri="{FF2B5EF4-FFF2-40B4-BE49-F238E27FC236}">
                <a16:creationId xmlns:a16="http://schemas.microsoft.com/office/drawing/2014/main" id="{B48C888C-09CC-EB4E-2AEC-9647576E9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3789923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7" name="Oval 3283">
            <a:extLst>
              <a:ext uri="{FF2B5EF4-FFF2-40B4-BE49-F238E27FC236}">
                <a16:creationId xmlns:a16="http://schemas.microsoft.com/office/drawing/2014/main" id="{E683FEDD-8B10-A80D-2CB0-9276D4573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3804451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8" name="Oval 3284">
            <a:extLst>
              <a:ext uri="{FF2B5EF4-FFF2-40B4-BE49-F238E27FC236}">
                <a16:creationId xmlns:a16="http://schemas.microsoft.com/office/drawing/2014/main" id="{13A60AB0-824C-7724-7967-0EDCE18B0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45" y="3827919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29" name="Oval 3285">
            <a:extLst>
              <a:ext uri="{FF2B5EF4-FFF2-40B4-BE49-F238E27FC236}">
                <a16:creationId xmlns:a16="http://schemas.microsoft.com/office/drawing/2014/main" id="{840D0C28-C6C7-2AB7-37E4-8F9A71480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478" y="3839094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0" name="Oval 3286">
            <a:extLst>
              <a:ext uri="{FF2B5EF4-FFF2-40B4-BE49-F238E27FC236}">
                <a16:creationId xmlns:a16="http://schemas.microsoft.com/office/drawing/2014/main" id="{8CD1EA19-700E-4679-ADB4-565AAA0E2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0475" y="3850269"/>
            <a:ext cx="14528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1" name="Oval 3287">
            <a:extLst>
              <a:ext uri="{FF2B5EF4-FFF2-40B4-BE49-F238E27FC236}">
                <a16:creationId xmlns:a16="http://schemas.microsoft.com/office/drawing/2014/main" id="{86A6CB37-823E-26FD-0C13-D07E91166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2480" y="3848034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2" name="Oval 3288">
            <a:extLst>
              <a:ext uri="{FF2B5EF4-FFF2-40B4-BE49-F238E27FC236}">
                <a16:creationId xmlns:a16="http://schemas.microsoft.com/office/drawing/2014/main" id="{0E8C2FAE-DC14-C724-E120-CD5C310F7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660" y="3815626"/>
            <a:ext cx="13410" cy="1229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3" name="Oval 3289">
            <a:extLst>
              <a:ext uri="{FF2B5EF4-FFF2-40B4-BE49-F238E27FC236}">
                <a16:creationId xmlns:a16="http://schemas.microsoft.com/office/drawing/2014/main" id="{D8FD718C-C419-BD66-DB6E-637754AA3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482" y="3839094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4" name="Oval 3290">
            <a:extLst>
              <a:ext uri="{FF2B5EF4-FFF2-40B4-BE49-F238E27FC236}">
                <a16:creationId xmlns:a16="http://schemas.microsoft.com/office/drawing/2014/main" id="{2C34DAF2-85BC-9304-F83C-98FB7B119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7895" y="3862562"/>
            <a:ext cx="13410" cy="1117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5" name="Oval 3291">
            <a:extLst>
              <a:ext uri="{FF2B5EF4-FFF2-40B4-BE49-F238E27FC236}">
                <a16:creationId xmlns:a16="http://schemas.microsoft.com/office/drawing/2014/main" id="{859D60F4-554F-4D36-5BBC-AC5FF7378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2826" y="3864797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6" name="Oval 3292">
            <a:extLst>
              <a:ext uri="{FF2B5EF4-FFF2-40B4-BE49-F238E27FC236}">
                <a16:creationId xmlns:a16="http://schemas.microsoft.com/office/drawing/2014/main" id="{C3B5D0C8-3607-3FC1-020B-9FF70E751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061" y="3888265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7" name="Oval 3293">
            <a:extLst>
              <a:ext uri="{FF2B5EF4-FFF2-40B4-BE49-F238E27FC236}">
                <a16:creationId xmlns:a16="http://schemas.microsoft.com/office/drawing/2014/main" id="{F1B81BCE-E579-B94D-86C8-0B9209EA2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13" y="390949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8" name="Oval 3294">
            <a:extLst>
              <a:ext uri="{FF2B5EF4-FFF2-40B4-BE49-F238E27FC236}">
                <a16:creationId xmlns:a16="http://schemas.microsoft.com/office/drawing/2014/main" id="{BDAFC253-44FF-2571-7E30-78EBF38D0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830" y="3888265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39" name="Oval 3295">
            <a:extLst>
              <a:ext uri="{FF2B5EF4-FFF2-40B4-BE49-F238E27FC236}">
                <a16:creationId xmlns:a16="http://schemas.microsoft.com/office/drawing/2014/main" id="{B69A7EA7-B0A1-4608-48B9-69E813BD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478" y="386256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0" name="Oval 3296">
            <a:extLst>
              <a:ext uri="{FF2B5EF4-FFF2-40B4-BE49-F238E27FC236}">
                <a16:creationId xmlns:a16="http://schemas.microsoft.com/office/drawing/2014/main" id="{C24EE39C-2711-171C-B817-708F1215A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45" y="387709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1" name="Oval 3297">
            <a:extLst>
              <a:ext uri="{FF2B5EF4-FFF2-40B4-BE49-F238E27FC236}">
                <a16:creationId xmlns:a16="http://schemas.microsoft.com/office/drawing/2014/main" id="{A88078EF-EC5F-3D61-333B-D2020B89E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2480" y="390055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2" name="Oval 3298">
            <a:extLst>
              <a:ext uri="{FF2B5EF4-FFF2-40B4-BE49-F238E27FC236}">
                <a16:creationId xmlns:a16="http://schemas.microsoft.com/office/drawing/2014/main" id="{8B680F0D-B712-F046-F9F5-95DDD396E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5832" y="3920673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3" name="Oval 3299">
            <a:extLst>
              <a:ext uri="{FF2B5EF4-FFF2-40B4-BE49-F238E27FC236}">
                <a16:creationId xmlns:a16="http://schemas.microsoft.com/office/drawing/2014/main" id="{C136DDCF-AF95-D95B-BCD8-5A2FA7E59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717" y="3978784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4" name="Oval 3300">
            <a:extLst>
              <a:ext uri="{FF2B5EF4-FFF2-40B4-BE49-F238E27FC236}">
                <a16:creationId xmlns:a16="http://schemas.microsoft.com/office/drawing/2014/main" id="{934FCCE2-B719-D75D-B835-51DD69792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657" y="401342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5" name="Oval 3301">
            <a:extLst>
              <a:ext uri="{FF2B5EF4-FFF2-40B4-BE49-F238E27FC236}">
                <a16:creationId xmlns:a16="http://schemas.microsoft.com/office/drawing/2014/main" id="{1D271F5E-D3F2-71EF-50C6-7E0BB092D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7895" y="4027955"/>
            <a:ext cx="11175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6" name="Oval 3302">
            <a:extLst>
              <a:ext uri="{FF2B5EF4-FFF2-40B4-BE49-F238E27FC236}">
                <a16:creationId xmlns:a16="http://schemas.microsoft.com/office/drawing/2014/main" id="{F5D27A35-AA67-BD61-A54F-7062C1088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174" y="4101711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7" name="Oval 3303">
            <a:extLst>
              <a:ext uri="{FF2B5EF4-FFF2-40B4-BE49-F238E27FC236}">
                <a16:creationId xmlns:a16="http://schemas.microsoft.com/office/drawing/2014/main" id="{FEEFFB0E-E905-D3D3-DE7E-63B01A122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408941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8" name="Oval 3304">
            <a:extLst>
              <a:ext uri="{FF2B5EF4-FFF2-40B4-BE49-F238E27FC236}">
                <a16:creationId xmlns:a16="http://schemas.microsoft.com/office/drawing/2014/main" id="{8A9F4B25-9935-BFA7-F940-6263BEE4F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236" y="4136354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49" name="Oval 3305">
            <a:extLst>
              <a:ext uri="{FF2B5EF4-FFF2-40B4-BE49-F238E27FC236}">
                <a16:creationId xmlns:a16="http://schemas.microsoft.com/office/drawing/2014/main" id="{913F62A0-622D-5102-2C4F-0F03D0DD5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580" y="414752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0" name="Oval 3306">
            <a:extLst>
              <a:ext uri="{FF2B5EF4-FFF2-40B4-BE49-F238E27FC236}">
                <a16:creationId xmlns:a16="http://schemas.microsoft.com/office/drawing/2014/main" id="{31555A84-1919-7518-D69B-798A1F074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0994" y="4159822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1" name="Oval 3307">
            <a:extLst>
              <a:ext uri="{FF2B5EF4-FFF2-40B4-BE49-F238E27FC236}">
                <a16:creationId xmlns:a16="http://schemas.microsoft.com/office/drawing/2014/main" id="{B8A12E7F-6209-B64A-537D-BDB0022C2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0994" y="412182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2" name="Oval 3308">
            <a:extLst>
              <a:ext uri="{FF2B5EF4-FFF2-40B4-BE49-F238E27FC236}">
                <a16:creationId xmlns:a16="http://schemas.microsoft.com/office/drawing/2014/main" id="{5905513E-467C-61BD-3743-E5103EB23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821" y="4185525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3" name="Oval 3309">
            <a:extLst>
              <a:ext uri="{FF2B5EF4-FFF2-40B4-BE49-F238E27FC236}">
                <a16:creationId xmlns:a16="http://schemas.microsoft.com/office/drawing/2014/main" id="{60D0014B-430C-9925-E0C6-87F6B5320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686" y="4127414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4" name="Oval 3310">
            <a:extLst>
              <a:ext uri="{FF2B5EF4-FFF2-40B4-BE49-F238E27FC236}">
                <a16:creationId xmlns:a16="http://schemas.microsoft.com/office/drawing/2014/main" id="{8892728A-4BAF-EA31-7F1C-9D295A173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4923" y="4130766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5" name="Oval 3311">
            <a:extLst>
              <a:ext uri="{FF2B5EF4-FFF2-40B4-BE49-F238E27FC236}">
                <a16:creationId xmlns:a16="http://schemas.microsoft.com/office/drawing/2014/main" id="{86C81C67-9C0D-5511-3570-5EFE8FF7F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4141941"/>
            <a:ext cx="11175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6" name="Oval 3312">
            <a:extLst>
              <a:ext uri="{FF2B5EF4-FFF2-40B4-BE49-F238E27FC236}">
                <a16:creationId xmlns:a16="http://schemas.microsoft.com/office/drawing/2014/main" id="{E11778B5-9D77-8C9C-5DBF-31D876CA4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748" y="4167644"/>
            <a:ext cx="11175" cy="1564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7" name="Oval 3313">
            <a:extLst>
              <a:ext uri="{FF2B5EF4-FFF2-40B4-BE49-F238E27FC236}">
                <a16:creationId xmlns:a16="http://schemas.microsoft.com/office/drawing/2014/main" id="{08078068-FA3F-71B5-2C9C-1B6DA82EB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0511" y="4170997"/>
            <a:ext cx="11175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8" name="Oval 3314">
            <a:extLst>
              <a:ext uri="{FF2B5EF4-FFF2-40B4-BE49-F238E27FC236}">
                <a16:creationId xmlns:a16="http://schemas.microsoft.com/office/drawing/2014/main" id="{4997618B-02B9-9B3D-35D3-F4C0D0A3D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409835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59" name="Oval 3315">
            <a:extLst>
              <a:ext uri="{FF2B5EF4-FFF2-40B4-BE49-F238E27FC236}">
                <a16:creationId xmlns:a16="http://schemas.microsoft.com/office/drawing/2014/main" id="{15BE76D8-A3A7-D694-0347-B83F5213D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400" y="4121826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0" name="Oval 3316">
            <a:extLst>
              <a:ext uri="{FF2B5EF4-FFF2-40B4-BE49-F238E27FC236}">
                <a16:creationId xmlns:a16="http://schemas.microsoft.com/office/drawing/2014/main" id="{0300A159-D011-13B0-F5E8-8D15B98FB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577" y="4002252"/>
            <a:ext cx="11175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1" name="Oval 3317">
            <a:extLst>
              <a:ext uri="{FF2B5EF4-FFF2-40B4-BE49-F238E27FC236}">
                <a16:creationId xmlns:a16="http://schemas.microsoft.com/office/drawing/2014/main" id="{65A1005E-6C8D-055B-0F2B-247CE3B50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582" y="3967609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2" name="Oval 3318">
            <a:extLst>
              <a:ext uri="{FF2B5EF4-FFF2-40B4-BE49-F238E27FC236}">
                <a16:creationId xmlns:a16="http://schemas.microsoft.com/office/drawing/2014/main" id="{D5B0494C-DB2F-1D07-1A9B-F6611075B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817" y="3993312"/>
            <a:ext cx="14528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3" name="Oval 3319">
            <a:extLst>
              <a:ext uri="{FF2B5EF4-FFF2-40B4-BE49-F238E27FC236}">
                <a16:creationId xmlns:a16="http://schemas.microsoft.com/office/drawing/2014/main" id="{2AC45C88-2078-9CBB-0480-F8F89072F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232" y="4007839"/>
            <a:ext cx="11175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4" name="Oval 3320">
            <a:extLst>
              <a:ext uri="{FF2B5EF4-FFF2-40B4-BE49-F238E27FC236}">
                <a16:creationId xmlns:a16="http://schemas.microsoft.com/office/drawing/2014/main" id="{E82A534C-BC26-F7E4-0BDB-B2C3DF96D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236" y="4031307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5" name="Oval 3321">
            <a:extLst>
              <a:ext uri="{FF2B5EF4-FFF2-40B4-BE49-F238E27FC236}">
                <a16:creationId xmlns:a16="http://schemas.microsoft.com/office/drawing/2014/main" id="{B75B573A-3C35-E399-3CFF-D0E9DF7DC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482" y="3926261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6" name="Oval 3322">
            <a:extLst>
              <a:ext uri="{FF2B5EF4-FFF2-40B4-BE49-F238E27FC236}">
                <a16:creationId xmlns:a16="http://schemas.microsoft.com/office/drawing/2014/main" id="{2E6C56AA-B26F-9A09-A2B6-F24647260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482" y="4107298"/>
            <a:ext cx="13410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7" name="Oval 3323">
            <a:extLst>
              <a:ext uri="{FF2B5EF4-FFF2-40B4-BE49-F238E27FC236}">
                <a16:creationId xmlns:a16="http://schemas.microsoft.com/office/drawing/2014/main" id="{DDBFAE8A-F023-CBD1-3898-7E9AD41F9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2307" y="387373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8" name="Oval 3324">
            <a:extLst>
              <a:ext uri="{FF2B5EF4-FFF2-40B4-BE49-F238E27FC236}">
                <a16:creationId xmlns:a16="http://schemas.microsoft.com/office/drawing/2014/main" id="{68FEA6C7-BE40-0E33-D037-635924E6C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482" y="390949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69" name="Oval 3325">
            <a:extLst>
              <a:ext uri="{FF2B5EF4-FFF2-40B4-BE49-F238E27FC236}">
                <a16:creationId xmlns:a16="http://schemas.microsoft.com/office/drawing/2014/main" id="{2516F51C-F174-BF03-38A4-753A271C7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717" y="3810039"/>
            <a:ext cx="22350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0" name="Oval 3326">
            <a:extLst>
              <a:ext uri="{FF2B5EF4-FFF2-40B4-BE49-F238E27FC236}">
                <a16:creationId xmlns:a16="http://schemas.microsoft.com/office/drawing/2014/main" id="{1E522D7D-E8B9-7D85-8264-2D90B5D23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9473" y="3953081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1" name="Oval 3327">
            <a:extLst>
              <a:ext uri="{FF2B5EF4-FFF2-40B4-BE49-F238E27FC236}">
                <a16:creationId xmlns:a16="http://schemas.microsoft.com/office/drawing/2014/main" id="{08C77EF3-320E-176A-AB3E-B9E943E81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003" y="3989959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2" name="Oval 3328">
            <a:extLst>
              <a:ext uri="{FF2B5EF4-FFF2-40B4-BE49-F238E27FC236}">
                <a16:creationId xmlns:a16="http://schemas.microsoft.com/office/drawing/2014/main" id="{88A8F9D0-FDA2-723F-F689-F835BAD53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43" y="3958669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3" name="Oval 3329">
            <a:extLst>
              <a:ext uri="{FF2B5EF4-FFF2-40B4-BE49-F238E27FC236}">
                <a16:creationId xmlns:a16="http://schemas.microsoft.com/office/drawing/2014/main" id="{BCF522F8-8288-4EC7-A547-944402917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5832" y="394414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4" name="Oval 3330">
            <a:extLst>
              <a:ext uri="{FF2B5EF4-FFF2-40B4-BE49-F238E27FC236}">
                <a16:creationId xmlns:a16="http://schemas.microsoft.com/office/drawing/2014/main" id="{11A042A0-A2D5-1BD5-786B-84AAE9E60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3172" y="401677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5" name="Oval 3331">
            <a:extLst>
              <a:ext uri="{FF2B5EF4-FFF2-40B4-BE49-F238E27FC236}">
                <a16:creationId xmlns:a16="http://schemas.microsoft.com/office/drawing/2014/main" id="{2E8F3A6E-7A18-A58F-62C8-1F6BCEEFA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063" y="404918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6" name="Oval 3332">
            <a:extLst>
              <a:ext uri="{FF2B5EF4-FFF2-40B4-BE49-F238E27FC236}">
                <a16:creationId xmlns:a16="http://schemas.microsoft.com/office/drawing/2014/main" id="{F2640624-788C-84C1-037B-FDCDF76FA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582" y="3864797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7" name="Oval 3333">
            <a:extLst>
              <a:ext uri="{FF2B5EF4-FFF2-40B4-BE49-F238E27FC236}">
                <a16:creationId xmlns:a16="http://schemas.microsoft.com/office/drawing/2014/main" id="{A2B4EC5A-38B5-FD73-693E-DBD4EBD55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992" y="389161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8" name="Oval 3334">
            <a:extLst>
              <a:ext uri="{FF2B5EF4-FFF2-40B4-BE49-F238E27FC236}">
                <a16:creationId xmlns:a16="http://schemas.microsoft.com/office/drawing/2014/main" id="{93F20198-38CE-8527-C316-F2819EB5E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1340" y="3935201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79" name="Oval 3335">
            <a:extLst>
              <a:ext uri="{FF2B5EF4-FFF2-40B4-BE49-F238E27FC236}">
                <a16:creationId xmlns:a16="http://schemas.microsoft.com/office/drawing/2014/main" id="{11758C35-F4A6-D547-CA65-D75862B57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2515" y="3960904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0" name="Oval 3336">
            <a:extLst>
              <a:ext uri="{FF2B5EF4-FFF2-40B4-BE49-F238E27FC236}">
                <a16:creationId xmlns:a16="http://schemas.microsoft.com/office/drawing/2014/main" id="{27D289B8-384D-D47C-7319-898EF5F41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644" y="3906145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1" name="Oval 3337">
            <a:extLst>
              <a:ext uri="{FF2B5EF4-FFF2-40B4-BE49-F238E27FC236}">
                <a16:creationId xmlns:a16="http://schemas.microsoft.com/office/drawing/2014/main" id="{2F104114-FD5B-9AD7-6923-8A73C7A4E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753" y="3810039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2" name="Oval 3338">
            <a:extLst>
              <a:ext uri="{FF2B5EF4-FFF2-40B4-BE49-F238E27FC236}">
                <a16:creationId xmlns:a16="http://schemas.microsoft.com/office/drawing/2014/main" id="{7066652F-7B6E-5969-7A14-EEA8859A3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3172" y="3835742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3" name="Oval 3339">
            <a:extLst>
              <a:ext uri="{FF2B5EF4-FFF2-40B4-BE49-F238E27FC236}">
                <a16:creationId xmlns:a16="http://schemas.microsoft.com/office/drawing/2014/main" id="{DA578F39-8EB5-CFAE-76FD-8F4ED29FE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9589" y="3848034"/>
            <a:ext cx="21233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4" name="Oval 3340">
            <a:extLst>
              <a:ext uri="{FF2B5EF4-FFF2-40B4-BE49-F238E27FC236}">
                <a16:creationId xmlns:a16="http://schemas.microsoft.com/office/drawing/2014/main" id="{C65D3941-4791-C29B-5828-3F6F7AFEF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828" y="387373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5" name="Oval 3341">
            <a:extLst>
              <a:ext uri="{FF2B5EF4-FFF2-40B4-BE49-F238E27FC236}">
                <a16:creationId xmlns:a16="http://schemas.microsoft.com/office/drawing/2014/main" id="{8924AB93-EDFA-924B-22D8-74590C581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657" y="3859210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6" name="Oval 3342">
            <a:extLst>
              <a:ext uri="{FF2B5EF4-FFF2-40B4-BE49-F238E27FC236}">
                <a16:creationId xmlns:a16="http://schemas.microsoft.com/office/drawing/2014/main" id="{91947EFB-5FF6-ADDB-4260-B8D222856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7895" y="3879325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7" name="Oval 3343">
            <a:extLst>
              <a:ext uri="{FF2B5EF4-FFF2-40B4-BE49-F238E27FC236}">
                <a16:creationId xmlns:a16="http://schemas.microsoft.com/office/drawing/2014/main" id="{8CB8D314-F036-46AF-9A25-E21326879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828" y="373740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8" name="Oval 3344">
            <a:extLst>
              <a:ext uri="{FF2B5EF4-FFF2-40B4-BE49-F238E27FC236}">
                <a16:creationId xmlns:a16="http://schemas.microsoft.com/office/drawing/2014/main" id="{90694960-6942-8E30-E800-B38714A9A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828" y="377204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89" name="Oval 3345">
            <a:extLst>
              <a:ext uri="{FF2B5EF4-FFF2-40B4-BE49-F238E27FC236}">
                <a16:creationId xmlns:a16="http://schemas.microsoft.com/office/drawing/2014/main" id="{F3BEE7C8-4B40-D004-4D42-230AB52EB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5890" y="3696052"/>
            <a:ext cx="22350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0" name="Oval 3346">
            <a:extLst>
              <a:ext uri="{FF2B5EF4-FFF2-40B4-BE49-F238E27FC236}">
                <a16:creationId xmlns:a16="http://schemas.microsoft.com/office/drawing/2014/main" id="{3E3B0CBB-DDE4-D06E-8F3A-A2A9CD118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660" y="3693817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1" name="Oval 3347">
            <a:extLst>
              <a:ext uri="{FF2B5EF4-FFF2-40B4-BE49-F238E27FC236}">
                <a16:creationId xmlns:a16="http://schemas.microsoft.com/office/drawing/2014/main" id="{65921476-C23D-E2B6-C087-8FB1F974C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660" y="3786571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2" name="Oval 3348">
            <a:extLst>
              <a:ext uri="{FF2B5EF4-FFF2-40B4-BE49-F238E27FC236}">
                <a16:creationId xmlns:a16="http://schemas.microsoft.com/office/drawing/2014/main" id="{3EC18A1E-A1F5-9CCD-7289-D3B029E2C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72" y="366476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3" name="Oval 3349">
            <a:extLst>
              <a:ext uri="{FF2B5EF4-FFF2-40B4-BE49-F238E27FC236}">
                <a16:creationId xmlns:a16="http://schemas.microsoft.com/office/drawing/2014/main" id="{5EC7174F-0483-46C7-B1BB-CF394FC77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2307" y="3603298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4" name="Oval 3350">
            <a:extLst>
              <a:ext uri="{FF2B5EF4-FFF2-40B4-BE49-F238E27FC236}">
                <a16:creationId xmlns:a16="http://schemas.microsoft.com/office/drawing/2014/main" id="{AEC9FC7B-162F-379A-F930-B6DF7D6B7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2307" y="3629001"/>
            <a:ext cx="18998" cy="21233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5" name="Oval 3351">
            <a:extLst>
              <a:ext uri="{FF2B5EF4-FFF2-40B4-BE49-F238E27FC236}">
                <a16:creationId xmlns:a16="http://schemas.microsoft.com/office/drawing/2014/main" id="{BC7C7FB4-508C-2446-D7E3-5AF163E46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660" y="347478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6" name="Oval 3352">
            <a:extLst>
              <a:ext uri="{FF2B5EF4-FFF2-40B4-BE49-F238E27FC236}">
                <a16:creationId xmlns:a16="http://schemas.microsoft.com/office/drawing/2014/main" id="{622672E9-9E54-1985-A628-0B25237A0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070" y="4071538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7" name="Oval 3353">
            <a:extLst>
              <a:ext uri="{FF2B5EF4-FFF2-40B4-BE49-F238E27FC236}">
                <a16:creationId xmlns:a16="http://schemas.microsoft.com/office/drawing/2014/main" id="{92C56B58-2281-D9B7-804B-8F7C523D8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653" y="406930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8" name="Oval 3354">
            <a:extLst>
              <a:ext uri="{FF2B5EF4-FFF2-40B4-BE49-F238E27FC236}">
                <a16:creationId xmlns:a16="http://schemas.microsoft.com/office/drawing/2014/main" id="{CAD6CAE6-FFAA-B0B0-E0B0-415023A4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0303" y="4083830"/>
            <a:ext cx="11175" cy="1452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499" name="Oval 3355">
            <a:extLst>
              <a:ext uri="{FF2B5EF4-FFF2-40B4-BE49-F238E27FC236}">
                <a16:creationId xmlns:a16="http://schemas.microsoft.com/office/drawing/2014/main" id="{12D6CCE0-ECCE-C7C5-4EFD-10B8C647A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717" y="4045835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0" name="Oval 3356">
            <a:extLst>
              <a:ext uri="{FF2B5EF4-FFF2-40B4-BE49-F238E27FC236}">
                <a16:creationId xmlns:a16="http://schemas.microsoft.com/office/drawing/2014/main" id="{9A12F41C-1EB0-B1CC-26BA-05391E95F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719" y="406036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1" name="Oval 3357">
            <a:extLst>
              <a:ext uri="{FF2B5EF4-FFF2-40B4-BE49-F238E27FC236}">
                <a16:creationId xmlns:a16="http://schemas.microsoft.com/office/drawing/2014/main" id="{FE2149FE-41C4-D2D7-6944-1D956B13C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72" y="4147529"/>
            <a:ext cx="18998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2" name="Oval 3358">
            <a:extLst>
              <a:ext uri="{FF2B5EF4-FFF2-40B4-BE49-F238E27FC236}">
                <a16:creationId xmlns:a16="http://schemas.microsoft.com/office/drawing/2014/main" id="{5AD30D4B-C896-9D34-F6C3-BC3C89174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5890" y="413300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3" name="Oval 3359">
            <a:extLst>
              <a:ext uri="{FF2B5EF4-FFF2-40B4-BE49-F238E27FC236}">
                <a16:creationId xmlns:a16="http://schemas.microsoft.com/office/drawing/2014/main" id="{46B342AC-463D-83F4-0405-3FB5DB616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3655" y="410729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4" name="Oval 3360">
            <a:extLst>
              <a:ext uri="{FF2B5EF4-FFF2-40B4-BE49-F238E27FC236}">
                <a16:creationId xmlns:a16="http://schemas.microsoft.com/office/drawing/2014/main" id="{7953B274-1496-448B-7416-2C593E91B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648" y="4150881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5" name="Oval 3361">
            <a:extLst>
              <a:ext uri="{FF2B5EF4-FFF2-40B4-BE49-F238E27FC236}">
                <a16:creationId xmlns:a16="http://schemas.microsoft.com/office/drawing/2014/main" id="{D2534574-FFFA-13F2-68F9-1D3836287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232" y="4183289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6" name="Oval 3362">
            <a:extLst>
              <a:ext uri="{FF2B5EF4-FFF2-40B4-BE49-F238E27FC236}">
                <a16:creationId xmlns:a16="http://schemas.microsoft.com/office/drawing/2014/main" id="{472C0B0C-4B7C-91BA-718B-B3709FD1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1513" y="4138589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7" name="Oval 3363">
            <a:extLst>
              <a:ext uri="{FF2B5EF4-FFF2-40B4-BE49-F238E27FC236}">
                <a16:creationId xmlns:a16="http://schemas.microsoft.com/office/drawing/2014/main" id="{9B53CCA7-52E7-615D-BB59-AB7CB6A37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2515" y="4124061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8" name="Oval 3364">
            <a:extLst>
              <a:ext uri="{FF2B5EF4-FFF2-40B4-BE49-F238E27FC236}">
                <a16:creationId xmlns:a16="http://schemas.microsoft.com/office/drawing/2014/main" id="{AD91D1E2-980B-4029-4408-29E03E643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988" y="4101711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09" name="Oval 3365">
            <a:extLst>
              <a:ext uri="{FF2B5EF4-FFF2-40B4-BE49-F238E27FC236}">
                <a16:creationId xmlns:a16="http://schemas.microsoft.com/office/drawing/2014/main" id="{96EB9C9C-33A0-3397-717D-8338F3E0B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1513" y="407824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0" name="Oval 3366">
            <a:extLst>
              <a:ext uri="{FF2B5EF4-FFF2-40B4-BE49-F238E27FC236}">
                <a16:creationId xmlns:a16="http://schemas.microsoft.com/office/drawing/2014/main" id="{EE13BC18-EFCD-76D4-9026-B6140766C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2480" y="409277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1" name="Oval 3367">
            <a:extLst>
              <a:ext uri="{FF2B5EF4-FFF2-40B4-BE49-F238E27FC236}">
                <a16:creationId xmlns:a16="http://schemas.microsoft.com/office/drawing/2014/main" id="{8E89E751-EA11-847E-D172-B4E587100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247" y="408718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2" name="Oval 3368">
            <a:extLst>
              <a:ext uri="{FF2B5EF4-FFF2-40B4-BE49-F238E27FC236}">
                <a16:creationId xmlns:a16="http://schemas.microsoft.com/office/drawing/2014/main" id="{D93105AE-8143-38B8-3B32-35933D3F6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4888" y="4087183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3" name="Oval 3369">
            <a:extLst>
              <a:ext uri="{FF2B5EF4-FFF2-40B4-BE49-F238E27FC236}">
                <a16:creationId xmlns:a16="http://schemas.microsoft.com/office/drawing/2014/main" id="{03FF1292-D355-69EC-7E44-250E85D91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0303" y="4069303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4" name="Oval 3370">
            <a:extLst>
              <a:ext uri="{FF2B5EF4-FFF2-40B4-BE49-F238E27FC236}">
                <a16:creationId xmlns:a16="http://schemas.microsoft.com/office/drawing/2014/main" id="{1A046003-335A-AE6D-F843-ECA976C42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653" y="404024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5" name="Oval 3371">
            <a:extLst>
              <a:ext uri="{FF2B5EF4-FFF2-40B4-BE49-F238E27FC236}">
                <a16:creationId xmlns:a16="http://schemas.microsoft.com/office/drawing/2014/main" id="{6973C124-4CB3-557C-A697-ACD349920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1305" y="411623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6" name="Oval 3372">
            <a:extLst>
              <a:ext uri="{FF2B5EF4-FFF2-40B4-BE49-F238E27FC236}">
                <a16:creationId xmlns:a16="http://schemas.microsoft.com/office/drawing/2014/main" id="{63F443B1-C412-94C0-B2CD-E606FCCC9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4484" y="4138589"/>
            <a:ext cx="2123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7" name="Oval 3373">
            <a:extLst>
              <a:ext uri="{FF2B5EF4-FFF2-40B4-BE49-F238E27FC236}">
                <a16:creationId xmlns:a16="http://schemas.microsoft.com/office/drawing/2014/main" id="{405C2538-ED06-C082-B908-D977F6644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717" y="4156469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8" name="Oval 3374">
            <a:extLst>
              <a:ext uri="{FF2B5EF4-FFF2-40B4-BE49-F238E27FC236}">
                <a16:creationId xmlns:a16="http://schemas.microsoft.com/office/drawing/2014/main" id="{93CFD57B-F3AF-3E47-830D-29D05D513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478" y="410171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19" name="Oval 3375">
            <a:extLst>
              <a:ext uri="{FF2B5EF4-FFF2-40B4-BE49-F238E27FC236}">
                <a16:creationId xmlns:a16="http://schemas.microsoft.com/office/drawing/2014/main" id="{9B4786D6-9620-5796-F367-7A0569822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3655" y="4049187"/>
            <a:ext cx="21233" cy="2235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0" name="Oval 3376">
            <a:extLst>
              <a:ext uri="{FF2B5EF4-FFF2-40B4-BE49-F238E27FC236}">
                <a16:creationId xmlns:a16="http://schemas.microsoft.com/office/drawing/2014/main" id="{7EC61453-094A-C590-F756-CA633411D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4888" y="4022367"/>
            <a:ext cx="20115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1" name="Oval 3377">
            <a:extLst>
              <a:ext uri="{FF2B5EF4-FFF2-40B4-BE49-F238E27FC236}">
                <a16:creationId xmlns:a16="http://schemas.microsoft.com/office/drawing/2014/main" id="{0092E7F9-05E6-2704-5BAF-0AF582D8A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4484" y="4089418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2" name="Oval 3378">
            <a:extLst>
              <a:ext uri="{FF2B5EF4-FFF2-40B4-BE49-F238E27FC236}">
                <a16:creationId xmlns:a16="http://schemas.microsoft.com/office/drawing/2014/main" id="{14D6ECDB-D3B0-9569-415A-D49127BEE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719" y="411847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3" name="Oval 3379">
            <a:extLst>
              <a:ext uri="{FF2B5EF4-FFF2-40B4-BE49-F238E27FC236}">
                <a16:creationId xmlns:a16="http://schemas.microsoft.com/office/drawing/2014/main" id="{D709836D-119A-63B4-2590-557359E29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45" y="4162057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4" name="Oval 3380">
            <a:extLst>
              <a:ext uri="{FF2B5EF4-FFF2-40B4-BE49-F238E27FC236}">
                <a16:creationId xmlns:a16="http://schemas.microsoft.com/office/drawing/2014/main" id="{14FD405E-E9A6-F68D-FA29-3C66CB6B1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1305" y="4133001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5" name="Oval 3381">
            <a:extLst>
              <a:ext uri="{FF2B5EF4-FFF2-40B4-BE49-F238E27FC236}">
                <a16:creationId xmlns:a16="http://schemas.microsoft.com/office/drawing/2014/main" id="{5AA4365E-88BA-EC07-31F0-C5D3844B1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232" y="414529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6" name="Oval 3382">
            <a:extLst>
              <a:ext uri="{FF2B5EF4-FFF2-40B4-BE49-F238E27FC236}">
                <a16:creationId xmlns:a16="http://schemas.microsoft.com/office/drawing/2014/main" id="{4E2D28BC-2066-8DAD-58A0-67BBA1F5B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824" y="410729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7" name="Oval 3383">
            <a:extLst>
              <a:ext uri="{FF2B5EF4-FFF2-40B4-BE49-F238E27FC236}">
                <a16:creationId xmlns:a16="http://schemas.microsoft.com/office/drawing/2014/main" id="{E801C143-3EA4-5F20-3252-57F6AE1B5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167" y="413076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8" name="Oval 3384">
            <a:extLst>
              <a:ext uri="{FF2B5EF4-FFF2-40B4-BE49-F238E27FC236}">
                <a16:creationId xmlns:a16="http://schemas.microsoft.com/office/drawing/2014/main" id="{290316B7-B3E3-492C-3D86-A25DCC4F1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229" y="4101711"/>
            <a:ext cx="22350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29" name="Oval 3385">
            <a:extLst>
              <a:ext uri="{FF2B5EF4-FFF2-40B4-BE49-F238E27FC236}">
                <a16:creationId xmlns:a16="http://schemas.microsoft.com/office/drawing/2014/main" id="{853984FB-24AB-9102-93E0-79BA7E729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999" y="4130766"/>
            <a:ext cx="21233" cy="2235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0" name="Oval 3386">
            <a:extLst>
              <a:ext uri="{FF2B5EF4-FFF2-40B4-BE49-F238E27FC236}">
                <a16:creationId xmlns:a16="http://schemas.microsoft.com/office/drawing/2014/main" id="{F2C17C61-AB7D-FFAE-82BE-86BEF5BF0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644" y="4083830"/>
            <a:ext cx="22350" cy="23468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1" name="Oval 3387">
            <a:extLst>
              <a:ext uri="{FF2B5EF4-FFF2-40B4-BE49-F238E27FC236}">
                <a16:creationId xmlns:a16="http://schemas.microsoft.com/office/drawing/2014/main" id="{A2920F18-DDBB-C75E-72AE-8CF1756CC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997" y="4116238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2" name="Oval 3388">
            <a:extLst>
              <a:ext uri="{FF2B5EF4-FFF2-40B4-BE49-F238E27FC236}">
                <a16:creationId xmlns:a16="http://schemas.microsoft.com/office/drawing/2014/main" id="{696EA765-FB12-107A-B31F-CEC7EF3AB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405" y="4159822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3" name="Oval 3389">
            <a:extLst>
              <a:ext uri="{FF2B5EF4-FFF2-40B4-BE49-F238E27FC236}">
                <a16:creationId xmlns:a16="http://schemas.microsoft.com/office/drawing/2014/main" id="{1C296AA8-2AF3-6116-80F1-CBC12BAA3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407" y="417099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4" name="Oval 3390">
            <a:extLst>
              <a:ext uri="{FF2B5EF4-FFF2-40B4-BE49-F238E27FC236}">
                <a16:creationId xmlns:a16="http://schemas.microsoft.com/office/drawing/2014/main" id="{79C0A04F-874B-9208-CF2E-2D1EC5B55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586" y="4162057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5" name="Oval 3391">
            <a:extLst>
              <a:ext uri="{FF2B5EF4-FFF2-40B4-BE49-F238E27FC236}">
                <a16:creationId xmlns:a16="http://schemas.microsoft.com/office/drawing/2014/main" id="{CCD3A133-4D42-CA75-E67E-CD9864B20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582" y="4130766"/>
            <a:ext cx="2123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6" name="Oval 3392">
            <a:extLst>
              <a:ext uri="{FF2B5EF4-FFF2-40B4-BE49-F238E27FC236}">
                <a16:creationId xmlns:a16="http://schemas.microsoft.com/office/drawing/2014/main" id="{301DE426-268E-C04D-4190-E4ADAFC3C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750" y="403130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7" name="Oval 3393">
            <a:extLst>
              <a:ext uri="{FF2B5EF4-FFF2-40B4-BE49-F238E27FC236}">
                <a16:creationId xmlns:a16="http://schemas.microsoft.com/office/drawing/2014/main" id="{0719EB65-D67B-D6E3-EA5E-9A3380E3D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6928" y="407824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8" name="Oval 3394">
            <a:extLst>
              <a:ext uri="{FF2B5EF4-FFF2-40B4-BE49-F238E27FC236}">
                <a16:creationId xmlns:a16="http://schemas.microsoft.com/office/drawing/2014/main" id="{888EEA2C-417E-65A7-21CD-B24FFD260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1340" y="405477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39" name="Oval 3395">
            <a:extLst>
              <a:ext uri="{FF2B5EF4-FFF2-40B4-BE49-F238E27FC236}">
                <a16:creationId xmlns:a16="http://schemas.microsoft.com/office/drawing/2014/main" id="{E7DA8658-ADDE-B435-E107-AC30667B1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815" y="4083830"/>
            <a:ext cx="27938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0" name="Oval 3396">
            <a:extLst>
              <a:ext uri="{FF2B5EF4-FFF2-40B4-BE49-F238E27FC236}">
                <a16:creationId xmlns:a16="http://schemas.microsoft.com/office/drawing/2014/main" id="{924202D1-95CF-C397-BFEE-1DDC98AEC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342" y="4130766"/>
            <a:ext cx="26820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1" name="Oval 3397">
            <a:extLst>
              <a:ext uri="{FF2B5EF4-FFF2-40B4-BE49-F238E27FC236}">
                <a16:creationId xmlns:a16="http://schemas.microsoft.com/office/drawing/2014/main" id="{177BEDBD-3390-039D-3170-A2E3039DB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997" y="4065950"/>
            <a:ext cx="26820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2" name="Oval 3398">
            <a:extLst>
              <a:ext uri="{FF2B5EF4-FFF2-40B4-BE49-F238E27FC236}">
                <a16:creationId xmlns:a16="http://schemas.microsoft.com/office/drawing/2014/main" id="{3FE16842-8B38-AB0A-2573-11F068C5B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3958669"/>
            <a:ext cx="22350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3" name="Oval 3399">
            <a:extLst>
              <a:ext uri="{FF2B5EF4-FFF2-40B4-BE49-F238E27FC236}">
                <a16:creationId xmlns:a16="http://schemas.microsoft.com/office/drawing/2014/main" id="{007BDE10-5FB4-C01B-B6D2-4C6B75C31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3940788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4" name="Oval 3400">
            <a:extLst>
              <a:ext uri="{FF2B5EF4-FFF2-40B4-BE49-F238E27FC236}">
                <a16:creationId xmlns:a16="http://schemas.microsoft.com/office/drawing/2014/main" id="{E6AE281B-87EB-AFCD-154E-400E9F109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269" y="3982136"/>
            <a:ext cx="21233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5" name="Oval 3401">
            <a:extLst>
              <a:ext uri="{FF2B5EF4-FFF2-40B4-BE49-F238E27FC236}">
                <a16:creationId xmlns:a16="http://schemas.microsoft.com/office/drawing/2014/main" id="{46945075-C3E1-3639-E0E3-5B891B9D6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092" y="4022367"/>
            <a:ext cx="22350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6" name="Oval 3402">
            <a:extLst>
              <a:ext uri="{FF2B5EF4-FFF2-40B4-BE49-F238E27FC236}">
                <a16:creationId xmlns:a16="http://schemas.microsoft.com/office/drawing/2014/main" id="{C2F46DB7-92FB-2CC8-3662-56C5F3A54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509" y="4089418"/>
            <a:ext cx="21233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7" name="Oval 3403">
            <a:extLst>
              <a:ext uri="{FF2B5EF4-FFF2-40B4-BE49-F238E27FC236}">
                <a16:creationId xmlns:a16="http://schemas.microsoft.com/office/drawing/2014/main" id="{32247188-9AED-1371-A9C1-E4490FAD9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4051422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8" name="Oval 3404">
            <a:extLst>
              <a:ext uri="{FF2B5EF4-FFF2-40B4-BE49-F238E27FC236}">
                <a16:creationId xmlns:a16="http://schemas.microsoft.com/office/drawing/2014/main" id="{86ED8847-B475-A1CF-D2EA-1A4824F21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327" y="4074890"/>
            <a:ext cx="22350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49" name="Oval 3405">
            <a:extLst>
              <a:ext uri="{FF2B5EF4-FFF2-40B4-BE49-F238E27FC236}">
                <a16:creationId xmlns:a16="http://schemas.microsoft.com/office/drawing/2014/main" id="{5683600D-DC43-DC42-6576-B26DA6A86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0742" y="4045835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0" name="Oval 3406">
            <a:extLst>
              <a:ext uri="{FF2B5EF4-FFF2-40B4-BE49-F238E27FC236}">
                <a16:creationId xmlns:a16="http://schemas.microsoft.com/office/drawing/2014/main" id="{A35078C9-DFED-044D-3605-4AD22AF97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0511" y="407824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1" name="Oval 3407">
            <a:extLst>
              <a:ext uri="{FF2B5EF4-FFF2-40B4-BE49-F238E27FC236}">
                <a16:creationId xmlns:a16="http://schemas.microsoft.com/office/drawing/2014/main" id="{93E11B95-91D8-D6AB-0D52-7A9EC97E6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6156" y="4031307"/>
            <a:ext cx="20115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2" name="Oval 3408">
            <a:extLst>
              <a:ext uri="{FF2B5EF4-FFF2-40B4-BE49-F238E27FC236}">
                <a16:creationId xmlns:a16="http://schemas.microsoft.com/office/drawing/2014/main" id="{71C5C3EC-93EA-BEF6-624B-900334FED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509" y="4060363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3" name="Oval 3409">
            <a:extLst>
              <a:ext uri="{FF2B5EF4-FFF2-40B4-BE49-F238E27FC236}">
                <a16:creationId xmlns:a16="http://schemas.microsoft.com/office/drawing/2014/main" id="{A918B056-0E9E-115B-AAF2-55D3AFF88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4103946"/>
            <a:ext cx="21233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4" name="Oval 3410">
            <a:extLst>
              <a:ext uri="{FF2B5EF4-FFF2-40B4-BE49-F238E27FC236}">
                <a16:creationId xmlns:a16="http://schemas.microsoft.com/office/drawing/2014/main" id="{81C5A744-6357-ACC3-2C8E-1B5C8D3C9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2919" y="4118474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5" name="Oval 3411">
            <a:extLst>
              <a:ext uri="{FF2B5EF4-FFF2-40B4-BE49-F238E27FC236}">
                <a16:creationId xmlns:a16="http://schemas.microsoft.com/office/drawing/2014/main" id="{E304DF57-F58B-35AD-F5B2-19D0185E7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2746" y="4107298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6" name="Oval 3412">
            <a:extLst>
              <a:ext uri="{FF2B5EF4-FFF2-40B4-BE49-F238E27FC236}">
                <a16:creationId xmlns:a16="http://schemas.microsoft.com/office/drawing/2014/main" id="{8108ED87-3929-BD28-5918-BA4A385C0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4094" y="407489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7" name="Oval 3413">
            <a:extLst>
              <a:ext uri="{FF2B5EF4-FFF2-40B4-BE49-F238E27FC236}">
                <a16:creationId xmlns:a16="http://schemas.microsoft.com/office/drawing/2014/main" id="{50B02609-CB3C-C133-8564-DB84C50E0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2307" y="3859210"/>
            <a:ext cx="18998" cy="2011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8" name="Oval 3414">
            <a:extLst>
              <a:ext uri="{FF2B5EF4-FFF2-40B4-BE49-F238E27FC236}">
                <a16:creationId xmlns:a16="http://schemas.microsoft.com/office/drawing/2014/main" id="{663D48E7-A1DF-0903-0F59-A69106C2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418" y="387709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59" name="Oval 3415">
            <a:extLst>
              <a:ext uri="{FF2B5EF4-FFF2-40B4-BE49-F238E27FC236}">
                <a16:creationId xmlns:a16="http://schemas.microsoft.com/office/drawing/2014/main" id="{BAAF9EFB-2F7C-FD1E-D535-02F670324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979" y="3806686"/>
            <a:ext cx="26820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0" name="Oval 3416">
            <a:extLst>
              <a:ext uri="{FF2B5EF4-FFF2-40B4-BE49-F238E27FC236}">
                <a16:creationId xmlns:a16="http://schemas.microsoft.com/office/drawing/2014/main" id="{5793089C-88EB-B1BF-02B3-AE118E66C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70" y="377763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1" name="Oval 3417">
            <a:extLst>
              <a:ext uri="{FF2B5EF4-FFF2-40B4-BE49-F238E27FC236}">
                <a16:creationId xmlns:a16="http://schemas.microsoft.com/office/drawing/2014/main" id="{E8490850-1839-35BE-DF47-73FA751FA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143" y="381562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2" name="Oval 3418">
            <a:extLst>
              <a:ext uri="{FF2B5EF4-FFF2-40B4-BE49-F238E27FC236}">
                <a16:creationId xmlns:a16="http://schemas.microsoft.com/office/drawing/2014/main" id="{279E59A5-460D-206D-860B-1B6D0321C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1961" y="380445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3" name="Oval 3419">
            <a:extLst>
              <a:ext uri="{FF2B5EF4-FFF2-40B4-BE49-F238E27FC236}">
                <a16:creationId xmlns:a16="http://schemas.microsoft.com/office/drawing/2014/main" id="{A6E79DAF-D4F4-EF8D-9C70-C7A8CFE7A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3793" y="360329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4" name="Oval 3420">
            <a:extLst>
              <a:ext uri="{FF2B5EF4-FFF2-40B4-BE49-F238E27FC236}">
                <a16:creationId xmlns:a16="http://schemas.microsoft.com/office/drawing/2014/main" id="{EED58F65-2A01-EFB9-266B-C047EAC85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8205" y="351836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5" name="Oval 3421">
            <a:extLst>
              <a:ext uri="{FF2B5EF4-FFF2-40B4-BE49-F238E27FC236}">
                <a16:creationId xmlns:a16="http://schemas.microsoft.com/office/drawing/2014/main" id="{525FFEDB-F065-12E3-956D-7E89FAE04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49825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6" name="Oval 3422">
            <a:extLst>
              <a:ext uri="{FF2B5EF4-FFF2-40B4-BE49-F238E27FC236}">
                <a16:creationId xmlns:a16="http://schemas.microsoft.com/office/drawing/2014/main" id="{FF534FF6-830E-7A60-0DF6-FEBA2BB76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8804" y="3494899"/>
            <a:ext cx="26820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7" name="Oval 3423">
            <a:extLst>
              <a:ext uri="{FF2B5EF4-FFF2-40B4-BE49-F238E27FC236}">
                <a16:creationId xmlns:a16="http://schemas.microsoft.com/office/drawing/2014/main" id="{714CB0ED-56A9-BDB1-4BF8-90882A09A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453" y="345802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8" name="Oval 3424">
            <a:extLst>
              <a:ext uri="{FF2B5EF4-FFF2-40B4-BE49-F238E27FC236}">
                <a16:creationId xmlns:a16="http://schemas.microsoft.com/office/drawing/2014/main" id="{B3AD50EB-6303-1CDB-523B-246B165A8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810" y="341332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69" name="Oval 3425">
            <a:extLst>
              <a:ext uri="{FF2B5EF4-FFF2-40B4-BE49-F238E27FC236}">
                <a16:creationId xmlns:a16="http://schemas.microsoft.com/office/drawing/2014/main" id="{BC8FE3BC-356A-39E0-43EB-99A1E7A1A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6280" y="338761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0" name="Oval 3426">
            <a:extLst>
              <a:ext uri="{FF2B5EF4-FFF2-40B4-BE49-F238E27FC236}">
                <a16:creationId xmlns:a16="http://schemas.microsoft.com/office/drawing/2014/main" id="{E9DDC779-D7DF-97EA-A481-CDDDB39B8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41332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1" name="Oval 3427">
            <a:extLst>
              <a:ext uri="{FF2B5EF4-FFF2-40B4-BE49-F238E27FC236}">
                <a16:creationId xmlns:a16="http://schemas.microsoft.com/office/drawing/2014/main" id="{011AF710-39AB-783B-8BE4-4DC13861D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391" y="341667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2" name="Oval 3428">
            <a:extLst>
              <a:ext uri="{FF2B5EF4-FFF2-40B4-BE49-F238E27FC236}">
                <a16:creationId xmlns:a16="http://schemas.microsoft.com/office/drawing/2014/main" id="{16BB3DB3-9A7C-2A3D-12F0-D9F0D617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8977" y="339097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3" name="Oval 3429">
            <a:extLst>
              <a:ext uri="{FF2B5EF4-FFF2-40B4-BE49-F238E27FC236}">
                <a16:creationId xmlns:a16="http://schemas.microsoft.com/office/drawing/2014/main" id="{1E85682A-4ED3-EA1F-FF51-A68CD73AD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624" y="345131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4" name="Oval 3430">
            <a:extLst>
              <a:ext uri="{FF2B5EF4-FFF2-40B4-BE49-F238E27FC236}">
                <a16:creationId xmlns:a16="http://schemas.microsoft.com/office/drawing/2014/main" id="{4ECCD221-9B7D-D897-32B8-EAABA3DC0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56530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5" name="Oval 3431">
            <a:extLst>
              <a:ext uri="{FF2B5EF4-FFF2-40B4-BE49-F238E27FC236}">
                <a16:creationId xmlns:a16="http://schemas.microsoft.com/office/drawing/2014/main" id="{EBD59EDE-C7D5-5524-BC46-E9B8C7C06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8631" y="356865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6" name="Oval 3432">
            <a:extLst>
              <a:ext uri="{FF2B5EF4-FFF2-40B4-BE49-F238E27FC236}">
                <a16:creationId xmlns:a16="http://schemas.microsoft.com/office/drawing/2014/main" id="{3513541A-7508-508B-0892-0213DE71D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5048" y="355971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7" name="Oval 3433">
            <a:extLst>
              <a:ext uri="{FF2B5EF4-FFF2-40B4-BE49-F238E27FC236}">
                <a16:creationId xmlns:a16="http://schemas.microsoft.com/office/drawing/2014/main" id="{665BB6A7-9043-2E1C-DC95-288D14476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9460" y="3507192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8" name="Oval 3434">
            <a:extLst>
              <a:ext uri="{FF2B5EF4-FFF2-40B4-BE49-F238E27FC236}">
                <a16:creationId xmlns:a16="http://schemas.microsoft.com/office/drawing/2014/main" id="{AFBD4F7E-B042-427A-969A-CE52CC497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9633" y="348037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79" name="Oval 3435">
            <a:extLst>
              <a:ext uri="{FF2B5EF4-FFF2-40B4-BE49-F238E27FC236}">
                <a16:creationId xmlns:a16="http://schemas.microsoft.com/office/drawing/2014/main" id="{F70B16FF-306E-6374-FE35-653A9A48A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44014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0" name="Oval 3436">
            <a:extLst>
              <a:ext uri="{FF2B5EF4-FFF2-40B4-BE49-F238E27FC236}">
                <a16:creationId xmlns:a16="http://schemas.microsoft.com/office/drawing/2014/main" id="{933B5874-AF5C-97E6-D53E-08761E57B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0808" y="336414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1" name="Oval 3437">
            <a:extLst>
              <a:ext uri="{FF2B5EF4-FFF2-40B4-BE49-F238E27FC236}">
                <a16:creationId xmlns:a16="http://schemas.microsoft.com/office/drawing/2014/main" id="{6B8D59B9-268C-0F30-92F1-2674D395E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220" y="365805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2" name="Oval 3438">
            <a:extLst>
              <a:ext uri="{FF2B5EF4-FFF2-40B4-BE49-F238E27FC236}">
                <a16:creationId xmlns:a16="http://schemas.microsoft.com/office/drawing/2014/main" id="{0344562E-FA1F-0138-FD84-70DCC7C51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372846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3" name="Oval 3439">
            <a:extLst>
              <a:ext uri="{FF2B5EF4-FFF2-40B4-BE49-F238E27FC236}">
                <a16:creationId xmlns:a16="http://schemas.microsoft.com/office/drawing/2014/main" id="{D0C861E4-4697-79B8-1E5F-F4D69719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369381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4" name="Oval 3440">
            <a:extLst>
              <a:ext uri="{FF2B5EF4-FFF2-40B4-BE49-F238E27FC236}">
                <a16:creationId xmlns:a16="http://schemas.microsoft.com/office/drawing/2014/main" id="{9FEDCCB0-E390-E3EC-1CC5-43BC113B8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2041" y="366476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5" name="Oval 3441">
            <a:extLst>
              <a:ext uri="{FF2B5EF4-FFF2-40B4-BE49-F238E27FC236}">
                <a16:creationId xmlns:a16="http://schemas.microsoft.com/office/drawing/2014/main" id="{179E9F1B-FBFC-0178-0B9A-8FFA93C86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396" y="362341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6" name="Oval 3442">
            <a:extLst>
              <a:ext uri="{FF2B5EF4-FFF2-40B4-BE49-F238E27FC236}">
                <a16:creationId xmlns:a16="http://schemas.microsoft.com/office/drawing/2014/main" id="{E0C26C84-512F-8023-C274-D29E934D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8804" y="3594358"/>
            <a:ext cx="26820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7" name="Oval 3443">
            <a:extLst>
              <a:ext uri="{FF2B5EF4-FFF2-40B4-BE49-F238E27FC236}">
                <a16:creationId xmlns:a16="http://schemas.microsoft.com/office/drawing/2014/main" id="{D29EC961-09DA-F3EE-E6C3-C1E769A01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63235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8" name="Oval 3444">
            <a:extLst>
              <a:ext uri="{FF2B5EF4-FFF2-40B4-BE49-F238E27FC236}">
                <a16:creationId xmlns:a16="http://schemas.microsoft.com/office/drawing/2014/main" id="{7D8A18C1-AD3F-C19A-7DC0-AE22D7E79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6626" y="356195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89" name="Oval 3445">
            <a:extLst>
              <a:ext uri="{FF2B5EF4-FFF2-40B4-BE49-F238E27FC236}">
                <a16:creationId xmlns:a16="http://schemas.microsoft.com/office/drawing/2014/main" id="{7EB67796-6756-60C0-5FA9-1EA3D9C1C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51613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0" name="Oval 3446">
            <a:extLst>
              <a:ext uri="{FF2B5EF4-FFF2-40B4-BE49-F238E27FC236}">
                <a16:creationId xmlns:a16="http://schemas.microsoft.com/office/drawing/2014/main" id="{83E35BD6-A874-7D66-746C-F0047A298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53066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1" name="Oval 3447">
            <a:extLst>
              <a:ext uri="{FF2B5EF4-FFF2-40B4-BE49-F238E27FC236}">
                <a16:creationId xmlns:a16="http://schemas.microsoft.com/office/drawing/2014/main" id="{0F321DB0-2404-714F-BC2B-CE592CD97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622" y="366699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2" name="Oval 3448">
            <a:extLst>
              <a:ext uri="{FF2B5EF4-FFF2-40B4-BE49-F238E27FC236}">
                <a16:creationId xmlns:a16="http://schemas.microsoft.com/office/drawing/2014/main" id="{84FF9106-2AB0-BDB3-DF24-B12C499A8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212" y="369046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3" name="Oval 3449">
            <a:extLst>
              <a:ext uri="{FF2B5EF4-FFF2-40B4-BE49-F238E27FC236}">
                <a16:creationId xmlns:a16="http://schemas.microsoft.com/office/drawing/2014/main" id="{6F5FBED0-41BB-F87D-CA85-9971CCBC6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0152" y="3734048"/>
            <a:ext cx="23468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4" name="Oval 3450">
            <a:extLst>
              <a:ext uri="{FF2B5EF4-FFF2-40B4-BE49-F238E27FC236}">
                <a16:creationId xmlns:a16="http://schemas.microsoft.com/office/drawing/2014/main" id="{E4C882F8-D7A4-22AE-9C40-12458FB09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66" y="372846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5" name="Oval 3451">
            <a:extLst>
              <a:ext uri="{FF2B5EF4-FFF2-40B4-BE49-F238E27FC236}">
                <a16:creationId xmlns:a16="http://schemas.microsoft.com/office/drawing/2014/main" id="{63E6B05A-3AE8-AAA8-EE19-3736E406B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801" y="377539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6" name="Oval 3452">
            <a:extLst>
              <a:ext uri="{FF2B5EF4-FFF2-40B4-BE49-F238E27FC236}">
                <a16:creationId xmlns:a16="http://schemas.microsoft.com/office/drawing/2014/main" id="{F89C7B26-48E8-24E4-54F2-8EA5AE20B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562" y="377204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7" name="Oval 3453">
            <a:extLst>
              <a:ext uri="{FF2B5EF4-FFF2-40B4-BE49-F238E27FC236}">
                <a16:creationId xmlns:a16="http://schemas.microsoft.com/office/drawing/2014/main" id="{0CD48A91-5D41-9922-E26D-AF170ED76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3701640"/>
            <a:ext cx="24585" cy="3017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8" name="Oval 3454">
            <a:extLst>
              <a:ext uri="{FF2B5EF4-FFF2-40B4-BE49-F238E27FC236}">
                <a16:creationId xmlns:a16="http://schemas.microsoft.com/office/drawing/2014/main" id="{20DD5415-F80C-B71C-42DA-E71C4693C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207" y="378098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599" name="Oval 3455">
            <a:extLst>
              <a:ext uri="{FF2B5EF4-FFF2-40B4-BE49-F238E27FC236}">
                <a16:creationId xmlns:a16="http://schemas.microsoft.com/office/drawing/2014/main" id="{B931ABA4-0E17-FDEC-9D69-66C61299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3620" y="380445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0" name="Oval 3456">
            <a:extLst>
              <a:ext uri="{FF2B5EF4-FFF2-40B4-BE49-F238E27FC236}">
                <a16:creationId xmlns:a16="http://schemas.microsoft.com/office/drawing/2014/main" id="{1CACE1E0-A336-A411-59BA-9C4184A80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66" y="381003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1" name="Oval 3457">
            <a:extLst>
              <a:ext uri="{FF2B5EF4-FFF2-40B4-BE49-F238E27FC236}">
                <a16:creationId xmlns:a16="http://schemas.microsoft.com/office/drawing/2014/main" id="{012ACF39-1663-716E-99B4-9CEBF0FF3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223" y="381562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2" name="Oval 3458">
            <a:extLst>
              <a:ext uri="{FF2B5EF4-FFF2-40B4-BE49-F238E27FC236}">
                <a16:creationId xmlns:a16="http://schemas.microsoft.com/office/drawing/2014/main" id="{79058206-1A5C-CAA4-42CF-FE6B6C55C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9460" y="377539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3" name="Oval 3459">
            <a:extLst>
              <a:ext uri="{FF2B5EF4-FFF2-40B4-BE49-F238E27FC236}">
                <a16:creationId xmlns:a16="http://schemas.microsoft.com/office/drawing/2014/main" id="{85BB57E9-4839-107A-744A-E85A9C97F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1868" y="377204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4" name="Oval 3460">
            <a:extLst>
              <a:ext uri="{FF2B5EF4-FFF2-40B4-BE49-F238E27FC236}">
                <a16:creationId xmlns:a16="http://schemas.microsoft.com/office/drawing/2014/main" id="{3E1F5A21-FA81-4550-DDCB-BF371D54C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1868" y="371393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5" name="Oval 3461">
            <a:extLst>
              <a:ext uri="{FF2B5EF4-FFF2-40B4-BE49-F238E27FC236}">
                <a16:creationId xmlns:a16="http://schemas.microsoft.com/office/drawing/2014/main" id="{948D44B6-2A2F-374E-E9A9-1457CEB38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464" y="372846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6" name="Oval 3462">
            <a:extLst>
              <a:ext uri="{FF2B5EF4-FFF2-40B4-BE49-F238E27FC236}">
                <a16:creationId xmlns:a16="http://schemas.microsoft.com/office/drawing/2014/main" id="{2B57760D-0A25-7B0E-9CF6-B1987C911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524" y="368487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7" name="Oval 3463">
            <a:extLst>
              <a:ext uri="{FF2B5EF4-FFF2-40B4-BE49-F238E27FC236}">
                <a16:creationId xmlns:a16="http://schemas.microsoft.com/office/drawing/2014/main" id="{6F83FFFB-79C6-48AE-BC83-C3EDD4D3B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287" y="369605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8" name="Oval 3464">
            <a:extLst>
              <a:ext uri="{FF2B5EF4-FFF2-40B4-BE49-F238E27FC236}">
                <a16:creationId xmlns:a16="http://schemas.microsoft.com/office/drawing/2014/main" id="{A6419FD4-AFFB-CC65-EFB5-EF394912C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2697" y="362900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09" name="Oval 3465">
            <a:extLst>
              <a:ext uri="{FF2B5EF4-FFF2-40B4-BE49-F238E27FC236}">
                <a16:creationId xmlns:a16="http://schemas.microsoft.com/office/drawing/2014/main" id="{704DA2E2-6AC8-0301-2586-71137B7A7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875" y="358877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0" name="Oval 3466">
            <a:extLst>
              <a:ext uri="{FF2B5EF4-FFF2-40B4-BE49-F238E27FC236}">
                <a16:creationId xmlns:a16="http://schemas.microsoft.com/office/drawing/2014/main" id="{6E0B4D75-A796-FE64-70CD-D38AA701B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94" y="377204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1" name="Oval 3467">
            <a:extLst>
              <a:ext uri="{FF2B5EF4-FFF2-40B4-BE49-F238E27FC236}">
                <a16:creationId xmlns:a16="http://schemas.microsoft.com/office/drawing/2014/main" id="{CCE2A529-4F0D-5439-389A-D3221CCA3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529" y="382121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2" name="Oval 3468">
            <a:extLst>
              <a:ext uri="{FF2B5EF4-FFF2-40B4-BE49-F238E27FC236}">
                <a16:creationId xmlns:a16="http://schemas.microsoft.com/office/drawing/2014/main" id="{139F1EDC-F9E6-B68C-919A-2CBC9C2A8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881" y="387373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3" name="Oval 3469">
            <a:extLst>
              <a:ext uri="{FF2B5EF4-FFF2-40B4-BE49-F238E27FC236}">
                <a16:creationId xmlns:a16="http://schemas.microsoft.com/office/drawing/2014/main" id="{A72527D1-A1F4-1142-7263-AEA0DFA2B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356" y="385026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4" name="Oval 3470">
            <a:extLst>
              <a:ext uri="{FF2B5EF4-FFF2-40B4-BE49-F238E27FC236}">
                <a16:creationId xmlns:a16="http://schemas.microsoft.com/office/drawing/2014/main" id="{47DCACE8-B3C9-E833-FD1B-4CD6D34A1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948" y="384468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5" name="Oval 3471">
            <a:extLst>
              <a:ext uri="{FF2B5EF4-FFF2-40B4-BE49-F238E27FC236}">
                <a16:creationId xmlns:a16="http://schemas.microsoft.com/office/drawing/2014/main" id="{89D8C513-5180-090D-3599-504B6BB63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125" y="3888265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6" name="Oval 3472">
            <a:extLst>
              <a:ext uri="{FF2B5EF4-FFF2-40B4-BE49-F238E27FC236}">
                <a16:creationId xmlns:a16="http://schemas.microsoft.com/office/drawing/2014/main" id="{68AA8CE8-A734-475D-0A06-915FC6314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9943" y="392067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7" name="Oval 3473">
            <a:extLst>
              <a:ext uri="{FF2B5EF4-FFF2-40B4-BE49-F238E27FC236}">
                <a16:creationId xmlns:a16="http://schemas.microsoft.com/office/drawing/2014/main" id="{A20C55B7-E62C-A286-C20E-00917736E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467" y="387932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8" name="Oval 3474">
            <a:extLst>
              <a:ext uri="{FF2B5EF4-FFF2-40B4-BE49-F238E27FC236}">
                <a16:creationId xmlns:a16="http://schemas.microsoft.com/office/drawing/2014/main" id="{647FC893-F02F-CB9D-2DE6-3F4E0162E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640" y="390279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19" name="Oval 3475">
            <a:extLst>
              <a:ext uri="{FF2B5EF4-FFF2-40B4-BE49-F238E27FC236}">
                <a16:creationId xmlns:a16="http://schemas.microsoft.com/office/drawing/2014/main" id="{E3C74D4D-1455-30CF-FFA5-13D0F6B76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640" y="384244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0" name="Oval 3476">
            <a:extLst>
              <a:ext uri="{FF2B5EF4-FFF2-40B4-BE49-F238E27FC236}">
                <a16:creationId xmlns:a16="http://schemas.microsoft.com/office/drawing/2014/main" id="{BAECEEC4-DFF8-8A86-56E2-AEC1BC2DF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380109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1" name="Oval 3477">
            <a:extLst>
              <a:ext uri="{FF2B5EF4-FFF2-40B4-BE49-F238E27FC236}">
                <a16:creationId xmlns:a16="http://schemas.microsoft.com/office/drawing/2014/main" id="{4C975C6B-C83E-2FF9-A377-490D18343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86815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2" name="Oval 3478">
            <a:extLst>
              <a:ext uri="{FF2B5EF4-FFF2-40B4-BE49-F238E27FC236}">
                <a16:creationId xmlns:a16="http://schemas.microsoft.com/office/drawing/2014/main" id="{CF5C6E08-F84F-0FBC-CDD0-93DA16CA9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558" y="3734048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3" name="Oval 3479">
            <a:extLst>
              <a:ext uri="{FF2B5EF4-FFF2-40B4-BE49-F238E27FC236}">
                <a16:creationId xmlns:a16="http://schemas.microsoft.com/office/drawing/2014/main" id="{274160EA-C847-FA79-1EC9-07E97266A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320" y="368152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4" name="Oval 3480">
            <a:extLst>
              <a:ext uri="{FF2B5EF4-FFF2-40B4-BE49-F238E27FC236}">
                <a16:creationId xmlns:a16="http://schemas.microsoft.com/office/drawing/2014/main" id="{42E0BB8E-B246-B0E6-EE63-7CCB7A8E1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376" y="367258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5" name="Oval 3481">
            <a:extLst>
              <a:ext uri="{FF2B5EF4-FFF2-40B4-BE49-F238E27FC236}">
                <a16:creationId xmlns:a16="http://schemas.microsoft.com/office/drawing/2014/main" id="{17846E90-A79B-F145-ED42-6A7AF9614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376" y="375192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6" name="Oval 3482">
            <a:extLst>
              <a:ext uri="{FF2B5EF4-FFF2-40B4-BE49-F238E27FC236}">
                <a16:creationId xmlns:a16="http://schemas.microsoft.com/office/drawing/2014/main" id="{BFAD495D-4A5F-966A-431F-1F4BA1156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963" y="383350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7" name="Oval 3483">
            <a:extLst>
              <a:ext uri="{FF2B5EF4-FFF2-40B4-BE49-F238E27FC236}">
                <a16:creationId xmlns:a16="http://schemas.microsoft.com/office/drawing/2014/main" id="{9F0967F0-D3F5-5184-8E6D-B4F83A165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4795" y="353289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8" name="Oval 3484">
            <a:extLst>
              <a:ext uri="{FF2B5EF4-FFF2-40B4-BE49-F238E27FC236}">
                <a16:creationId xmlns:a16="http://schemas.microsoft.com/office/drawing/2014/main" id="{07C7B986-9C6E-06C9-BB81-7DFA3CC69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345466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29" name="Oval 3485">
            <a:extLst>
              <a:ext uri="{FF2B5EF4-FFF2-40B4-BE49-F238E27FC236}">
                <a16:creationId xmlns:a16="http://schemas.microsoft.com/office/drawing/2014/main" id="{8E110134-F502-8555-5917-5AF97795D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348931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0" name="Oval 3486">
            <a:extLst>
              <a:ext uri="{FF2B5EF4-FFF2-40B4-BE49-F238E27FC236}">
                <a16:creationId xmlns:a16="http://schemas.microsoft.com/office/drawing/2014/main" id="{A976782A-20A7-ED3C-D8F5-2D6557C9D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797" y="334962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1" name="Oval 3487">
            <a:extLst>
              <a:ext uri="{FF2B5EF4-FFF2-40B4-BE49-F238E27FC236}">
                <a16:creationId xmlns:a16="http://schemas.microsoft.com/office/drawing/2014/main" id="{544AC199-2445-D325-EEC0-E83A4003A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387" y="328257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2" name="Oval 3488">
            <a:extLst>
              <a:ext uri="{FF2B5EF4-FFF2-40B4-BE49-F238E27FC236}">
                <a16:creationId xmlns:a16="http://schemas.microsoft.com/office/drawing/2014/main" id="{D3C8219A-838A-8C8E-7160-C71746EF1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385" y="3311626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3" name="Oval 3489">
            <a:extLst>
              <a:ext uri="{FF2B5EF4-FFF2-40B4-BE49-F238E27FC236}">
                <a16:creationId xmlns:a16="http://schemas.microsoft.com/office/drawing/2014/main" id="{752A6193-FAAA-26DB-6EEF-3B8125D07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1868" y="3344034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4" name="Oval 3490">
            <a:extLst>
              <a:ext uri="{FF2B5EF4-FFF2-40B4-BE49-F238E27FC236}">
                <a16:creationId xmlns:a16="http://schemas.microsoft.com/office/drawing/2014/main" id="{9F3B80A7-FA9B-C2E7-25B2-AFF736F5F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225" y="3382030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5" name="Oval 3491">
            <a:extLst>
              <a:ext uri="{FF2B5EF4-FFF2-40B4-BE49-F238E27FC236}">
                <a16:creationId xmlns:a16="http://schemas.microsoft.com/office/drawing/2014/main" id="{08555A65-0A19-954E-686B-BF1B9114A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3494899"/>
            <a:ext cx="1676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6" name="Oval 3492">
            <a:extLst>
              <a:ext uri="{FF2B5EF4-FFF2-40B4-BE49-F238E27FC236}">
                <a16:creationId xmlns:a16="http://schemas.microsoft.com/office/drawing/2014/main" id="{F1EF17EA-079E-DC20-443F-EBD7AEF45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320" y="3480371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7" name="Oval 3493">
            <a:extLst>
              <a:ext uri="{FF2B5EF4-FFF2-40B4-BE49-F238E27FC236}">
                <a16:creationId xmlns:a16="http://schemas.microsoft.com/office/drawing/2014/main" id="{82C9FE91-0E17-592B-0F74-653CE1A66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790" y="3516132"/>
            <a:ext cx="2011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8" name="Oval 3494">
            <a:extLst>
              <a:ext uri="{FF2B5EF4-FFF2-40B4-BE49-F238E27FC236}">
                <a16:creationId xmlns:a16="http://schemas.microsoft.com/office/drawing/2014/main" id="{E5C0ACD3-9745-EE22-F8CB-C954E68A6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318" y="3545187"/>
            <a:ext cx="18998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39" name="Oval 3495">
            <a:extLst>
              <a:ext uri="{FF2B5EF4-FFF2-40B4-BE49-F238E27FC236}">
                <a16:creationId xmlns:a16="http://schemas.microsoft.com/office/drawing/2014/main" id="{050BA460-8F74-0684-0664-50259E0F4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0" y="3547422"/>
            <a:ext cx="18998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0" name="Oval 3496">
            <a:extLst>
              <a:ext uri="{FF2B5EF4-FFF2-40B4-BE49-F238E27FC236}">
                <a16:creationId xmlns:a16="http://schemas.microsoft.com/office/drawing/2014/main" id="{3DA02AE8-3C1A-43C4-9030-37C6E4C27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3666997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1" name="Oval 3497">
            <a:extLst>
              <a:ext uri="{FF2B5EF4-FFF2-40B4-BE49-F238E27FC236}">
                <a16:creationId xmlns:a16="http://schemas.microsoft.com/office/drawing/2014/main" id="{0D8EED5D-642C-1F66-5DC7-86BA28FB1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132" y="3739635"/>
            <a:ext cx="2011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2" name="Oval 3498">
            <a:extLst>
              <a:ext uri="{FF2B5EF4-FFF2-40B4-BE49-F238E27FC236}">
                <a16:creationId xmlns:a16="http://schemas.microsoft.com/office/drawing/2014/main" id="{DE84EF4B-B934-DCED-C7CD-3A211978F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3389" y="3407733"/>
            <a:ext cx="18998" cy="2346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3" name="Oval 3499">
            <a:extLst>
              <a:ext uri="{FF2B5EF4-FFF2-40B4-BE49-F238E27FC236}">
                <a16:creationId xmlns:a16="http://schemas.microsoft.com/office/drawing/2014/main" id="{BE732B33-B2E4-0847-8D7A-1B6ED20BD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427" y="341332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4" name="Oval 3500">
            <a:extLst>
              <a:ext uri="{FF2B5EF4-FFF2-40B4-BE49-F238E27FC236}">
                <a16:creationId xmlns:a16="http://schemas.microsoft.com/office/drawing/2014/main" id="{CC16242A-79E5-8B29-EB59-C4EDE9652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362" y="343120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5" name="Oval 3501">
            <a:extLst>
              <a:ext uri="{FF2B5EF4-FFF2-40B4-BE49-F238E27FC236}">
                <a16:creationId xmlns:a16="http://schemas.microsoft.com/office/drawing/2014/main" id="{78473199-5199-CDBF-C2BF-D8BDEA92A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6595" y="3440141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6" name="Oval 3502">
            <a:extLst>
              <a:ext uri="{FF2B5EF4-FFF2-40B4-BE49-F238E27FC236}">
                <a16:creationId xmlns:a16="http://schemas.microsoft.com/office/drawing/2014/main" id="{6764D837-42E5-921A-3913-638A2D5B0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538" y="345802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7" name="Oval 3503">
            <a:extLst>
              <a:ext uri="{FF2B5EF4-FFF2-40B4-BE49-F238E27FC236}">
                <a16:creationId xmlns:a16="http://schemas.microsoft.com/office/drawing/2014/main" id="{3C9672A8-7AF6-38E3-DA9C-27965D65C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4937" y="3539600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8" name="Oval 3504">
            <a:extLst>
              <a:ext uri="{FF2B5EF4-FFF2-40B4-BE49-F238E27FC236}">
                <a16:creationId xmlns:a16="http://schemas.microsoft.com/office/drawing/2014/main" id="{3022C21C-E25E-5E20-C25B-5D9C4047A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6112" y="3565303"/>
            <a:ext cx="11175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49" name="Oval 3505">
            <a:extLst>
              <a:ext uri="{FF2B5EF4-FFF2-40B4-BE49-F238E27FC236}">
                <a16:creationId xmlns:a16="http://schemas.microsoft.com/office/drawing/2014/main" id="{F97E3726-BC57-F8EA-1375-7805D7550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7114" y="3547422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0" name="Oval 3506">
            <a:extLst>
              <a:ext uri="{FF2B5EF4-FFF2-40B4-BE49-F238E27FC236}">
                <a16:creationId xmlns:a16="http://schemas.microsoft.com/office/drawing/2014/main" id="{355679B9-99FA-DA60-107B-3B47CFC35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535" y="3859210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1" name="Oval 3507">
            <a:extLst>
              <a:ext uri="{FF2B5EF4-FFF2-40B4-BE49-F238E27FC236}">
                <a16:creationId xmlns:a16="http://schemas.microsoft.com/office/drawing/2014/main" id="{709A6D23-7BE8-87FF-19F8-4C9A87F00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6595" y="3893853"/>
            <a:ext cx="11175" cy="15645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2" name="Oval 3508">
            <a:extLst>
              <a:ext uri="{FF2B5EF4-FFF2-40B4-BE49-F238E27FC236}">
                <a16:creationId xmlns:a16="http://schemas.microsoft.com/office/drawing/2014/main" id="{E6E36304-A85B-1970-5F1B-944A45F88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1008" y="3864797"/>
            <a:ext cx="14528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3" name="Oval 3509">
            <a:extLst>
              <a:ext uri="{FF2B5EF4-FFF2-40B4-BE49-F238E27FC236}">
                <a16:creationId xmlns:a16="http://schemas.microsoft.com/office/drawing/2014/main" id="{76C73B16-1206-94CA-046B-F14C9FFB7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7597" y="3926261"/>
            <a:ext cx="13410" cy="14528"/>
          </a:xfrm>
          <a:prstGeom prst="ellipse">
            <a:avLst/>
          </a:prstGeom>
          <a:solidFill>
            <a:srgbClr val="E2001A"/>
          </a:solidFill>
          <a:ln w="4763" cap="rnd">
            <a:solidFill>
              <a:srgbClr val="FDEDE5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4" name="Oval 3510">
            <a:extLst>
              <a:ext uri="{FF2B5EF4-FFF2-40B4-BE49-F238E27FC236}">
                <a16:creationId xmlns:a16="http://schemas.microsoft.com/office/drawing/2014/main" id="{457C0C65-318B-137F-F7C4-A55B22707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719" y="394414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5" name="Oval 3511">
            <a:extLst>
              <a:ext uri="{FF2B5EF4-FFF2-40B4-BE49-F238E27FC236}">
                <a16:creationId xmlns:a16="http://schemas.microsoft.com/office/drawing/2014/main" id="{E7AAE1DC-EDF2-FF9F-7871-E00127B4C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132" y="390279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6" name="Oval 3512">
            <a:extLst>
              <a:ext uri="{FF2B5EF4-FFF2-40B4-BE49-F238E27FC236}">
                <a16:creationId xmlns:a16="http://schemas.microsoft.com/office/drawing/2014/main" id="{13B210C7-C1EF-CF28-95C5-30F1293D5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653" y="392067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7" name="Oval 3513">
            <a:extLst>
              <a:ext uri="{FF2B5EF4-FFF2-40B4-BE49-F238E27FC236}">
                <a16:creationId xmlns:a16="http://schemas.microsoft.com/office/drawing/2014/main" id="{E7058369-B522-CA7B-DD6F-D841FEBFB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586" y="389385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8" name="Oval 3514">
            <a:extLst>
              <a:ext uri="{FF2B5EF4-FFF2-40B4-BE49-F238E27FC236}">
                <a16:creationId xmlns:a16="http://schemas.microsoft.com/office/drawing/2014/main" id="{95B35591-C6A1-5063-DF43-E87CCB3E2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8990" y="395866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59" name="Oval 3515">
            <a:extLst>
              <a:ext uri="{FF2B5EF4-FFF2-40B4-BE49-F238E27FC236}">
                <a16:creationId xmlns:a16="http://schemas.microsoft.com/office/drawing/2014/main" id="{F15EFA4D-A8E7-41BB-873F-52FCB323E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167" y="399331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0" name="Oval 3516">
            <a:extLst>
              <a:ext uri="{FF2B5EF4-FFF2-40B4-BE49-F238E27FC236}">
                <a16:creationId xmlns:a16="http://schemas.microsoft.com/office/drawing/2014/main" id="{7F0455BC-7839-62ED-6CB0-90F9095C8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169" y="401677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1" name="Oval 3517">
            <a:extLst>
              <a:ext uri="{FF2B5EF4-FFF2-40B4-BE49-F238E27FC236}">
                <a16:creationId xmlns:a16="http://schemas.microsoft.com/office/drawing/2014/main" id="{9AA8C3A7-63A9-24CB-4526-9351F6E09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0994" y="402236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2" name="Oval 3518">
            <a:extLst>
              <a:ext uri="{FF2B5EF4-FFF2-40B4-BE49-F238E27FC236}">
                <a16:creationId xmlns:a16="http://schemas.microsoft.com/office/drawing/2014/main" id="{367C8213-F4A9-C4CB-6187-7067FC989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409" y="404583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3" name="Oval 3519">
            <a:extLst>
              <a:ext uri="{FF2B5EF4-FFF2-40B4-BE49-F238E27FC236}">
                <a16:creationId xmlns:a16="http://schemas.microsoft.com/office/drawing/2014/main" id="{3B9F6277-3BC4-D8EE-F5BC-9923458FC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001" y="407153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4" name="Oval 3520">
            <a:extLst>
              <a:ext uri="{FF2B5EF4-FFF2-40B4-BE49-F238E27FC236}">
                <a16:creationId xmlns:a16="http://schemas.microsoft.com/office/drawing/2014/main" id="{3A395236-1B0B-9896-C32E-B63480E39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5314" y="401119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5" name="Oval 3521">
            <a:extLst>
              <a:ext uri="{FF2B5EF4-FFF2-40B4-BE49-F238E27FC236}">
                <a16:creationId xmlns:a16="http://schemas.microsoft.com/office/drawing/2014/main" id="{175C8F20-15B5-3D90-BA3E-D7501220A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165" y="397543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6" name="Oval 3522">
            <a:extLst>
              <a:ext uri="{FF2B5EF4-FFF2-40B4-BE49-F238E27FC236}">
                <a16:creationId xmlns:a16="http://schemas.microsoft.com/office/drawing/2014/main" id="{EBC025A7-381B-6165-DAE5-6A578746A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573" y="399331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7" name="Oval 3523">
            <a:extLst>
              <a:ext uri="{FF2B5EF4-FFF2-40B4-BE49-F238E27FC236}">
                <a16:creationId xmlns:a16="http://schemas.microsoft.com/office/drawing/2014/main" id="{C8C663BD-C8FF-7C1C-75F2-26C14374A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755" y="4016779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8" name="Oval 3524">
            <a:extLst>
              <a:ext uri="{FF2B5EF4-FFF2-40B4-BE49-F238E27FC236}">
                <a16:creationId xmlns:a16="http://schemas.microsoft.com/office/drawing/2014/main" id="{48E261F3-DB8F-E873-C892-1D21B96C4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165" y="404024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69" name="Oval 3525">
            <a:extLst>
              <a:ext uri="{FF2B5EF4-FFF2-40B4-BE49-F238E27FC236}">
                <a16:creationId xmlns:a16="http://schemas.microsoft.com/office/drawing/2014/main" id="{484AB9DB-C146-BF5F-710A-E390D61E2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4923" y="403466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0" name="Oval 3526">
            <a:extLst>
              <a:ext uri="{FF2B5EF4-FFF2-40B4-BE49-F238E27FC236}">
                <a16:creationId xmlns:a16="http://schemas.microsoft.com/office/drawing/2014/main" id="{2704A3D3-59CC-3FF6-8CA1-A2B699BBE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0511" y="406371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1" name="Oval 3527">
            <a:extLst>
              <a:ext uri="{FF2B5EF4-FFF2-40B4-BE49-F238E27FC236}">
                <a16:creationId xmlns:a16="http://schemas.microsoft.com/office/drawing/2014/main" id="{1564967B-F40C-93EB-3468-B575BD162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5926" y="405142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2" name="Oval 3528">
            <a:extLst>
              <a:ext uri="{FF2B5EF4-FFF2-40B4-BE49-F238E27FC236}">
                <a16:creationId xmlns:a16="http://schemas.microsoft.com/office/drawing/2014/main" id="{3AC7E045-6B0A-6764-1BE5-AF324BB9F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8990" y="4063715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3" name="Oval 3529">
            <a:extLst>
              <a:ext uri="{FF2B5EF4-FFF2-40B4-BE49-F238E27FC236}">
                <a16:creationId xmlns:a16="http://schemas.microsoft.com/office/drawing/2014/main" id="{3484731B-FF11-1F82-7F45-06DCB63AA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930" y="408383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4" name="Oval 3530">
            <a:extLst>
              <a:ext uri="{FF2B5EF4-FFF2-40B4-BE49-F238E27FC236}">
                <a16:creationId xmlns:a16="http://schemas.microsoft.com/office/drawing/2014/main" id="{59C4CCE5-8EE6-095F-2973-257A02ADF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930" y="415088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5" name="Oval 3531">
            <a:extLst>
              <a:ext uri="{FF2B5EF4-FFF2-40B4-BE49-F238E27FC236}">
                <a16:creationId xmlns:a16="http://schemas.microsoft.com/office/drawing/2014/main" id="{15CA0BD4-6208-AEB0-7EC8-51AAF36DE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342" y="4107298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6" name="Oval 3532">
            <a:extLst>
              <a:ext uri="{FF2B5EF4-FFF2-40B4-BE49-F238E27FC236}">
                <a16:creationId xmlns:a16="http://schemas.microsoft.com/office/drawing/2014/main" id="{3B7D47A5-332E-C902-4730-BB4E554EF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985" y="4101711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7" name="Oval 3533">
            <a:extLst>
              <a:ext uri="{FF2B5EF4-FFF2-40B4-BE49-F238E27FC236}">
                <a16:creationId xmlns:a16="http://schemas.microsoft.com/office/drawing/2014/main" id="{3289EEA3-2D56-1733-09B1-8059A2351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38" y="413635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8" name="Oval 3534">
            <a:extLst>
              <a:ext uri="{FF2B5EF4-FFF2-40B4-BE49-F238E27FC236}">
                <a16:creationId xmlns:a16="http://schemas.microsoft.com/office/drawing/2014/main" id="{BE6F514A-5FBA-8010-9860-EE9CE2267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573" y="4174349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79" name="Oval 3535">
            <a:extLst>
              <a:ext uri="{FF2B5EF4-FFF2-40B4-BE49-F238E27FC236}">
                <a16:creationId xmlns:a16="http://schemas.microsoft.com/office/drawing/2014/main" id="{5EAC75F7-52C8-D9E7-0BA7-F1D028234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5096" y="4051422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0" name="Oval 3536">
            <a:extLst>
              <a:ext uri="{FF2B5EF4-FFF2-40B4-BE49-F238E27FC236}">
                <a16:creationId xmlns:a16="http://schemas.microsoft.com/office/drawing/2014/main" id="{791D1604-B48D-3A7D-9CBC-6BF41467C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759" y="3969844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1" name="Oval 3537">
            <a:extLst>
              <a:ext uri="{FF2B5EF4-FFF2-40B4-BE49-F238E27FC236}">
                <a16:creationId xmlns:a16="http://schemas.microsoft.com/office/drawing/2014/main" id="{44785FE9-D111-A163-05F8-E4429EA9E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6582" y="394078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2" name="Oval 3538">
            <a:extLst>
              <a:ext uri="{FF2B5EF4-FFF2-40B4-BE49-F238E27FC236}">
                <a16:creationId xmlns:a16="http://schemas.microsoft.com/office/drawing/2014/main" id="{EB092010-E7C5-77CB-7E38-F2379D920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409" y="392402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3" name="Oval 3539">
            <a:extLst>
              <a:ext uri="{FF2B5EF4-FFF2-40B4-BE49-F238E27FC236}">
                <a16:creationId xmlns:a16="http://schemas.microsoft.com/office/drawing/2014/main" id="{A160D720-A00D-84A9-592F-15500004F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1305" y="389161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4" name="Oval 3540">
            <a:extLst>
              <a:ext uri="{FF2B5EF4-FFF2-40B4-BE49-F238E27FC236}">
                <a16:creationId xmlns:a16="http://schemas.microsoft.com/office/drawing/2014/main" id="{F9B68F77-E2A9-6E8B-D44A-97CCBA264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3345" y="3915085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5" name="Oval 3541">
            <a:extLst>
              <a:ext uri="{FF2B5EF4-FFF2-40B4-BE49-F238E27FC236}">
                <a16:creationId xmlns:a16="http://schemas.microsoft.com/office/drawing/2014/main" id="{E796F269-86F7-B541-1BB2-648A7F84E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402" y="393520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6" name="Oval 3542">
            <a:extLst>
              <a:ext uri="{FF2B5EF4-FFF2-40B4-BE49-F238E27FC236}">
                <a16:creationId xmlns:a16="http://schemas.microsoft.com/office/drawing/2014/main" id="{5313598F-EA4F-C69B-27C9-295136D52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9992" y="396090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7" name="Oval 3543">
            <a:extLst>
              <a:ext uri="{FF2B5EF4-FFF2-40B4-BE49-F238E27FC236}">
                <a16:creationId xmlns:a16="http://schemas.microsoft.com/office/drawing/2014/main" id="{5A1EA101-6799-FCF6-1FCF-E11717928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575" y="399331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8" name="Oval 3544">
            <a:extLst>
              <a:ext uri="{FF2B5EF4-FFF2-40B4-BE49-F238E27FC236}">
                <a16:creationId xmlns:a16="http://schemas.microsoft.com/office/drawing/2014/main" id="{14EE8792-A4A0-7B7C-1232-8915BBD79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8161" y="401677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89" name="Oval 3545">
            <a:extLst>
              <a:ext uri="{FF2B5EF4-FFF2-40B4-BE49-F238E27FC236}">
                <a16:creationId xmlns:a16="http://schemas.microsoft.com/office/drawing/2014/main" id="{B65EDB69-7BD8-7D58-7F14-529362CE1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1513" y="3973196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0" name="Oval 3546">
            <a:extLst>
              <a:ext uri="{FF2B5EF4-FFF2-40B4-BE49-F238E27FC236}">
                <a16:creationId xmlns:a16="http://schemas.microsoft.com/office/drawing/2014/main" id="{A5B60410-C1A8-7C68-032E-5F918D72D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4923" y="399666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1" name="Oval 3547">
            <a:extLst>
              <a:ext uri="{FF2B5EF4-FFF2-40B4-BE49-F238E27FC236}">
                <a16:creationId xmlns:a16="http://schemas.microsoft.com/office/drawing/2014/main" id="{2813E3C5-D997-6C42-59E5-95D26D6FA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165" y="3888265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2" name="Oval 3548">
            <a:extLst>
              <a:ext uri="{FF2B5EF4-FFF2-40B4-BE49-F238E27FC236}">
                <a16:creationId xmlns:a16="http://schemas.microsoft.com/office/drawing/2014/main" id="{5A93C1F8-27EE-9356-A20D-38F068E3A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580" y="3893853"/>
            <a:ext cx="24585" cy="3017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3" name="Oval 3549">
            <a:extLst>
              <a:ext uri="{FF2B5EF4-FFF2-40B4-BE49-F238E27FC236}">
                <a16:creationId xmlns:a16="http://schemas.microsoft.com/office/drawing/2014/main" id="{5489E9EE-59ED-0F34-08EF-646E830C4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0994" y="388267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4" name="Oval 3550">
            <a:extLst>
              <a:ext uri="{FF2B5EF4-FFF2-40B4-BE49-F238E27FC236}">
                <a16:creationId xmlns:a16="http://schemas.microsoft.com/office/drawing/2014/main" id="{0B0EFE0C-E402-2E9D-BD69-683455E9A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0994" y="3902793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5" name="Oval 3551">
            <a:extLst>
              <a:ext uri="{FF2B5EF4-FFF2-40B4-BE49-F238E27FC236}">
                <a16:creationId xmlns:a16="http://schemas.microsoft.com/office/drawing/2014/main" id="{063968D0-172B-943E-F66E-5E827F0F5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573" y="392961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6" name="Oval 3552">
            <a:extLst>
              <a:ext uri="{FF2B5EF4-FFF2-40B4-BE49-F238E27FC236}">
                <a16:creationId xmlns:a16="http://schemas.microsoft.com/office/drawing/2014/main" id="{A70BF89D-27C2-8D2D-42F6-42DB8F4F1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269" y="4078243"/>
            <a:ext cx="24585" cy="2905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7" name="Oval 3553">
            <a:extLst>
              <a:ext uri="{FF2B5EF4-FFF2-40B4-BE49-F238E27FC236}">
                <a16:creationId xmlns:a16="http://schemas.microsoft.com/office/drawing/2014/main" id="{E04E3835-5F60-7C25-1D29-8AABA620A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546" y="403466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8" name="Oval 3554">
            <a:extLst>
              <a:ext uri="{FF2B5EF4-FFF2-40B4-BE49-F238E27FC236}">
                <a16:creationId xmlns:a16="http://schemas.microsoft.com/office/drawing/2014/main" id="{44FB2EAC-203E-EC81-E03E-C16E9B79E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132" y="401342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699" name="Oval 3555">
            <a:extLst>
              <a:ext uri="{FF2B5EF4-FFF2-40B4-BE49-F238E27FC236}">
                <a16:creationId xmlns:a16="http://schemas.microsoft.com/office/drawing/2014/main" id="{3B200BFC-79DE-7834-9C99-1076ECBD7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3136" y="397543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0" name="Oval 3556">
            <a:extLst>
              <a:ext uri="{FF2B5EF4-FFF2-40B4-BE49-F238E27FC236}">
                <a16:creationId xmlns:a16="http://schemas.microsoft.com/office/drawing/2014/main" id="{46DAAB5B-E509-BDEA-2BF5-B518FA108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99" y="393855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1" name="Oval 3557">
            <a:extLst>
              <a:ext uri="{FF2B5EF4-FFF2-40B4-BE49-F238E27FC236}">
                <a16:creationId xmlns:a16="http://schemas.microsoft.com/office/drawing/2014/main" id="{B4707769-441D-2E21-8349-3EC06459D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968" y="400783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2" name="Oval 3558">
            <a:extLst>
              <a:ext uri="{FF2B5EF4-FFF2-40B4-BE49-F238E27FC236}">
                <a16:creationId xmlns:a16="http://schemas.microsoft.com/office/drawing/2014/main" id="{99507629-13E7-2201-4BDC-55B6BB5AA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730" y="404024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3" name="Oval 3559">
            <a:extLst>
              <a:ext uri="{FF2B5EF4-FFF2-40B4-BE49-F238E27FC236}">
                <a16:creationId xmlns:a16="http://schemas.microsoft.com/office/drawing/2014/main" id="{155506D8-3BCD-D351-7D32-122840858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903" y="403130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4" name="Oval 3560">
            <a:extLst>
              <a:ext uri="{FF2B5EF4-FFF2-40B4-BE49-F238E27FC236}">
                <a16:creationId xmlns:a16="http://schemas.microsoft.com/office/drawing/2014/main" id="{BE785430-A6D1-376C-AF92-4B6DCC7E7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134" y="401677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5" name="Oval 3561">
            <a:extLst>
              <a:ext uri="{FF2B5EF4-FFF2-40B4-BE49-F238E27FC236}">
                <a16:creationId xmlns:a16="http://schemas.microsoft.com/office/drawing/2014/main" id="{353F3BE2-D4E5-7A1D-F760-0043B4B77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719" y="398995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6" name="Oval 3562">
            <a:extLst>
              <a:ext uri="{FF2B5EF4-FFF2-40B4-BE49-F238E27FC236}">
                <a16:creationId xmlns:a16="http://schemas.microsoft.com/office/drawing/2014/main" id="{FB3A5A76-108A-F9DC-DA29-A74556DF7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398995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7" name="Oval 3563">
            <a:extLst>
              <a:ext uri="{FF2B5EF4-FFF2-40B4-BE49-F238E27FC236}">
                <a16:creationId xmlns:a16="http://schemas.microsoft.com/office/drawing/2014/main" id="{9B0E0B1D-1458-65B4-0BAA-1286E36F4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070" y="396090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8" name="Oval 3564">
            <a:extLst>
              <a:ext uri="{FF2B5EF4-FFF2-40B4-BE49-F238E27FC236}">
                <a16:creationId xmlns:a16="http://schemas.microsoft.com/office/drawing/2014/main" id="{875BD1BB-1E6B-2C5C-13C4-87BB217B5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9899" y="396090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09" name="Oval 3565">
            <a:extLst>
              <a:ext uri="{FF2B5EF4-FFF2-40B4-BE49-F238E27FC236}">
                <a16:creationId xmlns:a16="http://schemas.microsoft.com/office/drawing/2014/main" id="{7BD9E29C-D76A-F51C-A48D-490EA0149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903" y="394414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0" name="Oval 3566">
            <a:extLst>
              <a:ext uri="{FF2B5EF4-FFF2-40B4-BE49-F238E27FC236}">
                <a16:creationId xmlns:a16="http://schemas.microsoft.com/office/drawing/2014/main" id="{0FCA1828-8370-7A13-1FC8-CAF568F16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730" y="392402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1" name="Oval 3567">
            <a:extLst>
              <a:ext uri="{FF2B5EF4-FFF2-40B4-BE49-F238E27FC236}">
                <a16:creationId xmlns:a16="http://schemas.microsoft.com/office/drawing/2014/main" id="{D2DAB6F6-8B9C-BE6D-8757-15F00E788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138" y="387150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2" name="Oval 3568">
            <a:extLst>
              <a:ext uri="{FF2B5EF4-FFF2-40B4-BE49-F238E27FC236}">
                <a16:creationId xmlns:a16="http://schemas.microsoft.com/office/drawing/2014/main" id="{796809C5-3A0D-3F11-26ED-C27F63D34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7722" y="386815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3" name="Oval 3569">
            <a:extLst>
              <a:ext uri="{FF2B5EF4-FFF2-40B4-BE49-F238E27FC236}">
                <a16:creationId xmlns:a16="http://schemas.microsoft.com/office/drawing/2014/main" id="{17ADFE0E-4878-5574-31E7-EE40DBEFF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6892" y="393184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4" name="Oval 3570">
            <a:extLst>
              <a:ext uri="{FF2B5EF4-FFF2-40B4-BE49-F238E27FC236}">
                <a16:creationId xmlns:a16="http://schemas.microsoft.com/office/drawing/2014/main" id="{E6B89D14-AD47-1B95-3EA2-177E2EA89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045" y="393184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5" name="Oval 3571">
            <a:extLst>
              <a:ext uri="{FF2B5EF4-FFF2-40B4-BE49-F238E27FC236}">
                <a16:creationId xmlns:a16="http://schemas.microsoft.com/office/drawing/2014/main" id="{C45E1BD0-CFE4-6A81-5C65-87680C109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90279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6" name="Oval 3572">
            <a:extLst>
              <a:ext uri="{FF2B5EF4-FFF2-40B4-BE49-F238E27FC236}">
                <a16:creationId xmlns:a16="http://schemas.microsoft.com/office/drawing/2014/main" id="{8AC349B2-D090-FC54-A767-3EC656B66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8631" y="392402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7" name="Oval 3573">
            <a:extLst>
              <a:ext uri="{FF2B5EF4-FFF2-40B4-BE49-F238E27FC236}">
                <a16:creationId xmlns:a16="http://schemas.microsoft.com/office/drawing/2014/main" id="{42BE6A8E-BE34-7B7E-B7AE-3032E2DB1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0981" y="394414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8" name="Oval 3574">
            <a:extLst>
              <a:ext uri="{FF2B5EF4-FFF2-40B4-BE49-F238E27FC236}">
                <a16:creationId xmlns:a16="http://schemas.microsoft.com/office/drawing/2014/main" id="{F839A9DC-E967-C96C-A9DA-F44C1B383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36" y="396090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19" name="Oval 3575">
            <a:extLst>
              <a:ext uri="{FF2B5EF4-FFF2-40B4-BE49-F238E27FC236}">
                <a16:creationId xmlns:a16="http://schemas.microsoft.com/office/drawing/2014/main" id="{E1368B71-AEB4-F103-0D0C-41C4140F6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6799" y="393184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0" name="Oval 3576">
            <a:extLst>
              <a:ext uri="{FF2B5EF4-FFF2-40B4-BE49-F238E27FC236}">
                <a16:creationId xmlns:a16="http://schemas.microsoft.com/office/drawing/2014/main" id="{E7E4F7ED-D35D-F715-9AA1-967547DAD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2560" y="391508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1" name="Oval 3577">
            <a:extLst>
              <a:ext uri="{FF2B5EF4-FFF2-40B4-BE49-F238E27FC236}">
                <a16:creationId xmlns:a16="http://schemas.microsoft.com/office/drawing/2014/main" id="{FC676895-68E3-5ED5-86A3-0D08F4FE1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039" y="398772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2" name="Oval 3578">
            <a:extLst>
              <a:ext uri="{FF2B5EF4-FFF2-40B4-BE49-F238E27FC236}">
                <a16:creationId xmlns:a16="http://schemas.microsoft.com/office/drawing/2014/main" id="{B6870097-2708-29E5-E3FC-3D059C350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66" y="395866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3" name="Oval 3579">
            <a:extLst>
              <a:ext uri="{FF2B5EF4-FFF2-40B4-BE49-F238E27FC236}">
                <a16:creationId xmlns:a16="http://schemas.microsoft.com/office/drawing/2014/main" id="{6D012804-804F-050F-55F1-E717EB492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456" y="397543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4" name="Oval 3580">
            <a:extLst>
              <a:ext uri="{FF2B5EF4-FFF2-40B4-BE49-F238E27FC236}">
                <a16:creationId xmlns:a16="http://schemas.microsoft.com/office/drawing/2014/main" id="{8D73A3A6-FF4A-CA53-E6BF-F1EAC12F3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810" y="401342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5" name="Oval 3581">
            <a:extLst>
              <a:ext uri="{FF2B5EF4-FFF2-40B4-BE49-F238E27FC236}">
                <a16:creationId xmlns:a16="http://schemas.microsoft.com/office/drawing/2014/main" id="{0CEE72D9-9931-D285-FAC4-44FE703EA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4045" y="403689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6" name="Oval 3582">
            <a:extLst>
              <a:ext uri="{FF2B5EF4-FFF2-40B4-BE49-F238E27FC236}">
                <a16:creationId xmlns:a16="http://schemas.microsoft.com/office/drawing/2014/main" id="{E5E09390-E760-F92B-A635-923AC0AA1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526" y="402795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7" name="Oval 3583">
            <a:extLst>
              <a:ext uri="{FF2B5EF4-FFF2-40B4-BE49-F238E27FC236}">
                <a16:creationId xmlns:a16="http://schemas.microsoft.com/office/drawing/2014/main" id="{42ECD37F-7B45-8991-7D30-E885AC283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398772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8" name="Oval 3584">
            <a:extLst>
              <a:ext uri="{FF2B5EF4-FFF2-40B4-BE49-F238E27FC236}">
                <a16:creationId xmlns:a16="http://schemas.microsoft.com/office/drawing/2014/main" id="{FF84787C-DCB5-7CC2-3F79-2FF2BC277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6050" y="396760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29" name="Oval 3585">
            <a:extLst>
              <a:ext uri="{FF2B5EF4-FFF2-40B4-BE49-F238E27FC236}">
                <a16:creationId xmlns:a16="http://schemas.microsoft.com/office/drawing/2014/main" id="{A3524233-B877-2079-C888-3A071264E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529" y="394078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0" name="Oval 3586">
            <a:extLst>
              <a:ext uri="{FF2B5EF4-FFF2-40B4-BE49-F238E27FC236}">
                <a16:creationId xmlns:a16="http://schemas.microsoft.com/office/drawing/2014/main" id="{8428354D-5D55-1B06-C46B-08E3870D1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467" y="395308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1" name="Oval 3587">
            <a:extLst>
              <a:ext uri="{FF2B5EF4-FFF2-40B4-BE49-F238E27FC236}">
                <a16:creationId xmlns:a16="http://schemas.microsoft.com/office/drawing/2014/main" id="{79515D1A-03C7-C394-A490-493E6B0DF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4" y="39117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2" name="Oval 3588">
            <a:extLst>
              <a:ext uri="{FF2B5EF4-FFF2-40B4-BE49-F238E27FC236}">
                <a16:creationId xmlns:a16="http://schemas.microsoft.com/office/drawing/2014/main" id="{3494BCEF-5DCD-B1A4-9FE2-CB06FA9FF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123" y="390949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3" name="Oval 3589">
            <a:extLst>
              <a:ext uri="{FF2B5EF4-FFF2-40B4-BE49-F238E27FC236}">
                <a16:creationId xmlns:a16="http://schemas.microsoft.com/office/drawing/2014/main" id="{E1C3363D-90F2-41D7-093F-F4B9E80DF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298" y="395866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4" name="Oval 3590">
            <a:extLst>
              <a:ext uri="{FF2B5EF4-FFF2-40B4-BE49-F238E27FC236}">
                <a16:creationId xmlns:a16="http://schemas.microsoft.com/office/drawing/2014/main" id="{77945FEA-76C4-7931-5E6B-8A7E91736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946" y="400225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5" name="Oval 3591">
            <a:extLst>
              <a:ext uri="{FF2B5EF4-FFF2-40B4-BE49-F238E27FC236}">
                <a16:creationId xmlns:a16="http://schemas.microsoft.com/office/drawing/2014/main" id="{A3918732-0175-60CC-8926-98E9E5FE2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9597" y="402013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6" name="Oval 3592">
            <a:extLst>
              <a:ext uri="{FF2B5EF4-FFF2-40B4-BE49-F238E27FC236}">
                <a16:creationId xmlns:a16="http://schemas.microsoft.com/office/drawing/2014/main" id="{2B2BBD8A-9491-AA30-0186-F572A7C8E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8192" y="412741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7" name="Oval 3593">
            <a:extLst>
              <a:ext uri="{FF2B5EF4-FFF2-40B4-BE49-F238E27FC236}">
                <a16:creationId xmlns:a16="http://schemas.microsoft.com/office/drawing/2014/main" id="{82537B2C-0AA2-6BEE-5FF8-EBB6BE2EE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781" y="416205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8" name="Oval 3594">
            <a:extLst>
              <a:ext uri="{FF2B5EF4-FFF2-40B4-BE49-F238E27FC236}">
                <a16:creationId xmlns:a16="http://schemas.microsoft.com/office/drawing/2014/main" id="{49A36287-1ABB-1CCA-F7E5-D7798E188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770" y="4071538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39" name="Oval 3595">
            <a:extLst>
              <a:ext uri="{FF2B5EF4-FFF2-40B4-BE49-F238E27FC236}">
                <a16:creationId xmlns:a16="http://schemas.microsoft.com/office/drawing/2014/main" id="{1933E3B9-9FDE-D489-097B-D2C91AEA3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360" y="404024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0" name="Oval 3596">
            <a:extLst>
              <a:ext uri="{FF2B5EF4-FFF2-40B4-BE49-F238E27FC236}">
                <a16:creationId xmlns:a16="http://schemas.microsoft.com/office/drawing/2014/main" id="{EF6AF300-E669-512D-51D2-78065374F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841" y="406930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1" name="Oval 3597">
            <a:extLst>
              <a:ext uri="{FF2B5EF4-FFF2-40B4-BE49-F238E27FC236}">
                <a16:creationId xmlns:a16="http://schemas.microsoft.com/office/drawing/2014/main" id="{9FDD8493-D152-267E-D51A-0DB24AC81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258" y="4045835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2" name="Oval 3598">
            <a:extLst>
              <a:ext uri="{FF2B5EF4-FFF2-40B4-BE49-F238E27FC236}">
                <a16:creationId xmlns:a16="http://schemas.microsoft.com/office/drawing/2014/main" id="{30C721EE-4AB1-3959-0397-1F29A3D67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17" y="400560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3" name="Oval 3599">
            <a:extLst>
              <a:ext uri="{FF2B5EF4-FFF2-40B4-BE49-F238E27FC236}">
                <a16:creationId xmlns:a16="http://schemas.microsoft.com/office/drawing/2014/main" id="{D3160614-F7C3-AFAF-A638-C62727F61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3952" y="397878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4" name="Oval 3600">
            <a:extLst>
              <a:ext uri="{FF2B5EF4-FFF2-40B4-BE49-F238E27FC236}">
                <a16:creationId xmlns:a16="http://schemas.microsoft.com/office/drawing/2014/main" id="{FBD4A529-3DA7-8AD7-C088-1BBE0AEEE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0369" y="397319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5" name="Oval 3601">
            <a:extLst>
              <a:ext uri="{FF2B5EF4-FFF2-40B4-BE49-F238E27FC236}">
                <a16:creationId xmlns:a16="http://schemas.microsoft.com/office/drawing/2014/main" id="{A9112BBE-5A77-6017-A8E2-83C4CDF3C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296" y="409277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6" name="Oval 3602">
            <a:extLst>
              <a:ext uri="{FF2B5EF4-FFF2-40B4-BE49-F238E27FC236}">
                <a16:creationId xmlns:a16="http://schemas.microsoft.com/office/drawing/2014/main" id="{F28EA942-47D2-BB1D-CAD6-8A0EDFE75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354" y="404248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7" name="Oval 3603">
            <a:extLst>
              <a:ext uri="{FF2B5EF4-FFF2-40B4-BE49-F238E27FC236}">
                <a16:creationId xmlns:a16="http://schemas.microsoft.com/office/drawing/2014/main" id="{59D1F0CF-4E63-339D-35A7-0ADB19982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704" y="413300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8" name="Oval 3604">
            <a:extLst>
              <a:ext uri="{FF2B5EF4-FFF2-40B4-BE49-F238E27FC236}">
                <a16:creationId xmlns:a16="http://schemas.microsoft.com/office/drawing/2014/main" id="{7FE955CB-7ADE-74C6-CF65-8D10ECD3E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467" y="417099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49" name="Oval 3605">
            <a:extLst>
              <a:ext uri="{FF2B5EF4-FFF2-40B4-BE49-F238E27FC236}">
                <a16:creationId xmlns:a16="http://schemas.microsoft.com/office/drawing/2014/main" id="{90777FAD-E622-111A-1E7F-6C43CA91D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708" y="421458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0" name="Oval 3606">
            <a:extLst>
              <a:ext uri="{FF2B5EF4-FFF2-40B4-BE49-F238E27FC236}">
                <a16:creationId xmlns:a16="http://schemas.microsoft.com/office/drawing/2014/main" id="{948CC50A-C980-9455-F5AF-8649FB2D1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110" y="413300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1" name="Oval 3607">
            <a:extLst>
              <a:ext uri="{FF2B5EF4-FFF2-40B4-BE49-F238E27FC236}">
                <a16:creationId xmlns:a16="http://schemas.microsoft.com/office/drawing/2014/main" id="{179E241A-AB4C-B047-EA5E-FDC9E1826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879" y="410394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2" name="Oval 3608">
            <a:extLst>
              <a:ext uri="{FF2B5EF4-FFF2-40B4-BE49-F238E27FC236}">
                <a16:creationId xmlns:a16="http://schemas.microsoft.com/office/drawing/2014/main" id="{E4D342E8-EFC5-E752-359E-DACE19495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699" y="408718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3" name="Oval 3609">
            <a:extLst>
              <a:ext uri="{FF2B5EF4-FFF2-40B4-BE49-F238E27FC236}">
                <a16:creationId xmlns:a16="http://schemas.microsoft.com/office/drawing/2014/main" id="{521485A0-FA77-A185-7D44-1913E0C75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285" y="407489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4" name="Oval 3610">
            <a:extLst>
              <a:ext uri="{FF2B5EF4-FFF2-40B4-BE49-F238E27FC236}">
                <a16:creationId xmlns:a16="http://schemas.microsoft.com/office/drawing/2014/main" id="{1FF347E1-AA7A-51D6-D0E7-E5DB2DDB2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702" y="413076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5" name="Oval 3611">
            <a:extLst>
              <a:ext uri="{FF2B5EF4-FFF2-40B4-BE49-F238E27FC236}">
                <a16:creationId xmlns:a16="http://schemas.microsoft.com/office/drawing/2014/main" id="{F4CEF6F7-F08F-8243-CE8D-B167AEE04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504" y="414752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6" name="Oval 3612">
            <a:extLst>
              <a:ext uri="{FF2B5EF4-FFF2-40B4-BE49-F238E27FC236}">
                <a16:creationId xmlns:a16="http://schemas.microsoft.com/office/drawing/2014/main" id="{9B9EB219-314D-AE07-ABAA-96230BDE7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417099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7" name="Oval 3613">
            <a:extLst>
              <a:ext uri="{FF2B5EF4-FFF2-40B4-BE49-F238E27FC236}">
                <a16:creationId xmlns:a16="http://schemas.microsoft.com/office/drawing/2014/main" id="{4E2076FA-5ADB-E095-F850-2E27585A1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509" y="413635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8" name="Oval 3614">
            <a:extLst>
              <a:ext uri="{FF2B5EF4-FFF2-40B4-BE49-F238E27FC236}">
                <a16:creationId xmlns:a16="http://schemas.microsoft.com/office/drawing/2014/main" id="{F1958138-FFB4-2229-DA90-F234767E6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686" y="410171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59" name="Oval 3615">
            <a:extLst>
              <a:ext uri="{FF2B5EF4-FFF2-40B4-BE49-F238E27FC236}">
                <a16:creationId xmlns:a16="http://schemas.microsoft.com/office/drawing/2014/main" id="{56330AEC-3326-54E7-DB12-1176810A5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5096" y="4078243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0" name="Oval 3616">
            <a:extLst>
              <a:ext uri="{FF2B5EF4-FFF2-40B4-BE49-F238E27FC236}">
                <a16:creationId xmlns:a16="http://schemas.microsoft.com/office/drawing/2014/main" id="{9BD3C9D6-69D4-39F3-4050-1B3313EEF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271" y="402795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1" name="Oval 3617">
            <a:extLst>
              <a:ext uri="{FF2B5EF4-FFF2-40B4-BE49-F238E27FC236}">
                <a16:creationId xmlns:a16="http://schemas.microsoft.com/office/drawing/2014/main" id="{19638B73-EB8F-82F9-4A83-6B357AE1C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509" y="400783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2" name="Oval 3618">
            <a:extLst>
              <a:ext uri="{FF2B5EF4-FFF2-40B4-BE49-F238E27FC236}">
                <a16:creationId xmlns:a16="http://schemas.microsoft.com/office/drawing/2014/main" id="{EE48DF66-3319-394A-0713-8F85A4F8E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684" y="3984371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3" name="Oval 3619">
            <a:extLst>
              <a:ext uri="{FF2B5EF4-FFF2-40B4-BE49-F238E27FC236}">
                <a16:creationId xmlns:a16="http://schemas.microsoft.com/office/drawing/2014/main" id="{D624BE29-3138-6612-F86C-485FC7B58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94972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4" name="Oval 3620">
            <a:extLst>
              <a:ext uri="{FF2B5EF4-FFF2-40B4-BE49-F238E27FC236}">
                <a16:creationId xmlns:a16="http://schemas.microsoft.com/office/drawing/2014/main" id="{CC961125-C1F2-E65B-7166-D24FADA84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5926" y="394637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5" name="Oval 3621">
            <a:extLst>
              <a:ext uri="{FF2B5EF4-FFF2-40B4-BE49-F238E27FC236}">
                <a16:creationId xmlns:a16="http://schemas.microsoft.com/office/drawing/2014/main" id="{1C27010B-0A27-21FA-A0E0-57393F343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7101" y="39117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6" name="Oval 3622">
            <a:extLst>
              <a:ext uri="{FF2B5EF4-FFF2-40B4-BE49-F238E27FC236}">
                <a16:creationId xmlns:a16="http://schemas.microsoft.com/office/drawing/2014/main" id="{6615A325-5FAA-CAB5-6086-E98AE466A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271" y="394637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7" name="Oval 3623">
            <a:extLst>
              <a:ext uri="{FF2B5EF4-FFF2-40B4-BE49-F238E27FC236}">
                <a16:creationId xmlns:a16="http://schemas.microsoft.com/office/drawing/2014/main" id="{19D6CE14-757E-F722-339D-73F9442EC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857" y="397319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8" name="Oval 3624">
            <a:extLst>
              <a:ext uri="{FF2B5EF4-FFF2-40B4-BE49-F238E27FC236}">
                <a16:creationId xmlns:a16="http://schemas.microsoft.com/office/drawing/2014/main" id="{6826D938-CF13-551F-F5C6-A73AF378F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4002252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69" name="Oval 3625">
            <a:extLst>
              <a:ext uri="{FF2B5EF4-FFF2-40B4-BE49-F238E27FC236}">
                <a16:creationId xmlns:a16="http://schemas.microsoft.com/office/drawing/2014/main" id="{1F7EED37-C219-942C-817D-1B0C2CCD8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442" y="4020132"/>
            <a:ext cx="23468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0" name="Oval 3626">
            <a:extLst>
              <a:ext uri="{FF2B5EF4-FFF2-40B4-BE49-F238E27FC236}">
                <a16:creationId xmlns:a16="http://schemas.microsoft.com/office/drawing/2014/main" id="{6D946D97-24A7-34F6-654D-F77878F4F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269" y="404918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1" name="Oval 3627">
            <a:extLst>
              <a:ext uri="{FF2B5EF4-FFF2-40B4-BE49-F238E27FC236}">
                <a16:creationId xmlns:a16="http://schemas.microsoft.com/office/drawing/2014/main" id="{5118A5BA-7F0E-12F6-50AA-3195954B0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855" y="406595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2" name="Oval 3628">
            <a:extLst>
              <a:ext uri="{FF2B5EF4-FFF2-40B4-BE49-F238E27FC236}">
                <a16:creationId xmlns:a16="http://schemas.microsoft.com/office/drawing/2014/main" id="{9513D4C9-E925-E4A0-8E70-E01CD496E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327" y="410729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3" name="Oval 3629">
            <a:extLst>
              <a:ext uri="{FF2B5EF4-FFF2-40B4-BE49-F238E27FC236}">
                <a16:creationId xmlns:a16="http://schemas.microsoft.com/office/drawing/2014/main" id="{03BC04DD-7174-3ED4-C0DD-D50B1191B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1917" y="4130766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4" name="Oval 3630">
            <a:extLst>
              <a:ext uri="{FF2B5EF4-FFF2-40B4-BE49-F238E27FC236}">
                <a16:creationId xmlns:a16="http://schemas.microsoft.com/office/drawing/2014/main" id="{701E6376-0DD1-3FF1-5A5D-DF9751942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855" y="412741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5" name="Oval 3631">
            <a:extLst>
              <a:ext uri="{FF2B5EF4-FFF2-40B4-BE49-F238E27FC236}">
                <a16:creationId xmlns:a16="http://schemas.microsoft.com/office/drawing/2014/main" id="{A0571604-90A0-E43B-FB2B-E87338048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401677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6" name="Oval 3632">
            <a:extLst>
              <a:ext uri="{FF2B5EF4-FFF2-40B4-BE49-F238E27FC236}">
                <a16:creationId xmlns:a16="http://schemas.microsoft.com/office/drawing/2014/main" id="{8D404035-AE00-8A4D-BEE9-D23DA62E7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5673" y="398995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7" name="Oval 3633">
            <a:extLst>
              <a:ext uri="{FF2B5EF4-FFF2-40B4-BE49-F238E27FC236}">
                <a16:creationId xmlns:a16="http://schemas.microsoft.com/office/drawing/2014/main" id="{2311D24A-4FAD-34A9-C4F5-D04389AFC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265" y="398995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8" name="Oval 3634">
            <a:extLst>
              <a:ext uri="{FF2B5EF4-FFF2-40B4-BE49-F238E27FC236}">
                <a16:creationId xmlns:a16="http://schemas.microsoft.com/office/drawing/2014/main" id="{217F9F64-95E9-26BA-F82C-BA7410296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263" y="3967609"/>
            <a:ext cx="18998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79" name="Oval 3635">
            <a:extLst>
              <a:ext uri="{FF2B5EF4-FFF2-40B4-BE49-F238E27FC236}">
                <a16:creationId xmlns:a16="http://schemas.microsoft.com/office/drawing/2014/main" id="{0EE15AD7-D205-AA08-1CF1-78E9CA55B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498" y="3940788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0" name="Oval 3636">
            <a:extLst>
              <a:ext uri="{FF2B5EF4-FFF2-40B4-BE49-F238E27FC236}">
                <a16:creationId xmlns:a16="http://schemas.microsoft.com/office/drawing/2014/main" id="{D1B4CEAE-EDFC-8D48-E94F-171EA92C8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260" y="3953081"/>
            <a:ext cx="1676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1" name="Oval 3637">
            <a:extLst>
              <a:ext uri="{FF2B5EF4-FFF2-40B4-BE49-F238E27FC236}">
                <a16:creationId xmlns:a16="http://schemas.microsoft.com/office/drawing/2014/main" id="{53DBAFE2-0EEA-7161-50E0-B3D4FEF08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00" y="3929613"/>
            <a:ext cx="1676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2" name="Oval 3638">
            <a:extLst>
              <a:ext uri="{FF2B5EF4-FFF2-40B4-BE49-F238E27FC236}">
                <a16:creationId xmlns:a16="http://schemas.microsoft.com/office/drawing/2014/main" id="{10D9F353-2D97-2C80-A230-157641316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267" y="3940788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3" name="Oval 3639">
            <a:extLst>
              <a:ext uri="{FF2B5EF4-FFF2-40B4-BE49-F238E27FC236}">
                <a16:creationId xmlns:a16="http://schemas.microsoft.com/office/drawing/2014/main" id="{B757F6FB-073B-FEFE-3002-4EAAA433E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327" y="3955316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4" name="Oval 3640">
            <a:extLst>
              <a:ext uri="{FF2B5EF4-FFF2-40B4-BE49-F238E27FC236}">
                <a16:creationId xmlns:a16="http://schemas.microsoft.com/office/drawing/2014/main" id="{74CF1ACA-E30E-31C7-7B1E-A14988780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442" y="3969844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5" name="Oval 3641">
            <a:extLst>
              <a:ext uri="{FF2B5EF4-FFF2-40B4-BE49-F238E27FC236}">
                <a16:creationId xmlns:a16="http://schemas.microsoft.com/office/drawing/2014/main" id="{1DFD3896-8474-6A9F-CCFE-EDD4BAD3F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8910" y="3982136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6" name="Oval 3642">
            <a:extLst>
              <a:ext uri="{FF2B5EF4-FFF2-40B4-BE49-F238E27FC236}">
                <a16:creationId xmlns:a16="http://schemas.microsoft.com/office/drawing/2014/main" id="{A6B0A577-13D5-6812-8D19-28CEAA1B4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611" y="3967609"/>
            <a:ext cx="1564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7" name="Oval 3643">
            <a:extLst>
              <a:ext uri="{FF2B5EF4-FFF2-40B4-BE49-F238E27FC236}">
                <a16:creationId xmlns:a16="http://schemas.microsoft.com/office/drawing/2014/main" id="{34FECA1E-2B56-F116-E6E1-10B7E312D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848" y="3926261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8" name="Oval 3644">
            <a:extLst>
              <a:ext uri="{FF2B5EF4-FFF2-40B4-BE49-F238E27FC236}">
                <a16:creationId xmlns:a16="http://schemas.microsoft.com/office/drawing/2014/main" id="{96B4B45A-8EFB-28C1-C3EA-2F06D4428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846" y="3917320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89" name="Oval 3645">
            <a:extLst>
              <a:ext uri="{FF2B5EF4-FFF2-40B4-BE49-F238E27FC236}">
                <a16:creationId xmlns:a16="http://schemas.microsoft.com/office/drawing/2014/main" id="{755EF0B0-C706-0CAA-50E2-0EF92FCEE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265" y="3906145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0" name="Oval 3646">
            <a:extLst>
              <a:ext uri="{FF2B5EF4-FFF2-40B4-BE49-F238E27FC236}">
                <a16:creationId xmlns:a16="http://schemas.microsoft.com/office/drawing/2014/main" id="{2B3CDAA6-4C96-AE41-B261-CE291408E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850" y="3917320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1" name="Oval 3647">
            <a:extLst>
              <a:ext uri="{FF2B5EF4-FFF2-40B4-BE49-F238E27FC236}">
                <a16:creationId xmlns:a16="http://schemas.microsoft.com/office/drawing/2014/main" id="{641DE677-AAE1-0E30-2B1A-EC4E5CDCC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1087" y="3917320"/>
            <a:ext cx="1676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2" name="Oval 3648">
            <a:extLst>
              <a:ext uri="{FF2B5EF4-FFF2-40B4-BE49-F238E27FC236}">
                <a16:creationId xmlns:a16="http://schemas.microsoft.com/office/drawing/2014/main" id="{5D73FF43-055C-F05A-0F87-D5162289F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679" y="3917320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3" name="Oval 3649">
            <a:extLst>
              <a:ext uri="{FF2B5EF4-FFF2-40B4-BE49-F238E27FC236}">
                <a16:creationId xmlns:a16="http://schemas.microsoft.com/office/drawing/2014/main" id="{13CEBBEF-58A2-8D02-70E4-2D7F62D0C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331" y="3917320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4" name="Oval 3650">
            <a:extLst>
              <a:ext uri="{FF2B5EF4-FFF2-40B4-BE49-F238E27FC236}">
                <a16:creationId xmlns:a16="http://schemas.microsoft.com/office/drawing/2014/main" id="{08866290-2F7A-B285-235B-81C4C449E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3921" y="3929613"/>
            <a:ext cx="1676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5" name="Oval 3651">
            <a:extLst>
              <a:ext uri="{FF2B5EF4-FFF2-40B4-BE49-F238E27FC236}">
                <a16:creationId xmlns:a16="http://schemas.microsoft.com/office/drawing/2014/main" id="{AFF1266B-DB40-0DB3-E0E1-0B2B27EE7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8334" y="3902793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6" name="Oval 3652">
            <a:extLst>
              <a:ext uri="{FF2B5EF4-FFF2-40B4-BE49-F238E27FC236}">
                <a16:creationId xmlns:a16="http://schemas.microsoft.com/office/drawing/2014/main" id="{6C1FDBC6-423E-2045-270A-8683A54E3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9163" y="3879325"/>
            <a:ext cx="1676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7" name="Oval 3653">
            <a:extLst>
              <a:ext uri="{FF2B5EF4-FFF2-40B4-BE49-F238E27FC236}">
                <a16:creationId xmlns:a16="http://schemas.microsoft.com/office/drawing/2014/main" id="{9C173517-A6CA-D864-FBDC-7EA47BB76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8161" y="3893853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8" name="Oval 3654">
            <a:extLst>
              <a:ext uri="{FF2B5EF4-FFF2-40B4-BE49-F238E27FC236}">
                <a16:creationId xmlns:a16="http://schemas.microsoft.com/office/drawing/2014/main" id="{759FC831-337C-23F9-7495-20B530621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985" y="3920673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799" name="Oval 3655">
            <a:extLst>
              <a:ext uri="{FF2B5EF4-FFF2-40B4-BE49-F238E27FC236}">
                <a16:creationId xmlns:a16="http://schemas.microsoft.com/office/drawing/2014/main" id="{E4F014C4-57F6-1660-41D8-EEB4A888C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2515" y="3940788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0" name="Oval 3656">
            <a:extLst>
              <a:ext uri="{FF2B5EF4-FFF2-40B4-BE49-F238E27FC236}">
                <a16:creationId xmlns:a16="http://schemas.microsoft.com/office/drawing/2014/main" id="{60BD5454-76C9-FC4F-776E-5EAA98F3A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1340" y="3953081"/>
            <a:ext cx="15645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1" name="Oval 3657">
            <a:extLst>
              <a:ext uri="{FF2B5EF4-FFF2-40B4-BE49-F238E27FC236}">
                <a16:creationId xmlns:a16="http://schemas.microsoft.com/office/drawing/2014/main" id="{A6454F50-D09A-64AB-6C61-24165F375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8990" y="3978784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2" name="Oval 3658">
            <a:extLst>
              <a:ext uri="{FF2B5EF4-FFF2-40B4-BE49-F238E27FC236}">
                <a16:creationId xmlns:a16="http://schemas.microsoft.com/office/drawing/2014/main" id="{A0793EA8-4F47-3480-06A1-3BCBCAFB2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584" y="3879325"/>
            <a:ext cx="15645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3" name="Oval 3659">
            <a:extLst>
              <a:ext uri="{FF2B5EF4-FFF2-40B4-BE49-F238E27FC236}">
                <a16:creationId xmlns:a16="http://schemas.microsoft.com/office/drawing/2014/main" id="{DD46D080-DFC2-E924-AD7F-AC49B26CF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580" y="3868150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4" name="Oval 3660">
            <a:extLst>
              <a:ext uri="{FF2B5EF4-FFF2-40B4-BE49-F238E27FC236}">
                <a16:creationId xmlns:a16="http://schemas.microsoft.com/office/drawing/2014/main" id="{79FBA509-0645-0FB2-650E-6B531C051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400" y="3862562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5" name="Oval 3661">
            <a:extLst>
              <a:ext uri="{FF2B5EF4-FFF2-40B4-BE49-F238E27FC236}">
                <a16:creationId xmlns:a16="http://schemas.microsoft.com/office/drawing/2014/main" id="{B6F8C141-C768-ABB0-EB4C-9D2F48BE0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8990" y="3844682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6" name="Oval 3662">
            <a:extLst>
              <a:ext uri="{FF2B5EF4-FFF2-40B4-BE49-F238E27FC236}">
                <a16:creationId xmlns:a16="http://schemas.microsoft.com/office/drawing/2014/main" id="{7A1B5935-F252-3289-FBF4-AFC44A30A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405" y="3848034"/>
            <a:ext cx="16763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7" name="Oval 3663">
            <a:extLst>
              <a:ext uri="{FF2B5EF4-FFF2-40B4-BE49-F238E27FC236}">
                <a16:creationId xmlns:a16="http://schemas.microsoft.com/office/drawing/2014/main" id="{39CE36A3-54F2-E0B0-02EA-273E6FCE3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0648" y="3871502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8" name="Oval 3664">
            <a:extLst>
              <a:ext uri="{FF2B5EF4-FFF2-40B4-BE49-F238E27FC236}">
                <a16:creationId xmlns:a16="http://schemas.microsoft.com/office/drawing/2014/main" id="{FE48CD75-DA9D-BC15-E806-4093CD152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9473" y="3906145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09" name="Oval 3665">
            <a:extLst>
              <a:ext uri="{FF2B5EF4-FFF2-40B4-BE49-F238E27FC236}">
                <a16:creationId xmlns:a16="http://schemas.microsoft.com/office/drawing/2014/main" id="{227B0337-24F4-F1F2-9E0D-0E69DCCE1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238" y="3920673"/>
            <a:ext cx="18998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0" name="Oval 3666">
            <a:extLst>
              <a:ext uri="{FF2B5EF4-FFF2-40B4-BE49-F238E27FC236}">
                <a16:creationId xmlns:a16="http://schemas.microsoft.com/office/drawing/2014/main" id="{B2010171-8434-E0B9-E539-43FB59BF5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336" y="3873737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1" name="Oval 3667">
            <a:extLst>
              <a:ext uri="{FF2B5EF4-FFF2-40B4-BE49-F238E27FC236}">
                <a16:creationId xmlns:a16="http://schemas.microsoft.com/office/drawing/2014/main" id="{015A9079-8C8C-733F-362D-07B5C2D50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0742" y="3888265"/>
            <a:ext cx="16763" cy="2123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2" name="Oval 3668">
            <a:extLst>
              <a:ext uri="{FF2B5EF4-FFF2-40B4-BE49-F238E27FC236}">
                <a16:creationId xmlns:a16="http://schemas.microsoft.com/office/drawing/2014/main" id="{C2F33BCE-1DE5-16DA-8CF6-27904A772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682" y="3906145"/>
            <a:ext cx="15645" cy="20115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3" name="Oval 3669">
            <a:extLst>
              <a:ext uri="{FF2B5EF4-FFF2-40B4-BE49-F238E27FC236}">
                <a16:creationId xmlns:a16="http://schemas.microsoft.com/office/drawing/2014/main" id="{B5A671B1-938D-5C62-0736-69470AF1A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0742" y="3924026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4" name="Oval 3670">
            <a:extLst>
              <a:ext uri="{FF2B5EF4-FFF2-40B4-BE49-F238E27FC236}">
                <a16:creationId xmlns:a16="http://schemas.microsoft.com/office/drawing/2014/main" id="{A1301ADE-18BF-B320-06F9-A023239DE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679" y="3891618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5" name="Oval 3671">
            <a:extLst>
              <a:ext uri="{FF2B5EF4-FFF2-40B4-BE49-F238E27FC236}">
                <a16:creationId xmlns:a16="http://schemas.microsoft.com/office/drawing/2014/main" id="{34F347EC-63AA-59BE-CF87-374420588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0742" y="3848034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6" name="Oval 3672">
            <a:extLst>
              <a:ext uri="{FF2B5EF4-FFF2-40B4-BE49-F238E27FC236}">
                <a16:creationId xmlns:a16="http://schemas.microsoft.com/office/drawing/2014/main" id="{4205FA19-75CA-FB1A-1D5D-8A48AF0ED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3748" y="3853622"/>
            <a:ext cx="18998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7" name="Oval 3673">
            <a:extLst>
              <a:ext uri="{FF2B5EF4-FFF2-40B4-BE49-F238E27FC236}">
                <a16:creationId xmlns:a16="http://schemas.microsoft.com/office/drawing/2014/main" id="{D2C45CFF-A338-8E89-D7A4-3E6633A74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575" y="3833507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8" name="Oval 3674">
            <a:extLst>
              <a:ext uri="{FF2B5EF4-FFF2-40B4-BE49-F238E27FC236}">
                <a16:creationId xmlns:a16="http://schemas.microsoft.com/office/drawing/2014/main" id="{D89A437D-9CDC-EC13-78C7-7DE792794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750" y="3848034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19" name="Oval 3675">
            <a:extLst>
              <a:ext uri="{FF2B5EF4-FFF2-40B4-BE49-F238E27FC236}">
                <a16:creationId xmlns:a16="http://schemas.microsoft.com/office/drawing/2014/main" id="{99B9E209-FB55-9EE6-C78F-76C6CA572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38" y="3821214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0" name="Oval 3676">
            <a:extLst>
              <a:ext uri="{FF2B5EF4-FFF2-40B4-BE49-F238E27FC236}">
                <a16:creationId xmlns:a16="http://schemas.microsoft.com/office/drawing/2014/main" id="{AF433896-670E-6B77-21A9-D4E2397BC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201" y="39117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1" name="Oval 3677">
            <a:extLst>
              <a:ext uri="{FF2B5EF4-FFF2-40B4-BE49-F238E27FC236}">
                <a16:creationId xmlns:a16="http://schemas.microsoft.com/office/drawing/2014/main" id="{2CAF097D-D31A-2889-56A4-5282AA136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258" y="387373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2" name="Oval 3678">
            <a:extLst>
              <a:ext uri="{FF2B5EF4-FFF2-40B4-BE49-F238E27FC236}">
                <a16:creationId xmlns:a16="http://schemas.microsoft.com/office/drawing/2014/main" id="{A7BE08CC-EC21-C96C-0E42-CCD0B8581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028" y="387709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3" name="Oval 3679">
            <a:extLst>
              <a:ext uri="{FF2B5EF4-FFF2-40B4-BE49-F238E27FC236}">
                <a16:creationId xmlns:a16="http://schemas.microsoft.com/office/drawing/2014/main" id="{21E8DD38-3668-4E23-6B10-FDFE49D0D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090" y="3911733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4" name="Oval 3680">
            <a:extLst>
              <a:ext uri="{FF2B5EF4-FFF2-40B4-BE49-F238E27FC236}">
                <a16:creationId xmlns:a16="http://schemas.microsoft.com/office/drawing/2014/main" id="{AFB8E8E7-212A-D11B-B4D3-ED3738415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77" y="394972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5" name="Oval 3681">
            <a:extLst>
              <a:ext uri="{FF2B5EF4-FFF2-40B4-BE49-F238E27FC236}">
                <a16:creationId xmlns:a16="http://schemas.microsoft.com/office/drawing/2014/main" id="{5820F499-8006-45E0-8460-58D6E2760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092" y="396984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6" name="Oval 3682">
            <a:extLst>
              <a:ext uri="{FF2B5EF4-FFF2-40B4-BE49-F238E27FC236}">
                <a16:creationId xmlns:a16="http://schemas.microsoft.com/office/drawing/2014/main" id="{8D41D1CF-17E3-42F9-DF64-F09E17A75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198" y="3946376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7" name="Oval 3683">
            <a:extLst>
              <a:ext uri="{FF2B5EF4-FFF2-40B4-BE49-F238E27FC236}">
                <a16:creationId xmlns:a16="http://schemas.microsoft.com/office/drawing/2014/main" id="{E6D0A4DD-01D7-BB1B-E5E5-017355FC5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3952" y="387932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8" name="Oval 3684">
            <a:extLst>
              <a:ext uri="{FF2B5EF4-FFF2-40B4-BE49-F238E27FC236}">
                <a16:creationId xmlns:a16="http://schemas.microsoft.com/office/drawing/2014/main" id="{5D6B9F96-69B3-01A1-907F-7295CC95D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3606" y="384244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29" name="Oval 3685">
            <a:extLst>
              <a:ext uri="{FF2B5EF4-FFF2-40B4-BE49-F238E27FC236}">
                <a16:creationId xmlns:a16="http://schemas.microsoft.com/office/drawing/2014/main" id="{FF3BBEE7-7917-758F-FB07-7D31F952D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019" y="386815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0" name="Oval 3686">
            <a:extLst>
              <a:ext uri="{FF2B5EF4-FFF2-40B4-BE49-F238E27FC236}">
                <a16:creationId xmlns:a16="http://schemas.microsoft.com/office/drawing/2014/main" id="{39480A85-4A7B-F187-EC7D-7F745085B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3606" y="3917320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1" name="Oval 3687">
            <a:extLst>
              <a:ext uri="{FF2B5EF4-FFF2-40B4-BE49-F238E27FC236}">
                <a16:creationId xmlns:a16="http://schemas.microsoft.com/office/drawing/2014/main" id="{EE73D2D8-C8FC-9E24-6637-A1D8E908A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615" y="3960904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2" name="Oval 3688">
            <a:extLst>
              <a:ext uri="{FF2B5EF4-FFF2-40B4-BE49-F238E27FC236}">
                <a16:creationId xmlns:a16="http://schemas.microsoft.com/office/drawing/2014/main" id="{452225BF-4E72-DBF9-F781-97FEE64E9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855" y="400783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3" name="Oval 3689">
            <a:extLst>
              <a:ext uri="{FF2B5EF4-FFF2-40B4-BE49-F238E27FC236}">
                <a16:creationId xmlns:a16="http://schemas.microsoft.com/office/drawing/2014/main" id="{4D71899D-C856-F9FA-FD5B-47DCC2DDB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855" y="404248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4" name="Oval 3690">
            <a:extLst>
              <a:ext uri="{FF2B5EF4-FFF2-40B4-BE49-F238E27FC236}">
                <a16:creationId xmlns:a16="http://schemas.microsoft.com/office/drawing/2014/main" id="{029212E7-837B-1E33-C159-1753BC3C6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201" y="4034660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5" name="Oval 3691">
            <a:extLst>
              <a:ext uri="{FF2B5EF4-FFF2-40B4-BE49-F238E27FC236}">
                <a16:creationId xmlns:a16="http://schemas.microsoft.com/office/drawing/2014/main" id="{1A904F2D-5175-CCBF-D24B-0B8F811AB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398995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6" name="Oval 3692">
            <a:extLst>
              <a:ext uri="{FF2B5EF4-FFF2-40B4-BE49-F238E27FC236}">
                <a16:creationId xmlns:a16="http://schemas.microsoft.com/office/drawing/2014/main" id="{9B8E499B-7EFA-6D65-0697-B3903957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6" y="3987724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7" name="Oval 3693">
            <a:extLst>
              <a:ext uri="{FF2B5EF4-FFF2-40B4-BE49-F238E27FC236}">
                <a16:creationId xmlns:a16="http://schemas.microsoft.com/office/drawing/2014/main" id="{11698602-0511-6819-C0FE-1C84408B5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686" y="4016779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8" name="Oval 3694">
            <a:extLst>
              <a:ext uri="{FF2B5EF4-FFF2-40B4-BE49-F238E27FC236}">
                <a16:creationId xmlns:a16="http://schemas.microsoft.com/office/drawing/2014/main" id="{0262530A-248E-D9EC-9E5D-501F88A1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926" y="4007839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39" name="Oval 3695">
            <a:extLst>
              <a:ext uri="{FF2B5EF4-FFF2-40B4-BE49-F238E27FC236}">
                <a16:creationId xmlns:a16="http://schemas.microsoft.com/office/drawing/2014/main" id="{4752E007-01C5-4894-8276-0E1CC7C83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161" y="4040247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0" name="Oval 3696">
            <a:extLst>
              <a:ext uri="{FF2B5EF4-FFF2-40B4-BE49-F238E27FC236}">
                <a16:creationId xmlns:a16="http://schemas.microsoft.com/office/drawing/2014/main" id="{EADC48D2-C4A7-26AE-2B5B-B2F28F388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686" y="4042482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1" name="Oval 3697">
            <a:extLst>
              <a:ext uri="{FF2B5EF4-FFF2-40B4-BE49-F238E27FC236}">
                <a16:creationId xmlns:a16="http://schemas.microsoft.com/office/drawing/2014/main" id="{A9448002-FEDC-2066-104B-989A9AB7B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861" y="3938553"/>
            <a:ext cx="23468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2" name="Oval 3698">
            <a:extLst>
              <a:ext uri="{FF2B5EF4-FFF2-40B4-BE49-F238E27FC236}">
                <a16:creationId xmlns:a16="http://schemas.microsoft.com/office/drawing/2014/main" id="{C562EB61-7788-0142-652D-F85B87AA1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917" y="3909498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3" name="Oval 3699">
            <a:extLst>
              <a:ext uri="{FF2B5EF4-FFF2-40B4-BE49-F238E27FC236}">
                <a16:creationId xmlns:a16="http://schemas.microsoft.com/office/drawing/2014/main" id="{9D772777-A2C7-FBE7-FB21-6A3BC4853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502" y="3882677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4" name="Oval 3700">
            <a:extLst>
              <a:ext uri="{FF2B5EF4-FFF2-40B4-BE49-F238E27FC236}">
                <a16:creationId xmlns:a16="http://schemas.microsoft.com/office/drawing/2014/main" id="{256D1A2A-0833-BE59-4C81-E4AF4C96D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271" y="3879325"/>
            <a:ext cx="24585" cy="2682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5" name="Oval 3701">
            <a:extLst>
              <a:ext uri="{FF2B5EF4-FFF2-40B4-BE49-F238E27FC236}">
                <a16:creationId xmlns:a16="http://schemas.microsoft.com/office/drawing/2014/main" id="{FB732A68-1A2A-FD29-3252-6265125C8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944141"/>
            <a:ext cx="24585" cy="2570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6" name="Oval 3702">
            <a:extLst>
              <a:ext uri="{FF2B5EF4-FFF2-40B4-BE49-F238E27FC236}">
                <a16:creationId xmlns:a16="http://schemas.microsoft.com/office/drawing/2014/main" id="{5F79917B-E490-617B-DE40-4CCEB9B8C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36" y="3893853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7" name="Oval 3703">
            <a:extLst>
              <a:ext uri="{FF2B5EF4-FFF2-40B4-BE49-F238E27FC236}">
                <a16:creationId xmlns:a16="http://schemas.microsoft.com/office/drawing/2014/main" id="{662286E9-46A7-8AED-835E-CF50605F3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686" y="3879325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8" name="Oval 3704">
            <a:extLst>
              <a:ext uri="{FF2B5EF4-FFF2-40B4-BE49-F238E27FC236}">
                <a16:creationId xmlns:a16="http://schemas.microsoft.com/office/drawing/2014/main" id="{5ECD23F7-64B8-5417-69F7-FAFA287AE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511" y="3911733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49" name="Oval 3705">
            <a:extLst>
              <a:ext uri="{FF2B5EF4-FFF2-40B4-BE49-F238E27FC236}">
                <a16:creationId xmlns:a16="http://schemas.microsoft.com/office/drawing/2014/main" id="{4652A0BA-32D8-0E3D-2147-933E334F8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682" y="3835742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0" name="Oval 3706">
            <a:extLst>
              <a:ext uri="{FF2B5EF4-FFF2-40B4-BE49-F238E27FC236}">
                <a16:creationId xmlns:a16="http://schemas.microsoft.com/office/drawing/2014/main" id="{65A3148A-1335-868F-6E05-EF07AD80D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267" y="3864797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1" name="Oval 3707">
            <a:extLst>
              <a:ext uri="{FF2B5EF4-FFF2-40B4-BE49-F238E27FC236}">
                <a16:creationId xmlns:a16="http://schemas.microsoft.com/office/drawing/2014/main" id="{BAC7A8DA-084A-2EC7-9041-60EDCEC9C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57" y="3871502"/>
            <a:ext cx="15645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2" name="Oval 3708">
            <a:extLst>
              <a:ext uri="{FF2B5EF4-FFF2-40B4-BE49-F238E27FC236}">
                <a16:creationId xmlns:a16="http://schemas.microsoft.com/office/drawing/2014/main" id="{730D4D23-A51B-9294-5CCD-B88DE30A1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267" y="3830154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3" name="Oval 3709">
            <a:extLst>
              <a:ext uri="{FF2B5EF4-FFF2-40B4-BE49-F238E27FC236}">
                <a16:creationId xmlns:a16="http://schemas.microsoft.com/office/drawing/2014/main" id="{95F323CD-6288-FEF0-AEF7-DA084EFD7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263" y="3853622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4" name="Oval 3710">
            <a:extLst>
              <a:ext uri="{FF2B5EF4-FFF2-40B4-BE49-F238E27FC236}">
                <a16:creationId xmlns:a16="http://schemas.microsoft.com/office/drawing/2014/main" id="{9924BEFF-AF8C-195F-7656-A9A865199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030" y="3842447"/>
            <a:ext cx="15645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5" name="Oval 3711">
            <a:extLst>
              <a:ext uri="{FF2B5EF4-FFF2-40B4-BE49-F238E27FC236}">
                <a16:creationId xmlns:a16="http://schemas.microsoft.com/office/drawing/2014/main" id="{DFFBBFF0-6D37-C398-ED68-A06E873E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338" y="3888265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6" name="Oval 3712">
            <a:extLst>
              <a:ext uri="{FF2B5EF4-FFF2-40B4-BE49-F238E27FC236}">
                <a16:creationId xmlns:a16="http://schemas.microsoft.com/office/drawing/2014/main" id="{C5E31DD8-FB3A-88C1-D1BA-D02EC9862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340" y="3906145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7" name="Oval 3713">
            <a:extLst>
              <a:ext uri="{FF2B5EF4-FFF2-40B4-BE49-F238E27FC236}">
                <a16:creationId xmlns:a16="http://schemas.microsoft.com/office/drawing/2014/main" id="{6FC22120-9F89-F2D9-C3CE-52D56EAB1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518" y="3946376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8" name="Oval 3714">
            <a:extLst>
              <a:ext uri="{FF2B5EF4-FFF2-40B4-BE49-F238E27FC236}">
                <a16:creationId xmlns:a16="http://schemas.microsoft.com/office/drawing/2014/main" id="{C2A18432-C5BF-6C50-E923-D5D63D6DC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90" y="3982136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59" name="Oval 3715">
            <a:extLst>
              <a:ext uri="{FF2B5EF4-FFF2-40B4-BE49-F238E27FC236}">
                <a16:creationId xmlns:a16="http://schemas.microsoft.com/office/drawing/2014/main" id="{2B2CCDE2-46FA-B655-374D-A5D224898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520" y="4013427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0" name="Oval 3716">
            <a:extLst>
              <a:ext uri="{FF2B5EF4-FFF2-40B4-BE49-F238E27FC236}">
                <a16:creationId xmlns:a16="http://schemas.microsoft.com/office/drawing/2014/main" id="{48B0C12F-0F73-D56D-F382-8C3C0810E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01" y="3975431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1" name="Oval 3717">
            <a:extLst>
              <a:ext uri="{FF2B5EF4-FFF2-40B4-BE49-F238E27FC236}">
                <a16:creationId xmlns:a16="http://schemas.microsoft.com/office/drawing/2014/main" id="{AB34035B-5C89-8A2F-F719-DB75B48A6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515" y="3964256"/>
            <a:ext cx="15645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2" name="Oval 3718">
            <a:extLst>
              <a:ext uri="{FF2B5EF4-FFF2-40B4-BE49-F238E27FC236}">
                <a16:creationId xmlns:a16="http://schemas.microsoft.com/office/drawing/2014/main" id="{1A927944-2AA1-411E-BF04-10F00B730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1" y="3909498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3" name="Oval 3719">
            <a:extLst>
              <a:ext uri="{FF2B5EF4-FFF2-40B4-BE49-F238E27FC236}">
                <a16:creationId xmlns:a16="http://schemas.microsoft.com/office/drawing/2014/main" id="{1735DA22-0502-393C-A02A-5322B627C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258" y="3835742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4" name="Oval 3720">
            <a:extLst>
              <a:ext uri="{FF2B5EF4-FFF2-40B4-BE49-F238E27FC236}">
                <a16:creationId xmlns:a16="http://schemas.microsoft.com/office/drawing/2014/main" id="{ADC7826B-4626-0203-0D99-B92F372DA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844" y="3810039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5" name="Oval 3721">
            <a:extLst>
              <a:ext uri="{FF2B5EF4-FFF2-40B4-BE49-F238E27FC236}">
                <a16:creationId xmlns:a16="http://schemas.microsoft.com/office/drawing/2014/main" id="{97D53CDF-A68E-7563-8F38-F14F092E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429" y="3804451"/>
            <a:ext cx="16763" cy="16763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6" name="Oval 3722">
            <a:extLst>
              <a:ext uri="{FF2B5EF4-FFF2-40B4-BE49-F238E27FC236}">
                <a16:creationId xmlns:a16="http://schemas.microsoft.com/office/drawing/2014/main" id="{5874AEDF-31C6-42C1-AC0E-E93607712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600" y="3768691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7" name="Oval 3723">
            <a:extLst>
              <a:ext uri="{FF2B5EF4-FFF2-40B4-BE49-F238E27FC236}">
                <a16:creationId xmlns:a16="http://schemas.microsoft.com/office/drawing/2014/main" id="{60BCEEEC-93AC-2291-DADA-112D8E390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5012" y="3797746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8" name="Oval 3724">
            <a:extLst>
              <a:ext uri="{FF2B5EF4-FFF2-40B4-BE49-F238E27FC236}">
                <a16:creationId xmlns:a16="http://schemas.microsoft.com/office/drawing/2014/main" id="{13A98226-F8E7-1916-9EA0-7E3F9358D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427" y="3935201"/>
            <a:ext cx="16763" cy="17880"/>
          </a:xfrm>
          <a:prstGeom prst="ellipse">
            <a:avLst/>
          </a:pr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869" name="Freeform 3725">
            <a:extLst>
              <a:ext uri="{FF2B5EF4-FFF2-40B4-BE49-F238E27FC236}">
                <a16:creationId xmlns:a16="http://schemas.microsoft.com/office/drawing/2014/main" id="{544B07BE-E112-2089-52DF-D331EE2208E6}"/>
              </a:ext>
            </a:extLst>
          </p:cNvPr>
          <p:cNvSpPr>
            <a:spLocks/>
          </p:cNvSpPr>
          <p:nvPr/>
        </p:nvSpPr>
        <p:spPr bwMode="auto">
          <a:xfrm>
            <a:off x="1409150" y="4007839"/>
            <a:ext cx="223503" cy="166510"/>
          </a:xfrm>
          <a:custGeom>
            <a:avLst/>
            <a:gdLst>
              <a:gd name="T0" fmla="*/ 90 w 82"/>
              <a:gd name="T1" fmla="*/ 931 h 57"/>
              <a:gd name="T2" fmla="*/ 422 w 82"/>
              <a:gd name="T3" fmla="*/ 554 h 57"/>
              <a:gd name="T4" fmla="*/ 476 w 82"/>
              <a:gd name="T5" fmla="*/ 342 h 57"/>
              <a:gd name="T6" fmla="*/ 737 w 82"/>
              <a:gd name="T7" fmla="*/ 110 h 57"/>
              <a:gd name="T8" fmla="*/ 1000 w 82"/>
              <a:gd name="T9" fmla="*/ 34 h 57"/>
              <a:gd name="T10" fmla="*/ 1178 w 82"/>
              <a:gd name="T11" fmla="*/ 68 h 57"/>
              <a:gd name="T12" fmla="*/ 1120 w 82"/>
              <a:gd name="T13" fmla="*/ 301 h 57"/>
              <a:gd name="T14" fmla="*/ 946 w 82"/>
              <a:gd name="T15" fmla="*/ 588 h 57"/>
              <a:gd name="T16" fmla="*/ 100 w 82"/>
              <a:gd name="T17" fmla="*/ 999 h 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2" h="57">
                <a:moveTo>
                  <a:pt x="6" y="52"/>
                </a:moveTo>
                <a:cubicBezTo>
                  <a:pt x="0" y="37"/>
                  <a:pt x="22" y="37"/>
                  <a:pt x="29" y="31"/>
                </a:cubicBezTo>
                <a:cubicBezTo>
                  <a:pt x="33" y="28"/>
                  <a:pt x="30" y="23"/>
                  <a:pt x="33" y="19"/>
                </a:cubicBezTo>
                <a:cubicBezTo>
                  <a:pt x="37" y="14"/>
                  <a:pt x="45" y="9"/>
                  <a:pt x="51" y="6"/>
                </a:cubicBezTo>
                <a:cubicBezTo>
                  <a:pt x="57" y="3"/>
                  <a:pt x="62" y="2"/>
                  <a:pt x="69" y="2"/>
                </a:cubicBezTo>
                <a:cubicBezTo>
                  <a:pt x="72" y="2"/>
                  <a:pt x="79" y="0"/>
                  <a:pt x="81" y="4"/>
                </a:cubicBezTo>
                <a:cubicBezTo>
                  <a:pt x="82" y="7"/>
                  <a:pt x="78" y="14"/>
                  <a:pt x="77" y="17"/>
                </a:cubicBezTo>
                <a:cubicBezTo>
                  <a:pt x="74" y="23"/>
                  <a:pt x="71" y="28"/>
                  <a:pt x="65" y="33"/>
                </a:cubicBezTo>
                <a:cubicBezTo>
                  <a:pt x="49" y="45"/>
                  <a:pt x="27" y="57"/>
                  <a:pt x="7" y="56"/>
                </a:cubicBezTo>
              </a:path>
            </a:pathLst>
          </a:cu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0" name="Freeform 3726">
            <a:extLst>
              <a:ext uri="{FF2B5EF4-FFF2-40B4-BE49-F238E27FC236}">
                <a16:creationId xmlns:a16="http://schemas.microsoft.com/office/drawing/2014/main" id="{73A52D01-8803-ECA6-7B04-73A5C68F66B0}"/>
              </a:ext>
            </a:extLst>
          </p:cNvPr>
          <p:cNvSpPr>
            <a:spLocks/>
          </p:cNvSpPr>
          <p:nvPr/>
        </p:nvSpPr>
        <p:spPr bwMode="auto">
          <a:xfrm>
            <a:off x="1482906" y="3987724"/>
            <a:ext cx="94989" cy="63698"/>
          </a:xfrm>
          <a:custGeom>
            <a:avLst/>
            <a:gdLst>
              <a:gd name="T0" fmla="*/ 129 w 35"/>
              <a:gd name="T1" fmla="*/ 383 h 22"/>
              <a:gd name="T2" fmla="*/ 301 w 35"/>
              <a:gd name="T3" fmla="*/ 155 h 22"/>
              <a:gd name="T4" fmla="*/ 401 w 35"/>
              <a:gd name="T5" fmla="*/ 21 h 22"/>
              <a:gd name="T6" fmla="*/ 491 w 35"/>
              <a:gd name="T7" fmla="*/ 329 h 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" h="22">
                <a:moveTo>
                  <a:pt x="9" y="22"/>
                </a:moveTo>
                <a:cubicBezTo>
                  <a:pt x="0" y="16"/>
                  <a:pt x="13" y="6"/>
                  <a:pt x="21" y="9"/>
                </a:cubicBezTo>
                <a:cubicBezTo>
                  <a:pt x="18" y="5"/>
                  <a:pt x="23" y="0"/>
                  <a:pt x="28" y="1"/>
                </a:cubicBezTo>
                <a:cubicBezTo>
                  <a:pt x="34" y="2"/>
                  <a:pt x="35" y="14"/>
                  <a:pt x="34" y="19"/>
                </a:cubicBezTo>
              </a:path>
            </a:pathLst>
          </a:cu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1" name="Freeform 3727">
            <a:extLst>
              <a:ext uri="{FF2B5EF4-FFF2-40B4-BE49-F238E27FC236}">
                <a16:creationId xmlns:a16="http://schemas.microsoft.com/office/drawing/2014/main" id="{96972A41-7416-C1DE-6356-1B17E948C800}"/>
              </a:ext>
            </a:extLst>
          </p:cNvPr>
          <p:cNvSpPr>
            <a:spLocks/>
          </p:cNvSpPr>
          <p:nvPr/>
        </p:nvSpPr>
        <p:spPr bwMode="auto">
          <a:xfrm>
            <a:off x="1542134" y="3931848"/>
            <a:ext cx="39113" cy="61463"/>
          </a:xfrm>
          <a:custGeom>
            <a:avLst/>
            <a:gdLst>
              <a:gd name="T0" fmla="*/ 208 w 14"/>
              <a:gd name="T1" fmla="*/ 110 h 21"/>
              <a:gd name="T2" fmla="*/ 220 w 14"/>
              <a:gd name="T3" fmla="*/ 377 h 2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4" h="21">
                <a:moveTo>
                  <a:pt x="13" y="6"/>
                </a:moveTo>
                <a:cubicBezTo>
                  <a:pt x="0" y="0"/>
                  <a:pt x="1" y="21"/>
                  <a:pt x="14" y="21"/>
                </a:cubicBezTo>
              </a:path>
            </a:pathLst>
          </a:cu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2" name="Freeform 3728">
            <a:extLst>
              <a:ext uri="{FF2B5EF4-FFF2-40B4-BE49-F238E27FC236}">
                <a16:creationId xmlns:a16="http://schemas.microsoft.com/office/drawing/2014/main" id="{C9E1E3F9-3099-EC60-B655-532332C1A24E}"/>
              </a:ext>
            </a:extLst>
          </p:cNvPr>
          <p:cNvSpPr>
            <a:spLocks/>
          </p:cNvSpPr>
          <p:nvPr/>
        </p:nvSpPr>
        <p:spPr bwMode="auto">
          <a:xfrm>
            <a:off x="1730994" y="3987724"/>
            <a:ext cx="56993" cy="116222"/>
          </a:xfrm>
          <a:custGeom>
            <a:avLst/>
            <a:gdLst>
              <a:gd name="T0" fmla="*/ 0 w 21"/>
              <a:gd name="T1" fmla="*/ 0 h 40"/>
              <a:gd name="T2" fmla="*/ 243 w 21"/>
              <a:gd name="T3" fmla="*/ 229 h 40"/>
              <a:gd name="T4" fmla="*/ 29 w 21"/>
              <a:gd name="T5" fmla="*/ 702 h 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" h="40">
                <a:moveTo>
                  <a:pt x="0" y="0"/>
                </a:moveTo>
                <a:cubicBezTo>
                  <a:pt x="8" y="1"/>
                  <a:pt x="15" y="5"/>
                  <a:pt x="17" y="13"/>
                </a:cubicBezTo>
                <a:cubicBezTo>
                  <a:pt x="21" y="27"/>
                  <a:pt x="12" y="34"/>
                  <a:pt x="2" y="40"/>
                </a:cubicBezTo>
              </a:path>
            </a:pathLst>
          </a:cu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3" name="Freeform 3729">
            <a:extLst>
              <a:ext uri="{FF2B5EF4-FFF2-40B4-BE49-F238E27FC236}">
                <a16:creationId xmlns:a16="http://schemas.microsoft.com/office/drawing/2014/main" id="{2251D5A7-4635-E56D-764D-D4AFC9D4CD6C}"/>
              </a:ext>
            </a:extLst>
          </p:cNvPr>
          <p:cNvSpPr>
            <a:spLocks/>
          </p:cNvSpPr>
          <p:nvPr/>
        </p:nvSpPr>
        <p:spPr bwMode="auto">
          <a:xfrm>
            <a:off x="1250462" y="3996664"/>
            <a:ext cx="160922" cy="215681"/>
          </a:xfrm>
          <a:custGeom>
            <a:avLst/>
            <a:gdLst>
              <a:gd name="T0" fmla="*/ 666 w 59"/>
              <a:gd name="T1" fmla="*/ 198 h 74"/>
              <a:gd name="T2" fmla="*/ 29 w 59"/>
              <a:gd name="T3" fmla="*/ 905 h 74"/>
              <a:gd name="T4" fmla="*/ 554 w 59"/>
              <a:gd name="T5" fmla="*/ 1028 h 74"/>
              <a:gd name="T6" fmla="*/ 857 w 59"/>
              <a:gd name="T7" fmla="*/ 428 h 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9" h="74">
                <a:moveTo>
                  <a:pt x="46" y="11"/>
                </a:moveTo>
                <a:cubicBezTo>
                  <a:pt x="29" y="0"/>
                  <a:pt x="3" y="39"/>
                  <a:pt x="2" y="51"/>
                </a:cubicBezTo>
                <a:cubicBezTo>
                  <a:pt x="0" y="74"/>
                  <a:pt x="27" y="65"/>
                  <a:pt x="38" y="58"/>
                </a:cubicBezTo>
                <a:cubicBezTo>
                  <a:pt x="50" y="50"/>
                  <a:pt x="59" y="39"/>
                  <a:pt x="59" y="24"/>
                </a:cubicBezTo>
              </a:path>
            </a:pathLst>
          </a:cu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4" name="Freeform 3730">
            <a:extLst>
              <a:ext uri="{FF2B5EF4-FFF2-40B4-BE49-F238E27FC236}">
                <a16:creationId xmlns:a16="http://schemas.microsoft.com/office/drawing/2014/main" id="{1D2840F2-09D8-013A-DEDF-A6A231C27AEC}"/>
              </a:ext>
            </a:extLst>
          </p:cNvPr>
          <p:cNvSpPr>
            <a:spLocks/>
          </p:cNvSpPr>
          <p:nvPr/>
        </p:nvSpPr>
        <p:spPr bwMode="auto">
          <a:xfrm>
            <a:off x="1329806" y="3935201"/>
            <a:ext cx="108399" cy="125162"/>
          </a:xfrm>
          <a:custGeom>
            <a:avLst/>
            <a:gdLst>
              <a:gd name="T0" fmla="*/ 570 w 40"/>
              <a:gd name="T1" fmla="*/ 266 h 43"/>
              <a:gd name="T2" fmla="*/ 87 w 40"/>
              <a:gd name="T3" fmla="*/ 761 h 4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0" h="43">
                <a:moveTo>
                  <a:pt x="40" y="15"/>
                </a:moveTo>
                <a:cubicBezTo>
                  <a:pt x="27" y="0"/>
                  <a:pt x="0" y="30"/>
                  <a:pt x="6" y="43"/>
                </a:cubicBezTo>
              </a:path>
            </a:pathLst>
          </a:custGeom>
          <a:solidFill>
            <a:srgbClr val="E20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5" name="Freeform 3731">
            <a:extLst>
              <a:ext uri="{FF2B5EF4-FFF2-40B4-BE49-F238E27FC236}">
                <a16:creationId xmlns:a16="http://schemas.microsoft.com/office/drawing/2014/main" id="{CCFCC7A0-77AA-7E33-45CB-D02E99F23B32}"/>
              </a:ext>
            </a:extLst>
          </p:cNvPr>
          <p:cNvSpPr>
            <a:spLocks/>
          </p:cNvSpPr>
          <p:nvPr/>
        </p:nvSpPr>
        <p:spPr bwMode="auto">
          <a:xfrm>
            <a:off x="687234" y="5356682"/>
            <a:ext cx="27938" cy="46936"/>
          </a:xfrm>
          <a:custGeom>
            <a:avLst/>
            <a:gdLst>
              <a:gd name="T0" fmla="*/ 0 w 10"/>
              <a:gd name="T1" fmla="*/ 0 h 16"/>
              <a:gd name="T2" fmla="*/ 158 w 10"/>
              <a:gd name="T3" fmla="*/ 289 h 1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" h="16">
                <a:moveTo>
                  <a:pt x="0" y="0"/>
                </a:moveTo>
                <a:cubicBezTo>
                  <a:pt x="3" y="6"/>
                  <a:pt x="6" y="13"/>
                  <a:pt x="10" y="16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6" name="Freeform 3732">
            <a:extLst>
              <a:ext uri="{FF2B5EF4-FFF2-40B4-BE49-F238E27FC236}">
                <a16:creationId xmlns:a16="http://schemas.microsoft.com/office/drawing/2014/main" id="{D90E0DBE-B092-35C6-93DA-A09642997DBE}"/>
              </a:ext>
            </a:extLst>
          </p:cNvPr>
          <p:cNvSpPr>
            <a:spLocks/>
          </p:cNvSpPr>
          <p:nvPr/>
        </p:nvSpPr>
        <p:spPr bwMode="auto">
          <a:xfrm>
            <a:off x="1430382" y="2653409"/>
            <a:ext cx="13410" cy="134102"/>
          </a:xfrm>
          <a:custGeom>
            <a:avLst/>
            <a:gdLst>
              <a:gd name="T0" fmla="*/ 70 w 5"/>
              <a:gd name="T1" fmla="*/ 0 h 46"/>
              <a:gd name="T2" fmla="*/ 12 w 5"/>
              <a:gd name="T3" fmla="*/ 389 h 46"/>
              <a:gd name="T4" fmla="*/ 29 w 5"/>
              <a:gd name="T5" fmla="*/ 817 h 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46">
                <a:moveTo>
                  <a:pt x="5" y="0"/>
                </a:moveTo>
                <a:cubicBezTo>
                  <a:pt x="0" y="8"/>
                  <a:pt x="1" y="22"/>
                  <a:pt x="1" y="22"/>
                </a:cubicBezTo>
                <a:cubicBezTo>
                  <a:pt x="2" y="29"/>
                  <a:pt x="5" y="41"/>
                  <a:pt x="2" y="46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7" name="Freeform 3733">
            <a:extLst>
              <a:ext uri="{FF2B5EF4-FFF2-40B4-BE49-F238E27FC236}">
                <a16:creationId xmlns:a16="http://schemas.microsoft.com/office/drawing/2014/main" id="{32D4B39C-E00F-FD24-6CB2-21C752103839}"/>
              </a:ext>
            </a:extLst>
          </p:cNvPr>
          <p:cNvSpPr>
            <a:spLocks/>
          </p:cNvSpPr>
          <p:nvPr/>
        </p:nvSpPr>
        <p:spPr bwMode="auto">
          <a:xfrm>
            <a:off x="1299633" y="2758455"/>
            <a:ext cx="172098" cy="92754"/>
          </a:xfrm>
          <a:custGeom>
            <a:avLst/>
            <a:gdLst>
              <a:gd name="T0" fmla="*/ 203 w 63"/>
              <a:gd name="T1" fmla="*/ 21 h 32"/>
              <a:gd name="T2" fmla="*/ 71 w 63"/>
              <a:gd name="T3" fmla="*/ 363 h 32"/>
              <a:gd name="T4" fmla="*/ 220 w 63"/>
              <a:gd name="T5" fmla="*/ 405 h 32"/>
              <a:gd name="T6" fmla="*/ 394 w 63"/>
              <a:gd name="T7" fmla="*/ 558 h 32"/>
              <a:gd name="T8" fmla="*/ 467 w 63"/>
              <a:gd name="T9" fmla="*/ 558 h 32"/>
              <a:gd name="T10" fmla="*/ 687 w 63"/>
              <a:gd name="T11" fmla="*/ 451 h 32"/>
              <a:gd name="T12" fmla="*/ 831 w 63"/>
              <a:gd name="T13" fmla="*/ 451 h 32"/>
              <a:gd name="T14" fmla="*/ 758 w 63"/>
              <a:gd name="T15" fmla="*/ 88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3" h="32">
                <a:moveTo>
                  <a:pt x="14" y="1"/>
                </a:moveTo>
                <a:cubicBezTo>
                  <a:pt x="9" y="0"/>
                  <a:pt x="0" y="12"/>
                  <a:pt x="5" y="21"/>
                </a:cubicBezTo>
                <a:cubicBezTo>
                  <a:pt x="8" y="26"/>
                  <a:pt x="11" y="21"/>
                  <a:pt x="15" y="23"/>
                </a:cubicBezTo>
                <a:cubicBezTo>
                  <a:pt x="17" y="24"/>
                  <a:pt x="20" y="29"/>
                  <a:pt x="27" y="32"/>
                </a:cubicBezTo>
                <a:cubicBezTo>
                  <a:pt x="29" y="32"/>
                  <a:pt x="29" y="32"/>
                  <a:pt x="32" y="32"/>
                </a:cubicBezTo>
                <a:cubicBezTo>
                  <a:pt x="40" y="31"/>
                  <a:pt x="44" y="27"/>
                  <a:pt x="47" y="26"/>
                </a:cubicBezTo>
                <a:cubicBezTo>
                  <a:pt x="50" y="25"/>
                  <a:pt x="52" y="31"/>
                  <a:pt x="57" y="26"/>
                </a:cubicBezTo>
                <a:cubicBezTo>
                  <a:pt x="63" y="18"/>
                  <a:pt x="56" y="5"/>
                  <a:pt x="52" y="5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8" name="Freeform 3734">
            <a:extLst>
              <a:ext uri="{FF2B5EF4-FFF2-40B4-BE49-F238E27FC236}">
                <a16:creationId xmlns:a16="http://schemas.microsoft.com/office/drawing/2014/main" id="{156DC783-713F-B025-6E67-172853CBD659}"/>
              </a:ext>
            </a:extLst>
          </p:cNvPr>
          <p:cNvSpPr>
            <a:spLocks/>
          </p:cNvSpPr>
          <p:nvPr/>
        </p:nvSpPr>
        <p:spPr bwMode="auto">
          <a:xfrm>
            <a:off x="1271695" y="2941728"/>
            <a:ext cx="103929" cy="20115"/>
          </a:xfrm>
          <a:custGeom>
            <a:avLst/>
            <a:gdLst>
              <a:gd name="T0" fmla="*/ 0 w 38"/>
              <a:gd name="T1" fmla="*/ 85 h 7"/>
              <a:gd name="T2" fmla="*/ 306 w 38"/>
              <a:gd name="T3" fmla="*/ 21 h 7"/>
              <a:gd name="T4" fmla="*/ 558 w 38"/>
              <a:gd name="T5" fmla="*/ 54 h 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7">
                <a:moveTo>
                  <a:pt x="0" y="5"/>
                </a:moveTo>
                <a:cubicBezTo>
                  <a:pt x="4" y="7"/>
                  <a:pt x="14" y="0"/>
                  <a:pt x="21" y="1"/>
                </a:cubicBezTo>
                <a:cubicBezTo>
                  <a:pt x="26" y="1"/>
                  <a:pt x="31" y="2"/>
                  <a:pt x="38" y="3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79" name="Freeform 3735">
            <a:extLst>
              <a:ext uri="{FF2B5EF4-FFF2-40B4-BE49-F238E27FC236}">
                <a16:creationId xmlns:a16="http://schemas.microsoft.com/office/drawing/2014/main" id="{125EEC5E-DF13-EC1F-AB3F-C181BC585AF1}"/>
              </a:ext>
            </a:extLst>
          </p:cNvPr>
          <p:cNvSpPr>
            <a:spLocks/>
          </p:cNvSpPr>
          <p:nvPr/>
        </p:nvSpPr>
        <p:spPr bwMode="auto">
          <a:xfrm>
            <a:off x="1373389" y="2950668"/>
            <a:ext cx="98341" cy="25703"/>
          </a:xfrm>
          <a:custGeom>
            <a:avLst/>
            <a:gdLst>
              <a:gd name="T0" fmla="*/ 0 w 36"/>
              <a:gd name="T1" fmla="*/ 0 h 9"/>
              <a:gd name="T2" fmla="*/ 252 w 36"/>
              <a:gd name="T3" fmla="*/ 0 h 9"/>
              <a:gd name="T4" fmla="*/ 526 w 36"/>
              <a:gd name="T5" fmla="*/ 13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9">
                <a:moveTo>
                  <a:pt x="0" y="0"/>
                </a:moveTo>
                <a:cubicBezTo>
                  <a:pt x="7" y="0"/>
                  <a:pt x="12" y="0"/>
                  <a:pt x="17" y="0"/>
                </a:cubicBezTo>
                <a:cubicBezTo>
                  <a:pt x="24" y="1"/>
                  <a:pt x="32" y="9"/>
                  <a:pt x="36" y="8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80" name="Freeform 3736">
            <a:extLst>
              <a:ext uri="{FF2B5EF4-FFF2-40B4-BE49-F238E27FC236}">
                <a16:creationId xmlns:a16="http://schemas.microsoft.com/office/drawing/2014/main" id="{8EEF7AF8-324C-78FB-C795-7284F9585981}"/>
              </a:ext>
            </a:extLst>
          </p:cNvPr>
          <p:cNvSpPr>
            <a:spLocks/>
          </p:cNvSpPr>
          <p:nvPr/>
        </p:nvSpPr>
        <p:spPr bwMode="auto">
          <a:xfrm>
            <a:off x="1163296" y="2526012"/>
            <a:ext cx="153100" cy="40231"/>
          </a:xfrm>
          <a:custGeom>
            <a:avLst/>
            <a:gdLst>
              <a:gd name="T0" fmla="*/ 0 w 56"/>
              <a:gd name="T1" fmla="*/ 239 h 14"/>
              <a:gd name="T2" fmla="*/ 820 w 56"/>
              <a:gd name="T3" fmla="*/ 239 h 1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56" h="14">
                <a:moveTo>
                  <a:pt x="0" y="14"/>
                </a:moveTo>
                <a:cubicBezTo>
                  <a:pt x="13" y="0"/>
                  <a:pt x="43" y="10"/>
                  <a:pt x="56" y="14"/>
                </a:cubicBezTo>
              </a:path>
            </a:pathLst>
          </a:custGeom>
          <a:noFill/>
          <a:ln w="15875" cap="rnd">
            <a:solidFill>
              <a:srgbClr val="A6A5A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81" name="Freeform 3737">
            <a:extLst>
              <a:ext uri="{FF2B5EF4-FFF2-40B4-BE49-F238E27FC236}">
                <a16:creationId xmlns:a16="http://schemas.microsoft.com/office/drawing/2014/main" id="{BB54658D-CCC1-02CB-8660-EF618F7C5E96}"/>
              </a:ext>
            </a:extLst>
          </p:cNvPr>
          <p:cNvSpPr>
            <a:spLocks/>
          </p:cNvSpPr>
          <p:nvPr/>
        </p:nvSpPr>
        <p:spPr bwMode="auto">
          <a:xfrm>
            <a:off x="1023606" y="2586358"/>
            <a:ext cx="30173" cy="72639"/>
          </a:xfrm>
          <a:custGeom>
            <a:avLst/>
            <a:gdLst>
              <a:gd name="T0" fmla="*/ 162 w 11"/>
              <a:gd name="T1" fmla="*/ 439 h 25"/>
              <a:gd name="T2" fmla="*/ 0 w 11"/>
              <a:gd name="T3" fmla="*/ 263 h 2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1" h="25">
                <a:moveTo>
                  <a:pt x="11" y="25"/>
                </a:moveTo>
                <a:cubicBezTo>
                  <a:pt x="10" y="17"/>
                  <a:pt x="3" y="0"/>
                  <a:pt x="0" y="15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93" name="Groupe 4692">
            <a:extLst>
              <a:ext uri="{FF2B5EF4-FFF2-40B4-BE49-F238E27FC236}">
                <a16:creationId xmlns:a16="http://schemas.microsoft.com/office/drawing/2014/main" id="{41AA46AB-46DB-9F02-822F-25DD4865B546}"/>
              </a:ext>
            </a:extLst>
          </p:cNvPr>
          <p:cNvGrpSpPr/>
          <p:nvPr/>
        </p:nvGrpSpPr>
        <p:grpSpPr>
          <a:xfrm>
            <a:off x="1195874" y="3444795"/>
            <a:ext cx="543588" cy="740844"/>
            <a:chOff x="6502400" y="1582738"/>
            <a:chExt cx="3044824" cy="4149725"/>
          </a:xfrm>
        </p:grpSpPr>
        <p:grpSp>
          <p:nvGrpSpPr>
            <p:cNvPr id="4694" name="Group 205">
              <a:extLst>
                <a:ext uri="{FF2B5EF4-FFF2-40B4-BE49-F238E27FC236}">
                  <a16:creationId xmlns:a16="http://schemas.microsoft.com/office/drawing/2014/main" id="{DBE1D942-26E5-1675-735E-D943889CAB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02400" y="1582738"/>
              <a:ext cx="3044824" cy="4149725"/>
              <a:chOff x="4096" y="997"/>
              <a:chExt cx="1918" cy="2614"/>
            </a:xfrm>
          </p:grpSpPr>
          <p:sp>
            <p:nvSpPr>
              <p:cNvPr id="4928" name="Freeform 5">
                <a:extLst>
                  <a:ext uri="{FF2B5EF4-FFF2-40B4-BE49-F238E27FC236}">
                    <a16:creationId xmlns:a16="http://schemas.microsoft.com/office/drawing/2014/main" id="{99D565E6-5B5F-6396-7368-5FCD28447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1627"/>
                <a:ext cx="1552" cy="1955"/>
              </a:xfrm>
              <a:custGeom>
                <a:avLst/>
                <a:gdLst>
                  <a:gd name="T0" fmla="*/ 318 w 621"/>
                  <a:gd name="T1" fmla="*/ 40 h 733"/>
                  <a:gd name="T2" fmla="*/ 284 w 621"/>
                  <a:gd name="T3" fmla="*/ 1 h 733"/>
                  <a:gd name="T4" fmla="*/ 167 w 621"/>
                  <a:gd name="T5" fmla="*/ 8 h 733"/>
                  <a:gd name="T6" fmla="*/ 151 w 621"/>
                  <a:gd name="T7" fmla="*/ 62 h 733"/>
                  <a:gd name="T8" fmla="*/ 114 w 621"/>
                  <a:gd name="T9" fmla="*/ 101 h 733"/>
                  <a:gd name="T10" fmla="*/ 48 w 621"/>
                  <a:gd name="T11" fmla="*/ 187 h 733"/>
                  <a:gd name="T12" fmla="*/ 32 w 621"/>
                  <a:gd name="T13" fmla="*/ 372 h 733"/>
                  <a:gd name="T14" fmla="*/ 53 w 621"/>
                  <a:gd name="T15" fmla="*/ 444 h 733"/>
                  <a:gd name="T16" fmla="*/ 53 w 621"/>
                  <a:gd name="T17" fmla="*/ 444 h 733"/>
                  <a:gd name="T18" fmla="*/ 56 w 621"/>
                  <a:gd name="T19" fmla="*/ 468 h 733"/>
                  <a:gd name="T20" fmla="*/ 56 w 621"/>
                  <a:gd name="T21" fmla="*/ 471 h 733"/>
                  <a:gd name="T22" fmla="*/ 35 w 621"/>
                  <a:gd name="T23" fmla="*/ 513 h 733"/>
                  <a:gd name="T24" fmla="*/ 35 w 621"/>
                  <a:gd name="T25" fmla="*/ 512 h 733"/>
                  <a:gd name="T26" fmla="*/ 36 w 621"/>
                  <a:gd name="T27" fmla="*/ 544 h 733"/>
                  <a:gd name="T28" fmla="*/ 33 w 621"/>
                  <a:gd name="T29" fmla="*/ 549 h 733"/>
                  <a:gd name="T30" fmla="*/ 0 w 621"/>
                  <a:gd name="T31" fmla="*/ 577 h 733"/>
                  <a:gd name="T32" fmla="*/ 61 w 621"/>
                  <a:gd name="T33" fmla="*/ 625 h 733"/>
                  <a:gd name="T34" fmla="*/ 317 w 621"/>
                  <a:gd name="T35" fmla="*/ 707 h 733"/>
                  <a:gd name="T36" fmla="*/ 542 w 621"/>
                  <a:gd name="T37" fmla="*/ 709 h 733"/>
                  <a:gd name="T38" fmla="*/ 568 w 621"/>
                  <a:gd name="T39" fmla="*/ 386 h 733"/>
                  <a:gd name="T40" fmla="*/ 503 w 621"/>
                  <a:gd name="T41" fmla="*/ 219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1" h="733">
                    <a:moveTo>
                      <a:pt x="318" y="40"/>
                    </a:moveTo>
                    <a:cubicBezTo>
                      <a:pt x="318" y="37"/>
                      <a:pt x="287" y="2"/>
                      <a:pt x="284" y="1"/>
                    </a:cubicBezTo>
                    <a:cubicBezTo>
                      <a:pt x="280" y="0"/>
                      <a:pt x="167" y="8"/>
                      <a:pt x="167" y="8"/>
                    </a:cubicBezTo>
                    <a:cubicBezTo>
                      <a:pt x="151" y="62"/>
                      <a:pt x="151" y="62"/>
                      <a:pt x="151" y="62"/>
                    </a:cubicBezTo>
                    <a:cubicBezTo>
                      <a:pt x="114" y="101"/>
                      <a:pt x="114" y="101"/>
                      <a:pt x="114" y="101"/>
                    </a:cubicBezTo>
                    <a:cubicBezTo>
                      <a:pt x="48" y="187"/>
                      <a:pt x="48" y="187"/>
                      <a:pt x="48" y="187"/>
                    </a:cubicBezTo>
                    <a:cubicBezTo>
                      <a:pt x="32" y="372"/>
                      <a:pt x="32" y="372"/>
                      <a:pt x="32" y="372"/>
                    </a:cubicBezTo>
                    <a:cubicBezTo>
                      <a:pt x="53" y="444"/>
                      <a:pt x="53" y="444"/>
                      <a:pt x="53" y="444"/>
                    </a:cubicBezTo>
                    <a:cubicBezTo>
                      <a:pt x="53" y="444"/>
                      <a:pt x="53" y="444"/>
                      <a:pt x="53" y="444"/>
                    </a:cubicBezTo>
                    <a:cubicBezTo>
                      <a:pt x="55" y="450"/>
                      <a:pt x="56" y="458"/>
                      <a:pt x="56" y="468"/>
                    </a:cubicBezTo>
                    <a:cubicBezTo>
                      <a:pt x="56" y="471"/>
                      <a:pt x="56" y="471"/>
                      <a:pt x="56" y="471"/>
                    </a:cubicBezTo>
                    <a:cubicBezTo>
                      <a:pt x="53" y="495"/>
                      <a:pt x="41" y="511"/>
                      <a:pt x="35" y="513"/>
                    </a:cubicBezTo>
                    <a:cubicBezTo>
                      <a:pt x="35" y="512"/>
                      <a:pt x="35" y="512"/>
                      <a:pt x="35" y="512"/>
                    </a:cubicBezTo>
                    <a:cubicBezTo>
                      <a:pt x="40" y="521"/>
                      <a:pt x="43" y="532"/>
                      <a:pt x="36" y="544"/>
                    </a:cubicBezTo>
                    <a:cubicBezTo>
                      <a:pt x="33" y="549"/>
                      <a:pt x="33" y="549"/>
                      <a:pt x="33" y="549"/>
                    </a:cubicBezTo>
                    <a:cubicBezTo>
                      <a:pt x="25" y="563"/>
                      <a:pt x="14" y="573"/>
                      <a:pt x="0" y="577"/>
                    </a:cubicBezTo>
                    <a:cubicBezTo>
                      <a:pt x="20" y="599"/>
                      <a:pt x="41" y="616"/>
                      <a:pt x="61" y="625"/>
                    </a:cubicBezTo>
                    <a:cubicBezTo>
                      <a:pt x="126" y="657"/>
                      <a:pt x="215" y="681"/>
                      <a:pt x="317" y="707"/>
                    </a:cubicBezTo>
                    <a:cubicBezTo>
                      <a:pt x="420" y="733"/>
                      <a:pt x="495" y="732"/>
                      <a:pt x="542" y="709"/>
                    </a:cubicBezTo>
                    <a:cubicBezTo>
                      <a:pt x="612" y="675"/>
                      <a:pt x="621" y="547"/>
                      <a:pt x="568" y="386"/>
                    </a:cubicBezTo>
                    <a:cubicBezTo>
                      <a:pt x="538" y="288"/>
                      <a:pt x="503" y="219"/>
                      <a:pt x="503" y="219"/>
                    </a:cubicBezTo>
                  </a:path>
                </a:pathLst>
              </a:cu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9" name="Freeform 6">
                <a:extLst>
                  <a:ext uri="{FF2B5EF4-FFF2-40B4-BE49-F238E27FC236}">
                    <a16:creationId xmlns:a16="http://schemas.microsoft.com/office/drawing/2014/main" id="{F316C5D8-46BF-D539-91A3-56A9EA75B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2" y="2211"/>
                <a:ext cx="200" cy="141"/>
              </a:xfrm>
              <a:custGeom>
                <a:avLst/>
                <a:gdLst>
                  <a:gd name="T0" fmla="*/ 72 w 80"/>
                  <a:gd name="T1" fmla="*/ 0 h 53"/>
                  <a:gd name="T2" fmla="*/ 70 w 80"/>
                  <a:gd name="T3" fmla="*/ 9 h 53"/>
                  <a:gd name="T4" fmla="*/ 67 w 80"/>
                  <a:gd name="T5" fmla="*/ 16 h 53"/>
                  <a:gd name="T6" fmla="*/ 61 w 80"/>
                  <a:gd name="T7" fmla="*/ 30 h 53"/>
                  <a:gd name="T8" fmla="*/ 51 w 80"/>
                  <a:gd name="T9" fmla="*/ 40 h 53"/>
                  <a:gd name="T10" fmla="*/ 44 w 80"/>
                  <a:gd name="T11" fmla="*/ 41 h 53"/>
                  <a:gd name="T12" fmla="*/ 32 w 80"/>
                  <a:gd name="T13" fmla="*/ 40 h 53"/>
                  <a:gd name="T14" fmla="*/ 20 w 80"/>
                  <a:gd name="T15" fmla="*/ 39 h 53"/>
                  <a:gd name="T16" fmla="*/ 14 w 80"/>
                  <a:gd name="T17" fmla="*/ 39 h 53"/>
                  <a:gd name="T18" fmla="*/ 7 w 80"/>
                  <a:gd name="T19" fmla="*/ 42 h 53"/>
                  <a:gd name="T20" fmla="*/ 0 w 80"/>
                  <a:gd name="T21" fmla="*/ 45 h 53"/>
                  <a:gd name="T22" fmla="*/ 3 w 80"/>
                  <a:gd name="T23" fmla="*/ 53 h 53"/>
                  <a:gd name="T24" fmla="*/ 10 w 80"/>
                  <a:gd name="T25" fmla="*/ 50 h 53"/>
                  <a:gd name="T26" fmla="*/ 17 w 80"/>
                  <a:gd name="T27" fmla="*/ 47 h 53"/>
                  <a:gd name="T28" fmla="*/ 20 w 80"/>
                  <a:gd name="T29" fmla="*/ 47 h 53"/>
                  <a:gd name="T30" fmla="*/ 31 w 80"/>
                  <a:gd name="T31" fmla="*/ 48 h 53"/>
                  <a:gd name="T32" fmla="*/ 44 w 80"/>
                  <a:gd name="T33" fmla="*/ 49 h 53"/>
                  <a:gd name="T34" fmla="*/ 55 w 80"/>
                  <a:gd name="T35" fmla="*/ 46 h 53"/>
                  <a:gd name="T36" fmla="*/ 68 w 80"/>
                  <a:gd name="T37" fmla="*/ 34 h 53"/>
                  <a:gd name="T38" fmla="*/ 74 w 80"/>
                  <a:gd name="T39" fmla="*/ 20 h 53"/>
                  <a:gd name="T40" fmla="*/ 77 w 80"/>
                  <a:gd name="T41" fmla="*/ 11 h 53"/>
                  <a:gd name="T42" fmla="*/ 80 w 80"/>
                  <a:gd name="T43" fmla="*/ 3 h 53"/>
                  <a:gd name="T44" fmla="*/ 72 w 80"/>
                  <a:gd name="T4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0" h="53">
                    <a:moveTo>
                      <a:pt x="72" y="0"/>
                    </a:moveTo>
                    <a:cubicBezTo>
                      <a:pt x="71" y="3"/>
                      <a:pt x="71" y="6"/>
                      <a:pt x="70" y="9"/>
                    </a:cubicBezTo>
                    <a:cubicBezTo>
                      <a:pt x="69" y="12"/>
                      <a:pt x="68" y="15"/>
                      <a:pt x="67" y="16"/>
                    </a:cubicBezTo>
                    <a:cubicBezTo>
                      <a:pt x="64" y="22"/>
                      <a:pt x="63" y="26"/>
                      <a:pt x="61" y="30"/>
                    </a:cubicBezTo>
                    <a:cubicBezTo>
                      <a:pt x="59" y="33"/>
                      <a:pt x="57" y="36"/>
                      <a:pt x="51" y="40"/>
                    </a:cubicBezTo>
                    <a:cubicBezTo>
                      <a:pt x="50" y="40"/>
                      <a:pt x="47" y="41"/>
                      <a:pt x="44" y="41"/>
                    </a:cubicBezTo>
                    <a:cubicBezTo>
                      <a:pt x="41" y="41"/>
                      <a:pt x="36" y="40"/>
                      <a:pt x="32" y="40"/>
                    </a:cubicBezTo>
                    <a:cubicBezTo>
                      <a:pt x="28" y="39"/>
                      <a:pt x="24" y="39"/>
                      <a:pt x="20" y="39"/>
                    </a:cubicBezTo>
                    <a:cubicBezTo>
                      <a:pt x="18" y="39"/>
                      <a:pt x="16" y="39"/>
                      <a:pt x="14" y="39"/>
                    </a:cubicBezTo>
                    <a:cubicBezTo>
                      <a:pt x="12" y="40"/>
                      <a:pt x="9" y="41"/>
                      <a:pt x="7" y="42"/>
                    </a:cubicBezTo>
                    <a:cubicBezTo>
                      <a:pt x="4" y="44"/>
                      <a:pt x="2" y="45"/>
                      <a:pt x="0" y="45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5" y="52"/>
                      <a:pt x="8" y="51"/>
                      <a:pt x="10" y="50"/>
                    </a:cubicBezTo>
                    <a:cubicBezTo>
                      <a:pt x="13" y="49"/>
                      <a:pt x="15" y="47"/>
                      <a:pt x="17" y="47"/>
                    </a:cubicBezTo>
                    <a:cubicBezTo>
                      <a:pt x="17" y="47"/>
                      <a:pt x="19" y="47"/>
                      <a:pt x="20" y="47"/>
                    </a:cubicBezTo>
                    <a:cubicBezTo>
                      <a:pt x="23" y="47"/>
                      <a:pt x="27" y="47"/>
                      <a:pt x="31" y="48"/>
                    </a:cubicBezTo>
                    <a:cubicBezTo>
                      <a:pt x="35" y="48"/>
                      <a:pt x="40" y="49"/>
                      <a:pt x="44" y="49"/>
                    </a:cubicBezTo>
                    <a:cubicBezTo>
                      <a:pt x="48" y="49"/>
                      <a:pt x="52" y="48"/>
                      <a:pt x="55" y="46"/>
                    </a:cubicBezTo>
                    <a:cubicBezTo>
                      <a:pt x="62" y="42"/>
                      <a:pt x="65" y="38"/>
                      <a:pt x="68" y="34"/>
                    </a:cubicBezTo>
                    <a:cubicBezTo>
                      <a:pt x="70" y="30"/>
                      <a:pt x="72" y="25"/>
                      <a:pt x="74" y="20"/>
                    </a:cubicBezTo>
                    <a:cubicBezTo>
                      <a:pt x="76" y="17"/>
                      <a:pt x="77" y="14"/>
                      <a:pt x="77" y="11"/>
                    </a:cubicBezTo>
                    <a:cubicBezTo>
                      <a:pt x="78" y="8"/>
                      <a:pt x="79" y="5"/>
                      <a:pt x="80" y="3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0" name="Oval 7">
                <a:extLst>
                  <a:ext uri="{FF2B5EF4-FFF2-40B4-BE49-F238E27FC236}">
                    <a16:creationId xmlns:a16="http://schemas.microsoft.com/office/drawing/2014/main" id="{E7A5A970-AE77-9FDB-B5B8-1C7710D86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2" y="2406"/>
                <a:ext cx="802" cy="858"/>
              </a:xfrm>
              <a:prstGeom prst="ellipse">
                <a:avLst/>
              </a:prstGeom>
              <a:solidFill>
                <a:srgbClr val="F9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1" name="Oval 8">
                <a:extLst>
                  <a:ext uri="{FF2B5EF4-FFF2-40B4-BE49-F238E27FC236}">
                    <a16:creationId xmlns:a16="http://schemas.microsoft.com/office/drawing/2014/main" id="{B4A2FB52-8800-BB52-63DC-14CB599C1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2414"/>
                <a:ext cx="783" cy="834"/>
              </a:xfrm>
              <a:prstGeom prst="ellipse">
                <a:avLst/>
              </a:prstGeom>
              <a:solidFill>
                <a:srgbClr val="F9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2" name="Oval 9">
                <a:extLst>
                  <a:ext uri="{FF2B5EF4-FFF2-40B4-BE49-F238E27FC236}">
                    <a16:creationId xmlns:a16="http://schemas.microsoft.com/office/drawing/2014/main" id="{664B317B-A6E9-9694-65EF-EAB5A2FBF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2422"/>
                <a:ext cx="760" cy="810"/>
              </a:xfrm>
              <a:prstGeom prst="ellipse">
                <a:avLst/>
              </a:prstGeom>
              <a:solidFill>
                <a:srgbClr val="F9D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3" name="Oval 10">
                <a:extLst>
                  <a:ext uri="{FF2B5EF4-FFF2-40B4-BE49-F238E27FC236}">
                    <a16:creationId xmlns:a16="http://schemas.microsoft.com/office/drawing/2014/main" id="{5206FBEE-D00C-92C5-7E80-C156AC9DF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2430"/>
                <a:ext cx="738" cy="786"/>
              </a:xfrm>
              <a:prstGeom prst="ellipse">
                <a:avLst/>
              </a:prstGeom>
              <a:solidFill>
                <a:srgbClr val="F9D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4" name="Oval 11">
                <a:extLst>
                  <a:ext uri="{FF2B5EF4-FFF2-40B4-BE49-F238E27FC236}">
                    <a16:creationId xmlns:a16="http://schemas.microsoft.com/office/drawing/2014/main" id="{760D1E2F-762D-E0FE-81B0-E92F86B1D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" y="2438"/>
                <a:ext cx="715" cy="765"/>
              </a:xfrm>
              <a:prstGeom prst="ellipse">
                <a:avLst/>
              </a:prstGeom>
              <a:solidFill>
                <a:srgbClr val="FAD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5" name="Oval 12">
                <a:extLst>
                  <a:ext uri="{FF2B5EF4-FFF2-40B4-BE49-F238E27FC236}">
                    <a16:creationId xmlns:a16="http://schemas.microsoft.com/office/drawing/2014/main" id="{4C041F4E-5260-DE68-B479-56CDDB495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9" y="2448"/>
                <a:ext cx="693" cy="739"/>
              </a:xfrm>
              <a:prstGeom prst="ellipse">
                <a:avLst/>
              </a:prstGeom>
              <a:solidFill>
                <a:srgbClr val="FAD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6" name="Oval 13">
                <a:extLst>
                  <a:ext uri="{FF2B5EF4-FFF2-40B4-BE49-F238E27FC236}">
                    <a16:creationId xmlns:a16="http://schemas.microsoft.com/office/drawing/2014/main" id="{871EDFFF-3C39-AB3E-5CD8-C56E00786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456"/>
                <a:ext cx="670" cy="715"/>
              </a:xfrm>
              <a:prstGeom prst="ellipse">
                <a:avLst/>
              </a:prstGeom>
              <a:solidFill>
                <a:srgbClr val="FADE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7" name="Oval 14">
                <a:extLst>
                  <a:ext uri="{FF2B5EF4-FFF2-40B4-BE49-F238E27FC236}">
                    <a16:creationId xmlns:a16="http://schemas.microsoft.com/office/drawing/2014/main" id="{841D46CC-12A4-181E-A731-4A8BB460A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2464"/>
                <a:ext cx="648" cy="691"/>
              </a:xfrm>
              <a:prstGeom prst="ellipse">
                <a:avLst/>
              </a:prstGeom>
              <a:solidFill>
                <a:srgbClr val="FAD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8" name="Oval 15">
                <a:extLst>
                  <a:ext uri="{FF2B5EF4-FFF2-40B4-BE49-F238E27FC236}">
                    <a16:creationId xmlns:a16="http://schemas.microsoft.com/office/drawing/2014/main" id="{7CB0CCE8-4C10-8429-7F92-DE5AA3B0B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9" y="2472"/>
                <a:ext cx="625" cy="670"/>
              </a:xfrm>
              <a:prstGeom prst="ellipse">
                <a:avLst/>
              </a:prstGeom>
              <a:solidFill>
                <a:srgbClr val="FAE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39" name="Oval 16">
                <a:extLst>
                  <a:ext uri="{FF2B5EF4-FFF2-40B4-BE49-F238E27FC236}">
                    <a16:creationId xmlns:a16="http://schemas.microsoft.com/office/drawing/2014/main" id="{15C47C3C-5F43-B4E8-12E7-AA9D71BB5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" y="2480"/>
                <a:ext cx="603" cy="646"/>
              </a:xfrm>
              <a:prstGeom prst="ellipse">
                <a:avLst/>
              </a:prstGeom>
              <a:solidFill>
                <a:srgbClr val="FAE1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0" name="Oval 17">
                <a:extLst>
                  <a:ext uri="{FF2B5EF4-FFF2-40B4-BE49-F238E27FC236}">
                    <a16:creationId xmlns:a16="http://schemas.microsoft.com/office/drawing/2014/main" id="{0F6A8269-6059-9513-EB93-D40D13C67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9" y="2491"/>
                <a:ext cx="580" cy="619"/>
              </a:xfrm>
              <a:prstGeom prst="ellipse">
                <a:avLst/>
              </a:prstGeom>
              <a:solidFill>
                <a:srgbClr val="FAE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1" name="Oval 18">
                <a:extLst>
                  <a:ext uri="{FF2B5EF4-FFF2-40B4-BE49-F238E27FC236}">
                    <a16:creationId xmlns:a16="http://schemas.microsoft.com/office/drawing/2014/main" id="{41903A1D-60A2-2691-3D0C-D35CAC9A6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2499"/>
                <a:ext cx="560" cy="597"/>
              </a:xfrm>
              <a:prstGeom prst="ellipse">
                <a:avLst/>
              </a:prstGeom>
              <a:solidFill>
                <a:srgbClr val="FBE3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2" name="Oval 19">
                <a:extLst>
                  <a:ext uri="{FF2B5EF4-FFF2-40B4-BE49-F238E27FC236}">
                    <a16:creationId xmlns:a16="http://schemas.microsoft.com/office/drawing/2014/main" id="{C0B3DBB2-4243-A500-790D-3FB00B4A5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" y="2507"/>
                <a:ext cx="537" cy="573"/>
              </a:xfrm>
              <a:prstGeom prst="ellipse">
                <a:avLst/>
              </a:prstGeom>
              <a:solidFill>
                <a:srgbClr val="FBE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3" name="Oval 20">
                <a:extLst>
                  <a:ext uri="{FF2B5EF4-FFF2-40B4-BE49-F238E27FC236}">
                    <a16:creationId xmlns:a16="http://schemas.microsoft.com/office/drawing/2014/main" id="{F55FF4A1-8122-EECC-5AE8-6823F0DA1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2515"/>
                <a:ext cx="515" cy="549"/>
              </a:xfrm>
              <a:prstGeom prst="ellipse">
                <a:avLst/>
              </a:prstGeom>
              <a:solidFill>
                <a:srgbClr val="FBE5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4" name="Oval 21">
                <a:extLst>
                  <a:ext uri="{FF2B5EF4-FFF2-40B4-BE49-F238E27FC236}">
                    <a16:creationId xmlns:a16="http://schemas.microsoft.com/office/drawing/2014/main" id="{C148A1FA-8F41-17F5-F76B-4CBF1A983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7" y="2523"/>
                <a:ext cx="492" cy="525"/>
              </a:xfrm>
              <a:prstGeom prst="ellipse">
                <a:avLst/>
              </a:prstGeom>
              <a:solidFill>
                <a:srgbClr val="FBE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5" name="Oval 22">
                <a:extLst>
                  <a:ext uri="{FF2B5EF4-FFF2-40B4-BE49-F238E27FC236}">
                    <a16:creationId xmlns:a16="http://schemas.microsoft.com/office/drawing/2014/main" id="{A7046D97-CF9A-750D-3C75-A7EEC6324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2531"/>
                <a:ext cx="470" cy="504"/>
              </a:xfrm>
              <a:prstGeom prst="ellipse">
                <a:avLst/>
              </a:prstGeom>
              <a:solidFill>
                <a:srgbClr val="FBE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6" name="Oval 23">
                <a:extLst>
                  <a:ext uri="{FF2B5EF4-FFF2-40B4-BE49-F238E27FC236}">
                    <a16:creationId xmlns:a16="http://schemas.microsoft.com/office/drawing/2014/main" id="{2A65252F-5FE9-3161-4D2F-2B1162112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7" y="2542"/>
                <a:ext cx="447" cy="477"/>
              </a:xfrm>
              <a:prstGeom prst="ellipse">
                <a:avLst/>
              </a:prstGeom>
              <a:solidFill>
                <a:srgbClr val="FBE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7" name="Oval 24">
                <a:extLst>
                  <a:ext uri="{FF2B5EF4-FFF2-40B4-BE49-F238E27FC236}">
                    <a16:creationId xmlns:a16="http://schemas.microsoft.com/office/drawing/2014/main" id="{DBD62552-C9D9-D3FB-19EE-2FC85488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2550"/>
                <a:ext cx="425" cy="453"/>
              </a:xfrm>
              <a:prstGeom prst="ellipse">
                <a:avLst/>
              </a:prstGeom>
              <a:solidFill>
                <a:srgbClr val="FBE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8" name="Oval 25">
                <a:extLst>
                  <a:ext uri="{FF2B5EF4-FFF2-40B4-BE49-F238E27FC236}">
                    <a16:creationId xmlns:a16="http://schemas.microsoft.com/office/drawing/2014/main" id="{B448D82A-B89D-1F39-1FF6-5F7655F71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558"/>
                <a:ext cx="402" cy="429"/>
              </a:xfrm>
              <a:prstGeom prst="ellipse">
                <a:avLst/>
              </a:prstGeom>
              <a:solidFill>
                <a:srgbClr val="FCE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49" name="Oval 26">
                <a:extLst>
                  <a:ext uri="{FF2B5EF4-FFF2-40B4-BE49-F238E27FC236}">
                    <a16:creationId xmlns:a16="http://schemas.microsoft.com/office/drawing/2014/main" id="{B9C0AF6F-B69E-73C6-174B-D16E54344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7" y="2566"/>
                <a:ext cx="380" cy="408"/>
              </a:xfrm>
              <a:prstGeom prst="ellipse">
                <a:avLst/>
              </a:prstGeom>
              <a:solidFill>
                <a:srgbClr val="FC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0" name="Oval 27">
                <a:extLst>
                  <a:ext uri="{FF2B5EF4-FFF2-40B4-BE49-F238E27FC236}">
                    <a16:creationId xmlns:a16="http://schemas.microsoft.com/office/drawing/2014/main" id="{5E6D3425-8439-9C06-FACD-9AE896D39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2574"/>
                <a:ext cx="357" cy="384"/>
              </a:xfrm>
              <a:prstGeom prst="ellipse">
                <a:avLst/>
              </a:prstGeom>
              <a:solidFill>
                <a:srgbClr val="FC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1" name="Oval 28">
                <a:extLst>
                  <a:ext uri="{FF2B5EF4-FFF2-40B4-BE49-F238E27FC236}">
                    <a16:creationId xmlns:a16="http://schemas.microsoft.com/office/drawing/2014/main" id="{47E95E65-2B3F-7F99-096E-4A10454D7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4" y="2584"/>
                <a:ext cx="338" cy="358"/>
              </a:xfrm>
              <a:prstGeom prst="ellipse">
                <a:avLst/>
              </a:prstGeom>
              <a:solidFill>
                <a:srgbClr val="FCEC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2" name="Oval 29">
                <a:extLst>
                  <a:ext uri="{FF2B5EF4-FFF2-40B4-BE49-F238E27FC236}">
                    <a16:creationId xmlns:a16="http://schemas.microsoft.com/office/drawing/2014/main" id="{4AD3145B-2C22-02A9-C7CB-13B4218BD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4" y="2592"/>
                <a:ext cx="315" cy="336"/>
              </a:xfrm>
              <a:prstGeom prst="ellipse">
                <a:avLst/>
              </a:prstGeom>
              <a:solidFill>
                <a:srgbClr val="FCED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3" name="Oval 30">
                <a:extLst>
                  <a:ext uri="{FF2B5EF4-FFF2-40B4-BE49-F238E27FC236}">
                    <a16:creationId xmlns:a16="http://schemas.microsoft.com/office/drawing/2014/main" id="{D758B641-071C-C4F1-4802-9193AD4A0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2600"/>
                <a:ext cx="293" cy="312"/>
              </a:xfrm>
              <a:prstGeom prst="ellipse">
                <a:avLst/>
              </a:prstGeom>
              <a:solidFill>
                <a:srgbClr val="FCEE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4" name="Oval 31">
                <a:extLst>
                  <a:ext uri="{FF2B5EF4-FFF2-40B4-BE49-F238E27FC236}">
                    <a16:creationId xmlns:a16="http://schemas.microsoft.com/office/drawing/2014/main" id="{46C77421-C80F-E2C7-905A-051092D85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2608"/>
                <a:ext cx="270" cy="288"/>
              </a:xfrm>
              <a:prstGeom prst="ellipse">
                <a:avLst/>
              </a:prstGeom>
              <a:solidFill>
                <a:srgbClr val="FCE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5" name="Oval 32">
                <a:extLst>
                  <a:ext uri="{FF2B5EF4-FFF2-40B4-BE49-F238E27FC236}">
                    <a16:creationId xmlns:a16="http://schemas.microsoft.com/office/drawing/2014/main" id="{A9643165-9D0F-4A1E-3EA7-C27371DD0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2616"/>
                <a:ext cx="248" cy="264"/>
              </a:xfrm>
              <a:prstGeom prst="ellipse">
                <a:avLst/>
              </a:prstGeom>
              <a:solidFill>
                <a:srgbClr val="FD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6" name="Oval 33">
                <a:extLst>
                  <a:ext uri="{FF2B5EF4-FFF2-40B4-BE49-F238E27FC236}">
                    <a16:creationId xmlns:a16="http://schemas.microsoft.com/office/drawing/2014/main" id="{7C197F71-331E-E64F-308E-C3572170B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4" y="2627"/>
                <a:ext cx="225" cy="240"/>
              </a:xfrm>
              <a:prstGeom prst="ellipse">
                <a:avLst/>
              </a:prstGeom>
              <a:solidFill>
                <a:srgbClr val="FD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7" name="Oval 34">
                <a:extLst>
                  <a:ext uri="{FF2B5EF4-FFF2-40B4-BE49-F238E27FC236}">
                    <a16:creationId xmlns:a16="http://schemas.microsoft.com/office/drawing/2014/main" id="{42012E3D-009A-95D1-A610-4F2DF906A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" y="2635"/>
                <a:ext cx="203" cy="216"/>
              </a:xfrm>
              <a:prstGeom prst="ellipse">
                <a:avLst/>
              </a:prstGeom>
              <a:solidFill>
                <a:srgbClr val="FD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8" name="Oval 35">
                <a:extLst>
                  <a:ext uri="{FF2B5EF4-FFF2-40B4-BE49-F238E27FC236}">
                    <a16:creationId xmlns:a16="http://schemas.microsoft.com/office/drawing/2014/main" id="{5911A8CF-8A4B-264D-FC3B-5C8DEC5CC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4" y="2643"/>
                <a:ext cx="180" cy="192"/>
              </a:xfrm>
              <a:prstGeom prst="ellipse">
                <a:avLst/>
              </a:prstGeom>
              <a:solidFill>
                <a:srgbClr val="FDF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59" name="Freeform 36">
                <a:extLst>
                  <a:ext uri="{FF2B5EF4-FFF2-40B4-BE49-F238E27FC236}">
                    <a16:creationId xmlns:a16="http://schemas.microsoft.com/office/drawing/2014/main" id="{4ABF60B9-5365-CFEE-DE2F-DEC46CE1A1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7" y="2326"/>
                <a:ext cx="582" cy="1136"/>
              </a:xfrm>
              <a:custGeom>
                <a:avLst/>
                <a:gdLst>
                  <a:gd name="T0" fmla="*/ 79 w 233"/>
                  <a:gd name="T1" fmla="*/ 58 h 426"/>
                  <a:gd name="T2" fmla="*/ 25 w 233"/>
                  <a:gd name="T3" fmla="*/ 181 h 426"/>
                  <a:gd name="T4" fmla="*/ 7 w 233"/>
                  <a:gd name="T5" fmla="*/ 250 h 426"/>
                  <a:gd name="T6" fmla="*/ 5 w 233"/>
                  <a:gd name="T7" fmla="*/ 291 h 426"/>
                  <a:gd name="T8" fmla="*/ 8 w 233"/>
                  <a:gd name="T9" fmla="*/ 324 h 426"/>
                  <a:gd name="T10" fmla="*/ 35 w 233"/>
                  <a:gd name="T11" fmla="*/ 365 h 426"/>
                  <a:gd name="T12" fmla="*/ 69 w 233"/>
                  <a:gd name="T13" fmla="*/ 368 h 426"/>
                  <a:gd name="T14" fmla="*/ 95 w 233"/>
                  <a:gd name="T15" fmla="*/ 387 h 426"/>
                  <a:gd name="T16" fmla="*/ 90 w 233"/>
                  <a:gd name="T17" fmla="*/ 360 h 426"/>
                  <a:gd name="T18" fmla="*/ 86 w 233"/>
                  <a:gd name="T19" fmla="*/ 338 h 426"/>
                  <a:gd name="T20" fmla="*/ 73 w 233"/>
                  <a:gd name="T21" fmla="*/ 302 h 426"/>
                  <a:gd name="T22" fmla="*/ 74 w 233"/>
                  <a:gd name="T23" fmla="*/ 280 h 426"/>
                  <a:gd name="T24" fmla="*/ 98 w 233"/>
                  <a:gd name="T25" fmla="*/ 311 h 426"/>
                  <a:gd name="T26" fmla="*/ 115 w 233"/>
                  <a:gd name="T27" fmla="*/ 339 h 426"/>
                  <a:gd name="T28" fmla="*/ 129 w 233"/>
                  <a:gd name="T29" fmla="*/ 368 h 426"/>
                  <a:gd name="T30" fmla="*/ 157 w 233"/>
                  <a:gd name="T31" fmla="*/ 406 h 426"/>
                  <a:gd name="T32" fmla="*/ 192 w 233"/>
                  <a:gd name="T33" fmla="*/ 402 h 426"/>
                  <a:gd name="T34" fmla="*/ 227 w 233"/>
                  <a:gd name="T35" fmla="*/ 415 h 426"/>
                  <a:gd name="T36" fmla="*/ 218 w 233"/>
                  <a:gd name="T37" fmla="*/ 357 h 426"/>
                  <a:gd name="T38" fmla="*/ 208 w 233"/>
                  <a:gd name="T39" fmla="*/ 324 h 426"/>
                  <a:gd name="T40" fmla="*/ 209 w 233"/>
                  <a:gd name="T41" fmla="*/ 287 h 426"/>
                  <a:gd name="T42" fmla="*/ 197 w 233"/>
                  <a:gd name="T43" fmla="*/ 240 h 426"/>
                  <a:gd name="T44" fmla="*/ 153 w 233"/>
                  <a:gd name="T45" fmla="*/ 208 h 426"/>
                  <a:gd name="T46" fmla="*/ 130 w 233"/>
                  <a:gd name="T47" fmla="*/ 171 h 426"/>
                  <a:gd name="T48" fmla="*/ 128 w 233"/>
                  <a:gd name="T49" fmla="*/ 126 h 426"/>
                  <a:gd name="T50" fmla="*/ 137 w 233"/>
                  <a:gd name="T51" fmla="*/ 91 h 426"/>
                  <a:gd name="T52" fmla="*/ 152 w 233"/>
                  <a:gd name="T53" fmla="*/ 47 h 426"/>
                  <a:gd name="T54" fmla="*/ 133 w 233"/>
                  <a:gd name="T55" fmla="*/ 3 h 426"/>
                  <a:gd name="T56" fmla="*/ 109 w 233"/>
                  <a:gd name="T57" fmla="*/ 31 h 426"/>
                  <a:gd name="T58" fmla="*/ 152 w 233"/>
                  <a:gd name="T59" fmla="*/ 30 h 426"/>
                  <a:gd name="T60" fmla="*/ 135 w 233"/>
                  <a:gd name="T61" fmla="*/ 65 h 426"/>
                  <a:gd name="T62" fmla="*/ 117 w 233"/>
                  <a:gd name="T63" fmla="*/ 111 h 426"/>
                  <a:gd name="T64" fmla="*/ 117 w 233"/>
                  <a:gd name="T65" fmla="*/ 176 h 426"/>
                  <a:gd name="T66" fmla="*/ 141 w 233"/>
                  <a:gd name="T67" fmla="*/ 206 h 426"/>
                  <a:gd name="T68" fmla="*/ 181 w 233"/>
                  <a:gd name="T69" fmla="*/ 241 h 426"/>
                  <a:gd name="T70" fmla="*/ 197 w 233"/>
                  <a:gd name="T71" fmla="*/ 288 h 426"/>
                  <a:gd name="T72" fmla="*/ 194 w 233"/>
                  <a:gd name="T73" fmla="*/ 323 h 426"/>
                  <a:gd name="T74" fmla="*/ 206 w 233"/>
                  <a:gd name="T75" fmla="*/ 345 h 426"/>
                  <a:gd name="T76" fmla="*/ 215 w 233"/>
                  <a:gd name="T77" fmla="*/ 379 h 426"/>
                  <a:gd name="T78" fmla="*/ 221 w 233"/>
                  <a:gd name="T79" fmla="*/ 404 h 426"/>
                  <a:gd name="T80" fmla="*/ 178 w 233"/>
                  <a:gd name="T81" fmla="*/ 385 h 426"/>
                  <a:gd name="T82" fmla="*/ 155 w 233"/>
                  <a:gd name="T83" fmla="*/ 383 h 426"/>
                  <a:gd name="T84" fmla="*/ 127 w 233"/>
                  <a:gd name="T85" fmla="*/ 353 h 426"/>
                  <a:gd name="T86" fmla="*/ 118 w 233"/>
                  <a:gd name="T87" fmla="*/ 321 h 426"/>
                  <a:gd name="T88" fmla="*/ 103 w 233"/>
                  <a:gd name="T89" fmla="*/ 294 h 426"/>
                  <a:gd name="T90" fmla="*/ 62 w 233"/>
                  <a:gd name="T91" fmla="*/ 279 h 426"/>
                  <a:gd name="T92" fmla="*/ 61 w 233"/>
                  <a:gd name="T93" fmla="*/ 301 h 426"/>
                  <a:gd name="T94" fmla="*/ 72 w 233"/>
                  <a:gd name="T95" fmla="*/ 336 h 426"/>
                  <a:gd name="T96" fmla="*/ 78 w 233"/>
                  <a:gd name="T97" fmla="*/ 358 h 426"/>
                  <a:gd name="T98" fmla="*/ 75 w 233"/>
                  <a:gd name="T99" fmla="*/ 358 h 426"/>
                  <a:gd name="T100" fmla="*/ 27 w 233"/>
                  <a:gd name="T101" fmla="*/ 350 h 426"/>
                  <a:gd name="T102" fmla="*/ 15 w 233"/>
                  <a:gd name="T103" fmla="*/ 313 h 426"/>
                  <a:gd name="T104" fmla="*/ 19 w 233"/>
                  <a:gd name="T105" fmla="*/ 285 h 426"/>
                  <a:gd name="T106" fmla="*/ 83 w 233"/>
                  <a:gd name="T107" fmla="*/ 76 h 426"/>
                  <a:gd name="T108" fmla="*/ 73 w 233"/>
                  <a:gd name="T109" fmla="*/ 368 h 426"/>
                  <a:gd name="T110" fmla="*/ 188 w 233"/>
                  <a:gd name="T111" fmla="*/ 30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3" h="426">
                    <a:moveTo>
                      <a:pt x="114" y="5"/>
                    </a:moveTo>
                    <a:cubicBezTo>
                      <a:pt x="108" y="8"/>
                      <a:pt x="115" y="16"/>
                      <a:pt x="114" y="18"/>
                    </a:cubicBezTo>
                    <a:cubicBezTo>
                      <a:pt x="114" y="20"/>
                      <a:pt x="111" y="20"/>
                      <a:pt x="111" y="21"/>
                    </a:cubicBezTo>
                    <a:cubicBezTo>
                      <a:pt x="109" y="23"/>
                      <a:pt x="104" y="24"/>
                      <a:pt x="102" y="25"/>
                    </a:cubicBezTo>
                    <a:cubicBezTo>
                      <a:pt x="100" y="28"/>
                      <a:pt x="97" y="30"/>
                      <a:pt x="95" y="37"/>
                    </a:cubicBezTo>
                    <a:cubicBezTo>
                      <a:pt x="93" y="41"/>
                      <a:pt x="91" y="39"/>
                      <a:pt x="88" y="42"/>
                    </a:cubicBezTo>
                    <a:cubicBezTo>
                      <a:pt x="82" y="48"/>
                      <a:pt x="81" y="52"/>
                      <a:pt x="79" y="58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4"/>
                      <a:pt x="77" y="64"/>
                      <a:pt x="76" y="66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2" y="70"/>
                      <a:pt x="72" y="71"/>
                      <a:pt x="71" y="72"/>
                    </a:cubicBezTo>
                    <a:cubicBezTo>
                      <a:pt x="63" y="127"/>
                      <a:pt x="37" y="169"/>
                      <a:pt x="27" y="178"/>
                    </a:cubicBezTo>
                    <a:cubicBezTo>
                      <a:pt x="26" y="179"/>
                      <a:pt x="25" y="179"/>
                      <a:pt x="25" y="181"/>
                    </a:cubicBezTo>
                    <a:cubicBezTo>
                      <a:pt x="25" y="181"/>
                      <a:pt x="25" y="181"/>
                      <a:pt x="25" y="181"/>
                    </a:cubicBezTo>
                    <a:cubicBezTo>
                      <a:pt x="26" y="184"/>
                      <a:pt x="26" y="184"/>
                      <a:pt x="26" y="184"/>
                    </a:cubicBezTo>
                    <a:cubicBezTo>
                      <a:pt x="27" y="194"/>
                      <a:pt x="28" y="200"/>
                      <a:pt x="28" y="204"/>
                    </a:cubicBezTo>
                    <a:cubicBezTo>
                      <a:pt x="28" y="205"/>
                      <a:pt x="28" y="205"/>
                      <a:pt x="28" y="206"/>
                    </a:cubicBezTo>
                    <a:cubicBezTo>
                      <a:pt x="28" y="209"/>
                      <a:pt x="28" y="209"/>
                      <a:pt x="28" y="209"/>
                    </a:cubicBezTo>
                    <a:cubicBezTo>
                      <a:pt x="26" y="228"/>
                      <a:pt x="17" y="241"/>
                      <a:pt x="13" y="244"/>
                    </a:cubicBezTo>
                    <a:cubicBezTo>
                      <a:pt x="12" y="244"/>
                      <a:pt x="10" y="244"/>
                      <a:pt x="9" y="245"/>
                    </a:cubicBezTo>
                    <a:cubicBezTo>
                      <a:pt x="7" y="247"/>
                      <a:pt x="7" y="248"/>
                      <a:pt x="7" y="250"/>
                    </a:cubicBezTo>
                    <a:cubicBezTo>
                      <a:pt x="7" y="251"/>
                      <a:pt x="7" y="252"/>
                      <a:pt x="8" y="253"/>
                    </a:cubicBezTo>
                    <a:cubicBezTo>
                      <a:pt x="11" y="258"/>
                      <a:pt x="12" y="263"/>
                      <a:pt x="12" y="267"/>
                    </a:cubicBezTo>
                    <a:cubicBezTo>
                      <a:pt x="12" y="271"/>
                      <a:pt x="11" y="275"/>
                      <a:pt x="9" y="279"/>
                    </a:cubicBezTo>
                    <a:cubicBezTo>
                      <a:pt x="9" y="279"/>
                      <a:pt x="9" y="279"/>
                      <a:pt x="9" y="279"/>
                    </a:cubicBezTo>
                    <a:cubicBezTo>
                      <a:pt x="7" y="283"/>
                      <a:pt x="7" y="283"/>
                      <a:pt x="7" y="283"/>
                    </a:cubicBezTo>
                    <a:cubicBezTo>
                      <a:pt x="6" y="284"/>
                      <a:pt x="6" y="285"/>
                      <a:pt x="6" y="286"/>
                    </a:cubicBezTo>
                    <a:cubicBezTo>
                      <a:pt x="6" y="288"/>
                      <a:pt x="6" y="290"/>
                      <a:pt x="5" y="291"/>
                    </a:cubicBezTo>
                    <a:cubicBezTo>
                      <a:pt x="2" y="292"/>
                      <a:pt x="1" y="295"/>
                      <a:pt x="0" y="297"/>
                    </a:cubicBezTo>
                    <a:cubicBezTo>
                      <a:pt x="0" y="298"/>
                      <a:pt x="0" y="298"/>
                      <a:pt x="0" y="299"/>
                    </a:cubicBezTo>
                    <a:cubicBezTo>
                      <a:pt x="0" y="301"/>
                      <a:pt x="1" y="303"/>
                      <a:pt x="1" y="304"/>
                    </a:cubicBezTo>
                    <a:cubicBezTo>
                      <a:pt x="1" y="305"/>
                      <a:pt x="1" y="305"/>
                      <a:pt x="1" y="305"/>
                    </a:cubicBezTo>
                    <a:cubicBezTo>
                      <a:pt x="2" y="309"/>
                      <a:pt x="2" y="309"/>
                      <a:pt x="2" y="309"/>
                    </a:cubicBezTo>
                    <a:cubicBezTo>
                      <a:pt x="3" y="317"/>
                      <a:pt x="3" y="317"/>
                      <a:pt x="3" y="317"/>
                    </a:cubicBezTo>
                    <a:cubicBezTo>
                      <a:pt x="4" y="320"/>
                      <a:pt x="6" y="322"/>
                      <a:pt x="8" y="324"/>
                    </a:cubicBezTo>
                    <a:cubicBezTo>
                      <a:pt x="9" y="326"/>
                      <a:pt x="10" y="327"/>
                      <a:pt x="10" y="328"/>
                    </a:cubicBezTo>
                    <a:cubicBezTo>
                      <a:pt x="10" y="329"/>
                      <a:pt x="10" y="330"/>
                      <a:pt x="10" y="331"/>
                    </a:cubicBezTo>
                    <a:cubicBezTo>
                      <a:pt x="10" y="332"/>
                      <a:pt x="10" y="332"/>
                      <a:pt x="10" y="333"/>
                    </a:cubicBezTo>
                    <a:cubicBezTo>
                      <a:pt x="10" y="339"/>
                      <a:pt x="10" y="339"/>
                      <a:pt x="10" y="339"/>
                    </a:cubicBezTo>
                    <a:cubicBezTo>
                      <a:pt x="11" y="343"/>
                      <a:pt x="12" y="347"/>
                      <a:pt x="14" y="350"/>
                    </a:cubicBezTo>
                    <a:cubicBezTo>
                      <a:pt x="15" y="354"/>
                      <a:pt x="15" y="354"/>
                      <a:pt x="15" y="354"/>
                    </a:cubicBezTo>
                    <a:cubicBezTo>
                      <a:pt x="19" y="365"/>
                      <a:pt x="28" y="365"/>
                      <a:pt x="35" y="365"/>
                    </a:cubicBezTo>
                    <a:cubicBezTo>
                      <a:pt x="38" y="365"/>
                      <a:pt x="42" y="364"/>
                      <a:pt x="45" y="365"/>
                    </a:cubicBezTo>
                    <a:cubicBezTo>
                      <a:pt x="51" y="367"/>
                      <a:pt x="54" y="365"/>
                      <a:pt x="56" y="364"/>
                    </a:cubicBezTo>
                    <a:cubicBezTo>
                      <a:pt x="56" y="364"/>
                      <a:pt x="56" y="364"/>
                      <a:pt x="56" y="364"/>
                    </a:cubicBezTo>
                    <a:cubicBezTo>
                      <a:pt x="67" y="367"/>
                      <a:pt x="67" y="367"/>
                      <a:pt x="67" y="367"/>
                    </a:cubicBezTo>
                    <a:cubicBezTo>
                      <a:pt x="68" y="367"/>
                      <a:pt x="68" y="367"/>
                      <a:pt x="68" y="367"/>
                    </a:cubicBezTo>
                    <a:cubicBezTo>
                      <a:pt x="68" y="368"/>
                      <a:pt x="68" y="368"/>
                      <a:pt x="69" y="368"/>
                    </a:cubicBezTo>
                    <a:cubicBezTo>
                      <a:pt x="69" y="368"/>
                      <a:pt x="69" y="368"/>
                      <a:pt x="69" y="368"/>
                    </a:cubicBezTo>
                    <a:cubicBezTo>
                      <a:pt x="69" y="368"/>
                      <a:pt x="69" y="368"/>
                      <a:pt x="69" y="368"/>
                    </a:cubicBezTo>
                    <a:cubicBezTo>
                      <a:pt x="69" y="368"/>
                      <a:pt x="70" y="369"/>
                      <a:pt x="71" y="370"/>
                    </a:cubicBezTo>
                    <a:cubicBezTo>
                      <a:pt x="71" y="371"/>
                      <a:pt x="72" y="372"/>
                      <a:pt x="72" y="372"/>
                    </a:cubicBezTo>
                    <a:cubicBezTo>
                      <a:pt x="74" y="374"/>
                      <a:pt x="76" y="375"/>
                      <a:pt x="78" y="374"/>
                    </a:cubicBezTo>
                    <a:cubicBezTo>
                      <a:pt x="78" y="375"/>
                      <a:pt x="78" y="376"/>
                      <a:pt x="79" y="376"/>
                    </a:cubicBezTo>
                    <a:cubicBezTo>
                      <a:pt x="80" y="377"/>
                      <a:pt x="80" y="377"/>
                      <a:pt x="91" y="385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8" y="389"/>
                      <a:pt x="101" y="389"/>
                      <a:pt x="103" y="387"/>
                    </a:cubicBezTo>
                    <a:cubicBezTo>
                      <a:pt x="104" y="385"/>
                      <a:pt x="105" y="384"/>
                      <a:pt x="105" y="382"/>
                    </a:cubicBezTo>
                    <a:cubicBezTo>
                      <a:pt x="105" y="381"/>
                      <a:pt x="105" y="380"/>
                      <a:pt x="104" y="379"/>
                    </a:cubicBezTo>
                    <a:cubicBezTo>
                      <a:pt x="104" y="379"/>
                      <a:pt x="102" y="377"/>
                      <a:pt x="98" y="374"/>
                    </a:cubicBezTo>
                    <a:cubicBezTo>
                      <a:pt x="98" y="373"/>
                      <a:pt x="98" y="372"/>
                      <a:pt x="98" y="372"/>
                    </a:cubicBezTo>
                    <a:cubicBezTo>
                      <a:pt x="98" y="370"/>
                      <a:pt x="98" y="367"/>
                      <a:pt x="95" y="364"/>
                    </a:cubicBezTo>
                    <a:cubicBezTo>
                      <a:pt x="93" y="362"/>
                      <a:pt x="92" y="361"/>
                      <a:pt x="90" y="360"/>
                    </a:cubicBezTo>
                    <a:cubicBezTo>
                      <a:pt x="90" y="360"/>
                      <a:pt x="90" y="360"/>
                      <a:pt x="90" y="360"/>
                    </a:cubicBezTo>
                    <a:cubicBezTo>
                      <a:pt x="90" y="360"/>
                      <a:pt x="91" y="359"/>
                      <a:pt x="91" y="358"/>
                    </a:cubicBezTo>
                    <a:cubicBezTo>
                      <a:pt x="91" y="357"/>
                      <a:pt x="90" y="355"/>
                      <a:pt x="90" y="353"/>
                    </a:cubicBezTo>
                    <a:cubicBezTo>
                      <a:pt x="88" y="351"/>
                      <a:pt x="86" y="349"/>
                      <a:pt x="85" y="348"/>
                    </a:cubicBezTo>
                    <a:cubicBezTo>
                      <a:pt x="85" y="348"/>
                      <a:pt x="85" y="348"/>
                      <a:pt x="85" y="348"/>
                    </a:cubicBezTo>
                    <a:cubicBezTo>
                      <a:pt x="85" y="347"/>
                      <a:pt x="85" y="346"/>
                      <a:pt x="85" y="345"/>
                    </a:cubicBezTo>
                    <a:cubicBezTo>
                      <a:pt x="86" y="343"/>
                      <a:pt x="86" y="341"/>
                      <a:pt x="86" y="338"/>
                    </a:cubicBezTo>
                    <a:cubicBezTo>
                      <a:pt x="86" y="336"/>
                      <a:pt x="86" y="334"/>
                      <a:pt x="84" y="332"/>
                    </a:cubicBezTo>
                    <a:cubicBezTo>
                      <a:pt x="83" y="329"/>
                      <a:pt x="81" y="327"/>
                      <a:pt x="79" y="326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8" y="324"/>
                      <a:pt x="78" y="322"/>
                      <a:pt x="78" y="322"/>
                    </a:cubicBezTo>
                    <a:cubicBezTo>
                      <a:pt x="75" y="313"/>
                      <a:pt x="75" y="313"/>
                      <a:pt x="75" y="313"/>
                    </a:cubicBezTo>
                    <a:cubicBezTo>
                      <a:pt x="74" y="310"/>
                      <a:pt x="73" y="308"/>
                      <a:pt x="73" y="306"/>
                    </a:cubicBezTo>
                    <a:cubicBezTo>
                      <a:pt x="73" y="302"/>
                      <a:pt x="73" y="302"/>
                      <a:pt x="73" y="302"/>
                    </a:cubicBezTo>
                    <a:cubicBezTo>
                      <a:pt x="73" y="301"/>
                      <a:pt x="73" y="301"/>
                      <a:pt x="73" y="301"/>
                    </a:cubicBezTo>
                    <a:cubicBezTo>
                      <a:pt x="73" y="299"/>
                      <a:pt x="72" y="296"/>
                      <a:pt x="72" y="294"/>
                    </a:cubicBezTo>
                    <a:cubicBezTo>
                      <a:pt x="72" y="293"/>
                      <a:pt x="73" y="293"/>
                      <a:pt x="73" y="292"/>
                    </a:cubicBezTo>
                    <a:cubicBezTo>
                      <a:pt x="74" y="290"/>
                      <a:pt x="75" y="288"/>
                      <a:pt x="75" y="287"/>
                    </a:cubicBezTo>
                    <a:cubicBezTo>
                      <a:pt x="75" y="285"/>
                      <a:pt x="74" y="283"/>
                      <a:pt x="74" y="282"/>
                    </a:cubicBezTo>
                    <a:cubicBezTo>
                      <a:pt x="74" y="281"/>
                      <a:pt x="74" y="281"/>
                      <a:pt x="74" y="280"/>
                    </a:cubicBezTo>
                    <a:cubicBezTo>
                      <a:pt x="74" y="280"/>
                      <a:pt x="74" y="280"/>
                      <a:pt x="74" y="280"/>
                    </a:cubicBezTo>
                    <a:cubicBezTo>
                      <a:pt x="75" y="281"/>
                      <a:pt x="75" y="282"/>
                      <a:pt x="75" y="282"/>
                    </a:cubicBezTo>
                    <a:cubicBezTo>
                      <a:pt x="78" y="286"/>
                      <a:pt x="78" y="286"/>
                      <a:pt x="78" y="286"/>
                    </a:cubicBezTo>
                    <a:cubicBezTo>
                      <a:pt x="80" y="290"/>
                      <a:pt x="82" y="293"/>
                      <a:pt x="85" y="296"/>
                    </a:cubicBezTo>
                    <a:cubicBezTo>
                      <a:pt x="87" y="298"/>
                      <a:pt x="90" y="300"/>
                      <a:pt x="92" y="301"/>
                    </a:cubicBezTo>
                    <a:cubicBezTo>
                      <a:pt x="92" y="301"/>
                      <a:pt x="94" y="302"/>
                      <a:pt x="94" y="302"/>
                    </a:cubicBezTo>
                    <a:cubicBezTo>
                      <a:pt x="95" y="302"/>
                      <a:pt x="95" y="304"/>
                      <a:pt x="95" y="304"/>
                    </a:cubicBezTo>
                    <a:cubicBezTo>
                      <a:pt x="96" y="306"/>
                      <a:pt x="97" y="309"/>
                      <a:pt x="98" y="311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5" y="316"/>
                      <a:pt x="106" y="316"/>
                    </a:cubicBezTo>
                    <a:cubicBezTo>
                      <a:pt x="106" y="317"/>
                      <a:pt x="106" y="319"/>
                      <a:pt x="106" y="319"/>
                    </a:cubicBezTo>
                    <a:cubicBezTo>
                      <a:pt x="106" y="319"/>
                      <a:pt x="106" y="320"/>
                      <a:pt x="106" y="321"/>
                    </a:cubicBezTo>
                    <a:cubicBezTo>
                      <a:pt x="106" y="322"/>
                      <a:pt x="106" y="324"/>
                      <a:pt x="107" y="326"/>
                    </a:cubicBezTo>
                    <a:cubicBezTo>
                      <a:pt x="108" y="330"/>
                      <a:pt x="110" y="333"/>
                      <a:pt x="112" y="335"/>
                    </a:cubicBezTo>
                    <a:cubicBezTo>
                      <a:pt x="113" y="336"/>
                      <a:pt x="114" y="338"/>
                      <a:pt x="115" y="339"/>
                    </a:cubicBezTo>
                    <a:cubicBezTo>
                      <a:pt x="115" y="339"/>
                      <a:pt x="115" y="340"/>
                      <a:pt x="115" y="341"/>
                    </a:cubicBezTo>
                    <a:cubicBezTo>
                      <a:pt x="115" y="342"/>
                      <a:pt x="115" y="343"/>
                      <a:pt x="115" y="344"/>
                    </a:cubicBezTo>
                    <a:cubicBezTo>
                      <a:pt x="114" y="346"/>
                      <a:pt x="114" y="347"/>
                      <a:pt x="114" y="349"/>
                    </a:cubicBezTo>
                    <a:cubicBezTo>
                      <a:pt x="114" y="352"/>
                      <a:pt x="115" y="355"/>
                      <a:pt x="117" y="359"/>
                    </a:cubicBezTo>
                    <a:cubicBezTo>
                      <a:pt x="119" y="363"/>
                      <a:pt x="123" y="364"/>
                      <a:pt x="126" y="366"/>
                    </a:cubicBezTo>
                    <a:cubicBezTo>
                      <a:pt x="127" y="366"/>
                      <a:pt x="128" y="367"/>
                      <a:pt x="129" y="367"/>
                    </a:cubicBezTo>
                    <a:cubicBezTo>
                      <a:pt x="129" y="368"/>
                      <a:pt x="129" y="368"/>
                      <a:pt x="129" y="368"/>
                    </a:cubicBezTo>
                    <a:cubicBezTo>
                      <a:pt x="130" y="372"/>
                      <a:pt x="130" y="372"/>
                      <a:pt x="130" y="372"/>
                    </a:cubicBezTo>
                    <a:cubicBezTo>
                      <a:pt x="132" y="380"/>
                      <a:pt x="136" y="384"/>
                      <a:pt x="142" y="387"/>
                    </a:cubicBezTo>
                    <a:cubicBezTo>
                      <a:pt x="142" y="387"/>
                      <a:pt x="142" y="387"/>
                      <a:pt x="142" y="387"/>
                    </a:cubicBezTo>
                    <a:cubicBezTo>
                      <a:pt x="142" y="392"/>
                      <a:pt x="144" y="397"/>
                      <a:pt x="147" y="400"/>
                    </a:cubicBezTo>
                    <a:cubicBezTo>
                      <a:pt x="147" y="401"/>
                      <a:pt x="147" y="401"/>
                      <a:pt x="147" y="401"/>
                    </a:cubicBezTo>
                    <a:cubicBezTo>
                      <a:pt x="148" y="406"/>
                      <a:pt x="153" y="406"/>
                      <a:pt x="155" y="406"/>
                    </a:cubicBezTo>
                    <a:cubicBezTo>
                      <a:pt x="155" y="406"/>
                      <a:pt x="156" y="406"/>
                      <a:pt x="157" y="406"/>
                    </a:cubicBezTo>
                    <a:cubicBezTo>
                      <a:pt x="158" y="408"/>
                      <a:pt x="160" y="409"/>
                      <a:pt x="161" y="409"/>
                    </a:cubicBezTo>
                    <a:cubicBezTo>
                      <a:pt x="166" y="410"/>
                      <a:pt x="168" y="407"/>
                      <a:pt x="170" y="405"/>
                    </a:cubicBezTo>
                    <a:cubicBezTo>
                      <a:pt x="170" y="405"/>
                      <a:pt x="170" y="405"/>
                      <a:pt x="170" y="405"/>
                    </a:cubicBezTo>
                    <a:cubicBezTo>
                      <a:pt x="172" y="406"/>
                      <a:pt x="174" y="406"/>
                      <a:pt x="177" y="405"/>
                    </a:cubicBezTo>
                    <a:cubicBezTo>
                      <a:pt x="180" y="403"/>
                      <a:pt x="181" y="401"/>
                      <a:pt x="182" y="398"/>
                    </a:cubicBezTo>
                    <a:cubicBezTo>
                      <a:pt x="183" y="398"/>
                      <a:pt x="185" y="399"/>
                      <a:pt x="186" y="399"/>
                    </a:cubicBezTo>
                    <a:cubicBezTo>
                      <a:pt x="186" y="399"/>
                      <a:pt x="191" y="401"/>
                      <a:pt x="192" y="402"/>
                    </a:cubicBezTo>
                    <a:cubicBezTo>
                      <a:pt x="193" y="403"/>
                      <a:pt x="196" y="407"/>
                      <a:pt x="197" y="410"/>
                    </a:cubicBezTo>
                    <a:cubicBezTo>
                      <a:pt x="202" y="419"/>
                      <a:pt x="205" y="424"/>
                      <a:pt x="210" y="425"/>
                    </a:cubicBezTo>
                    <a:cubicBezTo>
                      <a:pt x="212" y="426"/>
                      <a:pt x="213" y="425"/>
                      <a:pt x="215" y="424"/>
                    </a:cubicBezTo>
                    <a:cubicBezTo>
                      <a:pt x="215" y="424"/>
                      <a:pt x="215" y="424"/>
                      <a:pt x="215" y="424"/>
                    </a:cubicBezTo>
                    <a:cubicBezTo>
                      <a:pt x="222" y="423"/>
                      <a:pt x="222" y="423"/>
                      <a:pt x="222" y="423"/>
                    </a:cubicBezTo>
                    <a:cubicBezTo>
                      <a:pt x="225" y="418"/>
                      <a:pt x="225" y="418"/>
                      <a:pt x="225" y="418"/>
                    </a:cubicBezTo>
                    <a:cubicBezTo>
                      <a:pt x="226" y="416"/>
                      <a:pt x="226" y="416"/>
                      <a:pt x="227" y="415"/>
                    </a:cubicBezTo>
                    <a:cubicBezTo>
                      <a:pt x="231" y="409"/>
                      <a:pt x="231" y="409"/>
                      <a:pt x="231" y="409"/>
                    </a:cubicBezTo>
                    <a:cubicBezTo>
                      <a:pt x="233" y="406"/>
                      <a:pt x="233" y="404"/>
                      <a:pt x="233" y="401"/>
                    </a:cubicBezTo>
                    <a:cubicBezTo>
                      <a:pt x="233" y="395"/>
                      <a:pt x="230" y="389"/>
                      <a:pt x="226" y="384"/>
                    </a:cubicBezTo>
                    <a:cubicBezTo>
                      <a:pt x="228" y="381"/>
                      <a:pt x="229" y="377"/>
                      <a:pt x="229" y="374"/>
                    </a:cubicBezTo>
                    <a:cubicBezTo>
                      <a:pt x="229" y="373"/>
                      <a:pt x="229" y="372"/>
                      <a:pt x="229" y="372"/>
                    </a:cubicBezTo>
                    <a:cubicBezTo>
                      <a:pt x="228" y="364"/>
                      <a:pt x="224" y="361"/>
                      <a:pt x="221" y="359"/>
                    </a:cubicBezTo>
                    <a:cubicBezTo>
                      <a:pt x="219" y="358"/>
                      <a:pt x="218" y="358"/>
                      <a:pt x="218" y="357"/>
                    </a:cubicBezTo>
                    <a:cubicBezTo>
                      <a:pt x="217" y="356"/>
                      <a:pt x="217" y="356"/>
                      <a:pt x="217" y="355"/>
                    </a:cubicBezTo>
                    <a:cubicBezTo>
                      <a:pt x="217" y="354"/>
                      <a:pt x="217" y="352"/>
                      <a:pt x="218" y="351"/>
                    </a:cubicBezTo>
                    <a:cubicBezTo>
                      <a:pt x="218" y="349"/>
                      <a:pt x="218" y="347"/>
                      <a:pt x="218" y="345"/>
                    </a:cubicBezTo>
                    <a:cubicBezTo>
                      <a:pt x="218" y="341"/>
                      <a:pt x="217" y="337"/>
                      <a:pt x="214" y="333"/>
                    </a:cubicBezTo>
                    <a:cubicBezTo>
                      <a:pt x="212" y="331"/>
                      <a:pt x="210" y="330"/>
                      <a:pt x="208" y="329"/>
                    </a:cubicBezTo>
                    <a:cubicBezTo>
                      <a:pt x="208" y="328"/>
                      <a:pt x="207" y="328"/>
                      <a:pt x="207" y="328"/>
                    </a:cubicBezTo>
                    <a:cubicBezTo>
                      <a:pt x="207" y="326"/>
                      <a:pt x="208" y="325"/>
                      <a:pt x="208" y="324"/>
                    </a:cubicBezTo>
                    <a:cubicBezTo>
                      <a:pt x="208" y="323"/>
                      <a:pt x="207" y="322"/>
                      <a:pt x="207" y="321"/>
                    </a:cubicBezTo>
                    <a:cubicBezTo>
                      <a:pt x="206" y="318"/>
                      <a:pt x="204" y="316"/>
                      <a:pt x="203" y="314"/>
                    </a:cubicBezTo>
                    <a:cubicBezTo>
                      <a:pt x="201" y="313"/>
                      <a:pt x="201" y="313"/>
                      <a:pt x="201" y="313"/>
                    </a:cubicBezTo>
                    <a:cubicBezTo>
                      <a:pt x="198" y="309"/>
                      <a:pt x="196" y="306"/>
                      <a:pt x="195" y="303"/>
                    </a:cubicBezTo>
                    <a:cubicBezTo>
                      <a:pt x="199" y="303"/>
                      <a:pt x="203" y="301"/>
                      <a:pt x="206" y="298"/>
                    </a:cubicBezTo>
                    <a:cubicBezTo>
                      <a:pt x="209" y="295"/>
                      <a:pt x="209" y="292"/>
                      <a:pt x="209" y="290"/>
                    </a:cubicBezTo>
                    <a:cubicBezTo>
                      <a:pt x="209" y="288"/>
                      <a:pt x="209" y="287"/>
                      <a:pt x="209" y="287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09" y="285"/>
                      <a:pt x="209" y="284"/>
                      <a:pt x="211" y="283"/>
                    </a:cubicBezTo>
                    <a:cubicBezTo>
                      <a:pt x="214" y="282"/>
                      <a:pt x="219" y="279"/>
                      <a:pt x="220" y="270"/>
                    </a:cubicBezTo>
                    <a:cubicBezTo>
                      <a:pt x="220" y="270"/>
                      <a:pt x="220" y="269"/>
                      <a:pt x="220" y="268"/>
                    </a:cubicBezTo>
                    <a:cubicBezTo>
                      <a:pt x="220" y="255"/>
                      <a:pt x="211" y="250"/>
                      <a:pt x="204" y="246"/>
                    </a:cubicBezTo>
                    <a:cubicBezTo>
                      <a:pt x="202" y="245"/>
                      <a:pt x="202" y="245"/>
                      <a:pt x="202" y="245"/>
                    </a:cubicBezTo>
                    <a:cubicBezTo>
                      <a:pt x="200" y="244"/>
                      <a:pt x="199" y="242"/>
                      <a:pt x="197" y="240"/>
                    </a:cubicBezTo>
                    <a:cubicBezTo>
                      <a:pt x="195" y="237"/>
                      <a:pt x="192" y="233"/>
                      <a:pt x="186" y="230"/>
                    </a:cubicBezTo>
                    <a:cubicBezTo>
                      <a:pt x="178" y="227"/>
                      <a:pt x="178" y="227"/>
                      <a:pt x="178" y="227"/>
                    </a:cubicBezTo>
                    <a:cubicBezTo>
                      <a:pt x="174" y="226"/>
                      <a:pt x="170" y="224"/>
                      <a:pt x="168" y="222"/>
                    </a:cubicBezTo>
                    <a:cubicBezTo>
                      <a:pt x="167" y="219"/>
                      <a:pt x="167" y="219"/>
                      <a:pt x="167" y="219"/>
                    </a:cubicBezTo>
                    <a:cubicBezTo>
                      <a:pt x="166" y="217"/>
                      <a:pt x="165" y="214"/>
                      <a:pt x="161" y="211"/>
                    </a:cubicBezTo>
                    <a:cubicBezTo>
                      <a:pt x="159" y="210"/>
                      <a:pt x="157" y="209"/>
                      <a:pt x="155" y="209"/>
                    </a:cubicBezTo>
                    <a:cubicBezTo>
                      <a:pt x="155" y="209"/>
                      <a:pt x="154" y="208"/>
                      <a:pt x="153" y="208"/>
                    </a:cubicBezTo>
                    <a:cubicBezTo>
                      <a:pt x="153" y="207"/>
                      <a:pt x="153" y="206"/>
                      <a:pt x="153" y="205"/>
                    </a:cubicBezTo>
                    <a:cubicBezTo>
                      <a:pt x="153" y="202"/>
                      <a:pt x="152" y="199"/>
                      <a:pt x="151" y="196"/>
                    </a:cubicBezTo>
                    <a:cubicBezTo>
                      <a:pt x="147" y="191"/>
                      <a:pt x="143" y="190"/>
                      <a:pt x="140" y="189"/>
                    </a:cubicBezTo>
                    <a:cubicBezTo>
                      <a:pt x="139" y="189"/>
                      <a:pt x="138" y="189"/>
                      <a:pt x="138" y="188"/>
                    </a:cubicBezTo>
                    <a:cubicBezTo>
                      <a:pt x="137" y="188"/>
                      <a:pt x="137" y="187"/>
                      <a:pt x="136" y="185"/>
                    </a:cubicBezTo>
                    <a:cubicBezTo>
                      <a:pt x="135" y="182"/>
                      <a:pt x="134" y="177"/>
                      <a:pt x="129" y="174"/>
                    </a:cubicBezTo>
                    <a:cubicBezTo>
                      <a:pt x="129" y="173"/>
                      <a:pt x="130" y="172"/>
                      <a:pt x="130" y="171"/>
                    </a:cubicBezTo>
                    <a:cubicBezTo>
                      <a:pt x="130" y="166"/>
                      <a:pt x="128" y="162"/>
                      <a:pt x="126" y="158"/>
                    </a:cubicBezTo>
                    <a:cubicBezTo>
                      <a:pt x="122" y="152"/>
                      <a:pt x="122" y="152"/>
                      <a:pt x="122" y="152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1" y="148"/>
                      <a:pt x="122" y="145"/>
                      <a:pt x="124" y="142"/>
                    </a:cubicBezTo>
                    <a:cubicBezTo>
                      <a:pt x="126" y="138"/>
                      <a:pt x="127" y="135"/>
                      <a:pt x="128" y="131"/>
                    </a:cubicBezTo>
                    <a:cubicBezTo>
                      <a:pt x="128" y="129"/>
                      <a:pt x="128" y="127"/>
                      <a:pt x="128" y="126"/>
                    </a:cubicBezTo>
                    <a:cubicBezTo>
                      <a:pt x="128" y="123"/>
                      <a:pt x="128" y="120"/>
                      <a:pt x="127" y="117"/>
                    </a:cubicBezTo>
                    <a:cubicBezTo>
                      <a:pt x="130" y="114"/>
                      <a:pt x="132" y="111"/>
                      <a:pt x="134" y="107"/>
                    </a:cubicBezTo>
                    <a:cubicBezTo>
                      <a:pt x="135" y="104"/>
                      <a:pt x="135" y="102"/>
                      <a:pt x="135" y="100"/>
                    </a:cubicBezTo>
                    <a:cubicBezTo>
                      <a:pt x="135" y="99"/>
                      <a:pt x="135" y="97"/>
                      <a:pt x="135" y="96"/>
                    </a:cubicBezTo>
                    <a:cubicBezTo>
                      <a:pt x="135" y="96"/>
                      <a:pt x="135" y="95"/>
                      <a:pt x="135" y="94"/>
                    </a:cubicBezTo>
                    <a:cubicBezTo>
                      <a:pt x="135" y="93"/>
                      <a:pt x="135" y="92"/>
                      <a:pt x="135" y="92"/>
                    </a:cubicBezTo>
                    <a:cubicBezTo>
                      <a:pt x="135" y="91"/>
                      <a:pt x="137" y="91"/>
                      <a:pt x="137" y="91"/>
                    </a:cubicBezTo>
                    <a:cubicBezTo>
                      <a:pt x="138" y="89"/>
                      <a:pt x="141" y="88"/>
                      <a:pt x="142" y="85"/>
                    </a:cubicBezTo>
                    <a:cubicBezTo>
                      <a:pt x="144" y="82"/>
                      <a:pt x="144" y="79"/>
                      <a:pt x="145" y="76"/>
                    </a:cubicBezTo>
                    <a:cubicBezTo>
                      <a:pt x="145" y="74"/>
                      <a:pt x="145" y="73"/>
                      <a:pt x="145" y="72"/>
                    </a:cubicBezTo>
                    <a:cubicBezTo>
                      <a:pt x="146" y="71"/>
                      <a:pt x="147" y="71"/>
                      <a:pt x="148" y="70"/>
                    </a:cubicBezTo>
                    <a:cubicBezTo>
                      <a:pt x="151" y="68"/>
                      <a:pt x="151" y="64"/>
                      <a:pt x="152" y="56"/>
                    </a:cubicBezTo>
                    <a:cubicBezTo>
                      <a:pt x="152" y="49"/>
                      <a:pt x="152" y="49"/>
                      <a:pt x="152" y="49"/>
                    </a:cubicBezTo>
                    <a:cubicBezTo>
                      <a:pt x="152" y="48"/>
                      <a:pt x="152" y="47"/>
                      <a:pt x="152" y="47"/>
                    </a:cubicBezTo>
                    <a:cubicBezTo>
                      <a:pt x="152" y="47"/>
                      <a:pt x="152" y="46"/>
                      <a:pt x="152" y="46"/>
                    </a:cubicBezTo>
                    <a:cubicBezTo>
                      <a:pt x="153" y="44"/>
                      <a:pt x="154" y="43"/>
                      <a:pt x="155" y="42"/>
                    </a:cubicBezTo>
                    <a:cubicBezTo>
                      <a:pt x="157" y="39"/>
                      <a:pt x="158" y="37"/>
                      <a:pt x="158" y="30"/>
                    </a:cubicBezTo>
                    <a:cubicBezTo>
                      <a:pt x="158" y="29"/>
                      <a:pt x="158" y="28"/>
                      <a:pt x="158" y="27"/>
                    </a:cubicBezTo>
                    <a:cubicBezTo>
                      <a:pt x="157" y="19"/>
                      <a:pt x="152" y="24"/>
                      <a:pt x="147" y="19"/>
                    </a:cubicBezTo>
                    <a:cubicBezTo>
                      <a:pt x="146" y="19"/>
                      <a:pt x="145" y="18"/>
                      <a:pt x="144" y="18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27" y="0"/>
                      <a:pt x="120" y="1"/>
                      <a:pt x="114" y="5"/>
                    </a:cubicBezTo>
                    <a:close/>
                    <a:moveTo>
                      <a:pt x="84" y="74"/>
                    </a:moveTo>
                    <a:cubicBezTo>
                      <a:pt x="86" y="72"/>
                      <a:pt x="89" y="70"/>
                      <a:pt x="90" y="64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2" y="56"/>
                      <a:pt x="92" y="54"/>
                      <a:pt x="96" y="51"/>
                    </a:cubicBezTo>
                    <a:cubicBezTo>
                      <a:pt x="101" y="46"/>
                      <a:pt x="103" y="44"/>
                      <a:pt x="105" y="37"/>
                    </a:cubicBezTo>
                    <a:cubicBezTo>
                      <a:pt x="106" y="34"/>
                      <a:pt x="107" y="33"/>
                      <a:pt x="109" y="31"/>
                    </a:cubicBezTo>
                    <a:cubicBezTo>
                      <a:pt x="110" y="30"/>
                      <a:pt x="112" y="28"/>
                      <a:pt x="114" y="25"/>
                    </a:cubicBezTo>
                    <a:cubicBezTo>
                      <a:pt x="116" y="22"/>
                      <a:pt x="117" y="20"/>
                      <a:pt x="117" y="18"/>
                    </a:cubicBezTo>
                    <a:cubicBezTo>
                      <a:pt x="118" y="16"/>
                      <a:pt x="118" y="16"/>
                      <a:pt x="120" y="15"/>
                    </a:cubicBezTo>
                    <a:cubicBezTo>
                      <a:pt x="123" y="13"/>
                      <a:pt x="127" y="13"/>
                      <a:pt x="130" y="14"/>
                    </a:cubicBezTo>
                    <a:cubicBezTo>
                      <a:pt x="130" y="14"/>
                      <a:pt x="145" y="18"/>
                      <a:pt x="148" y="19"/>
                    </a:cubicBezTo>
                    <a:cubicBezTo>
                      <a:pt x="151" y="22"/>
                      <a:pt x="152" y="24"/>
                      <a:pt x="152" y="28"/>
                    </a:cubicBezTo>
                    <a:cubicBezTo>
                      <a:pt x="152" y="29"/>
                      <a:pt x="152" y="29"/>
                      <a:pt x="152" y="30"/>
                    </a:cubicBezTo>
                    <a:cubicBezTo>
                      <a:pt x="152" y="32"/>
                      <a:pt x="152" y="33"/>
                      <a:pt x="150" y="35"/>
                    </a:cubicBezTo>
                    <a:cubicBezTo>
                      <a:pt x="149" y="37"/>
                      <a:pt x="147" y="39"/>
                      <a:pt x="145" y="42"/>
                    </a:cubicBezTo>
                    <a:cubicBezTo>
                      <a:pt x="144" y="44"/>
                      <a:pt x="144" y="46"/>
                      <a:pt x="144" y="48"/>
                    </a:cubicBezTo>
                    <a:cubicBezTo>
                      <a:pt x="144" y="50"/>
                      <a:pt x="144" y="51"/>
                      <a:pt x="144" y="52"/>
                    </a:cubicBezTo>
                    <a:cubicBezTo>
                      <a:pt x="144" y="56"/>
                      <a:pt x="144" y="56"/>
                      <a:pt x="144" y="56"/>
                    </a:cubicBezTo>
                    <a:cubicBezTo>
                      <a:pt x="144" y="58"/>
                      <a:pt x="144" y="58"/>
                      <a:pt x="141" y="60"/>
                    </a:cubicBezTo>
                    <a:cubicBezTo>
                      <a:pt x="140" y="61"/>
                      <a:pt x="137" y="63"/>
                      <a:pt x="135" y="65"/>
                    </a:cubicBezTo>
                    <a:cubicBezTo>
                      <a:pt x="133" y="69"/>
                      <a:pt x="133" y="72"/>
                      <a:pt x="133" y="75"/>
                    </a:cubicBezTo>
                    <a:cubicBezTo>
                      <a:pt x="132" y="77"/>
                      <a:pt x="132" y="78"/>
                      <a:pt x="132" y="79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128" y="82"/>
                      <a:pt x="125" y="84"/>
                      <a:pt x="124" y="87"/>
                    </a:cubicBezTo>
                    <a:cubicBezTo>
                      <a:pt x="123" y="90"/>
                      <a:pt x="123" y="94"/>
                      <a:pt x="123" y="97"/>
                    </a:cubicBezTo>
                    <a:cubicBezTo>
                      <a:pt x="123" y="99"/>
                      <a:pt x="123" y="101"/>
                      <a:pt x="123" y="103"/>
                    </a:cubicBezTo>
                    <a:cubicBezTo>
                      <a:pt x="121" y="106"/>
                      <a:pt x="119" y="109"/>
                      <a:pt x="117" y="111"/>
                    </a:cubicBezTo>
                    <a:cubicBezTo>
                      <a:pt x="115" y="112"/>
                      <a:pt x="114" y="115"/>
                      <a:pt x="115" y="118"/>
                    </a:cubicBezTo>
                    <a:cubicBezTo>
                      <a:pt x="116" y="121"/>
                      <a:pt x="117" y="125"/>
                      <a:pt x="116" y="129"/>
                    </a:cubicBezTo>
                    <a:cubicBezTo>
                      <a:pt x="116" y="131"/>
                      <a:pt x="114" y="134"/>
                      <a:pt x="113" y="136"/>
                    </a:cubicBezTo>
                    <a:cubicBezTo>
                      <a:pt x="111" y="140"/>
                      <a:pt x="109" y="145"/>
                      <a:pt x="109" y="150"/>
                    </a:cubicBezTo>
                    <a:cubicBezTo>
                      <a:pt x="109" y="155"/>
                      <a:pt x="111" y="158"/>
                      <a:pt x="113" y="160"/>
                    </a:cubicBezTo>
                    <a:cubicBezTo>
                      <a:pt x="116" y="163"/>
                      <a:pt x="116" y="163"/>
                      <a:pt x="116" y="163"/>
                    </a:cubicBezTo>
                    <a:cubicBezTo>
                      <a:pt x="118" y="167"/>
                      <a:pt x="118" y="172"/>
                      <a:pt x="117" y="176"/>
                    </a:cubicBezTo>
                    <a:cubicBezTo>
                      <a:pt x="116" y="177"/>
                      <a:pt x="116" y="179"/>
                      <a:pt x="117" y="181"/>
                    </a:cubicBezTo>
                    <a:cubicBezTo>
                      <a:pt x="118" y="182"/>
                      <a:pt x="119" y="183"/>
                      <a:pt x="121" y="184"/>
                    </a:cubicBezTo>
                    <a:cubicBezTo>
                      <a:pt x="123" y="184"/>
                      <a:pt x="124" y="185"/>
                      <a:pt x="125" y="188"/>
                    </a:cubicBezTo>
                    <a:cubicBezTo>
                      <a:pt x="126" y="191"/>
                      <a:pt x="127" y="195"/>
                      <a:pt x="130" y="198"/>
                    </a:cubicBezTo>
                    <a:cubicBezTo>
                      <a:pt x="133" y="200"/>
                      <a:pt x="136" y="201"/>
                      <a:pt x="137" y="201"/>
                    </a:cubicBezTo>
                    <a:cubicBezTo>
                      <a:pt x="139" y="202"/>
                      <a:pt x="140" y="202"/>
                      <a:pt x="140" y="203"/>
                    </a:cubicBezTo>
                    <a:cubicBezTo>
                      <a:pt x="141" y="203"/>
                      <a:pt x="141" y="205"/>
                      <a:pt x="141" y="206"/>
                    </a:cubicBezTo>
                    <a:cubicBezTo>
                      <a:pt x="141" y="210"/>
                      <a:pt x="142" y="213"/>
                      <a:pt x="145" y="216"/>
                    </a:cubicBezTo>
                    <a:cubicBezTo>
                      <a:pt x="147" y="219"/>
                      <a:pt x="150" y="219"/>
                      <a:pt x="152" y="220"/>
                    </a:cubicBezTo>
                    <a:cubicBezTo>
                      <a:pt x="154" y="221"/>
                      <a:pt x="154" y="221"/>
                      <a:pt x="154" y="221"/>
                    </a:cubicBezTo>
                    <a:cubicBezTo>
                      <a:pt x="155" y="221"/>
                      <a:pt x="155" y="222"/>
                      <a:pt x="156" y="224"/>
                    </a:cubicBezTo>
                    <a:cubicBezTo>
                      <a:pt x="159" y="229"/>
                      <a:pt x="159" y="229"/>
                      <a:pt x="159" y="229"/>
                    </a:cubicBezTo>
                    <a:cubicBezTo>
                      <a:pt x="163" y="235"/>
                      <a:pt x="169" y="237"/>
                      <a:pt x="174" y="238"/>
                    </a:cubicBezTo>
                    <a:cubicBezTo>
                      <a:pt x="181" y="241"/>
                      <a:pt x="181" y="241"/>
                      <a:pt x="181" y="241"/>
                    </a:cubicBezTo>
                    <a:cubicBezTo>
                      <a:pt x="184" y="242"/>
                      <a:pt x="185" y="245"/>
                      <a:pt x="187" y="247"/>
                    </a:cubicBezTo>
                    <a:cubicBezTo>
                      <a:pt x="189" y="250"/>
                      <a:pt x="192" y="253"/>
                      <a:pt x="196" y="255"/>
                    </a:cubicBezTo>
                    <a:cubicBezTo>
                      <a:pt x="198" y="257"/>
                      <a:pt x="198" y="257"/>
                      <a:pt x="198" y="257"/>
                    </a:cubicBezTo>
                    <a:cubicBezTo>
                      <a:pt x="206" y="261"/>
                      <a:pt x="209" y="263"/>
                      <a:pt x="208" y="269"/>
                    </a:cubicBezTo>
                    <a:cubicBezTo>
                      <a:pt x="208" y="272"/>
                      <a:pt x="208" y="272"/>
                      <a:pt x="206" y="273"/>
                    </a:cubicBezTo>
                    <a:cubicBezTo>
                      <a:pt x="204" y="274"/>
                      <a:pt x="200" y="276"/>
                      <a:pt x="198" y="281"/>
                    </a:cubicBezTo>
                    <a:cubicBezTo>
                      <a:pt x="197" y="284"/>
                      <a:pt x="197" y="286"/>
                      <a:pt x="197" y="288"/>
                    </a:cubicBezTo>
                    <a:cubicBezTo>
                      <a:pt x="197" y="290"/>
                      <a:pt x="197" y="290"/>
                      <a:pt x="197" y="290"/>
                    </a:cubicBezTo>
                    <a:cubicBezTo>
                      <a:pt x="196" y="291"/>
                      <a:pt x="193" y="292"/>
                      <a:pt x="190" y="291"/>
                    </a:cubicBezTo>
                    <a:cubicBezTo>
                      <a:pt x="188" y="291"/>
                      <a:pt x="187" y="291"/>
                      <a:pt x="185" y="293"/>
                    </a:cubicBezTo>
                    <a:cubicBezTo>
                      <a:pt x="184" y="294"/>
                      <a:pt x="183" y="295"/>
                      <a:pt x="183" y="297"/>
                    </a:cubicBezTo>
                    <a:cubicBezTo>
                      <a:pt x="183" y="298"/>
                      <a:pt x="183" y="298"/>
                      <a:pt x="183" y="299"/>
                    </a:cubicBezTo>
                    <a:cubicBezTo>
                      <a:pt x="183" y="309"/>
                      <a:pt x="186" y="314"/>
                      <a:pt x="192" y="321"/>
                    </a:cubicBezTo>
                    <a:cubicBezTo>
                      <a:pt x="194" y="323"/>
                      <a:pt x="194" y="323"/>
                      <a:pt x="194" y="323"/>
                    </a:cubicBezTo>
                    <a:cubicBezTo>
                      <a:pt x="195" y="324"/>
                      <a:pt x="195" y="324"/>
                      <a:pt x="195" y="324"/>
                    </a:cubicBezTo>
                    <a:cubicBezTo>
                      <a:pt x="195" y="325"/>
                      <a:pt x="195" y="325"/>
                      <a:pt x="195" y="325"/>
                    </a:cubicBezTo>
                    <a:cubicBezTo>
                      <a:pt x="195" y="326"/>
                      <a:pt x="194" y="327"/>
                      <a:pt x="194" y="329"/>
                    </a:cubicBezTo>
                    <a:cubicBezTo>
                      <a:pt x="194" y="330"/>
                      <a:pt x="194" y="331"/>
                      <a:pt x="195" y="332"/>
                    </a:cubicBezTo>
                    <a:cubicBezTo>
                      <a:pt x="196" y="335"/>
                      <a:pt x="199" y="337"/>
                      <a:pt x="202" y="339"/>
                    </a:cubicBezTo>
                    <a:cubicBezTo>
                      <a:pt x="203" y="339"/>
                      <a:pt x="204" y="340"/>
                      <a:pt x="205" y="341"/>
                    </a:cubicBezTo>
                    <a:cubicBezTo>
                      <a:pt x="206" y="342"/>
                      <a:pt x="206" y="343"/>
                      <a:pt x="206" y="345"/>
                    </a:cubicBezTo>
                    <a:cubicBezTo>
                      <a:pt x="206" y="346"/>
                      <a:pt x="206" y="347"/>
                      <a:pt x="206" y="349"/>
                    </a:cubicBezTo>
                    <a:cubicBezTo>
                      <a:pt x="206" y="351"/>
                      <a:pt x="205" y="353"/>
                      <a:pt x="205" y="355"/>
                    </a:cubicBezTo>
                    <a:cubicBezTo>
                      <a:pt x="205" y="357"/>
                      <a:pt x="206" y="361"/>
                      <a:pt x="208" y="364"/>
                    </a:cubicBezTo>
                    <a:cubicBezTo>
                      <a:pt x="210" y="367"/>
                      <a:pt x="213" y="368"/>
                      <a:pt x="214" y="369"/>
                    </a:cubicBezTo>
                    <a:cubicBezTo>
                      <a:pt x="217" y="371"/>
                      <a:pt x="217" y="371"/>
                      <a:pt x="217" y="373"/>
                    </a:cubicBezTo>
                    <a:cubicBezTo>
                      <a:pt x="217" y="373"/>
                      <a:pt x="217" y="374"/>
                      <a:pt x="217" y="374"/>
                    </a:cubicBezTo>
                    <a:cubicBezTo>
                      <a:pt x="217" y="376"/>
                      <a:pt x="216" y="379"/>
                      <a:pt x="215" y="379"/>
                    </a:cubicBezTo>
                    <a:cubicBezTo>
                      <a:pt x="214" y="380"/>
                      <a:pt x="213" y="382"/>
                      <a:pt x="212" y="384"/>
                    </a:cubicBezTo>
                    <a:cubicBezTo>
                      <a:pt x="212" y="384"/>
                      <a:pt x="212" y="384"/>
                      <a:pt x="212" y="384"/>
                    </a:cubicBezTo>
                    <a:cubicBezTo>
                      <a:pt x="212" y="386"/>
                      <a:pt x="213" y="388"/>
                      <a:pt x="215" y="389"/>
                    </a:cubicBezTo>
                    <a:cubicBezTo>
                      <a:pt x="218" y="392"/>
                      <a:pt x="221" y="397"/>
                      <a:pt x="221" y="401"/>
                    </a:cubicBezTo>
                    <a:cubicBezTo>
                      <a:pt x="221" y="402"/>
                      <a:pt x="221" y="403"/>
                      <a:pt x="221" y="404"/>
                    </a:cubicBezTo>
                    <a:cubicBezTo>
                      <a:pt x="221" y="404"/>
                      <a:pt x="221" y="404"/>
                      <a:pt x="221" y="404"/>
                    </a:cubicBezTo>
                    <a:cubicBezTo>
                      <a:pt x="221" y="404"/>
                      <a:pt x="221" y="404"/>
                      <a:pt x="221" y="404"/>
                    </a:cubicBezTo>
                    <a:cubicBezTo>
                      <a:pt x="219" y="406"/>
                      <a:pt x="219" y="406"/>
                      <a:pt x="219" y="406"/>
                    </a:cubicBezTo>
                    <a:cubicBezTo>
                      <a:pt x="217" y="408"/>
                      <a:pt x="216" y="409"/>
                      <a:pt x="215" y="412"/>
                    </a:cubicBezTo>
                    <a:cubicBezTo>
                      <a:pt x="214" y="412"/>
                      <a:pt x="213" y="412"/>
                      <a:pt x="212" y="412"/>
                    </a:cubicBezTo>
                    <a:cubicBezTo>
                      <a:pt x="211" y="410"/>
                      <a:pt x="209" y="407"/>
                      <a:pt x="208" y="404"/>
                    </a:cubicBezTo>
                    <a:cubicBezTo>
                      <a:pt x="203" y="396"/>
                      <a:pt x="201" y="392"/>
                      <a:pt x="197" y="391"/>
                    </a:cubicBezTo>
                    <a:cubicBezTo>
                      <a:pt x="191" y="388"/>
                      <a:pt x="191" y="388"/>
                      <a:pt x="191" y="388"/>
                    </a:cubicBezTo>
                    <a:cubicBezTo>
                      <a:pt x="187" y="387"/>
                      <a:pt x="183" y="385"/>
                      <a:pt x="178" y="385"/>
                    </a:cubicBezTo>
                    <a:cubicBezTo>
                      <a:pt x="175" y="385"/>
                      <a:pt x="172" y="387"/>
                      <a:pt x="172" y="390"/>
                    </a:cubicBezTo>
                    <a:cubicBezTo>
                      <a:pt x="171" y="391"/>
                      <a:pt x="171" y="392"/>
                      <a:pt x="171" y="393"/>
                    </a:cubicBezTo>
                    <a:cubicBezTo>
                      <a:pt x="167" y="392"/>
                      <a:pt x="164" y="393"/>
                      <a:pt x="163" y="395"/>
                    </a:cubicBezTo>
                    <a:cubicBezTo>
                      <a:pt x="161" y="394"/>
                      <a:pt x="159" y="394"/>
                      <a:pt x="157" y="394"/>
                    </a:cubicBezTo>
                    <a:cubicBezTo>
                      <a:pt x="155" y="392"/>
                      <a:pt x="154" y="389"/>
                      <a:pt x="154" y="387"/>
                    </a:cubicBezTo>
                    <a:cubicBezTo>
                      <a:pt x="154" y="387"/>
                      <a:pt x="154" y="386"/>
                      <a:pt x="155" y="385"/>
                    </a:cubicBezTo>
                    <a:cubicBezTo>
                      <a:pt x="155" y="385"/>
                      <a:pt x="155" y="384"/>
                      <a:pt x="155" y="383"/>
                    </a:cubicBezTo>
                    <a:cubicBezTo>
                      <a:pt x="155" y="382"/>
                      <a:pt x="155" y="382"/>
                      <a:pt x="154" y="381"/>
                    </a:cubicBezTo>
                    <a:cubicBezTo>
                      <a:pt x="154" y="379"/>
                      <a:pt x="152" y="378"/>
                      <a:pt x="151" y="378"/>
                    </a:cubicBezTo>
                    <a:cubicBezTo>
                      <a:pt x="145" y="376"/>
                      <a:pt x="143" y="374"/>
                      <a:pt x="141" y="368"/>
                    </a:cubicBezTo>
                    <a:cubicBezTo>
                      <a:pt x="141" y="366"/>
                      <a:pt x="141" y="366"/>
                      <a:pt x="141" y="366"/>
                    </a:cubicBezTo>
                    <a:cubicBezTo>
                      <a:pt x="140" y="364"/>
                      <a:pt x="140" y="362"/>
                      <a:pt x="137" y="359"/>
                    </a:cubicBezTo>
                    <a:cubicBezTo>
                      <a:pt x="135" y="357"/>
                      <a:pt x="133" y="355"/>
                      <a:pt x="131" y="355"/>
                    </a:cubicBezTo>
                    <a:cubicBezTo>
                      <a:pt x="129" y="354"/>
                      <a:pt x="128" y="353"/>
                      <a:pt x="127" y="353"/>
                    </a:cubicBezTo>
                    <a:cubicBezTo>
                      <a:pt x="127" y="352"/>
                      <a:pt x="126" y="351"/>
                      <a:pt x="126" y="349"/>
                    </a:cubicBezTo>
                    <a:cubicBezTo>
                      <a:pt x="126" y="348"/>
                      <a:pt x="126" y="347"/>
                      <a:pt x="127" y="345"/>
                    </a:cubicBezTo>
                    <a:cubicBezTo>
                      <a:pt x="127" y="344"/>
                      <a:pt x="127" y="343"/>
                      <a:pt x="127" y="341"/>
                    </a:cubicBezTo>
                    <a:cubicBezTo>
                      <a:pt x="127" y="339"/>
                      <a:pt x="127" y="337"/>
                      <a:pt x="126" y="335"/>
                    </a:cubicBezTo>
                    <a:cubicBezTo>
                      <a:pt x="125" y="332"/>
                      <a:pt x="123" y="330"/>
                      <a:pt x="121" y="328"/>
                    </a:cubicBezTo>
                    <a:cubicBezTo>
                      <a:pt x="120" y="326"/>
                      <a:pt x="119" y="324"/>
                      <a:pt x="118" y="323"/>
                    </a:cubicBezTo>
                    <a:cubicBezTo>
                      <a:pt x="118" y="322"/>
                      <a:pt x="118" y="321"/>
                      <a:pt x="118" y="321"/>
                    </a:cubicBezTo>
                    <a:cubicBezTo>
                      <a:pt x="118" y="320"/>
                      <a:pt x="118" y="319"/>
                      <a:pt x="118" y="319"/>
                    </a:cubicBezTo>
                    <a:cubicBezTo>
                      <a:pt x="118" y="318"/>
                      <a:pt x="118" y="318"/>
                      <a:pt x="118" y="317"/>
                    </a:cubicBezTo>
                    <a:cubicBezTo>
                      <a:pt x="118" y="315"/>
                      <a:pt x="118" y="313"/>
                      <a:pt x="117" y="311"/>
                    </a:cubicBezTo>
                    <a:cubicBezTo>
                      <a:pt x="115" y="308"/>
                      <a:pt x="112" y="306"/>
                      <a:pt x="110" y="305"/>
                    </a:cubicBezTo>
                    <a:cubicBezTo>
                      <a:pt x="108" y="303"/>
                      <a:pt x="108" y="303"/>
                      <a:pt x="108" y="303"/>
                    </a:cubicBezTo>
                    <a:cubicBezTo>
                      <a:pt x="107" y="300"/>
                      <a:pt x="107" y="300"/>
                      <a:pt x="107" y="300"/>
                    </a:cubicBezTo>
                    <a:cubicBezTo>
                      <a:pt x="106" y="298"/>
                      <a:pt x="105" y="295"/>
                      <a:pt x="103" y="294"/>
                    </a:cubicBezTo>
                    <a:cubicBezTo>
                      <a:pt x="97" y="290"/>
                      <a:pt x="97" y="290"/>
                      <a:pt x="97" y="290"/>
                    </a:cubicBezTo>
                    <a:cubicBezTo>
                      <a:pt x="96" y="289"/>
                      <a:pt x="94" y="288"/>
                      <a:pt x="93" y="288"/>
                    </a:cubicBezTo>
                    <a:cubicBezTo>
                      <a:pt x="91" y="286"/>
                      <a:pt x="90" y="283"/>
                      <a:pt x="88" y="280"/>
                    </a:cubicBezTo>
                    <a:cubicBezTo>
                      <a:pt x="85" y="275"/>
                      <a:pt x="85" y="275"/>
                      <a:pt x="85" y="275"/>
                    </a:cubicBezTo>
                    <a:cubicBezTo>
                      <a:pt x="84" y="272"/>
                      <a:pt x="83" y="270"/>
                      <a:pt x="79" y="269"/>
                    </a:cubicBezTo>
                    <a:cubicBezTo>
                      <a:pt x="74" y="266"/>
                      <a:pt x="65" y="268"/>
                      <a:pt x="63" y="274"/>
                    </a:cubicBezTo>
                    <a:cubicBezTo>
                      <a:pt x="62" y="276"/>
                      <a:pt x="62" y="278"/>
                      <a:pt x="62" y="279"/>
                    </a:cubicBezTo>
                    <a:cubicBezTo>
                      <a:pt x="62" y="281"/>
                      <a:pt x="62" y="283"/>
                      <a:pt x="62" y="285"/>
                    </a:cubicBezTo>
                    <a:cubicBezTo>
                      <a:pt x="63" y="285"/>
                      <a:pt x="63" y="285"/>
                      <a:pt x="63" y="285"/>
                    </a:cubicBezTo>
                    <a:cubicBezTo>
                      <a:pt x="62" y="285"/>
                      <a:pt x="62" y="285"/>
                      <a:pt x="62" y="285"/>
                    </a:cubicBezTo>
                    <a:cubicBezTo>
                      <a:pt x="60" y="286"/>
                      <a:pt x="59" y="287"/>
                      <a:pt x="58" y="289"/>
                    </a:cubicBezTo>
                    <a:cubicBezTo>
                      <a:pt x="58" y="290"/>
                      <a:pt x="58" y="291"/>
                      <a:pt x="58" y="292"/>
                    </a:cubicBezTo>
                    <a:cubicBezTo>
                      <a:pt x="58" y="293"/>
                      <a:pt x="58" y="294"/>
                      <a:pt x="59" y="295"/>
                    </a:cubicBezTo>
                    <a:cubicBezTo>
                      <a:pt x="60" y="297"/>
                      <a:pt x="61" y="298"/>
                      <a:pt x="61" y="301"/>
                    </a:cubicBezTo>
                    <a:cubicBezTo>
                      <a:pt x="61" y="302"/>
                      <a:pt x="61" y="302"/>
                      <a:pt x="61" y="302"/>
                    </a:cubicBezTo>
                    <a:cubicBezTo>
                      <a:pt x="61" y="308"/>
                      <a:pt x="61" y="308"/>
                      <a:pt x="61" y="308"/>
                    </a:cubicBezTo>
                    <a:cubicBezTo>
                      <a:pt x="61" y="311"/>
                      <a:pt x="63" y="314"/>
                      <a:pt x="64" y="317"/>
                    </a:cubicBezTo>
                    <a:cubicBezTo>
                      <a:pt x="66" y="324"/>
                      <a:pt x="66" y="324"/>
                      <a:pt x="66" y="324"/>
                    </a:cubicBezTo>
                    <a:cubicBezTo>
                      <a:pt x="66" y="325"/>
                      <a:pt x="66" y="326"/>
                      <a:pt x="66" y="326"/>
                    </a:cubicBezTo>
                    <a:cubicBezTo>
                      <a:pt x="66" y="328"/>
                      <a:pt x="67" y="329"/>
                      <a:pt x="68" y="331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4" y="337"/>
                      <a:pt x="74" y="337"/>
                      <a:pt x="74" y="337"/>
                    </a:cubicBezTo>
                    <a:cubicBezTo>
                      <a:pt x="74" y="338"/>
                      <a:pt x="74" y="338"/>
                      <a:pt x="74" y="338"/>
                    </a:cubicBezTo>
                    <a:cubicBezTo>
                      <a:pt x="74" y="339"/>
                      <a:pt x="74" y="340"/>
                      <a:pt x="73" y="342"/>
                    </a:cubicBezTo>
                    <a:cubicBezTo>
                      <a:pt x="73" y="344"/>
                      <a:pt x="72" y="346"/>
                      <a:pt x="72" y="348"/>
                    </a:cubicBezTo>
                    <a:cubicBezTo>
                      <a:pt x="72" y="349"/>
                      <a:pt x="73" y="351"/>
                      <a:pt x="73" y="352"/>
                    </a:cubicBezTo>
                    <a:cubicBezTo>
                      <a:pt x="74" y="355"/>
                      <a:pt x="76" y="356"/>
                      <a:pt x="78" y="358"/>
                    </a:cubicBezTo>
                    <a:cubicBezTo>
                      <a:pt x="78" y="358"/>
                      <a:pt x="78" y="358"/>
                      <a:pt x="78" y="358"/>
                    </a:cubicBezTo>
                    <a:cubicBezTo>
                      <a:pt x="78" y="359"/>
                      <a:pt x="78" y="360"/>
                      <a:pt x="78" y="360"/>
                    </a:cubicBezTo>
                    <a:cubicBezTo>
                      <a:pt x="78" y="360"/>
                      <a:pt x="78" y="360"/>
                      <a:pt x="78" y="361"/>
                    </a:cubicBezTo>
                    <a:cubicBezTo>
                      <a:pt x="77" y="360"/>
                      <a:pt x="77" y="360"/>
                      <a:pt x="77" y="360"/>
                    </a:cubicBezTo>
                    <a:cubicBezTo>
                      <a:pt x="77" y="360"/>
                      <a:pt x="77" y="360"/>
                      <a:pt x="77" y="360"/>
                    </a:cubicBezTo>
                    <a:cubicBezTo>
                      <a:pt x="76" y="359"/>
                      <a:pt x="74" y="358"/>
                      <a:pt x="74" y="358"/>
                    </a:cubicBezTo>
                    <a:cubicBezTo>
                      <a:pt x="74" y="357"/>
                      <a:pt x="74" y="357"/>
                      <a:pt x="74" y="357"/>
                    </a:cubicBezTo>
                    <a:cubicBezTo>
                      <a:pt x="75" y="358"/>
                      <a:pt x="75" y="358"/>
                      <a:pt x="75" y="358"/>
                    </a:cubicBezTo>
                    <a:cubicBezTo>
                      <a:pt x="74" y="358"/>
                      <a:pt x="73" y="357"/>
                      <a:pt x="72" y="356"/>
                    </a:cubicBezTo>
                    <a:cubicBezTo>
                      <a:pt x="65" y="354"/>
                      <a:pt x="65" y="354"/>
                      <a:pt x="65" y="354"/>
                    </a:cubicBezTo>
                    <a:cubicBezTo>
                      <a:pt x="61" y="353"/>
                      <a:pt x="61" y="353"/>
                      <a:pt x="61" y="353"/>
                    </a:cubicBezTo>
                    <a:cubicBezTo>
                      <a:pt x="56" y="351"/>
                      <a:pt x="52" y="351"/>
                      <a:pt x="49" y="354"/>
                    </a:cubicBezTo>
                    <a:cubicBezTo>
                      <a:pt x="48" y="354"/>
                      <a:pt x="48" y="354"/>
                      <a:pt x="48" y="354"/>
                    </a:cubicBezTo>
                    <a:cubicBezTo>
                      <a:pt x="43" y="352"/>
                      <a:pt x="38" y="353"/>
                      <a:pt x="34" y="353"/>
                    </a:cubicBezTo>
                    <a:cubicBezTo>
                      <a:pt x="28" y="353"/>
                      <a:pt x="28" y="353"/>
                      <a:pt x="27" y="350"/>
                    </a:cubicBezTo>
                    <a:cubicBezTo>
                      <a:pt x="25" y="345"/>
                      <a:pt x="25" y="345"/>
                      <a:pt x="25" y="345"/>
                    </a:cubicBezTo>
                    <a:cubicBezTo>
                      <a:pt x="23" y="342"/>
                      <a:pt x="22" y="340"/>
                      <a:pt x="22" y="338"/>
                    </a:cubicBezTo>
                    <a:cubicBezTo>
                      <a:pt x="22" y="334"/>
                      <a:pt x="22" y="334"/>
                      <a:pt x="22" y="334"/>
                    </a:cubicBezTo>
                    <a:cubicBezTo>
                      <a:pt x="22" y="333"/>
                      <a:pt x="22" y="332"/>
                      <a:pt x="22" y="331"/>
                    </a:cubicBezTo>
                    <a:cubicBezTo>
                      <a:pt x="22" y="329"/>
                      <a:pt x="22" y="327"/>
                      <a:pt x="21" y="324"/>
                    </a:cubicBezTo>
                    <a:cubicBezTo>
                      <a:pt x="20" y="322"/>
                      <a:pt x="19" y="319"/>
                      <a:pt x="17" y="317"/>
                    </a:cubicBezTo>
                    <a:cubicBezTo>
                      <a:pt x="16" y="316"/>
                      <a:pt x="15" y="314"/>
                      <a:pt x="15" y="313"/>
                    </a:cubicBezTo>
                    <a:cubicBezTo>
                      <a:pt x="14" y="307"/>
                      <a:pt x="14" y="307"/>
                      <a:pt x="14" y="307"/>
                    </a:cubicBezTo>
                    <a:cubicBezTo>
                      <a:pt x="13" y="302"/>
                      <a:pt x="13" y="302"/>
                      <a:pt x="13" y="302"/>
                    </a:cubicBezTo>
                    <a:cubicBezTo>
                      <a:pt x="13" y="302"/>
                      <a:pt x="13" y="302"/>
                      <a:pt x="13" y="301"/>
                    </a:cubicBezTo>
                    <a:cubicBezTo>
                      <a:pt x="14" y="300"/>
                      <a:pt x="15" y="299"/>
                      <a:pt x="16" y="298"/>
                    </a:cubicBezTo>
                    <a:cubicBezTo>
                      <a:pt x="17" y="294"/>
                      <a:pt x="18" y="291"/>
                      <a:pt x="18" y="288"/>
                    </a:cubicBezTo>
                    <a:cubicBezTo>
                      <a:pt x="18" y="286"/>
                      <a:pt x="19" y="285"/>
                      <a:pt x="19" y="285"/>
                    </a:cubicBezTo>
                    <a:cubicBezTo>
                      <a:pt x="19" y="285"/>
                      <a:pt x="19" y="285"/>
                      <a:pt x="19" y="285"/>
                    </a:cubicBezTo>
                    <a:cubicBezTo>
                      <a:pt x="23" y="279"/>
                      <a:pt x="24" y="274"/>
                      <a:pt x="24" y="268"/>
                    </a:cubicBezTo>
                    <a:cubicBezTo>
                      <a:pt x="24" y="263"/>
                      <a:pt x="23" y="258"/>
                      <a:pt x="21" y="253"/>
                    </a:cubicBezTo>
                    <a:cubicBezTo>
                      <a:pt x="29" y="246"/>
                      <a:pt x="38" y="230"/>
                      <a:pt x="40" y="210"/>
                    </a:cubicBezTo>
                    <a:cubicBezTo>
                      <a:pt x="40" y="206"/>
                      <a:pt x="40" y="206"/>
                      <a:pt x="40" y="206"/>
                    </a:cubicBezTo>
                    <a:cubicBezTo>
                      <a:pt x="40" y="206"/>
                      <a:pt x="40" y="205"/>
                      <a:pt x="40" y="204"/>
                    </a:cubicBezTo>
                    <a:cubicBezTo>
                      <a:pt x="40" y="199"/>
                      <a:pt x="39" y="192"/>
                      <a:pt x="38" y="184"/>
                    </a:cubicBezTo>
                    <a:cubicBezTo>
                      <a:pt x="50" y="170"/>
                      <a:pt x="74" y="128"/>
                      <a:pt x="83" y="76"/>
                    </a:cubicBezTo>
                    <a:cubicBezTo>
                      <a:pt x="83" y="75"/>
                      <a:pt x="84" y="74"/>
                      <a:pt x="84" y="74"/>
                    </a:cubicBezTo>
                    <a:close/>
                    <a:moveTo>
                      <a:pt x="76" y="363"/>
                    </a:moveTo>
                    <a:cubicBezTo>
                      <a:pt x="76" y="363"/>
                      <a:pt x="76" y="363"/>
                      <a:pt x="76" y="363"/>
                    </a:cubicBezTo>
                    <a:close/>
                    <a:moveTo>
                      <a:pt x="73" y="368"/>
                    </a:moveTo>
                    <a:cubicBezTo>
                      <a:pt x="73" y="368"/>
                      <a:pt x="73" y="368"/>
                      <a:pt x="73" y="368"/>
                    </a:cubicBezTo>
                    <a:cubicBezTo>
                      <a:pt x="73" y="369"/>
                      <a:pt x="73" y="369"/>
                      <a:pt x="73" y="370"/>
                    </a:cubicBezTo>
                    <a:cubicBezTo>
                      <a:pt x="73" y="369"/>
                      <a:pt x="73" y="369"/>
                      <a:pt x="73" y="368"/>
                    </a:cubicBezTo>
                    <a:close/>
                    <a:moveTo>
                      <a:pt x="143" y="383"/>
                    </a:moveTo>
                    <a:cubicBezTo>
                      <a:pt x="143" y="383"/>
                      <a:pt x="143" y="382"/>
                      <a:pt x="143" y="381"/>
                    </a:cubicBezTo>
                    <a:cubicBezTo>
                      <a:pt x="143" y="382"/>
                      <a:pt x="143" y="383"/>
                      <a:pt x="143" y="383"/>
                    </a:cubicBezTo>
                    <a:close/>
                    <a:moveTo>
                      <a:pt x="150" y="394"/>
                    </a:moveTo>
                    <a:cubicBezTo>
                      <a:pt x="149" y="395"/>
                      <a:pt x="148" y="395"/>
                      <a:pt x="148" y="396"/>
                    </a:cubicBezTo>
                    <a:cubicBezTo>
                      <a:pt x="148" y="395"/>
                      <a:pt x="149" y="395"/>
                      <a:pt x="150" y="394"/>
                    </a:cubicBezTo>
                    <a:close/>
                    <a:moveTo>
                      <a:pt x="188" y="303"/>
                    </a:moveTo>
                    <a:cubicBezTo>
                      <a:pt x="189" y="303"/>
                      <a:pt x="189" y="303"/>
                      <a:pt x="189" y="303"/>
                    </a:cubicBezTo>
                    <a:cubicBezTo>
                      <a:pt x="189" y="303"/>
                      <a:pt x="188" y="303"/>
                      <a:pt x="188" y="303"/>
                    </a:cubicBezTo>
                    <a:close/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60" name="Freeform 37">
                <a:extLst>
                  <a:ext uri="{FF2B5EF4-FFF2-40B4-BE49-F238E27FC236}">
                    <a16:creationId xmlns:a16="http://schemas.microsoft.com/office/drawing/2014/main" id="{43C8E8F7-DEF0-D083-F2BA-04D74937FE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7" y="2256"/>
                <a:ext cx="782" cy="1307"/>
              </a:xfrm>
              <a:custGeom>
                <a:avLst/>
                <a:gdLst>
                  <a:gd name="T0" fmla="*/ 12 w 313"/>
                  <a:gd name="T1" fmla="*/ 42 h 490"/>
                  <a:gd name="T2" fmla="*/ 35 w 313"/>
                  <a:gd name="T3" fmla="*/ 84 h 490"/>
                  <a:gd name="T4" fmla="*/ 85 w 313"/>
                  <a:gd name="T5" fmla="*/ 148 h 490"/>
                  <a:gd name="T6" fmla="*/ 129 w 313"/>
                  <a:gd name="T7" fmla="*/ 214 h 490"/>
                  <a:gd name="T8" fmla="*/ 139 w 313"/>
                  <a:gd name="T9" fmla="*/ 255 h 490"/>
                  <a:gd name="T10" fmla="*/ 140 w 313"/>
                  <a:gd name="T11" fmla="*/ 326 h 490"/>
                  <a:gd name="T12" fmla="*/ 134 w 313"/>
                  <a:gd name="T13" fmla="*/ 370 h 490"/>
                  <a:gd name="T14" fmla="*/ 122 w 313"/>
                  <a:gd name="T15" fmla="*/ 413 h 490"/>
                  <a:gd name="T16" fmla="*/ 131 w 313"/>
                  <a:gd name="T17" fmla="*/ 458 h 490"/>
                  <a:gd name="T18" fmla="*/ 142 w 313"/>
                  <a:gd name="T19" fmla="*/ 487 h 490"/>
                  <a:gd name="T20" fmla="*/ 186 w 313"/>
                  <a:gd name="T21" fmla="*/ 485 h 490"/>
                  <a:gd name="T22" fmla="*/ 219 w 313"/>
                  <a:gd name="T23" fmla="*/ 442 h 490"/>
                  <a:gd name="T24" fmla="*/ 264 w 313"/>
                  <a:gd name="T25" fmla="*/ 455 h 490"/>
                  <a:gd name="T26" fmla="*/ 280 w 313"/>
                  <a:gd name="T27" fmla="*/ 438 h 490"/>
                  <a:gd name="T28" fmla="*/ 291 w 313"/>
                  <a:gd name="T29" fmla="*/ 419 h 490"/>
                  <a:gd name="T30" fmla="*/ 292 w 313"/>
                  <a:gd name="T31" fmla="*/ 392 h 490"/>
                  <a:gd name="T32" fmla="*/ 304 w 313"/>
                  <a:gd name="T33" fmla="*/ 367 h 490"/>
                  <a:gd name="T34" fmla="*/ 283 w 313"/>
                  <a:gd name="T35" fmla="*/ 278 h 490"/>
                  <a:gd name="T36" fmla="*/ 240 w 313"/>
                  <a:gd name="T37" fmla="*/ 223 h 490"/>
                  <a:gd name="T38" fmla="*/ 214 w 313"/>
                  <a:gd name="T39" fmla="*/ 187 h 490"/>
                  <a:gd name="T40" fmla="*/ 188 w 313"/>
                  <a:gd name="T41" fmla="*/ 137 h 490"/>
                  <a:gd name="T42" fmla="*/ 201 w 313"/>
                  <a:gd name="T43" fmla="*/ 107 h 490"/>
                  <a:gd name="T44" fmla="*/ 254 w 313"/>
                  <a:gd name="T45" fmla="*/ 94 h 490"/>
                  <a:gd name="T46" fmla="*/ 249 w 313"/>
                  <a:gd name="T47" fmla="*/ 67 h 490"/>
                  <a:gd name="T48" fmla="*/ 166 w 313"/>
                  <a:gd name="T49" fmla="*/ 39 h 490"/>
                  <a:gd name="T50" fmla="*/ 118 w 313"/>
                  <a:gd name="T51" fmla="*/ 29 h 490"/>
                  <a:gd name="T52" fmla="*/ 142 w 313"/>
                  <a:gd name="T53" fmla="*/ 469 h 490"/>
                  <a:gd name="T54" fmla="*/ 134 w 313"/>
                  <a:gd name="T55" fmla="*/ 417 h 490"/>
                  <a:gd name="T56" fmla="*/ 146 w 313"/>
                  <a:gd name="T57" fmla="*/ 374 h 490"/>
                  <a:gd name="T58" fmla="*/ 152 w 313"/>
                  <a:gd name="T59" fmla="*/ 327 h 490"/>
                  <a:gd name="T60" fmla="*/ 157 w 313"/>
                  <a:gd name="T61" fmla="*/ 261 h 490"/>
                  <a:gd name="T62" fmla="*/ 141 w 313"/>
                  <a:gd name="T63" fmla="*/ 214 h 490"/>
                  <a:gd name="T64" fmla="*/ 109 w 313"/>
                  <a:gd name="T65" fmla="*/ 165 h 490"/>
                  <a:gd name="T66" fmla="*/ 51 w 313"/>
                  <a:gd name="T67" fmla="*/ 82 h 490"/>
                  <a:gd name="T68" fmla="*/ 30 w 313"/>
                  <a:gd name="T69" fmla="*/ 49 h 490"/>
                  <a:gd name="T70" fmla="*/ 49 w 313"/>
                  <a:gd name="T71" fmla="*/ 28 h 490"/>
                  <a:gd name="T72" fmla="*/ 159 w 313"/>
                  <a:gd name="T73" fmla="*/ 50 h 490"/>
                  <a:gd name="T74" fmla="*/ 202 w 313"/>
                  <a:gd name="T75" fmla="*/ 59 h 490"/>
                  <a:gd name="T76" fmla="*/ 237 w 313"/>
                  <a:gd name="T77" fmla="*/ 66 h 490"/>
                  <a:gd name="T78" fmla="*/ 241 w 313"/>
                  <a:gd name="T79" fmla="*/ 94 h 490"/>
                  <a:gd name="T80" fmla="*/ 172 w 313"/>
                  <a:gd name="T81" fmla="*/ 92 h 490"/>
                  <a:gd name="T82" fmla="*/ 170 w 313"/>
                  <a:gd name="T83" fmla="*/ 116 h 490"/>
                  <a:gd name="T84" fmla="*/ 188 w 313"/>
                  <a:gd name="T85" fmla="*/ 158 h 490"/>
                  <a:gd name="T86" fmla="*/ 223 w 313"/>
                  <a:gd name="T87" fmla="*/ 217 h 490"/>
                  <a:gd name="T88" fmla="*/ 255 w 313"/>
                  <a:gd name="T89" fmla="*/ 261 h 490"/>
                  <a:gd name="T90" fmla="*/ 301 w 313"/>
                  <a:gd name="T91" fmla="*/ 345 h 490"/>
                  <a:gd name="T92" fmla="*/ 291 w 313"/>
                  <a:gd name="T93" fmla="*/ 363 h 490"/>
                  <a:gd name="T94" fmla="*/ 291 w 313"/>
                  <a:gd name="T95" fmla="*/ 370 h 490"/>
                  <a:gd name="T96" fmla="*/ 264 w 313"/>
                  <a:gd name="T97" fmla="*/ 363 h 490"/>
                  <a:gd name="T98" fmla="*/ 278 w 313"/>
                  <a:gd name="T99" fmla="*/ 416 h 490"/>
                  <a:gd name="T100" fmla="*/ 261 w 313"/>
                  <a:gd name="T101" fmla="*/ 432 h 490"/>
                  <a:gd name="T102" fmla="*/ 213 w 313"/>
                  <a:gd name="T103" fmla="*/ 415 h 490"/>
                  <a:gd name="T104" fmla="*/ 206 w 313"/>
                  <a:gd name="T105" fmla="*/ 468 h 490"/>
                  <a:gd name="T106" fmla="*/ 172 w 313"/>
                  <a:gd name="T107" fmla="*/ 476 h 490"/>
                  <a:gd name="T108" fmla="*/ 143 w 313"/>
                  <a:gd name="T109" fmla="*/ 475 h 490"/>
                  <a:gd name="T110" fmla="*/ 289 w 313"/>
                  <a:gd name="T111" fmla="*/ 386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3" h="490">
                    <a:moveTo>
                      <a:pt x="1" y="2"/>
                    </a:moveTo>
                    <a:cubicBezTo>
                      <a:pt x="0" y="3"/>
                      <a:pt x="7" y="7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7"/>
                      <a:pt x="9" y="35"/>
                      <a:pt x="12" y="42"/>
                    </a:cubicBezTo>
                    <a:cubicBezTo>
                      <a:pt x="16" y="49"/>
                      <a:pt x="18" y="53"/>
                      <a:pt x="22" y="58"/>
                    </a:cubicBezTo>
                    <a:cubicBezTo>
                      <a:pt x="26" y="61"/>
                      <a:pt x="30" y="65"/>
                      <a:pt x="32" y="69"/>
                    </a:cubicBezTo>
                    <a:cubicBezTo>
                      <a:pt x="32" y="70"/>
                      <a:pt x="32" y="71"/>
                      <a:pt x="32" y="72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6"/>
                      <a:pt x="32" y="80"/>
                      <a:pt x="35" y="84"/>
                    </a:cubicBezTo>
                    <a:cubicBezTo>
                      <a:pt x="37" y="88"/>
                      <a:pt x="41" y="91"/>
                      <a:pt x="45" y="92"/>
                    </a:cubicBezTo>
                    <a:cubicBezTo>
                      <a:pt x="46" y="93"/>
                      <a:pt x="48" y="94"/>
                      <a:pt x="49" y="95"/>
                    </a:cubicBezTo>
                    <a:cubicBezTo>
                      <a:pt x="52" y="98"/>
                      <a:pt x="55" y="103"/>
                      <a:pt x="57" y="107"/>
                    </a:cubicBezTo>
                    <a:cubicBezTo>
                      <a:pt x="61" y="113"/>
                      <a:pt x="64" y="119"/>
                      <a:pt x="70" y="125"/>
                    </a:cubicBezTo>
                    <a:cubicBezTo>
                      <a:pt x="76" y="132"/>
                      <a:pt x="80" y="140"/>
                      <a:pt x="85" y="148"/>
                    </a:cubicBezTo>
                    <a:cubicBezTo>
                      <a:pt x="89" y="157"/>
                      <a:pt x="93" y="165"/>
                      <a:pt x="101" y="173"/>
                    </a:cubicBezTo>
                    <a:cubicBezTo>
                      <a:pt x="104" y="177"/>
                      <a:pt x="106" y="181"/>
                      <a:pt x="108" y="186"/>
                    </a:cubicBezTo>
                    <a:cubicBezTo>
                      <a:pt x="109" y="190"/>
                      <a:pt x="111" y="194"/>
                      <a:pt x="114" y="199"/>
                    </a:cubicBezTo>
                    <a:cubicBezTo>
                      <a:pt x="116" y="202"/>
                      <a:pt x="120" y="204"/>
                      <a:pt x="123" y="207"/>
                    </a:cubicBezTo>
                    <a:cubicBezTo>
                      <a:pt x="125" y="209"/>
                      <a:pt x="129" y="212"/>
                      <a:pt x="129" y="214"/>
                    </a:cubicBezTo>
                    <a:cubicBezTo>
                      <a:pt x="129" y="214"/>
                      <a:pt x="129" y="214"/>
                      <a:pt x="129" y="214"/>
                    </a:cubicBezTo>
                    <a:cubicBezTo>
                      <a:pt x="129" y="215"/>
                      <a:pt x="129" y="217"/>
                      <a:pt x="128" y="219"/>
                    </a:cubicBezTo>
                    <a:cubicBezTo>
                      <a:pt x="128" y="222"/>
                      <a:pt x="127" y="224"/>
                      <a:pt x="127" y="227"/>
                    </a:cubicBezTo>
                    <a:cubicBezTo>
                      <a:pt x="127" y="227"/>
                      <a:pt x="127" y="227"/>
                      <a:pt x="127" y="227"/>
                    </a:cubicBezTo>
                    <a:cubicBezTo>
                      <a:pt x="127" y="240"/>
                      <a:pt x="133" y="248"/>
                      <a:pt x="139" y="255"/>
                    </a:cubicBezTo>
                    <a:cubicBezTo>
                      <a:pt x="142" y="258"/>
                      <a:pt x="144" y="262"/>
                      <a:pt x="146" y="266"/>
                    </a:cubicBezTo>
                    <a:cubicBezTo>
                      <a:pt x="148" y="270"/>
                      <a:pt x="151" y="287"/>
                      <a:pt x="151" y="295"/>
                    </a:cubicBezTo>
                    <a:cubicBezTo>
                      <a:pt x="151" y="296"/>
                      <a:pt x="151" y="297"/>
                      <a:pt x="151" y="298"/>
                    </a:cubicBezTo>
                    <a:cubicBezTo>
                      <a:pt x="150" y="302"/>
                      <a:pt x="149" y="304"/>
                      <a:pt x="147" y="307"/>
                    </a:cubicBezTo>
                    <a:cubicBezTo>
                      <a:pt x="144" y="312"/>
                      <a:pt x="140" y="318"/>
                      <a:pt x="140" y="326"/>
                    </a:cubicBezTo>
                    <a:cubicBezTo>
                      <a:pt x="140" y="327"/>
                      <a:pt x="140" y="327"/>
                      <a:pt x="140" y="328"/>
                    </a:cubicBezTo>
                    <a:cubicBezTo>
                      <a:pt x="140" y="330"/>
                      <a:pt x="140" y="330"/>
                      <a:pt x="140" y="330"/>
                    </a:cubicBezTo>
                    <a:cubicBezTo>
                      <a:pt x="141" y="334"/>
                      <a:pt x="141" y="336"/>
                      <a:pt x="141" y="338"/>
                    </a:cubicBezTo>
                    <a:cubicBezTo>
                      <a:pt x="141" y="342"/>
                      <a:pt x="140" y="344"/>
                      <a:pt x="137" y="352"/>
                    </a:cubicBezTo>
                    <a:cubicBezTo>
                      <a:pt x="134" y="358"/>
                      <a:pt x="134" y="365"/>
                      <a:pt x="134" y="370"/>
                    </a:cubicBezTo>
                    <a:cubicBezTo>
                      <a:pt x="134" y="371"/>
                      <a:pt x="134" y="373"/>
                      <a:pt x="134" y="374"/>
                    </a:cubicBezTo>
                    <a:cubicBezTo>
                      <a:pt x="134" y="378"/>
                      <a:pt x="134" y="381"/>
                      <a:pt x="133" y="385"/>
                    </a:cubicBezTo>
                    <a:cubicBezTo>
                      <a:pt x="132" y="385"/>
                      <a:pt x="131" y="387"/>
                      <a:pt x="130" y="388"/>
                    </a:cubicBezTo>
                    <a:cubicBezTo>
                      <a:pt x="128" y="390"/>
                      <a:pt x="126" y="393"/>
                      <a:pt x="124" y="396"/>
                    </a:cubicBezTo>
                    <a:cubicBezTo>
                      <a:pt x="122" y="401"/>
                      <a:pt x="122" y="408"/>
                      <a:pt x="122" y="413"/>
                    </a:cubicBezTo>
                    <a:cubicBezTo>
                      <a:pt x="122" y="416"/>
                      <a:pt x="122" y="418"/>
                      <a:pt x="122" y="419"/>
                    </a:cubicBezTo>
                    <a:cubicBezTo>
                      <a:pt x="122" y="425"/>
                      <a:pt x="125" y="430"/>
                      <a:pt x="128" y="436"/>
                    </a:cubicBezTo>
                    <a:cubicBezTo>
                      <a:pt x="130" y="440"/>
                      <a:pt x="132" y="445"/>
                      <a:pt x="132" y="448"/>
                    </a:cubicBezTo>
                    <a:cubicBezTo>
                      <a:pt x="132" y="449"/>
                      <a:pt x="132" y="449"/>
                      <a:pt x="132" y="449"/>
                    </a:cubicBezTo>
                    <a:cubicBezTo>
                      <a:pt x="132" y="452"/>
                      <a:pt x="132" y="455"/>
                      <a:pt x="131" y="458"/>
                    </a:cubicBezTo>
                    <a:cubicBezTo>
                      <a:pt x="130" y="461"/>
                      <a:pt x="130" y="465"/>
                      <a:pt x="130" y="469"/>
                    </a:cubicBezTo>
                    <a:cubicBezTo>
                      <a:pt x="130" y="473"/>
                      <a:pt x="131" y="477"/>
                      <a:pt x="132" y="482"/>
                    </a:cubicBezTo>
                    <a:cubicBezTo>
                      <a:pt x="132" y="482"/>
                      <a:pt x="132" y="482"/>
                      <a:pt x="132" y="482"/>
                    </a:cubicBezTo>
                    <a:cubicBezTo>
                      <a:pt x="132" y="484"/>
                      <a:pt x="133" y="485"/>
                      <a:pt x="133" y="486"/>
                    </a:cubicBezTo>
                    <a:cubicBezTo>
                      <a:pt x="134" y="486"/>
                      <a:pt x="137" y="490"/>
                      <a:pt x="142" y="487"/>
                    </a:cubicBezTo>
                    <a:cubicBezTo>
                      <a:pt x="142" y="487"/>
                      <a:pt x="143" y="487"/>
                      <a:pt x="143" y="487"/>
                    </a:cubicBezTo>
                    <a:cubicBezTo>
                      <a:pt x="147" y="489"/>
                      <a:pt x="151" y="488"/>
                      <a:pt x="156" y="485"/>
                    </a:cubicBezTo>
                    <a:cubicBezTo>
                      <a:pt x="161" y="487"/>
                      <a:pt x="165" y="488"/>
                      <a:pt x="172" y="488"/>
                    </a:cubicBezTo>
                    <a:cubicBezTo>
                      <a:pt x="178" y="488"/>
                      <a:pt x="180" y="488"/>
                      <a:pt x="183" y="487"/>
                    </a:cubicBezTo>
                    <a:cubicBezTo>
                      <a:pt x="186" y="485"/>
                      <a:pt x="186" y="485"/>
                      <a:pt x="186" y="485"/>
                    </a:cubicBezTo>
                    <a:cubicBezTo>
                      <a:pt x="189" y="485"/>
                      <a:pt x="193" y="485"/>
                      <a:pt x="196" y="485"/>
                    </a:cubicBezTo>
                    <a:cubicBezTo>
                      <a:pt x="203" y="486"/>
                      <a:pt x="214" y="487"/>
                      <a:pt x="217" y="472"/>
                    </a:cubicBezTo>
                    <a:cubicBezTo>
                      <a:pt x="218" y="471"/>
                      <a:pt x="218" y="471"/>
                      <a:pt x="218" y="471"/>
                    </a:cubicBezTo>
                    <a:cubicBezTo>
                      <a:pt x="219" y="465"/>
                      <a:pt x="221" y="458"/>
                      <a:pt x="221" y="451"/>
                    </a:cubicBezTo>
                    <a:cubicBezTo>
                      <a:pt x="221" y="447"/>
                      <a:pt x="220" y="445"/>
                      <a:pt x="219" y="442"/>
                    </a:cubicBezTo>
                    <a:cubicBezTo>
                      <a:pt x="221" y="440"/>
                      <a:pt x="222" y="438"/>
                      <a:pt x="222" y="436"/>
                    </a:cubicBezTo>
                    <a:cubicBezTo>
                      <a:pt x="225" y="439"/>
                      <a:pt x="228" y="443"/>
                      <a:pt x="229" y="445"/>
                    </a:cubicBezTo>
                    <a:cubicBezTo>
                      <a:pt x="234" y="452"/>
                      <a:pt x="240" y="460"/>
                      <a:pt x="247" y="467"/>
                    </a:cubicBezTo>
                    <a:cubicBezTo>
                      <a:pt x="251" y="470"/>
                      <a:pt x="255" y="470"/>
                      <a:pt x="257" y="470"/>
                    </a:cubicBezTo>
                    <a:cubicBezTo>
                      <a:pt x="262" y="468"/>
                      <a:pt x="263" y="462"/>
                      <a:pt x="264" y="455"/>
                    </a:cubicBezTo>
                    <a:cubicBezTo>
                      <a:pt x="264" y="452"/>
                      <a:pt x="265" y="443"/>
                      <a:pt x="267" y="442"/>
                    </a:cubicBezTo>
                    <a:cubicBezTo>
                      <a:pt x="268" y="442"/>
                      <a:pt x="268" y="442"/>
                      <a:pt x="268" y="442"/>
                    </a:cubicBezTo>
                    <a:cubicBezTo>
                      <a:pt x="269" y="443"/>
                      <a:pt x="270" y="444"/>
                      <a:pt x="272" y="444"/>
                    </a:cubicBezTo>
                    <a:cubicBezTo>
                      <a:pt x="274" y="445"/>
                      <a:pt x="277" y="444"/>
                      <a:pt x="279" y="442"/>
                    </a:cubicBezTo>
                    <a:cubicBezTo>
                      <a:pt x="280" y="441"/>
                      <a:pt x="280" y="440"/>
                      <a:pt x="280" y="438"/>
                    </a:cubicBezTo>
                    <a:cubicBezTo>
                      <a:pt x="280" y="438"/>
                      <a:pt x="280" y="438"/>
                      <a:pt x="280" y="438"/>
                    </a:cubicBezTo>
                    <a:cubicBezTo>
                      <a:pt x="280" y="438"/>
                      <a:pt x="280" y="438"/>
                      <a:pt x="280" y="438"/>
                    </a:cubicBezTo>
                    <a:cubicBezTo>
                      <a:pt x="287" y="438"/>
                      <a:pt x="292" y="435"/>
                      <a:pt x="292" y="429"/>
                    </a:cubicBezTo>
                    <a:cubicBezTo>
                      <a:pt x="292" y="428"/>
                      <a:pt x="292" y="428"/>
                      <a:pt x="292" y="427"/>
                    </a:cubicBezTo>
                    <a:cubicBezTo>
                      <a:pt x="292" y="424"/>
                      <a:pt x="291" y="421"/>
                      <a:pt x="291" y="419"/>
                    </a:cubicBezTo>
                    <a:cubicBezTo>
                      <a:pt x="291" y="419"/>
                      <a:pt x="290" y="417"/>
                      <a:pt x="290" y="416"/>
                    </a:cubicBezTo>
                    <a:cubicBezTo>
                      <a:pt x="290" y="415"/>
                      <a:pt x="291" y="414"/>
                      <a:pt x="291" y="414"/>
                    </a:cubicBezTo>
                    <a:cubicBezTo>
                      <a:pt x="293" y="411"/>
                      <a:pt x="295" y="408"/>
                      <a:pt x="295" y="404"/>
                    </a:cubicBezTo>
                    <a:cubicBezTo>
                      <a:pt x="295" y="404"/>
                      <a:pt x="295" y="403"/>
                      <a:pt x="295" y="403"/>
                    </a:cubicBezTo>
                    <a:cubicBezTo>
                      <a:pt x="294" y="399"/>
                      <a:pt x="293" y="395"/>
                      <a:pt x="292" y="392"/>
                    </a:cubicBezTo>
                    <a:cubicBezTo>
                      <a:pt x="295" y="394"/>
                      <a:pt x="299" y="394"/>
                      <a:pt x="301" y="391"/>
                    </a:cubicBezTo>
                    <a:cubicBezTo>
                      <a:pt x="302" y="390"/>
                      <a:pt x="303" y="388"/>
                      <a:pt x="303" y="386"/>
                    </a:cubicBezTo>
                    <a:cubicBezTo>
                      <a:pt x="303" y="385"/>
                      <a:pt x="303" y="384"/>
                      <a:pt x="302" y="383"/>
                    </a:cubicBezTo>
                    <a:cubicBezTo>
                      <a:pt x="304" y="379"/>
                      <a:pt x="305" y="376"/>
                      <a:pt x="305" y="373"/>
                    </a:cubicBezTo>
                    <a:cubicBezTo>
                      <a:pt x="305" y="371"/>
                      <a:pt x="304" y="369"/>
                      <a:pt x="304" y="367"/>
                    </a:cubicBezTo>
                    <a:cubicBezTo>
                      <a:pt x="307" y="365"/>
                      <a:pt x="309" y="362"/>
                      <a:pt x="311" y="358"/>
                    </a:cubicBezTo>
                    <a:cubicBezTo>
                      <a:pt x="312" y="354"/>
                      <a:pt x="313" y="349"/>
                      <a:pt x="313" y="344"/>
                    </a:cubicBezTo>
                    <a:cubicBezTo>
                      <a:pt x="313" y="336"/>
                      <a:pt x="311" y="327"/>
                      <a:pt x="307" y="322"/>
                    </a:cubicBezTo>
                    <a:cubicBezTo>
                      <a:pt x="303" y="314"/>
                      <a:pt x="299" y="307"/>
                      <a:pt x="296" y="300"/>
                    </a:cubicBezTo>
                    <a:cubicBezTo>
                      <a:pt x="292" y="293"/>
                      <a:pt x="288" y="285"/>
                      <a:pt x="283" y="278"/>
                    </a:cubicBezTo>
                    <a:cubicBezTo>
                      <a:pt x="278" y="271"/>
                      <a:pt x="274" y="265"/>
                      <a:pt x="269" y="258"/>
                    </a:cubicBezTo>
                    <a:cubicBezTo>
                      <a:pt x="265" y="253"/>
                      <a:pt x="265" y="253"/>
                      <a:pt x="265" y="253"/>
                    </a:cubicBezTo>
                    <a:cubicBezTo>
                      <a:pt x="262" y="250"/>
                      <a:pt x="261" y="247"/>
                      <a:pt x="259" y="243"/>
                    </a:cubicBezTo>
                    <a:cubicBezTo>
                      <a:pt x="257" y="238"/>
                      <a:pt x="254" y="232"/>
                      <a:pt x="249" y="228"/>
                    </a:cubicBezTo>
                    <a:cubicBezTo>
                      <a:pt x="246" y="225"/>
                      <a:pt x="243" y="224"/>
                      <a:pt x="240" y="223"/>
                    </a:cubicBezTo>
                    <a:cubicBezTo>
                      <a:pt x="238" y="222"/>
                      <a:pt x="236" y="221"/>
                      <a:pt x="235" y="220"/>
                    </a:cubicBezTo>
                    <a:cubicBezTo>
                      <a:pt x="235" y="219"/>
                      <a:pt x="235" y="218"/>
                      <a:pt x="235" y="216"/>
                    </a:cubicBezTo>
                    <a:cubicBezTo>
                      <a:pt x="235" y="214"/>
                      <a:pt x="234" y="211"/>
                      <a:pt x="233" y="208"/>
                    </a:cubicBezTo>
                    <a:cubicBezTo>
                      <a:pt x="230" y="201"/>
                      <a:pt x="225" y="197"/>
                      <a:pt x="221" y="194"/>
                    </a:cubicBezTo>
                    <a:cubicBezTo>
                      <a:pt x="218" y="191"/>
                      <a:pt x="216" y="189"/>
                      <a:pt x="214" y="187"/>
                    </a:cubicBezTo>
                    <a:cubicBezTo>
                      <a:pt x="209" y="180"/>
                      <a:pt x="204" y="169"/>
                      <a:pt x="201" y="162"/>
                    </a:cubicBezTo>
                    <a:cubicBezTo>
                      <a:pt x="201" y="161"/>
                      <a:pt x="201" y="159"/>
                      <a:pt x="200" y="157"/>
                    </a:cubicBezTo>
                    <a:cubicBezTo>
                      <a:pt x="200" y="153"/>
                      <a:pt x="200" y="149"/>
                      <a:pt x="197" y="144"/>
                    </a:cubicBezTo>
                    <a:cubicBezTo>
                      <a:pt x="195" y="141"/>
                      <a:pt x="192" y="140"/>
                      <a:pt x="190" y="138"/>
                    </a:cubicBezTo>
                    <a:cubicBezTo>
                      <a:pt x="190" y="138"/>
                      <a:pt x="188" y="137"/>
                      <a:pt x="188" y="137"/>
                    </a:cubicBezTo>
                    <a:cubicBezTo>
                      <a:pt x="186" y="134"/>
                      <a:pt x="186" y="131"/>
                      <a:pt x="185" y="127"/>
                    </a:cubicBezTo>
                    <a:cubicBezTo>
                      <a:pt x="185" y="121"/>
                      <a:pt x="184" y="114"/>
                      <a:pt x="179" y="108"/>
                    </a:cubicBezTo>
                    <a:cubicBezTo>
                      <a:pt x="174" y="104"/>
                      <a:pt x="174" y="104"/>
                      <a:pt x="174" y="104"/>
                    </a:cubicBezTo>
                    <a:cubicBezTo>
                      <a:pt x="174" y="104"/>
                      <a:pt x="175" y="104"/>
                      <a:pt x="176" y="104"/>
                    </a:cubicBezTo>
                    <a:cubicBezTo>
                      <a:pt x="185" y="101"/>
                      <a:pt x="193" y="104"/>
                      <a:pt x="201" y="107"/>
                    </a:cubicBezTo>
                    <a:cubicBezTo>
                      <a:pt x="210" y="109"/>
                      <a:pt x="220" y="112"/>
                      <a:pt x="232" y="110"/>
                    </a:cubicBezTo>
                    <a:cubicBezTo>
                      <a:pt x="238" y="108"/>
                      <a:pt x="238" y="108"/>
                      <a:pt x="238" y="108"/>
                    </a:cubicBezTo>
                    <a:cubicBezTo>
                      <a:pt x="241" y="107"/>
                      <a:pt x="243" y="106"/>
                      <a:pt x="245" y="106"/>
                    </a:cubicBezTo>
                    <a:cubicBezTo>
                      <a:pt x="252" y="105"/>
                      <a:pt x="253" y="99"/>
                      <a:pt x="253" y="97"/>
                    </a:cubicBezTo>
                    <a:cubicBezTo>
                      <a:pt x="253" y="94"/>
                      <a:pt x="254" y="94"/>
                      <a:pt x="254" y="94"/>
                    </a:cubicBezTo>
                    <a:cubicBezTo>
                      <a:pt x="258" y="92"/>
                      <a:pt x="259" y="89"/>
                      <a:pt x="259" y="87"/>
                    </a:cubicBezTo>
                    <a:cubicBezTo>
                      <a:pt x="259" y="86"/>
                      <a:pt x="259" y="86"/>
                      <a:pt x="259" y="86"/>
                    </a:cubicBezTo>
                    <a:cubicBezTo>
                      <a:pt x="259" y="81"/>
                      <a:pt x="254" y="80"/>
                      <a:pt x="251" y="79"/>
                    </a:cubicBezTo>
                    <a:cubicBezTo>
                      <a:pt x="250" y="79"/>
                      <a:pt x="248" y="78"/>
                      <a:pt x="247" y="78"/>
                    </a:cubicBezTo>
                    <a:cubicBezTo>
                      <a:pt x="248" y="74"/>
                      <a:pt x="249" y="70"/>
                      <a:pt x="249" y="67"/>
                    </a:cubicBezTo>
                    <a:cubicBezTo>
                      <a:pt x="249" y="62"/>
                      <a:pt x="248" y="57"/>
                      <a:pt x="244" y="54"/>
                    </a:cubicBezTo>
                    <a:cubicBezTo>
                      <a:pt x="241" y="50"/>
                      <a:pt x="237" y="49"/>
                      <a:pt x="231" y="50"/>
                    </a:cubicBezTo>
                    <a:cubicBezTo>
                      <a:pt x="222" y="44"/>
                      <a:pt x="208" y="44"/>
                      <a:pt x="200" y="47"/>
                    </a:cubicBezTo>
                    <a:cubicBezTo>
                      <a:pt x="196" y="44"/>
                      <a:pt x="192" y="42"/>
                      <a:pt x="188" y="41"/>
                    </a:cubicBezTo>
                    <a:cubicBezTo>
                      <a:pt x="181" y="39"/>
                      <a:pt x="173" y="38"/>
                      <a:pt x="166" y="39"/>
                    </a:cubicBezTo>
                    <a:cubicBezTo>
                      <a:pt x="164" y="37"/>
                      <a:pt x="157" y="26"/>
                      <a:pt x="157" y="26"/>
                    </a:cubicBezTo>
                    <a:cubicBezTo>
                      <a:pt x="156" y="23"/>
                      <a:pt x="153" y="23"/>
                      <a:pt x="150" y="24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39" y="28"/>
                      <a:pt x="128" y="32"/>
                      <a:pt x="125" y="31"/>
                    </a:cubicBezTo>
                    <a:cubicBezTo>
                      <a:pt x="124" y="28"/>
                      <a:pt x="121" y="28"/>
                      <a:pt x="118" y="29"/>
                    </a:cubicBezTo>
                    <a:cubicBezTo>
                      <a:pt x="98" y="39"/>
                      <a:pt x="80" y="32"/>
                      <a:pt x="55" y="18"/>
                    </a:cubicBezTo>
                    <a:cubicBezTo>
                      <a:pt x="41" y="9"/>
                      <a:pt x="30" y="7"/>
                      <a:pt x="22" y="6"/>
                    </a:cubicBezTo>
                    <a:cubicBezTo>
                      <a:pt x="17" y="5"/>
                      <a:pt x="12" y="4"/>
                      <a:pt x="8" y="2"/>
                    </a:cubicBezTo>
                    <a:cubicBezTo>
                      <a:pt x="6" y="0"/>
                      <a:pt x="3" y="1"/>
                      <a:pt x="1" y="2"/>
                    </a:cubicBezTo>
                    <a:close/>
                    <a:moveTo>
                      <a:pt x="142" y="469"/>
                    </a:moveTo>
                    <a:cubicBezTo>
                      <a:pt x="142" y="466"/>
                      <a:pt x="142" y="463"/>
                      <a:pt x="143" y="460"/>
                    </a:cubicBezTo>
                    <a:cubicBezTo>
                      <a:pt x="143" y="456"/>
                      <a:pt x="144" y="453"/>
                      <a:pt x="144" y="449"/>
                    </a:cubicBezTo>
                    <a:cubicBezTo>
                      <a:pt x="144" y="449"/>
                      <a:pt x="144" y="448"/>
                      <a:pt x="144" y="448"/>
                    </a:cubicBezTo>
                    <a:cubicBezTo>
                      <a:pt x="144" y="442"/>
                      <a:pt x="141" y="436"/>
                      <a:pt x="139" y="431"/>
                    </a:cubicBezTo>
                    <a:cubicBezTo>
                      <a:pt x="136" y="426"/>
                      <a:pt x="134" y="421"/>
                      <a:pt x="134" y="417"/>
                    </a:cubicBezTo>
                    <a:cubicBezTo>
                      <a:pt x="134" y="416"/>
                      <a:pt x="134" y="414"/>
                      <a:pt x="134" y="413"/>
                    </a:cubicBezTo>
                    <a:cubicBezTo>
                      <a:pt x="134" y="408"/>
                      <a:pt x="134" y="403"/>
                      <a:pt x="135" y="401"/>
                    </a:cubicBezTo>
                    <a:cubicBezTo>
                      <a:pt x="136" y="399"/>
                      <a:pt x="138" y="398"/>
                      <a:pt x="139" y="396"/>
                    </a:cubicBezTo>
                    <a:cubicBezTo>
                      <a:pt x="141" y="394"/>
                      <a:pt x="143" y="391"/>
                      <a:pt x="144" y="388"/>
                    </a:cubicBezTo>
                    <a:cubicBezTo>
                      <a:pt x="146" y="383"/>
                      <a:pt x="146" y="379"/>
                      <a:pt x="146" y="374"/>
                    </a:cubicBezTo>
                    <a:cubicBezTo>
                      <a:pt x="146" y="373"/>
                      <a:pt x="146" y="371"/>
                      <a:pt x="146" y="370"/>
                    </a:cubicBezTo>
                    <a:cubicBezTo>
                      <a:pt x="146" y="366"/>
                      <a:pt x="146" y="361"/>
                      <a:pt x="148" y="357"/>
                    </a:cubicBezTo>
                    <a:cubicBezTo>
                      <a:pt x="152" y="347"/>
                      <a:pt x="153" y="344"/>
                      <a:pt x="153" y="338"/>
                    </a:cubicBezTo>
                    <a:cubicBezTo>
                      <a:pt x="153" y="336"/>
                      <a:pt x="153" y="333"/>
                      <a:pt x="152" y="329"/>
                    </a:cubicBezTo>
                    <a:cubicBezTo>
                      <a:pt x="152" y="327"/>
                      <a:pt x="152" y="327"/>
                      <a:pt x="152" y="327"/>
                    </a:cubicBezTo>
                    <a:cubicBezTo>
                      <a:pt x="152" y="327"/>
                      <a:pt x="152" y="326"/>
                      <a:pt x="152" y="326"/>
                    </a:cubicBezTo>
                    <a:cubicBezTo>
                      <a:pt x="152" y="321"/>
                      <a:pt x="154" y="318"/>
                      <a:pt x="157" y="314"/>
                    </a:cubicBezTo>
                    <a:cubicBezTo>
                      <a:pt x="159" y="310"/>
                      <a:pt x="162" y="306"/>
                      <a:pt x="163" y="300"/>
                    </a:cubicBezTo>
                    <a:cubicBezTo>
                      <a:pt x="163" y="299"/>
                      <a:pt x="163" y="297"/>
                      <a:pt x="163" y="295"/>
                    </a:cubicBezTo>
                    <a:cubicBezTo>
                      <a:pt x="163" y="284"/>
                      <a:pt x="160" y="267"/>
                      <a:pt x="157" y="261"/>
                    </a:cubicBezTo>
                    <a:cubicBezTo>
                      <a:pt x="155" y="256"/>
                      <a:pt x="151" y="251"/>
                      <a:pt x="148" y="247"/>
                    </a:cubicBezTo>
                    <a:cubicBezTo>
                      <a:pt x="143" y="241"/>
                      <a:pt x="139" y="23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9" y="226"/>
                      <a:pt x="139" y="224"/>
                      <a:pt x="140" y="222"/>
                    </a:cubicBezTo>
                    <a:cubicBezTo>
                      <a:pt x="141" y="219"/>
                      <a:pt x="141" y="217"/>
                      <a:pt x="141" y="214"/>
                    </a:cubicBezTo>
                    <a:cubicBezTo>
                      <a:pt x="141" y="213"/>
                      <a:pt x="141" y="211"/>
                      <a:pt x="141" y="210"/>
                    </a:cubicBezTo>
                    <a:cubicBezTo>
                      <a:pt x="139" y="205"/>
                      <a:pt x="134" y="201"/>
                      <a:pt x="130" y="197"/>
                    </a:cubicBezTo>
                    <a:cubicBezTo>
                      <a:pt x="128" y="196"/>
                      <a:pt x="125" y="194"/>
                      <a:pt x="124" y="192"/>
                    </a:cubicBezTo>
                    <a:cubicBezTo>
                      <a:pt x="122" y="188"/>
                      <a:pt x="120" y="185"/>
                      <a:pt x="119" y="181"/>
                    </a:cubicBezTo>
                    <a:cubicBezTo>
                      <a:pt x="117" y="176"/>
                      <a:pt x="115" y="171"/>
                      <a:pt x="109" y="165"/>
                    </a:cubicBezTo>
                    <a:cubicBezTo>
                      <a:pt x="103" y="158"/>
                      <a:pt x="100" y="151"/>
                      <a:pt x="95" y="143"/>
                    </a:cubicBezTo>
                    <a:cubicBezTo>
                      <a:pt x="91" y="134"/>
                      <a:pt x="86" y="125"/>
                      <a:pt x="78" y="116"/>
                    </a:cubicBezTo>
                    <a:cubicBezTo>
                      <a:pt x="74" y="112"/>
                      <a:pt x="71" y="106"/>
                      <a:pt x="68" y="101"/>
                    </a:cubicBezTo>
                    <a:cubicBezTo>
                      <a:pt x="65" y="96"/>
                      <a:pt x="62" y="91"/>
                      <a:pt x="57" y="86"/>
                    </a:cubicBezTo>
                    <a:cubicBezTo>
                      <a:pt x="55" y="84"/>
                      <a:pt x="53" y="83"/>
                      <a:pt x="51" y="82"/>
                    </a:cubicBezTo>
                    <a:cubicBezTo>
                      <a:pt x="48" y="81"/>
                      <a:pt x="46" y="79"/>
                      <a:pt x="45" y="78"/>
                    </a:cubicBezTo>
                    <a:cubicBezTo>
                      <a:pt x="44" y="77"/>
                      <a:pt x="44" y="75"/>
                      <a:pt x="44" y="73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0"/>
                      <a:pt x="44" y="66"/>
                      <a:pt x="42" y="63"/>
                    </a:cubicBezTo>
                    <a:cubicBezTo>
                      <a:pt x="39" y="57"/>
                      <a:pt x="35" y="53"/>
                      <a:pt x="30" y="49"/>
                    </a:cubicBezTo>
                    <a:cubicBezTo>
                      <a:pt x="26" y="45"/>
                      <a:pt x="22" y="41"/>
                      <a:pt x="20" y="37"/>
                    </a:cubicBezTo>
                    <a:cubicBezTo>
                      <a:pt x="17" y="31"/>
                      <a:pt x="15" y="24"/>
                      <a:pt x="14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6" y="17"/>
                      <a:pt x="18" y="17"/>
                      <a:pt x="20" y="18"/>
                    </a:cubicBezTo>
                    <a:cubicBezTo>
                      <a:pt x="28" y="19"/>
                      <a:pt x="36" y="21"/>
                      <a:pt x="49" y="28"/>
                    </a:cubicBezTo>
                    <a:cubicBezTo>
                      <a:pt x="70" y="41"/>
                      <a:pt x="94" y="52"/>
                      <a:pt x="120" y="41"/>
                    </a:cubicBezTo>
                    <a:cubicBezTo>
                      <a:pt x="126" y="45"/>
                      <a:pt x="138" y="41"/>
                      <a:pt x="150" y="37"/>
                    </a:cubicBezTo>
                    <a:cubicBezTo>
                      <a:pt x="150" y="36"/>
                      <a:pt x="150" y="36"/>
                      <a:pt x="150" y="36"/>
                    </a:cubicBezTo>
                    <a:cubicBezTo>
                      <a:pt x="153" y="41"/>
                      <a:pt x="157" y="47"/>
                      <a:pt x="157" y="47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60" y="52"/>
                      <a:pt x="164" y="53"/>
                      <a:pt x="167" y="51"/>
                    </a:cubicBezTo>
                    <a:cubicBezTo>
                      <a:pt x="168" y="50"/>
                      <a:pt x="176" y="50"/>
                      <a:pt x="185" y="53"/>
                    </a:cubicBezTo>
                    <a:cubicBezTo>
                      <a:pt x="190" y="54"/>
                      <a:pt x="193" y="56"/>
                      <a:pt x="193" y="57"/>
                    </a:cubicBezTo>
                    <a:cubicBezTo>
                      <a:pt x="194" y="59"/>
                      <a:pt x="195" y="60"/>
                      <a:pt x="197" y="60"/>
                    </a:cubicBezTo>
                    <a:cubicBezTo>
                      <a:pt x="199" y="60"/>
                      <a:pt x="201" y="60"/>
                      <a:pt x="202" y="59"/>
                    </a:cubicBezTo>
                    <a:cubicBezTo>
                      <a:pt x="202" y="59"/>
                      <a:pt x="202" y="59"/>
                      <a:pt x="202" y="59"/>
                    </a:cubicBezTo>
                    <a:cubicBezTo>
                      <a:pt x="205" y="57"/>
                      <a:pt x="219" y="55"/>
                      <a:pt x="226" y="61"/>
                    </a:cubicBezTo>
                    <a:cubicBezTo>
                      <a:pt x="227" y="61"/>
                      <a:pt x="229" y="62"/>
                      <a:pt x="231" y="62"/>
                    </a:cubicBezTo>
                    <a:cubicBezTo>
                      <a:pt x="234" y="61"/>
                      <a:pt x="235" y="61"/>
                      <a:pt x="236" y="62"/>
                    </a:cubicBezTo>
                    <a:cubicBezTo>
                      <a:pt x="236" y="62"/>
                      <a:pt x="237" y="64"/>
                      <a:pt x="237" y="66"/>
                    </a:cubicBezTo>
                    <a:cubicBezTo>
                      <a:pt x="237" y="69"/>
                      <a:pt x="236" y="73"/>
                      <a:pt x="235" y="78"/>
                    </a:cubicBezTo>
                    <a:cubicBezTo>
                      <a:pt x="235" y="79"/>
                      <a:pt x="235" y="79"/>
                      <a:pt x="235" y="80"/>
                    </a:cubicBezTo>
                    <a:cubicBezTo>
                      <a:pt x="235" y="80"/>
                      <a:pt x="235" y="80"/>
                      <a:pt x="235" y="81"/>
                    </a:cubicBezTo>
                    <a:cubicBezTo>
                      <a:pt x="236" y="85"/>
                      <a:pt x="239" y="88"/>
                      <a:pt x="243" y="89"/>
                    </a:cubicBezTo>
                    <a:cubicBezTo>
                      <a:pt x="242" y="91"/>
                      <a:pt x="242" y="93"/>
                      <a:pt x="241" y="94"/>
                    </a:cubicBezTo>
                    <a:cubicBezTo>
                      <a:pt x="239" y="95"/>
                      <a:pt x="236" y="95"/>
                      <a:pt x="234" y="96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20" y="100"/>
                      <a:pt x="213" y="98"/>
                      <a:pt x="205" y="95"/>
                    </a:cubicBezTo>
                    <a:cubicBezTo>
                      <a:pt x="196" y="92"/>
                      <a:pt x="185" y="89"/>
                      <a:pt x="173" y="93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0" y="92"/>
                      <a:pt x="167" y="91"/>
                      <a:pt x="164" y="92"/>
                    </a:cubicBezTo>
                    <a:cubicBezTo>
                      <a:pt x="161" y="94"/>
                      <a:pt x="160" y="97"/>
                      <a:pt x="159" y="99"/>
                    </a:cubicBezTo>
                    <a:cubicBezTo>
                      <a:pt x="158" y="100"/>
                      <a:pt x="158" y="102"/>
                      <a:pt x="158" y="103"/>
                    </a:cubicBezTo>
                    <a:cubicBezTo>
                      <a:pt x="158" y="110"/>
                      <a:pt x="165" y="113"/>
                      <a:pt x="168" y="115"/>
                    </a:cubicBezTo>
                    <a:cubicBezTo>
                      <a:pt x="168" y="115"/>
                      <a:pt x="169" y="116"/>
                      <a:pt x="170" y="116"/>
                    </a:cubicBezTo>
                    <a:cubicBezTo>
                      <a:pt x="172" y="119"/>
                      <a:pt x="173" y="124"/>
                      <a:pt x="173" y="128"/>
                    </a:cubicBezTo>
                    <a:cubicBezTo>
                      <a:pt x="174" y="133"/>
                      <a:pt x="175" y="138"/>
                      <a:pt x="177" y="143"/>
                    </a:cubicBezTo>
                    <a:cubicBezTo>
                      <a:pt x="179" y="146"/>
                      <a:pt x="181" y="147"/>
                      <a:pt x="184" y="149"/>
                    </a:cubicBezTo>
                    <a:cubicBezTo>
                      <a:pt x="185" y="149"/>
                      <a:pt x="186" y="150"/>
                      <a:pt x="187" y="151"/>
                    </a:cubicBezTo>
                    <a:cubicBezTo>
                      <a:pt x="188" y="153"/>
                      <a:pt x="188" y="155"/>
                      <a:pt x="188" y="158"/>
                    </a:cubicBezTo>
                    <a:cubicBezTo>
                      <a:pt x="189" y="160"/>
                      <a:pt x="189" y="164"/>
                      <a:pt x="190" y="167"/>
                    </a:cubicBezTo>
                    <a:cubicBezTo>
                      <a:pt x="193" y="174"/>
                      <a:pt x="199" y="186"/>
                      <a:pt x="204" y="193"/>
                    </a:cubicBezTo>
                    <a:cubicBezTo>
                      <a:pt x="207" y="198"/>
                      <a:pt x="210" y="201"/>
                      <a:pt x="214" y="203"/>
                    </a:cubicBezTo>
                    <a:cubicBezTo>
                      <a:pt x="217" y="206"/>
                      <a:pt x="220" y="209"/>
                      <a:pt x="222" y="213"/>
                    </a:cubicBezTo>
                    <a:cubicBezTo>
                      <a:pt x="223" y="214"/>
                      <a:pt x="223" y="215"/>
                      <a:pt x="223" y="217"/>
                    </a:cubicBezTo>
                    <a:cubicBezTo>
                      <a:pt x="223" y="219"/>
                      <a:pt x="223" y="223"/>
                      <a:pt x="225" y="227"/>
                    </a:cubicBezTo>
                    <a:cubicBezTo>
                      <a:pt x="228" y="230"/>
                      <a:pt x="232" y="232"/>
                      <a:pt x="235" y="234"/>
                    </a:cubicBezTo>
                    <a:cubicBezTo>
                      <a:pt x="237" y="234"/>
                      <a:pt x="240" y="235"/>
                      <a:pt x="240" y="236"/>
                    </a:cubicBezTo>
                    <a:cubicBezTo>
                      <a:pt x="244" y="240"/>
                      <a:pt x="246" y="244"/>
                      <a:pt x="248" y="249"/>
                    </a:cubicBezTo>
                    <a:cubicBezTo>
                      <a:pt x="250" y="253"/>
                      <a:pt x="252" y="257"/>
                      <a:pt x="255" y="261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264" y="272"/>
                      <a:pt x="269" y="278"/>
                      <a:pt x="273" y="284"/>
                    </a:cubicBezTo>
                    <a:cubicBezTo>
                      <a:pt x="278" y="291"/>
                      <a:pt x="281" y="298"/>
                      <a:pt x="285" y="306"/>
                    </a:cubicBezTo>
                    <a:cubicBezTo>
                      <a:pt x="288" y="313"/>
                      <a:pt x="292" y="320"/>
                      <a:pt x="297" y="328"/>
                    </a:cubicBezTo>
                    <a:cubicBezTo>
                      <a:pt x="299" y="332"/>
                      <a:pt x="301" y="338"/>
                      <a:pt x="301" y="345"/>
                    </a:cubicBezTo>
                    <a:cubicBezTo>
                      <a:pt x="301" y="348"/>
                      <a:pt x="300" y="351"/>
                      <a:pt x="299" y="354"/>
                    </a:cubicBezTo>
                    <a:cubicBezTo>
                      <a:pt x="299" y="355"/>
                      <a:pt x="298" y="356"/>
                      <a:pt x="298" y="357"/>
                    </a:cubicBezTo>
                    <a:cubicBezTo>
                      <a:pt x="297" y="357"/>
                      <a:pt x="297" y="357"/>
                      <a:pt x="297" y="357"/>
                    </a:cubicBezTo>
                    <a:cubicBezTo>
                      <a:pt x="294" y="357"/>
                      <a:pt x="292" y="359"/>
                      <a:pt x="291" y="361"/>
                    </a:cubicBezTo>
                    <a:cubicBezTo>
                      <a:pt x="291" y="363"/>
                      <a:pt x="291" y="363"/>
                      <a:pt x="291" y="363"/>
                    </a:cubicBezTo>
                    <a:cubicBezTo>
                      <a:pt x="290" y="364"/>
                      <a:pt x="290" y="364"/>
                      <a:pt x="290" y="365"/>
                    </a:cubicBezTo>
                    <a:cubicBezTo>
                      <a:pt x="290" y="366"/>
                      <a:pt x="291" y="368"/>
                      <a:pt x="292" y="369"/>
                    </a:cubicBezTo>
                    <a:cubicBezTo>
                      <a:pt x="292" y="369"/>
                      <a:pt x="292" y="369"/>
                      <a:pt x="292" y="369"/>
                    </a:cubicBezTo>
                    <a:cubicBezTo>
                      <a:pt x="292" y="370"/>
                      <a:pt x="293" y="371"/>
                      <a:pt x="293" y="372"/>
                    </a:cubicBezTo>
                    <a:cubicBezTo>
                      <a:pt x="291" y="370"/>
                      <a:pt x="291" y="370"/>
                      <a:pt x="291" y="370"/>
                    </a:cubicBezTo>
                    <a:cubicBezTo>
                      <a:pt x="287" y="367"/>
                      <a:pt x="284" y="364"/>
                      <a:pt x="280" y="362"/>
                    </a:cubicBezTo>
                    <a:cubicBezTo>
                      <a:pt x="278" y="361"/>
                      <a:pt x="276" y="359"/>
                      <a:pt x="274" y="357"/>
                    </a:cubicBezTo>
                    <a:cubicBezTo>
                      <a:pt x="272" y="355"/>
                      <a:pt x="269" y="355"/>
                      <a:pt x="266" y="356"/>
                    </a:cubicBezTo>
                    <a:cubicBezTo>
                      <a:pt x="264" y="357"/>
                      <a:pt x="263" y="359"/>
                      <a:pt x="263" y="362"/>
                    </a:cubicBezTo>
                    <a:cubicBezTo>
                      <a:pt x="263" y="362"/>
                      <a:pt x="263" y="363"/>
                      <a:pt x="264" y="363"/>
                    </a:cubicBezTo>
                    <a:cubicBezTo>
                      <a:pt x="266" y="371"/>
                      <a:pt x="270" y="377"/>
                      <a:pt x="273" y="383"/>
                    </a:cubicBezTo>
                    <a:cubicBezTo>
                      <a:pt x="278" y="390"/>
                      <a:pt x="281" y="396"/>
                      <a:pt x="283" y="404"/>
                    </a:cubicBezTo>
                    <a:cubicBezTo>
                      <a:pt x="283" y="405"/>
                      <a:pt x="282" y="406"/>
                      <a:pt x="281" y="407"/>
                    </a:cubicBezTo>
                    <a:cubicBezTo>
                      <a:pt x="280" y="409"/>
                      <a:pt x="278" y="412"/>
                      <a:pt x="278" y="415"/>
                    </a:cubicBezTo>
                    <a:cubicBezTo>
                      <a:pt x="278" y="416"/>
                      <a:pt x="278" y="416"/>
                      <a:pt x="278" y="416"/>
                    </a:cubicBezTo>
                    <a:cubicBezTo>
                      <a:pt x="279" y="423"/>
                      <a:pt x="279" y="423"/>
                      <a:pt x="279" y="423"/>
                    </a:cubicBezTo>
                    <a:cubicBezTo>
                      <a:pt x="280" y="424"/>
                      <a:pt x="280" y="425"/>
                      <a:pt x="280" y="426"/>
                    </a:cubicBezTo>
                    <a:cubicBezTo>
                      <a:pt x="277" y="425"/>
                      <a:pt x="274" y="425"/>
                      <a:pt x="271" y="427"/>
                    </a:cubicBezTo>
                    <a:cubicBezTo>
                      <a:pt x="270" y="427"/>
                      <a:pt x="269" y="428"/>
                      <a:pt x="269" y="429"/>
                    </a:cubicBezTo>
                    <a:cubicBezTo>
                      <a:pt x="266" y="429"/>
                      <a:pt x="264" y="430"/>
                      <a:pt x="261" y="432"/>
                    </a:cubicBezTo>
                    <a:cubicBezTo>
                      <a:pt x="254" y="436"/>
                      <a:pt x="253" y="445"/>
                      <a:pt x="252" y="453"/>
                    </a:cubicBezTo>
                    <a:cubicBezTo>
                      <a:pt x="252" y="454"/>
                      <a:pt x="252" y="454"/>
                      <a:pt x="252" y="454"/>
                    </a:cubicBezTo>
                    <a:cubicBezTo>
                      <a:pt x="247" y="449"/>
                      <a:pt x="242" y="444"/>
                      <a:pt x="239" y="439"/>
                    </a:cubicBezTo>
                    <a:cubicBezTo>
                      <a:pt x="236" y="433"/>
                      <a:pt x="227" y="421"/>
                      <a:pt x="220" y="416"/>
                    </a:cubicBezTo>
                    <a:cubicBezTo>
                      <a:pt x="218" y="414"/>
                      <a:pt x="215" y="414"/>
                      <a:pt x="213" y="415"/>
                    </a:cubicBezTo>
                    <a:cubicBezTo>
                      <a:pt x="211" y="416"/>
                      <a:pt x="210" y="419"/>
                      <a:pt x="210" y="421"/>
                    </a:cubicBezTo>
                    <a:cubicBezTo>
                      <a:pt x="211" y="425"/>
                      <a:pt x="213" y="433"/>
                      <a:pt x="210" y="434"/>
                    </a:cubicBezTo>
                    <a:cubicBezTo>
                      <a:pt x="208" y="435"/>
                      <a:pt x="207" y="436"/>
                      <a:pt x="206" y="438"/>
                    </a:cubicBezTo>
                    <a:cubicBezTo>
                      <a:pt x="206" y="440"/>
                      <a:pt x="206" y="442"/>
                      <a:pt x="207" y="443"/>
                    </a:cubicBezTo>
                    <a:cubicBezTo>
                      <a:pt x="211" y="448"/>
                      <a:pt x="208" y="461"/>
                      <a:pt x="206" y="468"/>
                    </a:cubicBezTo>
                    <a:cubicBezTo>
                      <a:pt x="206" y="469"/>
                      <a:pt x="206" y="469"/>
                      <a:pt x="206" y="469"/>
                    </a:cubicBezTo>
                    <a:cubicBezTo>
                      <a:pt x="205" y="474"/>
                      <a:pt x="204" y="474"/>
                      <a:pt x="197" y="473"/>
                    </a:cubicBezTo>
                    <a:cubicBezTo>
                      <a:pt x="193" y="473"/>
                      <a:pt x="188" y="472"/>
                      <a:pt x="183" y="474"/>
                    </a:cubicBezTo>
                    <a:cubicBezTo>
                      <a:pt x="178" y="476"/>
                      <a:pt x="178" y="476"/>
                      <a:pt x="178" y="476"/>
                    </a:cubicBezTo>
                    <a:cubicBezTo>
                      <a:pt x="177" y="476"/>
                      <a:pt x="177" y="476"/>
                      <a:pt x="172" y="476"/>
                    </a:cubicBezTo>
                    <a:cubicBezTo>
                      <a:pt x="166" y="476"/>
                      <a:pt x="164" y="475"/>
                      <a:pt x="158" y="474"/>
                    </a:cubicBezTo>
                    <a:cubicBezTo>
                      <a:pt x="157" y="473"/>
                      <a:pt x="157" y="473"/>
                      <a:pt x="157" y="473"/>
                    </a:cubicBezTo>
                    <a:cubicBezTo>
                      <a:pt x="155" y="473"/>
                      <a:pt x="152" y="473"/>
                      <a:pt x="151" y="475"/>
                    </a:cubicBezTo>
                    <a:cubicBezTo>
                      <a:pt x="150" y="476"/>
                      <a:pt x="149" y="476"/>
                      <a:pt x="149" y="476"/>
                    </a:cubicBezTo>
                    <a:cubicBezTo>
                      <a:pt x="147" y="475"/>
                      <a:pt x="145" y="474"/>
                      <a:pt x="143" y="475"/>
                    </a:cubicBezTo>
                    <a:cubicBezTo>
                      <a:pt x="142" y="473"/>
                      <a:pt x="142" y="471"/>
                      <a:pt x="142" y="469"/>
                    </a:cubicBezTo>
                    <a:close/>
                    <a:moveTo>
                      <a:pt x="288" y="383"/>
                    </a:moveTo>
                    <a:cubicBezTo>
                      <a:pt x="288" y="383"/>
                      <a:pt x="288" y="383"/>
                      <a:pt x="288" y="383"/>
                    </a:cubicBezTo>
                    <a:cubicBezTo>
                      <a:pt x="288" y="383"/>
                      <a:pt x="289" y="384"/>
                      <a:pt x="289" y="384"/>
                    </a:cubicBezTo>
                    <a:cubicBezTo>
                      <a:pt x="289" y="385"/>
                      <a:pt x="289" y="385"/>
                      <a:pt x="289" y="386"/>
                    </a:cubicBezTo>
                    <a:cubicBezTo>
                      <a:pt x="288" y="385"/>
                      <a:pt x="288" y="384"/>
                      <a:pt x="288" y="383"/>
                    </a:cubicBezTo>
                    <a:close/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61" name="Freeform 38">
                <a:extLst>
                  <a:ext uri="{FF2B5EF4-FFF2-40B4-BE49-F238E27FC236}">
                    <a16:creationId xmlns:a16="http://schemas.microsoft.com/office/drawing/2014/main" id="{1022AC99-885E-9919-BBC4-6BAD14DECC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2" y="2296"/>
                <a:ext cx="717" cy="1267"/>
              </a:xfrm>
              <a:custGeom>
                <a:avLst/>
                <a:gdLst>
                  <a:gd name="T0" fmla="*/ 189 w 287"/>
                  <a:gd name="T1" fmla="*/ 217 h 475"/>
                  <a:gd name="T2" fmla="*/ 169 w 287"/>
                  <a:gd name="T3" fmla="*/ 195 h 475"/>
                  <a:gd name="T4" fmla="*/ 46 w 287"/>
                  <a:gd name="T5" fmla="*/ 28 h 475"/>
                  <a:gd name="T6" fmla="*/ 152 w 287"/>
                  <a:gd name="T7" fmla="*/ 173 h 475"/>
                  <a:gd name="T8" fmla="*/ 170 w 287"/>
                  <a:gd name="T9" fmla="*/ 207 h 475"/>
                  <a:gd name="T10" fmla="*/ 270 w 287"/>
                  <a:gd name="T11" fmla="*/ 326 h 475"/>
                  <a:gd name="T12" fmla="*/ 159 w 287"/>
                  <a:gd name="T13" fmla="*/ 367 h 475"/>
                  <a:gd name="T14" fmla="*/ 161 w 287"/>
                  <a:gd name="T15" fmla="*/ 357 h 475"/>
                  <a:gd name="T16" fmla="*/ 180 w 287"/>
                  <a:gd name="T17" fmla="*/ 313 h 475"/>
                  <a:gd name="T18" fmla="*/ 176 w 287"/>
                  <a:gd name="T19" fmla="*/ 305 h 475"/>
                  <a:gd name="T20" fmla="*/ 203 w 287"/>
                  <a:gd name="T21" fmla="*/ 344 h 475"/>
                  <a:gd name="T22" fmla="*/ 203 w 287"/>
                  <a:gd name="T23" fmla="*/ 349 h 475"/>
                  <a:gd name="T24" fmla="*/ 202 w 287"/>
                  <a:gd name="T25" fmla="*/ 356 h 475"/>
                  <a:gd name="T26" fmla="*/ 231 w 287"/>
                  <a:gd name="T27" fmla="*/ 405 h 475"/>
                  <a:gd name="T28" fmla="*/ 245 w 287"/>
                  <a:gd name="T29" fmla="*/ 418 h 475"/>
                  <a:gd name="T30" fmla="*/ 227 w 287"/>
                  <a:gd name="T31" fmla="*/ 422 h 475"/>
                  <a:gd name="T32" fmla="*/ 253 w 287"/>
                  <a:gd name="T33" fmla="*/ 425 h 475"/>
                  <a:gd name="T34" fmla="*/ 237 w 287"/>
                  <a:gd name="T35" fmla="*/ 389 h 475"/>
                  <a:gd name="T36" fmla="*/ 230 w 287"/>
                  <a:gd name="T37" fmla="*/ 378 h 475"/>
                  <a:gd name="T38" fmla="*/ 225 w 287"/>
                  <a:gd name="T39" fmla="*/ 356 h 475"/>
                  <a:gd name="T40" fmla="*/ 185 w 287"/>
                  <a:gd name="T41" fmla="*/ 290 h 475"/>
                  <a:gd name="T42" fmla="*/ 184 w 287"/>
                  <a:gd name="T43" fmla="*/ 235 h 475"/>
                  <a:gd name="T44" fmla="*/ 196 w 287"/>
                  <a:gd name="T45" fmla="*/ 253 h 475"/>
                  <a:gd name="T46" fmla="*/ 280 w 287"/>
                  <a:gd name="T47" fmla="*/ 356 h 475"/>
                  <a:gd name="T48" fmla="*/ 237 w 287"/>
                  <a:gd name="T49" fmla="*/ 280 h 475"/>
                  <a:gd name="T50" fmla="*/ 175 w 287"/>
                  <a:gd name="T51" fmla="*/ 231 h 475"/>
                  <a:gd name="T52" fmla="*/ 182 w 287"/>
                  <a:gd name="T53" fmla="*/ 291 h 475"/>
                  <a:gd name="T54" fmla="*/ 211 w 287"/>
                  <a:gd name="T55" fmla="*/ 331 h 475"/>
                  <a:gd name="T56" fmla="*/ 217 w 287"/>
                  <a:gd name="T57" fmla="*/ 370 h 475"/>
                  <a:gd name="T58" fmla="*/ 236 w 287"/>
                  <a:gd name="T59" fmla="*/ 393 h 475"/>
                  <a:gd name="T60" fmla="*/ 248 w 287"/>
                  <a:gd name="T61" fmla="*/ 418 h 475"/>
                  <a:gd name="T62" fmla="*/ 227 w 287"/>
                  <a:gd name="T63" fmla="*/ 422 h 475"/>
                  <a:gd name="T64" fmla="*/ 250 w 287"/>
                  <a:gd name="T65" fmla="*/ 426 h 475"/>
                  <a:gd name="T66" fmla="*/ 239 w 287"/>
                  <a:gd name="T67" fmla="*/ 400 h 475"/>
                  <a:gd name="T68" fmla="*/ 227 w 287"/>
                  <a:gd name="T69" fmla="*/ 395 h 475"/>
                  <a:gd name="T70" fmla="*/ 203 w 287"/>
                  <a:gd name="T71" fmla="*/ 349 h 475"/>
                  <a:gd name="T72" fmla="*/ 200 w 287"/>
                  <a:gd name="T73" fmla="*/ 313 h 475"/>
                  <a:gd name="T74" fmla="*/ 179 w 287"/>
                  <a:gd name="T75" fmla="*/ 298 h 475"/>
                  <a:gd name="T76" fmla="*/ 162 w 287"/>
                  <a:gd name="T77" fmla="*/ 338 h 475"/>
                  <a:gd name="T78" fmla="*/ 154 w 287"/>
                  <a:gd name="T79" fmla="*/ 354 h 475"/>
                  <a:gd name="T80" fmla="*/ 0 w 287"/>
                  <a:gd name="T81" fmla="*/ 5 h 475"/>
                  <a:gd name="T82" fmla="*/ 159 w 287"/>
                  <a:gd name="T83" fmla="*/ 229 h 475"/>
                  <a:gd name="T84" fmla="*/ 158 w 287"/>
                  <a:gd name="T85" fmla="*/ 311 h 475"/>
                  <a:gd name="T86" fmla="*/ 155 w 287"/>
                  <a:gd name="T87" fmla="*/ 334 h 475"/>
                  <a:gd name="T88" fmla="*/ 154 w 287"/>
                  <a:gd name="T89" fmla="*/ 333 h 475"/>
                  <a:gd name="T90" fmla="*/ 145 w 287"/>
                  <a:gd name="T91" fmla="*/ 419 h 475"/>
                  <a:gd name="T92" fmla="*/ 135 w 287"/>
                  <a:gd name="T93" fmla="*/ 469 h 475"/>
                  <a:gd name="T94" fmla="*/ 135 w 287"/>
                  <a:gd name="T95" fmla="*/ 468 h 475"/>
                  <a:gd name="T96" fmla="*/ 137 w 287"/>
                  <a:gd name="T97" fmla="*/ 475 h 475"/>
                  <a:gd name="T98" fmla="*/ 150 w 287"/>
                  <a:gd name="T99" fmla="*/ 354 h 475"/>
                  <a:gd name="T100" fmla="*/ 160 w 287"/>
                  <a:gd name="T101" fmla="*/ 337 h 475"/>
                  <a:gd name="T102" fmla="*/ 167 w 287"/>
                  <a:gd name="T103" fmla="*/ 228 h 475"/>
                  <a:gd name="T104" fmla="*/ 33 w 287"/>
                  <a:gd name="T105" fmla="*/ 34 h 475"/>
                  <a:gd name="T106" fmla="*/ 39 w 287"/>
                  <a:gd name="T107" fmla="*/ 33 h 475"/>
                  <a:gd name="T108" fmla="*/ 201 w 287"/>
                  <a:gd name="T109" fmla="*/ 69 h 475"/>
                  <a:gd name="T110" fmla="*/ 223 w 287"/>
                  <a:gd name="T111" fmla="*/ 67 h 475"/>
                  <a:gd name="T112" fmla="*/ 224 w 287"/>
                  <a:gd name="T113" fmla="*/ 59 h 475"/>
                  <a:gd name="T114" fmla="*/ 41 w 287"/>
                  <a:gd name="T115" fmla="*/ 3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7" h="475">
                    <a:moveTo>
                      <a:pt x="281" y="340"/>
                    </a:moveTo>
                    <a:cubicBezTo>
                      <a:pt x="280" y="335"/>
                      <a:pt x="279" y="330"/>
                      <a:pt x="278" y="325"/>
                    </a:cubicBezTo>
                    <a:cubicBezTo>
                      <a:pt x="277" y="320"/>
                      <a:pt x="276" y="315"/>
                      <a:pt x="274" y="311"/>
                    </a:cubicBezTo>
                    <a:cubicBezTo>
                      <a:pt x="269" y="298"/>
                      <a:pt x="260" y="286"/>
                      <a:pt x="248" y="273"/>
                    </a:cubicBezTo>
                    <a:cubicBezTo>
                      <a:pt x="236" y="261"/>
                      <a:pt x="223" y="249"/>
                      <a:pt x="210" y="237"/>
                    </a:cubicBezTo>
                    <a:cubicBezTo>
                      <a:pt x="202" y="230"/>
                      <a:pt x="195" y="223"/>
                      <a:pt x="189" y="217"/>
                    </a:cubicBezTo>
                    <a:cubicBezTo>
                      <a:pt x="186" y="215"/>
                      <a:pt x="183" y="212"/>
                      <a:pt x="181" y="210"/>
                    </a:cubicBezTo>
                    <a:cubicBezTo>
                      <a:pt x="179" y="207"/>
                      <a:pt x="178" y="205"/>
                      <a:pt x="178" y="205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3" y="194"/>
                      <a:pt x="173" y="194"/>
                      <a:pt x="173" y="194"/>
                    </a:cubicBezTo>
                    <a:cubicBezTo>
                      <a:pt x="169" y="195"/>
                      <a:pt x="169" y="195"/>
                      <a:pt x="169" y="195"/>
                    </a:cubicBezTo>
                    <a:cubicBezTo>
                      <a:pt x="173" y="194"/>
                      <a:pt x="173" y="194"/>
                      <a:pt x="173" y="194"/>
                    </a:cubicBezTo>
                    <a:cubicBezTo>
                      <a:pt x="171" y="189"/>
                      <a:pt x="168" y="184"/>
                      <a:pt x="164" y="177"/>
                    </a:cubicBezTo>
                    <a:cubicBezTo>
                      <a:pt x="149" y="154"/>
                      <a:pt x="120" y="119"/>
                      <a:pt x="95" y="88"/>
                    </a:cubicBezTo>
                    <a:cubicBezTo>
                      <a:pt x="82" y="72"/>
                      <a:pt x="70" y="58"/>
                      <a:pt x="61" y="47"/>
                    </a:cubicBezTo>
                    <a:cubicBezTo>
                      <a:pt x="56" y="41"/>
                      <a:pt x="52" y="36"/>
                      <a:pt x="49" y="33"/>
                    </a:cubicBezTo>
                    <a:cubicBezTo>
                      <a:pt x="48" y="31"/>
                      <a:pt x="47" y="29"/>
                      <a:pt x="46" y="28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30"/>
                      <a:pt x="39" y="31"/>
                      <a:pt x="40" y="33"/>
                    </a:cubicBezTo>
                    <a:cubicBezTo>
                      <a:pt x="44" y="39"/>
                      <a:pt x="53" y="51"/>
                      <a:pt x="65" y="65"/>
                    </a:cubicBezTo>
                    <a:cubicBezTo>
                      <a:pt x="83" y="86"/>
                      <a:pt x="106" y="114"/>
                      <a:pt x="126" y="139"/>
                    </a:cubicBezTo>
                    <a:cubicBezTo>
                      <a:pt x="136" y="151"/>
                      <a:pt x="145" y="163"/>
                      <a:pt x="152" y="173"/>
                    </a:cubicBezTo>
                    <a:cubicBezTo>
                      <a:pt x="159" y="183"/>
                      <a:pt x="164" y="192"/>
                      <a:pt x="166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70" y="208"/>
                      <a:pt x="170" y="208"/>
                      <a:pt x="170" y="208"/>
                    </a:cubicBezTo>
                    <a:cubicBezTo>
                      <a:pt x="174" y="206"/>
                      <a:pt x="174" y="206"/>
                      <a:pt x="174" y="206"/>
                    </a:cubicBezTo>
                    <a:cubicBezTo>
                      <a:pt x="170" y="207"/>
                      <a:pt x="170" y="207"/>
                      <a:pt x="170" y="207"/>
                    </a:cubicBezTo>
                    <a:cubicBezTo>
                      <a:pt x="171" y="210"/>
                      <a:pt x="173" y="212"/>
                      <a:pt x="175" y="215"/>
                    </a:cubicBezTo>
                    <a:cubicBezTo>
                      <a:pt x="178" y="219"/>
                      <a:pt x="183" y="223"/>
                      <a:pt x="188" y="228"/>
                    </a:cubicBezTo>
                    <a:cubicBezTo>
                      <a:pt x="193" y="233"/>
                      <a:pt x="199" y="238"/>
                      <a:pt x="205" y="243"/>
                    </a:cubicBezTo>
                    <a:cubicBezTo>
                      <a:pt x="217" y="255"/>
                      <a:pt x="231" y="267"/>
                      <a:pt x="242" y="279"/>
                    </a:cubicBezTo>
                    <a:cubicBezTo>
                      <a:pt x="253" y="291"/>
                      <a:pt x="263" y="303"/>
                      <a:pt x="267" y="314"/>
                    </a:cubicBezTo>
                    <a:cubicBezTo>
                      <a:pt x="269" y="318"/>
                      <a:pt x="269" y="322"/>
                      <a:pt x="270" y="326"/>
                    </a:cubicBezTo>
                    <a:cubicBezTo>
                      <a:pt x="271" y="331"/>
                      <a:pt x="272" y="336"/>
                      <a:pt x="274" y="342"/>
                    </a:cubicBezTo>
                    <a:cubicBezTo>
                      <a:pt x="281" y="340"/>
                      <a:pt x="281" y="340"/>
                      <a:pt x="281" y="340"/>
                    </a:cubicBezTo>
                    <a:moveTo>
                      <a:pt x="155" y="472"/>
                    </a:moveTo>
                    <a:cubicBezTo>
                      <a:pt x="158" y="465"/>
                      <a:pt x="166" y="442"/>
                      <a:pt x="166" y="415"/>
                    </a:cubicBezTo>
                    <a:cubicBezTo>
                      <a:pt x="166" y="403"/>
                      <a:pt x="165" y="390"/>
                      <a:pt x="161" y="377"/>
                    </a:cubicBezTo>
                    <a:cubicBezTo>
                      <a:pt x="160" y="374"/>
                      <a:pt x="159" y="370"/>
                      <a:pt x="159" y="367"/>
                    </a:cubicBezTo>
                    <a:cubicBezTo>
                      <a:pt x="159" y="363"/>
                      <a:pt x="160" y="360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59" y="356"/>
                      <a:pt x="159" y="356"/>
                      <a:pt x="159" y="356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59" y="356"/>
                      <a:pt x="159" y="356"/>
                      <a:pt x="159" y="356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7"/>
                      <a:pt x="161" y="356"/>
                      <a:pt x="162" y="355"/>
                    </a:cubicBezTo>
                    <a:cubicBezTo>
                      <a:pt x="164" y="352"/>
                      <a:pt x="168" y="346"/>
                      <a:pt x="171" y="338"/>
                    </a:cubicBezTo>
                    <a:cubicBezTo>
                      <a:pt x="175" y="330"/>
                      <a:pt x="179" y="321"/>
                      <a:pt x="180" y="313"/>
                    </a:cubicBezTo>
                    <a:cubicBezTo>
                      <a:pt x="180" y="313"/>
                      <a:pt x="180" y="313"/>
                      <a:pt x="180" y="313"/>
                    </a:cubicBezTo>
                    <a:cubicBezTo>
                      <a:pt x="180" y="313"/>
                      <a:pt x="180" y="313"/>
                      <a:pt x="180" y="313"/>
                    </a:cubicBezTo>
                    <a:cubicBezTo>
                      <a:pt x="180" y="309"/>
                      <a:pt x="181" y="305"/>
                      <a:pt x="181" y="302"/>
                    </a:cubicBezTo>
                    <a:cubicBezTo>
                      <a:pt x="177" y="301"/>
                      <a:pt x="177" y="301"/>
                      <a:pt x="177" y="301"/>
                    </a:cubicBezTo>
                    <a:cubicBezTo>
                      <a:pt x="175" y="304"/>
                      <a:pt x="175" y="304"/>
                      <a:pt x="175" y="304"/>
                    </a:cubicBezTo>
                    <a:cubicBezTo>
                      <a:pt x="176" y="305"/>
                      <a:pt x="176" y="305"/>
                      <a:pt x="176" y="305"/>
                    </a:cubicBezTo>
                    <a:cubicBezTo>
                      <a:pt x="176" y="305"/>
                      <a:pt x="176" y="305"/>
                      <a:pt x="176" y="305"/>
                    </a:cubicBezTo>
                    <a:cubicBezTo>
                      <a:pt x="176" y="305"/>
                      <a:pt x="176" y="305"/>
                      <a:pt x="176" y="305"/>
                    </a:cubicBezTo>
                    <a:cubicBezTo>
                      <a:pt x="179" y="307"/>
                      <a:pt x="183" y="309"/>
                      <a:pt x="187" y="312"/>
                    </a:cubicBezTo>
                    <a:cubicBezTo>
                      <a:pt x="188" y="313"/>
                      <a:pt x="190" y="314"/>
                      <a:pt x="191" y="315"/>
                    </a:cubicBezTo>
                    <a:cubicBezTo>
                      <a:pt x="192" y="316"/>
                      <a:pt x="192" y="317"/>
                      <a:pt x="192" y="317"/>
                    </a:cubicBezTo>
                    <a:cubicBezTo>
                      <a:pt x="195" y="322"/>
                      <a:pt x="198" y="329"/>
                      <a:pt x="200" y="335"/>
                    </a:cubicBezTo>
                    <a:cubicBezTo>
                      <a:pt x="201" y="339"/>
                      <a:pt x="202" y="341"/>
                      <a:pt x="203" y="344"/>
                    </a:cubicBezTo>
                    <a:cubicBezTo>
                      <a:pt x="203" y="346"/>
                      <a:pt x="203" y="348"/>
                      <a:pt x="203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4" y="349"/>
                      <a:pt x="204" y="349"/>
                      <a:pt x="204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4" y="349"/>
                      <a:pt x="204" y="349"/>
                      <a:pt x="204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11" y="351"/>
                      <a:pt x="211" y="351"/>
                      <a:pt x="211" y="351"/>
                    </a:cubicBezTo>
                    <a:cubicBezTo>
                      <a:pt x="211" y="351"/>
                      <a:pt x="211" y="351"/>
                      <a:pt x="211" y="351"/>
                    </a:cubicBezTo>
                    <a:cubicBezTo>
                      <a:pt x="204" y="348"/>
                      <a:pt x="204" y="348"/>
                      <a:pt x="204" y="348"/>
                    </a:cubicBezTo>
                    <a:cubicBezTo>
                      <a:pt x="203" y="351"/>
                      <a:pt x="202" y="353"/>
                      <a:pt x="202" y="356"/>
                    </a:cubicBezTo>
                    <a:cubicBezTo>
                      <a:pt x="202" y="364"/>
                      <a:pt x="205" y="373"/>
                      <a:pt x="208" y="382"/>
                    </a:cubicBezTo>
                    <a:cubicBezTo>
                      <a:pt x="210" y="386"/>
                      <a:pt x="213" y="391"/>
                      <a:pt x="215" y="394"/>
                    </a:cubicBezTo>
                    <a:cubicBezTo>
                      <a:pt x="217" y="398"/>
                      <a:pt x="220" y="400"/>
                      <a:pt x="224" y="402"/>
                    </a:cubicBezTo>
                    <a:cubicBezTo>
                      <a:pt x="224" y="402"/>
                      <a:pt x="224" y="402"/>
                      <a:pt x="224" y="402"/>
                    </a:cubicBezTo>
                    <a:cubicBezTo>
                      <a:pt x="224" y="402"/>
                      <a:pt x="224" y="402"/>
                      <a:pt x="224" y="402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33" y="406"/>
                      <a:pt x="235" y="407"/>
                      <a:pt x="237" y="407"/>
                    </a:cubicBezTo>
                    <a:cubicBezTo>
                      <a:pt x="238" y="408"/>
                      <a:pt x="239" y="408"/>
                      <a:pt x="239" y="408"/>
                    </a:cubicBezTo>
                    <a:cubicBezTo>
                      <a:pt x="240" y="408"/>
                      <a:pt x="241" y="409"/>
                      <a:pt x="242" y="410"/>
                    </a:cubicBezTo>
                    <a:cubicBezTo>
                      <a:pt x="243" y="412"/>
                      <a:pt x="244" y="414"/>
                      <a:pt x="245" y="418"/>
                    </a:cubicBezTo>
                    <a:cubicBezTo>
                      <a:pt x="245" y="419"/>
                      <a:pt x="245" y="419"/>
                      <a:pt x="245" y="419"/>
                    </a:cubicBezTo>
                    <a:cubicBezTo>
                      <a:pt x="245" y="419"/>
                      <a:pt x="245" y="419"/>
                      <a:pt x="245" y="419"/>
                    </a:cubicBezTo>
                    <a:cubicBezTo>
                      <a:pt x="245" y="419"/>
                      <a:pt x="245" y="420"/>
                      <a:pt x="244" y="420"/>
                    </a:cubicBezTo>
                    <a:cubicBezTo>
                      <a:pt x="242" y="421"/>
                      <a:pt x="240" y="422"/>
                      <a:pt x="237" y="422"/>
                    </a:cubicBezTo>
                    <a:cubicBezTo>
                      <a:pt x="234" y="422"/>
                      <a:pt x="232" y="422"/>
                      <a:pt x="230" y="422"/>
                    </a:cubicBezTo>
                    <a:cubicBezTo>
                      <a:pt x="229" y="422"/>
                      <a:pt x="228" y="422"/>
                      <a:pt x="227" y="422"/>
                    </a:cubicBezTo>
                    <a:cubicBezTo>
                      <a:pt x="227" y="422"/>
                      <a:pt x="227" y="422"/>
                      <a:pt x="227" y="422"/>
                    </a:cubicBezTo>
                    <a:cubicBezTo>
                      <a:pt x="226" y="422"/>
                      <a:pt x="226" y="422"/>
                      <a:pt x="226" y="422"/>
                    </a:cubicBezTo>
                    <a:cubicBezTo>
                      <a:pt x="225" y="430"/>
                      <a:pt x="225" y="430"/>
                      <a:pt x="225" y="430"/>
                    </a:cubicBezTo>
                    <a:cubicBezTo>
                      <a:pt x="225" y="430"/>
                      <a:pt x="231" y="432"/>
                      <a:pt x="237" y="432"/>
                    </a:cubicBezTo>
                    <a:cubicBezTo>
                      <a:pt x="241" y="432"/>
                      <a:pt x="245" y="431"/>
                      <a:pt x="249" y="429"/>
                    </a:cubicBezTo>
                    <a:cubicBezTo>
                      <a:pt x="250" y="428"/>
                      <a:pt x="252" y="427"/>
                      <a:pt x="253" y="425"/>
                    </a:cubicBezTo>
                    <a:cubicBezTo>
                      <a:pt x="255" y="423"/>
                      <a:pt x="256" y="421"/>
                      <a:pt x="256" y="419"/>
                    </a:cubicBezTo>
                    <a:cubicBezTo>
                      <a:pt x="256" y="414"/>
                      <a:pt x="257" y="409"/>
                      <a:pt x="257" y="405"/>
                    </a:cubicBezTo>
                    <a:cubicBezTo>
                      <a:pt x="257" y="403"/>
                      <a:pt x="257" y="401"/>
                      <a:pt x="256" y="399"/>
                    </a:cubicBezTo>
                    <a:cubicBezTo>
                      <a:pt x="256" y="396"/>
                      <a:pt x="254" y="393"/>
                      <a:pt x="251" y="391"/>
                    </a:cubicBezTo>
                    <a:cubicBezTo>
                      <a:pt x="248" y="389"/>
                      <a:pt x="244" y="387"/>
                      <a:pt x="239" y="385"/>
                    </a:cubicBezTo>
                    <a:cubicBezTo>
                      <a:pt x="237" y="389"/>
                      <a:pt x="237" y="389"/>
                      <a:pt x="237" y="389"/>
                    </a:cubicBezTo>
                    <a:cubicBezTo>
                      <a:pt x="239" y="385"/>
                      <a:pt x="239" y="385"/>
                      <a:pt x="239" y="385"/>
                    </a:cubicBezTo>
                    <a:cubicBezTo>
                      <a:pt x="233" y="383"/>
                      <a:pt x="233" y="383"/>
                      <a:pt x="233" y="383"/>
                    </a:cubicBezTo>
                    <a:cubicBezTo>
                      <a:pt x="232" y="386"/>
                      <a:pt x="232" y="386"/>
                      <a:pt x="232" y="386"/>
                    </a:cubicBezTo>
                    <a:cubicBezTo>
                      <a:pt x="233" y="383"/>
                      <a:pt x="233" y="383"/>
                      <a:pt x="233" y="383"/>
                    </a:cubicBezTo>
                    <a:cubicBezTo>
                      <a:pt x="233" y="383"/>
                      <a:pt x="233" y="383"/>
                      <a:pt x="233" y="382"/>
                    </a:cubicBezTo>
                    <a:cubicBezTo>
                      <a:pt x="232" y="381"/>
                      <a:pt x="231" y="380"/>
                      <a:pt x="230" y="378"/>
                    </a:cubicBezTo>
                    <a:cubicBezTo>
                      <a:pt x="228" y="376"/>
                      <a:pt x="227" y="373"/>
                      <a:pt x="226" y="370"/>
                    </a:cubicBezTo>
                    <a:cubicBezTo>
                      <a:pt x="225" y="367"/>
                      <a:pt x="224" y="364"/>
                      <a:pt x="224" y="362"/>
                    </a:cubicBezTo>
                    <a:cubicBezTo>
                      <a:pt x="224" y="362"/>
                      <a:pt x="224" y="362"/>
                      <a:pt x="224" y="362"/>
                    </a:cubicBezTo>
                    <a:cubicBezTo>
                      <a:pt x="224" y="361"/>
                      <a:pt x="224" y="361"/>
                      <a:pt x="224" y="361"/>
                    </a:cubicBezTo>
                    <a:cubicBezTo>
                      <a:pt x="224" y="361"/>
                      <a:pt x="224" y="361"/>
                      <a:pt x="224" y="361"/>
                    </a:cubicBezTo>
                    <a:cubicBezTo>
                      <a:pt x="224" y="360"/>
                      <a:pt x="225" y="358"/>
                      <a:pt x="225" y="356"/>
                    </a:cubicBezTo>
                    <a:cubicBezTo>
                      <a:pt x="225" y="347"/>
                      <a:pt x="221" y="337"/>
                      <a:pt x="218" y="328"/>
                    </a:cubicBezTo>
                    <a:cubicBezTo>
                      <a:pt x="215" y="319"/>
                      <a:pt x="211" y="312"/>
                      <a:pt x="210" y="310"/>
                    </a:cubicBezTo>
                    <a:cubicBezTo>
                      <a:pt x="210" y="310"/>
                      <a:pt x="210" y="310"/>
                      <a:pt x="210" y="310"/>
                    </a:cubicBezTo>
                    <a:cubicBezTo>
                      <a:pt x="210" y="310"/>
                      <a:pt x="210" y="310"/>
                      <a:pt x="210" y="310"/>
                    </a:cubicBezTo>
                    <a:cubicBezTo>
                      <a:pt x="206" y="301"/>
                      <a:pt x="197" y="292"/>
                      <a:pt x="187" y="286"/>
                    </a:cubicBezTo>
                    <a:cubicBezTo>
                      <a:pt x="185" y="290"/>
                      <a:pt x="185" y="290"/>
                      <a:pt x="185" y="290"/>
                    </a:cubicBezTo>
                    <a:cubicBezTo>
                      <a:pt x="189" y="288"/>
                      <a:pt x="189" y="288"/>
                      <a:pt x="189" y="288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2" y="282"/>
                      <a:pt x="182" y="282"/>
                      <a:pt x="182" y="282"/>
                    </a:cubicBezTo>
                    <a:cubicBezTo>
                      <a:pt x="186" y="282"/>
                      <a:pt x="186" y="282"/>
                      <a:pt x="186" y="282"/>
                    </a:cubicBezTo>
                    <a:cubicBezTo>
                      <a:pt x="186" y="279"/>
                      <a:pt x="186" y="272"/>
                      <a:pt x="186" y="264"/>
                    </a:cubicBezTo>
                    <a:cubicBezTo>
                      <a:pt x="186" y="256"/>
                      <a:pt x="186" y="246"/>
                      <a:pt x="184" y="235"/>
                    </a:cubicBezTo>
                    <a:cubicBezTo>
                      <a:pt x="180" y="236"/>
                      <a:pt x="180" y="236"/>
                      <a:pt x="180" y="236"/>
                    </a:cubicBezTo>
                    <a:cubicBezTo>
                      <a:pt x="179" y="240"/>
                      <a:pt x="179" y="240"/>
                      <a:pt x="179" y="240"/>
                    </a:cubicBezTo>
                    <a:cubicBezTo>
                      <a:pt x="184" y="241"/>
                      <a:pt x="184" y="241"/>
                      <a:pt x="184" y="241"/>
                    </a:cubicBezTo>
                    <a:cubicBezTo>
                      <a:pt x="185" y="237"/>
                      <a:pt x="185" y="237"/>
                      <a:pt x="185" y="237"/>
                    </a:cubicBezTo>
                    <a:cubicBezTo>
                      <a:pt x="182" y="240"/>
                      <a:pt x="182" y="240"/>
                      <a:pt x="182" y="240"/>
                    </a:cubicBezTo>
                    <a:cubicBezTo>
                      <a:pt x="187" y="244"/>
                      <a:pt x="191" y="248"/>
                      <a:pt x="196" y="253"/>
                    </a:cubicBezTo>
                    <a:cubicBezTo>
                      <a:pt x="208" y="263"/>
                      <a:pt x="221" y="274"/>
                      <a:pt x="232" y="286"/>
                    </a:cubicBezTo>
                    <a:cubicBezTo>
                      <a:pt x="243" y="297"/>
                      <a:pt x="252" y="309"/>
                      <a:pt x="255" y="318"/>
                    </a:cubicBezTo>
                    <a:cubicBezTo>
                      <a:pt x="258" y="326"/>
                      <a:pt x="264" y="334"/>
                      <a:pt x="269" y="341"/>
                    </a:cubicBezTo>
                    <a:cubicBezTo>
                      <a:pt x="272" y="345"/>
                      <a:pt x="275" y="348"/>
                      <a:pt x="276" y="351"/>
                    </a:cubicBezTo>
                    <a:cubicBezTo>
                      <a:pt x="277" y="352"/>
                      <a:pt x="278" y="354"/>
                      <a:pt x="279" y="355"/>
                    </a:cubicBezTo>
                    <a:cubicBezTo>
                      <a:pt x="279" y="356"/>
                      <a:pt x="280" y="356"/>
                      <a:pt x="280" y="356"/>
                    </a:cubicBezTo>
                    <a:cubicBezTo>
                      <a:pt x="287" y="354"/>
                      <a:pt x="287" y="354"/>
                      <a:pt x="287" y="354"/>
                    </a:cubicBezTo>
                    <a:cubicBezTo>
                      <a:pt x="287" y="353"/>
                      <a:pt x="286" y="352"/>
                      <a:pt x="286" y="351"/>
                    </a:cubicBezTo>
                    <a:cubicBezTo>
                      <a:pt x="284" y="349"/>
                      <a:pt x="283" y="346"/>
                      <a:pt x="281" y="343"/>
                    </a:cubicBezTo>
                    <a:cubicBezTo>
                      <a:pt x="278" y="339"/>
                      <a:pt x="274" y="334"/>
                      <a:pt x="271" y="329"/>
                    </a:cubicBezTo>
                    <a:cubicBezTo>
                      <a:pt x="267" y="324"/>
                      <a:pt x="264" y="319"/>
                      <a:pt x="263" y="315"/>
                    </a:cubicBezTo>
                    <a:cubicBezTo>
                      <a:pt x="258" y="304"/>
                      <a:pt x="249" y="292"/>
                      <a:pt x="237" y="280"/>
                    </a:cubicBezTo>
                    <a:cubicBezTo>
                      <a:pt x="226" y="269"/>
                      <a:pt x="213" y="257"/>
                      <a:pt x="202" y="247"/>
                    </a:cubicBezTo>
                    <a:cubicBezTo>
                      <a:pt x="197" y="242"/>
                      <a:pt x="192" y="238"/>
                      <a:pt x="188" y="234"/>
                    </a:cubicBezTo>
                    <a:cubicBezTo>
                      <a:pt x="187" y="233"/>
                      <a:pt x="187" y="233"/>
                      <a:pt x="187" y="233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1" y="232"/>
                      <a:pt x="181" y="232"/>
                      <a:pt x="181" y="232"/>
                    </a:cubicBezTo>
                    <a:cubicBezTo>
                      <a:pt x="175" y="231"/>
                      <a:pt x="175" y="231"/>
                      <a:pt x="175" y="231"/>
                    </a:cubicBezTo>
                    <a:cubicBezTo>
                      <a:pt x="176" y="237"/>
                      <a:pt x="176" y="237"/>
                      <a:pt x="176" y="237"/>
                    </a:cubicBezTo>
                    <a:cubicBezTo>
                      <a:pt x="178" y="247"/>
                      <a:pt x="178" y="256"/>
                      <a:pt x="178" y="264"/>
                    </a:cubicBezTo>
                    <a:cubicBezTo>
                      <a:pt x="178" y="272"/>
                      <a:pt x="178" y="278"/>
                      <a:pt x="178" y="282"/>
                    </a:cubicBezTo>
                    <a:cubicBezTo>
                      <a:pt x="178" y="282"/>
                      <a:pt x="178" y="282"/>
                      <a:pt x="178" y="282"/>
                    </a:cubicBezTo>
                    <a:cubicBezTo>
                      <a:pt x="178" y="283"/>
                      <a:pt x="178" y="283"/>
                      <a:pt x="178" y="283"/>
                    </a:cubicBezTo>
                    <a:cubicBezTo>
                      <a:pt x="182" y="291"/>
                      <a:pt x="182" y="291"/>
                      <a:pt x="182" y="291"/>
                    </a:cubicBezTo>
                    <a:cubicBezTo>
                      <a:pt x="182" y="293"/>
                      <a:pt x="182" y="293"/>
                      <a:pt x="182" y="293"/>
                    </a:cubicBezTo>
                    <a:cubicBezTo>
                      <a:pt x="183" y="293"/>
                      <a:pt x="183" y="293"/>
                      <a:pt x="183" y="293"/>
                    </a:cubicBezTo>
                    <a:cubicBezTo>
                      <a:pt x="192" y="298"/>
                      <a:pt x="200" y="307"/>
                      <a:pt x="203" y="314"/>
                    </a:cubicBezTo>
                    <a:cubicBezTo>
                      <a:pt x="203" y="314"/>
                      <a:pt x="203" y="314"/>
                      <a:pt x="203" y="314"/>
                    </a:cubicBezTo>
                    <a:cubicBezTo>
                      <a:pt x="203" y="314"/>
                      <a:pt x="203" y="314"/>
                      <a:pt x="203" y="314"/>
                    </a:cubicBezTo>
                    <a:cubicBezTo>
                      <a:pt x="204" y="315"/>
                      <a:pt x="207" y="322"/>
                      <a:pt x="211" y="331"/>
                    </a:cubicBezTo>
                    <a:cubicBezTo>
                      <a:pt x="214" y="339"/>
                      <a:pt x="217" y="349"/>
                      <a:pt x="217" y="356"/>
                    </a:cubicBezTo>
                    <a:cubicBezTo>
                      <a:pt x="217" y="358"/>
                      <a:pt x="216" y="359"/>
                      <a:pt x="216" y="360"/>
                    </a:cubicBezTo>
                    <a:cubicBezTo>
                      <a:pt x="220" y="361"/>
                      <a:pt x="220" y="361"/>
                      <a:pt x="220" y="361"/>
                    </a:cubicBezTo>
                    <a:cubicBezTo>
                      <a:pt x="216" y="360"/>
                      <a:pt x="216" y="360"/>
                      <a:pt x="216" y="360"/>
                    </a:cubicBezTo>
                    <a:cubicBezTo>
                      <a:pt x="216" y="361"/>
                      <a:pt x="216" y="361"/>
                      <a:pt x="216" y="362"/>
                    </a:cubicBezTo>
                    <a:cubicBezTo>
                      <a:pt x="216" y="365"/>
                      <a:pt x="217" y="367"/>
                      <a:pt x="217" y="370"/>
                    </a:cubicBezTo>
                    <a:cubicBezTo>
                      <a:pt x="218" y="374"/>
                      <a:pt x="220" y="378"/>
                      <a:pt x="222" y="381"/>
                    </a:cubicBezTo>
                    <a:cubicBezTo>
                      <a:pt x="223" y="383"/>
                      <a:pt x="224" y="385"/>
                      <a:pt x="226" y="386"/>
                    </a:cubicBezTo>
                    <a:cubicBezTo>
                      <a:pt x="227" y="388"/>
                      <a:pt x="228" y="389"/>
                      <a:pt x="230" y="390"/>
                    </a:cubicBezTo>
                    <a:cubicBezTo>
                      <a:pt x="230" y="390"/>
                      <a:pt x="230" y="390"/>
                      <a:pt x="230" y="390"/>
                    </a:cubicBezTo>
                    <a:cubicBezTo>
                      <a:pt x="230" y="390"/>
                      <a:pt x="230" y="390"/>
                      <a:pt x="230" y="390"/>
                    </a:cubicBezTo>
                    <a:cubicBezTo>
                      <a:pt x="236" y="393"/>
                      <a:pt x="236" y="393"/>
                      <a:pt x="236" y="393"/>
                    </a:cubicBezTo>
                    <a:cubicBezTo>
                      <a:pt x="236" y="393"/>
                      <a:pt x="236" y="393"/>
                      <a:pt x="236" y="393"/>
                    </a:cubicBezTo>
                    <a:cubicBezTo>
                      <a:pt x="236" y="393"/>
                      <a:pt x="236" y="393"/>
                      <a:pt x="236" y="393"/>
                    </a:cubicBezTo>
                    <a:cubicBezTo>
                      <a:pt x="242" y="395"/>
                      <a:pt x="246" y="397"/>
                      <a:pt x="247" y="399"/>
                    </a:cubicBezTo>
                    <a:cubicBezTo>
                      <a:pt x="248" y="399"/>
                      <a:pt x="249" y="400"/>
                      <a:pt x="249" y="401"/>
                    </a:cubicBezTo>
                    <a:cubicBezTo>
                      <a:pt x="249" y="402"/>
                      <a:pt x="249" y="403"/>
                      <a:pt x="249" y="405"/>
                    </a:cubicBezTo>
                    <a:cubicBezTo>
                      <a:pt x="249" y="408"/>
                      <a:pt x="248" y="412"/>
                      <a:pt x="248" y="418"/>
                    </a:cubicBezTo>
                    <a:cubicBezTo>
                      <a:pt x="248" y="419"/>
                      <a:pt x="247" y="420"/>
                      <a:pt x="247" y="421"/>
                    </a:cubicBezTo>
                    <a:cubicBezTo>
                      <a:pt x="246" y="421"/>
                      <a:pt x="245" y="422"/>
                      <a:pt x="243" y="423"/>
                    </a:cubicBezTo>
                    <a:cubicBezTo>
                      <a:pt x="242" y="423"/>
                      <a:pt x="239" y="424"/>
                      <a:pt x="237" y="424"/>
                    </a:cubicBezTo>
                    <a:cubicBezTo>
                      <a:pt x="235" y="424"/>
                      <a:pt x="232" y="423"/>
                      <a:pt x="230" y="423"/>
                    </a:cubicBezTo>
                    <a:cubicBezTo>
                      <a:pt x="229" y="423"/>
                      <a:pt x="228" y="423"/>
                      <a:pt x="228" y="423"/>
                    </a:cubicBezTo>
                    <a:cubicBezTo>
                      <a:pt x="227" y="422"/>
                      <a:pt x="227" y="422"/>
                      <a:pt x="227" y="422"/>
                    </a:cubicBezTo>
                    <a:cubicBezTo>
                      <a:pt x="227" y="422"/>
                      <a:pt x="227" y="422"/>
                      <a:pt x="227" y="422"/>
                    </a:cubicBezTo>
                    <a:cubicBezTo>
                      <a:pt x="226" y="426"/>
                      <a:pt x="226" y="426"/>
                      <a:pt x="226" y="426"/>
                    </a:cubicBezTo>
                    <a:cubicBezTo>
                      <a:pt x="226" y="430"/>
                      <a:pt x="226" y="430"/>
                      <a:pt x="226" y="430"/>
                    </a:cubicBezTo>
                    <a:cubicBezTo>
                      <a:pt x="226" y="430"/>
                      <a:pt x="228" y="430"/>
                      <a:pt x="230" y="430"/>
                    </a:cubicBezTo>
                    <a:cubicBezTo>
                      <a:pt x="233" y="430"/>
                      <a:pt x="238" y="430"/>
                      <a:pt x="243" y="429"/>
                    </a:cubicBezTo>
                    <a:cubicBezTo>
                      <a:pt x="245" y="428"/>
                      <a:pt x="247" y="428"/>
                      <a:pt x="250" y="426"/>
                    </a:cubicBezTo>
                    <a:cubicBezTo>
                      <a:pt x="250" y="425"/>
                      <a:pt x="251" y="424"/>
                      <a:pt x="252" y="423"/>
                    </a:cubicBezTo>
                    <a:cubicBezTo>
                      <a:pt x="253" y="422"/>
                      <a:pt x="253" y="420"/>
                      <a:pt x="253" y="419"/>
                    </a:cubicBezTo>
                    <a:cubicBezTo>
                      <a:pt x="253" y="418"/>
                      <a:pt x="253" y="417"/>
                      <a:pt x="253" y="416"/>
                    </a:cubicBezTo>
                    <a:cubicBezTo>
                      <a:pt x="251" y="412"/>
                      <a:pt x="250" y="409"/>
                      <a:pt x="249" y="407"/>
                    </a:cubicBezTo>
                    <a:cubicBezTo>
                      <a:pt x="248" y="405"/>
                      <a:pt x="247" y="403"/>
                      <a:pt x="245" y="402"/>
                    </a:cubicBezTo>
                    <a:cubicBezTo>
                      <a:pt x="243" y="401"/>
                      <a:pt x="241" y="400"/>
                      <a:pt x="239" y="400"/>
                    </a:cubicBezTo>
                    <a:cubicBezTo>
                      <a:pt x="237" y="399"/>
                      <a:pt x="236" y="399"/>
                      <a:pt x="234" y="398"/>
                    </a:cubicBezTo>
                    <a:cubicBezTo>
                      <a:pt x="232" y="402"/>
                      <a:pt x="232" y="402"/>
                      <a:pt x="232" y="402"/>
                    </a:cubicBezTo>
                    <a:cubicBezTo>
                      <a:pt x="234" y="398"/>
                      <a:pt x="234" y="398"/>
                      <a:pt x="234" y="398"/>
                    </a:cubicBezTo>
                    <a:cubicBezTo>
                      <a:pt x="227" y="395"/>
                      <a:pt x="227" y="395"/>
                      <a:pt x="227" y="395"/>
                    </a:cubicBezTo>
                    <a:cubicBezTo>
                      <a:pt x="225" y="399"/>
                      <a:pt x="225" y="399"/>
                      <a:pt x="225" y="399"/>
                    </a:cubicBezTo>
                    <a:cubicBezTo>
                      <a:pt x="227" y="395"/>
                      <a:pt x="227" y="395"/>
                      <a:pt x="227" y="395"/>
                    </a:cubicBezTo>
                    <a:cubicBezTo>
                      <a:pt x="226" y="394"/>
                      <a:pt x="224" y="392"/>
                      <a:pt x="221" y="389"/>
                    </a:cubicBezTo>
                    <a:cubicBezTo>
                      <a:pt x="218" y="385"/>
                      <a:pt x="216" y="379"/>
                      <a:pt x="214" y="373"/>
                    </a:cubicBezTo>
                    <a:cubicBezTo>
                      <a:pt x="212" y="367"/>
                      <a:pt x="210" y="361"/>
                      <a:pt x="210" y="356"/>
                    </a:cubicBezTo>
                    <a:cubicBezTo>
                      <a:pt x="210" y="354"/>
                      <a:pt x="211" y="352"/>
                      <a:pt x="211" y="351"/>
                    </a:cubicBezTo>
                    <a:cubicBezTo>
                      <a:pt x="207" y="350"/>
                      <a:pt x="207" y="350"/>
                      <a:pt x="207" y="350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3" y="349"/>
                      <a:pt x="203" y="349"/>
                      <a:pt x="203" y="349"/>
                    </a:cubicBezTo>
                    <a:cubicBezTo>
                      <a:pt x="207" y="350"/>
                      <a:pt x="207" y="350"/>
                      <a:pt x="207" y="350"/>
                    </a:cubicBezTo>
                    <a:cubicBezTo>
                      <a:pt x="211" y="351"/>
                      <a:pt x="211" y="351"/>
                      <a:pt x="211" y="351"/>
                    </a:cubicBezTo>
                    <a:cubicBezTo>
                      <a:pt x="211" y="350"/>
                      <a:pt x="211" y="350"/>
                      <a:pt x="211" y="349"/>
                    </a:cubicBezTo>
                    <a:cubicBezTo>
                      <a:pt x="211" y="347"/>
                      <a:pt x="211" y="345"/>
                      <a:pt x="210" y="342"/>
                    </a:cubicBezTo>
                    <a:cubicBezTo>
                      <a:pt x="208" y="334"/>
                      <a:pt x="204" y="322"/>
                      <a:pt x="200" y="313"/>
                    </a:cubicBezTo>
                    <a:cubicBezTo>
                      <a:pt x="199" y="312"/>
                      <a:pt x="198" y="310"/>
                      <a:pt x="196" y="309"/>
                    </a:cubicBezTo>
                    <a:cubicBezTo>
                      <a:pt x="194" y="307"/>
                      <a:pt x="191" y="305"/>
                      <a:pt x="188" y="303"/>
                    </a:cubicBezTo>
                    <a:cubicBezTo>
                      <a:pt x="186" y="301"/>
                      <a:pt x="183" y="300"/>
                      <a:pt x="180" y="298"/>
                    </a:cubicBezTo>
                    <a:cubicBezTo>
                      <a:pt x="178" y="301"/>
                      <a:pt x="178" y="301"/>
                      <a:pt x="178" y="301"/>
                    </a:cubicBezTo>
                    <a:cubicBezTo>
                      <a:pt x="180" y="298"/>
                      <a:pt x="180" y="298"/>
                      <a:pt x="180" y="298"/>
                    </a:cubicBezTo>
                    <a:cubicBezTo>
                      <a:pt x="179" y="298"/>
                      <a:pt x="179" y="298"/>
                      <a:pt x="179" y="298"/>
                    </a:cubicBezTo>
                    <a:cubicBezTo>
                      <a:pt x="174" y="294"/>
                      <a:pt x="174" y="294"/>
                      <a:pt x="174" y="294"/>
                    </a:cubicBezTo>
                    <a:cubicBezTo>
                      <a:pt x="173" y="300"/>
                      <a:pt x="173" y="300"/>
                      <a:pt x="173" y="300"/>
                    </a:cubicBezTo>
                    <a:cubicBezTo>
                      <a:pt x="173" y="304"/>
                      <a:pt x="172" y="308"/>
                      <a:pt x="172" y="312"/>
                    </a:cubicBezTo>
                    <a:cubicBezTo>
                      <a:pt x="172" y="312"/>
                      <a:pt x="172" y="312"/>
                      <a:pt x="172" y="312"/>
                    </a:cubicBezTo>
                    <a:cubicBezTo>
                      <a:pt x="172" y="312"/>
                      <a:pt x="172" y="312"/>
                      <a:pt x="172" y="312"/>
                    </a:cubicBezTo>
                    <a:cubicBezTo>
                      <a:pt x="171" y="320"/>
                      <a:pt x="167" y="330"/>
                      <a:pt x="162" y="338"/>
                    </a:cubicBezTo>
                    <a:cubicBezTo>
                      <a:pt x="160" y="342"/>
                      <a:pt x="158" y="346"/>
                      <a:pt x="157" y="348"/>
                    </a:cubicBezTo>
                    <a:cubicBezTo>
                      <a:pt x="156" y="350"/>
                      <a:pt x="155" y="351"/>
                      <a:pt x="155" y="352"/>
                    </a:cubicBezTo>
                    <a:cubicBezTo>
                      <a:pt x="154" y="352"/>
                      <a:pt x="154" y="353"/>
                      <a:pt x="154" y="353"/>
                    </a:cubicBezTo>
                    <a:cubicBezTo>
                      <a:pt x="154" y="353"/>
                      <a:pt x="154" y="353"/>
                      <a:pt x="154" y="354"/>
                    </a:cubicBezTo>
                    <a:cubicBezTo>
                      <a:pt x="154" y="354"/>
                      <a:pt x="154" y="354"/>
                      <a:pt x="154" y="354"/>
                    </a:cubicBezTo>
                    <a:cubicBezTo>
                      <a:pt x="154" y="354"/>
                      <a:pt x="154" y="354"/>
                      <a:pt x="154" y="354"/>
                    </a:cubicBezTo>
                    <a:cubicBezTo>
                      <a:pt x="152" y="358"/>
                      <a:pt x="151" y="362"/>
                      <a:pt x="151" y="367"/>
                    </a:cubicBezTo>
                    <a:cubicBezTo>
                      <a:pt x="151" y="371"/>
                      <a:pt x="152" y="375"/>
                      <a:pt x="153" y="379"/>
                    </a:cubicBezTo>
                    <a:cubicBezTo>
                      <a:pt x="157" y="391"/>
                      <a:pt x="158" y="403"/>
                      <a:pt x="158" y="415"/>
                    </a:cubicBezTo>
                    <a:cubicBezTo>
                      <a:pt x="158" y="441"/>
                      <a:pt x="150" y="463"/>
                      <a:pt x="148" y="469"/>
                    </a:cubicBezTo>
                    <a:cubicBezTo>
                      <a:pt x="155" y="472"/>
                      <a:pt x="155" y="472"/>
                      <a:pt x="155" y="472"/>
                    </a:cubicBezTo>
                    <a:moveTo>
                      <a:pt x="0" y="5"/>
                    </a:moveTo>
                    <a:cubicBezTo>
                      <a:pt x="8" y="14"/>
                      <a:pt x="17" y="25"/>
                      <a:pt x="26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44" y="66"/>
                      <a:pt x="75" y="98"/>
                      <a:pt x="103" y="131"/>
                    </a:cubicBezTo>
                    <a:cubicBezTo>
                      <a:pt x="117" y="147"/>
                      <a:pt x="130" y="164"/>
                      <a:pt x="140" y="180"/>
                    </a:cubicBezTo>
                    <a:cubicBezTo>
                      <a:pt x="150" y="197"/>
                      <a:pt x="157" y="213"/>
                      <a:pt x="159" y="229"/>
                    </a:cubicBezTo>
                    <a:cubicBezTo>
                      <a:pt x="159" y="229"/>
                      <a:pt x="159" y="229"/>
                      <a:pt x="159" y="229"/>
                    </a:cubicBezTo>
                    <a:cubicBezTo>
                      <a:pt x="159" y="229"/>
                      <a:pt x="159" y="229"/>
                      <a:pt x="159" y="229"/>
                    </a:cubicBezTo>
                    <a:cubicBezTo>
                      <a:pt x="162" y="245"/>
                      <a:pt x="161" y="266"/>
                      <a:pt x="161" y="292"/>
                    </a:cubicBezTo>
                    <a:cubicBezTo>
                      <a:pt x="165" y="292"/>
                      <a:pt x="165" y="292"/>
                      <a:pt x="165" y="292"/>
                    </a:cubicBezTo>
                    <a:cubicBezTo>
                      <a:pt x="162" y="291"/>
                      <a:pt x="162" y="291"/>
                      <a:pt x="162" y="291"/>
                    </a:cubicBezTo>
                    <a:cubicBezTo>
                      <a:pt x="160" y="297"/>
                      <a:pt x="159" y="304"/>
                      <a:pt x="158" y="311"/>
                    </a:cubicBezTo>
                    <a:cubicBezTo>
                      <a:pt x="158" y="314"/>
                      <a:pt x="157" y="320"/>
                      <a:pt x="156" y="325"/>
                    </a:cubicBezTo>
                    <a:cubicBezTo>
                      <a:pt x="155" y="328"/>
                      <a:pt x="155" y="330"/>
                      <a:pt x="154" y="331"/>
                    </a:cubicBezTo>
                    <a:cubicBezTo>
                      <a:pt x="154" y="332"/>
                      <a:pt x="154" y="333"/>
                      <a:pt x="154" y="333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5" y="334"/>
                      <a:pt x="155" y="334"/>
                      <a:pt x="155" y="334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5" y="334"/>
                      <a:pt x="155" y="334"/>
                      <a:pt x="155" y="334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4" y="333"/>
                      <a:pt x="154" y="333"/>
                      <a:pt x="154" y="333"/>
                    </a:cubicBezTo>
                    <a:cubicBezTo>
                      <a:pt x="152" y="333"/>
                      <a:pt x="151" y="335"/>
                      <a:pt x="149" y="336"/>
                    </a:cubicBezTo>
                    <a:cubicBezTo>
                      <a:pt x="147" y="339"/>
                      <a:pt x="146" y="341"/>
                      <a:pt x="146" y="344"/>
                    </a:cubicBezTo>
                    <a:cubicBezTo>
                      <a:pt x="145" y="346"/>
                      <a:pt x="144" y="349"/>
                      <a:pt x="143" y="351"/>
                    </a:cubicBezTo>
                    <a:cubicBezTo>
                      <a:pt x="140" y="357"/>
                      <a:pt x="139" y="364"/>
                      <a:pt x="139" y="371"/>
                    </a:cubicBezTo>
                    <a:cubicBezTo>
                      <a:pt x="139" y="376"/>
                      <a:pt x="139" y="380"/>
                      <a:pt x="141" y="385"/>
                    </a:cubicBezTo>
                    <a:cubicBezTo>
                      <a:pt x="143" y="397"/>
                      <a:pt x="145" y="408"/>
                      <a:pt x="145" y="419"/>
                    </a:cubicBezTo>
                    <a:cubicBezTo>
                      <a:pt x="145" y="434"/>
                      <a:pt x="142" y="446"/>
                      <a:pt x="140" y="455"/>
                    </a:cubicBezTo>
                    <a:cubicBezTo>
                      <a:pt x="138" y="460"/>
                      <a:pt x="137" y="463"/>
                      <a:pt x="135" y="465"/>
                    </a:cubicBezTo>
                    <a:cubicBezTo>
                      <a:pt x="135" y="466"/>
                      <a:pt x="134" y="467"/>
                      <a:pt x="134" y="468"/>
                    </a:cubicBezTo>
                    <a:cubicBezTo>
                      <a:pt x="134" y="468"/>
                      <a:pt x="134" y="468"/>
                      <a:pt x="134" y="468"/>
                    </a:cubicBezTo>
                    <a:cubicBezTo>
                      <a:pt x="134" y="468"/>
                      <a:pt x="134" y="468"/>
                      <a:pt x="134" y="468"/>
                    </a:cubicBezTo>
                    <a:cubicBezTo>
                      <a:pt x="135" y="469"/>
                      <a:pt x="135" y="469"/>
                      <a:pt x="135" y="469"/>
                    </a:cubicBezTo>
                    <a:cubicBezTo>
                      <a:pt x="135" y="467"/>
                      <a:pt x="135" y="467"/>
                      <a:pt x="135" y="467"/>
                    </a:cubicBezTo>
                    <a:cubicBezTo>
                      <a:pt x="134" y="467"/>
                      <a:pt x="134" y="468"/>
                      <a:pt x="134" y="468"/>
                    </a:cubicBezTo>
                    <a:cubicBezTo>
                      <a:pt x="135" y="469"/>
                      <a:pt x="135" y="469"/>
                      <a:pt x="135" y="469"/>
                    </a:cubicBezTo>
                    <a:cubicBezTo>
                      <a:pt x="135" y="467"/>
                      <a:pt x="135" y="467"/>
                      <a:pt x="135" y="467"/>
                    </a:cubicBezTo>
                    <a:cubicBezTo>
                      <a:pt x="135" y="470"/>
                      <a:pt x="135" y="470"/>
                      <a:pt x="135" y="470"/>
                    </a:cubicBezTo>
                    <a:cubicBezTo>
                      <a:pt x="135" y="468"/>
                      <a:pt x="135" y="468"/>
                      <a:pt x="135" y="468"/>
                    </a:cubicBezTo>
                    <a:cubicBezTo>
                      <a:pt x="135" y="467"/>
                      <a:pt x="135" y="467"/>
                      <a:pt x="135" y="467"/>
                    </a:cubicBezTo>
                    <a:cubicBezTo>
                      <a:pt x="135" y="470"/>
                      <a:pt x="135" y="470"/>
                      <a:pt x="135" y="470"/>
                    </a:cubicBezTo>
                    <a:cubicBezTo>
                      <a:pt x="135" y="468"/>
                      <a:pt x="135" y="468"/>
                      <a:pt x="135" y="468"/>
                    </a:cubicBezTo>
                    <a:cubicBezTo>
                      <a:pt x="133" y="475"/>
                      <a:pt x="133" y="475"/>
                      <a:pt x="133" y="475"/>
                    </a:cubicBezTo>
                    <a:cubicBezTo>
                      <a:pt x="134" y="475"/>
                      <a:pt x="134" y="475"/>
                      <a:pt x="135" y="475"/>
                    </a:cubicBezTo>
                    <a:cubicBezTo>
                      <a:pt x="136" y="475"/>
                      <a:pt x="137" y="475"/>
                      <a:pt x="137" y="475"/>
                    </a:cubicBezTo>
                    <a:cubicBezTo>
                      <a:pt x="139" y="474"/>
                      <a:pt x="140" y="473"/>
                      <a:pt x="141" y="472"/>
                    </a:cubicBezTo>
                    <a:cubicBezTo>
                      <a:pt x="142" y="470"/>
                      <a:pt x="144" y="467"/>
                      <a:pt x="145" y="464"/>
                    </a:cubicBezTo>
                    <a:cubicBezTo>
                      <a:pt x="149" y="454"/>
                      <a:pt x="153" y="438"/>
                      <a:pt x="153" y="419"/>
                    </a:cubicBezTo>
                    <a:cubicBezTo>
                      <a:pt x="153" y="408"/>
                      <a:pt x="151" y="396"/>
                      <a:pt x="148" y="383"/>
                    </a:cubicBezTo>
                    <a:cubicBezTo>
                      <a:pt x="147" y="379"/>
                      <a:pt x="147" y="375"/>
                      <a:pt x="147" y="371"/>
                    </a:cubicBezTo>
                    <a:cubicBezTo>
                      <a:pt x="147" y="365"/>
                      <a:pt x="148" y="360"/>
                      <a:pt x="150" y="354"/>
                    </a:cubicBezTo>
                    <a:cubicBezTo>
                      <a:pt x="152" y="350"/>
                      <a:pt x="153" y="347"/>
                      <a:pt x="154" y="344"/>
                    </a:cubicBezTo>
                    <a:cubicBezTo>
                      <a:pt x="154" y="343"/>
                      <a:pt x="155" y="342"/>
                      <a:pt x="156" y="341"/>
                    </a:cubicBezTo>
                    <a:cubicBezTo>
                      <a:pt x="156" y="341"/>
                      <a:pt x="157" y="340"/>
                      <a:pt x="157" y="340"/>
                    </a:cubicBezTo>
                    <a:cubicBezTo>
                      <a:pt x="157" y="340"/>
                      <a:pt x="157" y="340"/>
                      <a:pt x="157" y="340"/>
                    </a:cubicBezTo>
                    <a:cubicBezTo>
                      <a:pt x="158" y="340"/>
                      <a:pt x="158" y="340"/>
                      <a:pt x="158" y="340"/>
                    </a:cubicBezTo>
                    <a:cubicBezTo>
                      <a:pt x="159" y="339"/>
                      <a:pt x="160" y="338"/>
                      <a:pt x="160" y="337"/>
                    </a:cubicBezTo>
                    <a:cubicBezTo>
                      <a:pt x="161" y="336"/>
                      <a:pt x="162" y="334"/>
                      <a:pt x="163" y="332"/>
                    </a:cubicBezTo>
                    <a:cubicBezTo>
                      <a:pt x="164" y="325"/>
                      <a:pt x="165" y="316"/>
                      <a:pt x="166" y="312"/>
                    </a:cubicBezTo>
                    <a:cubicBezTo>
                      <a:pt x="167" y="305"/>
                      <a:pt x="168" y="298"/>
                      <a:pt x="169" y="293"/>
                    </a:cubicBezTo>
                    <a:cubicBezTo>
                      <a:pt x="169" y="292"/>
                      <a:pt x="169" y="292"/>
                      <a:pt x="169" y="292"/>
                    </a:cubicBezTo>
                    <a:cubicBezTo>
                      <a:pt x="169" y="292"/>
                      <a:pt x="169" y="292"/>
                      <a:pt x="169" y="292"/>
                    </a:cubicBezTo>
                    <a:cubicBezTo>
                      <a:pt x="169" y="266"/>
                      <a:pt x="170" y="244"/>
                      <a:pt x="167" y="228"/>
                    </a:cubicBezTo>
                    <a:cubicBezTo>
                      <a:pt x="163" y="228"/>
                      <a:pt x="163" y="228"/>
                      <a:pt x="163" y="228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65" y="211"/>
                      <a:pt x="157" y="193"/>
                      <a:pt x="147" y="176"/>
                    </a:cubicBezTo>
                    <a:cubicBezTo>
                      <a:pt x="131" y="151"/>
                      <a:pt x="109" y="125"/>
                      <a:pt x="88" y="101"/>
                    </a:cubicBezTo>
                    <a:cubicBezTo>
                      <a:pt x="66" y="77"/>
                      <a:pt x="46" y="5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4" y="20"/>
                      <a:pt x="14" y="9"/>
                      <a:pt x="6" y="0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44" y="34"/>
                    </a:moveTo>
                    <a:cubicBezTo>
                      <a:pt x="43" y="33"/>
                      <a:pt x="43" y="32"/>
                      <a:pt x="43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48" y="41"/>
                      <a:pt x="72" y="51"/>
                      <a:pt x="97" y="59"/>
                    </a:cubicBezTo>
                    <a:cubicBezTo>
                      <a:pt x="110" y="63"/>
                      <a:pt x="123" y="67"/>
                      <a:pt x="135" y="70"/>
                    </a:cubicBezTo>
                    <a:cubicBezTo>
                      <a:pt x="148" y="73"/>
                      <a:pt x="158" y="75"/>
                      <a:pt x="167" y="75"/>
                    </a:cubicBezTo>
                    <a:cubicBezTo>
                      <a:pt x="168" y="75"/>
                      <a:pt x="169" y="75"/>
                      <a:pt x="171" y="75"/>
                    </a:cubicBezTo>
                    <a:cubicBezTo>
                      <a:pt x="182" y="74"/>
                      <a:pt x="192" y="71"/>
                      <a:pt x="201" y="69"/>
                    </a:cubicBezTo>
                    <a:cubicBezTo>
                      <a:pt x="208" y="67"/>
                      <a:pt x="213" y="66"/>
                      <a:pt x="217" y="66"/>
                    </a:cubicBezTo>
                    <a:cubicBezTo>
                      <a:pt x="220" y="66"/>
                      <a:pt x="221" y="66"/>
                      <a:pt x="222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31" y="64"/>
                      <a:pt x="231" y="64"/>
                      <a:pt x="231" y="64"/>
                    </a:cubicBezTo>
                    <a:cubicBezTo>
                      <a:pt x="230" y="63"/>
                      <a:pt x="230" y="62"/>
                      <a:pt x="229" y="61"/>
                    </a:cubicBezTo>
                    <a:cubicBezTo>
                      <a:pt x="227" y="60"/>
                      <a:pt x="226" y="59"/>
                      <a:pt x="224" y="59"/>
                    </a:cubicBezTo>
                    <a:cubicBezTo>
                      <a:pt x="222" y="58"/>
                      <a:pt x="219" y="58"/>
                      <a:pt x="217" y="58"/>
                    </a:cubicBezTo>
                    <a:cubicBezTo>
                      <a:pt x="212" y="58"/>
                      <a:pt x="206" y="59"/>
                      <a:pt x="199" y="61"/>
                    </a:cubicBezTo>
                    <a:cubicBezTo>
                      <a:pt x="190" y="63"/>
                      <a:pt x="180" y="66"/>
                      <a:pt x="170" y="67"/>
                    </a:cubicBezTo>
                    <a:cubicBezTo>
                      <a:pt x="169" y="67"/>
                      <a:pt x="168" y="67"/>
                      <a:pt x="167" y="67"/>
                    </a:cubicBezTo>
                    <a:cubicBezTo>
                      <a:pt x="160" y="67"/>
                      <a:pt x="149" y="65"/>
                      <a:pt x="137" y="62"/>
                    </a:cubicBezTo>
                    <a:cubicBezTo>
                      <a:pt x="102" y="54"/>
                      <a:pt x="56" y="36"/>
                      <a:pt x="41" y="30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6"/>
                      <a:pt x="36" y="36"/>
                      <a:pt x="36" y="37"/>
                    </a:cubicBezTo>
                    <a:cubicBezTo>
                      <a:pt x="44" y="34"/>
                      <a:pt x="44" y="34"/>
                      <a:pt x="44" y="3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62" name="Freeform 39">
                <a:extLst>
                  <a:ext uri="{FF2B5EF4-FFF2-40B4-BE49-F238E27FC236}">
                    <a16:creationId xmlns:a16="http://schemas.microsoft.com/office/drawing/2014/main" id="{3F485CCD-275E-E924-7BCD-E21554EFA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366"/>
                <a:ext cx="282" cy="1080"/>
              </a:xfrm>
              <a:custGeom>
                <a:avLst/>
                <a:gdLst>
                  <a:gd name="T0" fmla="*/ 17 w 113"/>
                  <a:gd name="T1" fmla="*/ 73 h 405"/>
                  <a:gd name="T2" fmla="*/ 9 w 113"/>
                  <a:gd name="T3" fmla="*/ 102 h 405"/>
                  <a:gd name="T4" fmla="*/ 0 w 113"/>
                  <a:gd name="T5" fmla="*/ 136 h 405"/>
                  <a:gd name="T6" fmla="*/ 13 w 113"/>
                  <a:gd name="T7" fmla="*/ 170 h 405"/>
                  <a:gd name="T8" fmla="*/ 26 w 113"/>
                  <a:gd name="T9" fmla="*/ 187 h 405"/>
                  <a:gd name="T10" fmla="*/ 51 w 113"/>
                  <a:gd name="T11" fmla="*/ 203 h 405"/>
                  <a:gd name="T12" fmla="*/ 71 w 113"/>
                  <a:gd name="T13" fmla="*/ 233 h 405"/>
                  <a:gd name="T14" fmla="*/ 88 w 113"/>
                  <a:gd name="T15" fmla="*/ 249 h 405"/>
                  <a:gd name="T16" fmla="*/ 88 w 113"/>
                  <a:gd name="T17" fmla="*/ 249 h 405"/>
                  <a:gd name="T18" fmla="*/ 106 w 113"/>
                  <a:gd name="T19" fmla="*/ 259 h 405"/>
                  <a:gd name="T20" fmla="*/ 106 w 113"/>
                  <a:gd name="T21" fmla="*/ 251 h 405"/>
                  <a:gd name="T22" fmla="*/ 73 w 113"/>
                  <a:gd name="T23" fmla="*/ 243 h 405"/>
                  <a:gd name="T24" fmla="*/ 48 w 113"/>
                  <a:gd name="T25" fmla="*/ 208 h 405"/>
                  <a:gd name="T26" fmla="*/ 45 w 113"/>
                  <a:gd name="T27" fmla="*/ 207 h 405"/>
                  <a:gd name="T28" fmla="*/ 26 w 113"/>
                  <a:gd name="T29" fmla="*/ 203 h 405"/>
                  <a:gd name="T30" fmla="*/ 26 w 113"/>
                  <a:gd name="T31" fmla="*/ 221 h 405"/>
                  <a:gd name="T32" fmla="*/ 48 w 113"/>
                  <a:gd name="T33" fmla="*/ 263 h 405"/>
                  <a:gd name="T34" fmla="*/ 68 w 113"/>
                  <a:gd name="T35" fmla="*/ 305 h 405"/>
                  <a:gd name="T36" fmla="*/ 68 w 113"/>
                  <a:gd name="T37" fmla="*/ 323 h 405"/>
                  <a:gd name="T38" fmla="*/ 75 w 113"/>
                  <a:gd name="T39" fmla="*/ 332 h 405"/>
                  <a:gd name="T40" fmla="*/ 82 w 113"/>
                  <a:gd name="T41" fmla="*/ 332 h 405"/>
                  <a:gd name="T42" fmla="*/ 102 w 113"/>
                  <a:gd name="T43" fmla="*/ 346 h 405"/>
                  <a:gd name="T44" fmla="*/ 102 w 113"/>
                  <a:gd name="T45" fmla="*/ 363 h 405"/>
                  <a:gd name="T46" fmla="*/ 93 w 113"/>
                  <a:gd name="T47" fmla="*/ 398 h 405"/>
                  <a:gd name="T48" fmla="*/ 107 w 113"/>
                  <a:gd name="T49" fmla="*/ 397 h 405"/>
                  <a:gd name="T50" fmla="*/ 101 w 113"/>
                  <a:gd name="T51" fmla="*/ 393 h 405"/>
                  <a:gd name="T52" fmla="*/ 110 w 113"/>
                  <a:gd name="T53" fmla="*/ 364 h 405"/>
                  <a:gd name="T54" fmla="*/ 110 w 113"/>
                  <a:gd name="T55" fmla="*/ 346 h 405"/>
                  <a:gd name="T56" fmla="*/ 82 w 113"/>
                  <a:gd name="T57" fmla="*/ 324 h 405"/>
                  <a:gd name="T58" fmla="*/ 75 w 113"/>
                  <a:gd name="T59" fmla="*/ 328 h 405"/>
                  <a:gd name="T60" fmla="*/ 76 w 113"/>
                  <a:gd name="T61" fmla="*/ 324 h 405"/>
                  <a:gd name="T62" fmla="*/ 77 w 113"/>
                  <a:gd name="T63" fmla="*/ 325 h 405"/>
                  <a:gd name="T64" fmla="*/ 77 w 113"/>
                  <a:gd name="T65" fmla="*/ 323 h 405"/>
                  <a:gd name="T66" fmla="*/ 76 w 113"/>
                  <a:gd name="T67" fmla="*/ 312 h 405"/>
                  <a:gd name="T68" fmla="*/ 71 w 113"/>
                  <a:gd name="T69" fmla="*/ 281 h 405"/>
                  <a:gd name="T70" fmla="*/ 30 w 113"/>
                  <a:gd name="T71" fmla="*/ 221 h 405"/>
                  <a:gd name="T72" fmla="*/ 34 w 113"/>
                  <a:gd name="T73" fmla="*/ 206 h 405"/>
                  <a:gd name="T74" fmla="*/ 42 w 113"/>
                  <a:gd name="T75" fmla="*/ 214 h 405"/>
                  <a:gd name="T76" fmla="*/ 45 w 113"/>
                  <a:gd name="T77" fmla="*/ 216 h 405"/>
                  <a:gd name="T78" fmla="*/ 64 w 113"/>
                  <a:gd name="T79" fmla="*/ 247 h 405"/>
                  <a:gd name="T80" fmla="*/ 100 w 113"/>
                  <a:gd name="T81" fmla="*/ 257 h 405"/>
                  <a:gd name="T82" fmla="*/ 113 w 113"/>
                  <a:gd name="T83" fmla="*/ 253 h 405"/>
                  <a:gd name="T84" fmla="*/ 89 w 113"/>
                  <a:gd name="T85" fmla="*/ 241 h 405"/>
                  <a:gd name="T86" fmla="*/ 80 w 113"/>
                  <a:gd name="T87" fmla="*/ 237 h 405"/>
                  <a:gd name="T88" fmla="*/ 70 w 113"/>
                  <a:gd name="T89" fmla="*/ 210 h 405"/>
                  <a:gd name="T90" fmla="*/ 51 w 113"/>
                  <a:gd name="T91" fmla="*/ 194 h 405"/>
                  <a:gd name="T92" fmla="*/ 28 w 113"/>
                  <a:gd name="T93" fmla="*/ 172 h 405"/>
                  <a:gd name="T94" fmla="*/ 8 w 113"/>
                  <a:gd name="T95" fmla="*/ 140 h 405"/>
                  <a:gd name="T96" fmla="*/ 13 w 113"/>
                  <a:gd name="T97" fmla="*/ 119 h 405"/>
                  <a:gd name="T98" fmla="*/ 16 w 113"/>
                  <a:gd name="T99" fmla="*/ 91 h 405"/>
                  <a:gd name="T100" fmla="*/ 50 w 113"/>
                  <a:gd name="T101" fmla="*/ 17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3" h="405">
                    <a:moveTo>
                      <a:pt x="40" y="2"/>
                    </a:moveTo>
                    <a:cubicBezTo>
                      <a:pt x="41" y="7"/>
                      <a:pt x="42" y="12"/>
                      <a:pt x="42" y="17"/>
                    </a:cubicBezTo>
                    <a:cubicBezTo>
                      <a:pt x="42" y="25"/>
                      <a:pt x="40" y="35"/>
                      <a:pt x="34" y="46"/>
                    </a:cubicBezTo>
                    <a:cubicBezTo>
                      <a:pt x="29" y="56"/>
                      <a:pt x="22" y="65"/>
                      <a:pt x="17" y="73"/>
                    </a:cubicBezTo>
                    <a:cubicBezTo>
                      <a:pt x="13" y="77"/>
                      <a:pt x="11" y="80"/>
                      <a:pt x="10" y="83"/>
                    </a:cubicBezTo>
                    <a:cubicBezTo>
                      <a:pt x="9" y="86"/>
                      <a:pt x="8" y="88"/>
                      <a:pt x="8" y="91"/>
                    </a:cubicBezTo>
                    <a:cubicBezTo>
                      <a:pt x="8" y="93"/>
                      <a:pt x="8" y="95"/>
                      <a:pt x="9" y="97"/>
                    </a:cubicBezTo>
                    <a:cubicBezTo>
                      <a:pt x="9" y="99"/>
                      <a:pt x="9" y="101"/>
                      <a:pt x="9" y="102"/>
                    </a:cubicBezTo>
                    <a:cubicBezTo>
                      <a:pt x="9" y="105"/>
                      <a:pt x="9" y="107"/>
                      <a:pt x="8" y="110"/>
                    </a:cubicBezTo>
                    <a:cubicBezTo>
                      <a:pt x="7" y="112"/>
                      <a:pt x="6" y="114"/>
                      <a:pt x="6" y="117"/>
                    </a:cubicBezTo>
                    <a:cubicBezTo>
                      <a:pt x="6" y="118"/>
                      <a:pt x="5" y="118"/>
                      <a:pt x="5" y="120"/>
                    </a:cubicBezTo>
                    <a:cubicBezTo>
                      <a:pt x="4" y="123"/>
                      <a:pt x="1" y="129"/>
                      <a:pt x="0" y="136"/>
                    </a:cubicBezTo>
                    <a:cubicBezTo>
                      <a:pt x="0" y="138"/>
                      <a:pt x="0" y="139"/>
                      <a:pt x="0" y="140"/>
                    </a:cubicBezTo>
                    <a:cubicBezTo>
                      <a:pt x="0" y="146"/>
                      <a:pt x="1" y="153"/>
                      <a:pt x="3" y="158"/>
                    </a:cubicBezTo>
                    <a:cubicBezTo>
                      <a:pt x="4" y="161"/>
                      <a:pt x="6" y="163"/>
                      <a:pt x="7" y="166"/>
                    </a:cubicBezTo>
                    <a:cubicBezTo>
                      <a:pt x="9" y="168"/>
                      <a:pt x="10" y="169"/>
                      <a:pt x="13" y="170"/>
                    </a:cubicBezTo>
                    <a:cubicBezTo>
                      <a:pt x="17" y="172"/>
                      <a:pt x="19" y="174"/>
                      <a:pt x="21" y="177"/>
                    </a:cubicBezTo>
                    <a:cubicBezTo>
                      <a:pt x="23" y="179"/>
                      <a:pt x="24" y="182"/>
                      <a:pt x="25" y="185"/>
                    </a:cubicBezTo>
                    <a:cubicBezTo>
                      <a:pt x="25" y="186"/>
                      <a:pt x="25" y="186"/>
                      <a:pt x="25" y="186"/>
                    </a:cubicBezTo>
                    <a:cubicBezTo>
                      <a:pt x="26" y="187"/>
                      <a:pt x="26" y="187"/>
                      <a:pt x="26" y="187"/>
                    </a:cubicBezTo>
                    <a:cubicBezTo>
                      <a:pt x="33" y="195"/>
                      <a:pt x="41" y="199"/>
                      <a:pt x="47" y="202"/>
                    </a:cubicBezTo>
                    <a:cubicBezTo>
                      <a:pt x="51" y="203"/>
                      <a:pt x="51" y="203"/>
                      <a:pt x="51" y="203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1" y="203"/>
                      <a:pt x="51" y="203"/>
                      <a:pt x="51" y="203"/>
                    </a:cubicBezTo>
                    <a:cubicBezTo>
                      <a:pt x="54" y="205"/>
                      <a:pt x="59" y="209"/>
                      <a:pt x="64" y="215"/>
                    </a:cubicBezTo>
                    <a:cubicBezTo>
                      <a:pt x="68" y="220"/>
                      <a:pt x="71" y="227"/>
                      <a:pt x="71" y="233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1" y="236"/>
                      <a:pt x="72" y="239"/>
                      <a:pt x="74" y="243"/>
                    </a:cubicBezTo>
                    <a:cubicBezTo>
                      <a:pt x="77" y="246"/>
                      <a:pt x="81" y="248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88" y="249"/>
                      <a:pt x="89" y="250"/>
                    </a:cubicBezTo>
                    <a:cubicBezTo>
                      <a:pt x="92" y="251"/>
                      <a:pt x="97" y="253"/>
                      <a:pt x="101" y="256"/>
                    </a:cubicBezTo>
                    <a:cubicBezTo>
                      <a:pt x="103" y="257"/>
                      <a:pt x="105" y="258"/>
                      <a:pt x="106" y="259"/>
                    </a:cubicBezTo>
                    <a:cubicBezTo>
                      <a:pt x="108" y="259"/>
                      <a:pt x="109" y="260"/>
                      <a:pt x="109" y="260"/>
                    </a:cubicBezTo>
                    <a:cubicBezTo>
                      <a:pt x="111" y="256"/>
                      <a:pt x="111" y="256"/>
                      <a:pt x="111" y="256"/>
                    </a:cubicBezTo>
                    <a:cubicBezTo>
                      <a:pt x="112" y="252"/>
                      <a:pt x="112" y="252"/>
                      <a:pt x="112" y="252"/>
                    </a:cubicBezTo>
                    <a:cubicBezTo>
                      <a:pt x="112" y="252"/>
                      <a:pt x="109" y="252"/>
                      <a:pt x="106" y="251"/>
                    </a:cubicBezTo>
                    <a:cubicBezTo>
                      <a:pt x="105" y="250"/>
                      <a:pt x="103" y="250"/>
                      <a:pt x="102" y="249"/>
                    </a:cubicBezTo>
                    <a:cubicBezTo>
                      <a:pt x="100" y="249"/>
                      <a:pt x="99" y="248"/>
                      <a:pt x="97" y="248"/>
                    </a:cubicBezTo>
                    <a:cubicBezTo>
                      <a:pt x="95" y="248"/>
                      <a:pt x="93" y="248"/>
                      <a:pt x="89" y="247"/>
                    </a:cubicBezTo>
                    <a:cubicBezTo>
                      <a:pt x="84" y="247"/>
                      <a:pt x="78" y="246"/>
                      <a:pt x="73" y="243"/>
                    </a:cubicBezTo>
                    <a:cubicBezTo>
                      <a:pt x="71" y="242"/>
                      <a:pt x="69" y="241"/>
                      <a:pt x="68" y="239"/>
                    </a:cubicBezTo>
                    <a:cubicBezTo>
                      <a:pt x="67" y="238"/>
                      <a:pt x="66" y="236"/>
                      <a:pt x="66" y="234"/>
                    </a:cubicBezTo>
                    <a:cubicBezTo>
                      <a:pt x="65" y="228"/>
                      <a:pt x="63" y="223"/>
                      <a:pt x="59" y="218"/>
                    </a:cubicBezTo>
                    <a:cubicBezTo>
                      <a:pt x="56" y="214"/>
                      <a:pt x="52" y="210"/>
                      <a:pt x="48" y="208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1" y="205"/>
                      <a:pt x="37" y="203"/>
                      <a:pt x="32" y="200"/>
                    </a:cubicBezTo>
                    <a:cubicBezTo>
                      <a:pt x="26" y="196"/>
                      <a:pt x="26" y="196"/>
                      <a:pt x="26" y="196"/>
                    </a:cubicBezTo>
                    <a:cubicBezTo>
                      <a:pt x="26" y="203"/>
                      <a:pt x="26" y="203"/>
                      <a:pt x="26" y="203"/>
                    </a:cubicBezTo>
                    <a:cubicBezTo>
                      <a:pt x="26" y="204"/>
                      <a:pt x="26" y="205"/>
                      <a:pt x="26" y="205"/>
                    </a:cubicBezTo>
                    <a:cubicBezTo>
                      <a:pt x="26" y="205"/>
                      <a:pt x="26" y="205"/>
                      <a:pt x="26" y="205"/>
                    </a:cubicBezTo>
                    <a:cubicBezTo>
                      <a:pt x="26" y="205"/>
                      <a:pt x="26" y="205"/>
                      <a:pt x="26" y="205"/>
                    </a:cubicBezTo>
                    <a:cubicBezTo>
                      <a:pt x="26" y="221"/>
                      <a:pt x="26" y="221"/>
                      <a:pt x="26" y="221"/>
                    </a:cubicBezTo>
                    <a:cubicBezTo>
                      <a:pt x="26" y="221"/>
                      <a:pt x="26" y="221"/>
                      <a:pt x="26" y="221"/>
                    </a:cubicBezTo>
                    <a:cubicBezTo>
                      <a:pt x="26" y="221"/>
                      <a:pt x="26" y="221"/>
                      <a:pt x="26" y="221"/>
                    </a:cubicBezTo>
                    <a:cubicBezTo>
                      <a:pt x="26" y="230"/>
                      <a:pt x="28" y="238"/>
                      <a:pt x="32" y="245"/>
                    </a:cubicBezTo>
                    <a:cubicBezTo>
                      <a:pt x="36" y="252"/>
                      <a:pt x="41" y="258"/>
                      <a:pt x="48" y="263"/>
                    </a:cubicBezTo>
                    <a:cubicBezTo>
                      <a:pt x="55" y="268"/>
                      <a:pt x="60" y="275"/>
                      <a:pt x="63" y="284"/>
                    </a:cubicBezTo>
                    <a:cubicBezTo>
                      <a:pt x="66" y="292"/>
                      <a:pt x="68" y="300"/>
                      <a:pt x="68" y="305"/>
                    </a:cubicBezTo>
                    <a:cubicBezTo>
                      <a:pt x="72" y="305"/>
                      <a:pt x="72" y="305"/>
                      <a:pt x="72" y="305"/>
                    </a:cubicBezTo>
                    <a:cubicBezTo>
                      <a:pt x="68" y="305"/>
                      <a:pt x="68" y="305"/>
                      <a:pt x="68" y="305"/>
                    </a:cubicBezTo>
                    <a:cubicBezTo>
                      <a:pt x="68" y="312"/>
                      <a:pt x="68" y="312"/>
                      <a:pt x="68" y="312"/>
                    </a:cubicBezTo>
                    <a:cubicBezTo>
                      <a:pt x="72" y="312"/>
                      <a:pt x="72" y="312"/>
                      <a:pt x="72" y="312"/>
                    </a:cubicBezTo>
                    <a:cubicBezTo>
                      <a:pt x="68" y="312"/>
                      <a:pt x="68" y="312"/>
                      <a:pt x="68" y="312"/>
                    </a:cubicBezTo>
                    <a:cubicBezTo>
                      <a:pt x="68" y="315"/>
                      <a:pt x="68" y="319"/>
                      <a:pt x="68" y="323"/>
                    </a:cubicBezTo>
                    <a:cubicBezTo>
                      <a:pt x="69" y="324"/>
                      <a:pt x="69" y="326"/>
                      <a:pt x="70" y="328"/>
                    </a:cubicBezTo>
                    <a:cubicBezTo>
                      <a:pt x="70" y="329"/>
                      <a:pt x="70" y="329"/>
                      <a:pt x="71" y="330"/>
                    </a:cubicBezTo>
                    <a:cubicBezTo>
                      <a:pt x="72" y="331"/>
                      <a:pt x="73" y="332"/>
                      <a:pt x="75" y="332"/>
                    </a:cubicBezTo>
                    <a:cubicBezTo>
                      <a:pt x="75" y="332"/>
                      <a:pt x="75" y="332"/>
                      <a:pt x="75" y="332"/>
                    </a:cubicBezTo>
                    <a:cubicBezTo>
                      <a:pt x="75" y="332"/>
                      <a:pt x="75" y="332"/>
                      <a:pt x="75" y="332"/>
                    </a:cubicBezTo>
                    <a:cubicBezTo>
                      <a:pt x="82" y="332"/>
                      <a:pt x="82" y="332"/>
                      <a:pt x="82" y="332"/>
                    </a:cubicBezTo>
                    <a:cubicBezTo>
                      <a:pt x="82" y="332"/>
                      <a:pt x="82" y="332"/>
                      <a:pt x="82" y="332"/>
                    </a:cubicBezTo>
                    <a:cubicBezTo>
                      <a:pt x="82" y="332"/>
                      <a:pt x="82" y="332"/>
                      <a:pt x="82" y="332"/>
                    </a:cubicBezTo>
                    <a:cubicBezTo>
                      <a:pt x="86" y="332"/>
                      <a:pt x="91" y="333"/>
                      <a:pt x="94" y="334"/>
                    </a:cubicBezTo>
                    <a:cubicBezTo>
                      <a:pt x="96" y="335"/>
                      <a:pt x="97" y="336"/>
                      <a:pt x="99" y="337"/>
                    </a:cubicBezTo>
                    <a:cubicBezTo>
                      <a:pt x="100" y="339"/>
                      <a:pt x="101" y="341"/>
                      <a:pt x="101" y="344"/>
                    </a:cubicBezTo>
                    <a:cubicBezTo>
                      <a:pt x="101" y="344"/>
                      <a:pt x="102" y="345"/>
                      <a:pt x="102" y="346"/>
                    </a:cubicBezTo>
                    <a:cubicBezTo>
                      <a:pt x="102" y="350"/>
                      <a:pt x="102" y="357"/>
                      <a:pt x="102" y="361"/>
                    </a:cubicBezTo>
                    <a:cubicBezTo>
                      <a:pt x="102" y="363"/>
                      <a:pt x="102" y="364"/>
                      <a:pt x="102" y="364"/>
                    </a:cubicBezTo>
                    <a:cubicBezTo>
                      <a:pt x="106" y="364"/>
                      <a:pt x="106" y="364"/>
                      <a:pt x="106" y="364"/>
                    </a:cubicBezTo>
                    <a:cubicBezTo>
                      <a:pt x="102" y="363"/>
                      <a:pt x="102" y="363"/>
                      <a:pt x="102" y="363"/>
                    </a:cubicBezTo>
                    <a:cubicBezTo>
                      <a:pt x="101" y="368"/>
                      <a:pt x="100" y="371"/>
                      <a:pt x="98" y="375"/>
                    </a:cubicBezTo>
                    <a:cubicBezTo>
                      <a:pt x="96" y="378"/>
                      <a:pt x="94" y="383"/>
                      <a:pt x="93" y="388"/>
                    </a:cubicBezTo>
                    <a:cubicBezTo>
                      <a:pt x="93" y="390"/>
                      <a:pt x="93" y="392"/>
                      <a:pt x="93" y="393"/>
                    </a:cubicBezTo>
                    <a:cubicBezTo>
                      <a:pt x="93" y="395"/>
                      <a:pt x="93" y="396"/>
                      <a:pt x="93" y="398"/>
                    </a:cubicBezTo>
                    <a:cubicBezTo>
                      <a:pt x="94" y="400"/>
                      <a:pt x="95" y="402"/>
                      <a:pt x="97" y="403"/>
                    </a:cubicBezTo>
                    <a:cubicBezTo>
                      <a:pt x="99" y="404"/>
                      <a:pt x="102" y="405"/>
                      <a:pt x="104" y="405"/>
                    </a:cubicBezTo>
                    <a:cubicBezTo>
                      <a:pt x="106" y="405"/>
                      <a:pt x="107" y="405"/>
                      <a:pt x="108" y="405"/>
                    </a:cubicBezTo>
                    <a:cubicBezTo>
                      <a:pt x="107" y="397"/>
                      <a:pt x="107" y="397"/>
                      <a:pt x="107" y="397"/>
                    </a:cubicBezTo>
                    <a:cubicBezTo>
                      <a:pt x="106" y="397"/>
                      <a:pt x="105" y="397"/>
                      <a:pt x="104" y="397"/>
                    </a:cubicBezTo>
                    <a:cubicBezTo>
                      <a:pt x="103" y="397"/>
                      <a:pt x="102" y="397"/>
                      <a:pt x="102" y="396"/>
                    </a:cubicBezTo>
                    <a:cubicBezTo>
                      <a:pt x="101" y="396"/>
                      <a:pt x="101" y="396"/>
                      <a:pt x="101" y="396"/>
                    </a:cubicBezTo>
                    <a:cubicBezTo>
                      <a:pt x="101" y="396"/>
                      <a:pt x="101" y="395"/>
                      <a:pt x="101" y="393"/>
                    </a:cubicBezTo>
                    <a:cubicBezTo>
                      <a:pt x="101" y="392"/>
                      <a:pt x="101" y="391"/>
                      <a:pt x="101" y="389"/>
                    </a:cubicBezTo>
                    <a:cubicBezTo>
                      <a:pt x="102" y="385"/>
                      <a:pt x="103" y="382"/>
                      <a:pt x="105" y="378"/>
                    </a:cubicBezTo>
                    <a:cubicBezTo>
                      <a:pt x="107" y="375"/>
                      <a:pt x="109" y="370"/>
                      <a:pt x="110" y="365"/>
                    </a:cubicBezTo>
                    <a:cubicBezTo>
                      <a:pt x="110" y="364"/>
                      <a:pt x="110" y="364"/>
                      <a:pt x="110" y="364"/>
                    </a:cubicBezTo>
                    <a:cubicBezTo>
                      <a:pt x="110" y="364"/>
                      <a:pt x="110" y="364"/>
                      <a:pt x="110" y="364"/>
                    </a:cubicBezTo>
                    <a:cubicBezTo>
                      <a:pt x="110" y="364"/>
                      <a:pt x="110" y="363"/>
                      <a:pt x="110" y="361"/>
                    </a:cubicBezTo>
                    <a:cubicBezTo>
                      <a:pt x="110" y="358"/>
                      <a:pt x="110" y="355"/>
                      <a:pt x="110" y="351"/>
                    </a:cubicBezTo>
                    <a:cubicBezTo>
                      <a:pt x="110" y="349"/>
                      <a:pt x="110" y="347"/>
                      <a:pt x="110" y="346"/>
                    </a:cubicBezTo>
                    <a:cubicBezTo>
                      <a:pt x="109" y="344"/>
                      <a:pt x="109" y="343"/>
                      <a:pt x="109" y="342"/>
                    </a:cubicBezTo>
                    <a:cubicBezTo>
                      <a:pt x="108" y="338"/>
                      <a:pt x="107" y="335"/>
                      <a:pt x="105" y="332"/>
                    </a:cubicBezTo>
                    <a:cubicBezTo>
                      <a:pt x="101" y="328"/>
                      <a:pt x="97" y="326"/>
                      <a:pt x="93" y="325"/>
                    </a:cubicBezTo>
                    <a:cubicBezTo>
                      <a:pt x="89" y="324"/>
                      <a:pt x="85" y="324"/>
                      <a:pt x="82" y="324"/>
                    </a:cubicBezTo>
                    <a:cubicBezTo>
                      <a:pt x="82" y="328"/>
                      <a:pt x="82" y="328"/>
                      <a:pt x="82" y="328"/>
                    </a:cubicBezTo>
                    <a:cubicBezTo>
                      <a:pt x="83" y="324"/>
                      <a:pt x="83" y="324"/>
                      <a:pt x="83" y="324"/>
                    </a:cubicBezTo>
                    <a:cubicBezTo>
                      <a:pt x="75" y="324"/>
                      <a:pt x="75" y="324"/>
                      <a:pt x="75" y="324"/>
                    </a:cubicBezTo>
                    <a:cubicBezTo>
                      <a:pt x="75" y="328"/>
                      <a:pt x="75" y="328"/>
                      <a:pt x="75" y="328"/>
                    </a:cubicBezTo>
                    <a:cubicBezTo>
                      <a:pt x="76" y="324"/>
                      <a:pt x="76" y="324"/>
                      <a:pt x="76" y="324"/>
                    </a:cubicBezTo>
                    <a:cubicBezTo>
                      <a:pt x="75" y="326"/>
                      <a:pt x="75" y="326"/>
                      <a:pt x="75" y="326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7" y="325"/>
                      <a:pt x="76" y="324"/>
                      <a:pt x="76" y="324"/>
                    </a:cubicBezTo>
                    <a:cubicBezTo>
                      <a:pt x="75" y="326"/>
                      <a:pt x="75" y="326"/>
                      <a:pt x="75" y="326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6" y="325"/>
                      <a:pt x="76" y="325"/>
                      <a:pt x="76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6" y="325"/>
                      <a:pt x="76" y="325"/>
                      <a:pt x="76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7" y="325"/>
                      <a:pt x="77" y="324"/>
                      <a:pt x="77" y="323"/>
                    </a:cubicBezTo>
                    <a:cubicBezTo>
                      <a:pt x="76" y="322"/>
                      <a:pt x="76" y="320"/>
                      <a:pt x="76" y="318"/>
                    </a:cubicBezTo>
                    <a:cubicBezTo>
                      <a:pt x="76" y="316"/>
                      <a:pt x="76" y="314"/>
                      <a:pt x="76" y="312"/>
                    </a:cubicBezTo>
                    <a:cubicBezTo>
                      <a:pt x="76" y="312"/>
                      <a:pt x="76" y="312"/>
                      <a:pt x="76" y="312"/>
                    </a:cubicBezTo>
                    <a:cubicBezTo>
                      <a:pt x="76" y="312"/>
                      <a:pt x="76" y="312"/>
                      <a:pt x="76" y="312"/>
                    </a:cubicBezTo>
                    <a:cubicBezTo>
                      <a:pt x="76" y="305"/>
                      <a:pt x="76" y="305"/>
                      <a:pt x="76" y="305"/>
                    </a:cubicBezTo>
                    <a:cubicBezTo>
                      <a:pt x="76" y="305"/>
                      <a:pt x="76" y="305"/>
                      <a:pt x="76" y="305"/>
                    </a:cubicBezTo>
                    <a:cubicBezTo>
                      <a:pt x="76" y="305"/>
                      <a:pt x="76" y="305"/>
                      <a:pt x="76" y="305"/>
                    </a:cubicBezTo>
                    <a:cubicBezTo>
                      <a:pt x="76" y="299"/>
                      <a:pt x="74" y="290"/>
                      <a:pt x="71" y="281"/>
                    </a:cubicBezTo>
                    <a:cubicBezTo>
                      <a:pt x="67" y="272"/>
                      <a:pt x="62" y="262"/>
                      <a:pt x="53" y="256"/>
                    </a:cubicBezTo>
                    <a:cubicBezTo>
                      <a:pt x="47" y="252"/>
                      <a:pt x="42" y="247"/>
                      <a:pt x="39" y="241"/>
                    </a:cubicBezTo>
                    <a:cubicBezTo>
                      <a:pt x="36" y="235"/>
                      <a:pt x="34" y="229"/>
                      <a:pt x="34" y="221"/>
                    </a:cubicBezTo>
                    <a:cubicBezTo>
                      <a:pt x="30" y="221"/>
                      <a:pt x="30" y="221"/>
                      <a:pt x="30" y="221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4" y="206"/>
                      <a:pt x="34" y="206"/>
                      <a:pt x="34" y="206"/>
                    </a:cubicBezTo>
                    <a:cubicBezTo>
                      <a:pt x="30" y="206"/>
                      <a:pt x="30" y="206"/>
                      <a:pt x="30" y="206"/>
                    </a:cubicBezTo>
                    <a:cubicBezTo>
                      <a:pt x="34" y="206"/>
                      <a:pt x="34" y="206"/>
                      <a:pt x="34" y="206"/>
                    </a:cubicBezTo>
                    <a:cubicBezTo>
                      <a:pt x="34" y="205"/>
                      <a:pt x="34" y="204"/>
                      <a:pt x="34" y="203"/>
                    </a:cubicBezTo>
                    <a:cubicBezTo>
                      <a:pt x="30" y="203"/>
                      <a:pt x="30" y="203"/>
                      <a:pt x="30" y="203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33" y="210"/>
                      <a:pt x="38" y="212"/>
                      <a:pt x="42" y="214"/>
                    </a:cubicBezTo>
                    <a:cubicBezTo>
                      <a:pt x="43" y="210"/>
                      <a:pt x="43" y="210"/>
                      <a:pt x="43" y="210"/>
                    </a:cubicBezTo>
                    <a:cubicBezTo>
                      <a:pt x="42" y="214"/>
                      <a:pt x="42" y="214"/>
                      <a:pt x="42" y="214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7" y="217"/>
                      <a:pt x="50" y="219"/>
                      <a:pt x="53" y="223"/>
                    </a:cubicBezTo>
                    <a:cubicBezTo>
                      <a:pt x="56" y="227"/>
                      <a:pt x="58" y="231"/>
                      <a:pt x="58" y="234"/>
                    </a:cubicBezTo>
                    <a:cubicBezTo>
                      <a:pt x="58" y="239"/>
                      <a:pt x="60" y="244"/>
                      <a:pt x="64" y="247"/>
                    </a:cubicBezTo>
                    <a:cubicBezTo>
                      <a:pt x="69" y="251"/>
                      <a:pt x="76" y="253"/>
                      <a:pt x="82" y="254"/>
                    </a:cubicBezTo>
                    <a:cubicBezTo>
                      <a:pt x="85" y="255"/>
                      <a:pt x="88" y="255"/>
                      <a:pt x="91" y="256"/>
                    </a:cubicBezTo>
                    <a:cubicBezTo>
                      <a:pt x="93" y="256"/>
                      <a:pt x="95" y="256"/>
                      <a:pt x="96" y="256"/>
                    </a:cubicBezTo>
                    <a:cubicBezTo>
                      <a:pt x="97" y="256"/>
                      <a:pt x="98" y="257"/>
                      <a:pt x="100" y="257"/>
                    </a:cubicBezTo>
                    <a:cubicBezTo>
                      <a:pt x="102" y="257"/>
                      <a:pt x="104" y="258"/>
                      <a:pt x="106" y="259"/>
                    </a:cubicBezTo>
                    <a:cubicBezTo>
                      <a:pt x="107" y="259"/>
                      <a:pt x="108" y="259"/>
                      <a:pt x="108" y="260"/>
                    </a:cubicBezTo>
                    <a:cubicBezTo>
                      <a:pt x="109" y="260"/>
                      <a:pt x="109" y="260"/>
                      <a:pt x="109" y="260"/>
                    </a:cubicBezTo>
                    <a:cubicBezTo>
                      <a:pt x="113" y="253"/>
                      <a:pt x="113" y="253"/>
                      <a:pt x="113" y="253"/>
                    </a:cubicBezTo>
                    <a:cubicBezTo>
                      <a:pt x="113" y="253"/>
                      <a:pt x="108" y="250"/>
                      <a:pt x="103" y="247"/>
                    </a:cubicBezTo>
                    <a:cubicBezTo>
                      <a:pt x="100" y="246"/>
                      <a:pt x="97" y="245"/>
                      <a:pt x="95" y="244"/>
                    </a:cubicBezTo>
                    <a:cubicBezTo>
                      <a:pt x="94" y="243"/>
                      <a:pt x="93" y="243"/>
                      <a:pt x="92" y="242"/>
                    </a:cubicBezTo>
                    <a:cubicBezTo>
                      <a:pt x="91" y="242"/>
                      <a:pt x="90" y="241"/>
                      <a:pt x="89" y="241"/>
                    </a:cubicBezTo>
                    <a:cubicBezTo>
                      <a:pt x="89" y="241"/>
                      <a:pt x="89" y="241"/>
                      <a:pt x="89" y="241"/>
                    </a:cubicBezTo>
                    <a:cubicBezTo>
                      <a:pt x="89" y="241"/>
                      <a:pt x="89" y="241"/>
                      <a:pt x="89" y="241"/>
                    </a:cubicBezTo>
                    <a:cubicBezTo>
                      <a:pt x="86" y="241"/>
                      <a:pt x="85" y="240"/>
                      <a:pt x="83" y="240"/>
                    </a:cubicBezTo>
                    <a:cubicBezTo>
                      <a:pt x="82" y="239"/>
                      <a:pt x="81" y="238"/>
                      <a:pt x="80" y="237"/>
                    </a:cubicBezTo>
                    <a:cubicBezTo>
                      <a:pt x="80" y="235"/>
                      <a:pt x="79" y="234"/>
                      <a:pt x="79" y="233"/>
                    </a:cubicBezTo>
                    <a:cubicBezTo>
                      <a:pt x="79" y="233"/>
                      <a:pt x="79" y="233"/>
                      <a:pt x="79" y="233"/>
                    </a:cubicBezTo>
                    <a:cubicBezTo>
                      <a:pt x="79" y="233"/>
                      <a:pt x="79" y="233"/>
                      <a:pt x="79" y="233"/>
                    </a:cubicBezTo>
                    <a:cubicBezTo>
                      <a:pt x="79" y="224"/>
                      <a:pt x="75" y="216"/>
                      <a:pt x="70" y="210"/>
                    </a:cubicBezTo>
                    <a:cubicBezTo>
                      <a:pt x="65" y="203"/>
                      <a:pt x="59" y="199"/>
                      <a:pt x="54" y="196"/>
                    </a:cubicBezTo>
                    <a:cubicBezTo>
                      <a:pt x="54" y="196"/>
                      <a:pt x="54" y="196"/>
                      <a:pt x="54" y="196"/>
                    </a:cubicBezTo>
                    <a:cubicBezTo>
                      <a:pt x="54" y="196"/>
                      <a:pt x="54" y="196"/>
                      <a:pt x="54" y="196"/>
                    </a:cubicBezTo>
                    <a:cubicBezTo>
                      <a:pt x="51" y="194"/>
                      <a:pt x="51" y="194"/>
                      <a:pt x="51" y="194"/>
                    </a:cubicBezTo>
                    <a:cubicBezTo>
                      <a:pt x="44" y="191"/>
                      <a:pt x="38" y="189"/>
                      <a:pt x="32" y="182"/>
                    </a:cubicBezTo>
                    <a:cubicBezTo>
                      <a:pt x="29" y="184"/>
                      <a:pt x="29" y="184"/>
                      <a:pt x="29" y="184"/>
                    </a:cubicBezTo>
                    <a:cubicBezTo>
                      <a:pt x="33" y="184"/>
                      <a:pt x="33" y="184"/>
                      <a:pt x="33" y="184"/>
                    </a:cubicBezTo>
                    <a:cubicBezTo>
                      <a:pt x="32" y="179"/>
                      <a:pt x="30" y="175"/>
                      <a:pt x="28" y="172"/>
                    </a:cubicBezTo>
                    <a:cubicBezTo>
                      <a:pt x="25" y="168"/>
                      <a:pt x="21" y="165"/>
                      <a:pt x="16" y="163"/>
                    </a:cubicBezTo>
                    <a:cubicBezTo>
                      <a:pt x="16" y="163"/>
                      <a:pt x="15" y="162"/>
                      <a:pt x="14" y="161"/>
                    </a:cubicBezTo>
                    <a:cubicBezTo>
                      <a:pt x="12" y="159"/>
                      <a:pt x="11" y="156"/>
                      <a:pt x="10" y="152"/>
                    </a:cubicBezTo>
                    <a:cubicBezTo>
                      <a:pt x="9" y="148"/>
                      <a:pt x="8" y="144"/>
                      <a:pt x="8" y="140"/>
                    </a:cubicBezTo>
                    <a:cubicBezTo>
                      <a:pt x="8" y="139"/>
                      <a:pt x="8" y="138"/>
                      <a:pt x="8" y="137"/>
                    </a:cubicBezTo>
                    <a:cubicBezTo>
                      <a:pt x="9" y="133"/>
                      <a:pt x="10" y="129"/>
                      <a:pt x="11" y="126"/>
                    </a:cubicBezTo>
                    <a:cubicBezTo>
                      <a:pt x="11" y="125"/>
                      <a:pt x="12" y="124"/>
                      <a:pt x="12" y="122"/>
                    </a:cubicBezTo>
                    <a:cubicBezTo>
                      <a:pt x="13" y="121"/>
                      <a:pt x="13" y="120"/>
                      <a:pt x="13" y="119"/>
                    </a:cubicBezTo>
                    <a:cubicBezTo>
                      <a:pt x="14" y="117"/>
                      <a:pt x="15" y="115"/>
                      <a:pt x="16" y="112"/>
                    </a:cubicBezTo>
                    <a:cubicBezTo>
                      <a:pt x="16" y="109"/>
                      <a:pt x="17" y="106"/>
                      <a:pt x="17" y="102"/>
                    </a:cubicBezTo>
                    <a:cubicBezTo>
                      <a:pt x="17" y="100"/>
                      <a:pt x="17" y="98"/>
                      <a:pt x="16" y="96"/>
                    </a:cubicBezTo>
                    <a:cubicBezTo>
                      <a:pt x="16" y="94"/>
                      <a:pt x="16" y="92"/>
                      <a:pt x="16" y="91"/>
                    </a:cubicBezTo>
                    <a:cubicBezTo>
                      <a:pt x="16" y="90"/>
                      <a:pt x="16" y="89"/>
                      <a:pt x="17" y="87"/>
                    </a:cubicBezTo>
                    <a:cubicBezTo>
                      <a:pt x="18" y="85"/>
                      <a:pt x="20" y="82"/>
                      <a:pt x="23" y="77"/>
                    </a:cubicBezTo>
                    <a:cubicBezTo>
                      <a:pt x="29" y="69"/>
                      <a:pt x="36" y="60"/>
                      <a:pt x="41" y="50"/>
                    </a:cubicBezTo>
                    <a:cubicBezTo>
                      <a:pt x="47" y="37"/>
                      <a:pt x="50" y="27"/>
                      <a:pt x="50" y="17"/>
                    </a:cubicBezTo>
                    <a:cubicBezTo>
                      <a:pt x="50" y="11"/>
                      <a:pt x="49" y="5"/>
                      <a:pt x="47" y="0"/>
                    </a:cubicBezTo>
                    <a:cubicBezTo>
                      <a:pt x="40" y="2"/>
                      <a:pt x="40" y="2"/>
                      <a:pt x="40" y="2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63" name="Freeform 40">
                <a:extLst>
                  <a:ext uri="{FF2B5EF4-FFF2-40B4-BE49-F238E27FC236}">
                    <a16:creationId xmlns:a16="http://schemas.microsoft.com/office/drawing/2014/main" id="{4CFE8F9E-B116-7108-8604-46F58DEF6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214"/>
                <a:ext cx="455" cy="1224"/>
              </a:xfrm>
              <a:custGeom>
                <a:avLst/>
                <a:gdLst>
                  <a:gd name="T0" fmla="*/ 162 w 182"/>
                  <a:gd name="T1" fmla="*/ 444 h 459"/>
                  <a:gd name="T2" fmla="*/ 167 w 182"/>
                  <a:gd name="T3" fmla="*/ 402 h 459"/>
                  <a:gd name="T4" fmla="*/ 153 w 182"/>
                  <a:gd name="T5" fmla="*/ 399 h 459"/>
                  <a:gd name="T6" fmla="*/ 139 w 182"/>
                  <a:gd name="T7" fmla="*/ 392 h 459"/>
                  <a:gd name="T8" fmla="*/ 133 w 182"/>
                  <a:gd name="T9" fmla="*/ 363 h 459"/>
                  <a:gd name="T10" fmla="*/ 98 w 182"/>
                  <a:gd name="T11" fmla="*/ 305 h 459"/>
                  <a:gd name="T12" fmla="*/ 87 w 182"/>
                  <a:gd name="T13" fmla="*/ 262 h 459"/>
                  <a:gd name="T14" fmla="*/ 82 w 182"/>
                  <a:gd name="T15" fmla="*/ 233 h 459"/>
                  <a:gd name="T16" fmla="*/ 59 w 182"/>
                  <a:gd name="T17" fmla="*/ 200 h 459"/>
                  <a:gd name="T18" fmla="*/ 36 w 182"/>
                  <a:gd name="T19" fmla="*/ 244 h 459"/>
                  <a:gd name="T20" fmla="*/ 24 w 182"/>
                  <a:gd name="T21" fmla="*/ 291 h 459"/>
                  <a:gd name="T22" fmla="*/ 28 w 182"/>
                  <a:gd name="T23" fmla="*/ 371 h 459"/>
                  <a:gd name="T24" fmla="*/ 35 w 182"/>
                  <a:gd name="T25" fmla="*/ 381 h 459"/>
                  <a:gd name="T26" fmla="*/ 47 w 182"/>
                  <a:gd name="T27" fmla="*/ 410 h 459"/>
                  <a:gd name="T28" fmla="*/ 72 w 182"/>
                  <a:gd name="T29" fmla="*/ 418 h 459"/>
                  <a:gd name="T30" fmla="*/ 72 w 182"/>
                  <a:gd name="T31" fmla="*/ 418 h 459"/>
                  <a:gd name="T32" fmla="*/ 29 w 182"/>
                  <a:gd name="T33" fmla="*/ 390 h 459"/>
                  <a:gd name="T34" fmla="*/ 29 w 182"/>
                  <a:gd name="T35" fmla="*/ 381 h 459"/>
                  <a:gd name="T36" fmla="*/ 8 w 182"/>
                  <a:gd name="T37" fmla="*/ 341 h 459"/>
                  <a:gd name="T38" fmla="*/ 18 w 182"/>
                  <a:gd name="T39" fmla="*/ 289 h 459"/>
                  <a:gd name="T40" fmla="*/ 37 w 182"/>
                  <a:gd name="T41" fmla="*/ 218 h 459"/>
                  <a:gd name="T42" fmla="*/ 54 w 182"/>
                  <a:gd name="T43" fmla="*/ 193 h 459"/>
                  <a:gd name="T44" fmla="*/ 72 w 182"/>
                  <a:gd name="T45" fmla="*/ 169 h 459"/>
                  <a:gd name="T46" fmla="*/ 81 w 182"/>
                  <a:gd name="T47" fmla="*/ 123 h 459"/>
                  <a:gd name="T48" fmla="*/ 104 w 182"/>
                  <a:gd name="T49" fmla="*/ 34 h 459"/>
                  <a:gd name="T50" fmla="*/ 104 w 182"/>
                  <a:gd name="T51" fmla="*/ 10 h 459"/>
                  <a:gd name="T52" fmla="*/ 111 w 182"/>
                  <a:gd name="T53" fmla="*/ 59 h 459"/>
                  <a:gd name="T54" fmla="*/ 112 w 182"/>
                  <a:gd name="T55" fmla="*/ 9 h 459"/>
                  <a:gd name="T56" fmla="*/ 91 w 182"/>
                  <a:gd name="T57" fmla="*/ 12 h 459"/>
                  <a:gd name="T58" fmla="*/ 91 w 182"/>
                  <a:gd name="T59" fmla="*/ 93 h 459"/>
                  <a:gd name="T60" fmla="*/ 66 w 182"/>
                  <a:gd name="T61" fmla="*/ 159 h 459"/>
                  <a:gd name="T62" fmla="*/ 47 w 182"/>
                  <a:gd name="T63" fmla="*/ 189 h 459"/>
                  <a:gd name="T64" fmla="*/ 47 w 182"/>
                  <a:gd name="T65" fmla="*/ 189 h 459"/>
                  <a:gd name="T66" fmla="*/ 16 w 182"/>
                  <a:gd name="T67" fmla="*/ 256 h 459"/>
                  <a:gd name="T68" fmla="*/ 8 w 182"/>
                  <a:gd name="T69" fmla="*/ 301 h 459"/>
                  <a:gd name="T70" fmla="*/ 20 w 182"/>
                  <a:gd name="T71" fmla="*/ 378 h 459"/>
                  <a:gd name="T72" fmla="*/ 21 w 182"/>
                  <a:gd name="T73" fmla="*/ 391 h 459"/>
                  <a:gd name="T74" fmla="*/ 36 w 182"/>
                  <a:gd name="T75" fmla="*/ 413 h 459"/>
                  <a:gd name="T76" fmla="*/ 64 w 182"/>
                  <a:gd name="T77" fmla="*/ 413 h 459"/>
                  <a:gd name="T78" fmla="*/ 43 w 182"/>
                  <a:gd name="T79" fmla="*/ 390 h 459"/>
                  <a:gd name="T80" fmla="*/ 40 w 182"/>
                  <a:gd name="T81" fmla="*/ 372 h 459"/>
                  <a:gd name="T82" fmla="*/ 28 w 182"/>
                  <a:gd name="T83" fmla="*/ 309 h 459"/>
                  <a:gd name="T84" fmla="*/ 37 w 182"/>
                  <a:gd name="T85" fmla="*/ 262 h 459"/>
                  <a:gd name="T86" fmla="*/ 61 w 182"/>
                  <a:gd name="T87" fmla="*/ 209 h 459"/>
                  <a:gd name="T88" fmla="*/ 68 w 182"/>
                  <a:gd name="T89" fmla="*/ 233 h 459"/>
                  <a:gd name="T90" fmla="*/ 83 w 182"/>
                  <a:gd name="T91" fmla="*/ 262 h 459"/>
                  <a:gd name="T92" fmla="*/ 83 w 182"/>
                  <a:gd name="T93" fmla="*/ 279 h 459"/>
                  <a:gd name="T94" fmla="*/ 129 w 182"/>
                  <a:gd name="T95" fmla="*/ 363 h 459"/>
                  <a:gd name="T96" fmla="*/ 128 w 182"/>
                  <a:gd name="T97" fmla="*/ 388 h 459"/>
                  <a:gd name="T98" fmla="*/ 153 w 182"/>
                  <a:gd name="T99" fmla="*/ 403 h 459"/>
                  <a:gd name="T100" fmla="*/ 160 w 182"/>
                  <a:gd name="T101" fmla="*/ 403 h 459"/>
                  <a:gd name="T102" fmla="*/ 160 w 182"/>
                  <a:gd name="T103" fmla="*/ 402 h 459"/>
                  <a:gd name="T104" fmla="*/ 161 w 182"/>
                  <a:gd name="T105" fmla="*/ 402 h 459"/>
                  <a:gd name="T106" fmla="*/ 159 w 182"/>
                  <a:gd name="T107" fmla="*/ 402 h 459"/>
                  <a:gd name="T108" fmla="*/ 161 w 182"/>
                  <a:gd name="T109" fmla="*/ 418 h 459"/>
                  <a:gd name="T110" fmla="*/ 182 w 182"/>
                  <a:gd name="T111" fmla="*/ 4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2" h="459">
                    <a:moveTo>
                      <a:pt x="180" y="449"/>
                    </a:moveTo>
                    <a:cubicBezTo>
                      <a:pt x="176" y="450"/>
                      <a:pt x="173" y="451"/>
                      <a:pt x="171" y="451"/>
                    </a:cubicBezTo>
                    <a:cubicBezTo>
                      <a:pt x="167" y="451"/>
                      <a:pt x="165" y="450"/>
                      <a:pt x="164" y="449"/>
                    </a:cubicBezTo>
                    <a:cubicBezTo>
                      <a:pt x="163" y="448"/>
                      <a:pt x="163" y="447"/>
                      <a:pt x="162" y="447"/>
                    </a:cubicBezTo>
                    <a:cubicBezTo>
                      <a:pt x="162" y="446"/>
                      <a:pt x="162" y="445"/>
                      <a:pt x="162" y="444"/>
                    </a:cubicBezTo>
                    <a:cubicBezTo>
                      <a:pt x="162" y="441"/>
                      <a:pt x="163" y="438"/>
                      <a:pt x="165" y="435"/>
                    </a:cubicBezTo>
                    <a:cubicBezTo>
                      <a:pt x="168" y="429"/>
                      <a:pt x="169" y="423"/>
                      <a:pt x="169" y="418"/>
                    </a:cubicBezTo>
                    <a:cubicBezTo>
                      <a:pt x="169" y="412"/>
                      <a:pt x="168" y="406"/>
                      <a:pt x="167" y="401"/>
                    </a:cubicBezTo>
                    <a:cubicBezTo>
                      <a:pt x="163" y="402"/>
                      <a:pt x="163" y="402"/>
                      <a:pt x="163" y="402"/>
                    </a:cubicBezTo>
                    <a:cubicBezTo>
                      <a:pt x="167" y="402"/>
                      <a:pt x="167" y="402"/>
                      <a:pt x="167" y="402"/>
                    </a:cubicBezTo>
                    <a:cubicBezTo>
                      <a:pt x="167" y="401"/>
                      <a:pt x="167" y="400"/>
                      <a:pt x="166" y="399"/>
                    </a:cubicBezTo>
                    <a:cubicBezTo>
                      <a:pt x="166" y="398"/>
                      <a:pt x="165" y="397"/>
                      <a:pt x="164" y="397"/>
                    </a:cubicBezTo>
                    <a:cubicBezTo>
                      <a:pt x="162" y="396"/>
                      <a:pt x="161" y="395"/>
                      <a:pt x="159" y="395"/>
                    </a:cubicBezTo>
                    <a:cubicBezTo>
                      <a:pt x="158" y="395"/>
                      <a:pt x="156" y="395"/>
                      <a:pt x="153" y="395"/>
                    </a:cubicBezTo>
                    <a:cubicBezTo>
                      <a:pt x="153" y="399"/>
                      <a:pt x="153" y="399"/>
                      <a:pt x="153" y="399"/>
                    </a:cubicBezTo>
                    <a:cubicBezTo>
                      <a:pt x="153" y="395"/>
                      <a:pt x="153" y="395"/>
                      <a:pt x="153" y="395"/>
                    </a:cubicBezTo>
                    <a:cubicBezTo>
                      <a:pt x="144" y="395"/>
                      <a:pt x="144" y="395"/>
                      <a:pt x="144" y="395"/>
                    </a:cubicBezTo>
                    <a:cubicBezTo>
                      <a:pt x="144" y="399"/>
                      <a:pt x="144" y="399"/>
                      <a:pt x="144" y="399"/>
                    </a:cubicBezTo>
                    <a:cubicBezTo>
                      <a:pt x="145" y="395"/>
                      <a:pt x="145" y="395"/>
                      <a:pt x="145" y="395"/>
                    </a:cubicBezTo>
                    <a:cubicBezTo>
                      <a:pt x="142" y="394"/>
                      <a:pt x="140" y="393"/>
                      <a:pt x="139" y="392"/>
                    </a:cubicBezTo>
                    <a:cubicBezTo>
                      <a:pt x="136" y="390"/>
                      <a:pt x="135" y="386"/>
                      <a:pt x="134" y="382"/>
                    </a:cubicBezTo>
                    <a:cubicBezTo>
                      <a:pt x="133" y="378"/>
                      <a:pt x="133" y="373"/>
                      <a:pt x="133" y="369"/>
                    </a:cubicBezTo>
                    <a:cubicBezTo>
                      <a:pt x="133" y="369"/>
                      <a:pt x="133" y="369"/>
                      <a:pt x="133" y="369"/>
                    </a:cubicBezTo>
                    <a:cubicBezTo>
                      <a:pt x="133" y="369"/>
                      <a:pt x="133" y="369"/>
                      <a:pt x="133" y="369"/>
                    </a:cubicBezTo>
                    <a:cubicBezTo>
                      <a:pt x="133" y="363"/>
                      <a:pt x="133" y="363"/>
                      <a:pt x="133" y="363"/>
                    </a:cubicBezTo>
                    <a:cubicBezTo>
                      <a:pt x="133" y="363"/>
                      <a:pt x="133" y="363"/>
                      <a:pt x="133" y="363"/>
                    </a:cubicBezTo>
                    <a:cubicBezTo>
                      <a:pt x="133" y="362"/>
                      <a:pt x="133" y="362"/>
                      <a:pt x="133" y="362"/>
                    </a:cubicBezTo>
                    <a:cubicBezTo>
                      <a:pt x="133" y="357"/>
                      <a:pt x="131" y="349"/>
                      <a:pt x="129" y="342"/>
                    </a:cubicBezTo>
                    <a:cubicBezTo>
                      <a:pt x="126" y="335"/>
                      <a:pt x="122" y="329"/>
                      <a:pt x="116" y="325"/>
                    </a:cubicBezTo>
                    <a:cubicBezTo>
                      <a:pt x="108" y="319"/>
                      <a:pt x="102" y="313"/>
                      <a:pt x="98" y="305"/>
                    </a:cubicBezTo>
                    <a:cubicBezTo>
                      <a:pt x="94" y="297"/>
                      <a:pt x="91" y="288"/>
                      <a:pt x="91" y="278"/>
                    </a:cubicBezTo>
                    <a:cubicBezTo>
                      <a:pt x="87" y="279"/>
                      <a:pt x="87" y="279"/>
                      <a:pt x="87" y="279"/>
                    </a:cubicBezTo>
                    <a:cubicBezTo>
                      <a:pt x="91" y="279"/>
                      <a:pt x="91" y="279"/>
                      <a:pt x="91" y="279"/>
                    </a:cubicBezTo>
                    <a:cubicBezTo>
                      <a:pt x="91" y="262"/>
                      <a:pt x="91" y="262"/>
                      <a:pt x="91" y="262"/>
                    </a:cubicBezTo>
                    <a:cubicBezTo>
                      <a:pt x="87" y="262"/>
                      <a:pt x="87" y="262"/>
                      <a:pt x="87" y="262"/>
                    </a:cubicBezTo>
                    <a:cubicBezTo>
                      <a:pt x="91" y="262"/>
                      <a:pt x="91" y="262"/>
                      <a:pt x="91" y="262"/>
                    </a:cubicBezTo>
                    <a:cubicBezTo>
                      <a:pt x="91" y="258"/>
                      <a:pt x="92" y="255"/>
                      <a:pt x="92" y="253"/>
                    </a:cubicBezTo>
                    <a:cubicBezTo>
                      <a:pt x="91" y="248"/>
                      <a:pt x="91" y="244"/>
                      <a:pt x="90" y="240"/>
                    </a:cubicBezTo>
                    <a:cubicBezTo>
                      <a:pt x="89" y="238"/>
                      <a:pt x="88" y="237"/>
                      <a:pt x="86" y="236"/>
                    </a:cubicBezTo>
                    <a:cubicBezTo>
                      <a:pt x="85" y="234"/>
                      <a:pt x="83" y="233"/>
                      <a:pt x="82" y="233"/>
                    </a:cubicBezTo>
                    <a:cubicBezTo>
                      <a:pt x="79" y="231"/>
                      <a:pt x="76" y="230"/>
                      <a:pt x="75" y="227"/>
                    </a:cubicBezTo>
                    <a:cubicBezTo>
                      <a:pt x="72" y="224"/>
                      <a:pt x="70" y="220"/>
                      <a:pt x="68" y="215"/>
                    </a:cubicBezTo>
                    <a:cubicBezTo>
                      <a:pt x="67" y="211"/>
                      <a:pt x="66" y="206"/>
                      <a:pt x="65" y="203"/>
                    </a:cubicBezTo>
                    <a:cubicBezTo>
                      <a:pt x="64" y="196"/>
                      <a:pt x="64" y="196"/>
                      <a:pt x="64" y="196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7" y="201"/>
                      <a:pt x="56" y="203"/>
                      <a:pt x="54" y="205"/>
                    </a:cubicBezTo>
                    <a:cubicBezTo>
                      <a:pt x="51" y="208"/>
                      <a:pt x="48" y="212"/>
                      <a:pt x="45" y="217"/>
                    </a:cubicBezTo>
                    <a:cubicBezTo>
                      <a:pt x="43" y="219"/>
                      <a:pt x="42" y="221"/>
                      <a:pt x="41" y="223"/>
                    </a:cubicBezTo>
                    <a:cubicBezTo>
                      <a:pt x="40" y="225"/>
                      <a:pt x="40" y="227"/>
                      <a:pt x="40" y="230"/>
                    </a:cubicBezTo>
                    <a:cubicBezTo>
                      <a:pt x="39" y="235"/>
                      <a:pt x="38" y="239"/>
                      <a:pt x="36" y="244"/>
                    </a:cubicBezTo>
                    <a:cubicBezTo>
                      <a:pt x="34" y="249"/>
                      <a:pt x="31" y="254"/>
                      <a:pt x="29" y="260"/>
                    </a:cubicBezTo>
                    <a:cubicBezTo>
                      <a:pt x="28" y="265"/>
                      <a:pt x="27" y="270"/>
                      <a:pt x="26" y="274"/>
                    </a:cubicBezTo>
                    <a:cubicBezTo>
                      <a:pt x="25" y="279"/>
                      <a:pt x="24" y="283"/>
                      <a:pt x="24" y="287"/>
                    </a:cubicBezTo>
                    <a:cubicBezTo>
                      <a:pt x="24" y="287"/>
                      <a:pt x="24" y="288"/>
                      <a:pt x="24" y="289"/>
                    </a:cubicBezTo>
                    <a:cubicBezTo>
                      <a:pt x="24" y="290"/>
                      <a:pt x="24" y="290"/>
                      <a:pt x="24" y="291"/>
                    </a:cubicBezTo>
                    <a:cubicBezTo>
                      <a:pt x="24" y="296"/>
                      <a:pt x="22" y="301"/>
                      <a:pt x="20" y="306"/>
                    </a:cubicBezTo>
                    <a:cubicBezTo>
                      <a:pt x="19" y="309"/>
                      <a:pt x="17" y="315"/>
                      <a:pt x="15" y="322"/>
                    </a:cubicBezTo>
                    <a:cubicBezTo>
                      <a:pt x="13" y="328"/>
                      <a:pt x="11" y="336"/>
                      <a:pt x="11" y="342"/>
                    </a:cubicBezTo>
                    <a:cubicBezTo>
                      <a:pt x="11" y="346"/>
                      <a:pt x="11" y="349"/>
                      <a:pt x="13" y="352"/>
                    </a:cubicBezTo>
                    <a:cubicBezTo>
                      <a:pt x="18" y="361"/>
                      <a:pt x="24" y="367"/>
                      <a:pt x="28" y="371"/>
                    </a:cubicBezTo>
                    <a:cubicBezTo>
                      <a:pt x="30" y="373"/>
                      <a:pt x="32" y="375"/>
                      <a:pt x="33" y="377"/>
                    </a:cubicBezTo>
                    <a:cubicBezTo>
                      <a:pt x="34" y="378"/>
                      <a:pt x="35" y="379"/>
                      <a:pt x="35" y="381"/>
                    </a:cubicBezTo>
                    <a:cubicBezTo>
                      <a:pt x="35" y="381"/>
                      <a:pt x="35" y="381"/>
                      <a:pt x="35" y="381"/>
                    </a:cubicBezTo>
                    <a:cubicBezTo>
                      <a:pt x="35" y="381"/>
                      <a:pt x="35" y="381"/>
                      <a:pt x="35" y="381"/>
                    </a:cubicBezTo>
                    <a:cubicBezTo>
                      <a:pt x="35" y="381"/>
                      <a:pt x="35" y="381"/>
                      <a:pt x="35" y="381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35" y="393"/>
                      <a:pt x="36" y="396"/>
                      <a:pt x="38" y="399"/>
                    </a:cubicBezTo>
                    <a:cubicBezTo>
                      <a:pt x="40" y="403"/>
                      <a:pt x="43" y="407"/>
                      <a:pt x="47" y="410"/>
                    </a:cubicBezTo>
                    <a:cubicBezTo>
                      <a:pt x="51" y="414"/>
                      <a:pt x="55" y="417"/>
                      <a:pt x="60" y="420"/>
                    </a:cubicBezTo>
                    <a:cubicBezTo>
                      <a:pt x="62" y="421"/>
                      <a:pt x="64" y="423"/>
                      <a:pt x="66" y="424"/>
                    </a:cubicBezTo>
                    <a:cubicBezTo>
                      <a:pt x="68" y="425"/>
                      <a:pt x="70" y="426"/>
                      <a:pt x="70" y="426"/>
                    </a:cubicBezTo>
                    <a:cubicBezTo>
                      <a:pt x="72" y="422"/>
                      <a:pt x="72" y="422"/>
                      <a:pt x="72" y="422"/>
                    </a:cubicBezTo>
                    <a:cubicBezTo>
                      <a:pt x="72" y="418"/>
                      <a:pt x="72" y="418"/>
                      <a:pt x="72" y="418"/>
                    </a:cubicBezTo>
                    <a:cubicBezTo>
                      <a:pt x="72" y="420"/>
                      <a:pt x="72" y="420"/>
                      <a:pt x="72" y="420"/>
                    </a:cubicBezTo>
                    <a:cubicBezTo>
                      <a:pt x="72" y="418"/>
                      <a:pt x="72" y="418"/>
                      <a:pt x="72" y="418"/>
                    </a:cubicBezTo>
                    <a:cubicBezTo>
                      <a:pt x="72" y="418"/>
                      <a:pt x="72" y="418"/>
                      <a:pt x="72" y="418"/>
                    </a:cubicBezTo>
                    <a:cubicBezTo>
                      <a:pt x="72" y="420"/>
                      <a:pt x="72" y="420"/>
                      <a:pt x="72" y="420"/>
                    </a:cubicBezTo>
                    <a:cubicBezTo>
                      <a:pt x="72" y="418"/>
                      <a:pt x="72" y="418"/>
                      <a:pt x="72" y="418"/>
                    </a:cubicBezTo>
                    <a:cubicBezTo>
                      <a:pt x="72" y="418"/>
                      <a:pt x="65" y="417"/>
                      <a:pt x="49" y="410"/>
                    </a:cubicBezTo>
                    <a:cubicBezTo>
                      <a:pt x="46" y="408"/>
                      <a:pt x="43" y="407"/>
                      <a:pt x="40" y="406"/>
                    </a:cubicBezTo>
                    <a:cubicBezTo>
                      <a:pt x="38" y="405"/>
                      <a:pt x="37" y="404"/>
                      <a:pt x="35" y="404"/>
                    </a:cubicBezTo>
                    <a:cubicBezTo>
                      <a:pt x="33" y="402"/>
                      <a:pt x="32" y="401"/>
                      <a:pt x="31" y="399"/>
                    </a:cubicBezTo>
                    <a:cubicBezTo>
                      <a:pt x="30" y="398"/>
                      <a:pt x="30" y="395"/>
                      <a:pt x="29" y="390"/>
                    </a:cubicBezTo>
                    <a:cubicBezTo>
                      <a:pt x="25" y="390"/>
                      <a:pt x="25" y="390"/>
                      <a:pt x="25" y="390"/>
                    </a:cubicBezTo>
                    <a:cubicBezTo>
                      <a:pt x="29" y="390"/>
                      <a:pt x="29" y="390"/>
                      <a:pt x="29" y="390"/>
                    </a:cubicBezTo>
                    <a:cubicBezTo>
                      <a:pt x="29" y="381"/>
                      <a:pt x="29" y="381"/>
                      <a:pt x="29" y="381"/>
                    </a:cubicBezTo>
                    <a:cubicBezTo>
                      <a:pt x="25" y="381"/>
                      <a:pt x="25" y="381"/>
                      <a:pt x="25" y="381"/>
                    </a:cubicBezTo>
                    <a:cubicBezTo>
                      <a:pt x="29" y="381"/>
                      <a:pt x="29" y="381"/>
                      <a:pt x="29" y="381"/>
                    </a:cubicBezTo>
                    <a:cubicBezTo>
                      <a:pt x="29" y="381"/>
                      <a:pt x="29" y="381"/>
                      <a:pt x="29" y="381"/>
                    </a:cubicBezTo>
                    <a:cubicBezTo>
                      <a:pt x="29" y="378"/>
                      <a:pt x="28" y="375"/>
                      <a:pt x="27" y="373"/>
                    </a:cubicBezTo>
                    <a:cubicBezTo>
                      <a:pt x="25" y="372"/>
                      <a:pt x="24" y="371"/>
                      <a:pt x="23" y="370"/>
                    </a:cubicBezTo>
                    <a:cubicBezTo>
                      <a:pt x="19" y="367"/>
                      <a:pt x="15" y="364"/>
                      <a:pt x="11" y="357"/>
                    </a:cubicBezTo>
                    <a:cubicBezTo>
                      <a:pt x="9" y="353"/>
                      <a:pt x="8" y="347"/>
                      <a:pt x="8" y="341"/>
                    </a:cubicBezTo>
                    <a:cubicBezTo>
                      <a:pt x="8" y="334"/>
                      <a:pt x="9" y="326"/>
                      <a:pt x="11" y="319"/>
                    </a:cubicBezTo>
                    <a:cubicBezTo>
                      <a:pt x="12" y="312"/>
                      <a:pt x="14" y="306"/>
                      <a:pt x="15" y="304"/>
                    </a:cubicBezTo>
                    <a:cubicBezTo>
                      <a:pt x="16" y="302"/>
                      <a:pt x="17" y="300"/>
                      <a:pt x="17" y="298"/>
                    </a:cubicBezTo>
                    <a:cubicBezTo>
                      <a:pt x="18" y="295"/>
                      <a:pt x="19" y="293"/>
                      <a:pt x="19" y="291"/>
                    </a:cubicBezTo>
                    <a:cubicBezTo>
                      <a:pt x="19" y="290"/>
                      <a:pt x="19" y="290"/>
                      <a:pt x="18" y="289"/>
                    </a:cubicBezTo>
                    <a:cubicBezTo>
                      <a:pt x="18" y="289"/>
                      <a:pt x="18" y="288"/>
                      <a:pt x="18" y="287"/>
                    </a:cubicBezTo>
                    <a:cubicBezTo>
                      <a:pt x="18" y="279"/>
                      <a:pt x="21" y="269"/>
                      <a:pt x="24" y="258"/>
                    </a:cubicBezTo>
                    <a:cubicBezTo>
                      <a:pt x="25" y="253"/>
                      <a:pt x="27" y="249"/>
                      <a:pt x="30" y="245"/>
                    </a:cubicBezTo>
                    <a:cubicBezTo>
                      <a:pt x="32" y="241"/>
                      <a:pt x="34" y="236"/>
                      <a:pt x="34" y="230"/>
                    </a:cubicBezTo>
                    <a:cubicBezTo>
                      <a:pt x="34" y="226"/>
                      <a:pt x="35" y="222"/>
                      <a:pt x="37" y="218"/>
                    </a:cubicBezTo>
                    <a:cubicBezTo>
                      <a:pt x="40" y="212"/>
                      <a:pt x="44" y="206"/>
                      <a:pt x="47" y="201"/>
                    </a:cubicBezTo>
                    <a:cubicBezTo>
                      <a:pt x="49" y="199"/>
                      <a:pt x="50" y="197"/>
                      <a:pt x="51" y="196"/>
                    </a:cubicBezTo>
                    <a:cubicBezTo>
                      <a:pt x="52" y="195"/>
                      <a:pt x="53" y="194"/>
                      <a:pt x="53" y="194"/>
                    </a:cubicBezTo>
                    <a:cubicBezTo>
                      <a:pt x="53" y="193"/>
                      <a:pt x="53" y="193"/>
                      <a:pt x="53" y="193"/>
                    </a:cubicBezTo>
                    <a:cubicBezTo>
                      <a:pt x="54" y="193"/>
                      <a:pt x="54" y="193"/>
                      <a:pt x="54" y="193"/>
                    </a:cubicBezTo>
                    <a:cubicBezTo>
                      <a:pt x="54" y="193"/>
                      <a:pt x="54" y="193"/>
                      <a:pt x="54" y="192"/>
                    </a:cubicBezTo>
                    <a:cubicBezTo>
                      <a:pt x="54" y="192"/>
                      <a:pt x="54" y="192"/>
                      <a:pt x="54" y="192"/>
                    </a:cubicBezTo>
                    <a:cubicBezTo>
                      <a:pt x="54" y="192"/>
                      <a:pt x="54" y="192"/>
                      <a:pt x="54" y="192"/>
                    </a:cubicBezTo>
                    <a:cubicBezTo>
                      <a:pt x="57" y="185"/>
                      <a:pt x="61" y="181"/>
                      <a:pt x="66" y="176"/>
                    </a:cubicBezTo>
                    <a:cubicBezTo>
                      <a:pt x="68" y="174"/>
                      <a:pt x="70" y="172"/>
                      <a:pt x="72" y="169"/>
                    </a:cubicBezTo>
                    <a:cubicBezTo>
                      <a:pt x="73" y="166"/>
                      <a:pt x="74" y="163"/>
                      <a:pt x="74" y="159"/>
                    </a:cubicBezTo>
                    <a:cubicBezTo>
                      <a:pt x="74" y="158"/>
                      <a:pt x="74" y="157"/>
                      <a:pt x="74" y="155"/>
                    </a:cubicBezTo>
                    <a:cubicBezTo>
                      <a:pt x="73" y="151"/>
                      <a:pt x="73" y="147"/>
                      <a:pt x="73" y="144"/>
                    </a:cubicBezTo>
                    <a:cubicBezTo>
                      <a:pt x="73" y="141"/>
                      <a:pt x="73" y="138"/>
                      <a:pt x="74" y="135"/>
                    </a:cubicBezTo>
                    <a:cubicBezTo>
                      <a:pt x="76" y="131"/>
                      <a:pt x="78" y="128"/>
                      <a:pt x="81" y="123"/>
                    </a:cubicBezTo>
                    <a:cubicBezTo>
                      <a:pt x="87" y="115"/>
                      <a:pt x="93" y="106"/>
                      <a:pt x="98" y="97"/>
                    </a:cubicBezTo>
                    <a:cubicBezTo>
                      <a:pt x="101" y="91"/>
                      <a:pt x="104" y="86"/>
                      <a:pt x="106" y="80"/>
                    </a:cubicBezTo>
                    <a:cubicBezTo>
                      <a:pt x="109" y="74"/>
                      <a:pt x="110" y="68"/>
                      <a:pt x="110" y="62"/>
                    </a:cubicBezTo>
                    <a:cubicBezTo>
                      <a:pt x="110" y="59"/>
                      <a:pt x="110" y="56"/>
                      <a:pt x="109" y="53"/>
                    </a:cubicBezTo>
                    <a:cubicBezTo>
                      <a:pt x="108" y="50"/>
                      <a:pt x="106" y="42"/>
                      <a:pt x="104" y="34"/>
                    </a:cubicBezTo>
                    <a:cubicBezTo>
                      <a:pt x="101" y="25"/>
                      <a:pt x="99" y="16"/>
                      <a:pt x="99" y="11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8" y="9"/>
                      <a:pt x="99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3" y="8"/>
                      <a:pt x="104" y="9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5" y="15"/>
                      <a:pt x="106" y="25"/>
                      <a:pt x="107" y="35"/>
                    </a:cubicBezTo>
                    <a:cubicBezTo>
                      <a:pt x="108" y="40"/>
                      <a:pt x="108" y="45"/>
                      <a:pt x="109" y="50"/>
                    </a:cubicBezTo>
                    <a:cubicBezTo>
                      <a:pt x="109" y="54"/>
                      <a:pt x="110" y="57"/>
                      <a:pt x="111" y="59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8" y="56"/>
                      <a:pt x="117" y="52"/>
                      <a:pt x="117" y="48"/>
                    </a:cubicBezTo>
                    <a:cubicBezTo>
                      <a:pt x="116" y="42"/>
                      <a:pt x="115" y="34"/>
                      <a:pt x="114" y="27"/>
                    </a:cubicBezTo>
                    <a:cubicBezTo>
                      <a:pt x="113" y="20"/>
                      <a:pt x="113" y="13"/>
                      <a:pt x="112" y="9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11" y="3"/>
                      <a:pt x="107" y="0"/>
                      <a:pt x="101" y="0"/>
                    </a:cubicBezTo>
                    <a:cubicBezTo>
                      <a:pt x="101" y="0"/>
                      <a:pt x="100" y="0"/>
                      <a:pt x="100" y="0"/>
                    </a:cubicBezTo>
                    <a:cubicBezTo>
                      <a:pt x="94" y="0"/>
                      <a:pt x="90" y="5"/>
                      <a:pt x="90" y="10"/>
                    </a:cubicBezTo>
                    <a:cubicBezTo>
                      <a:pt x="90" y="11"/>
                      <a:pt x="91" y="11"/>
                      <a:pt x="91" y="12"/>
                    </a:cubicBezTo>
                    <a:cubicBezTo>
                      <a:pt x="91" y="18"/>
                      <a:pt x="94" y="27"/>
                      <a:pt x="96" y="36"/>
                    </a:cubicBezTo>
                    <a:cubicBezTo>
                      <a:pt x="98" y="44"/>
                      <a:pt x="100" y="52"/>
                      <a:pt x="101" y="56"/>
                    </a:cubicBezTo>
                    <a:cubicBezTo>
                      <a:pt x="102" y="58"/>
                      <a:pt x="102" y="60"/>
                      <a:pt x="102" y="62"/>
                    </a:cubicBezTo>
                    <a:cubicBezTo>
                      <a:pt x="102" y="67"/>
                      <a:pt x="101" y="72"/>
                      <a:pt x="99" y="77"/>
                    </a:cubicBezTo>
                    <a:cubicBezTo>
                      <a:pt x="97" y="82"/>
                      <a:pt x="94" y="88"/>
                      <a:pt x="91" y="93"/>
                    </a:cubicBezTo>
                    <a:cubicBezTo>
                      <a:pt x="87" y="102"/>
                      <a:pt x="81" y="110"/>
                      <a:pt x="75" y="118"/>
                    </a:cubicBezTo>
                    <a:cubicBezTo>
                      <a:pt x="71" y="123"/>
                      <a:pt x="69" y="128"/>
                      <a:pt x="67" y="132"/>
                    </a:cubicBezTo>
                    <a:cubicBezTo>
                      <a:pt x="65" y="136"/>
                      <a:pt x="65" y="140"/>
                      <a:pt x="65" y="144"/>
                    </a:cubicBezTo>
                    <a:cubicBezTo>
                      <a:pt x="65" y="148"/>
                      <a:pt x="65" y="152"/>
                      <a:pt x="66" y="157"/>
                    </a:cubicBezTo>
                    <a:cubicBezTo>
                      <a:pt x="66" y="158"/>
                      <a:pt x="66" y="159"/>
                      <a:pt x="66" y="159"/>
                    </a:cubicBezTo>
                    <a:cubicBezTo>
                      <a:pt x="66" y="162"/>
                      <a:pt x="66" y="163"/>
                      <a:pt x="65" y="165"/>
                    </a:cubicBezTo>
                    <a:cubicBezTo>
                      <a:pt x="63" y="168"/>
                      <a:pt x="60" y="171"/>
                      <a:pt x="57" y="174"/>
                    </a:cubicBezTo>
                    <a:cubicBezTo>
                      <a:pt x="53" y="178"/>
                      <a:pt x="49" y="183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50" y="190"/>
                      <a:pt x="50" y="190"/>
                      <a:pt x="50" y="190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50" y="190"/>
                      <a:pt x="50" y="190"/>
                      <a:pt x="50" y="190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7" y="189"/>
                      <a:pt x="46" y="189"/>
                      <a:pt x="46" y="190"/>
                    </a:cubicBezTo>
                    <a:cubicBezTo>
                      <a:pt x="44" y="193"/>
                      <a:pt x="39" y="199"/>
                      <a:pt x="35" y="206"/>
                    </a:cubicBezTo>
                    <a:cubicBezTo>
                      <a:pt x="30" y="213"/>
                      <a:pt x="26" y="221"/>
                      <a:pt x="26" y="229"/>
                    </a:cubicBezTo>
                    <a:cubicBezTo>
                      <a:pt x="26" y="234"/>
                      <a:pt x="24" y="237"/>
                      <a:pt x="22" y="241"/>
                    </a:cubicBezTo>
                    <a:cubicBezTo>
                      <a:pt x="20" y="246"/>
                      <a:pt x="18" y="250"/>
                      <a:pt x="16" y="256"/>
                    </a:cubicBezTo>
                    <a:cubicBezTo>
                      <a:pt x="13" y="267"/>
                      <a:pt x="10" y="278"/>
                      <a:pt x="10" y="287"/>
                    </a:cubicBezTo>
                    <a:cubicBezTo>
                      <a:pt x="10" y="288"/>
                      <a:pt x="10" y="289"/>
                      <a:pt x="11" y="290"/>
                    </a:cubicBezTo>
                    <a:cubicBezTo>
                      <a:pt x="11" y="291"/>
                      <a:pt x="11" y="291"/>
                      <a:pt x="11" y="291"/>
                    </a:cubicBezTo>
                    <a:cubicBezTo>
                      <a:pt x="11" y="292"/>
                      <a:pt x="10" y="294"/>
                      <a:pt x="10" y="295"/>
                    </a:cubicBezTo>
                    <a:cubicBezTo>
                      <a:pt x="9" y="297"/>
                      <a:pt x="9" y="299"/>
                      <a:pt x="8" y="301"/>
                    </a:cubicBezTo>
                    <a:cubicBezTo>
                      <a:pt x="6" y="304"/>
                      <a:pt x="4" y="310"/>
                      <a:pt x="3" y="317"/>
                    </a:cubicBezTo>
                    <a:cubicBezTo>
                      <a:pt x="1" y="324"/>
                      <a:pt x="0" y="333"/>
                      <a:pt x="0" y="341"/>
                    </a:cubicBezTo>
                    <a:cubicBezTo>
                      <a:pt x="0" y="348"/>
                      <a:pt x="1" y="355"/>
                      <a:pt x="4" y="361"/>
                    </a:cubicBezTo>
                    <a:cubicBezTo>
                      <a:pt x="8" y="369"/>
                      <a:pt x="13" y="372"/>
                      <a:pt x="17" y="375"/>
                    </a:cubicBezTo>
                    <a:cubicBezTo>
                      <a:pt x="18" y="376"/>
                      <a:pt x="20" y="377"/>
                      <a:pt x="20" y="378"/>
                    </a:cubicBezTo>
                    <a:cubicBezTo>
                      <a:pt x="21" y="379"/>
                      <a:pt x="21" y="379"/>
                      <a:pt x="21" y="381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91"/>
                      <a:pt x="21" y="391"/>
                      <a:pt x="21" y="391"/>
                    </a:cubicBezTo>
                    <a:cubicBezTo>
                      <a:pt x="21" y="391"/>
                      <a:pt x="21" y="391"/>
                      <a:pt x="21" y="391"/>
                    </a:cubicBezTo>
                    <a:cubicBezTo>
                      <a:pt x="21" y="391"/>
                      <a:pt x="21" y="391"/>
                      <a:pt x="21" y="391"/>
                    </a:cubicBezTo>
                    <a:cubicBezTo>
                      <a:pt x="22" y="395"/>
                      <a:pt x="22" y="399"/>
                      <a:pt x="24" y="402"/>
                    </a:cubicBezTo>
                    <a:cubicBezTo>
                      <a:pt x="25" y="404"/>
                      <a:pt x="26" y="406"/>
                      <a:pt x="28" y="408"/>
                    </a:cubicBezTo>
                    <a:cubicBezTo>
                      <a:pt x="30" y="410"/>
                      <a:pt x="33" y="412"/>
                      <a:pt x="36" y="413"/>
                    </a:cubicBezTo>
                    <a:cubicBezTo>
                      <a:pt x="39" y="414"/>
                      <a:pt x="42" y="415"/>
                      <a:pt x="46" y="417"/>
                    </a:cubicBezTo>
                    <a:cubicBezTo>
                      <a:pt x="63" y="425"/>
                      <a:pt x="70" y="426"/>
                      <a:pt x="71" y="426"/>
                    </a:cubicBezTo>
                    <a:cubicBezTo>
                      <a:pt x="74" y="419"/>
                      <a:pt x="74" y="419"/>
                      <a:pt x="74" y="419"/>
                    </a:cubicBezTo>
                    <a:cubicBezTo>
                      <a:pt x="74" y="419"/>
                      <a:pt x="73" y="419"/>
                      <a:pt x="72" y="418"/>
                    </a:cubicBezTo>
                    <a:cubicBezTo>
                      <a:pt x="71" y="417"/>
                      <a:pt x="66" y="415"/>
                      <a:pt x="64" y="413"/>
                    </a:cubicBezTo>
                    <a:cubicBezTo>
                      <a:pt x="58" y="409"/>
                      <a:pt x="53" y="405"/>
                      <a:pt x="49" y="401"/>
                    </a:cubicBezTo>
                    <a:cubicBezTo>
                      <a:pt x="47" y="399"/>
                      <a:pt x="46" y="397"/>
                      <a:pt x="45" y="395"/>
                    </a:cubicBezTo>
                    <a:cubicBezTo>
                      <a:pt x="44" y="393"/>
                      <a:pt x="43" y="391"/>
                      <a:pt x="43" y="389"/>
                    </a:cubicBezTo>
                    <a:cubicBezTo>
                      <a:pt x="39" y="390"/>
                      <a:pt x="39" y="390"/>
                      <a:pt x="39" y="390"/>
                    </a:cubicBezTo>
                    <a:cubicBezTo>
                      <a:pt x="43" y="390"/>
                      <a:pt x="43" y="390"/>
                      <a:pt x="43" y="390"/>
                    </a:cubicBezTo>
                    <a:cubicBezTo>
                      <a:pt x="43" y="381"/>
                      <a:pt x="43" y="381"/>
                      <a:pt x="43" y="381"/>
                    </a:cubicBezTo>
                    <a:cubicBezTo>
                      <a:pt x="39" y="381"/>
                      <a:pt x="39" y="381"/>
                      <a:pt x="39" y="381"/>
                    </a:cubicBezTo>
                    <a:cubicBezTo>
                      <a:pt x="43" y="381"/>
                      <a:pt x="43" y="381"/>
                      <a:pt x="43" y="381"/>
                    </a:cubicBezTo>
                    <a:cubicBezTo>
                      <a:pt x="43" y="381"/>
                      <a:pt x="43" y="381"/>
                      <a:pt x="43" y="381"/>
                    </a:cubicBezTo>
                    <a:cubicBezTo>
                      <a:pt x="43" y="378"/>
                      <a:pt x="42" y="375"/>
                      <a:pt x="40" y="372"/>
                    </a:cubicBezTo>
                    <a:cubicBezTo>
                      <a:pt x="37" y="368"/>
                      <a:pt x="34" y="365"/>
                      <a:pt x="30" y="362"/>
                    </a:cubicBezTo>
                    <a:cubicBezTo>
                      <a:pt x="27" y="358"/>
                      <a:pt x="23" y="354"/>
                      <a:pt x="20" y="348"/>
                    </a:cubicBezTo>
                    <a:cubicBezTo>
                      <a:pt x="19" y="347"/>
                      <a:pt x="19" y="345"/>
                      <a:pt x="19" y="342"/>
                    </a:cubicBezTo>
                    <a:cubicBezTo>
                      <a:pt x="19" y="337"/>
                      <a:pt x="20" y="330"/>
                      <a:pt x="22" y="324"/>
                    </a:cubicBezTo>
                    <a:cubicBezTo>
                      <a:pt x="24" y="318"/>
                      <a:pt x="26" y="312"/>
                      <a:pt x="28" y="309"/>
                    </a:cubicBezTo>
                    <a:cubicBezTo>
                      <a:pt x="30" y="304"/>
                      <a:pt x="32" y="298"/>
                      <a:pt x="32" y="291"/>
                    </a:cubicBezTo>
                    <a:cubicBezTo>
                      <a:pt x="32" y="290"/>
                      <a:pt x="32" y="289"/>
                      <a:pt x="32" y="288"/>
                    </a:cubicBezTo>
                    <a:cubicBezTo>
                      <a:pt x="32" y="288"/>
                      <a:pt x="32" y="287"/>
                      <a:pt x="32" y="287"/>
                    </a:cubicBezTo>
                    <a:cubicBezTo>
                      <a:pt x="32" y="284"/>
                      <a:pt x="33" y="280"/>
                      <a:pt x="34" y="276"/>
                    </a:cubicBezTo>
                    <a:cubicBezTo>
                      <a:pt x="34" y="272"/>
                      <a:pt x="36" y="267"/>
                      <a:pt x="37" y="262"/>
                    </a:cubicBezTo>
                    <a:cubicBezTo>
                      <a:pt x="38" y="257"/>
                      <a:pt x="41" y="252"/>
                      <a:pt x="43" y="247"/>
                    </a:cubicBezTo>
                    <a:cubicBezTo>
                      <a:pt x="45" y="242"/>
                      <a:pt x="47" y="237"/>
                      <a:pt x="48" y="230"/>
                    </a:cubicBezTo>
                    <a:cubicBezTo>
                      <a:pt x="48" y="229"/>
                      <a:pt x="48" y="227"/>
                      <a:pt x="49" y="224"/>
                    </a:cubicBezTo>
                    <a:cubicBezTo>
                      <a:pt x="51" y="221"/>
                      <a:pt x="54" y="217"/>
                      <a:pt x="57" y="214"/>
                    </a:cubicBezTo>
                    <a:cubicBezTo>
                      <a:pt x="58" y="212"/>
                      <a:pt x="60" y="210"/>
                      <a:pt x="61" y="209"/>
                    </a:cubicBezTo>
                    <a:cubicBezTo>
                      <a:pt x="62" y="208"/>
                      <a:pt x="63" y="207"/>
                      <a:pt x="64" y="207"/>
                    </a:cubicBezTo>
                    <a:cubicBezTo>
                      <a:pt x="61" y="203"/>
                      <a:pt x="61" y="203"/>
                      <a:pt x="61" y="203"/>
                    </a:cubicBezTo>
                    <a:cubicBezTo>
                      <a:pt x="57" y="204"/>
                      <a:pt x="57" y="204"/>
                      <a:pt x="57" y="204"/>
                    </a:cubicBezTo>
                    <a:cubicBezTo>
                      <a:pt x="58" y="209"/>
                      <a:pt x="60" y="216"/>
                      <a:pt x="62" y="223"/>
                    </a:cubicBezTo>
                    <a:cubicBezTo>
                      <a:pt x="64" y="226"/>
                      <a:pt x="66" y="230"/>
                      <a:pt x="68" y="233"/>
                    </a:cubicBezTo>
                    <a:cubicBezTo>
                      <a:pt x="71" y="236"/>
                      <a:pt x="74" y="238"/>
                      <a:pt x="78" y="240"/>
                    </a:cubicBezTo>
                    <a:cubicBezTo>
                      <a:pt x="80" y="241"/>
                      <a:pt x="80" y="241"/>
                      <a:pt x="81" y="242"/>
                    </a:cubicBezTo>
                    <a:cubicBezTo>
                      <a:pt x="82" y="242"/>
                      <a:pt x="82" y="243"/>
                      <a:pt x="83" y="245"/>
                    </a:cubicBezTo>
                    <a:cubicBezTo>
                      <a:pt x="83" y="247"/>
                      <a:pt x="84" y="249"/>
                      <a:pt x="84" y="253"/>
                    </a:cubicBezTo>
                    <a:cubicBezTo>
                      <a:pt x="84" y="255"/>
                      <a:pt x="83" y="258"/>
                      <a:pt x="83" y="262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83" y="279"/>
                      <a:pt x="83" y="279"/>
                      <a:pt x="83" y="279"/>
                    </a:cubicBezTo>
                    <a:cubicBezTo>
                      <a:pt x="83" y="279"/>
                      <a:pt x="83" y="279"/>
                      <a:pt x="83" y="279"/>
                    </a:cubicBezTo>
                    <a:cubicBezTo>
                      <a:pt x="83" y="279"/>
                      <a:pt x="83" y="279"/>
                      <a:pt x="83" y="279"/>
                    </a:cubicBezTo>
                    <a:cubicBezTo>
                      <a:pt x="83" y="290"/>
                      <a:pt x="86" y="300"/>
                      <a:pt x="91" y="309"/>
                    </a:cubicBezTo>
                    <a:cubicBezTo>
                      <a:pt x="96" y="318"/>
                      <a:pt x="103" y="325"/>
                      <a:pt x="112" y="331"/>
                    </a:cubicBezTo>
                    <a:cubicBezTo>
                      <a:pt x="115" y="334"/>
                      <a:pt x="119" y="339"/>
                      <a:pt x="121" y="345"/>
                    </a:cubicBezTo>
                    <a:cubicBezTo>
                      <a:pt x="124" y="351"/>
                      <a:pt x="125" y="358"/>
                      <a:pt x="125" y="363"/>
                    </a:cubicBezTo>
                    <a:cubicBezTo>
                      <a:pt x="129" y="363"/>
                      <a:pt x="129" y="363"/>
                      <a:pt x="129" y="363"/>
                    </a:cubicBezTo>
                    <a:cubicBezTo>
                      <a:pt x="125" y="363"/>
                      <a:pt x="125" y="363"/>
                      <a:pt x="125" y="363"/>
                    </a:cubicBezTo>
                    <a:cubicBezTo>
                      <a:pt x="125" y="369"/>
                      <a:pt x="125" y="369"/>
                      <a:pt x="125" y="369"/>
                    </a:cubicBezTo>
                    <a:cubicBezTo>
                      <a:pt x="129" y="369"/>
                      <a:pt x="129" y="369"/>
                      <a:pt x="129" y="369"/>
                    </a:cubicBezTo>
                    <a:cubicBezTo>
                      <a:pt x="125" y="369"/>
                      <a:pt x="125" y="369"/>
                      <a:pt x="125" y="369"/>
                    </a:cubicBezTo>
                    <a:cubicBezTo>
                      <a:pt x="125" y="375"/>
                      <a:pt x="125" y="382"/>
                      <a:pt x="128" y="388"/>
                    </a:cubicBezTo>
                    <a:cubicBezTo>
                      <a:pt x="129" y="392"/>
                      <a:pt x="130" y="395"/>
                      <a:pt x="133" y="398"/>
                    </a:cubicBezTo>
                    <a:cubicBezTo>
                      <a:pt x="136" y="400"/>
                      <a:pt x="139" y="402"/>
                      <a:pt x="144" y="403"/>
                    </a:cubicBezTo>
                    <a:cubicBezTo>
                      <a:pt x="144" y="403"/>
                      <a:pt x="144" y="403"/>
                      <a:pt x="144" y="403"/>
                    </a:cubicBezTo>
                    <a:cubicBezTo>
                      <a:pt x="144" y="403"/>
                      <a:pt x="144" y="403"/>
                      <a:pt x="144" y="403"/>
                    </a:cubicBezTo>
                    <a:cubicBezTo>
                      <a:pt x="153" y="403"/>
                      <a:pt x="153" y="403"/>
                      <a:pt x="153" y="403"/>
                    </a:cubicBezTo>
                    <a:cubicBezTo>
                      <a:pt x="153" y="403"/>
                      <a:pt x="153" y="403"/>
                      <a:pt x="153" y="403"/>
                    </a:cubicBezTo>
                    <a:cubicBezTo>
                      <a:pt x="153" y="403"/>
                      <a:pt x="153" y="403"/>
                      <a:pt x="153" y="403"/>
                    </a:cubicBezTo>
                    <a:cubicBezTo>
                      <a:pt x="155" y="403"/>
                      <a:pt x="157" y="403"/>
                      <a:pt x="158" y="403"/>
                    </a:cubicBezTo>
                    <a:cubicBezTo>
                      <a:pt x="159" y="403"/>
                      <a:pt x="159" y="403"/>
                      <a:pt x="160" y="403"/>
                    </a:cubicBezTo>
                    <a:cubicBezTo>
                      <a:pt x="160" y="403"/>
                      <a:pt x="160" y="403"/>
                      <a:pt x="160" y="403"/>
                    </a:cubicBezTo>
                    <a:cubicBezTo>
                      <a:pt x="160" y="403"/>
                      <a:pt x="160" y="403"/>
                      <a:pt x="160" y="403"/>
                    </a:cubicBezTo>
                    <a:cubicBezTo>
                      <a:pt x="160" y="402"/>
                      <a:pt x="160" y="402"/>
                      <a:pt x="160" y="402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60" y="403"/>
                      <a:pt x="160" y="403"/>
                      <a:pt x="160" y="403"/>
                    </a:cubicBezTo>
                    <a:cubicBezTo>
                      <a:pt x="160" y="402"/>
                      <a:pt x="160" y="402"/>
                      <a:pt x="160" y="402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61" y="402"/>
                      <a:pt x="161" y="402"/>
                      <a:pt x="161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61" y="402"/>
                      <a:pt x="161" y="402"/>
                      <a:pt x="161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3"/>
                      <a:pt x="159" y="403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59" y="403"/>
                      <a:pt x="159" y="403"/>
                      <a:pt x="159" y="403"/>
                    </a:cubicBezTo>
                    <a:cubicBezTo>
                      <a:pt x="160" y="408"/>
                      <a:pt x="161" y="413"/>
                      <a:pt x="161" y="418"/>
                    </a:cubicBezTo>
                    <a:cubicBezTo>
                      <a:pt x="161" y="422"/>
                      <a:pt x="160" y="426"/>
                      <a:pt x="158" y="431"/>
                    </a:cubicBezTo>
                    <a:cubicBezTo>
                      <a:pt x="155" y="435"/>
                      <a:pt x="154" y="439"/>
                      <a:pt x="154" y="444"/>
                    </a:cubicBezTo>
                    <a:cubicBezTo>
                      <a:pt x="154" y="447"/>
                      <a:pt x="155" y="451"/>
                      <a:pt x="158" y="454"/>
                    </a:cubicBezTo>
                    <a:cubicBezTo>
                      <a:pt x="161" y="457"/>
                      <a:pt x="165" y="459"/>
                      <a:pt x="171" y="459"/>
                    </a:cubicBezTo>
                    <a:cubicBezTo>
                      <a:pt x="174" y="459"/>
                      <a:pt x="178" y="458"/>
                      <a:pt x="182" y="457"/>
                    </a:cubicBezTo>
                    <a:cubicBezTo>
                      <a:pt x="180" y="449"/>
                      <a:pt x="180" y="449"/>
                      <a:pt x="180" y="449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64" name="Freeform 41">
                <a:extLst>
                  <a:ext uri="{FF2B5EF4-FFF2-40B4-BE49-F238E27FC236}">
                    <a16:creationId xmlns:a16="http://schemas.microsoft.com/office/drawing/2014/main" id="{D35C8681-01BE-6126-1C17-142FD743E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408"/>
                <a:ext cx="175" cy="240"/>
              </a:xfrm>
              <a:custGeom>
                <a:avLst/>
                <a:gdLst>
                  <a:gd name="T0" fmla="*/ 70 w 70"/>
                  <a:gd name="T1" fmla="*/ 11 h 90"/>
                  <a:gd name="T2" fmla="*/ 27 w 70"/>
                  <a:gd name="T3" fmla="*/ 0 h 90"/>
                  <a:gd name="T4" fmla="*/ 16 w 70"/>
                  <a:gd name="T5" fmla="*/ 37 h 90"/>
                  <a:gd name="T6" fmla="*/ 51 w 70"/>
                  <a:gd name="T7" fmla="*/ 47 h 90"/>
                  <a:gd name="T8" fmla="*/ 14 w 70"/>
                  <a:gd name="T9" fmla="*/ 48 h 90"/>
                  <a:gd name="T10" fmla="*/ 17 w 70"/>
                  <a:gd name="T11" fmla="*/ 88 h 90"/>
                  <a:gd name="T12" fmla="*/ 70 w 70"/>
                  <a:gd name="T13" fmla="*/ 90 h 90"/>
                  <a:gd name="T14" fmla="*/ 70 w 70"/>
                  <a:gd name="T15" fmla="*/ 1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90">
                    <a:moveTo>
                      <a:pt x="70" y="11"/>
                    </a:moveTo>
                    <a:cubicBezTo>
                      <a:pt x="50" y="7"/>
                      <a:pt x="33" y="2"/>
                      <a:pt x="27" y="0"/>
                    </a:cubicBezTo>
                    <a:cubicBezTo>
                      <a:pt x="13" y="1"/>
                      <a:pt x="6" y="26"/>
                      <a:pt x="16" y="37"/>
                    </a:cubicBezTo>
                    <a:cubicBezTo>
                      <a:pt x="26" y="40"/>
                      <a:pt x="51" y="47"/>
                      <a:pt x="51" y="47"/>
                    </a:cubicBezTo>
                    <a:cubicBezTo>
                      <a:pt x="37" y="47"/>
                      <a:pt x="21" y="48"/>
                      <a:pt x="14" y="48"/>
                    </a:cubicBezTo>
                    <a:cubicBezTo>
                      <a:pt x="2" y="52"/>
                      <a:pt x="0" y="85"/>
                      <a:pt x="17" y="88"/>
                    </a:cubicBezTo>
                    <a:cubicBezTo>
                      <a:pt x="33" y="89"/>
                      <a:pt x="54" y="90"/>
                      <a:pt x="70" y="90"/>
                    </a:cubicBezTo>
                    <a:cubicBezTo>
                      <a:pt x="70" y="63"/>
                      <a:pt x="70" y="35"/>
                      <a:pt x="70" y="11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65" name="Freeform 42">
                <a:extLst>
                  <a:ext uri="{FF2B5EF4-FFF2-40B4-BE49-F238E27FC236}">
                    <a16:creationId xmlns:a16="http://schemas.microsoft.com/office/drawing/2014/main" id="{C2D0EFA9-1E86-CE0E-8A70-D78BA3635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1712"/>
                <a:ext cx="140" cy="83"/>
              </a:xfrm>
              <a:custGeom>
                <a:avLst/>
                <a:gdLst>
                  <a:gd name="T0" fmla="*/ 5 w 56"/>
                  <a:gd name="T1" fmla="*/ 23 h 31"/>
                  <a:gd name="T2" fmla="*/ 54 w 56"/>
                  <a:gd name="T3" fmla="*/ 31 h 31"/>
                  <a:gd name="T4" fmla="*/ 56 w 56"/>
                  <a:gd name="T5" fmla="*/ 0 h 31"/>
                  <a:gd name="T6" fmla="*/ 0 w 56"/>
                  <a:gd name="T7" fmla="*/ 24 h 31"/>
                  <a:gd name="T8" fmla="*/ 5 w 56"/>
                  <a:gd name="T9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1">
                    <a:moveTo>
                      <a:pt x="5" y="23"/>
                    </a:moveTo>
                    <a:cubicBezTo>
                      <a:pt x="20" y="25"/>
                      <a:pt x="37" y="27"/>
                      <a:pt x="54" y="31"/>
                    </a:cubicBezTo>
                    <a:cubicBezTo>
                      <a:pt x="55" y="20"/>
                      <a:pt x="56" y="10"/>
                      <a:pt x="56" y="0"/>
                    </a:cubicBezTo>
                    <a:cubicBezTo>
                      <a:pt x="37" y="1"/>
                      <a:pt x="17" y="7"/>
                      <a:pt x="0" y="24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4966" name="Picture 43">
                <a:extLst>
                  <a:ext uri="{FF2B5EF4-FFF2-40B4-BE49-F238E27FC236}">
                    <a16:creationId xmlns:a16="http://schemas.microsoft.com/office/drawing/2014/main" id="{AFE354C4-FE4A-7C6F-3164-2DF47C7CB3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alphaModFix amt="5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15" y="997"/>
                <a:ext cx="803" cy="13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67" name="Freeform 44">
                <a:extLst>
                  <a:ext uri="{FF2B5EF4-FFF2-40B4-BE49-F238E27FC236}">
                    <a16:creationId xmlns:a16="http://schemas.microsoft.com/office/drawing/2014/main" id="{3055403A-31A8-B4BD-2B10-CC7C5CC9D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1280"/>
                <a:ext cx="315" cy="672"/>
              </a:xfrm>
              <a:custGeom>
                <a:avLst/>
                <a:gdLst>
                  <a:gd name="T0" fmla="*/ 115 w 126"/>
                  <a:gd name="T1" fmla="*/ 3 h 252"/>
                  <a:gd name="T2" fmla="*/ 61 w 126"/>
                  <a:gd name="T3" fmla="*/ 15 h 252"/>
                  <a:gd name="T4" fmla="*/ 5 w 126"/>
                  <a:gd name="T5" fmla="*/ 1 h 252"/>
                  <a:gd name="T6" fmla="*/ 5 w 126"/>
                  <a:gd name="T7" fmla="*/ 4 h 252"/>
                  <a:gd name="T8" fmla="*/ 7 w 126"/>
                  <a:gd name="T9" fmla="*/ 246 h 252"/>
                  <a:gd name="T10" fmla="*/ 6 w 126"/>
                  <a:gd name="T11" fmla="*/ 247 h 252"/>
                  <a:gd name="T12" fmla="*/ 6 w 126"/>
                  <a:gd name="T13" fmla="*/ 247 h 252"/>
                  <a:gd name="T14" fmla="*/ 40 w 126"/>
                  <a:gd name="T15" fmla="*/ 228 h 252"/>
                  <a:gd name="T16" fmla="*/ 78 w 126"/>
                  <a:gd name="T17" fmla="*/ 227 h 252"/>
                  <a:gd name="T18" fmla="*/ 106 w 126"/>
                  <a:gd name="T19" fmla="*/ 235 h 252"/>
                  <a:gd name="T20" fmla="*/ 124 w 126"/>
                  <a:gd name="T21" fmla="*/ 252 h 252"/>
                  <a:gd name="T22" fmla="*/ 126 w 126"/>
                  <a:gd name="T23" fmla="*/ 248 h 252"/>
                  <a:gd name="T24" fmla="*/ 115 w 126"/>
                  <a:gd name="T25" fmla="*/ 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6" h="252">
                    <a:moveTo>
                      <a:pt x="115" y="3"/>
                    </a:moveTo>
                    <a:cubicBezTo>
                      <a:pt x="111" y="10"/>
                      <a:pt x="88" y="15"/>
                      <a:pt x="61" y="15"/>
                    </a:cubicBezTo>
                    <a:cubicBezTo>
                      <a:pt x="30" y="15"/>
                      <a:pt x="5" y="8"/>
                      <a:pt x="5" y="1"/>
                    </a:cubicBezTo>
                    <a:cubicBezTo>
                      <a:pt x="5" y="0"/>
                      <a:pt x="5" y="2"/>
                      <a:pt x="5" y="4"/>
                    </a:cubicBezTo>
                    <a:cubicBezTo>
                      <a:pt x="0" y="54"/>
                      <a:pt x="3" y="214"/>
                      <a:pt x="7" y="246"/>
                    </a:cubicBezTo>
                    <a:cubicBezTo>
                      <a:pt x="7" y="246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6" y="247"/>
                    </a:cubicBezTo>
                    <a:cubicBezTo>
                      <a:pt x="15" y="236"/>
                      <a:pt x="28" y="229"/>
                      <a:pt x="40" y="228"/>
                    </a:cubicBezTo>
                    <a:cubicBezTo>
                      <a:pt x="53" y="228"/>
                      <a:pt x="70" y="224"/>
                      <a:pt x="78" y="227"/>
                    </a:cubicBezTo>
                    <a:cubicBezTo>
                      <a:pt x="86" y="229"/>
                      <a:pt x="99" y="229"/>
                      <a:pt x="106" y="235"/>
                    </a:cubicBezTo>
                    <a:cubicBezTo>
                      <a:pt x="114" y="240"/>
                      <a:pt x="119" y="246"/>
                      <a:pt x="124" y="252"/>
                    </a:cubicBezTo>
                    <a:cubicBezTo>
                      <a:pt x="126" y="248"/>
                      <a:pt x="126" y="248"/>
                      <a:pt x="126" y="248"/>
                    </a:cubicBezTo>
                    <a:cubicBezTo>
                      <a:pt x="119" y="227"/>
                      <a:pt x="116" y="37"/>
                      <a:pt x="115" y="3"/>
                    </a:cubicBezTo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68" name="Freeform 45">
                <a:extLst>
                  <a:ext uri="{FF2B5EF4-FFF2-40B4-BE49-F238E27FC236}">
                    <a16:creationId xmlns:a16="http://schemas.microsoft.com/office/drawing/2014/main" id="{93ACCD85-9E08-74F3-CE32-6C5DF16CED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9" y="1331"/>
                <a:ext cx="293" cy="616"/>
              </a:xfrm>
              <a:custGeom>
                <a:avLst/>
                <a:gdLst>
                  <a:gd name="T0" fmla="*/ 2 w 117"/>
                  <a:gd name="T1" fmla="*/ 216 h 231"/>
                  <a:gd name="T2" fmla="*/ 3 w 117"/>
                  <a:gd name="T3" fmla="*/ 214 h 231"/>
                  <a:gd name="T4" fmla="*/ 3 w 117"/>
                  <a:gd name="T5" fmla="*/ 215 h 231"/>
                  <a:gd name="T6" fmla="*/ 2 w 117"/>
                  <a:gd name="T7" fmla="*/ 216 h 231"/>
                  <a:gd name="T8" fmla="*/ 1 w 117"/>
                  <a:gd name="T9" fmla="*/ 218 h 231"/>
                  <a:gd name="T10" fmla="*/ 2 w 117"/>
                  <a:gd name="T11" fmla="*/ 216 h 231"/>
                  <a:gd name="T12" fmla="*/ 0 w 117"/>
                  <a:gd name="T13" fmla="*/ 219 h 231"/>
                  <a:gd name="T14" fmla="*/ 1 w 117"/>
                  <a:gd name="T15" fmla="*/ 218 h 231"/>
                  <a:gd name="T16" fmla="*/ 108 w 117"/>
                  <a:gd name="T17" fmla="*/ 95 h 231"/>
                  <a:gd name="T18" fmla="*/ 108 w 117"/>
                  <a:gd name="T19" fmla="*/ 92 h 231"/>
                  <a:gd name="T20" fmla="*/ 101 w 117"/>
                  <a:gd name="T21" fmla="*/ 52 h 231"/>
                  <a:gd name="T22" fmla="*/ 102 w 117"/>
                  <a:gd name="T23" fmla="*/ 0 h 231"/>
                  <a:gd name="T24" fmla="*/ 97 w 117"/>
                  <a:gd name="T25" fmla="*/ 38 h 231"/>
                  <a:gd name="T26" fmla="*/ 93 w 117"/>
                  <a:gd name="T27" fmla="*/ 74 h 231"/>
                  <a:gd name="T28" fmla="*/ 78 w 117"/>
                  <a:gd name="T29" fmla="*/ 154 h 231"/>
                  <a:gd name="T30" fmla="*/ 58 w 117"/>
                  <a:gd name="T31" fmla="*/ 182 h 231"/>
                  <a:gd name="T32" fmla="*/ 36 w 117"/>
                  <a:gd name="T33" fmla="*/ 193 h 231"/>
                  <a:gd name="T34" fmla="*/ 3 w 117"/>
                  <a:gd name="T35" fmla="*/ 214 h 231"/>
                  <a:gd name="T36" fmla="*/ 13 w 117"/>
                  <a:gd name="T37" fmla="*/ 211 h 231"/>
                  <a:gd name="T38" fmla="*/ 29 w 117"/>
                  <a:gd name="T39" fmla="*/ 207 h 231"/>
                  <a:gd name="T40" fmla="*/ 68 w 117"/>
                  <a:gd name="T41" fmla="*/ 206 h 231"/>
                  <a:gd name="T42" fmla="*/ 97 w 117"/>
                  <a:gd name="T43" fmla="*/ 214 h 231"/>
                  <a:gd name="T44" fmla="*/ 101 w 117"/>
                  <a:gd name="T45" fmla="*/ 217 h 231"/>
                  <a:gd name="T46" fmla="*/ 103 w 117"/>
                  <a:gd name="T47" fmla="*/ 218 h 231"/>
                  <a:gd name="T48" fmla="*/ 106 w 117"/>
                  <a:gd name="T49" fmla="*/ 221 h 231"/>
                  <a:gd name="T50" fmla="*/ 107 w 117"/>
                  <a:gd name="T51" fmla="*/ 222 h 231"/>
                  <a:gd name="T52" fmla="*/ 110 w 117"/>
                  <a:gd name="T53" fmla="*/ 225 h 231"/>
                  <a:gd name="T54" fmla="*/ 111 w 117"/>
                  <a:gd name="T55" fmla="*/ 227 h 231"/>
                  <a:gd name="T56" fmla="*/ 115 w 117"/>
                  <a:gd name="T57" fmla="*/ 231 h 231"/>
                  <a:gd name="T58" fmla="*/ 117 w 117"/>
                  <a:gd name="T59" fmla="*/ 227 h 231"/>
                  <a:gd name="T60" fmla="*/ 108 w 117"/>
                  <a:gd name="T61" fmla="*/ 95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7" h="231">
                    <a:moveTo>
                      <a:pt x="2" y="216"/>
                    </a:moveTo>
                    <a:cubicBezTo>
                      <a:pt x="2" y="215"/>
                      <a:pt x="3" y="215"/>
                      <a:pt x="3" y="214"/>
                    </a:cubicBezTo>
                    <a:cubicBezTo>
                      <a:pt x="3" y="215"/>
                      <a:pt x="3" y="215"/>
                      <a:pt x="3" y="215"/>
                    </a:cubicBezTo>
                    <a:cubicBezTo>
                      <a:pt x="2" y="216"/>
                      <a:pt x="2" y="216"/>
                      <a:pt x="2" y="216"/>
                    </a:cubicBezTo>
                    <a:moveTo>
                      <a:pt x="1" y="218"/>
                    </a:moveTo>
                    <a:cubicBezTo>
                      <a:pt x="2" y="216"/>
                      <a:pt x="2" y="216"/>
                      <a:pt x="2" y="216"/>
                    </a:cubicBezTo>
                    <a:cubicBezTo>
                      <a:pt x="1" y="217"/>
                      <a:pt x="0" y="218"/>
                      <a:pt x="0" y="219"/>
                    </a:cubicBezTo>
                    <a:cubicBezTo>
                      <a:pt x="1" y="218"/>
                      <a:pt x="1" y="218"/>
                      <a:pt x="1" y="218"/>
                    </a:cubicBezTo>
                    <a:moveTo>
                      <a:pt x="108" y="95"/>
                    </a:moveTo>
                    <a:cubicBezTo>
                      <a:pt x="108" y="94"/>
                      <a:pt x="108" y="93"/>
                      <a:pt x="108" y="92"/>
                    </a:cubicBezTo>
                    <a:cubicBezTo>
                      <a:pt x="104" y="79"/>
                      <a:pt x="102" y="66"/>
                      <a:pt x="101" y="52"/>
                    </a:cubicBezTo>
                    <a:cubicBezTo>
                      <a:pt x="100" y="41"/>
                      <a:pt x="106" y="10"/>
                      <a:pt x="102" y="0"/>
                    </a:cubicBezTo>
                    <a:cubicBezTo>
                      <a:pt x="99" y="5"/>
                      <a:pt x="97" y="32"/>
                      <a:pt x="97" y="38"/>
                    </a:cubicBezTo>
                    <a:cubicBezTo>
                      <a:pt x="96" y="49"/>
                      <a:pt x="93" y="63"/>
                      <a:pt x="93" y="74"/>
                    </a:cubicBezTo>
                    <a:cubicBezTo>
                      <a:pt x="93" y="102"/>
                      <a:pt x="89" y="128"/>
                      <a:pt x="78" y="154"/>
                    </a:cubicBezTo>
                    <a:cubicBezTo>
                      <a:pt x="73" y="164"/>
                      <a:pt x="68" y="176"/>
                      <a:pt x="58" y="182"/>
                    </a:cubicBezTo>
                    <a:cubicBezTo>
                      <a:pt x="51" y="186"/>
                      <a:pt x="43" y="189"/>
                      <a:pt x="36" y="193"/>
                    </a:cubicBezTo>
                    <a:cubicBezTo>
                      <a:pt x="26" y="198"/>
                      <a:pt x="12" y="205"/>
                      <a:pt x="3" y="214"/>
                    </a:cubicBezTo>
                    <a:cubicBezTo>
                      <a:pt x="6" y="213"/>
                      <a:pt x="10" y="212"/>
                      <a:pt x="13" y="211"/>
                    </a:cubicBezTo>
                    <a:cubicBezTo>
                      <a:pt x="18" y="209"/>
                      <a:pt x="23" y="208"/>
                      <a:pt x="29" y="207"/>
                    </a:cubicBezTo>
                    <a:cubicBezTo>
                      <a:pt x="41" y="207"/>
                      <a:pt x="59" y="204"/>
                      <a:pt x="68" y="206"/>
                    </a:cubicBezTo>
                    <a:cubicBezTo>
                      <a:pt x="76" y="208"/>
                      <a:pt x="89" y="208"/>
                      <a:pt x="97" y="214"/>
                    </a:cubicBezTo>
                    <a:cubicBezTo>
                      <a:pt x="98" y="215"/>
                      <a:pt x="100" y="216"/>
                      <a:pt x="101" y="217"/>
                    </a:cubicBezTo>
                    <a:cubicBezTo>
                      <a:pt x="102" y="218"/>
                      <a:pt x="102" y="218"/>
                      <a:pt x="103" y="218"/>
                    </a:cubicBezTo>
                    <a:cubicBezTo>
                      <a:pt x="104" y="219"/>
                      <a:pt x="105" y="220"/>
                      <a:pt x="106" y="221"/>
                    </a:cubicBezTo>
                    <a:cubicBezTo>
                      <a:pt x="106" y="221"/>
                      <a:pt x="107" y="222"/>
                      <a:pt x="107" y="222"/>
                    </a:cubicBezTo>
                    <a:cubicBezTo>
                      <a:pt x="108" y="223"/>
                      <a:pt x="109" y="224"/>
                      <a:pt x="110" y="225"/>
                    </a:cubicBezTo>
                    <a:cubicBezTo>
                      <a:pt x="110" y="226"/>
                      <a:pt x="111" y="226"/>
                      <a:pt x="111" y="227"/>
                    </a:cubicBezTo>
                    <a:cubicBezTo>
                      <a:pt x="112" y="228"/>
                      <a:pt x="113" y="229"/>
                      <a:pt x="115" y="231"/>
                    </a:cubicBezTo>
                    <a:cubicBezTo>
                      <a:pt x="117" y="227"/>
                      <a:pt x="117" y="227"/>
                      <a:pt x="117" y="227"/>
                    </a:cubicBezTo>
                    <a:cubicBezTo>
                      <a:pt x="113" y="215"/>
                      <a:pt x="110" y="153"/>
                      <a:pt x="108" y="95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69" name="Freeform 46">
                <a:extLst>
                  <a:ext uri="{FF2B5EF4-FFF2-40B4-BE49-F238E27FC236}">
                    <a16:creationId xmlns:a16="http://schemas.microsoft.com/office/drawing/2014/main" id="{43BA2F3F-8FED-8DA6-B7C0-651DFFAB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880"/>
                <a:ext cx="508" cy="1286"/>
              </a:xfrm>
              <a:custGeom>
                <a:avLst/>
                <a:gdLst>
                  <a:gd name="T0" fmla="*/ 116 w 203"/>
                  <a:gd name="T1" fmla="*/ 404 h 482"/>
                  <a:gd name="T2" fmla="*/ 130 w 203"/>
                  <a:gd name="T3" fmla="*/ 449 h 482"/>
                  <a:gd name="T4" fmla="*/ 127 w 203"/>
                  <a:gd name="T5" fmla="*/ 454 h 482"/>
                  <a:gd name="T6" fmla="*/ 94 w 203"/>
                  <a:gd name="T7" fmla="*/ 482 h 482"/>
                  <a:gd name="T8" fmla="*/ 3 w 203"/>
                  <a:gd name="T9" fmla="*/ 224 h 482"/>
                  <a:gd name="T10" fmla="*/ 24 w 203"/>
                  <a:gd name="T11" fmla="*/ 87 h 482"/>
                  <a:gd name="T12" fmla="*/ 47 w 203"/>
                  <a:gd name="T13" fmla="*/ 22 h 482"/>
                  <a:gd name="T14" fmla="*/ 82 w 203"/>
                  <a:gd name="T15" fmla="*/ 3 h 482"/>
                  <a:gd name="T16" fmla="*/ 119 w 203"/>
                  <a:gd name="T17" fmla="*/ 2 h 482"/>
                  <a:gd name="T18" fmla="*/ 147 w 203"/>
                  <a:gd name="T19" fmla="*/ 10 h 482"/>
                  <a:gd name="T20" fmla="*/ 196 w 203"/>
                  <a:gd name="T21" fmla="*/ 78 h 482"/>
                  <a:gd name="T22" fmla="*/ 199 w 203"/>
                  <a:gd name="T23" fmla="*/ 128 h 482"/>
                  <a:gd name="T24" fmla="*/ 193 w 203"/>
                  <a:gd name="T25" fmla="*/ 184 h 482"/>
                  <a:gd name="T26" fmla="*/ 196 w 203"/>
                  <a:gd name="T27" fmla="*/ 201 h 482"/>
                  <a:gd name="T28" fmla="*/ 147 w 203"/>
                  <a:gd name="T29" fmla="*/ 349 h 482"/>
                  <a:gd name="T30" fmla="*/ 150 w 203"/>
                  <a:gd name="T31" fmla="*/ 373 h 482"/>
                  <a:gd name="T32" fmla="*/ 150 w 203"/>
                  <a:gd name="T33" fmla="*/ 376 h 482"/>
                  <a:gd name="T34" fmla="*/ 129 w 203"/>
                  <a:gd name="T35" fmla="*/ 418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3" h="482">
                    <a:moveTo>
                      <a:pt x="116" y="404"/>
                    </a:moveTo>
                    <a:cubicBezTo>
                      <a:pt x="126" y="411"/>
                      <a:pt x="142" y="429"/>
                      <a:pt x="130" y="449"/>
                    </a:cubicBezTo>
                    <a:cubicBezTo>
                      <a:pt x="127" y="454"/>
                      <a:pt x="127" y="454"/>
                      <a:pt x="127" y="454"/>
                    </a:cubicBezTo>
                    <a:cubicBezTo>
                      <a:pt x="119" y="468"/>
                      <a:pt x="108" y="478"/>
                      <a:pt x="94" y="482"/>
                    </a:cubicBezTo>
                    <a:cubicBezTo>
                      <a:pt x="27" y="462"/>
                      <a:pt x="6" y="342"/>
                      <a:pt x="3" y="224"/>
                    </a:cubicBezTo>
                    <a:cubicBezTo>
                      <a:pt x="0" y="137"/>
                      <a:pt x="14" y="114"/>
                      <a:pt x="24" y="87"/>
                    </a:cubicBezTo>
                    <a:cubicBezTo>
                      <a:pt x="45" y="49"/>
                      <a:pt x="39" y="32"/>
                      <a:pt x="47" y="22"/>
                    </a:cubicBezTo>
                    <a:cubicBezTo>
                      <a:pt x="56" y="11"/>
                      <a:pt x="69" y="4"/>
                      <a:pt x="82" y="3"/>
                    </a:cubicBezTo>
                    <a:cubicBezTo>
                      <a:pt x="94" y="3"/>
                      <a:pt x="111" y="0"/>
                      <a:pt x="119" y="2"/>
                    </a:cubicBezTo>
                    <a:cubicBezTo>
                      <a:pt x="127" y="4"/>
                      <a:pt x="140" y="4"/>
                      <a:pt x="147" y="10"/>
                    </a:cubicBezTo>
                    <a:cubicBezTo>
                      <a:pt x="170" y="26"/>
                      <a:pt x="176" y="52"/>
                      <a:pt x="196" y="78"/>
                    </a:cubicBezTo>
                    <a:cubicBezTo>
                      <a:pt x="203" y="88"/>
                      <a:pt x="203" y="107"/>
                      <a:pt x="199" y="128"/>
                    </a:cubicBezTo>
                    <a:cubicBezTo>
                      <a:pt x="197" y="144"/>
                      <a:pt x="200" y="180"/>
                      <a:pt x="193" y="184"/>
                    </a:cubicBezTo>
                    <a:cubicBezTo>
                      <a:pt x="199" y="190"/>
                      <a:pt x="196" y="201"/>
                      <a:pt x="196" y="201"/>
                    </a:cubicBezTo>
                    <a:cubicBezTo>
                      <a:pt x="197" y="274"/>
                      <a:pt x="160" y="337"/>
                      <a:pt x="147" y="349"/>
                    </a:cubicBezTo>
                    <a:cubicBezTo>
                      <a:pt x="147" y="349"/>
                      <a:pt x="150" y="363"/>
                      <a:pt x="150" y="373"/>
                    </a:cubicBezTo>
                    <a:cubicBezTo>
                      <a:pt x="150" y="376"/>
                      <a:pt x="150" y="376"/>
                      <a:pt x="150" y="376"/>
                    </a:cubicBezTo>
                    <a:cubicBezTo>
                      <a:pt x="147" y="400"/>
                      <a:pt x="135" y="416"/>
                      <a:pt x="129" y="418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0" name="Freeform 47">
                <a:extLst>
                  <a:ext uri="{FF2B5EF4-FFF2-40B4-BE49-F238E27FC236}">
                    <a16:creationId xmlns:a16="http://schemas.microsoft.com/office/drawing/2014/main" id="{797C54F9-74AC-BC37-8049-8578A53B4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235"/>
                <a:ext cx="180" cy="768"/>
              </a:xfrm>
              <a:custGeom>
                <a:avLst/>
                <a:gdLst>
                  <a:gd name="T0" fmla="*/ 66 w 72"/>
                  <a:gd name="T1" fmla="*/ 20 h 288"/>
                  <a:gd name="T2" fmla="*/ 62 w 72"/>
                  <a:gd name="T3" fmla="*/ 48 h 288"/>
                  <a:gd name="T4" fmla="*/ 58 w 72"/>
                  <a:gd name="T5" fmla="*/ 51 h 288"/>
                  <a:gd name="T6" fmla="*/ 61 w 72"/>
                  <a:gd name="T7" fmla="*/ 54 h 288"/>
                  <a:gd name="T8" fmla="*/ 63 w 72"/>
                  <a:gd name="T9" fmla="*/ 67 h 288"/>
                  <a:gd name="T10" fmla="*/ 63 w 72"/>
                  <a:gd name="T11" fmla="*/ 67 h 288"/>
                  <a:gd name="T12" fmla="*/ 63 w 72"/>
                  <a:gd name="T13" fmla="*/ 67 h 288"/>
                  <a:gd name="T14" fmla="*/ 16 w 72"/>
                  <a:gd name="T15" fmla="*/ 213 h 288"/>
                  <a:gd name="T16" fmla="*/ 14 w 72"/>
                  <a:gd name="T17" fmla="*/ 214 h 288"/>
                  <a:gd name="T18" fmla="*/ 15 w 72"/>
                  <a:gd name="T19" fmla="*/ 215 h 288"/>
                  <a:gd name="T20" fmla="*/ 15 w 72"/>
                  <a:gd name="T21" fmla="*/ 217 h 288"/>
                  <a:gd name="T22" fmla="*/ 17 w 72"/>
                  <a:gd name="T23" fmla="*/ 239 h 288"/>
                  <a:gd name="T24" fmla="*/ 17 w 72"/>
                  <a:gd name="T25" fmla="*/ 243 h 288"/>
                  <a:gd name="T26" fmla="*/ 0 w 72"/>
                  <a:gd name="T27" fmla="*/ 281 h 288"/>
                  <a:gd name="T28" fmla="*/ 1 w 72"/>
                  <a:gd name="T29" fmla="*/ 288 h 288"/>
                  <a:gd name="T30" fmla="*/ 25 w 72"/>
                  <a:gd name="T31" fmla="*/ 244 h 288"/>
                  <a:gd name="T32" fmla="*/ 25 w 72"/>
                  <a:gd name="T33" fmla="*/ 240 h 288"/>
                  <a:gd name="T34" fmla="*/ 25 w 72"/>
                  <a:gd name="T35" fmla="*/ 238 h 288"/>
                  <a:gd name="T36" fmla="*/ 23 w 72"/>
                  <a:gd name="T37" fmla="*/ 217 h 288"/>
                  <a:gd name="T38" fmla="*/ 71 w 72"/>
                  <a:gd name="T39" fmla="*/ 71 h 288"/>
                  <a:gd name="T40" fmla="*/ 71 w 72"/>
                  <a:gd name="T41" fmla="*/ 68 h 288"/>
                  <a:gd name="T42" fmla="*/ 72 w 72"/>
                  <a:gd name="T43" fmla="*/ 63 h 288"/>
                  <a:gd name="T44" fmla="*/ 66 w 72"/>
                  <a:gd name="T45" fmla="*/ 51 h 288"/>
                  <a:gd name="T46" fmla="*/ 69 w 72"/>
                  <a:gd name="T47" fmla="*/ 33 h 288"/>
                  <a:gd name="T48" fmla="*/ 68 w 72"/>
                  <a:gd name="T49" fmla="*/ 21 h 288"/>
                  <a:gd name="T50" fmla="*/ 67 w 72"/>
                  <a:gd name="T51" fmla="*/ 0 h 288"/>
                  <a:gd name="T52" fmla="*/ 67 w 72"/>
                  <a:gd name="T53" fmla="*/ 0 h 288"/>
                  <a:gd name="T54" fmla="*/ 66 w 72"/>
                  <a:gd name="T55" fmla="*/ 2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288">
                    <a:moveTo>
                      <a:pt x="66" y="20"/>
                    </a:moveTo>
                    <a:cubicBezTo>
                      <a:pt x="66" y="30"/>
                      <a:pt x="64" y="45"/>
                      <a:pt x="62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5" y="57"/>
                      <a:pt x="64" y="64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5" y="137"/>
                      <a:pt x="29" y="200"/>
                      <a:pt x="16" y="213"/>
                    </a:cubicBezTo>
                    <a:cubicBezTo>
                      <a:pt x="14" y="214"/>
                      <a:pt x="14" y="214"/>
                      <a:pt x="14" y="214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17"/>
                      <a:pt x="15" y="217"/>
                      <a:pt x="15" y="217"/>
                    </a:cubicBezTo>
                    <a:cubicBezTo>
                      <a:pt x="16" y="226"/>
                      <a:pt x="17" y="234"/>
                      <a:pt x="17" y="239"/>
                    </a:cubicBezTo>
                    <a:cubicBezTo>
                      <a:pt x="17" y="243"/>
                      <a:pt x="17" y="243"/>
                      <a:pt x="17" y="243"/>
                    </a:cubicBezTo>
                    <a:cubicBezTo>
                      <a:pt x="15" y="265"/>
                      <a:pt x="3" y="280"/>
                      <a:pt x="0" y="281"/>
                    </a:cubicBezTo>
                    <a:cubicBezTo>
                      <a:pt x="1" y="288"/>
                      <a:pt x="1" y="288"/>
                      <a:pt x="1" y="288"/>
                    </a:cubicBezTo>
                    <a:cubicBezTo>
                      <a:pt x="10" y="286"/>
                      <a:pt x="22" y="268"/>
                      <a:pt x="25" y="244"/>
                    </a:cubicBezTo>
                    <a:cubicBezTo>
                      <a:pt x="25" y="240"/>
                      <a:pt x="25" y="240"/>
                      <a:pt x="25" y="240"/>
                    </a:cubicBezTo>
                    <a:cubicBezTo>
                      <a:pt x="25" y="239"/>
                      <a:pt x="25" y="239"/>
                      <a:pt x="25" y="238"/>
                    </a:cubicBezTo>
                    <a:cubicBezTo>
                      <a:pt x="25" y="233"/>
                      <a:pt x="24" y="225"/>
                      <a:pt x="23" y="217"/>
                    </a:cubicBezTo>
                    <a:cubicBezTo>
                      <a:pt x="38" y="201"/>
                      <a:pt x="71" y="140"/>
                      <a:pt x="71" y="71"/>
                    </a:cubicBezTo>
                    <a:cubicBezTo>
                      <a:pt x="71" y="70"/>
                      <a:pt x="71" y="69"/>
                      <a:pt x="71" y="68"/>
                    </a:cubicBezTo>
                    <a:cubicBezTo>
                      <a:pt x="72" y="67"/>
                      <a:pt x="72" y="65"/>
                      <a:pt x="72" y="63"/>
                    </a:cubicBezTo>
                    <a:cubicBezTo>
                      <a:pt x="72" y="59"/>
                      <a:pt x="68" y="55"/>
                      <a:pt x="66" y="51"/>
                    </a:cubicBezTo>
                    <a:cubicBezTo>
                      <a:pt x="68" y="47"/>
                      <a:pt x="69" y="43"/>
                      <a:pt x="69" y="33"/>
                    </a:cubicBezTo>
                    <a:cubicBezTo>
                      <a:pt x="69" y="29"/>
                      <a:pt x="68" y="26"/>
                      <a:pt x="68" y="2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lnTo>
                      <a:pt x="66" y="20"/>
                    </a:lnTo>
                    <a:close/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1" name="Freeform 48">
                <a:extLst>
                  <a:ext uri="{FF2B5EF4-FFF2-40B4-BE49-F238E27FC236}">
                    <a16:creationId xmlns:a16="http://schemas.microsoft.com/office/drawing/2014/main" id="{DFBB0FD2-A303-03C0-484B-3E2DCDB98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984"/>
                <a:ext cx="105" cy="192"/>
              </a:xfrm>
              <a:custGeom>
                <a:avLst/>
                <a:gdLst>
                  <a:gd name="T0" fmla="*/ 30 w 42"/>
                  <a:gd name="T1" fmla="*/ 4 h 72"/>
                  <a:gd name="T2" fmla="*/ 34 w 42"/>
                  <a:gd name="T3" fmla="*/ 21 h 72"/>
                  <a:gd name="T4" fmla="*/ 30 w 42"/>
                  <a:gd name="T5" fmla="*/ 36 h 72"/>
                  <a:gd name="T6" fmla="*/ 30 w 42"/>
                  <a:gd name="T7" fmla="*/ 36 h 72"/>
                  <a:gd name="T8" fmla="*/ 30 w 42"/>
                  <a:gd name="T9" fmla="*/ 36 h 72"/>
                  <a:gd name="T10" fmla="*/ 27 w 42"/>
                  <a:gd name="T11" fmla="*/ 41 h 72"/>
                  <a:gd name="T12" fmla="*/ 31 w 42"/>
                  <a:gd name="T13" fmla="*/ 43 h 72"/>
                  <a:gd name="T14" fmla="*/ 27 w 42"/>
                  <a:gd name="T15" fmla="*/ 41 h 72"/>
                  <a:gd name="T16" fmla="*/ 15 w 42"/>
                  <a:gd name="T17" fmla="*/ 56 h 72"/>
                  <a:gd name="T18" fmla="*/ 0 w 42"/>
                  <a:gd name="T19" fmla="*/ 64 h 72"/>
                  <a:gd name="T20" fmla="*/ 2 w 42"/>
                  <a:gd name="T21" fmla="*/ 72 h 72"/>
                  <a:gd name="T22" fmla="*/ 21 w 42"/>
                  <a:gd name="T23" fmla="*/ 62 h 72"/>
                  <a:gd name="T24" fmla="*/ 34 w 42"/>
                  <a:gd name="T25" fmla="*/ 45 h 72"/>
                  <a:gd name="T26" fmla="*/ 34 w 42"/>
                  <a:gd name="T27" fmla="*/ 45 h 72"/>
                  <a:gd name="T28" fmla="*/ 34 w 42"/>
                  <a:gd name="T29" fmla="*/ 44 h 72"/>
                  <a:gd name="T30" fmla="*/ 37 w 42"/>
                  <a:gd name="T31" fmla="*/ 39 h 72"/>
                  <a:gd name="T32" fmla="*/ 33 w 42"/>
                  <a:gd name="T33" fmla="*/ 38 h 72"/>
                  <a:gd name="T34" fmla="*/ 37 w 42"/>
                  <a:gd name="T35" fmla="*/ 40 h 72"/>
                  <a:gd name="T36" fmla="*/ 42 w 42"/>
                  <a:gd name="T37" fmla="*/ 21 h 72"/>
                  <a:gd name="T38" fmla="*/ 37 w 42"/>
                  <a:gd name="T39" fmla="*/ 0 h 72"/>
                  <a:gd name="T40" fmla="*/ 30 w 42"/>
                  <a:gd name="T41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72">
                    <a:moveTo>
                      <a:pt x="30" y="4"/>
                    </a:moveTo>
                    <a:cubicBezTo>
                      <a:pt x="32" y="9"/>
                      <a:pt x="34" y="15"/>
                      <a:pt x="34" y="21"/>
                    </a:cubicBezTo>
                    <a:cubicBezTo>
                      <a:pt x="34" y="26"/>
                      <a:pt x="33" y="30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3" y="47"/>
                      <a:pt x="19" y="53"/>
                      <a:pt x="15" y="56"/>
                    </a:cubicBezTo>
                    <a:cubicBezTo>
                      <a:pt x="11" y="60"/>
                      <a:pt x="6" y="63"/>
                      <a:pt x="0" y="64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9" y="70"/>
                      <a:pt x="15" y="67"/>
                      <a:pt x="21" y="62"/>
                    </a:cubicBezTo>
                    <a:cubicBezTo>
                      <a:pt x="26" y="58"/>
                      <a:pt x="30" y="52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1" y="33"/>
                      <a:pt x="42" y="27"/>
                      <a:pt x="42" y="21"/>
                    </a:cubicBezTo>
                    <a:cubicBezTo>
                      <a:pt x="42" y="13"/>
                      <a:pt x="40" y="6"/>
                      <a:pt x="37" y="0"/>
                    </a:cubicBezTo>
                    <a:cubicBezTo>
                      <a:pt x="30" y="4"/>
                      <a:pt x="30" y="4"/>
                      <a:pt x="30" y="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2" name="Freeform 49">
                <a:extLst>
                  <a:ext uri="{FF2B5EF4-FFF2-40B4-BE49-F238E27FC236}">
                    <a16:creationId xmlns:a16="http://schemas.microsoft.com/office/drawing/2014/main" id="{E15740E9-242B-49AD-F11E-6B5914E40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3019"/>
                <a:ext cx="318" cy="589"/>
              </a:xfrm>
              <a:custGeom>
                <a:avLst/>
                <a:gdLst>
                  <a:gd name="T0" fmla="*/ 55 w 127"/>
                  <a:gd name="T1" fmla="*/ 55 h 221"/>
                  <a:gd name="T2" fmla="*/ 0 w 127"/>
                  <a:gd name="T3" fmla="*/ 0 h 221"/>
                  <a:gd name="T4" fmla="*/ 7 w 127"/>
                  <a:gd name="T5" fmla="*/ 65 h 221"/>
                  <a:gd name="T6" fmla="*/ 9 w 127"/>
                  <a:gd name="T7" fmla="*/ 206 h 221"/>
                  <a:gd name="T8" fmla="*/ 9 w 127"/>
                  <a:gd name="T9" fmla="*/ 206 h 221"/>
                  <a:gd name="T10" fmla="*/ 9 w 127"/>
                  <a:gd name="T11" fmla="*/ 207 h 221"/>
                  <a:gd name="T12" fmla="*/ 68 w 127"/>
                  <a:gd name="T13" fmla="*/ 221 h 221"/>
                  <a:gd name="T14" fmla="*/ 127 w 127"/>
                  <a:gd name="T15" fmla="*/ 207 h 221"/>
                  <a:gd name="T16" fmla="*/ 126 w 127"/>
                  <a:gd name="T17" fmla="*/ 206 h 221"/>
                  <a:gd name="T18" fmla="*/ 127 w 127"/>
                  <a:gd name="T19" fmla="*/ 206 h 221"/>
                  <a:gd name="T20" fmla="*/ 127 w 127"/>
                  <a:gd name="T21" fmla="*/ 108 h 221"/>
                  <a:gd name="T22" fmla="*/ 116 w 127"/>
                  <a:gd name="T23" fmla="*/ 103 h 221"/>
                  <a:gd name="T24" fmla="*/ 55 w 127"/>
                  <a:gd name="T25" fmla="*/ 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21">
                    <a:moveTo>
                      <a:pt x="55" y="55"/>
                    </a:moveTo>
                    <a:cubicBezTo>
                      <a:pt x="31" y="48"/>
                      <a:pt x="13" y="28"/>
                      <a:pt x="0" y="0"/>
                    </a:cubicBezTo>
                    <a:cubicBezTo>
                      <a:pt x="4" y="23"/>
                      <a:pt x="7" y="46"/>
                      <a:pt x="7" y="65"/>
                    </a:cubicBezTo>
                    <a:cubicBezTo>
                      <a:pt x="7" y="129"/>
                      <a:pt x="8" y="165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14"/>
                      <a:pt x="35" y="221"/>
                      <a:pt x="68" y="221"/>
                    </a:cubicBezTo>
                    <a:cubicBezTo>
                      <a:pt x="100" y="221"/>
                      <a:pt x="127" y="214"/>
                      <a:pt x="127" y="207"/>
                    </a:cubicBezTo>
                    <a:cubicBezTo>
                      <a:pt x="126" y="206"/>
                      <a:pt x="126" y="206"/>
                      <a:pt x="126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3" y="107"/>
                      <a:pt x="119" y="105"/>
                      <a:pt x="116" y="103"/>
                    </a:cubicBezTo>
                    <a:cubicBezTo>
                      <a:pt x="96" y="94"/>
                      <a:pt x="75" y="77"/>
                      <a:pt x="55" y="55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3" name="Freeform 50">
                <a:extLst>
                  <a:ext uri="{FF2B5EF4-FFF2-40B4-BE49-F238E27FC236}">
                    <a16:creationId xmlns:a16="http://schemas.microsoft.com/office/drawing/2014/main" id="{690FC461-FB9F-43A6-7128-BA3DCE4B4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171"/>
                <a:ext cx="175" cy="435"/>
              </a:xfrm>
              <a:custGeom>
                <a:avLst/>
                <a:gdLst>
                  <a:gd name="T0" fmla="*/ 0 w 70"/>
                  <a:gd name="T1" fmla="*/ 2 h 163"/>
                  <a:gd name="T2" fmla="*/ 43 w 70"/>
                  <a:gd name="T3" fmla="*/ 104 h 163"/>
                  <a:gd name="T4" fmla="*/ 39 w 70"/>
                  <a:gd name="T5" fmla="*/ 143 h 163"/>
                  <a:gd name="T6" fmla="*/ 0 w 70"/>
                  <a:gd name="T7" fmla="*/ 160 h 163"/>
                  <a:gd name="T8" fmla="*/ 65 w 70"/>
                  <a:gd name="T9" fmla="*/ 148 h 163"/>
                  <a:gd name="T10" fmla="*/ 67 w 70"/>
                  <a:gd name="T11" fmla="*/ 117 h 163"/>
                  <a:gd name="T12" fmla="*/ 68 w 70"/>
                  <a:gd name="T13" fmla="*/ 77 h 163"/>
                  <a:gd name="T14" fmla="*/ 66 w 70"/>
                  <a:gd name="T15" fmla="*/ 52 h 163"/>
                  <a:gd name="T16" fmla="*/ 37 w 70"/>
                  <a:gd name="T17" fmla="*/ 36 h 163"/>
                  <a:gd name="T18" fmla="*/ 0 w 70"/>
                  <a:gd name="T1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63">
                    <a:moveTo>
                      <a:pt x="0" y="2"/>
                    </a:moveTo>
                    <a:cubicBezTo>
                      <a:pt x="22" y="34"/>
                      <a:pt x="39" y="63"/>
                      <a:pt x="43" y="104"/>
                    </a:cubicBezTo>
                    <a:cubicBezTo>
                      <a:pt x="44" y="115"/>
                      <a:pt x="47" y="133"/>
                      <a:pt x="39" y="143"/>
                    </a:cubicBezTo>
                    <a:cubicBezTo>
                      <a:pt x="32" y="153"/>
                      <a:pt x="11" y="157"/>
                      <a:pt x="0" y="160"/>
                    </a:cubicBezTo>
                    <a:cubicBezTo>
                      <a:pt x="14" y="161"/>
                      <a:pt x="56" y="162"/>
                      <a:pt x="65" y="148"/>
                    </a:cubicBezTo>
                    <a:cubicBezTo>
                      <a:pt x="70" y="140"/>
                      <a:pt x="67" y="126"/>
                      <a:pt x="67" y="117"/>
                    </a:cubicBezTo>
                    <a:cubicBezTo>
                      <a:pt x="68" y="104"/>
                      <a:pt x="68" y="64"/>
                      <a:pt x="68" y="77"/>
                    </a:cubicBezTo>
                    <a:cubicBezTo>
                      <a:pt x="68" y="163"/>
                      <a:pt x="67" y="53"/>
                      <a:pt x="66" y="52"/>
                    </a:cubicBezTo>
                    <a:cubicBezTo>
                      <a:pt x="60" y="46"/>
                      <a:pt x="45" y="41"/>
                      <a:pt x="37" y="36"/>
                    </a:cubicBezTo>
                    <a:cubicBezTo>
                      <a:pt x="22" y="25"/>
                      <a:pt x="8" y="12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4" name="Freeform 51">
                <a:extLst>
                  <a:ext uri="{FF2B5EF4-FFF2-40B4-BE49-F238E27FC236}">
                    <a16:creationId xmlns:a16="http://schemas.microsoft.com/office/drawing/2014/main" id="{A593FE6E-0E3B-5153-D39C-237A1CB83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072"/>
                <a:ext cx="208" cy="123"/>
              </a:xfrm>
              <a:custGeom>
                <a:avLst/>
                <a:gdLst>
                  <a:gd name="T0" fmla="*/ 76 w 83"/>
                  <a:gd name="T1" fmla="*/ 15 h 46"/>
                  <a:gd name="T2" fmla="*/ 83 w 83"/>
                  <a:gd name="T3" fmla="*/ 1 h 46"/>
                  <a:gd name="T4" fmla="*/ 14 w 83"/>
                  <a:gd name="T5" fmla="*/ 2 h 46"/>
                  <a:gd name="T6" fmla="*/ 19 w 83"/>
                  <a:gd name="T7" fmla="*/ 44 h 46"/>
                  <a:gd name="T8" fmla="*/ 64 w 83"/>
                  <a:gd name="T9" fmla="*/ 46 h 46"/>
                  <a:gd name="T10" fmla="*/ 76 w 83"/>
                  <a:gd name="T11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46">
                    <a:moveTo>
                      <a:pt x="76" y="15"/>
                    </a:moveTo>
                    <a:cubicBezTo>
                      <a:pt x="79" y="10"/>
                      <a:pt x="81" y="5"/>
                      <a:pt x="83" y="1"/>
                    </a:cubicBezTo>
                    <a:cubicBezTo>
                      <a:pt x="61" y="0"/>
                      <a:pt x="21" y="1"/>
                      <a:pt x="14" y="2"/>
                    </a:cubicBezTo>
                    <a:cubicBezTo>
                      <a:pt x="6" y="3"/>
                      <a:pt x="0" y="40"/>
                      <a:pt x="19" y="44"/>
                    </a:cubicBezTo>
                    <a:cubicBezTo>
                      <a:pt x="26" y="46"/>
                      <a:pt x="47" y="46"/>
                      <a:pt x="64" y="46"/>
                    </a:cubicBezTo>
                    <a:cubicBezTo>
                      <a:pt x="68" y="34"/>
                      <a:pt x="72" y="25"/>
                      <a:pt x="76" y="15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5" name="Freeform 52">
                <a:extLst>
                  <a:ext uri="{FF2B5EF4-FFF2-40B4-BE49-F238E27FC236}">
                    <a16:creationId xmlns:a16="http://schemas.microsoft.com/office/drawing/2014/main" id="{0D688EE0-CB5B-4708-87AC-752D4B1C7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939"/>
                <a:ext cx="213" cy="115"/>
              </a:xfrm>
              <a:custGeom>
                <a:avLst/>
                <a:gdLst>
                  <a:gd name="T0" fmla="*/ 85 w 85"/>
                  <a:gd name="T1" fmla="*/ 0 h 43"/>
                  <a:gd name="T2" fmla="*/ 85 w 85"/>
                  <a:gd name="T3" fmla="*/ 0 h 43"/>
                  <a:gd name="T4" fmla="*/ 12 w 85"/>
                  <a:gd name="T5" fmla="*/ 1 h 43"/>
                  <a:gd name="T6" fmla="*/ 15 w 85"/>
                  <a:gd name="T7" fmla="*/ 41 h 43"/>
                  <a:gd name="T8" fmla="*/ 72 w 85"/>
                  <a:gd name="T9" fmla="*/ 43 h 43"/>
                  <a:gd name="T10" fmla="*/ 85 w 85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3">
                    <a:moveTo>
                      <a:pt x="85" y="0"/>
                    </a:moveTo>
                    <a:cubicBezTo>
                      <a:pt x="85" y="0"/>
                      <a:pt x="85" y="0"/>
                      <a:pt x="85" y="0"/>
                    </a:cubicBezTo>
                    <a:cubicBezTo>
                      <a:pt x="58" y="0"/>
                      <a:pt x="22" y="0"/>
                      <a:pt x="12" y="1"/>
                    </a:cubicBezTo>
                    <a:cubicBezTo>
                      <a:pt x="1" y="7"/>
                      <a:pt x="0" y="38"/>
                      <a:pt x="15" y="41"/>
                    </a:cubicBezTo>
                    <a:cubicBezTo>
                      <a:pt x="21" y="42"/>
                      <a:pt x="54" y="43"/>
                      <a:pt x="72" y="43"/>
                    </a:cubicBezTo>
                    <a:cubicBezTo>
                      <a:pt x="81" y="20"/>
                      <a:pt x="79" y="8"/>
                      <a:pt x="85" y="0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6" name="Freeform 53">
                <a:extLst>
                  <a:ext uri="{FF2B5EF4-FFF2-40B4-BE49-F238E27FC236}">
                    <a16:creationId xmlns:a16="http://schemas.microsoft.com/office/drawing/2014/main" id="{35C65256-A38E-CB36-BC04-7921BFBD7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774"/>
                <a:ext cx="605" cy="605"/>
              </a:xfrm>
              <a:custGeom>
                <a:avLst/>
                <a:gdLst>
                  <a:gd name="T0" fmla="*/ 67 w 242"/>
                  <a:gd name="T1" fmla="*/ 0 h 227"/>
                  <a:gd name="T2" fmla="*/ 171 w 242"/>
                  <a:gd name="T3" fmla="*/ 34 h 227"/>
                  <a:gd name="T4" fmla="*/ 176 w 242"/>
                  <a:gd name="T5" fmla="*/ 33 h 227"/>
                  <a:gd name="T6" fmla="*/ 227 w 242"/>
                  <a:gd name="T7" fmla="*/ 93 h 227"/>
                  <a:gd name="T8" fmla="*/ 237 w 242"/>
                  <a:gd name="T9" fmla="*/ 149 h 227"/>
                  <a:gd name="T10" fmla="*/ 229 w 242"/>
                  <a:gd name="T11" fmla="*/ 174 h 227"/>
                  <a:gd name="T12" fmla="*/ 211 w 242"/>
                  <a:gd name="T13" fmla="*/ 203 h 227"/>
                  <a:gd name="T14" fmla="*/ 178 w 242"/>
                  <a:gd name="T15" fmla="*/ 208 h 227"/>
                  <a:gd name="T16" fmla="*/ 141 w 242"/>
                  <a:gd name="T17" fmla="*/ 215 h 227"/>
                  <a:gd name="T18" fmla="*/ 72 w 242"/>
                  <a:gd name="T19" fmla="*/ 204 h 227"/>
                  <a:gd name="T20" fmla="*/ 16 w 242"/>
                  <a:gd name="T21" fmla="*/ 180 h 227"/>
                  <a:gd name="T22" fmla="*/ 9 w 242"/>
                  <a:gd name="T23" fmla="*/ 122 h 227"/>
                  <a:gd name="T24" fmla="*/ 25 w 242"/>
                  <a:gd name="T25" fmla="*/ 68 h 227"/>
                  <a:gd name="T26" fmla="*/ 61 w 242"/>
                  <a:gd name="T27" fmla="*/ 1 h 227"/>
                  <a:gd name="T28" fmla="*/ 67 w 242"/>
                  <a:gd name="T29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2" h="227">
                    <a:moveTo>
                      <a:pt x="67" y="0"/>
                    </a:moveTo>
                    <a:cubicBezTo>
                      <a:pt x="98" y="3"/>
                      <a:pt x="140" y="8"/>
                      <a:pt x="171" y="34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92" y="37"/>
                      <a:pt x="213" y="67"/>
                      <a:pt x="227" y="93"/>
                    </a:cubicBezTo>
                    <a:cubicBezTo>
                      <a:pt x="237" y="111"/>
                      <a:pt x="242" y="128"/>
                      <a:pt x="237" y="149"/>
                    </a:cubicBezTo>
                    <a:cubicBezTo>
                      <a:pt x="236" y="157"/>
                      <a:pt x="233" y="165"/>
                      <a:pt x="229" y="174"/>
                    </a:cubicBezTo>
                    <a:cubicBezTo>
                      <a:pt x="223" y="186"/>
                      <a:pt x="223" y="195"/>
                      <a:pt x="211" y="203"/>
                    </a:cubicBezTo>
                    <a:cubicBezTo>
                      <a:pt x="203" y="208"/>
                      <a:pt x="187" y="205"/>
                      <a:pt x="178" y="208"/>
                    </a:cubicBezTo>
                    <a:cubicBezTo>
                      <a:pt x="163" y="213"/>
                      <a:pt x="145" y="222"/>
                      <a:pt x="141" y="215"/>
                    </a:cubicBezTo>
                    <a:cubicBezTo>
                      <a:pt x="118" y="227"/>
                      <a:pt x="97" y="219"/>
                      <a:pt x="72" y="204"/>
                    </a:cubicBezTo>
                    <a:cubicBezTo>
                      <a:pt x="43" y="187"/>
                      <a:pt x="32" y="198"/>
                      <a:pt x="16" y="180"/>
                    </a:cubicBezTo>
                    <a:cubicBezTo>
                      <a:pt x="0" y="161"/>
                      <a:pt x="2" y="146"/>
                      <a:pt x="9" y="122"/>
                    </a:cubicBezTo>
                    <a:cubicBezTo>
                      <a:pt x="12" y="103"/>
                      <a:pt x="19" y="87"/>
                      <a:pt x="25" y="68"/>
                    </a:cubicBezTo>
                    <a:cubicBezTo>
                      <a:pt x="34" y="36"/>
                      <a:pt x="47" y="15"/>
                      <a:pt x="61" y="1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7" name="Freeform 54">
                <a:extLst>
                  <a:ext uri="{FF2B5EF4-FFF2-40B4-BE49-F238E27FC236}">
                    <a16:creationId xmlns:a16="http://schemas.microsoft.com/office/drawing/2014/main" id="{485A11CE-6F53-2DBA-1D2F-82BFE21A8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2227"/>
                <a:ext cx="105" cy="91"/>
              </a:xfrm>
              <a:custGeom>
                <a:avLst/>
                <a:gdLst>
                  <a:gd name="T0" fmla="*/ 2 w 42"/>
                  <a:gd name="T1" fmla="*/ 4 h 34"/>
                  <a:gd name="T2" fmla="*/ 9 w 42"/>
                  <a:gd name="T3" fmla="*/ 10 h 34"/>
                  <a:gd name="T4" fmla="*/ 15 w 42"/>
                  <a:gd name="T5" fmla="*/ 19 h 34"/>
                  <a:gd name="T6" fmla="*/ 27 w 42"/>
                  <a:gd name="T7" fmla="*/ 27 h 34"/>
                  <a:gd name="T8" fmla="*/ 39 w 42"/>
                  <a:gd name="T9" fmla="*/ 34 h 34"/>
                  <a:gd name="T10" fmla="*/ 42 w 42"/>
                  <a:gd name="T11" fmla="*/ 33 h 34"/>
                  <a:gd name="T12" fmla="*/ 41 w 42"/>
                  <a:gd name="T13" fmla="*/ 30 h 34"/>
                  <a:gd name="T14" fmla="*/ 29 w 42"/>
                  <a:gd name="T15" fmla="*/ 24 h 34"/>
                  <a:gd name="T16" fmla="*/ 18 w 42"/>
                  <a:gd name="T17" fmla="*/ 16 h 34"/>
                  <a:gd name="T18" fmla="*/ 12 w 42"/>
                  <a:gd name="T19" fmla="*/ 7 h 34"/>
                  <a:gd name="T20" fmla="*/ 3 w 42"/>
                  <a:gd name="T21" fmla="*/ 0 h 34"/>
                  <a:gd name="T22" fmla="*/ 0 w 42"/>
                  <a:gd name="T23" fmla="*/ 2 h 34"/>
                  <a:gd name="T24" fmla="*/ 2 w 42"/>
                  <a:gd name="T2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4">
                    <a:moveTo>
                      <a:pt x="2" y="4"/>
                    </a:moveTo>
                    <a:cubicBezTo>
                      <a:pt x="5" y="5"/>
                      <a:pt x="7" y="7"/>
                      <a:pt x="9" y="10"/>
                    </a:cubicBezTo>
                    <a:cubicBezTo>
                      <a:pt x="11" y="12"/>
                      <a:pt x="13" y="16"/>
                      <a:pt x="15" y="19"/>
                    </a:cubicBezTo>
                    <a:cubicBezTo>
                      <a:pt x="18" y="22"/>
                      <a:pt x="22" y="25"/>
                      <a:pt x="27" y="27"/>
                    </a:cubicBezTo>
                    <a:cubicBezTo>
                      <a:pt x="31" y="30"/>
                      <a:pt x="36" y="32"/>
                      <a:pt x="39" y="34"/>
                    </a:cubicBezTo>
                    <a:cubicBezTo>
                      <a:pt x="40" y="34"/>
                      <a:pt x="41" y="34"/>
                      <a:pt x="42" y="33"/>
                    </a:cubicBezTo>
                    <a:cubicBezTo>
                      <a:pt x="42" y="32"/>
                      <a:pt x="42" y="30"/>
                      <a:pt x="41" y="30"/>
                    </a:cubicBezTo>
                    <a:cubicBezTo>
                      <a:pt x="38" y="29"/>
                      <a:pt x="33" y="27"/>
                      <a:pt x="29" y="24"/>
                    </a:cubicBezTo>
                    <a:cubicBezTo>
                      <a:pt x="24" y="22"/>
                      <a:pt x="20" y="19"/>
                      <a:pt x="18" y="16"/>
                    </a:cubicBezTo>
                    <a:cubicBezTo>
                      <a:pt x="16" y="14"/>
                      <a:pt x="15" y="10"/>
                      <a:pt x="12" y="7"/>
                    </a:cubicBezTo>
                    <a:cubicBezTo>
                      <a:pt x="10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8" name="Freeform 55">
                <a:extLst>
                  <a:ext uri="{FF2B5EF4-FFF2-40B4-BE49-F238E27FC236}">
                    <a16:creationId xmlns:a16="http://schemas.microsoft.com/office/drawing/2014/main" id="{7F85BBE1-DE06-0B37-B0C5-79BB32A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779"/>
                <a:ext cx="58" cy="213"/>
              </a:xfrm>
              <a:custGeom>
                <a:avLst/>
                <a:gdLst>
                  <a:gd name="T0" fmla="*/ 18 w 23"/>
                  <a:gd name="T1" fmla="*/ 2 h 80"/>
                  <a:gd name="T2" fmla="*/ 15 w 23"/>
                  <a:gd name="T3" fmla="*/ 22 h 80"/>
                  <a:gd name="T4" fmla="*/ 14 w 23"/>
                  <a:gd name="T5" fmla="*/ 40 h 80"/>
                  <a:gd name="T6" fmla="*/ 14 w 23"/>
                  <a:gd name="T7" fmla="*/ 43 h 80"/>
                  <a:gd name="T8" fmla="*/ 16 w 23"/>
                  <a:gd name="T9" fmla="*/ 43 h 80"/>
                  <a:gd name="T10" fmla="*/ 14 w 23"/>
                  <a:gd name="T11" fmla="*/ 43 h 80"/>
                  <a:gd name="T12" fmla="*/ 9 w 23"/>
                  <a:gd name="T13" fmla="*/ 68 h 80"/>
                  <a:gd name="T14" fmla="*/ 5 w 23"/>
                  <a:gd name="T15" fmla="*/ 74 h 80"/>
                  <a:gd name="T16" fmla="*/ 2 w 23"/>
                  <a:gd name="T17" fmla="*/ 76 h 80"/>
                  <a:gd name="T18" fmla="*/ 0 w 23"/>
                  <a:gd name="T19" fmla="*/ 78 h 80"/>
                  <a:gd name="T20" fmla="*/ 3 w 23"/>
                  <a:gd name="T21" fmla="*/ 80 h 80"/>
                  <a:gd name="T22" fmla="*/ 8 w 23"/>
                  <a:gd name="T23" fmla="*/ 76 h 80"/>
                  <a:gd name="T24" fmla="*/ 14 w 23"/>
                  <a:gd name="T25" fmla="*/ 65 h 80"/>
                  <a:gd name="T26" fmla="*/ 18 w 23"/>
                  <a:gd name="T27" fmla="*/ 44 h 80"/>
                  <a:gd name="T28" fmla="*/ 18 w 23"/>
                  <a:gd name="T29" fmla="*/ 44 h 80"/>
                  <a:gd name="T30" fmla="*/ 18 w 23"/>
                  <a:gd name="T31" fmla="*/ 40 h 80"/>
                  <a:gd name="T32" fmla="*/ 19 w 23"/>
                  <a:gd name="T33" fmla="*/ 22 h 80"/>
                  <a:gd name="T34" fmla="*/ 22 w 23"/>
                  <a:gd name="T35" fmla="*/ 3 h 80"/>
                  <a:gd name="T36" fmla="*/ 21 w 23"/>
                  <a:gd name="T37" fmla="*/ 1 h 80"/>
                  <a:gd name="T38" fmla="*/ 18 w 23"/>
                  <a:gd name="T39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80">
                    <a:moveTo>
                      <a:pt x="18" y="2"/>
                    </a:moveTo>
                    <a:cubicBezTo>
                      <a:pt x="17" y="6"/>
                      <a:pt x="16" y="14"/>
                      <a:pt x="15" y="22"/>
                    </a:cubicBezTo>
                    <a:cubicBezTo>
                      <a:pt x="14" y="29"/>
                      <a:pt x="14" y="37"/>
                      <a:pt x="14" y="40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55"/>
                      <a:pt x="11" y="63"/>
                      <a:pt x="9" y="68"/>
                    </a:cubicBezTo>
                    <a:cubicBezTo>
                      <a:pt x="8" y="71"/>
                      <a:pt x="6" y="72"/>
                      <a:pt x="5" y="74"/>
                    </a:cubicBezTo>
                    <a:cubicBezTo>
                      <a:pt x="4" y="75"/>
                      <a:pt x="3" y="75"/>
                      <a:pt x="2" y="76"/>
                    </a:cubicBezTo>
                    <a:cubicBezTo>
                      <a:pt x="1" y="76"/>
                      <a:pt x="0" y="77"/>
                      <a:pt x="0" y="78"/>
                    </a:cubicBezTo>
                    <a:cubicBezTo>
                      <a:pt x="1" y="79"/>
                      <a:pt x="2" y="80"/>
                      <a:pt x="3" y="80"/>
                    </a:cubicBezTo>
                    <a:cubicBezTo>
                      <a:pt x="5" y="79"/>
                      <a:pt x="7" y="78"/>
                      <a:pt x="8" y="76"/>
                    </a:cubicBezTo>
                    <a:cubicBezTo>
                      <a:pt x="11" y="74"/>
                      <a:pt x="12" y="70"/>
                      <a:pt x="14" y="65"/>
                    </a:cubicBezTo>
                    <a:cubicBezTo>
                      <a:pt x="16" y="59"/>
                      <a:pt x="17" y="5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37"/>
                      <a:pt x="18" y="30"/>
                      <a:pt x="19" y="22"/>
                    </a:cubicBezTo>
                    <a:cubicBezTo>
                      <a:pt x="20" y="15"/>
                      <a:pt x="21" y="7"/>
                      <a:pt x="22" y="3"/>
                    </a:cubicBezTo>
                    <a:cubicBezTo>
                      <a:pt x="23" y="2"/>
                      <a:pt x="22" y="1"/>
                      <a:pt x="21" y="1"/>
                    </a:cubicBezTo>
                    <a:cubicBezTo>
                      <a:pt x="20" y="0"/>
                      <a:pt x="19" y="1"/>
                      <a:pt x="1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79" name="Freeform 56">
                <a:extLst>
                  <a:ext uri="{FF2B5EF4-FFF2-40B4-BE49-F238E27FC236}">
                    <a16:creationId xmlns:a16="http://schemas.microsoft.com/office/drawing/2014/main" id="{C13DCA8C-6554-EDAF-0177-F6D0F516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2062"/>
                <a:ext cx="127" cy="746"/>
              </a:xfrm>
              <a:custGeom>
                <a:avLst/>
                <a:gdLst>
                  <a:gd name="T0" fmla="*/ 46 w 51"/>
                  <a:gd name="T1" fmla="*/ 16 h 280"/>
                  <a:gd name="T2" fmla="*/ 45 w 51"/>
                  <a:gd name="T3" fmla="*/ 60 h 280"/>
                  <a:gd name="T4" fmla="*/ 45 w 51"/>
                  <a:gd name="T5" fmla="*/ 68 h 280"/>
                  <a:gd name="T6" fmla="*/ 45 w 51"/>
                  <a:gd name="T7" fmla="*/ 106 h 280"/>
                  <a:gd name="T8" fmla="*/ 42 w 51"/>
                  <a:gd name="T9" fmla="*/ 111 h 280"/>
                  <a:gd name="T10" fmla="*/ 45 w 51"/>
                  <a:gd name="T11" fmla="*/ 120 h 280"/>
                  <a:gd name="T12" fmla="*/ 43 w 51"/>
                  <a:gd name="T13" fmla="*/ 132 h 280"/>
                  <a:gd name="T14" fmla="*/ 42 w 51"/>
                  <a:gd name="T15" fmla="*/ 133 h 280"/>
                  <a:gd name="T16" fmla="*/ 42 w 51"/>
                  <a:gd name="T17" fmla="*/ 138 h 280"/>
                  <a:gd name="T18" fmla="*/ 14 w 51"/>
                  <a:gd name="T19" fmla="*/ 256 h 280"/>
                  <a:gd name="T20" fmla="*/ 4 w 51"/>
                  <a:gd name="T21" fmla="*/ 269 h 280"/>
                  <a:gd name="T22" fmla="*/ 5 w 51"/>
                  <a:gd name="T23" fmla="*/ 270 h 280"/>
                  <a:gd name="T24" fmla="*/ 3 w 51"/>
                  <a:gd name="T25" fmla="*/ 270 h 280"/>
                  <a:gd name="T26" fmla="*/ 3 w 51"/>
                  <a:gd name="T27" fmla="*/ 270 h 280"/>
                  <a:gd name="T28" fmla="*/ 3 w 51"/>
                  <a:gd name="T29" fmla="*/ 270 h 280"/>
                  <a:gd name="T30" fmla="*/ 4 w 51"/>
                  <a:gd name="T31" fmla="*/ 270 h 280"/>
                  <a:gd name="T32" fmla="*/ 0 w 51"/>
                  <a:gd name="T33" fmla="*/ 277 h 280"/>
                  <a:gd name="T34" fmla="*/ 4 w 51"/>
                  <a:gd name="T35" fmla="*/ 278 h 280"/>
                  <a:gd name="T36" fmla="*/ 6 w 51"/>
                  <a:gd name="T37" fmla="*/ 272 h 280"/>
                  <a:gd name="T38" fmla="*/ 7 w 51"/>
                  <a:gd name="T39" fmla="*/ 271 h 280"/>
                  <a:gd name="T40" fmla="*/ 7 w 51"/>
                  <a:gd name="T41" fmla="*/ 271 h 280"/>
                  <a:gd name="T42" fmla="*/ 5 w 51"/>
                  <a:gd name="T43" fmla="*/ 270 h 280"/>
                  <a:gd name="T44" fmla="*/ 11 w 51"/>
                  <a:gd name="T45" fmla="*/ 267 h 280"/>
                  <a:gd name="T46" fmla="*/ 46 w 51"/>
                  <a:gd name="T47" fmla="*/ 138 h 280"/>
                  <a:gd name="T48" fmla="*/ 44 w 51"/>
                  <a:gd name="T49" fmla="*/ 134 h 280"/>
                  <a:gd name="T50" fmla="*/ 49 w 51"/>
                  <a:gd name="T51" fmla="*/ 120 h 280"/>
                  <a:gd name="T52" fmla="*/ 44 w 51"/>
                  <a:gd name="T53" fmla="*/ 111 h 280"/>
                  <a:gd name="T54" fmla="*/ 49 w 51"/>
                  <a:gd name="T55" fmla="*/ 106 h 280"/>
                  <a:gd name="T56" fmla="*/ 49 w 51"/>
                  <a:gd name="T57" fmla="*/ 68 h 280"/>
                  <a:gd name="T58" fmla="*/ 47 w 51"/>
                  <a:gd name="T59" fmla="*/ 60 h 280"/>
                  <a:gd name="T60" fmla="*/ 51 w 51"/>
                  <a:gd name="T61" fmla="*/ 35 h 280"/>
                  <a:gd name="T62" fmla="*/ 44 w 51"/>
                  <a:gd name="T63" fmla="*/ 1 h 280"/>
                  <a:gd name="T64" fmla="*/ 41 w 51"/>
                  <a:gd name="T65" fmla="*/ 3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280">
                    <a:moveTo>
                      <a:pt x="41" y="3"/>
                    </a:moveTo>
                    <a:cubicBezTo>
                      <a:pt x="43" y="6"/>
                      <a:pt x="45" y="10"/>
                      <a:pt x="46" y="16"/>
                    </a:cubicBezTo>
                    <a:cubicBezTo>
                      <a:pt x="47" y="21"/>
                      <a:pt x="47" y="28"/>
                      <a:pt x="47" y="35"/>
                    </a:cubicBezTo>
                    <a:cubicBezTo>
                      <a:pt x="47" y="43"/>
                      <a:pt x="46" y="52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2"/>
                      <a:pt x="45" y="65"/>
                      <a:pt x="45" y="68"/>
                    </a:cubicBezTo>
                    <a:cubicBezTo>
                      <a:pt x="45" y="78"/>
                      <a:pt x="46" y="88"/>
                      <a:pt x="46" y="96"/>
                    </a:cubicBezTo>
                    <a:cubicBezTo>
                      <a:pt x="46" y="100"/>
                      <a:pt x="45" y="103"/>
                      <a:pt x="45" y="106"/>
                    </a:cubicBezTo>
                    <a:cubicBezTo>
                      <a:pt x="44" y="108"/>
                      <a:pt x="44" y="109"/>
                      <a:pt x="43" y="110"/>
                    </a:cubicBezTo>
                    <a:cubicBezTo>
                      <a:pt x="43" y="110"/>
                      <a:pt x="42" y="111"/>
                      <a:pt x="42" y="111"/>
                    </a:cubicBezTo>
                    <a:cubicBezTo>
                      <a:pt x="42" y="112"/>
                      <a:pt x="42" y="112"/>
                      <a:pt x="43" y="113"/>
                    </a:cubicBezTo>
                    <a:cubicBezTo>
                      <a:pt x="44" y="114"/>
                      <a:pt x="45" y="117"/>
                      <a:pt x="45" y="120"/>
                    </a:cubicBezTo>
                    <a:cubicBezTo>
                      <a:pt x="45" y="123"/>
                      <a:pt x="44" y="126"/>
                      <a:pt x="43" y="129"/>
                    </a:cubicBezTo>
                    <a:cubicBezTo>
                      <a:pt x="43" y="130"/>
                      <a:pt x="43" y="131"/>
                      <a:pt x="43" y="132"/>
                    </a:cubicBezTo>
                    <a:cubicBezTo>
                      <a:pt x="42" y="132"/>
                      <a:pt x="42" y="133"/>
                      <a:pt x="42" y="133"/>
                    </a:cubicBezTo>
                    <a:cubicBezTo>
                      <a:pt x="42" y="133"/>
                      <a:pt x="42" y="133"/>
                      <a:pt x="42" y="133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2" y="135"/>
                      <a:pt x="42" y="137"/>
                      <a:pt x="42" y="138"/>
                    </a:cubicBezTo>
                    <a:cubicBezTo>
                      <a:pt x="42" y="173"/>
                      <a:pt x="35" y="205"/>
                      <a:pt x="27" y="228"/>
                    </a:cubicBezTo>
                    <a:cubicBezTo>
                      <a:pt x="22" y="240"/>
                      <a:pt x="18" y="249"/>
                      <a:pt x="14" y="256"/>
                    </a:cubicBezTo>
                    <a:cubicBezTo>
                      <a:pt x="12" y="260"/>
                      <a:pt x="10" y="263"/>
                      <a:pt x="8" y="265"/>
                    </a:cubicBezTo>
                    <a:cubicBezTo>
                      <a:pt x="6" y="267"/>
                      <a:pt x="5" y="268"/>
                      <a:pt x="4" y="269"/>
                    </a:cubicBezTo>
                    <a:cubicBezTo>
                      <a:pt x="3" y="269"/>
                      <a:pt x="3" y="269"/>
                      <a:pt x="3" y="270"/>
                    </a:cubicBezTo>
                    <a:cubicBezTo>
                      <a:pt x="5" y="270"/>
                      <a:pt x="5" y="270"/>
                      <a:pt x="5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5" y="270"/>
                      <a:pt x="5" y="270"/>
                      <a:pt x="5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4" y="270"/>
                      <a:pt x="4" y="270"/>
                      <a:pt x="4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4" y="270"/>
                      <a:pt x="4" y="270"/>
                      <a:pt x="4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3" y="270"/>
                      <a:pt x="2" y="273"/>
                      <a:pt x="0" y="277"/>
                    </a:cubicBezTo>
                    <a:cubicBezTo>
                      <a:pt x="0" y="278"/>
                      <a:pt x="1" y="279"/>
                      <a:pt x="2" y="279"/>
                    </a:cubicBezTo>
                    <a:cubicBezTo>
                      <a:pt x="3" y="280"/>
                      <a:pt x="4" y="279"/>
                      <a:pt x="4" y="278"/>
                    </a:cubicBezTo>
                    <a:cubicBezTo>
                      <a:pt x="5" y="276"/>
                      <a:pt x="6" y="274"/>
                      <a:pt x="6" y="273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5" y="270"/>
                      <a:pt x="5" y="270"/>
                      <a:pt x="5" y="270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8" y="271"/>
                      <a:pt x="9" y="269"/>
                      <a:pt x="11" y="267"/>
                    </a:cubicBezTo>
                    <a:cubicBezTo>
                      <a:pt x="18" y="259"/>
                      <a:pt x="26" y="242"/>
                      <a:pt x="34" y="220"/>
                    </a:cubicBezTo>
                    <a:cubicBezTo>
                      <a:pt x="41" y="198"/>
                      <a:pt x="46" y="169"/>
                      <a:pt x="46" y="138"/>
                    </a:cubicBezTo>
                    <a:cubicBezTo>
                      <a:pt x="46" y="137"/>
                      <a:pt x="46" y="135"/>
                      <a:pt x="46" y="134"/>
                    </a:cubicBezTo>
                    <a:cubicBezTo>
                      <a:pt x="44" y="134"/>
                      <a:pt x="44" y="134"/>
                      <a:pt x="44" y="134"/>
                    </a:cubicBezTo>
                    <a:cubicBezTo>
                      <a:pt x="46" y="134"/>
                      <a:pt x="46" y="134"/>
                      <a:pt x="46" y="134"/>
                    </a:cubicBezTo>
                    <a:cubicBezTo>
                      <a:pt x="46" y="134"/>
                      <a:pt x="49" y="127"/>
                      <a:pt x="49" y="120"/>
                    </a:cubicBezTo>
                    <a:cubicBezTo>
                      <a:pt x="49" y="116"/>
                      <a:pt x="48" y="112"/>
                      <a:pt x="46" y="110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7" y="111"/>
                      <a:pt x="48" y="109"/>
                      <a:pt x="49" y="106"/>
                    </a:cubicBezTo>
                    <a:cubicBezTo>
                      <a:pt x="49" y="104"/>
                      <a:pt x="50" y="100"/>
                      <a:pt x="50" y="96"/>
                    </a:cubicBezTo>
                    <a:cubicBezTo>
                      <a:pt x="50" y="88"/>
                      <a:pt x="49" y="77"/>
                      <a:pt x="49" y="68"/>
                    </a:cubicBezTo>
                    <a:cubicBezTo>
                      <a:pt x="49" y="65"/>
                      <a:pt x="49" y="63"/>
                      <a:pt x="49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50" y="52"/>
                      <a:pt x="51" y="43"/>
                      <a:pt x="51" y="35"/>
                    </a:cubicBezTo>
                    <a:cubicBezTo>
                      <a:pt x="51" y="28"/>
                      <a:pt x="51" y="21"/>
                      <a:pt x="50" y="15"/>
                    </a:cubicBezTo>
                    <a:cubicBezTo>
                      <a:pt x="48" y="9"/>
                      <a:pt x="47" y="4"/>
                      <a:pt x="44" y="1"/>
                    </a:cubicBezTo>
                    <a:cubicBezTo>
                      <a:pt x="43" y="0"/>
                      <a:pt x="42" y="0"/>
                      <a:pt x="41" y="0"/>
                    </a:cubicBezTo>
                    <a:cubicBezTo>
                      <a:pt x="40" y="1"/>
                      <a:pt x="40" y="2"/>
                      <a:pt x="4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0" name="Freeform 57">
                <a:extLst>
                  <a:ext uri="{FF2B5EF4-FFF2-40B4-BE49-F238E27FC236}">
                    <a16:creationId xmlns:a16="http://schemas.microsoft.com/office/drawing/2014/main" id="{6BABA345-1176-939C-B91C-A2605D40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918"/>
                <a:ext cx="188" cy="1074"/>
              </a:xfrm>
              <a:custGeom>
                <a:avLst/>
                <a:gdLst>
                  <a:gd name="T0" fmla="*/ 46 w 75"/>
                  <a:gd name="T1" fmla="*/ 31 h 403"/>
                  <a:gd name="T2" fmla="*/ 71 w 75"/>
                  <a:gd name="T3" fmla="*/ 88 h 403"/>
                  <a:gd name="T4" fmla="*/ 68 w 75"/>
                  <a:gd name="T5" fmla="*/ 113 h 403"/>
                  <a:gd name="T6" fmla="*/ 68 w 75"/>
                  <a:gd name="T7" fmla="*/ 143 h 403"/>
                  <a:gd name="T8" fmla="*/ 66 w 75"/>
                  <a:gd name="T9" fmla="*/ 164 h 403"/>
                  <a:gd name="T10" fmla="*/ 63 w 75"/>
                  <a:gd name="T11" fmla="*/ 167 h 403"/>
                  <a:gd name="T12" fmla="*/ 66 w 75"/>
                  <a:gd name="T13" fmla="*/ 177 h 403"/>
                  <a:gd name="T14" fmla="*/ 65 w 75"/>
                  <a:gd name="T15" fmla="*/ 184 h 403"/>
                  <a:gd name="T16" fmla="*/ 65 w 75"/>
                  <a:gd name="T17" fmla="*/ 185 h 403"/>
                  <a:gd name="T18" fmla="*/ 65 w 75"/>
                  <a:gd name="T19" fmla="*/ 189 h 403"/>
                  <a:gd name="T20" fmla="*/ 30 w 75"/>
                  <a:gd name="T21" fmla="*/ 314 h 403"/>
                  <a:gd name="T22" fmla="*/ 19 w 75"/>
                  <a:gd name="T23" fmla="*/ 327 h 403"/>
                  <a:gd name="T24" fmla="*/ 18 w 75"/>
                  <a:gd name="T25" fmla="*/ 329 h 403"/>
                  <a:gd name="T26" fmla="*/ 18 w 75"/>
                  <a:gd name="T27" fmla="*/ 358 h 403"/>
                  <a:gd name="T28" fmla="*/ 20 w 75"/>
                  <a:gd name="T29" fmla="*/ 362 h 403"/>
                  <a:gd name="T30" fmla="*/ 11 w 75"/>
                  <a:gd name="T31" fmla="*/ 388 h 403"/>
                  <a:gd name="T32" fmla="*/ 2 w 75"/>
                  <a:gd name="T33" fmla="*/ 399 h 403"/>
                  <a:gd name="T34" fmla="*/ 3 w 75"/>
                  <a:gd name="T35" fmla="*/ 403 h 403"/>
                  <a:gd name="T36" fmla="*/ 22 w 75"/>
                  <a:gd name="T37" fmla="*/ 362 h 403"/>
                  <a:gd name="T38" fmla="*/ 22 w 75"/>
                  <a:gd name="T39" fmla="*/ 358 h 403"/>
                  <a:gd name="T40" fmla="*/ 22 w 75"/>
                  <a:gd name="T41" fmla="*/ 329 h 403"/>
                  <a:gd name="T42" fmla="*/ 22 w 75"/>
                  <a:gd name="T43" fmla="*/ 329 h 403"/>
                  <a:gd name="T44" fmla="*/ 20 w 75"/>
                  <a:gd name="T45" fmla="*/ 329 h 403"/>
                  <a:gd name="T46" fmla="*/ 20 w 75"/>
                  <a:gd name="T47" fmla="*/ 329 h 403"/>
                  <a:gd name="T48" fmla="*/ 27 w 75"/>
                  <a:gd name="T49" fmla="*/ 325 h 403"/>
                  <a:gd name="T50" fmla="*/ 69 w 75"/>
                  <a:gd name="T51" fmla="*/ 189 h 403"/>
                  <a:gd name="T52" fmla="*/ 67 w 75"/>
                  <a:gd name="T53" fmla="*/ 186 h 403"/>
                  <a:gd name="T54" fmla="*/ 70 w 75"/>
                  <a:gd name="T55" fmla="*/ 177 h 403"/>
                  <a:gd name="T56" fmla="*/ 65 w 75"/>
                  <a:gd name="T57" fmla="*/ 168 h 403"/>
                  <a:gd name="T58" fmla="*/ 69 w 75"/>
                  <a:gd name="T59" fmla="*/ 165 h 403"/>
                  <a:gd name="T60" fmla="*/ 72 w 75"/>
                  <a:gd name="T61" fmla="*/ 143 h 403"/>
                  <a:gd name="T62" fmla="*/ 72 w 75"/>
                  <a:gd name="T63" fmla="*/ 113 h 403"/>
                  <a:gd name="T64" fmla="*/ 72 w 75"/>
                  <a:gd name="T65" fmla="*/ 113 h 403"/>
                  <a:gd name="T66" fmla="*/ 68 w 75"/>
                  <a:gd name="T67" fmla="*/ 62 h 403"/>
                  <a:gd name="T68" fmla="*/ 30 w 75"/>
                  <a:gd name="T69" fmla="*/ 1 h 403"/>
                  <a:gd name="T70" fmla="*/ 28 w 75"/>
                  <a:gd name="T71" fmla="*/ 4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5" h="403">
                    <a:moveTo>
                      <a:pt x="28" y="4"/>
                    </a:moveTo>
                    <a:cubicBezTo>
                      <a:pt x="36" y="12"/>
                      <a:pt x="41" y="21"/>
                      <a:pt x="46" y="31"/>
                    </a:cubicBezTo>
                    <a:cubicBezTo>
                      <a:pt x="51" y="41"/>
                      <a:pt x="56" y="52"/>
                      <a:pt x="65" y="64"/>
                    </a:cubicBezTo>
                    <a:cubicBezTo>
                      <a:pt x="69" y="69"/>
                      <a:pt x="71" y="78"/>
                      <a:pt x="71" y="88"/>
                    </a:cubicBezTo>
                    <a:cubicBezTo>
                      <a:pt x="71" y="96"/>
                      <a:pt x="70" y="104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7"/>
                      <a:pt x="67" y="122"/>
                      <a:pt x="67" y="127"/>
                    </a:cubicBezTo>
                    <a:cubicBezTo>
                      <a:pt x="67" y="132"/>
                      <a:pt x="68" y="138"/>
                      <a:pt x="68" y="143"/>
                    </a:cubicBezTo>
                    <a:cubicBezTo>
                      <a:pt x="68" y="149"/>
                      <a:pt x="67" y="155"/>
                      <a:pt x="67" y="159"/>
                    </a:cubicBezTo>
                    <a:cubicBezTo>
                      <a:pt x="67" y="161"/>
                      <a:pt x="66" y="162"/>
                      <a:pt x="66" y="164"/>
                    </a:cubicBezTo>
                    <a:cubicBezTo>
                      <a:pt x="65" y="165"/>
                      <a:pt x="65" y="166"/>
                      <a:pt x="64" y="166"/>
                    </a:cubicBezTo>
                    <a:cubicBezTo>
                      <a:pt x="64" y="166"/>
                      <a:pt x="64" y="167"/>
                      <a:pt x="63" y="167"/>
                    </a:cubicBezTo>
                    <a:cubicBezTo>
                      <a:pt x="63" y="168"/>
                      <a:pt x="64" y="169"/>
                      <a:pt x="64" y="169"/>
                    </a:cubicBezTo>
                    <a:cubicBezTo>
                      <a:pt x="66" y="171"/>
                      <a:pt x="66" y="174"/>
                      <a:pt x="66" y="177"/>
                    </a:cubicBezTo>
                    <a:cubicBezTo>
                      <a:pt x="66" y="179"/>
                      <a:pt x="66" y="181"/>
                      <a:pt x="66" y="183"/>
                    </a:cubicBezTo>
                    <a:cubicBezTo>
                      <a:pt x="66" y="183"/>
                      <a:pt x="65" y="184"/>
                      <a:pt x="65" y="184"/>
                    </a:cubicBezTo>
                    <a:cubicBezTo>
                      <a:pt x="65" y="185"/>
                      <a:pt x="65" y="185"/>
                      <a:pt x="65" y="185"/>
                    </a:cubicBezTo>
                    <a:cubicBezTo>
                      <a:pt x="65" y="185"/>
                      <a:pt x="65" y="185"/>
                      <a:pt x="65" y="185"/>
                    </a:cubicBezTo>
                    <a:cubicBezTo>
                      <a:pt x="65" y="186"/>
                      <a:pt x="65" y="186"/>
                      <a:pt x="65" y="186"/>
                    </a:cubicBezTo>
                    <a:cubicBezTo>
                      <a:pt x="65" y="187"/>
                      <a:pt x="65" y="188"/>
                      <a:pt x="65" y="189"/>
                    </a:cubicBezTo>
                    <a:cubicBezTo>
                      <a:pt x="65" y="225"/>
                      <a:pt x="56" y="258"/>
                      <a:pt x="46" y="283"/>
                    </a:cubicBezTo>
                    <a:cubicBezTo>
                      <a:pt x="41" y="296"/>
                      <a:pt x="35" y="306"/>
                      <a:pt x="30" y="314"/>
                    </a:cubicBezTo>
                    <a:cubicBezTo>
                      <a:pt x="28" y="317"/>
                      <a:pt x="26" y="321"/>
                      <a:pt x="24" y="323"/>
                    </a:cubicBezTo>
                    <a:cubicBezTo>
                      <a:pt x="22" y="325"/>
                      <a:pt x="20" y="327"/>
                      <a:pt x="19" y="327"/>
                    </a:cubicBezTo>
                    <a:cubicBezTo>
                      <a:pt x="19" y="327"/>
                      <a:pt x="18" y="328"/>
                      <a:pt x="18" y="329"/>
                    </a:cubicBezTo>
                    <a:cubicBezTo>
                      <a:pt x="18" y="329"/>
                      <a:pt x="18" y="329"/>
                      <a:pt x="18" y="329"/>
                    </a:cubicBezTo>
                    <a:cubicBezTo>
                      <a:pt x="18" y="329"/>
                      <a:pt x="19" y="339"/>
                      <a:pt x="19" y="349"/>
                    </a:cubicBezTo>
                    <a:cubicBezTo>
                      <a:pt x="19" y="352"/>
                      <a:pt x="19" y="355"/>
                      <a:pt x="18" y="358"/>
                    </a:cubicBezTo>
                    <a:cubicBezTo>
                      <a:pt x="18" y="362"/>
                      <a:pt x="18" y="362"/>
                      <a:pt x="18" y="362"/>
                    </a:cubicBezTo>
                    <a:cubicBezTo>
                      <a:pt x="20" y="362"/>
                      <a:pt x="20" y="362"/>
                      <a:pt x="20" y="362"/>
                    </a:cubicBezTo>
                    <a:cubicBezTo>
                      <a:pt x="18" y="361"/>
                      <a:pt x="18" y="361"/>
                      <a:pt x="18" y="361"/>
                    </a:cubicBezTo>
                    <a:cubicBezTo>
                      <a:pt x="17" y="373"/>
                      <a:pt x="14" y="382"/>
                      <a:pt x="11" y="388"/>
                    </a:cubicBezTo>
                    <a:cubicBezTo>
                      <a:pt x="9" y="392"/>
                      <a:pt x="8" y="394"/>
                      <a:pt x="6" y="396"/>
                    </a:cubicBezTo>
                    <a:cubicBezTo>
                      <a:pt x="4" y="398"/>
                      <a:pt x="3" y="398"/>
                      <a:pt x="2" y="399"/>
                    </a:cubicBezTo>
                    <a:cubicBezTo>
                      <a:pt x="1" y="399"/>
                      <a:pt x="0" y="400"/>
                      <a:pt x="0" y="401"/>
                    </a:cubicBezTo>
                    <a:cubicBezTo>
                      <a:pt x="1" y="402"/>
                      <a:pt x="2" y="403"/>
                      <a:pt x="3" y="403"/>
                    </a:cubicBezTo>
                    <a:cubicBezTo>
                      <a:pt x="5" y="402"/>
                      <a:pt x="7" y="401"/>
                      <a:pt x="9" y="399"/>
                    </a:cubicBezTo>
                    <a:cubicBezTo>
                      <a:pt x="15" y="392"/>
                      <a:pt x="21" y="380"/>
                      <a:pt x="22" y="362"/>
                    </a:cubicBezTo>
                    <a:cubicBezTo>
                      <a:pt x="22" y="362"/>
                      <a:pt x="22" y="362"/>
                      <a:pt x="22" y="362"/>
                    </a:cubicBezTo>
                    <a:cubicBezTo>
                      <a:pt x="22" y="358"/>
                      <a:pt x="22" y="358"/>
                      <a:pt x="22" y="358"/>
                    </a:cubicBezTo>
                    <a:cubicBezTo>
                      <a:pt x="23" y="355"/>
                      <a:pt x="23" y="352"/>
                      <a:pt x="23" y="349"/>
                    </a:cubicBezTo>
                    <a:cubicBezTo>
                      <a:pt x="23" y="339"/>
                      <a:pt x="22" y="329"/>
                      <a:pt x="22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2" y="329"/>
                      <a:pt x="22" y="329"/>
                      <a:pt x="22" y="329"/>
                    </a:cubicBezTo>
                    <a:cubicBezTo>
                      <a:pt x="22" y="329"/>
                      <a:pt x="22" y="329"/>
                      <a:pt x="22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2" y="329"/>
                      <a:pt x="22" y="329"/>
                      <a:pt x="22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1" y="331"/>
                      <a:pt x="21" y="331"/>
                      <a:pt x="21" y="331"/>
                    </a:cubicBezTo>
                    <a:cubicBezTo>
                      <a:pt x="23" y="330"/>
                      <a:pt x="25" y="328"/>
                      <a:pt x="27" y="325"/>
                    </a:cubicBezTo>
                    <a:cubicBezTo>
                      <a:pt x="34" y="317"/>
                      <a:pt x="45" y="299"/>
                      <a:pt x="53" y="275"/>
                    </a:cubicBezTo>
                    <a:cubicBezTo>
                      <a:pt x="62" y="251"/>
                      <a:pt x="69" y="221"/>
                      <a:pt x="69" y="189"/>
                    </a:cubicBezTo>
                    <a:cubicBezTo>
                      <a:pt x="69" y="188"/>
                      <a:pt x="69" y="187"/>
                      <a:pt x="69" y="186"/>
                    </a:cubicBezTo>
                    <a:cubicBezTo>
                      <a:pt x="67" y="186"/>
                      <a:pt x="67" y="186"/>
                      <a:pt x="67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69" y="186"/>
                      <a:pt x="70" y="182"/>
                      <a:pt x="70" y="177"/>
                    </a:cubicBezTo>
                    <a:cubicBezTo>
                      <a:pt x="70" y="173"/>
                      <a:pt x="70" y="169"/>
                      <a:pt x="67" y="166"/>
                    </a:cubicBezTo>
                    <a:cubicBezTo>
                      <a:pt x="65" y="168"/>
                      <a:pt x="65" y="168"/>
                      <a:pt x="65" y="168"/>
                    </a:cubicBezTo>
                    <a:cubicBezTo>
                      <a:pt x="67" y="169"/>
                      <a:pt x="67" y="169"/>
                      <a:pt x="67" y="169"/>
                    </a:cubicBezTo>
                    <a:cubicBezTo>
                      <a:pt x="68" y="168"/>
                      <a:pt x="69" y="167"/>
                      <a:pt x="69" y="165"/>
                    </a:cubicBezTo>
                    <a:cubicBezTo>
                      <a:pt x="70" y="163"/>
                      <a:pt x="71" y="159"/>
                      <a:pt x="71" y="156"/>
                    </a:cubicBezTo>
                    <a:cubicBezTo>
                      <a:pt x="72" y="152"/>
                      <a:pt x="72" y="148"/>
                      <a:pt x="72" y="143"/>
                    </a:cubicBezTo>
                    <a:cubicBezTo>
                      <a:pt x="72" y="138"/>
                      <a:pt x="71" y="132"/>
                      <a:pt x="71" y="127"/>
                    </a:cubicBezTo>
                    <a:cubicBezTo>
                      <a:pt x="71" y="122"/>
                      <a:pt x="72" y="117"/>
                      <a:pt x="72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4" y="104"/>
                      <a:pt x="75" y="96"/>
                      <a:pt x="75" y="88"/>
                    </a:cubicBezTo>
                    <a:cubicBezTo>
                      <a:pt x="75" y="77"/>
                      <a:pt x="73" y="68"/>
                      <a:pt x="68" y="62"/>
                    </a:cubicBezTo>
                    <a:cubicBezTo>
                      <a:pt x="59" y="50"/>
                      <a:pt x="54" y="39"/>
                      <a:pt x="49" y="29"/>
                    </a:cubicBezTo>
                    <a:cubicBezTo>
                      <a:pt x="44" y="19"/>
                      <a:pt x="39" y="9"/>
                      <a:pt x="30" y="1"/>
                    </a:cubicBezTo>
                    <a:cubicBezTo>
                      <a:pt x="30" y="0"/>
                      <a:pt x="28" y="0"/>
                      <a:pt x="28" y="1"/>
                    </a:cubicBezTo>
                    <a:cubicBezTo>
                      <a:pt x="27" y="2"/>
                      <a:pt x="27" y="3"/>
                      <a:pt x="2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1" name="Freeform 58">
                <a:extLst>
                  <a:ext uri="{FF2B5EF4-FFF2-40B4-BE49-F238E27FC236}">
                    <a16:creationId xmlns:a16="http://schemas.microsoft.com/office/drawing/2014/main" id="{B2B6E94A-8181-F207-3259-487115ED2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888"/>
                <a:ext cx="243" cy="46"/>
              </a:xfrm>
              <a:custGeom>
                <a:avLst/>
                <a:gdLst>
                  <a:gd name="T0" fmla="*/ 2 w 97"/>
                  <a:gd name="T1" fmla="*/ 11 h 17"/>
                  <a:gd name="T2" fmla="*/ 11 w 97"/>
                  <a:gd name="T3" fmla="*/ 7 h 17"/>
                  <a:gd name="T4" fmla="*/ 21 w 97"/>
                  <a:gd name="T5" fmla="*/ 7 h 17"/>
                  <a:gd name="T6" fmla="*/ 52 w 97"/>
                  <a:gd name="T7" fmla="*/ 4 h 17"/>
                  <a:gd name="T8" fmla="*/ 58 w 97"/>
                  <a:gd name="T9" fmla="*/ 5 h 17"/>
                  <a:gd name="T10" fmla="*/ 73 w 97"/>
                  <a:gd name="T11" fmla="*/ 8 h 17"/>
                  <a:gd name="T12" fmla="*/ 86 w 97"/>
                  <a:gd name="T13" fmla="*/ 13 h 17"/>
                  <a:gd name="T14" fmla="*/ 86 w 97"/>
                  <a:gd name="T15" fmla="*/ 13 h 17"/>
                  <a:gd name="T16" fmla="*/ 86 w 97"/>
                  <a:gd name="T17" fmla="*/ 13 h 17"/>
                  <a:gd name="T18" fmla="*/ 91 w 97"/>
                  <a:gd name="T19" fmla="*/ 15 h 17"/>
                  <a:gd name="T20" fmla="*/ 94 w 97"/>
                  <a:gd name="T21" fmla="*/ 17 h 17"/>
                  <a:gd name="T22" fmla="*/ 97 w 97"/>
                  <a:gd name="T23" fmla="*/ 14 h 17"/>
                  <a:gd name="T24" fmla="*/ 92 w 97"/>
                  <a:gd name="T25" fmla="*/ 12 h 17"/>
                  <a:gd name="T26" fmla="*/ 88 w 97"/>
                  <a:gd name="T27" fmla="*/ 9 h 17"/>
                  <a:gd name="T28" fmla="*/ 88 w 97"/>
                  <a:gd name="T29" fmla="*/ 9 h 17"/>
                  <a:gd name="T30" fmla="*/ 88 w 97"/>
                  <a:gd name="T31" fmla="*/ 9 h 17"/>
                  <a:gd name="T32" fmla="*/ 74 w 97"/>
                  <a:gd name="T33" fmla="*/ 4 h 17"/>
                  <a:gd name="T34" fmla="*/ 59 w 97"/>
                  <a:gd name="T35" fmla="*/ 1 h 17"/>
                  <a:gd name="T36" fmla="*/ 52 w 97"/>
                  <a:gd name="T37" fmla="*/ 0 h 17"/>
                  <a:gd name="T38" fmla="*/ 21 w 97"/>
                  <a:gd name="T39" fmla="*/ 3 h 17"/>
                  <a:gd name="T40" fmla="*/ 11 w 97"/>
                  <a:gd name="T41" fmla="*/ 4 h 17"/>
                  <a:gd name="T42" fmla="*/ 0 w 97"/>
                  <a:gd name="T43" fmla="*/ 8 h 17"/>
                  <a:gd name="T44" fmla="*/ 2 w 97"/>
                  <a:gd name="T4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7" h="17">
                    <a:moveTo>
                      <a:pt x="2" y="11"/>
                    </a:moveTo>
                    <a:cubicBezTo>
                      <a:pt x="5" y="9"/>
                      <a:pt x="8" y="8"/>
                      <a:pt x="11" y="7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31" y="6"/>
                      <a:pt x="43" y="4"/>
                      <a:pt x="52" y="4"/>
                    </a:cubicBezTo>
                    <a:cubicBezTo>
                      <a:pt x="55" y="4"/>
                      <a:pt x="57" y="4"/>
                      <a:pt x="58" y="5"/>
                    </a:cubicBezTo>
                    <a:cubicBezTo>
                      <a:pt x="63" y="6"/>
                      <a:pt x="68" y="7"/>
                      <a:pt x="73" y="8"/>
                    </a:cubicBezTo>
                    <a:cubicBezTo>
                      <a:pt x="78" y="9"/>
                      <a:pt x="83" y="10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7" y="14"/>
                      <a:pt x="89" y="14"/>
                      <a:pt x="91" y="15"/>
                    </a:cubicBezTo>
                    <a:cubicBezTo>
                      <a:pt x="92" y="16"/>
                      <a:pt x="94" y="17"/>
                      <a:pt x="94" y="17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6" y="13"/>
                      <a:pt x="94" y="12"/>
                      <a:pt x="92" y="12"/>
                    </a:cubicBezTo>
                    <a:cubicBezTo>
                      <a:pt x="91" y="11"/>
                      <a:pt x="89" y="10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4" y="6"/>
                      <a:pt x="79" y="5"/>
                      <a:pt x="74" y="4"/>
                    </a:cubicBezTo>
                    <a:cubicBezTo>
                      <a:pt x="68" y="3"/>
                      <a:pt x="63" y="2"/>
                      <a:pt x="59" y="1"/>
                    </a:cubicBezTo>
                    <a:cubicBezTo>
                      <a:pt x="57" y="0"/>
                      <a:pt x="55" y="0"/>
                      <a:pt x="52" y="0"/>
                    </a:cubicBezTo>
                    <a:cubicBezTo>
                      <a:pt x="43" y="0"/>
                      <a:pt x="30" y="2"/>
                      <a:pt x="21" y="3"/>
                    </a:cubicBezTo>
                    <a:cubicBezTo>
                      <a:pt x="17" y="3"/>
                      <a:pt x="14" y="3"/>
                      <a:pt x="11" y="4"/>
                    </a:cubicBezTo>
                    <a:cubicBezTo>
                      <a:pt x="7" y="4"/>
                      <a:pt x="4" y="6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2" name="Freeform 59">
                <a:extLst>
                  <a:ext uri="{FF2B5EF4-FFF2-40B4-BE49-F238E27FC236}">
                    <a16:creationId xmlns:a16="http://schemas.microsoft.com/office/drawing/2014/main" id="{E59CCF4F-2467-3F51-F8B9-65DA366C7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102"/>
                <a:ext cx="213" cy="1064"/>
              </a:xfrm>
              <a:custGeom>
                <a:avLst/>
                <a:gdLst>
                  <a:gd name="T0" fmla="*/ 83 w 85"/>
                  <a:gd name="T1" fmla="*/ 395 h 399"/>
                  <a:gd name="T2" fmla="*/ 44 w 85"/>
                  <a:gd name="T3" fmla="*/ 364 h 399"/>
                  <a:gd name="T4" fmla="*/ 13 w 85"/>
                  <a:gd name="T5" fmla="*/ 268 h 399"/>
                  <a:gd name="T6" fmla="*/ 4 w 85"/>
                  <a:gd name="T7" fmla="*/ 140 h 399"/>
                  <a:gd name="T8" fmla="*/ 4 w 85"/>
                  <a:gd name="T9" fmla="*/ 114 h 399"/>
                  <a:gd name="T10" fmla="*/ 9 w 85"/>
                  <a:gd name="T11" fmla="*/ 43 h 399"/>
                  <a:gd name="T12" fmla="*/ 21 w 85"/>
                  <a:gd name="T13" fmla="*/ 3 h 399"/>
                  <a:gd name="T14" fmla="*/ 20 w 85"/>
                  <a:gd name="T15" fmla="*/ 1 h 399"/>
                  <a:gd name="T16" fmla="*/ 17 w 85"/>
                  <a:gd name="T17" fmla="*/ 2 h 399"/>
                  <a:gd name="T18" fmla="*/ 5 w 85"/>
                  <a:gd name="T19" fmla="*/ 42 h 399"/>
                  <a:gd name="T20" fmla="*/ 0 w 85"/>
                  <a:gd name="T21" fmla="*/ 114 h 399"/>
                  <a:gd name="T22" fmla="*/ 0 w 85"/>
                  <a:gd name="T23" fmla="*/ 140 h 399"/>
                  <a:gd name="T24" fmla="*/ 16 w 85"/>
                  <a:gd name="T25" fmla="*/ 306 h 399"/>
                  <a:gd name="T26" fmla="*/ 40 w 85"/>
                  <a:gd name="T27" fmla="*/ 366 h 399"/>
                  <a:gd name="T28" fmla="*/ 82 w 85"/>
                  <a:gd name="T29" fmla="*/ 399 h 399"/>
                  <a:gd name="T30" fmla="*/ 84 w 85"/>
                  <a:gd name="T31" fmla="*/ 397 h 399"/>
                  <a:gd name="T32" fmla="*/ 83 w 85"/>
                  <a:gd name="T33" fmla="*/ 39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5" h="399">
                    <a:moveTo>
                      <a:pt x="83" y="395"/>
                    </a:moveTo>
                    <a:cubicBezTo>
                      <a:pt x="67" y="390"/>
                      <a:pt x="54" y="379"/>
                      <a:pt x="44" y="364"/>
                    </a:cubicBezTo>
                    <a:cubicBezTo>
                      <a:pt x="28" y="341"/>
                      <a:pt x="19" y="307"/>
                      <a:pt x="13" y="268"/>
                    </a:cubicBezTo>
                    <a:cubicBezTo>
                      <a:pt x="7" y="229"/>
                      <a:pt x="5" y="184"/>
                      <a:pt x="4" y="140"/>
                    </a:cubicBezTo>
                    <a:cubicBezTo>
                      <a:pt x="4" y="131"/>
                      <a:pt x="4" y="122"/>
                      <a:pt x="4" y="114"/>
                    </a:cubicBezTo>
                    <a:cubicBezTo>
                      <a:pt x="4" y="81"/>
                      <a:pt x="6" y="60"/>
                      <a:pt x="9" y="43"/>
                    </a:cubicBezTo>
                    <a:cubicBezTo>
                      <a:pt x="12" y="27"/>
                      <a:pt x="16" y="15"/>
                      <a:pt x="21" y="3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1"/>
                      <a:pt x="17" y="2"/>
                    </a:cubicBezTo>
                    <a:cubicBezTo>
                      <a:pt x="13" y="14"/>
                      <a:pt x="8" y="25"/>
                      <a:pt x="5" y="42"/>
                    </a:cubicBezTo>
                    <a:cubicBezTo>
                      <a:pt x="2" y="59"/>
                      <a:pt x="0" y="81"/>
                      <a:pt x="0" y="114"/>
                    </a:cubicBezTo>
                    <a:cubicBezTo>
                      <a:pt x="0" y="122"/>
                      <a:pt x="0" y="131"/>
                      <a:pt x="0" y="140"/>
                    </a:cubicBezTo>
                    <a:cubicBezTo>
                      <a:pt x="2" y="199"/>
                      <a:pt x="5" y="259"/>
                      <a:pt x="16" y="306"/>
                    </a:cubicBezTo>
                    <a:cubicBezTo>
                      <a:pt x="22" y="329"/>
                      <a:pt x="30" y="350"/>
                      <a:pt x="40" y="366"/>
                    </a:cubicBezTo>
                    <a:cubicBezTo>
                      <a:pt x="51" y="382"/>
                      <a:pt x="65" y="394"/>
                      <a:pt x="82" y="399"/>
                    </a:cubicBezTo>
                    <a:cubicBezTo>
                      <a:pt x="83" y="399"/>
                      <a:pt x="84" y="398"/>
                      <a:pt x="84" y="397"/>
                    </a:cubicBezTo>
                    <a:cubicBezTo>
                      <a:pt x="85" y="396"/>
                      <a:pt x="84" y="395"/>
                      <a:pt x="83" y="395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3" name="Freeform 60">
                <a:extLst>
                  <a:ext uri="{FF2B5EF4-FFF2-40B4-BE49-F238E27FC236}">
                    <a16:creationId xmlns:a16="http://schemas.microsoft.com/office/drawing/2014/main" id="{2C6A08B1-01AD-09DD-99A0-8D819901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902"/>
                <a:ext cx="158" cy="1082"/>
              </a:xfrm>
              <a:custGeom>
                <a:avLst/>
                <a:gdLst>
                  <a:gd name="T0" fmla="*/ 29 w 63"/>
                  <a:gd name="T1" fmla="*/ 405 h 406"/>
                  <a:gd name="T2" fmla="*/ 5 w 63"/>
                  <a:gd name="T3" fmla="*/ 210 h 406"/>
                  <a:gd name="T4" fmla="*/ 4 w 63"/>
                  <a:gd name="T5" fmla="*/ 194 h 406"/>
                  <a:gd name="T6" fmla="*/ 12 w 63"/>
                  <a:gd name="T7" fmla="*/ 118 h 406"/>
                  <a:gd name="T8" fmla="*/ 28 w 63"/>
                  <a:gd name="T9" fmla="*/ 78 h 406"/>
                  <a:gd name="T10" fmla="*/ 26 w 63"/>
                  <a:gd name="T11" fmla="*/ 78 h 406"/>
                  <a:gd name="T12" fmla="*/ 28 w 63"/>
                  <a:gd name="T13" fmla="*/ 79 h 406"/>
                  <a:gd name="T14" fmla="*/ 43 w 63"/>
                  <a:gd name="T15" fmla="*/ 35 h 406"/>
                  <a:gd name="T16" fmla="*/ 45 w 63"/>
                  <a:gd name="T17" fmla="*/ 22 h 406"/>
                  <a:gd name="T18" fmla="*/ 48 w 63"/>
                  <a:gd name="T19" fmla="*/ 15 h 406"/>
                  <a:gd name="T20" fmla="*/ 47 w 63"/>
                  <a:gd name="T21" fmla="*/ 13 h 406"/>
                  <a:gd name="T22" fmla="*/ 48 w 63"/>
                  <a:gd name="T23" fmla="*/ 15 h 406"/>
                  <a:gd name="T24" fmla="*/ 63 w 63"/>
                  <a:gd name="T25" fmla="*/ 3 h 406"/>
                  <a:gd name="T26" fmla="*/ 60 w 63"/>
                  <a:gd name="T27" fmla="*/ 0 h 406"/>
                  <a:gd name="T28" fmla="*/ 45 w 63"/>
                  <a:gd name="T29" fmla="*/ 12 h 406"/>
                  <a:gd name="T30" fmla="*/ 45 w 63"/>
                  <a:gd name="T31" fmla="*/ 12 h 406"/>
                  <a:gd name="T32" fmla="*/ 45 w 63"/>
                  <a:gd name="T33" fmla="*/ 12 h 406"/>
                  <a:gd name="T34" fmla="*/ 41 w 63"/>
                  <a:gd name="T35" fmla="*/ 22 h 406"/>
                  <a:gd name="T36" fmla="*/ 38 w 63"/>
                  <a:gd name="T37" fmla="*/ 43 h 406"/>
                  <a:gd name="T38" fmla="*/ 24 w 63"/>
                  <a:gd name="T39" fmla="*/ 77 h 406"/>
                  <a:gd name="T40" fmla="*/ 24 w 63"/>
                  <a:gd name="T41" fmla="*/ 77 h 406"/>
                  <a:gd name="T42" fmla="*/ 24 w 63"/>
                  <a:gd name="T43" fmla="*/ 77 h 406"/>
                  <a:gd name="T44" fmla="*/ 9 w 63"/>
                  <a:gd name="T45" fmla="*/ 117 h 406"/>
                  <a:gd name="T46" fmla="*/ 0 w 63"/>
                  <a:gd name="T47" fmla="*/ 194 h 406"/>
                  <a:gd name="T48" fmla="*/ 1 w 63"/>
                  <a:gd name="T49" fmla="*/ 210 h 406"/>
                  <a:gd name="T50" fmla="*/ 25 w 63"/>
                  <a:gd name="T51" fmla="*/ 406 h 406"/>
                  <a:gd name="T52" fmla="*/ 29 w 63"/>
                  <a:gd name="T53" fmla="*/ 405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3" h="406">
                    <a:moveTo>
                      <a:pt x="29" y="405"/>
                    </a:moveTo>
                    <a:cubicBezTo>
                      <a:pt x="13" y="354"/>
                      <a:pt x="6" y="278"/>
                      <a:pt x="5" y="210"/>
                    </a:cubicBezTo>
                    <a:cubicBezTo>
                      <a:pt x="4" y="204"/>
                      <a:pt x="4" y="199"/>
                      <a:pt x="4" y="194"/>
                    </a:cubicBezTo>
                    <a:cubicBezTo>
                      <a:pt x="4" y="157"/>
                      <a:pt x="8" y="135"/>
                      <a:pt x="12" y="118"/>
                    </a:cubicBezTo>
                    <a:cubicBezTo>
                      <a:pt x="17" y="102"/>
                      <a:pt x="23" y="91"/>
                      <a:pt x="28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38" y="59"/>
                      <a:pt x="41" y="45"/>
                      <a:pt x="43" y="35"/>
                    </a:cubicBezTo>
                    <a:cubicBezTo>
                      <a:pt x="44" y="30"/>
                      <a:pt x="44" y="26"/>
                      <a:pt x="45" y="22"/>
                    </a:cubicBezTo>
                    <a:cubicBezTo>
                      <a:pt x="45" y="19"/>
                      <a:pt x="46" y="17"/>
                      <a:pt x="48" y="15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52" y="11"/>
                      <a:pt x="58" y="6"/>
                      <a:pt x="63" y="3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6" y="3"/>
                      <a:pt x="49" y="7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3" y="15"/>
                      <a:pt x="42" y="18"/>
                      <a:pt x="41" y="22"/>
                    </a:cubicBezTo>
                    <a:cubicBezTo>
                      <a:pt x="40" y="27"/>
                      <a:pt x="40" y="34"/>
                      <a:pt x="38" y="43"/>
                    </a:cubicBezTo>
                    <a:cubicBezTo>
                      <a:pt x="36" y="51"/>
                      <a:pt x="32" y="63"/>
                      <a:pt x="24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19" y="89"/>
                      <a:pt x="13" y="100"/>
                      <a:pt x="9" y="117"/>
                    </a:cubicBezTo>
                    <a:cubicBezTo>
                      <a:pt x="4" y="134"/>
                      <a:pt x="0" y="157"/>
                      <a:pt x="0" y="194"/>
                    </a:cubicBezTo>
                    <a:cubicBezTo>
                      <a:pt x="0" y="199"/>
                      <a:pt x="0" y="204"/>
                      <a:pt x="1" y="210"/>
                    </a:cubicBezTo>
                    <a:cubicBezTo>
                      <a:pt x="2" y="279"/>
                      <a:pt x="9" y="354"/>
                      <a:pt x="25" y="406"/>
                    </a:cubicBezTo>
                    <a:cubicBezTo>
                      <a:pt x="29" y="405"/>
                      <a:pt x="29" y="405"/>
                      <a:pt x="29" y="4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4" name="Freeform 61">
                <a:extLst>
                  <a:ext uri="{FF2B5EF4-FFF2-40B4-BE49-F238E27FC236}">
                    <a16:creationId xmlns:a16="http://schemas.microsoft.com/office/drawing/2014/main" id="{82F8DF6F-2591-24A4-A6FB-C0891B349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950"/>
                <a:ext cx="100" cy="216"/>
              </a:xfrm>
              <a:custGeom>
                <a:avLst/>
                <a:gdLst>
                  <a:gd name="T0" fmla="*/ 24 w 40"/>
                  <a:gd name="T1" fmla="*/ 4 h 81"/>
                  <a:gd name="T2" fmla="*/ 36 w 40"/>
                  <a:gd name="T3" fmla="*/ 29 h 81"/>
                  <a:gd name="T4" fmla="*/ 31 w 40"/>
                  <a:gd name="T5" fmla="*/ 46 h 81"/>
                  <a:gd name="T6" fmla="*/ 31 w 40"/>
                  <a:gd name="T7" fmla="*/ 46 h 81"/>
                  <a:gd name="T8" fmla="*/ 28 w 40"/>
                  <a:gd name="T9" fmla="*/ 51 h 81"/>
                  <a:gd name="T10" fmla="*/ 30 w 40"/>
                  <a:gd name="T11" fmla="*/ 52 h 81"/>
                  <a:gd name="T12" fmla="*/ 28 w 40"/>
                  <a:gd name="T13" fmla="*/ 51 h 81"/>
                  <a:gd name="T14" fmla="*/ 16 w 40"/>
                  <a:gd name="T15" fmla="*/ 67 h 81"/>
                  <a:gd name="T16" fmla="*/ 1 w 40"/>
                  <a:gd name="T17" fmla="*/ 77 h 81"/>
                  <a:gd name="T18" fmla="*/ 0 w 40"/>
                  <a:gd name="T19" fmla="*/ 79 h 81"/>
                  <a:gd name="T20" fmla="*/ 3 w 40"/>
                  <a:gd name="T21" fmla="*/ 81 h 81"/>
                  <a:gd name="T22" fmla="*/ 19 w 40"/>
                  <a:gd name="T23" fmla="*/ 70 h 81"/>
                  <a:gd name="T24" fmla="*/ 32 w 40"/>
                  <a:gd name="T25" fmla="*/ 53 h 81"/>
                  <a:gd name="T26" fmla="*/ 32 w 40"/>
                  <a:gd name="T27" fmla="*/ 53 h 81"/>
                  <a:gd name="T28" fmla="*/ 35 w 40"/>
                  <a:gd name="T29" fmla="*/ 48 h 81"/>
                  <a:gd name="T30" fmla="*/ 33 w 40"/>
                  <a:gd name="T31" fmla="*/ 47 h 81"/>
                  <a:gd name="T32" fmla="*/ 34 w 40"/>
                  <a:gd name="T33" fmla="*/ 48 h 81"/>
                  <a:gd name="T34" fmla="*/ 40 w 40"/>
                  <a:gd name="T35" fmla="*/ 29 h 81"/>
                  <a:gd name="T36" fmla="*/ 26 w 40"/>
                  <a:gd name="T37" fmla="*/ 0 h 81"/>
                  <a:gd name="T38" fmla="*/ 24 w 40"/>
                  <a:gd name="T39" fmla="*/ 1 h 81"/>
                  <a:gd name="T40" fmla="*/ 24 w 40"/>
                  <a:gd name="T41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24" y="4"/>
                    </a:moveTo>
                    <a:cubicBezTo>
                      <a:pt x="30" y="8"/>
                      <a:pt x="36" y="18"/>
                      <a:pt x="36" y="29"/>
                    </a:cubicBezTo>
                    <a:cubicBezTo>
                      <a:pt x="36" y="34"/>
                      <a:pt x="35" y="40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5" y="57"/>
                      <a:pt x="21" y="63"/>
                      <a:pt x="16" y="67"/>
                    </a:cubicBezTo>
                    <a:cubicBezTo>
                      <a:pt x="12" y="72"/>
                      <a:pt x="7" y="75"/>
                      <a:pt x="1" y="77"/>
                    </a:cubicBezTo>
                    <a:cubicBezTo>
                      <a:pt x="0" y="77"/>
                      <a:pt x="0" y="78"/>
                      <a:pt x="0" y="79"/>
                    </a:cubicBezTo>
                    <a:cubicBezTo>
                      <a:pt x="0" y="81"/>
                      <a:pt x="2" y="81"/>
                      <a:pt x="3" y="81"/>
                    </a:cubicBezTo>
                    <a:cubicBezTo>
                      <a:pt x="9" y="79"/>
                      <a:pt x="14" y="75"/>
                      <a:pt x="19" y="70"/>
                    </a:cubicBezTo>
                    <a:cubicBezTo>
                      <a:pt x="24" y="65"/>
                      <a:pt x="28" y="59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8" y="41"/>
                      <a:pt x="40" y="35"/>
                      <a:pt x="40" y="29"/>
                    </a:cubicBezTo>
                    <a:cubicBezTo>
                      <a:pt x="40" y="16"/>
                      <a:pt x="33" y="6"/>
                      <a:pt x="26" y="0"/>
                    </a:cubicBezTo>
                    <a:cubicBezTo>
                      <a:pt x="26" y="0"/>
                      <a:pt x="24" y="0"/>
                      <a:pt x="24" y="1"/>
                    </a:cubicBezTo>
                    <a:cubicBezTo>
                      <a:pt x="23" y="2"/>
                      <a:pt x="23" y="3"/>
                      <a:pt x="24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5" name="Freeform 62">
                <a:extLst>
                  <a:ext uri="{FF2B5EF4-FFF2-40B4-BE49-F238E27FC236}">
                    <a16:creationId xmlns:a16="http://schemas.microsoft.com/office/drawing/2014/main" id="{B10B4EC8-B5E9-57DE-709A-CFACDB144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771"/>
                <a:ext cx="165" cy="411"/>
              </a:xfrm>
              <a:custGeom>
                <a:avLst/>
                <a:gdLst>
                  <a:gd name="T0" fmla="*/ 4 w 66"/>
                  <a:gd name="T1" fmla="*/ 154 h 154"/>
                  <a:gd name="T2" fmla="*/ 7 w 66"/>
                  <a:gd name="T3" fmla="*/ 141 h 154"/>
                  <a:gd name="T4" fmla="*/ 12 w 66"/>
                  <a:gd name="T5" fmla="*/ 127 h 154"/>
                  <a:gd name="T6" fmla="*/ 12 w 66"/>
                  <a:gd name="T7" fmla="*/ 127 h 154"/>
                  <a:gd name="T8" fmla="*/ 12 w 66"/>
                  <a:gd name="T9" fmla="*/ 127 h 154"/>
                  <a:gd name="T10" fmla="*/ 28 w 66"/>
                  <a:gd name="T11" fmla="*/ 73 h 154"/>
                  <a:gd name="T12" fmla="*/ 28 w 66"/>
                  <a:gd name="T13" fmla="*/ 73 h 154"/>
                  <a:gd name="T14" fmla="*/ 28 w 66"/>
                  <a:gd name="T15" fmla="*/ 73 h 154"/>
                  <a:gd name="T16" fmla="*/ 66 w 66"/>
                  <a:gd name="T17" fmla="*/ 3 h 154"/>
                  <a:gd name="T18" fmla="*/ 63 w 66"/>
                  <a:gd name="T19" fmla="*/ 0 h 154"/>
                  <a:gd name="T20" fmla="*/ 24 w 66"/>
                  <a:gd name="T21" fmla="*/ 72 h 154"/>
                  <a:gd name="T22" fmla="*/ 26 w 66"/>
                  <a:gd name="T23" fmla="*/ 72 h 154"/>
                  <a:gd name="T24" fmla="*/ 24 w 66"/>
                  <a:gd name="T25" fmla="*/ 72 h 154"/>
                  <a:gd name="T26" fmla="*/ 8 w 66"/>
                  <a:gd name="T27" fmla="*/ 126 h 154"/>
                  <a:gd name="T28" fmla="*/ 10 w 66"/>
                  <a:gd name="T29" fmla="*/ 127 h 154"/>
                  <a:gd name="T30" fmla="*/ 8 w 66"/>
                  <a:gd name="T31" fmla="*/ 126 h 154"/>
                  <a:gd name="T32" fmla="*/ 4 w 66"/>
                  <a:gd name="T33" fmla="*/ 140 h 154"/>
                  <a:gd name="T34" fmla="*/ 0 w 66"/>
                  <a:gd name="T35" fmla="*/ 153 h 154"/>
                  <a:gd name="T36" fmla="*/ 4 w 66"/>
                  <a:gd name="T37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154">
                    <a:moveTo>
                      <a:pt x="4" y="154"/>
                    </a:moveTo>
                    <a:cubicBezTo>
                      <a:pt x="4" y="151"/>
                      <a:pt x="6" y="146"/>
                      <a:pt x="7" y="141"/>
                    </a:cubicBezTo>
                    <a:cubicBezTo>
                      <a:pt x="9" y="136"/>
                      <a:pt x="11" y="131"/>
                      <a:pt x="12" y="127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15" y="107"/>
                      <a:pt x="22" y="92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37" y="41"/>
                      <a:pt x="52" y="16"/>
                      <a:pt x="66" y="3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49" y="14"/>
                      <a:pt x="34" y="40"/>
                      <a:pt x="24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18" y="90"/>
                      <a:pt x="11" y="106"/>
                      <a:pt x="8" y="126"/>
                    </a:cubicBezTo>
                    <a:cubicBezTo>
                      <a:pt x="10" y="127"/>
                      <a:pt x="10" y="127"/>
                      <a:pt x="10" y="127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7" y="130"/>
                      <a:pt x="5" y="135"/>
                      <a:pt x="4" y="140"/>
                    </a:cubicBezTo>
                    <a:cubicBezTo>
                      <a:pt x="2" y="145"/>
                      <a:pt x="0" y="149"/>
                      <a:pt x="0" y="153"/>
                    </a:cubicBezTo>
                    <a:cubicBezTo>
                      <a:pt x="4" y="154"/>
                      <a:pt x="4" y="154"/>
                      <a:pt x="4" y="15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6" name="Freeform 63">
                <a:extLst>
                  <a:ext uri="{FF2B5EF4-FFF2-40B4-BE49-F238E27FC236}">
                    <a16:creationId xmlns:a16="http://schemas.microsoft.com/office/drawing/2014/main" id="{FE2A9935-FC15-DA05-3AE8-1224CCF71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856"/>
                <a:ext cx="142" cy="462"/>
              </a:xfrm>
              <a:custGeom>
                <a:avLst/>
                <a:gdLst>
                  <a:gd name="T0" fmla="*/ 2 w 57"/>
                  <a:gd name="T1" fmla="*/ 4 h 173"/>
                  <a:gd name="T2" fmla="*/ 12 w 57"/>
                  <a:gd name="T3" fmla="*/ 11 h 173"/>
                  <a:gd name="T4" fmla="*/ 41 w 57"/>
                  <a:gd name="T5" fmla="*/ 62 h 173"/>
                  <a:gd name="T6" fmla="*/ 53 w 57"/>
                  <a:gd name="T7" fmla="*/ 103 h 173"/>
                  <a:gd name="T8" fmla="*/ 52 w 57"/>
                  <a:gd name="T9" fmla="*/ 117 h 173"/>
                  <a:gd name="T10" fmla="*/ 43 w 57"/>
                  <a:gd name="T11" fmla="*/ 141 h 173"/>
                  <a:gd name="T12" fmla="*/ 39 w 57"/>
                  <a:gd name="T13" fmla="*/ 157 h 173"/>
                  <a:gd name="T14" fmla="*/ 30 w 57"/>
                  <a:gd name="T15" fmla="*/ 169 h 173"/>
                  <a:gd name="T16" fmla="*/ 29 w 57"/>
                  <a:gd name="T17" fmla="*/ 172 h 173"/>
                  <a:gd name="T18" fmla="*/ 32 w 57"/>
                  <a:gd name="T19" fmla="*/ 172 h 173"/>
                  <a:gd name="T20" fmla="*/ 42 w 57"/>
                  <a:gd name="T21" fmla="*/ 158 h 173"/>
                  <a:gd name="T22" fmla="*/ 47 w 57"/>
                  <a:gd name="T23" fmla="*/ 143 h 173"/>
                  <a:gd name="T24" fmla="*/ 56 w 57"/>
                  <a:gd name="T25" fmla="*/ 118 h 173"/>
                  <a:gd name="T26" fmla="*/ 57 w 57"/>
                  <a:gd name="T27" fmla="*/ 103 h 173"/>
                  <a:gd name="T28" fmla="*/ 44 w 57"/>
                  <a:gd name="T29" fmla="*/ 60 h 173"/>
                  <a:gd name="T30" fmla="*/ 25 w 57"/>
                  <a:gd name="T31" fmla="*/ 23 h 173"/>
                  <a:gd name="T32" fmla="*/ 15 w 57"/>
                  <a:gd name="T33" fmla="*/ 9 h 173"/>
                  <a:gd name="T34" fmla="*/ 3 w 57"/>
                  <a:gd name="T35" fmla="*/ 1 h 173"/>
                  <a:gd name="T36" fmla="*/ 0 w 57"/>
                  <a:gd name="T37" fmla="*/ 2 h 173"/>
                  <a:gd name="T38" fmla="*/ 2 w 57"/>
                  <a:gd name="T39" fmla="*/ 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173">
                    <a:moveTo>
                      <a:pt x="2" y="4"/>
                    </a:moveTo>
                    <a:cubicBezTo>
                      <a:pt x="5" y="5"/>
                      <a:pt x="9" y="8"/>
                      <a:pt x="12" y="11"/>
                    </a:cubicBezTo>
                    <a:cubicBezTo>
                      <a:pt x="22" y="22"/>
                      <a:pt x="31" y="43"/>
                      <a:pt x="41" y="62"/>
                    </a:cubicBezTo>
                    <a:cubicBezTo>
                      <a:pt x="49" y="76"/>
                      <a:pt x="53" y="88"/>
                      <a:pt x="53" y="103"/>
                    </a:cubicBezTo>
                    <a:cubicBezTo>
                      <a:pt x="53" y="107"/>
                      <a:pt x="53" y="112"/>
                      <a:pt x="52" y="117"/>
                    </a:cubicBezTo>
                    <a:cubicBezTo>
                      <a:pt x="50" y="125"/>
                      <a:pt x="47" y="133"/>
                      <a:pt x="43" y="141"/>
                    </a:cubicBezTo>
                    <a:cubicBezTo>
                      <a:pt x="40" y="148"/>
                      <a:pt x="40" y="153"/>
                      <a:pt x="39" y="157"/>
                    </a:cubicBezTo>
                    <a:cubicBezTo>
                      <a:pt x="37" y="162"/>
                      <a:pt x="36" y="165"/>
                      <a:pt x="30" y="169"/>
                    </a:cubicBezTo>
                    <a:cubicBezTo>
                      <a:pt x="29" y="170"/>
                      <a:pt x="29" y="171"/>
                      <a:pt x="29" y="172"/>
                    </a:cubicBezTo>
                    <a:cubicBezTo>
                      <a:pt x="30" y="173"/>
                      <a:pt x="31" y="173"/>
                      <a:pt x="32" y="172"/>
                    </a:cubicBezTo>
                    <a:cubicBezTo>
                      <a:pt x="39" y="168"/>
                      <a:pt x="41" y="163"/>
                      <a:pt x="42" y="158"/>
                    </a:cubicBezTo>
                    <a:cubicBezTo>
                      <a:pt x="44" y="153"/>
                      <a:pt x="44" y="149"/>
                      <a:pt x="47" y="143"/>
                    </a:cubicBezTo>
                    <a:cubicBezTo>
                      <a:pt x="51" y="134"/>
                      <a:pt x="54" y="126"/>
                      <a:pt x="56" y="118"/>
                    </a:cubicBezTo>
                    <a:cubicBezTo>
                      <a:pt x="57" y="113"/>
                      <a:pt x="57" y="107"/>
                      <a:pt x="57" y="103"/>
                    </a:cubicBezTo>
                    <a:cubicBezTo>
                      <a:pt x="57" y="87"/>
                      <a:pt x="52" y="74"/>
                      <a:pt x="44" y="60"/>
                    </a:cubicBezTo>
                    <a:cubicBezTo>
                      <a:pt x="38" y="47"/>
                      <a:pt x="32" y="34"/>
                      <a:pt x="25" y="23"/>
                    </a:cubicBezTo>
                    <a:cubicBezTo>
                      <a:pt x="22" y="17"/>
                      <a:pt x="19" y="12"/>
                      <a:pt x="15" y="9"/>
                    </a:cubicBezTo>
                    <a:cubicBezTo>
                      <a:pt x="11" y="5"/>
                      <a:pt x="7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7" name="Freeform 64">
                <a:extLst>
                  <a:ext uri="{FF2B5EF4-FFF2-40B4-BE49-F238E27FC236}">
                    <a16:creationId xmlns:a16="http://schemas.microsoft.com/office/drawing/2014/main" id="{EABF61D0-F850-A67A-9D69-C116AD221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291"/>
                <a:ext cx="190" cy="59"/>
              </a:xfrm>
              <a:custGeom>
                <a:avLst/>
                <a:gdLst>
                  <a:gd name="T0" fmla="*/ 73 w 76"/>
                  <a:gd name="T1" fmla="*/ 16 h 22"/>
                  <a:gd name="T2" fmla="*/ 59 w 76"/>
                  <a:gd name="T3" fmla="*/ 18 h 22"/>
                  <a:gd name="T4" fmla="*/ 3 w 76"/>
                  <a:gd name="T5" fmla="*/ 0 h 22"/>
                  <a:gd name="T6" fmla="*/ 0 w 76"/>
                  <a:gd name="T7" fmla="*/ 1 h 22"/>
                  <a:gd name="T8" fmla="*/ 1 w 76"/>
                  <a:gd name="T9" fmla="*/ 4 h 22"/>
                  <a:gd name="T10" fmla="*/ 59 w 76"/>
                  <a:gd name="T11" fmla="*/ 22 h 22"/>
                  <a:gd name="T12" fmla="*/ 74 w 76"/>
                  <a:gd name="T13" fmla="*/ 20 h 22"/>
                  <a:gd name="T14" fmla="*/ 76 w 76"/>
                  <a:gd name="T15" fmla="*/ 17 h 22"/>
                  <a:gd name="T16" fmla="*/ 73 w 76"/>
                  <a:gd name="T1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22">
                    <a:moveTo>
                      <a:pt x="73" y="16"/>
                    </a:moveTo>
                    <a:cubicBezTo>
                      <a:pt x="68" y="18"/>
                      <a:pt x="64" y="18"/>
                      <a:pt x="59" y="18"/>
                    </a:cubicBezTo>
                    <a:cubicBezTo>
                      <a:pt x="43" y="18"/>
                      <a:pt x="25" y="9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3" y="12"/>
                      <a:pt x="41" y="22"/>
                      <a:pt x="59" y="22"/>
                    </a:cubicBezTo>
                    <a:cubicBezTo>
                      <a:pt x="64" y="22"/>
                      <a:pt x="69" y="22"/>
                      <a:pt x="74" y="20"/>
                    </a:cubicBezTo>
                    <a:cubicBezTo>
                      <a:pt x="75" y="19"/>
                      <a:pt x="76" y="18"/>
                      <a:pt x="76" y="17"/>
                    </a:cubicBezTo>
                    <a:cubicBezTo>
                      <a:pt x="75" y="16"/>
                      <a:pt x="74" y="16"/>
                      <a:pt x="73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8" name="Freeform 65">
                <a:extLst>
                  <a:ext uri="{FF2B5EF4-FFF2-40B4-BE49-F238E27FC236}">
                    <a16:creationId xmlns:a16="http://schemas.microsoft.com/office/drawing/2014/main" id="{BF9CD9BD-53B7-A2F8-8F37-BF85D3591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859"/>
                <a:ext cx="587" cy="499"/>
              </a:xfrm>
              <a:custGeom>
                <a:avLst/>
                <a:gdLst>
                  <a:gd name="T0" fmla="*/ 178 w 235"/>
                  <a:gd name="T1" fmla="*/ 4 h 187"/>
                  <a:gd name="T2" fmla="*/ 199 w 235"/>
                  <a:gd name="T3" fmla="*/ 27 h 187"/>
                  <a:gd name="T4" fmla="*/ 218 w 235"/>
                  <a:gd name="T5" fmla="*/ 61 h 187"/>
                  <a:gd name="T6" fmla="*/ 231 w 235"/>
                  <a:gd name="T7" fmla="*/ 101 h 187"/>
                  <a:gd name="T8" fmla="*/ 229 w 235"/>
                  <a:gd name="T9" fmla="*/ 116 h 187"/>
                  <a:gd name="T10" fmla="*/ 221 w 235"/>
                  <a:gd name="T11" fmla="*/ 140 h 187"/>
                  <a:gd name="T12" fmla="*/ 214 w 235"/>
                  <a:gd name="T13" fmla="*/ 156 h 187"/>
                  <a:gd name="T14" fmla="*/ 204 w 235"/>
                  <a:gd name="T15" fmla="*/ 168 h 187"/>
                  <a:gd name="T16" fmla="*/ 188 w 235"/>
                  <a:gd name="T17" fmla="*/ 172 h 187"/>
                  <a:gd name="T18" fmla="*/ 171 w 235"/>
                  <a:gd name="T19" fmla="*/ 174 h 187"/>
                  <a:gd name="T20" fmla="*/ 157 w 235"/>
                  <a:gd name="T21" fmla="*/ 178 h 187"/>
                  <a:gd name="T22" fmla="*/ 149 w 235"/>
                  <a:gd name="T23" fmla="*/ 181 h 187"/>
                  <a:gd name="T24" fmla="*/ 146 w 235"/>
                  <a:gd name="T25" fmla="*/ 180 h 187"/>
                  <a:gd name="T26" fmla="*/ 145 w 235"/>
                  <a:gd name="T27" fmla="*/ 178 h 187"/>
                  <a:gd name="T28" fmla="*/ 142 w 235"/>
                  <a:gd name="T29" fmla="*/ 178 h 187"/>
                  <a:gd name="T30" fmla="*/ 120 w 235"/>
                  <a:gd name="T31" fmla="*/ 183 h 187"/>
                  <a:gd name="T32" fmla="*/ 69 w 235"/>
                  <a:gd name="T33" fmla="*/ 165 h 187"/>
                  <a:gd name="T34" fmla="*/ 38 w 235"/>
                  <a:gd name="T35" fmla="*/ 155 h 187"/>
                  <a:gd name="T36" fmla="*/ 29 w 235"/>
                  <a:gd name="T37" fmla="*/ 153 h 187"/>
                  <a:gd name="T38" fmla="*/ 19 w 235"/>
                  <a:gd name="T39" fmla="*/ 145 h 187"/>
                  <a:gd name="T40" fmla="*/ 8 w 235"/>
                  <a:gd name="T41" fmla="*/ 131 h 187"/>
                  <a:gd name="T42" fmla="*/ 4 w 235"/>
                  <a:gd name="T43" fmla="*/ 118 h 187"/>
                  <a:gd name="T44" fmla="*/ 5 w 235"/>
                  <a:gd name="T45" fmla="*/ 115 h 187"/>
                  <a:gd name="T46" fmla="*/ 3 w 235"/>
                  <a:gd name="T47" fmla="*/ 112 h 187"/>
                  <a:gd name="T48" fmla="*/ 1 w 235"/>
                  <a:gd name="T49" fmla="*/ 114 h 187"/>
                  <a:gd name="T50" fmla="*/ 0 w 235"/>
                  <a:gd name="T51" fmla="*/ 118 h 187"/>
                  <a:gd name="T52" fmla="*/ 5 w 235"/>
                  <a:gd name="T53" fmla="*/ 133 h 187"/>
                  <a:gd name="T54" fmla="*/ 16 w 235"/>
                  <a:gd name="T55" fmla="*/ 148 h 187"/>
                  <a:gd name="T56" fmla="*/ 27 w 235"/>
                  <a:gd name="T57" fmla="*/ 157 h 187"/>
                  <a:gd name="T58" fmla="*/ 44 w 235"/>
                  <a:gd name="T59" fmla="*/ 160 h 187"/>
                  <a:gd name="T60" fmla="*/ 67 w 235"/>
                  <a:gd name="T61" fmla="*/ 169 h 187"/>
                  <a:gd name="T62" fmla="*/ 120 w 235"/>
                  <a:gd name="T63" fmla="*/ 187 h 187"/>
                  <a:gd name="T64" fmla="*/ 144 w 235"/>
                  <a:gd name="T65" fmla="*/ 181 h 187"/>
                  <a:gd name="T66" fmla="*/ 143 w 235"/>
                  <a:gd name="T67" fmla="*/ 179 h 187"/>
                  <a:gd name="T68" fmla="*/ 141 w 235"/>
                  <a:gd name="T69" fmla="*/ 180 h 187"/>
                  <a:gd name="T70" fmla="*/ 145 w 235"/>
                  <a:gd name="T71" fmla="*/ 184 h 187"/>
                  <a:gd name="T72" fmla="*/ 149 w 235"/>
                  <a:gd name="T73" fmla="*/ 185 h 187"/>
                  <a:gd name="T74" fmla="*/ 159 w 235"/>
                  <a:gd name="T75" fmla="*/ 182 h 187"/>
                  <a:gd name="T76" fmla="*/ 172 w 235"/>
                  <a:gd name="T77" fmla="*/ 177 h 187"/>
                  <a:gd name="T78" fmla="*/ 189 w 235"/>
                  <a:gd name="T79" fmla="*/ 176 h 187"/>
                  <a:gd name="T80" fmla="*/ 206 w 235"/>
                  <a:gd name="T81" fmla="*/ 171 h 187"/>
                  <a:gd name="T82" fmla="*/ 218 w 235"/>
                  <a:gd name="T83" fmla="*/ 158 h 187"/>
                  <a:gd name="T84" fmla="*/ 224 w 235"/>
                  <a:gd name="T85" fmla="*/ 142 h 187"/>
                  <a:gd name="T86" fmla="*/ 233 w 235"/>
                  <a:gd name="T87" fmla="*/ 117 h 187"/>
                  <a:gd name="T88" fmla="*/ 235 w 235"/>
                  <a:gd name="T89" fmla="*/ 101 h 187"/>
                  <a:gd name="T90" fmla="*/ 222 w 235"/>
                  <a:gd name="T91" fmla="*/ 59 h 187"/>
                  <a:gd name="T92" fmla="*/ 202 w 235"/>
                  <a:gd name="T93" fmla="*/ 25 h 187"/>
                  <a:gd name="T94" fmla="*/ 180 w 235"/>
                  <a:gd name="T95" fmla="*/ 1 h 187"/>
                  <a:gd name="T96" fmla="*/ 177 w 235"/>
                  <a:gd name="T97" fmla="*/ 2 h 187"/>
                  <a:gd name="T98" fmla="*/ 178 w 235"/>
                  <a:gd name="T99" fmla="*/ 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5" h="187">
                    <a:moveTo>
                      <a:pt x="178" y="4"/>
                    </a:moveTo>
                    <a:cubicBezTo>
                      <a:pt x="184" y="8"/>
                      <a:pt x="192" y="17"/>
                      <a:pt x="199" y="27"/>
                    </a:cubicBezTo>
                    <a:cubicBezTo>
                      <a:pt x="205" y="37"/>
                      <a:pt x="212" y="49"/>
                      <a:pt x="218" y="61"/>
                    </a:cubicBezTo>
                    <a:cubicBezTo>
                      <a:pt x="226" y="75"/>
                      <a:pt x="231" y="87"/>
                      <a:pt x="231" y="101"/>
                    </a:cubicBezTo>
                    <a:cubicBezTo>
                      <a:pt x="231" y="106"/>
                      <a:pt x="230" y="111"/>
                      <a:pt x="229" y="116"/>
                    </a:cubicBezTo>
                    <a:cubicBezTo>
                      <a:pt x="228" y="124"/>
                      <a:pt x="225" y="132"/>
                      <a:pt x="221" y="140"/>
                    </a:cubicBezTo>
                    <a:cubicBezTo>
                      <a:pt x="218" y="146"/>
                      <a:pt x="217" y="152"/>
                      <a:pt x="214" y="156"/>
                    </a:cubicBezTo>
                    <a:cubicBezTo>
                      <a:pt x="212" y="160"/>
                      <a:pt x="210" y="164"/>
                      <a:pt x="204" y="168"/>
                    </a:cubicBezTo>
                    <a:cubicBezTo>
                      <a:pt x="200" y="171"/>
                      <a:pt x="194" y="171"/>
                      <a:pt x="188" y="172"/>
                    </a:cubicBezTo>
                    <a:cubicBezTo>
                      <a:pt x="182" y="172"/>
                      <a:pt x="176" y="172"/>
                      <a:pt x="171" y="174"/>
                    </a:cubicBezTo>
                    <a:cubicBezTo>
                      <a:pt x="166" y="175"/>
                      <a:pt x="161" y="177"/>
                      <a:pt x="157" y="178"/>
                    </a:cubicBezTo>
                    <a:cubicBezTo>
                      <a:pt x="154" y="180"/>
                      <a:pt x="151" y="181"/>
                      <a:pt x="149" y="181"/>
                    </a:cubicBezTo>
                    <a:cubicBezTo>
                      <a:pt x="148" y="181"/>
                      <a:pt x="147" y="180"/>
                      <a:pt x="146" y="180"/>
                    </a:cubicBezTo>
                    <a:cubicBezTo>
                      <a:pt x="146" y="180"/>
                      <a:pt x="145" y="179"/>
                      <a:pt x="145" y="178"/>
                    </a:cubicBezTo>
                    <a:cubicBezTo>
                      <a:pt x="144" y="178"/>
                      <a:pt x="143" y="177"/>
                      <a:pt x="142" y="178"/>
                    </a:cubicBezTo>
                    <a:cubicBezTo>
                      <a:pt x="135" y="181"/>
                      <a:pt x="128" y="183"/>
                      <a:pt x="120" y="183"/>
                    </a:cubicBezTo>
                    <a:cubicBezTo>
                      <a:pt x="104" y="183"/>
                      <a:pt x="86" y="176"/>
                      <a:pt x="69" y="165"/>
                    </a:cubicBezTo>
                    <a:cubicBezTo>
                      <a:pt x="55" y="157"/>
                      <a:pt x="45" y="156"/>
                      <a:pt x="38" y="155"/>
                    </a:cubicBezTo>
                    <a:cubicBezTo>
                      <a:pt x="35" y="155"/>
                      <a:pt x="32" y="155"/>
                      <a:pt x="29" y="153"/>
                    </a:cubicBezTo>
                    <a:cubicBezTo>
                      <a:pt x="26" y="152"/>
                      <a:pt x="23" y="149"/>
                      <a:pt x="19" y="145"/>
                    </a:cubicBezTo>
                    <a:cubicBezTo>
                      <a:pt x="14" y="139"/>
                      <a:pt x="10" y="135"/>
                      <a:pt x="8" y="131"/>
                    </a:cubicBezTo>
                    <a:cubicBezTo>
                      <a:pt x="6" y="127"/>
                      <a:pt x="4" y="123"/>
                      <a:pt x="4" y="118"/>
                    </a:cubicBezTo>
                    <a:cubicBezTo>
                      <a:pt x="4" y="117"/>
                      <a:pt x="4" y="116"/>
                      <a:pt x="5" y="115"/>
                    </a:cubicBezTo>
                    <a:cubicBezTo>
                      <a:pt x="5" y="114"/>
                      <a:pt x="4" y="113"/>
                      <a:pt x="3" y="112"/>
                    </a:cubicBezTo>
                    <a:cubicBezTo>
                      <a:pt x="2" y="112"/>
                      <a:pt x="1" y="113"/>
                      <a:pt x="1" y="114"/>
                    </a:cubicBezTo>
                    <a:cubicBezTo>
                      <a:pt x="0" y="116"/>
                      <a:pt x="0" y="117"/>
                      <a:pt x="0" y="118"/>
                    </a:cubicBezTo>
                    <a:cubicBezTo>
                      <a:pt x="0" y="124"/>
                      <a:pt x="2" y="129"/>
                      <a:pt x="5" y="133"/>
                    </a:cubicBezTo>
                    <a:cubicBezTo>
                      <a:pt x="7" y="138"/>
                      <a:pt x="11" y="142"/>
                      <a:pt x="16" y="148"/>
                    </a:cubicBezTo>
                    <a:cubicBezTo>
                      <a:pt x="20" y="152"/>
                      <a:pt x="24" y="155"/>
                      <a:pt x="27" y="157"/>
                    </a:cubicBezTo>
                    <a:cubicBezTo>
                      <a:pt x="33" y="159"/>
                      <a:pt x="38" y="159"/>
                      <a:pt x="44" y="160"/>
                    </a:cubicBezTo>
                    <a:cubicBezTo>
                      <a:pt x="49" y="161"/>
                      <a:pt x="56" y="163"/>
                      <a:pt x="67" y="169"/>
                    </a:cubicBezTo>
                    <a:cubicBezTo>
                      <a:pt x="84" y="179"/>
                      <a:pt x="103" y="187"/>
                      <a:pt x="120" y="187"/>
                    </a:cubicBezTo>
                    <a:cubicBezTo>
                      <a:pt x="128" y="187"/>
                      <a:pt x="136" y="185"/>
                      <a:pt x="144" y="181"/>
                    </a:cubicBezTo>
                    <a:cubicBezTo>
                      <a:pt x="143" y="179"/>
                      <a:pt x="143" y="179"/>
                      <a:pt x="143" y="179"/>
                    </a:cubicBezTo>
                    <a:cubicBezTo>
                      <a:pt x="141" y="180"/>
                      <a:pt x="141" y="180"/>
                      <a:pt x="141" y="180"/>
                    </a:cubicBezTo>
                    <a:cubicBezTo>
                      <a:pt x="142" y="182"/>
                      <a:pt x="143" y="183"/>
                      <a:pt x="145" y="184"/>
                    </a:cubicBezTo>
                    <a:cubicBezTo>
                      <a:pt x="146" y="184"/>
                      <a:pt x="147" y="185"/>
                      <a:pt x="149" y="185"/>
                    </a:cubicBezTo>
                    <a:cubicBezTo>
                      <a:pt x="152" y="185"/>
                      <a:pt x="155" y="183"/>
                      <a:pt x="159" y="182"/>
                    </a:cubicBezTo>
                    <a:cubicBezTo>
                      <a:pt x="163" y="181"/>
                      <a:pt x="167" y="179"/>
                      <a:pt x="172" y="177"/>
                    </a:cubicBezTo>
                    <a:cubicBezTo>
                      <a:pt x="176" y="176"/>
                      <a:pt x="182" y="176"/>
                      <a:pt x="189" y="176"/>
                    </a:cubicBezTo>
                    <a:cubicBezTo>
                      <a:pt x="195" y="175"/>
                      <a:pt x="201" y="175"/>
                      <a:pt x="206" y="171"/>
                    </a:cubicBezTo>
                    <a:cubicBezTo>
                      <a:pt x="213" y="167"/>
                      <a:pt x="216" y="163"/>
                      <a:pt x="218" y="158"/>
                    </a:cubicBezTo>
                    <a:cubicBezTo>
                      <a:pt x="220" y="153"/>
                      <a:pt x="222" y="148"/>
                      <a:pt x="224" y="142"/>
                    </a:cubicBezTo>
                    <a:cubicBezTo>
                      <a:pt x="229" y="133"/>
                      <a:pt x="231" y="125"/>
                      <a:pt x="233" y="117"/>
                    </a:cubicBezTo>
                    <a:cubicBezTo>
                      <a:pt x="234" y="112"/>
                      <a:pt x="235" y="106"/>
                      <a:pt x="235" y="101"/>
                    </a:cubicBezTo>
                    <a:cubicBezTo>
                      <a:pt x="235" y="86"/>
                      <a:pt x="230" y="73"/>
                      <a:pt x="222" y="59"/>
                    </a:cubicBezTo>
                    <a:cubicBezTo>
                      <a:pt x="216" y="47"/>
                      <a:pt x="209" y="35"/>
                      <a:pt x="202" y="25"/>
                    </a:cubicBezTo>
                    <a:cubicBezTo>
                      <a:pt x="195" y="14"/>
                      <a:pt x="187" y="6"/>
                      <a:pt x="180" y="1"/>
                    </a:cubicBezTo>
                    <a:cubicBezTo>
                      <a:pt x="179" y="0"/>
                      <a:pt x="178" y="1"/>
                      <a:pt x="177" y="2"/>
                    </a:cubicBezTo>
                    <a:cubicBezTo>
                      <a:pt x="176" y="3"/>
                      <a:pt x="177" y="4"/>
                      <a:pt x="178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89" name="Freeform 66">
                <a:extLst>
                  <a:ext uri="{FF2B5EF4-FFF2-40B4-BE49-F238E27FC236}">
                    <a16:creationId xmlns:a16="http://schemas.microsoft.com/office/drawing/2014/main" id="{F2539921-DC09-355D-0332-9B0E3999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1776"/>
                <a:ext cx="290" cy="88"/>
              </a:xfrm>
              <a:custGeom>
                <a:avLst/>
                <a:gdLst>
                  <a:gd name="T0" fmla="*/ 2 w 116"/>
                  <a:gd name="T1" fmla="*/ 4 h 33"/>
                  <a:gd name="T2" fmla="*/ 8 w 116"/>
                  <a:gd name="T3" fmla="*/ 3 h 33"/>
                  <a:gd name="T4" fmla="*/ 8 w 116"/>
                  <a:gd name="T5" fmla="*/ 2 h 33"/>
                  <a:gd name="T6" fmla="*/ 7 w 116"/>
                  <a:gd name="T7" fmla="*/ 3 h 33"/>
                  <a:gd name="T8" fmla="*/ 113 w 116"/>
                  <a:gd name="T9" fmla="*/ 32 h 33"/>
                  <a:gd name="T10" fmla="*/ 116 w 116"/>
                  <a:gd name="T11" fmla="*/ 32 h 33"/>
                  <a:gd name="T12" fmla="*/ 115 w 116"/>
                  <a:gd name="T13" fmla="*/ 29 h 33"/>
                  <a:gd name="T14" fmla="*/ 8 w 116"/>
                  <a:gd name="T15" fmla="*/ 0 h 33"/>
                  <a:gd name="T16" fmla="*/ 7 w 116"/>
                  <a:gd name="T17" fmla="*/ 0 h 33"/>
                  <a:gd name="T18" fmla="*/ 2 w 116"/>
                  <a:gd name="T19" fmla="*/ 0 h 33"/>
                  <a:gd name="T20" fmla="*/ 0 w 116"/>
                  <a:gd name="T21" fmla="*/ 3 h 33"/>
                  <a:gd name="T22" fmla="*/ 2 w 116"/>
                  <a:gd name="T23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33">
                    <a:moveTo>
                      <a:pt x="2" y="4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9" y="6"/>
                      <a:pt x="82" y="7"/>
                      <a:pt x="113" y="32"/>
                    </a:cubicBezTo>
                    <a:cubicBezTo>
                      <a:pt x="114" y="33"/>
                      <a:pt x="115" y="32"/>
                      <a:pt x="116" y="32"/>
                    </a:cubicBezTo>
                    <a:cubicBezTo>
                      <a:pt x="116" y="31"/>
                      <a:pt x="116" y="29"/>
                      <a:pt x="115" y="29"/>
                    </a:cubicBezTo>
                    <a:cubicBezTo>
                      <a:pt x="83" y="3"/>
                      <a:pt x="39" y="3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90" name="Freeform 67">
                <a:extLst>
                  <a:ext uri="{FF2B5EF4-FFF2-40B4-BE49-F238E27FC236}">
                    <a16:creationId xmlns:a16="http://schemas.microsoft.com/office/drawing/2014/main" id="{DAFB9ABE-8975-4224-BD97-EC634190EE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4" y="1822"/>
                <a:ext cx="230" cy="272"/>
              </a:xfrm>
              <a:custGeom>
                <a:avLst/>
                <a:gdLst>
                  <a:gd name="T0" fmla="*/ 56 w 92"/>
                  <a:gd name="T1" fmla="*/ 75 h 102"/>
                  <a:gd name="T2" fmla="*/ 66 w 92"/>
                  <a:gd name="T3" fmla="*/ 102 h 102"/>
                  <a:gd name="T4" fmla="*/ 80 w 92"/>
                  <a:gd name="T5" fmla="*/ 86 h 102"/>
                  <a:gd name="T6" fmla="*/ 71 w 92"/>
                  <a:gd name="T7" fmla="*/ 50 h 102"/>
                  <a:gd name="T8" fmla="*/ 44 w 92"/>
                  <a:gd name="T9" fmla="*/ 56 h 102"/>
                  <a:gd name="T10" fmla="*/ 56 w 92"/>
                  <a:gd name="T11" fmla="*/ 75 h 102"/>
                  <a:gd name="T12" fmla="*/ 39 w 92"/>
                  <a:gd name="T13" fmla="*/ 47 h 102"/>
                  <a:gd name="T14" fmla="*/ 62 w 92"/>
                  <a:gd name="T15" fmla="*/ 34 h 102"/>
                  <a:gd name="T16" fmla="*/ 55 w 92"/>
                  <a:gd name="T17" fmla="*/ 0 h 102"/>
                  <a:gd name="T18" fmla="*/ 0 w 92"/>
                  <a:gd name="T19" fmla="*/ 16 h 102"/>
                  <a:gd name="T20" fmla="*/ 5 w 92"/>
                  <a:gd name="T21" fmla="*/ 15 h 102"/>
                  <a:gd name="T22" fmla="*/ 39 w 92"/>
                  <a:gd name="T23" fmla="*/ 4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102">
                    <a:moveTo>
                      <a:pt x="56" y="75"/>
                    </a:moveTo>
                    <a:cubicBezTo>
                      <a:pt x="61" y="84"/>
                      <a:pt x="64" y="93"/>
                      <a:pt x="66" y="102"/>
                    </a:cubicBezTo>
                    <a:cubicBezTo>
                      <a:pt x="71" y="94"/>
                      <a:pt x="76" y="89"/>
                      <a:pt x="80" y="86"/>
                    </a:cubicBezTo>
                    <a:cubicBezTo>
                      <a:pt x="92" y="78"/>
                      <a:pt x="82" y="51"/>
                      <a:pt x="71" y="50"/>
                    </a:cubicBezTo>
                    <a:cubicBezTo>
                      <a:pt x="64" y="50"/>
                      <a:pt x="59" y="50"/>
                      <a:pt x="44" y="56"/>
                    </a:cubicBezTo>
                    <a:cubicBezTo>
                      <a:pt x="48" y="62"/>
                      <a:pt x="52" y="69"/>
                      <a:pt x="56" y="75"/>
                    </a:cubicBezTo>
                    <a:close/>
                    <a:moveTo>
                      <a:pt x="39" y="47"/>
                    </a:moveTo>
                    <a:cubicBezTo>
                      <a:pt x="44" y="44"/>
                      <a:pt x="52" y="39"/>
                      <a:pt x="62" y="34"/>
                    </a:cubicBezTo>
                    <a:cubicBezTo>
                      <a:pt x="68" y="28"/>
                      <a:pt x="68" y="6"/>
                      <a:pt x="55" y="0"/>
                    </a:cubicBezTo>
                    <a:cubicBezTo>
                      <a:pt x="55" y="0"/>
                      <a:pt x="20" y="2"/>
                      <a:pt x="0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5" y="18"/>
                      <a:pt x="28" y="31"/>
                      <a:pt x="39" y="47"/>
                    </a:cubicBezTo>
                    <a:close/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4991" name="Picture 68">
                <a:extLst>
                  <a:ext uri="{FF2B5EF4-FFF2-40B4-BE49-F238E27FC236}">
                    <a16:creationId xmlns:a16="http://schemas.microsoft.com/office/drawing/2014/main" id="{72501510-996C-9AF2-A17F-CA079F34F2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alphaModFix amt="5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66" y="1447"/>
                <a:ext cx="810" cy="9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92" name="Freeform 69">
                <a:extLst>
                  <a:ext uri="{FF2B5EF4-FFF2-40B4-BE49-F238E27FC236}">
                    <a16:creationId xmlns:a16="http://schemas.microsoft.com/office/drawing/2014/main" id="{03628267-2F8A-D066-7A76-182950DEF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744"/>
                <a:ext cx="102" cy="382"/>
              </a:xfrm>
              <a:custGeom>
                <a:avLst/>
                <a:gdLst>
                  <a:gd name="T0" fmla="*/ 37 w 41"/>
                  <a:gd name="T1" fmla="*/ 3 h 143"/>
                  <a:gd name="T2" fmla="*/ 37 w 41"/>
                  <a:gd name="T3" fmla="*/ 8 h 143"/>
                  <a:gd name="T4" fmla="*/ 36 w 41"/>
                  <a:gd name="T5" fmla="*/ 18 h 143"/>
                  <a:gd name="T6" fmla="*/ 36 w 41"/>
                  <a:gd name="T7" fmla="*/ 19 h 143"/>
                  <a:gd name="T8" fmla="*/ 36 w 41"/>
                  <a:gd name="T9" fmla="*/ 19 h 143"/>
                  <a:gd name="T10" fmla="*/ 38 w 41"/>
                  <a:gd name="T11" fmla="*/ 19 h 143"/>
                  <a:gd name="T12" fmla="*/ 38 w 41"/>
                  <a:gd name="T13" fmla="*/ 17 h 143"/>
                  <a:gd name="T14" fmla="*/ 38 w 41"/>
                  <a:gd name="T15" fmla="*/ 17 h 143"/>
                  <a:gd name="T16" fmla="*/ 36 w 41"/>
                  <a:gd name="T17" fmla="*/ 18 h 143"/>
                  <a:gd name="T18" fmla="*/ 23 w 41"/>
                  <a:gd name="T19" fmla="*/ 57 h 143"/>
                  <a:gd name="T20" fmla="*/ 0 w 41"/>
                  <a:gd name="T21" fmla="*/ 141 h 143"/>
                  <a:gd name="T22" fmla="*/ 2 w 41"/>
                  <a:gd name="T23" fmla="*/ 143 h 143"/>
                  <a:gd name="T24" fmla="*/ 4 w 41"/>
                  <a:gd name="T25" fmla="*/ 142 h 143"/>
                  <a:gd name="T26" fmla="*/ 26 w 41"/>
                  <a:gd name="T27" fmla="*/ 59 h 143"/>
                  <a:gd name="T28" fmla="*/ 40 w 41"/>
                  <a:gd name="T29" fmla="*/ 19 h 143"/>
                  <a:gd name="T30" fmla="*/ 38 w 41"/>
                  <a:gd name="T31" fmla="*/ 19 h 143"/>
                  <a:gd name="T32" fmla="*/ 38 w 41"/>
                  <a:gd name="T33" fmla="*/ 21 h 143"/>
                  <a:gd name="T34" fmla="*/ 38 w 41"/>
                  <a:gd name="T35" fmla="*/ 21 h 143"/>
                  <a:gd name="T36" fmla="*/ 40 w 41"/>
                  <a:gd name="T37" fmla="*/ 20 h 143"/>
                  <a:gd name="T38" fmla="*/ 40 w 41"/>
                  <a:gd name="T39" fmla="*/ 18 h 143"/>
                  <a:gd name="T40" fmla="*/ 40 w 41"/>
                  <a:gd name="T41" fmla="*/ 18 h 143"/>
                  <a:gd name="T42" fmla="*/ 38 w 41"/>
                  <a:gd name="T43" fmla="*/ 19 h 143"/>
                  <a:gd name="T44" fmla="*/ 40 w 41"/>
                  <a:gd name="T45" fmla="*/ 19 h 143"/>
                  <a:gd name="T46" fmla="*/ 41 w 41"/>
                  <a:gd name="T47" fmla="*/ 8 h 143"/>
                  <a:gd name="T48" fmla="*/ 41 w 41"/>
                  <a:gd name="T49" fmla="*/ 2 h 143"/>
                  <a:gd name="T50" fmla="*/ 38 w 41"/>
                  <a:gd name="T51" fmla="*/ 0 h 143"/>
                  <a:gd name="T52" fmla="*/ 37 w 41"/>
                  <a:gd name="T53" fmla="*/ 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143">
                    <a:moveTo>
                      <a:pt x="37" y="3"/>
                    </a:moveTo>
                    <a:cubicBezTo>
                      <a:pt x="37" y="4"/>
                      <a:pt x="37" y="6"/>
                      <a:pt x="37" y="8"/>
                    </a:cubicBezTo>
                    <a:cubicBezTo>
                      <a:pt x="37" y="10"/>
                      <a:pt x="37" y="14"/>
                      <a:pt x="36" y="18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7" y="17"/>
                      <a:pt x="36" y="17"/>
                      <a:pt x="36" y="18"/>
                    </a:cubicBezTo>
                    <a:cubicBezTo>
                      <a:pt x="34" y="27"/>
                      <a:pt x="30" y="40"/>
                      <a:pt x="23" y="57"/>
                    </a:cubicBezTo>
                    <a:cubicBezTo>
                      <a:pt x="12" y="82"/>
                      <a:pt x="5" y="112"/>
                      <a:pt x="0" y="141"/>
                    </a:cubicBezTo>
                    <a:cubicBezTo>
                      <a:pt x="0" y="142"/>
                      <a:pt x="1" y="143"/>
                      <a:pt x="2" y="143"/>
                    </a:cubicBezTo>
                    <a:cubicBezTo>
                      <a:pt x="3" y="143"/>
                      <a:pt x="4" y="143"/>
                      <a:pt x="4" y="142"/>
                    </a:cubicBezTo>
                    <a:cubicBezTo>
                      <a:pt x="9" y="113"/>
                      <a:pt x="16" y="83"/>
                      <a:pt x="26" y="59"/>
                    </a:cubicBezTo>
                    <a:cubicBezTo>
                      <a:pt x="33" y="41"/>
                      <a:pt x="38" y="29"/>
                      <a:pt x="40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9" y="21"/>
                      <a:pt x="40" y="20"/>
                    </a:cubicBezTo>
                    <a:cubicBezTo>
                      <a:pt x="40" y="20"/>
                      <a:pt x="40" y="19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15"/>
                      <a:pt x="41" y="11"/>
                      <a:pt x="41" y="8"/>
                    </a:cubicBezTo>
                    <a:cubicBezTo>
                      <a:pt x="41" y="5"/>
                      <a:pt x="41" y="3"/>
                      <a:pt x="41" y="2"/>
                    </a:cubicBezTo>
                    <a:cubicBezTo>
                      <a:pt x="41" y="1"/>
                      <a:pt x="39" y="0"/>
                      <a:pt x="38" y="0"/>
                    </a:cubicBezTo>
                    <a:cubicBezTo>
                      <a:pt x="37" y="1"/>
                      <a:pt x="37" y="2"/>
                      <a:pt x="3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93" name="Freeform 70">
                <a:extLst>
                  <a:ext uri="{FF2B5EF4-FFF2-40B4-BE49-F238E27FC236}">
                    <a16:creationId xmlns:a16="http://schemas.microsoft.com/office/drawing/2014/main" id="{C548E53A-35B2-26FE-AFBD-E857000B3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7" y="1174"/>
                <a:ext cx="190" cy="277"/>
              </a:xfrm>
              <a:custGeom>
                <a:avLst/>
                <a:gdLst>
                  <a:gd name="T0" fmla="*/ 75 w 76"/>
                  <a:gd name="T1" fmla="*/ 101 h 104"/>
                  <a:gd name="T2" fmla="*/ 3 w 76"/>
                  <a:gd name="T3" fmla="*/ 1 h 104"/>
                  <a:gd name="T4" fmla="*/ 1 w 76"/>
                  <a:gd name="T5" fmla="*/ 1 h 104"/>
                  <a:gd name="T6" fmla="*/ 1 w 76"/>
                  <a:gd name="T7" fmla="*/ 4 h 104"/>
                  <a:gd name="T8" fmla="*/ 72 w 76"/>
                  <a:gd name="T9" fmla="*/ 102 h 104"/>
                  <a:gd name="T10" fmla="*/ 74 w 76"/>
                  <a:gd name="T11" fmla="*/ 103 h 104"/>
                  <a:gd name="T12" fmla="*/ 75 w 76"/>
                  <a:gd name="T13" fmla="*/ 10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04">
                    <a:moveTo>
                      <a:pt x="75" y="101"/>
                    </a:moveTo>
                    <a:cubicBezTo>
                      <a:pt x="60" y="61"/>
                      <a:pt x="37" y="27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34" y="29"/>
                      <a:pt x="57" y="63"/>
                      <a:pt x="72" y="102"/>
                    </a:cubicBezTo>
                    <a:cubicBezTo>
                      <a:pt x="72" y="103"/>
                      <a:pt x="73" y="104"/>
                      <a:pt x="74" y="103"/>
                    </a:cubicBezTo>
                    <a:cubicBezTo>
                      <a:pt x="75" y="103"/>
                      <a:pt x="76" y="102"/>
                      <a:pt x="75" y="10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94" name="Freeform 71">
                <a:extLst>
                  <a:ext uri="{FF2B5EF4-FFF2-40B4-BE49-F238E27FC236}">
                    <a16:creationId xmlns:a16="http://schemas.microsoft.com/office/drawing/2014/main" id="{886682D3-743E-0BB6-9E5F-86207A8DF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3059"/>
                <a:ext cx="60" cy="539"/>
              </a:xfrm>
              <a:custGeom>
                <a:avLst/>
                <a:gdLst>
                  <a:gd name="T0" fmla="*/ 0 w 24"/>
                  <a:gd name="T1" fmla="*/ 2 h 202"/>
                  <a:gd name="T2" fmla="*/ 7 w 24"/>
                  <a:gd name="T3" fmla="*/ 52 h 202"/>
                  <a:gd name="T4" fmla="*/ 7 w 24"/>
                  <a:gd name="T5" fmla="*/ 56 h 202"/>
                  <a:gd name="T6" fmla="*/ 12 w 24"/>
                  <a:gd name="T7" fmla="*/ 190 h 202"/>
                  <a:gd name="T8" fmla="*/ 14 w 24"/>
                  <a:gd name="T9" fmla="*/ 192 h 202"/>
                  <a:gd name="T10" fmla="*/ 14 w 24"/>
                  <a:gd name="T11" fmla="*/ 192 h 202"/>
                  <a:gd name="T12" fmla="*/ 14 w 24"/>
                  <a:gd name="T13" fmla="*/ 190 h 202"/>
                  <a:gd name="T14" fmla="*/ 12 w 24"/>
                  <a:gd name="T15" fmla="*/ 189 h 202"/>
                  <a:gd name="T16" fmla="*/ 12 w 24"/>
                  <a:gd name="T17" fmla="*/ 190 h 202"/>
                  <a:gd name="T18" fmla="*/ 12 w 24"/>
                  <a:gd name="T19" fmla="*/ 191 h 202"/>
                  <a:gd name="T20" fmla="*/ 14 w 24"/>
                  <a:gd name="T21" fmla="*/ 196 h 202"/>
                  <a:gd name="T22" fmla="*/ 20 w 24"/>
                  <a:gd name="T23" fmla="*/ 201 h 202"/>
                  <a:gd name="T24" fmla="*/ 23 w 24"/>
                  <a:gd name="T25" fmla="*/ 201 h 202"/>
                  <a:gd name="T26" fmla="*/ 22 w 24"/>
                  <a:gd name="T27" fmla="*/ 198 h 202"/>
                  <a:gd name="T28" fmla="*/ 17 w 24"/>
                  <a:gd name="T29" fmla="*/ 194 h 202"/>
                  <a:gd name="T30" fmla="*/ 16 w 24"/>
                  <a:gd name="T31" fmla="*/ 191 h 202"/>
                  <a:gd name="T32" fmla="*/ 14 w 24"/>
                  <a:gd name="T33" fmla="*/ 191 h 202"/>
                  <a:gd name="T34" fmla="*/ 15 w 24"/>
                  <a:gd name="T35" fmla="*/ 191 h 202"/>
                  <a:gd name="T36" fmla="*/ 16 w 24"/>
                  <a:gd name="T37" fmla="*/ 190 h 202"/>
                  <a:gd name="T38" fmla="*/ 15 w 24"/>
                  <a:gd name="T39" fmla="*/ 189 h 202"/>
                  <a:gd name="T40" fmla="*/ 14 w 24"/>
                  <a:gd name="T41" fmla="*/ 188 h 202"/>
                  <a:gd name="T42" fmla="*/ 14 w 24"/>
                  <a:gd name="T43" fmla="*/ 188 h 202"/>
                  <a:gd name="T44" fmla="*/ 14 w 24"/>
                  <a:gd name="T45" fmla="*/ 190 h 202"/>
                  <a:gd name="T46" fmla="*/ 16 w 24"/>
                  <a:gd name="T47" fmla="*/ 190 h 202"/>
                  <a:gd name="T48" fmla="*/ 11 w 24"/>
                  <a:gd name="T49" fmla="*/ 56 h 202"/>
                  <a:gd name="T50" fmla="*/ 11 w 24"/>
                  <a:gd name="T51" fmla="*/ 52 h 202"/>
                  <a:gd name="T52" fmla="*/ 4 w 24"/>
                  <a:gd name="T53" fmla="*/ 2 h 202"/>
                  <a:gd name="T54" fmla="*/ 1 w 24"/>
                  <a:gd name="T55" fmla="*/ 0 h 202"/>
                  <a:gd name="T56" fmla="*/ 0 w 24"/>
                  <a:gd name="T57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02">
                    <a:moveTo>
                      <a:pt x="0" y="2"/>
                    </a:moveTo>
                    <a:cubicBezTo>
                      <a:pt x="4" y="20"/>
                      <a:pt x="7" y="38"/>
                      <a:pt x="7" y="52"/>
                    </a:cubicBezTo>
                    <a:cubicBezTo>
                      <a:pt x="7" y="53"/>
                      <a:pt x="7" y="55"/>
                      <a:pt x="7" y="56"/>
                    </a:cubicBezTo>
                    <a:cubicBezTo>
                      <a:pt x="7" y="118"/>
                      <a:pt x="11" y="150"/>
                      <a:pt x="12" y="190"/>
                    </a:cubicBezTo>
                    <a:cubicBezTo>
                      <a:pt x="12" y="191"/>
                      <a:pt x="12" y="192"/>
                      <a:pt x="14" y="192"/>
                    </a:cubicBezTo>
                    <a:cubicBezTo>
                      <a:pt x="14" y="192"/>
                      <a:pt x="14" y="192"/>
                      <a:pt x="14" y="192"/>
                    </a:cubicBezTo>
                    <a:cubicBezTo>
                      <a:pt x="14" y="190"/>
                      <a:pt x="14" y="190"/>
                      <a:pt x="14" y="190"/>
                    </a:cubicBezTo>
                    <a:cubicBezTo>
                      <a:pt x="12" y="189"/>
                      <a:pt x="12" y="189"/>
                      <a:pt x="12" y="189"/>
                    </a:cubicBezTo>
                    <a:cubicBezTo>
                      <a:pt x="12" y="190"/>
                      <a:pt x="12" y="190"/>
                      <a:pt x="12" y="190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2" y="193"/>
                      <a:pt x="13" y="195"/>
                      <a:pt x="14" y="196"/>
                    </a:cubicBezTo>
                    <a:cubicBezTo>
                      <a:pt x="16" y="198"/>
                      <a:pt x="18" y="200"/>
                      <a:pt x="20" y="201"/>
                    </a:cubicBezTo>
                    <a:cubicBezTo>
                      <a:pt x="21" y="202"/>
                      <a:pt x="22" y="202"/>
                      <a:pt x="23" y="201"/>
                    </a:cubicBezTo>
                    <a:cubicBezTo>
                      <a:pt x="24" y="200"/>
                      <a:pt x="23" y="199"/>
                      <a:pt x="22" y="198"/>
                    </a:cubicBezTo>
                    <a:cubicBezTo>
                      <a:pt x="20" y="197"/>
                      <a:pt x="18" y="195"/>
                      <a:pt x="17" y="194"/>
                    </a:cubicBezTo>
                    <a:cubicBezTo>
                      <a:pt x="16" y="193"/>
                      <a:pt x="16" y="191"/>
                      <a:pt x="16" y="191"/>
                    </a:cubicBezTo>
                    <a:cubicBezTo>
                      <a:pt x="14" y="191"/>
                      <a:pt x="14" y="191"/>
                      <a:pt x="14" y="191"/>
                    </a:cubicBezTo>
                    <a:cubicBezTo>
                      <a:pt x="15" y="191"/>
                      <a:pt x="15" y="191"/>
                      <a:pt x="15" y="191"/>
                    </a:cubicBezTo>
                    <a:cubicBezTo>
                      <a:pt x="16" y="190"/>
                      <a:pt x="16" y="190"/>
                      <a:pt x="16" y="190"/>
                    </a:cubicBezTo>
                    <a:cubicBezTo>
                      <a:pt x="16" y="190"/>
                      <a:pt x="16" y="189"/>
                      <a:pt x="15" y="189"/>
                    </a:cubicBezTo>
                    <a:cubicBezTo>
                      <a:pt x="15" y="188"/>
                      <a:pt x="14" y="188"/>
                      <a:pt x="14" y="188"/>
                    </a:cubicBezTo>
                    <a:cubicBezTo>
                      <a:pt x="14" y="188"/>
                      <a:pt x="14" y="188"/>
                      <a:pt x="14" y="188"/>
                    </a:cubicBezTo>
                    <a:cubicBezTo>
                      <a:pt x="14" y="190"/>
                      <a:pt x="14" y="190"/>
                      <a:pt x="14" y="190"/>
                    </a:cubicBezTo>
                    <a:cubicBezTo>
                      <a:pt x="16" y="190"/>
                      <a:pt x="16" y="190"/>
                      <a:pt x="16" y="190"/>
                    </a:cubicBezTo>
                    <a:cubicBezTo>
                      <a:pt x="15" y="150"/>
                      <a:pt x="11" y="117"/>
                      <a:pt x="11" y="56"/>
                    </a:cubicBezTo>
                    <a:cubicBezTo>
                      <a:pt x="11" y="55"/>
                      <a:pt x="11" y="53"/>
                      <a:pt x="11" y="52"/>
                    </a:cubicBezTo>
                    <a:cubicBezTo>
                      <a:pt x="11" y="37"/>
                      <a:pt x="8" y="20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95" name="Freeform 72">
                <a:extLst>
                  <a:ext uri="{FF2B5EF4-FFF2-40B4-BE49-F238E27FC236}">
                    <a16:creationId xmlns:a16="http://schemas.microsoft.com/office/drawing/2014/main" id="{905D5609-B6BD-AA2D-61DC-3C9EDACAB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1110"/>
                <a:ext cx="23" cy="16"/>
              </a:xfrm>
              <a:custGeom>
                <a:avLst/>
                <a:gdLst>
                  <a:gd name="T0" fmla="*/ 0 w 9"/>
                  <a:gd name="T1" fmla="*/ 6 h 6"/>
                  <a:gd name="T2" fmla="*/ 9 w 9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6"/>
                      <a:pt x="5" y="3"/>
                      <a:pt x="9" y="0"/>
                    </a:cubicBezTo>
                  </a:path>
                </a:pathLst>
              </a:custGeom>
              <a:solidFill>
                <a:srgbClr val="FFF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96" name="Freeform 73">
                <a:extLst>
                  <a:ext uri="{FF2B5EF4-FFF2-40B4-BE49-F238E27FC236}">
                    <a16:creationId xmlns:a16="http://schemas.microsoft.com/office/drawing/2014/main" id="{05C4F871-23E8-058F-6600-E1EC340065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2" y="1174"/>
                <a:ext cx="780" cy="1061"/>
              </a:xfrm>
              <a:custGeom>
                <a:avLst/>
                <a:gdLst>
                  <a:gd name="T0" fmla="*/ 312 w 312"/>
                  <a:gd name="T1" fmla="*/ 107 h 398"/>
                  <a:gd name="T2" fmla="*/ 235 w 312"/>
                  <a:gd name="T3" fmla="*/ 0 h 398"/>
                  <a:gd name="T4" fmla="*/ 233 w 312"/>
                  <a:gd name="T5" fmla="*/ 4 h 398"/>
                  <a:gd name="T6" fmla="*/ 308 w 312"/>
                  <a:gd name="T7" fmla="*/ 108 h 398"/>
                  <a:gd name="T8" fmla="*/ 312 w 312"/>
                  <a:gd name="T9" fmla="*/ 107 h 398"/>
                  <a:gd name="T10" fmla="*/ 190 w 312"/>
                  <a:gd name="T11" fmla="*/ 110 h 398"/>
                  <a:gd name="T12" fmla="*/ 230 w 312"/>
                  <a:gd name="T13" fmla="*/ 108 h 398"/>
                  <a:gd name="T14" fmla="*/ 273 w 312"/>
                  <a:gd name="T15" fmla="*/ 107 h 398"/>
                  <a:gd name="T16" fmla="*/ 310 w 312"/>
                  <a:gd name="T17" fmla="*/ 107 h 398"/>
                  <a:gd name="T18" fmla="*/ 312 w 312"/>
                  <a:gd name="T19" fmla="*/ 107 h 398"/>
                  <a:gd name="T20" fmla="*/ 312 w 312"/>
                  <a:gd name="T21" fmla="*/ 105 h 398"/>
                  <a:gd name="T22" fmla="*/ 311 w 312"/>
                  <a:gd name="T23" fmla="*/ 100 h 398"/>
                  <a:gd name="T24" fmla="*/ 307 w 312"/>
                  <a:gd name="T25" fmla="*/ 102 h 398"/>
                  <a:gd name="T26" fmla="*/ 308 w 312"/>
                  <a:gd name="T27" fmla="*/ 106 h 398"/>
                  <a:gd name="T28" fmla="*/ 310 w 312"/>
                  <a:gd name="T29" fmla="*/ 105 h 398"/>
                  <a:gd name="T30" fmla="*/ 310 w 312"/>
                  <a:gd name="T31" fmla="*/ 103 h 398"/>
                  <a:gd name="T32" fmla="*/ 273 w 312"/>
                  <a:gd name="T33" fmla="*/ 103 h 398"/>
                  <a:gd name="T34" fmla="*/ 230 w 312"/>
                  <a:gd name="T35" fmla="*/ 104 h 398"/>
                  <a:gd name="T36" fmla="*/ 190 w 312"/>
                  <a:gd name="T37" fmla="*/ 106 h 398"/>
                  <a:gd name="T38" fmla="*/ 190 w 312"/>
                  <a:gd name="T39" fmla="*/ 110 h 398"/>
                  <a:gd name="T40" fmla="*/ 0 w 312"/>
                  <a:gd name="T41" fmla="*/ 146 h 398"/>
                  <a:gd name="T42" fmla="*/ 0 w 312"/>
                  <a:gd name="T43" fmla="*/ 148 h 398"/>
                  <a:gd name="T44" fmla="*/ 1 w 312"/>
                  <a:gd name="T45" fmla="*/ 167 h 398"/>
                  <a:gd name="T46" fmla="*/ 3 w 312"/>
                  <a:gd name="T47" fmla="*/ 186 h 398"/>
                  <a:gd name="T48" fmla="*/ 3 w 312"/>
                  <a:gd name="T49" fmla="*/ 208 h 398"/>
                  <a:gd name="T50" fmla="*/ 13 w 312"/>
                  <a:gd name="T51" fmla="*/ 303 h 398"/>
                  <a:gd name="T52" fmla="*/ 15 w 312"/>
                  <a:gd name="T53" fmla="*/ 302 h 398"/>
                  <a:gd name="T54" fmla="*/ 13 w 312"/>
                  <a:gd name="T55" fmla="*/ 302 h 398"/>
                  <a:gd name="T56" fmla="*/ 13 w 312"/>
                  <a:gd name="T57" fmla="*/ 303 h 398"/>
                  <a:gd name="T58" fmla="*/ 13 w 312"/>
                  <a:gd name="T59" fmla="*/ 303 h 398"/>
                  <a:gd name="T60" fmla="*/ 13 w 312"/>
                  <a:gd name="T61" fmla="*/ 304 h 398"/>
                  <a:gd name="T62" fmla="*/ 40 w 312"/>
                  <a:gd name="T63" fmla="*/ 343 h 398"/>
                  <a:gd name="T64" fmla="*/ 42 w 312"/>
                  <a:gd name="T65" fmla="*/ 350 h 398"/>
                  <a:gd name="T66" fmla="*/ 43 w 312"/>
                  <a:gd name="T67" fmla="*/ 360 h 398"/>
                  <a:gd name="T68" fmla="*/ 39 w 312"/>
                  <a:gd name="T69" fmla="*/ 397 h 398"/>
                  <a:gd name="T70" fmla="*/ 43 w 312"/>
                  <a:gd name="T71" fmla="*/ 398 h 398"/>
                  <a:gd name="T72" fmla="*/ 47 w 312"/>
                  <a:gd name="T73" fmla="*/ 360 h 398"/>
                  <a:gd name="T74" fmla="*/ 46 w 312"/>
                  <a:gd name="T75" fmla="*/ 349 h 398"/>
                  <a:gd name="T76" fmla="*/ 43 w 312"/>
                  <a:gd name="T77" fmla="*/ 340 h 398"/>
                  <a:gd name="T78" fmla="*/ 17 w 312"/>
                  <a:gd name="T79" fmla="*/ 302 h 398"/>
                  <a:gd name="T80" fmla="*/ 15 w 312"/>
                  <a:gd name="T81" fmla="*/ 303 h 398"/>
                  <a:gd name="T82" fmla="*/ 17 w 312"/>
                  <a:gd name="T83" fmla="*/ 302 h 398"/>
                  <a:gd name="T84" fmla="*/ 17 w 312"/>
                  <a:gd name="T85" fmla="*/ 302 h 398"/>
                  <a:gd name="T86" fmla="*/ 17 w 312"/>
                  <a:gd name="T87" fmla="*/ 302 h 398"/>
                  <a:gd name="T88" fmla="*/ 17 w 312"/>
                  <a:gd name="T89" fmla="*/ 302 h 398"/>
                  <a:gd name="T90" fmla="*/ 7 w 312"/>
                  <a:gd name="T91" fmla="*/ 208 h 398"/>
                  <a:gd name="T92" fmla="*/ 7 w 312"/>
                  <a:gd name="T93" fmla="*/ 186 h 398"/>
                  <a:gd name="T94" fmla="*/ 5 w 312"/>
                  <a:gd name="T95" fmla="*/ 167 h 398"/>
                  <a:gd name="T96" fmla="*/ 4 w 312"/>
                  <a:gd name="T97" fmla="*/ 148 h 398"/>
                  <a:gd name="T98" fmla="*/ 4 w 312"/>
                  <a:gd name="T99" fmla="*/ 146 h 398"/>
                  <a:gd name="T100" fmla="*/ 0 w 312"/>
                  <a:gd name="T101" fmla="*/ 146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2" h="398">
                    <a:moveTo>
                      <a:pt x="312" y="107"/>
                    </a:moveTo>
                    <a:cubicBezTo>
                      <a:pt x="299" y="63"/>
                      <a:pt x="276" y="22"/>
                      <a:pt x="235" y="0"/>
                    </a:cubicBezTo>
                    <a:cubicBezTo>
                      <a:pt x="233" y="4"/>
                      <a:pt x="233" y="4"/>
                      <a:pt x="233" y="4"/>
                    </a:cubicBezTo>
                    <a:cubicBezTo>
                      <a:pt x="272" y="24"/>
                      <a:pt x="295" y="65"/>
                      <a:pt x="308" y="108"/>
                    </a:cubicBezTo>
                    <a:cubicBezTo>
                      <a:pt x="312" y="107"/>
                      <a:pt x="312" y="107"/>
                      <a:pt x="312" y="107"/>
                    </a:cubicBezTo>
                    <a:moveTo>
                      <a:pt x="190" y="110"/>
                    </a:moveTo>
                    <a:cubicBezTo>
                      <a:pt x="201" y="110"/>
                      <a:pt x="214" y="109"/>
                      <a:pt x="230" y="108"/>
                    </a:cubicBezTo>
                    <a:cubicBezTo>
                      <a:pt x="243" y="107"/>
                      <a:pt x="258" y="107"/>
                      <a:pt x="273" y="107"/>
                    </a:cubicBezTo>
                    <a:cubicBezTo>
                      <a:pt x="285" y="107"/>
                      <a:pt x="297" y="107"/>
                      <a:pt x="310" y="107"/>
                    </a:cubicBezTo>
                    <a:cubicBezTo>
                      <a:pt x="312" y="107"/>
                      <a:pt x="312" y="107"/>
                      <a:pt x="312" y="107"/>
                    </a:cubicBezTo>
                    <a:cubicBezTo>
                      <a:pt x="312" y="105"/>
                      <a:pt x="312" y="105"/>
                      <a:pt x="312" y="105"/>
                    </a:cubicBezTo>
                    <a:cubicBezTo>
                      <a:pt x="311" y="103"/>
                      <a:pt x="311" y="102"/>
                      <a:pt x="311" y="100"/>
                    </a:cubicBezTo>
                    <a:cubicBezTo>
                      <a:pt x="307" y="102"/>
                      <a:pt x="307" y="102"/>
                      <a:pt x="307" y="102"/>
                    </a:cubicBezTo>
                    <a:cubicBezTo>
                      <a:pt x="307" y="103"/>
                      <a:pt x="308" y="104"/>
                      <a:pt x="308" y="106"/>
                    </a:cubicBezTo>
                    <a:cubicBezTo>
                      <a:pt x="310" y="105"/>
                      <a:pt x="310" y="105"/>
                      <a:pt x="310" y="105"/>
                    </a:cubicBezTo>
                    <a:cubicBezTo>
                      <a:pt x="310" y="103"/>
                      <a:pt x="310" y="103"/>
                      <a:pt x="310" y="103"/>
                    </a:cubicBezTo>
                    <a:cubicBezTo>
                      <a:pt x="297" y="103"/>
                      <a:pt x="285" y="103"/>
                      <a:pt x="273" y="103"/>
                    </a:cubicBezTo>
                    <a:cubicBezTo>
                      <a:pt x="257" y="103"/>
                      <a:pt x="243" y="103"/>
                      <a:pt x="230" y="104"/>
                    </a:cubicBezTo>
                    <a:cubicBezTo>
                      <a:pt x="214" y="105"/>
                      <a:pt x="201" y="106"/>
                      <a:pt x="190" y="106"/>
                    </a:cubicBezTo>
                    <a:cubicBezTo>
                      <a:pt x="190" y="110"/>
                      <a:pt x="190" y="110"/>
                      <a:pt x="190" y="110"/>
                    </a:cubicBezTo>
                    <a:moveTo>
                      <a:pt x="0" y="146"/>
                    </a:moveTo>
                    <a:cubicBezTo>
                      <a:pt x="0" y="147"/>
                      <a:pt x="0" y="147"/>
                      <a:pt x="0" y="148"/>
                    </a:cubicBezTo>
                    <a:cubicBezTo>
                      <a:pt x="0" y="152"/>
                      <a:pt x="1" y="160"/>
                      <a:pt x="1" y="167"/>
                    </a:cubicBezTo>
                    <a:cubicBezTo>
                      <a:pt x="2" y="174"/>
                      <a:pt x="3" y="182"/>
                      <a:pt x="3" y="186"/>
                    </a:cubicBezTo>
                    <a:cubicBezTo>
                      <a:pt x="3" y="192"/>
                      <a:pt x="3" y="200"/>
                      <a:pt x="3" y="208"/>
                    </a:cubicBezTo>
                    <a:cubicBezTo>
                      <a:pt x="3" y="233"/>
                      <a:pt x="4" y="266"/>
                      <a:pt x="13" y="303"/>
                    </a:cubicBezTo>
                    <a:cubicBezTo>
                      <a:pt x="15" y="302"/>
                      <a:pt x="15" y="302"/>
                      <a:pt x="15" y="302"/>
                    </a:cubicBezTo>
                    <a:cubicBezTo>
                      <a:pt x="13" y="302"/>
                      <a:pt x="13" y="302"/>
                      <a:pt x="13" y="302"/>
                    </a:cubicBezTo>
                    <a:cubicBezTo>
                      <a:pt x="13" y="303"/>
                      <a:pt x="13" y="303"/>
                      <a:pt x="13" y="303"/>
                    </a:cubicBezTo>
                    <a:cubicBezTo>
                      <a:pt x="13" y="303"/>
                      <a:pt x="13" y="303"/>
                      <a:pt x="13" y="303"/>
                    </a:cubicBezTo>
                    <a:cubicBezTo>
                      <a:pt x="13" y="304"/>
                      <a:pt x="13" y="304"/>
                      <a:pt x="13" y="304"/>
                    </a:cubicBezTo>
                    <a:cubicBezTo>
                      <a:pt x="22" y="317"/>
                      <a:pt x="27" y="327"/>
                      <a:pt x="40" y="343"/>
                    </a:cubicBezTo>
                    <a:cubicBezTo>
                      <a:pt x="41" y="344"/>
                      <a:pt x="42" y="347"/>
                      <a:pt x="42" y="350"/>
                    </a:cubicBezTo>
                    <a:cubicBezTo>
                      <a:pt x="43" y="353"/>
                      <a:pt x="43" y="356"/>
                      <a:pt x="43" y="360"/>
                    </a:cubicBezTo>
                    <a:cubicBezTo>
                      <a:pt x="43" y="371"/>
                      <a:pt x="41" y="386"/>
                      <a:pt x="39" y="397"/>
                    </a:cubicBezTo>
                    <a:cubicBezTo>
                      <a:pt x="43" y="398"/>
                      <a:pt x="43" y="398"/>
                      <a:pt x="43" y="398"/>
                    </a:cubicBezTo>
                    <a:cubicBezTo>
                      <a:pt x="45" y="386"/>
                      <a:pt x="47" y="372"/>
                      <a:pt x="47" y="360"/>
                    </a:cubicBezTo>
                    <a:cubicBezTo>
                      <a:pt x="47" y="356"/>
                      <a:pt x="47" y="352"/>
                      <a:pt x="46" y="349"/>
                    </a:cubicBezTo>
                    <a:cubicBezTo>
                      <a:pt x="45" y="346"/>
                      <a:pt x="44" y="343"/>
                      <a:pt x="43" y="340"/>
                    </a:cubicBezTo>
                    <a:cubicBezTo>
                      <a:pt x="31" y="325"/>
                      <a:pt x="25" y="315"/>
                      <a:pt x="17" y="302"/>
                    </a:cubicBezTo>
                    <a:cubicBezTo>
                      <a:pt x="15" y="303"/>
                      <a:pt x="15" y="303"/>
                      <a:pt x="15" y="303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8" y="266"/>
                      <a:pt x="7" y="233"/>
                      <a:pt x="7" y="208"/>
                    </a:cubicBezTo>
                    <a:cubicBezTo>
                      <a:pt x="7" y="200"/>
                      <a:pt x="7" y="192"/>
                      <a:pt x="7" y="186"/>
                    </a:cubicBezTo>
                    <a:cubicBezTo>
                      <a:pt x="7" y="181"/>
                      <a:pt x="6" y="174"/>
                      <a:pt x="5" y="167"/>
                    </a:cubicBezTo>
                    <a:cubicBezTo>
                      <a:pt x="4" y="159"/>
                      <a:pt x="4" y="152"/>
                      <a:pt x="4" y="148"/>
                    </a:cubicBezTo>
                    <a:cubicBezTo>
                      <a:pt x="4" y="147"/>
                      <a:pt x="4" y="147"/>
                      <a:pt x="4" y="146"/>
                    </a:cubicBezTo>
                    <a:cubicBezTo>
                      <a:pt x="0" y="146"/>
                      <a:pt x="0" y="146"/>
                      <a:pt x="0" y="146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97" name="Freeform 74">
                <a:extLst>
                  <a:ext uri="{FF2B5EF4-FFF2-40B4-BE49-F238E27FC236}">
                    <a16:creationId xmlns:a16="http://schemas.microsoft.com/office/drawing/2014/main" id="{43BB4699-CC48-0020-7520-90AD3F21B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1456"/>
                <a:ext cx="615" cy="35"/>
              </a:xfrm>
              <a:custGeom>
                <a:avLst/>
                <a:gdLst>
                  <a:gd name="T0" fmla="*/ 244 w 246"/>
                  <a:gd name="T1" fmla="*/ 6 h 13"/>
                  <a:gd name="T2" fmla="*/ 141 w 246"/>
                  <a:gd name="T3" fmla="*/ 4 h 13"/>
                  <a:gd name="T4" fmla="*/ 83 w 246"/>
                  <a:gd name="T5" fmla="*/ 6 h 13"/>
                  <a:gd name="T6" fmla="*/ 42 w 246"/>
                  <a:gd name="T7" fmla="*/ 8 h 13"/>
                  <a:gd name="T8" fmla="*/ 41 w 246"/>
                  <a:gd name="T9" fmla="*/ 8 h 13"/>
                  <a:gd name="T10" fmla="*/ 40 w 246"/>
                  <a:gd name="T11" fmla="*/ 9 h 13"/>
                  <a:gd name="T12" fmla="*/ 39 w 246"/>
                  <a:gd name="T13" fmla="*/ 9 h 13"/>
                  <a:gd name="T14" fmla="*/ 40 w 246"/>
                  <a:gd name="T15" fmla="*/ 11 h 13"/>
                  <a:gd name="T16" fmla="*/ 42 w 246"/>
                  <a:gd name="T17" fmla="*/ 11 h 13"/>
                  <a:gd name="T18" fmla="*/ 42 w 246"/>
                  <a:gd name="T19" fmla="*/ 11 h 13"/>
                  <a:gd name="T20" fmla="*/ 42 w 246"/>
                  <a:gd name="T21" fmla="*/ 9 h 13"/>
                  <a:gd name="T22" fmla="*/ 40 w 246"/>
                  <a:gd name="T23" fmla="*/ 8 h 13"/>
                  <a:gd name="T24" fmla="*/ 4 w 246"/>
                  <a:gd name="T25" fmla="*/ 1 h 13"/>
                  <a:gd name="T26" fmla="*/ 3 w 246"/>
                  <a:gd name="T27" fmla="*/ 3 h 13"/>
                  <a:gd name="T28" fmla="*/ 4 w 246"/>
                  <a:gd name="T29" fmla="*/ 1 h 13"/>
                  <a:gd name="T30" fmla="*/ 3 w 246"/>
                  <a:gd name="T31" fmla="*/ 1 h 13"/>
                  <a:gd name="T32" fmla="*/ 1 w 246"/>
                  <a:gd name="T33" fmla="*/ 1 h 13"/>
                  <a:gd name="T34" fmla="*/ 1 w 246"/>
                  <a:gd name="T35" fmla="*/ 4 h 13"/>
                  <a:gd name="T36" fmla="*/ 2 w 246"/>
                  <a:gd name="T37" fmla="*/ 5 h 13"/>
                  <a:gd name="T38" fmla="*/ 2 w 246"/>
                  <a:gd name="T39" fmla="*/ 5 h 13"/>
                  <a:gd name="T40" fmla="*/ 40 w 246"/>
                  <a:gd name="T41" fmla="*/ 12 h 13"/>
                  <a:gd name="T42" fmla="*/ 40 w 246"/>
                  <a:gd name="T43" fmla="*/ 10 h 13"/>
                  <a:gd name="T44" fmla="*/ 38 w 246"/>
                  <a:gd name="T45" fmla="*/ 11 h 13"/>
                  <a:gd name="T46" fmla="*/ 38 w 246"/>
                  <a:gd name="T47" fmla="*/ 11 h 13"/>
                  <a:gd name="T48" fmla="*/ 38 w 246"/>
                  <a:gd name="T49" fmla="*/ 11 h 13"/>
                  <a:gd name="T50" fmla="*/ 38 w 246"/>
                  <a:gd name="T51" fmla="*/ 11 h 13"/>
                  <a:gd name="T52" fmla="*/ 38 w 246"/>
                  <a:gd name="T53" fmla="*/ 11 h 13"/>
                  <a:gd name="T54" fmla="*/ 38 w 246"/>
                  <a:gd name="T55" fmla="*/ 11 h 13"/>
                  <a:gd name="T56" fmla="*/ 39 w 246"/>
                  <a:gd name="T57" fmla="*/ 11 h 13"/>
                  <a:gd name="T58" fmla="*/ 38 w 246"/>
                  <a:gd name="T59" fmla="*/ 11 h 13"/>
                  <a:gd name="T60" fmla="*/ 38 w 246"/>
                  <a:gd name="T61" fmla="*/ 11 h 13"/>
                  <a:gd name="T62" fmla="*/ 39 w 246"/>
                  <a:gd name="T63" fmla="*/ 11 h 13"/>
                  <a:gd name="T64" fmla="*/ 38 w 246"/>
                  <a:gd name="T65" fmla="*/ 11 h 13"/>
                  <a:gd name="T66" fmla="*/ 40 w 246"/>
                  <a:gd name="T67" fmla="*/ 11 h 13"/>
                  <a:gd name="T68" fmla="*/ 38 w 246"/>
                  <a:gd name="T69" fmla="*/ 10 h 13"/>
                  <a:gd name="T70" fmla="*/ 38 w 246"/>
                  <a:gd name="T71" fmla="*/ 11 h 13"/>
                  <a:gd name="T72" fmla="*/ 40 w 246"/>
                  <a:gd name="T73" fmla="*/ 11 h 13"/>
                  <a:gd name="T74" fmla="*/ 38 w 246"/>
                  <a:gd name="T75" fmla="*/ 10 h 13"/>
                  <a:gd name="T76" fmla="*/ 39 w 246"/>
                  <a:gd name="T77" fmla="*/ 12 h 13"/>
                  <a:gd name="T78" fmla="*/ 42 w 246"/>
                  <a:gd name="T79" fmla="*/ 12 h 13"/>
                  <a:gd name="T80" fmla="*/ 42 w 246"/>
                  <a:gd name="T81" fmla="*/ 12 h 13"/>
                  <a:gd name="T82" fmla="*/ 41 w 246"/>
                  <a:gd name="T83" fmla="*/ 10 h 13"/>
                  <a:gd name="T84" fmla="*/ 41 w 246"/>
                  <a:gd name="T85" fmla="*/ 12 h 13"/>
                  <a:gd name="T86" fmla="*/ 42 w 246"/>
                  <a:gd name="T87" fmla="*/ 12 h 13"/>
                  <a:gd name="T88" fmla="*/ 84 w 246"/>
                  <a:gd name="T89" fmla="*/ 10 h 13"/>
                  <a:gd name="T90" fmla="*/ 141 w 246"/>
                  <a:gd name="T91" fmla="*/ 8 h 13"/>
                  <a:gd name="T92" fmla="*/ 244 w 246"/>
                  <a:gd name="T93" fmla="*/ 10 h 13"/>
                  <a:gd name="T94" fmla="*/ 246 w 246"/>
                  <a:gd name="T95" fmla="*/ 8 h 13"/>
                  <a:gd name="T96" fmla="*/ 244 w 246"/>
                  <a:gd name="T9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6" h="13">
                    <a:moveTo>
                      <a:pt x="244" y="6"/>
                    </a:moveTo>
                    <a:cubicBezTo>
                      <a:pt x="213" y="6"/>
                      <a:pt x="177" y="4"/>
                      <a:pt x="141" y="4"/>
                    </a:cubicBezTo>
                    <a:cubicBezTo>
                      <a:pt x="121" y="4"/>
                      <a:pt x="101" y="5"/>
                      <a:pt x="83" y="6"/>
                    </a:cubicBezTo>
                    <a:cubicBezTo>
                      <a:pt x="67" y="7"/>
                      <a:pt x="53" y="8"/>
                      <a:pt x="42" y="8"/>
                    </a:cubicBezTo>
                    <a:cubicBezTo>
                      <a:pt x="42" y="8"/>
                      <a:pt x="41" y="8"/>
                      <a:pt x="41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0"/>
                      <a:pt x="42" y="10"/>
                      <a:pt x="42" y="9"/>
                    </a:cubicBezTo>
                    <a:cubicBezTo>
                      <a:pt x="42" y="9"/>
                      <a:pt x="41" y="8"/>
                      <a:pt x="40" y="8"/>
                    </a:cubicBezTo>
                    <a:cubicBezTo>
                      <a:pt x="26" y="8"/>
                      <a:pt x="11" y="4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0" y="8"/>
                      <a:pt x="25" y="12"/>
                      <a:pt x="40" y="12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9" y="12"/>
                      <a:pt x="39" y="12"/>
                    </a:cubicBezTo>
                    <a:cubicBezTo>
                      <a:pt x="40" y="13"/>
                      <a:pt x="41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2"/>
                      <a:pt x="42" y="12"/>
                    </a:cubicBezTo>
                    <a:cubicBezTo>
                      <a:pt x="54" y="12"/>
                      <a:pt x="67" y="11"/>
                      <a:pt x="84" y="10"/>
                    </a:cubicBezTo>
                    <a:cubicBezTo>
                      <a:pt x="101" y="9"/>
                      <a:pt x="121" y="8"/>
                      <a:pt x="141" y="8"/>
                    </a:cubicBezTo>
                    <a:cubicBezTo>
                      <a:pt x="176" y="8"/>
                      <a:pt x="213" y="10"/>
                      <a:pt x="244" y="10"/>
                    </a:cubicBezTo>
                    <a:cubicBezTo>
                      <a:pt x="245" y="10"/>
                      <a:pt x="246" y="9"/>
                      <a:pt x="246" y="8"/>
                    </a:cubicBezTo>
                    <a:cubicBezTo>
                      <a:pt x="246" y="7"/>
                      <a:pt x="245" y="6"/>
                      <a:pt x="244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98" name="Freeform 75">
                <a:extLst>
                  <a:ext uri="{FF2B5EF4-FFF2-40B4-BE49-F238E27FC236}">
                    <a16:creationId xmlns:a16="http://schemas.microsoft.com/office/drawing/2014/main" id="{BF2D18D6-2C44-4CCB-9338-70B137C6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" y="1574"/>
                <a:ext cx="135" cy="32"/>
              </a:xfrm>
              <a:custGeom>
                <a:avLst/>
                <a:gdLst>
                  <a:gd name="T0" fmla="*/ 1 w 54"/>
                  <a:gd name="T1" fmla="*/ 12 h 12"/>
                  <a:gd name="T2" fmla="*/ 2 w 54"/>
                  <a:gd name="T3" fmla="*/ 12 h 12"/>
                  <a:gd name="T4" fmla="*/ 52 w 54"/>
                  <a:gd name="T5" fmla="*/ 4 h 12"/>
                  <a:gd name="T6" fmla="*/ 54 w 54"/>
                  <a:gd name="T7" fmla="*/ 4 h 12"/>
                  <a:gd name="T8" fmla="*/ 54 w 54"/>
                  <a:gd name="T9" fmla="*/ 0 h 12"/>
                  <a:gd name="T10" fmla="*/ 52 w 54"/>
                  <a:gd name="T11" fmla="*/ 0 h 12"/>
                  <a:gd name="T12" fmla="*/ 0 w 54"/>
                  <a:gd name="T13" fmla="*/ 8 h 12"/>
                  <a:gd name="T14" fmla="*/ 1 w 54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12">
                    <a:moveTo>
                      <a:pt x="1" y="12"/>
                    </a:moveTo>
                    <a:cubicBezTo>
                      <a:pt x="1" y="12"/>
                      <a:pt x="2" y="12"/>
                      <a:pt x="2" y="12"/>
                    </a:cubicBezTo>
                    <a:cubicBezTo>
                      <a:pt x="7" y="10"/>
                      <a:pt x="28" y="4"/>
                      <a:pt x="52" y="4"/>
                    </a:cubicBezTo>
                    <a:cubicBezTo>
                      <a:pt x="53" y="4"/>
                      <a:pt x="54" y="4"/>
                      <a:pt x="54" y="4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3" y="0"/>
                      <a:pt x="0" y="8"/>
                      <a:pt x="0" y="8"/>
                    </a:cubicBezTo>
                    <a:cubicBezTo>
                      <a:pt x="1" y="12"/>
                      <a:pt x="1" y="12"/>
                      <a:pt x="1" y="12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99" name="Freeform 76">
                <a:extLst>
                  <a:ext uri="{FF2B5EF4-FFF2-40B4-BE49-F238E27FC236}">
                    <a16:creationId xmlns:a16="http://schemas.microsoft.com/office/drawing/2014/main" id="{98936134-57FC-79E2-C7E6-4C5E4A954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9" y="1595"/>
                <a:ext cx="145" cy="35"/>
              </a:xfrm>
              <a:custGeom>
                <a:avLst/>
                <a:gdLst>
                  <a:gd name="T0" fmla="*/ 56 w 58"/>
                  <a:gd name="T1" fmla="*/ 9 h 13"/>
                  <a:gd name="T2" fmla="*/ 55 w 58"/>
                  <a:gd name="T3" fmla="*/ 8 h 13"/>
                  <a:gd name="T4" fmla="*/ 54 w 58"/>
                  <a:gd name="T5" fmla="*/ 8 h 13"/>
                  <a:gd name="T6" fmla="*/ 53 w 58"/>
                  <a:gd name="T7" fmla="*/ 8 h 13"/>
                  <a:gd name="T8" fmla="*/ 53 w 58"/>
                  <a:gd name="T9" fmla="*/ 8 h 13"/>
                  <a:gd name="T10" fmla="*/ 53 w 58"/>
                  <a:gd name="T11" fmla="*/ 8 h 13"/>
                  <a:gd name="T12" fmla="*/ 53 w 58"/>
                  <a:gd name="T13" fmla="*/ 9 h 13"/>
                  <a:gd name="T14" fmla="*/ 53 w 58"/>
                  <a:gd name="T15" fmla="*/ 8 h 13"/>
                  <a:gd name="T16" fmla="*/ 53 w 58"/>
                  <a:gd name="T17" fmla="*/ 8 h 13"/>
                  <a:gd name="T18" fmla="*/ 53 w 58"/>
                  <a:gd name="T19" fmla="*/ 9 h 13"/>
                  <a:gd name="T20" fmla="*/ 53 w 58"/>
                  <a:gd name="T21" fmla="*/ 8 h 13"/>
                  <a:gd name="T22" fmla="*/ 53 w 58"/>
                  <a:gd name="T23" fmla="*/ 8 h 13"/>
                  <a:gd name="T24" fmla="*/ 53 w 58"/>
                  <a:gd name="T25" fmla="*/ 8 h 13"/>
                  <a:gd name="T26" fmla="*/ 3 w 58"/>
                  <a:gd name="T27" fmla="*/ 0 h 13"/>
                  <a:gd name="T28" fmla="*/ 1 w 58"/>
                  <a:gd name="T29" fmla="*/ 2 h 13"/>
                  <a:gd name="T30" fmla="*/ 2 w 58"/>
                  <a:gd name="T31" fmla="*/ 4 h 13"/>
                  <a:gd name="T32" fmla="*/ 53 w 58"/>
                  <a:gd name="T33" fmla="*/ 12 h 13"/>
                  <a:gd name="T34" fmla="*/ 53 w 58"/>
                  <a:gd name="T35" fmla="*/ 10 h 13"/>
                  <a:gd name="T36" fmla="*/ 52 w 58"/>
                  <a:gd name="T37" fmla="*/ 12 h 13"/>
                  <a:gd name="T38" fmla="*/ 53 w 58"/>
                  <a:gd name="T39" fmla="*/ 12 h 13"/>
                  <a:gd name="T40" fmla="*/ 53 w 58"/>
                  <a:gd name="T41" fmla="*/ 10 h 13"/>
                  <a:gd name="T42" fmla="*/ 52 w 58"/>
                  <a:gd name="T43" fmla="*/ 12 h 13"/>
                  <a:gd name="T44" fmla="*/ 53 w 58"/>
                  <a:gd name="T45" fmla="*/ 10 h 13"/>
                  <a:gd name="T46" fmla="*/ 52 w 58"/>
                  <a:gd name="T47" fmla="*/ 12 h 13"/>
                  <a:gd name="T48" fmla="*/ 53 w 58"/>
                  <a:gd name="T49" fmla="*/ 12 h 13"/>
                  <a:gd name="T50" fmla="*/ 54 w 58"/>
                  <a:gd name="T51" fmla="*/ 12 h 13"/>
                  <a:gd name="T52" fmla="*/ 54 w 58"/>
                  <a:gd name="T53" fmla="*/ 12 h 13"/>
                  <a:gd name="T54" fmla="*/ 54 w 58"/>
                  <a:gd name="T55" fmla="*/ 12 h 13"/>
                  <a:gd name="T56" fmla="*/ 55 w 58"/>
                  <a:gd name="T57" fmla="*/ 11 h 13"/>
                  <a:gd name="T58" fmla="*/ 54 w 58"/>
                  <a:gd name="T59" fmla="*/ 12 h 13"/>
                  <a:gd name="T60" fmla="*/ 54 w 58"/>
                  <a:gd name="T61" fmla="*/ 12 h 13"/>
                  <a:gd name="T62" fmla="*/ 55 w 58"/>
                  <a:gd name="T63" fmla="*/ 11 h 13"/>
                  <a:gd name="T64" fmla="*/ 54 w 58"/>
                  <a:gd name="T65" fmla="*/ 12 h 13"/>
                  <a:gd name="T66" fmla="*/ 57 w 58"/>
                  <a:gd name="T67" fmla="*/ 12 h 13"/>
                  <a:gd name="T68" fmla="*/ 56 w 58"/>
                  <a:gd name="T6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13">
                    <a:moveTo>
                      <a:pt x="56" y="9"/>
                    </a:moveTo>
                    <a:cubicBezTo>
                      <a:pt x="56" y="8"/>
                      <a:pt x="55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37" y="8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7" y="12"/>
                      <a:pt x="52" y="12"/>
                      <a:pt x="53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3" y="12"/>
                      <a:pt x="53" y="12"/>
                    </a:cubicBezTo>
                    <a:cubicBezTo>
                      <a:pt x="53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3"/>
                      <a:pt x="56" y="12"/>
                      <a:pt x="57" y="12"/>
                    </a:cubicBezTo>
                    <a:cubicBezTo>
                      <a:pt x="58" y="11"/>
                      <a:pt x="57" y="9"/>
                      <a:pt x="56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0" name="Freeform 77">
                <a:extLst>
                  <a:ext uri="{FF2B5EF4-FFF2-40B4-BE49-F238E27FC236}">
                    <a16:creationId xmlns:a16="http://schemas.microsoft.com/office/drawing/2014/main" id="{4FDA29CD-320C-B3EF-AADC-49EE92DE4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718"/>
                <a:ext cx="25" cy="77"/>
              </a:xfrm>
              <a:custGeom>
                <a:avLst/>
                <a:gdLst>
                  <a:gd name="T0" fmla="*/ 7 w 10"/>
                  <a:gd name="T1" fmla="*/ 29 h 29"/>
                  <a:gd name="T2" fmla="*/ 7 w 10"/>
                  <a:gd name="T3" fmla="*/ 28 h 29"/>
                  <a:gd name="T4" fmla="*/ 2 w 10"/>
                  <a:gd name="T5" fmla="*/ 5 h 29"/>
                  <a:gd name="T6" fmla="*/ 1 w 10"/>
                  <a:gd name="T7" fmla="*/ 4 h 29"/>
                  <a:gd name="T8" fmla="*/ 7 w 10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9">
                    <a:moveTo>
                      <a:pt x="7" y="29"/>
                    </a:moveTo>
                    <a:cubicBezTo>
                      <a:pt x="7" y="28"/>
                      <a:pt x="7" y="28"/>
                      <a:pt x="7" y="28"/>
                    </a:cubicBezTo>
                    <a:cubicBezTo>
                      <a:pt x="10" y="14"/>
                      <a:pt x="8" y="8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3" y="16"/>
                      <a:pt x="7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1" name="Freeform 78">
                <a:extLst>
                  <a:ext uri="{FF2B5EF4-FFF2-40B4-BE49-F238E27FC236}">
                    <a16:creationId xmlns:a16="http://schemas.microsoft.com/office/drawing/2014/main" id="{BE937C48-5A04-FDEB-8C70-95FD8F417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1440"/>
                <a:ext cx="85" cy="32"/>
              </a:xfrm>
              <a:custGeom>
                <a:avLst/>
                <a:gdLst>
                  <a:gd name="T0" fmla="*/ 1 w 34"/>
                  <a:gd name="T1" fmla="*/ 6 h 12"/>
                  <a:gd name="T2" fmla="*/ 33 w 34"/>
                  <a:gd name="T3" fmla="*/ 11 h 12"/>
                  <a:gd name="T4" fmla="*/ 34 w 34"/>
                  <a:gd name="T5" fmla="*/ 12 h 12"/>
                  <a:gd name="T6" fmla="*/ 30 w 34"/>
                  <a:gd name="T7" fmla="*/ 8 h 12"/>
                  <a:gd name="T8" fmla="*/ 0 w 34"/>
                  <a:gd name="T9" fmla="*/ 6 h 12"/>
                  <a:gd name="T10" fmla="*/ 1 w 34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12">
                    <a:moveTo>
                      <a:pt x="1" y="6"/>
                    </a:moveTo>
                    <a:cubicBezTo>
                      <a:pt x="8" y="10"/>
                      <a:pt x="19" y="11"/>
                      <a:pt x="33" y="11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1"/>
                      <a:pt x="33" y="10"/>
                      <a:pt x="30" y="8"/>
                    </a:cubicBezTo>
                    <a:cubicBezTo>
                      <a:pt x="25" y="1"/>
                      <a:pt x="12" y="0"/>
                      <a:pt x="0" y="6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2" name="Freeform 79">
                <a:extLst>
                  <a:ext uri="{FF2B5EF4-FFF2-40B4-BE49-F238E27FC236}">
                    <a16:creationId xmlns:a16="http://schemas.microsoft.com/office/drawing/2014/main" id="{203D70D2-0F73-19C7-9077-CF6BC84B4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294"/>
                <a:ext cx="27" cy="642"/>
              </a:xfrm>
              <a:custGeom>
                <a:avLst/>
                <a:gdLst>
                  <a:gd name="T0" fmla="*/ 11 w 11"/>
                  <a:gd name="T1" fmla="*/ 238 h 241"/>
                  <a:gd name="T2" fmla="*/ 5 w 11"/>
                  <a:gd name="T3" fmla="*/ 204 h 241"/>
                  <a:gd name="T4" fmla="*/ 4 w 11"/>
                  <a:gd name="T5" fmla="*/ 155 h 241"/>
                  <a:gd name="T6" fmla="*/ 9 w 11"/>
                  <a:gd name="T7" fmla="*/ 3 h 241"/>
                  <a:gd name="T8" fmla="*/ 9 w 11"/>
                  <a:gd name="T9" fmla="*/ 2 h 241"/>
                  <a:gd name="T10" fmla="*/ 7 w 11"/>
                  <a:gd name="T11" fmla="*/ 0 h 241"/>
                  <a:gd name="T12" fmla="*/ 5 w 11"/>
                  <a:gd name="T13" fmla="*/ 2 h 241"/>
                  <a:gd name="T14" fmla="*/ 5 w 11"/>
                  <a:gd name="T15" fmla="*/ 3 h 241"/>
                  <a:gd name="T16" fmla="*/ 0 w 11"/>
                  <a:gd name="T17" fmla="*/ 155 h 241"/>
                  <a:gd name="T18" fmla="*/ 1 w 11"/>
                  <a:gd name="T19" fmla="*/ 205 h 241"/>
                  <a:gd name="T20" fmla="*/ 7 w 11"/>
                  <a:gd name="T21" fmla="*/ 239 h 241"/>
                  <a:gd name="T22" fmla="*/ 10 w 11"/>
                  <a:gd name="T23" fmla="*/ 240 h 241"/>
                  <a:gd name="T24" fmla="*/ 11 w 11"/>
                  <a:gd name="T25" fmla="*/ 238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41">
                    <a:moveTo>
                      <a:pt x="11" y="238"/>
                    </a:moveTo>
                    <a:cubicBezTo>
                      <a:pt x="8" y="230"/>
                      <a:pt x="6" y="219"/>
                      <a:pt x="5" y="204"/>
                    </a:cubicBezTo>
                    <a:cubicBezTo>
                      <a:pt x="4" y="190"/>
                      <a:pt x="4" y="173"/>
                      <a:pt x="4" y="155"/>
                    </a:cubicBezTo>
                    <a:cubicBezTo>
                      <a:pt x="4" y="96"/>
                      <a:pt x="9" y="25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5"/>
                      <a:pt x="0" y="95"/>
                      <a:pt x="0" y="155"/>
                    </a:cubicBezTo>
                    <a:cubicBezTo>
                      <a:pt x="0" y="173"/>
                      <a:pt x="0" y="190"/>
                      <a:pt x="1" y="205"/>
                    </a:cubicBezTo>
                    <a:cubicBezTo>
                      <a:pt x="2" y="219"/>
                      <a:pt x="4" y="231"/>
                      <a:pt x="7" y="239"/>
                    </a:cubicBezTo>
                    <a:cubicBezTo>
                      <a:pt x="7" y="240"/>
                      <a:pt x="9" y="241"/>
                      <a:pt x="10" y="240"/>
                    </a:cubicBezTo>
                    <a:cubicBezTo>
                      <a:pt x="11" y="240"/>
                      <a:pt x="11" y="239"/>
                      <a:pt x="11" y="2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3" name="Freeform 80">
                <a:extLst>
                  <a:ext uri="{FF2B5EF4-FFF2-40B4-BE49-F238E27FC236}">
                    <a16:creationId xmlns:a16="http://schemas.microsoft.com/office/drawing/2014/main" id="{818ED63C-D648-F530-BB2C-41FC6ABC8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310"/>
                <a:ext cx="1162" cy="237"/>
              </a:xfrm>
              <a:custGeom>
                <a:avLst/>
                <a:gdLst>
                  <a:gd name="T0" fmla="*/ 1 w 465"/>
                  <a:gd name="T1" fmla="*/ 4 h 89"/>
                  <a:gd name="T2" fmla="*/ 232 w 465"/>
                  <a:gd name="T3" fmla="*/ 67 h 89"/>
                  <a:gd name="T4" fmla="*/ 383 w 465"/>
                  <a:gd name="T5" fmla="*/ 89 h 89"/>
                  <a:gd name="T6" fmla="*/ 464 w 465"/>
                  <a:gd name="T7" fmla="*/ 75 h 89"/>
                  <a:gd name="T8" fmla="*/ 465 w 465"/>
                  <a:gd name="T9" fmla="*/ 72 h 89"/>
                  <a:gd name="T10" fmla="*/ 462 w 465"/>
                  <a:gd name="T11" fmla="*/ 71 h 89"/>
                  <a:gd name="T12" fmla="*/ 383 w 465"/>
                  <a:gd name="T13" fmla="*/ 85 h 89"/>
                  <a:gd name="T14" fmla="*/ 233 w 465"/>
                  <a:gd name="T15" fmla="*/ 63 h 89"/>
                  <a:gd name="T16" fmla="*/ 3 w 465"/>
                  <a:gd name="T17" fmla="*/ 1 h 89"/>
                  <a:gd name="T18" fmla="*/ 0 w 465"/>
                  <a:gd name="T19" fmla="*/ 1 h 89"/>
                  <a:gd name="T20" fmla="*/ 1 w 465"/>
                  <a:gd name="T21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5" h="89">
                    <a:moveTo>
                      <a:pt x="1" y="4"/>
                    </a:moveTo>
                    <a:cubicBezTo>
                      <a:pt x="66" y="36"/>
                      <a:pt x="130" y="42"/>
                      <a:pt x="232" y="67"/>
                    </a:cubicBezTo>
                    <a:cubicBezTo>
                      <a:pt x="289" y="82"/>
                      <a:pt x="340" y="89"/>
                      <a:pt x="383" y="89"/>
                    </a:cubicBezTo>
                    <a:cubicBezTo>
                      <a:pt x="415" y="89"/>
                      <a:pt x="443" y="85"/>
                      <a:pt x="464" y="75"/>
                    </a:cubicBezTo>
                    <a:cubicBezTo>
                      <a:pt x="465" y="74"/>
                      <a:pt x="465" y="73"/>
                      <a:pt x="465" y="72"/>
                    </a:cubicBezTo>
                    <a:cubicBezTo>
                      <a:pt x="464" y="71"/>
                      <a:pt x="463" y="71"/>
                      <a:pt x="462" y="71"/>
                    </a:cubicBezTo>
                    <a:cubicBezTo>
                      <a:pt x="442" y="81"/>
                      <a:pt x="415" y="85"/>
                      <a:pt x="383" y="85"/>
                    </a:cubicBezTo>
                    <a:cubicBezTo>
                      <a:pt x="341" y="85"/>
                      <a:pt x="290" y="78"/>
                      <a:pt x="233" y="63"/>
                    </a:cubicBezTo>
                    <a:cubicBezTo>
                      <a:pt x="130" y="38"/>
                      <a:pt x="67" y="3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4" name="Freeform 81">
                <a:extLst>
                  <a:ext uri="{FF2B5EF4-FFF2-40B4-BE49-F238E27FC236}">
                    <a16:creationId xmlns:a16="http://schemas.microsoft.com/office/drawing/2014/main" id="{E5B0B27E-1965-556B-23F0-DBF8B31B5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502"/>
                <a:ext cx="128" cy="514"/>
              </a:xfrm>
              <a:custGeom>
                <a:avLst/>
                <a:gdLst>
                  <a:gd name="T0" fmla="*/ 51 w 51"/>
                  <a:gd name="T1" fmla="*/ 190 h 193"/>
                  <a:gd name="T2" fmla="*/ 22 w 51"/>
                  <a:gd name="T3" fmla="*/ 67 h 193"/>
                  <a:gd name="T4" fmla="*/ 20 w 51"/>
                  <a:gd name="T5" fmla="*/ 68 h 193"/>
                  <a:gd name="T6" fmla="*/ 22 w 51"/>
                  <a:gd name="T7" fmla="*/ 67 h 193"/>
                  <a:gd name="T8" fmla="*/ 4 w 51"/>
                  <a:gd name="T9" fmla="*/ 2 h 193"/>
                  <a:gd name="T10" fmla="*/ 1 w 51"/>
                  <a:gd name="T11" fmla="*/ 0 h 193"/>
                  <a:gd name="T12" fmla="*/ 0 w 51"/>
                  <a:gd name="T13" fmla="*/ 3 h 193"/>
                  <a:gd name="T14" fmla="*/ 18 w 51"/>
                  <a:gd name="T15" fmla="*/ 68 h 193"/>
                  <a:gd name="T16" fmla="*/ 18 w 51"/>
                  <a:gd name="T17" fmla="*/ 68 h 193"/>
                  <a:gd name="T18" fmla="*/ 47 w 51"/>
                  <a:gd name="T19" fmla="*/ 191 h 193"/>
                  <a:gd name="T20" fmla="*/ 49 w 51"/>
                  <a:gd name="T21" fmla="*/ 193 h 193"/>
                  <a:gd name="T22" fmla="*/ 51 w 51"/>
                  <a:gd name="T23" fmla="*/ 19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193">
                    <a:moveTo>
                      <a:pt x="51" y="190"/>
                    </a:moveTo>
                    <a:cubicBezTo>
                      <a:pt x="45" y="157"/>
                      <a:pt x="35" y="106"/>
                      <a:pt x="22" y="67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15" y="45"/>
                      <a:pt x="8" y="15"/>
                      <a:pt x="4" y="2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4" y="16"/>
                      <a:pt x="11" y="46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31" y="107"/>
                      <a:pt x="41" y="157"/>
                      <a:pt x="47" y="191"/>
                    </a:cubicBezTo>
                    <a:cubicBezTo>
                      <a:pt x="47" y="192"/>
                      <a:pt x="48" y="193"/>
                      <a:pt x="49" y="193"/>
                    </a:cubicBezTo>
                    <a:cubicBezTo>
                      <a:pt x="50" y="193"/>
                      <a:pt x="51" y="192"/>
                      <a:pt x="51" y="19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5" name="Freeform 82">
                <a:extLst>
                  <a:ext uri="{FF2B5EF4-FFF2-40B4-BE49-F238E27FC236}">
                    <a16:creationId xmlns:a16="http://schemas.microsoft.com/office/drawing/2014/main" id="{EBDE62BB-62DD-9438-E775-5300F848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224"/>
                <a:ext cx="1490" cy="1336"/>
              </a:xfrm>
              <a:custGeom>
                <a:avLst/>
                <a:gdLst>
                  <a:gd name="T0" fmla="*/ 0 w 596"/>
                  <a:gd name="T1" fmla="*/ 355 h 501"/>
                  <a:gd name="T2" fmla="*/ 24 w 596"/>
                  <a:gd name="T3" fmla="*/ 381 h 501"/>
                  <a:gd name="T4" fmla="*/ 49 w 596"/>
                  <a:gd name="T5" fmla="*/ 398 h 501"/>
                  <a:gd name="T6" fmla="*/ 299 w 596"/>
                  <a:gd name="T7" fmla="*/ 481 h 501"/>
                  <a:gd name="T8" fmla="*/ 441 w 596"/>
                  <a:gd name="T9" fmla="*/ 501 h 501"/>
                  <a:gd name="T10" fmla="*/ 537 w 596"/>
                  <a:gd name="T11" fmla="*/ 483 h 501"/>
                  <a:gd name="T12" fmla="*/ 582 w 596"/>
                  <a:gd name="T13" fmla="*/ 433 h 501"/>
                  <a:gd name="T14" fmla="*/ 596 w 596"/>
                  <a:gd name="T15" fmla="*/ 349 h 501"/>
                  <a:gd name="T16" fmla="*/ 560 w 596"/>
                  <a:gd name="T17" fmla="*/ 155 h 501"/>
                  <a:gd name="T18" fmla="*/ 556 w 596"/>
                  <a:gd name="T19" fmla="*/ 156 h 501"/>
                  <a:gd name="T20" fmla="*/ 560 w 596"/>
                  <a:gd name="T21" fmla="*/ 155 h 501"/>
                  <a:gd name="T22" fmla="*/ 500 w 596"/>
                  <a:gd name="T23" fmla="*/ 0 h 501"/>
                  <a:gd name="T24" fmla="*/ 493 w 596"/>
                  <a:gd name="T25" fmla="*/ 4 h 501"/>
                  <a:gd name="T26" fmla="*/ 552 w 596"/>
                  <a:gd name="T27" fmla="*/ 157 h 501"/>
                  <a:gd name="T28" fmla="*/ 552 w 596"/>
                  <a:gd name="T29" fmla="*/ 157 h 501"/>
                  <a:gd name="T30" fmla="*/ 552 w 596"/>
                  <a:gd name="T31" fmla="*/ 157 h 501"/>
                  <a:gd name="T32" fmla="*/ 588 w 596"/>
                  <a:gd name="T33" fmla="*/ 349 h 501"/>
                  <a:gd name="T34" fmla="*/ 575 w 596"/>
                  <a:gd name="T35" fmla="*/ 430 h 501"/>
                  <a:gd name="T36" fmla="*/ 534 w 596"/>
                  <a:gd name="T37" fmla="*/ 476 h 501"/>
                  <a:gd name="T38" fmla="*/ 441 w 596"/>
                  <a:gd name="T39" fmla="*/ 493 h 501"/>
                  <a:gd name="T40" fmla="*/ 301 w 596"/>
                  <a:gd name="T41" fmla="*/ 473 h 501"/>
                  <a:gd name="T42" fmla="*/ 53 w 596"/>
                  <a:gd name="T43" fmla="*/ 391 h 501"/>
                  <a:gd name="T44" fmla="*/ 30 w 596"/>
                  <a:gd name="T45" fmla="*/ 375 h 501"/>
                  <a:gd name="T46" fmla="*/ 6 w 596"/>
                  <a:gd name="T47" fmla="*/ 350 h 501"/>
                  <a:gd name="T48" fmla="*/ 0 w 596"/>
                  <a:gd name="T49" fmla="*/ 35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6" h="501">
                    <a:moveTo>
                      <a:pt x="0" y="355"/>
                    </a:moveTo>
                    <a:cubicBezTo>
                      <a:pt x="10" y="366"/>
                      <a:pt x="17" y="375"/>
                      <a:pt x="24" y="381"/>
                    </a:cubicBezTo>
                    <a:cubicBezTo>
                      <a:pt x="32" y="388"/>
                      <a:pt x="39" y="393"/>
                      <a:pt x="49" y="398"/>
                    </a:cubicBezTo>
                    <a:cubicBezTo>
                      <a:pt x="114" y="430"/>
                      <a:pt x="196" y="456"/>
                      <a:pt x="299" y="481"/>
                    </a:cubicBezTo>
                    <a:cubicBezTo>
                      <a:pt x="351" y="494"/>
                      <a:pt x="400" y="501"/>
                      <a:pt x="441" y="501"/>
                    </a:cubicBezTo>
                    <a:cubicBezTo>
                      <a:pt x="481" y="501"/>
                      <a:pt x="514" y="495"/>
                      <a:pt x="537" y="483"/>
                    </a:cubicBezTo>
                    <a:cubicBezTo>
                      <a:pt x="558" y="474"/>
                      <a:pt x="573" y="456"/>
                      <a:pt x="582" y="433"/>
                    </a:cubicBezTo>
                    <a:cubicBezTo>
                      <a:pt x="592" y="410"/>
                      <a:pt x="596" y="382"/>
                      <a:pt x="596" y="349"/>
                    </a:cubicBezTo>
                    <a:cubicBezTo>
                      <a:pt x="596" y="295"/>
                      <a:pt x="584" y="228"/>
                      <a:pt x="560" y="155"/>
                    </a:cubicBezTo>
                    <a:cubicBezTo>
                      <a:pt x="556" y="156"/>
                      <a:pt x="556" y="156"/>
                      <a:pt x="556" y="156"/>
                    </a:cubicBezTo>
                    <a:cubicBezTo>
                      <a:pt x="560" y="155"/>
                      <a:pt x="560" y="155"/>
                      <a:pt x="560" y="155"/>
                    </a:cubicBezTo>
                    <a:cubicBezTo>
                      <a:pt x="537" y="80"/>
                      <a:pt x="511" y="24"/>
                      <a:pt x="500" y="0"/>
                    </a:cubicBezTo>
                    <a:cubicBezTo>
                      <a:pt x="493" y="4"/>
                      <a:pt x="493" y="4"/>
                      <a:pt x="493" y="4"/>
                    </a:cubicBezTo>
                    <a:cubicBezTo>
                      <a:pt x="504" y="27"/>
                      <a:pt x="529" y="82"/>
                      <a:pt x="552" y="157"/>
                    </a:cubicBezTo>
                    <a:cubicBezTo>
                      <a:pt x="552" y="157"/>
                      <a:pt x="552" y="157"/>
                      <a:pt x="552" y="157"/>
                    </a:cubicBezTo>
                    <a:cubicBezTo>
                      <a:pt x="552" y="157"/>
                      <a:pt x="552" y="157"/>
                      <a:pt x="552" y="157"/>
                    </a:cubicBezTo>
                    <a:cubicBezTo>
                      <a:pt x="576" y="230"/>
                      <a:pt x="588" y="296"/>
                      <a:pt x="588" y="349"/>
                    </a:cubicBezTo>
                    <a:cubicBezTo>
                      <a:pt x="588" y="381"/>
                      <a:pt x="584" y="409"/>
                      <a:pt x="575" y="430"/>
                    </a:cubicBezTo>
                    <a:cubicBezTo>
                      <a:pt x="566" y="452"/>
                      <a:pt x="552" y="467"/>
                      <a:pt x="534" y="476"/>
                    </a:cubicBezTo>
                    <a:cubicBezTo>
                      <a:pt x="512" y="487"/>
                      <a:pt x="480" y="493"/>
                      <a:pt x="441" y="493"/>
                    </a:cubicBezTo>
                    <a:cubicBezTo>
                      <a:pt x="401" y="493"/>
                      <a:pt x="353" y="486"/>
                      <a:pt x="301" y="473"/>
                    </a:cubicBezTo>
                    <a:cubicBezTo>
                      <a:pt x="199" y="448"/>
                      <a:pt x="117" y="422"/>
                      <a:pt x="53" y="391"/>
                    </a:cubicBezTo>
                    <a:cubicBezTo>
                      <a:pt x="43" y="386"/>
                      <a:pt x="37" y="382"/>
                      <a:pt x="30" y="375"/>
                    </a:cubicBezTo>
                    <a:cubicBezTo>
                      <a:pt x="23" y="369"/>
                      <a:pt x="16" y="361"/>
                      <a:pt x="6" y="350"/>
                    </a:cubicBezTo>
                    <a:cubicBezTo>
                      <a:pt x="0" y="355"/>
                      <a:pt x="0" y="355"/>
                      <a:pt x="0" y="355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6" name="Freeform 83">
                <a:extLst>
                  <a:ext uri="{FF2B5EF4-FFF2-40B4-BE49-F238E27FC236}">
                    <a16:creationId xmlns:a16="http://schemas.microsoft.com/office/drawing/2014/main" id="{14D01E51-56C5-3919-FC8A-6D44AA971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011"/>
                <a:ext cx="83" cy="139"/>
              </a:xfrm>
              <a:custGeom>
                <a:avLst/>
                <a:gdLst>
                  <a:gd name="T0" fmla="*/ 29 w 33"/>
                  <a:gd name="T1" fmla="*/ 2 h 52"/>
                  <a:gd name="T2" fmla="*/ 27 w 33"/>
                  <a:gd name="T3" fmla="*/ 14 h 52"/>
                  <a:gd name="T4" fmla="*/ 22 w 33"/>
                  <a:gd name="T5" fmla="*/ 37 h 52"/>
                  <a:gd name="T6" fmla="*/ 17 w 33"/>
                  <a:gd name="T7" fmla="*/ 45 h 52"/>
                  <a:gd name="T8" fmla="*/ 9 w 33"/>
                  <a:gd name="T9" fmla="*/ 48 h 52"/>
                  <a:gd name="T10" fmla="*/ 9 w 33"/>
                  <a:gd name="T11" fmla="*/ 50 h 52"/>
                  <a:gd name="T12" fmla="*/ 9 w 33"/>
                  <a:gd name="T13" fmla="*/ 48 h 52"/>
                  <a:gd name="T14" fmla="*/ 4 w 33"/>
                  <a:gd name="T15" fmla="*/ 46 h 52"/>
                  <a:gd name="T16" fmla="*/ 1 w 33"/>
                  <a:gd name="T17" fmla="*/ 46 h 52"/>
                  <a:gd name="T18" fmla="*/ 1 w 33"/>
                  <a:gd name="T19" fmla="*/ 49 h 52"/>
                  <a:gd name="T20" fmla="*/ 9 w 33"/>
                  <a:gd name="T21" fmla="*/ 52 h 52"/>
                  <a:gd name="T22" fmla="*/ 9 w 33"/>
                  <a:gd name="T23" fmla="*/ 52 h 52"/>
                  <a:gd name="T24" fmla="*/ 22 w 33"/>
                  <a:gd name="T25" fmla="*/ 45 h 52"/>
                  <a:gd name="T26" fmla="*/ 30 w 33"/>
                  <a:gd name="T27" fmla="*/ 23 h 52"/>
                  <a:gd name="T28" fmla="*/ 33 w 33"/>
                  <a:gd name="T29" fmla="*/ 3 h 52"/>
                  <a:gd name="T30" fmla="*/ 32 w 33"/>
                  <a:gd name="T31" fmla="*/ 0 h 52"/>
                  <a:gd name="T32" fmla="*/ 29 w 33"/>
                  <a:gd name="T33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52">
                    <a:moveTo>
                      <a:pt x="29" y="2"/>
                    </a:moveTo>
                    <a:cubicBezTo>
                      <a:pt x="28" y="5"/>
                      <a:pt x="28" y="9"/>
                      <a:pt x="27" y="14"/>
                    </a:cubicBezTo>
                    <a:cubicBezTo>
                      <a:pt x="26" y="22"/>
                      <a:pt x="25" y="30"/>
                      <a:pt x="22" y="37"/>
                    </a:cubicBezTo>
                    <a:cubicBezTo>
                      <a:pt x="21" y="40"/>
                      <a:pt x="19" y="43"/>
                      <a:pt x="17" y="45"/>
                    </a:cubicBezTo>
                    <a:cubicBezTo>
                      <a:pt x="15" y="47"/>
                      <a:pt x="12" y="48"/>
                      <a:pt x="9" y="48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48"/>
                      <a:pt x="5" y="47"/>
                      <a:pt x="4" y="46"/>
                    </a:cubicBezTo>
                    <a:cubicBezTo>
                      <a:pt x="3" y="45"/>
                      <a:pt x="2" y="45"/>
                      <a:pt x="1" y="46"/>
                    </a:cubicBezTo>
                    <a:cubicBezTo>
                      <a:pt x="0" y="47"/>
                      <a:pt x="0" y="48"/>
                      <a:pt x="1" y="49"/>
                    </a:cubicBezTo>
                    <a:cubicBezTo>
                      <a:pt x="3" y="51"/>
                      <a:pt x="5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5" y="52"/>
                      <a:pt x="19" y="49"/>
                      <a:pt x="22" y="45"/>
                    </a:cubicBezTo>
                    <a:cubicBezTo>
                      <a:pt x="27" y="39"/>
                      <a:pt x="29" y="31"/>
                      <a:pt x="30" y="23"/>
                    </a:cubicBezTo>
                    <a:cubicBezTo>
                      <a:pt x="31" y="15"/>
                      <a:pt x="32" y="7"/>
                      <a:pt x="33" y="3"/>
                    </a:cubicBezTo>
                    <a:cubicBezTo>
                      <a:pt x="33" y="2"/>
                      <a:pt x="33" y="1"/>
                      <a:pt x="32" y="0"/>
                    </a:cubicBezTo>
                    <a:cubicBezTo>
                      <a:pt x="31" y="0"/>
                      <a:pt x="29" y="1"/>
                      <a:pt x="2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7" name="Freeform 84">
                <a:extLst>
                  <a:ext uri="{FF2B5EF4-FFF2-40B4-BE49-F238E27FC236}">
                    <a16:creationId xmlns:a16="http://schemas.microsoft.com/office/drawing/2014/main" id="{7441F03B-B4E0-97B3-DD0C-09C95B0BF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1019"/>
                <a:ext cx="93" cy="109"/>
              </a:xfrm>
              <a:custGeom>
                <a:avLst/>
                <a:gdLst>
                  <a:gd name="T0" fmla="*/ 34 w 37"/>
                  <a:gd name="T1" fmla="*/ 0 h 41"/>
                  <a:gd name="T2" fmla="*/ 31 w 37"/>
                  <a:gd name="T3" fmla="*/ 2 h 41"/>
                  <a:gd name="T4" fmla="*/ 23 w 37"/>
                  <a:gd name="T5" fmla="*/ 12 h 41"/>
                  <a:gd name="T6" fmla="*/ 10 w 37"/>
                  <a:gd name="T7" fmla="*/ 32 h 41"/>
                  <a:gd name="T8" fmla="*/ 12 w 37"/>
                  <a:gd name="T9" fmla="*/ 33 h 41"/>
                  <a:gd name="T10" fmla="*/ 11 w 37"/>
                  <a:gd name="T11" fmla="*/ 32 h 41"/>
                  <a:gd name="T12" fmla="*/ 5 w 37"/>
                  <a:gd name="T13" fmla="*/ 36 h 41"/>
                  <a:gd name="T14" fmla="*/ 2 w 37"/>
                  <a:gd name="T15" fmla="*/ 37 h 41"/>
                  <a:gd name="T16" fmla="*/ 1 w 37"/>
                  <a:gd name="T17" fmla="*/ 37 h 41"/>
                  <a:gd name="T18" fmla="*/ 1 w 37"/>
                  <a:gd name="T19" fmla="*/ 37 h 41"/>
                  <a:gd name="T20" fmla="*/ 0 w 37"/>
                  <a:gd name="T21" fmla="*/ 40 h 41"/>
                  <a:gd name="T22" fmla="*/ 3 w 37"/>
                  <a:gd name="T23" fmla="*/ 41 h 41"/>
                  <a:gd name="T24" fmla="*/ 6 w 37"/>
                  <a:gd name="T25" fmla="*/ 39 h 41"/>
                  <a:gd name="T26" fmla="*/ 13 w 37"/>
                  <a:gd name="T27" fmla="*/ 35 h 41"/>
                  <a:gd name="T28" fmla="*/ 14 w 37"/>
                  <a:gd name="T29" fmla="*/ 34 h 41"/>
                  <a:gd name="T30" fmla="*/ 26 w 37"/>
                  <a:gd name="T31" fmla="*/ 14 h 41"/>
                  <a:gd name="T32" fmla="*/ 31 w 37"/>
                  <a:gd name="T33" fmla="*/ 8 h 41"/>
                  <a:gd name="T34" fmla="*/ 33 w 37"/>
                  <a:gd name="T35" fmla="*/ 5 h 41"/>
                  <a:gd name="T36" fmla="*/ 35 w 37"/>
                  <a:gd name="T37" fmla="*/ 4 h 41"/>
                  <a:gd name="T38" fmla="*/ 36 w 37"/>
                  <a:gd name="T39" fmla="*/ 2 h 41"/>
                  <a:gd name="T40" fmla="*/ 34 w 37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1">
                    <a:moveTo>
                      <a:pt x="34" y="0"/>
                    </a:moveTo>
                    <a:cubicBezTo>
                      <a:pt x="33" y="1"/>
                      <a:pt x="32" y="1"/>
                      <a:pt x="31" y="2"/>
                    </a:cubicBezTo>
                    <a:cubicBezTo>
                      <a:pt x="28" y="5"/>
                      <a:pt x="24" y="9"/>
                      <a:pt x="23" y="12"/>
                    </a:cubicBezTo>
                    <a:cubicBezTo>
                      <a:pt x="20" y="17"/>
                      <a:pt x="18" y="21"/>
                      <a:pt x="10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9" y="33"/>
                      <a:pt x="7" y="35"/>
                      <a:pt x="5" y="36"/>
                    </a:cubicBezTo>
                    <a:cubicBezTo>
                      <a:pt x="4" y="36"/>
                      <a:pt x="3" y="37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0" y="38"/>
                      <a:pt x="0" y="39"/>
                      <a:pt x="0" y="40"/>
                    </a:cubicBezTo>
                    <a:cubicBezTo>
                      <a:pt x="0" y="41"/>
                      <a:pt x="2" y="41"/>
                      <a:pt x="3" y="41"/>
                    </a:cubicBezTo>
                    <a:cubicBezTo>
                      <a:pt x="3" y="41"/>
                      <a:pt x="4" y="40"/>
                      <a:pt x="6" y="39"/>
                    </a:cubicBezTo>
                    <a:cubicBezTo>
                      <a:pt x="9" y="38"/>
                      <a:pt x="11" y="37"/>
                      <a:pt x="13" y="35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21" y="23"/>
                      <a:pt x="24" y="19"/>
                      <a:pt x="26" y="14"/>
                    </a:cubicBezTo>
                    <a:cubicBezTo>
                      <a:pt x="27" y="12"/>
                      <a:pt x="29" y="10"/>
                      <a:pt x="31" y="8"/>
                    </a:cubicBezTo>
                    <a:cubicBezTo>
                      <a:pt x="31" y="7"/>
                      <a:pt x="32" y="6"/>
                      <a:pt x="33" y="5"/>
                    </a:cubicBezTo>
                    <a:cubicBezTo>
                      <a:pt x="34" y="5"/>
                      <a:pt x="35" y="4"/>
                      <a:pt x="35" y="4"/>
                    </a:cubicBezTo>
                    <a:cubicBezTo>
                      <a:pt x="36" y="4"/>
                      <a:pt x="37" y="3"/>
                      <a:pt x="36" y="2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08" name="Freeform 85">
                <a:extLst>
                  <a:ext uri="{FF2B5EF4-FFF2-40B4-BE49-F238E27FC236}">
                    <a16:creationId xmlns:a16="http://schemas.microsoft.com/office/drawing/2014/main" id="{AFBFD4C4-6020-D509-FEF8-87862189F3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2" y="1067"/>
                <a:ext cx="212" cy="496"/>
              </a:xfrm>
              <a:custGeom>
                <a:avLst/>
                <a:gdLst>
                  <a:gd name="T0" fmla="*/ 6 w 85"/>
                  <a:gd name="T1" fmla="*/ 151 h 186"/>
                  <a:gd name="T2" fmla="*/ 0 w 85"/>
                  <a:gd name="T3" fmla="*/ 179 h 186"/>
                  <a:gd name="T4" fmla="*/ 0 w 85"/>
                  <a:gd name="T5" fmla="*/ 186 h 186"/>
                  <a:gd name="T6" fmla="*/ 2 w 85"/>
                  <a:gd name="T7" fmla="*/ 186 h 186"/>
                  <a:gd name="T8" fmla="*/ 6 w 85"/>
                  <a:gd name="T9" fmla="*/ 151 h 186"/>
                  <a:gd name="T10" fmla="*/ 85 w 85"/>
                  <a:gd name="T11" fmla="*/ 0 h 186"/>
                  <a:gd name="T12" fmla="*/ 84 w 85"/>
                  <a:gd name="T13" fmla="*/ 2 h 186"/>
                  <a:gd name="T14" fmla="*/ 81 w 85"/>
                  <a:gd name="T15" fmla="*/ 32 h 186"/>
                  <a:gd name="T16" fmla="*/ 85 w 85"/>
                  <a:gd name="T17" fmla="*/ 0 h 186"/>
                  <a:gd name="T18" fmla="*/ 85 w 85"/>
                  <a:gd name="T1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186">
                    <a:moveTo>
                      <a:pt x="6" y="151"/>
                    </a:moveTo>
                    <a:cubicBezTo>
                      <a:pt x="3" y="160"/>
                      <a:pt x="1" y="170"/>
                      <a:pt x="0" y="179"/>
                    </a:cubicBezTo>
                    <a:cubicBezTo>
                      <a:pt x="0" y="182"/>
                      <a:pt x="0" y="184"/>
                      <a:pt x="0" y="186"/>
                    </a:cubicBezTo>
                    <a:cubicBezTo>
                      <a:pt x="2" y="186"/>
                      <a:pt x="2" y="186"/>
                      <a:pt x="2" y="186"/>
                    </a:cubicBezTo>
                    <a:cubicBezTo>
                      <a:pt x="3" y="174"/>
                      <a:pt x="4" y="162"/>
                      <a:pt x="6" y="151"/>
                    </a:cubicBezTo>
                    <a:moveTo>
                      <a:pt x="85" y="0"/>
                    </a:moveTo>
                    <a:cubicBezTo>
                      <a:pt x="84" y="0"/>
                      <a:pt x="84" y="1"/>
                      <a:pt x="84" y="2"/>
                    </a:cubicBezTo>
                    <a:cubicBezTo>
                      <a:pt x="83" y="10"/>
                      <a:pt x="82" y="21"/>
                      <a:pt x="81" y="32"/>
                    </a:cubicBezTo>
                    <a:cubicBezTo>
                      <a:pt x="83" y="21"/>
                      <a:pt x="84" y="11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5009" name="Picture 86">
                <a:extLst>
                  <a:ext uri="{FF2B5EF4-FFF2-40B4-BE49-F238E27FC236}">
                    <a16:creationId xmlns:a16="http://schemas.microsoft.com/office/drawing/2014/main" id="{85DA3CD4-00A8-6F48-F74F-589EA4B588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alphaModFix amt="5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16" y="1055"/>
                <a:ext cx="233" cy="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10" name="Freeform 87">
                <a:extLst>
                  <a:ext uri="{FF2B5EF4-FFF2-40B4-BE49-F238E27FC236}">
                    <a16:creationId xmlns:a16="http://schemas.microsoft.com/office/drawing/2014/main" id="{31E040F6-826E-BAE1-B1AC-0EB3A1F6E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544"/>
                <a:ext cx="3" cy="51"/>
              </a:xfrm>
              <a:custGeom>
                <a:avLst/>
                <a:gdLst>
                  <a:gd name="T0" fmla="*/ 1 w 1"/>
                  <a:gd name="T1" fmla="*/ 0 h 19"/>
                  <a:gd name="T2" fmla="*/ 0 w 1"/>
                  <a:gd name="T3" fmla="*/ 14 h 19"/>
                  <a:gd name="T4" fmla="*/ 0 w 1"/>
                  <a:gd name="T5" fmla="*/ 15 h 19"/>
                  <a:gd name="T6" fmla="*/ 0 w 1"/>
                  <a:gd name="T7" fmla="*/ 19 h 19"/>
                  <a:gd name="T8" fmla="*/ 1 w 1"/>
                  <a:gd name="T9" fmla="*/ 19 h 19"/>
                  <a:gd name="T10" fmla="*/ 1 w 1"/>
                  <a:gd name="T11" fmla="*/ 9 h 19"/>
                  <a:gd name="T12" fmla="*/ 1 w 1"/>
                  <a:gd name="T13" fmla="*/ 7 h 19"/>
                  <a:gd name="T14" fmla="*/ 1 w 1"/>
                  <a:gd name="T15" fmla="*/ 7 h 19"/>
                  <a:gd name="T16" fmla="*/ 1 w 1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9">
                    <a:moveTo>
                      <a:pt x="1" y="0"/>
                    </a:moveTo>
                    <a:cubicBezTo>
                      <a:pt x="1" y="5"/>
                      <a:pt x="0" y="10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1" y="11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5"/>
                      <a:pt x="1" y="3"/>
                      <a:pt x="1" y="0"/>
                    </a:cubicBezTo>
                  </a:path>
                </a:pathLst>
              </a:custGeom>
              <a:solidFill>
                <a:srgbClr val="D6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1" name="Freeform 88">
                <a:extLst>
                  <a:ext uri="{FF2B5EF4-FFF2-40B4-BE49-F238E27FC236}">
                    <a16:creationId xmlns:a16="http://schemas.microsoft.com/office/drawing/2014/main" id="{99E18308-1302-2630-6323-68478A2B5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582"/>
                <a:ext cx="0" cy="13"/>
              </a:xfrm>
              <a:custGeom>
                <a:avLst/>
                <a:gdLst>
                  <a:gd name="T0" fmla="*/ 0 h 5"/>
                  <a:gd name="T1" fmla="*/ 3 h 5"/>
                  <a:gd name="T2" fmla="*/ 5 h 5"/>
                  <a:gd name="T3" fmla="*/ 1 h 5"/>
                  <a:gd name="T4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2" name="Freeform 89">
                <a:extLst>
                  <a:ext uri="{FF2B5EF4-FFF2-40B4-BE49-F238E27FC236}">
                    <a16:creationId xmlns:a16="http://schemas.microsoft.com/office/drawing/2014/main" id="{4A1A5FC7-882F-9E8C-1E20-832B33A32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563"/>
                <a:ext cx="10" cy="32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2 h 12"/>
                  <a:gd name="T4" fmla="*/ 0 w 4"/>
                  <a:gd name="T5" fmla="*/ 12 h 12"/>
                  <a:gd name="T6" fmla="*/ 1 w 4"/>
                  <a:gd name="T7" fmla="*/ 12 h 12"/>
                  <a:gd name="T8" fmla="*/ 1 w 4"/>
                  <a:gd name="T9" fmla="*/ 12 h 12"/>
                  <a:gd name="T10" fmla="*/ 3 w 4"/>
                  <a:gd name="T11" fmla="*/ 10 h 12"/>
                  <a:gd name="T12" fmla="*/ 4 w 4"/>
                  <a:gd name="T13" fmla="*/ 0 h 12"/>
                  <a:gd name="T14" fmla="*/ 2 w 4"/>
                  <a:gd name="T15" fmla="*/ 0 h 12"/>
                  <a:gd name="T16" fmla="*/ 0 w 4"/>
                  <a:gd name="T17" fmla="*/ 0 h 12"/>
                  <a:gd name="T18" fmla="*/ 0 w 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3" y="12"/>
                      <a:pt x="3" y="10"/>
                    </a:cubicBezTo>
                    <a:cubicBezTo>
                      <a:pt x="3" y="7"/>
                      <a:pt x="3" y="4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3" name="Freeform 90">
                <a:extLst>
                  <a:ext uri="{FF2B5EF4-FFF2-40B4-BE49-F238E27FC236}">
                    <a16:creationId xmlns:a16="http://schemas.microsoft.com/office/drawing/2014/main" id="{1AB07F22-E26C-2DB1-76B4-5E87AA7B0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1707"/>
                <a:ext cx="30" cy="93"/>
              </a:xfrm>
              <a:custGeom>
                <a:avLst/>
                <a:gdLst>
                  <a:gd name="T0" fmla="*/ 1 w 12"/>
                  <a:gd name="T1" fmla="*/ 3 h 35"/>
                  <a:gd name="T2" fmla="*/ 2 w 12"/>
                  <a:gd name="T3" fmla="*/ 9 h 35"/>
                  <a:gd name="T4" fmla="*/ 5 w 12"/>
                  <a:gd name="T5" fmla="*/ 23 h 35"/>
                  <a:gd name="T6" fmla="*/ 7 w 12"/>
                  <a:gd name="T7" fmla="*/ 29 h 35"/>
                  <a:gd name="T8" fmla="*/ 8 w 12"/>
                  <a:gd name="T9" fmla="*/ 33 h 35"/>
                  <a:gd name="T10" fmla="*/ 11 w 12"/>
                  <a:gd name="T11" fmla="*/ 34 h 35"/>
                  <a:gd name="T12" fmla="*/ 12 w 12"/>
                  <a:gd name="T13" fmla="*/ 31 h 35"/>
                  <a:gd name="T14" fmla="*/ 10 w 12"/>
                  <a:gd name="T15" fmla="*/ 26 h 35"/>
                  <a:gd name="T16" fmla="*/ 7 w 12"/>
                  <a:gd name="T17" fmla="*/ 13 h 35"/>
                  <a:gd name="T18" fmla="*/ 5 w 12"/>
                  <a:gd name="T19" fmla="*/ 2 h 35"/>
                  <a:gd name="T20" fmla="*/ 2 w 12"/>
                  <a:gd name="T21" fmla="*/ 1 h 35"/>
                  <a:gd name="T22" fmla="*/ 1 w 12"/>
                  <a:gd name="T2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35">
                    <a:moveTo>
                      <a:pt x="1" y="3"/>
                    </a:moveTo>
                    <a:cubicBezTo>
                      <a:pt x="1" y="4"/>
                      <a:pt x="2" y="7"/>
                      <a:pt x="2" y="9"/>
                    </a:cubicBezTo>
                    <a:cubicBezTo>
                      <a:pt x="3" y="13"/>
                      <a:pt x="4" y="18"/>
                      <a:pt x="5" y="23"/>
                    </a:cubicBezTo>
                    <a:cubicBezTo>
                      <a:pt x="6" y="25"/>
                      <a:pt x="6" y="27"/>
                      <a:pt x="7" y="29"/>
                    </a:cubicBezTo>
                    <a:cubicBezTo>
                      <a:pt x="7" y="31"/>
                      <a:pt x="8" y="32"/>
                      <a:pt x="8" y="33"/>
                    </a:cubicBezTo>
                    <a:cubicBezTo>
                      <a:pt x="9" y="34"/>
                      <a:pt x="10" y="35"/>
                      <a:pt x="11" y="34"/>
                    </a:cubicBezTo>
                    <a:cubicBezTo>
                      <a:pt x="12" y="34"/>
                      <a:pt x="12" y="32"/>
                      <a:pt x="12" y="31"/>
                    </a:cubicBezTo>
                    <a:cubicBezTo>
                      <a:pt x="11" y="31"/>
                      <a:pt x="11" y="29"/>
                      <a:pt x="10" y="26"/>
                    </a:cubicBezTo>
                    <a:cubicBezTo>
                      <a:pt x="9" y="22"/>
                      <a:pt x="8" y="17"/>
                      <a:pt x="7" y="13"/>
                    </a:cubicBezTo>
                    <a:cubicBezTo>
                      <a:pt x="6" y="8"/>
                      <a:pt x="5" y="4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4" name="Freeform 91">
                <a:extLst>
                  <a:ext uri="{FF2B5EF4-FFF2-40B4-BE49-F238E27FC236}">
                    <a16:creationId xmlns:a16="http://schemas.microsoft.com/office/drawing/2014/main" id="{7DD7D17C-442A-73A4-3D1D-A5970B3FE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870"/>
                <a:ext cx="306" cy="88"/>
              </a:xfrm>
              <a:custGeom>
                <a:avLst/>
                <a:gdLst>
                  <a:gd name="T0" fmla="*/ 6 w 122"/>
                  <a:gd name="T1" fmla="*/ 23 h 33"/>
                  <a:gd name="T2" fmla="*/ 3 w 122"/>
                  <a:gd name="T3" fmla="*/ 22 h 33"/>
                  <a:gd name="T4" fmla="*/ 2 w 122"/>
                  <a:gd name="T5" fmla="*/ 24 h 33"/>
                  <a:gd name="T6" fmla="*/ 4 w 122"/>
                  <a:gd name="T7" fmla="*/ 25 h 33"/>
                  <a:gd name="T8" fmla="*/ 35 w 122"/>
                  <a:gd name="T9" fmla="*/ 7 h 33"/>
                  <a:gd name="T10" fmla="*/ 66 w 122"/>
                  <a:gd name="T11" fmla="*/ 4 h 33"/>
                  <a:gd name="T12" fmla="*/ 72 w 122"/>
                  <a:gd name="T13" fmla="*/ 5 h 33"/>
                  <a:gd name="T14" fmla="*/ 86 w 122"/>
                  <a:gd name="T15" fmla="*/ 8 h 33"/>
                  <a:gd name="T16" fmla="*/ 100 w 122"/>
                  <a:gd name="T17" fmla="*/ 13 h 33"/>
                  <a:gd name="T18" fmla="*/ 100 w 122"/>
                  <a:gd name="T19" fmla="*/ 13 h 33"/>
                  <a:gd name="T20" fmla="*/ 100 w 122"/>
                  <a:gd name="T21" fmla="*/ 13 h 33"/>
                  <a:gd name="T22" fmla="*/ 117 w 122"/>
                  <a:gd name="T23" fmla="*/ 30 h 33"/>
                  <a:gd name="T24" fmla="*/ 118 w 122"/>
                  <a:gd name="T25" fmla="*/ 33 h 33"/>
                  <a:gd name="T26" fmla="*/ 120 w 122"/>
                  <a:gd name="T27" fmla="*/ 30 h 33"/>
                  <a:gd name="T28" fmla="*/ 122 w 122"/>
                  <a:gd name="T29" fmla="*/ 25 h 33"/>
                  <a:gd name="T30" fmla="*/ 119 w 122"/>
                  <a:gd name="T31" fmla="*/ 24 h 33"/>
                  <a:gd name="T32" fmla="*/ 116 w 122"/>
                  <a:gd name="T33" fmla="*/ 28 h 33"/>
                  <a:gd name="T34" fmla="*/ 118 w 122"/>
                  <a:gd name="T35" fmla="*/ 29 h 33"/>
                  <a:gd name="T36" fmla="*/ 120 w 122"/>
                  <a:gd name="T37" fmla="*/ 28 h 33"/>
                  <a:gd name="T38" fmla="*/ 102 w 122"/>
                  <a:gd name="T39" fmla="*/ 9 h 33"/>
                  <a:gd name="T40" fmla="*/ 101 w 122"/>
                  <a:gd name="T41" fmla="*/ 11 h 33"/>
                  <a:gd name="T42" fmla="*/ 102 w 122"/>
                  <a:gd name="T43" fmla="*/ 9 h 33"/>
                  <a:gd name="T44" fmla="*/ 87 w 122"/>
                  <a:gd name="T45" fmla="*/ 4 h 33"/>
                  <a:gd name="T46" fmla="*/ 73 w 122"/>
                  <a:gd name="T47" fmla="*/ 1 h 33"/>
                  <a:gd name="T48" fmla="*/ 66 w 122"/>
                  <a:gd name="T49" fmla="*/ 0 h 33"/>
                  <a:gd name="T50" fmla="*/ 35 w 122"/>
                  <a:gd name="T51" fmla="*/ 3 h 33"/>
                  <a:gd name="T52" fmla="*/ 1 w 122"/>
                  <a:gd name="T53" fmla="*/ 23 h 33"/>
                  <a:gd name="T54" fmla="*/ 0 w 122"/>
                  <a:gd name="T55" fmla="*/ 25 h 33"/>
                  <a:gd name="T56" fmla="*/ 2 w 122"/>
                  <a:gd name="T57" fmla="*/ 26 h 33"/>
                  <a:gd name="T58" fmla="*/ 4 w 122"/>
                  <a:gd name="T59" fmla="*/ 27 h 33"/>
                  <a:gd name="T60" fmla="*/ 6 w 122"/>
                  <a:gd name="T61" fmla="*/ 2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33">
                    <a:moveTo>
                      <a:pt x="6" y="23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11" y="14"/>
                      <a:pt x="24" y="7"/>
                      <a:pt x="35" y="7"/>
                    </a:cubicBezTo>
                    <a:cubicBezTo>
                      <a:pt x="45" y="6"/>
                      <a:pt x="57" y="4"/>
                      <a:pt x="66" y="4"/>
                    </a:cubicBezTo>
                    <a:cubicBezTo>
                      <a:pt x="68" y="4"/>
                      <a:pt x="71" y="4"/>
                      <a:pt x="72" y="5"/>
                    </a:cubicBezTo>
                    <a:cubicBezTo>
                      <a:pt x="76" y="6"/>
                      <a:pt x="81" y="7"/>
                      <a:pt x="86" y="8"/>
                    </a:cubicBezTo>
                    <a:cubicBezTo>
                      <a:pt x="92" y="9"/>
                      <a:pt x="96" y="10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7" y="18"/>
                      <a:pt x="112" y="23"/>
                      <a:pt x="117" y="30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20" y="30"/>
                      <a:pt x="120" y="30"/>
                      <a:pt x="120" y="30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15" y="21"/>
                      <a:pt x="109" y="15"/>
                      <a:pt x="102" y="9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98" y="6"/>
                      <a:pt x="93" y="5"/>
                      <a:pt x="87" y="4"/>
                    </a:cubicBezTo>
                    <a:cubicBezTo>
                      <a:pt x="82" y="3"/>
                      <a:pt x="77" y="2"/>
                      <a:pt x="73" y="1"/>
                    </a:cubicBezTo>
                    <a:cubicBezTo>
                      <a:pt x="71" y="0"/>
                      <a:pt x="69" y="0"/>
                      <a:pt x="66" y="0"/>
                    </a:cubicBezTo>
                    <a:cubicBezTo>
                      <a:pt x="57" y="0"/>
                      <a:pt x="44" y="2"/>
                      <a:pt x="35" y="3"/>
                    </a:cubicBezTo>
                    <a:cubicBezTo>
                      <a:pt x="22" y="3"/>
                      <a:pt x="9" y="11"/>
                      <a:pt x="1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6" y="23"/>
                      <a:pt x="6" y="23"/>
                      <a:pt x="6" y="23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5" name="Oval 92">
                <a:extLst>
                  <a:ext uri="{FF2B5EF4-FFF2-40B4-BE49-F238E27FC236}">
                    <a16:creationId xmlns:a16="http://schemas.microsoft.com/office/drawing/2014/main" id="{50E420E3-169A-4B5B-44C0-B0296F0F6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1" y="1246"/>
                <a:ext cx="278" cy="74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6" name="Oval 93">
                <a:extLst>
                  <a:ext uri="{FF2B5EF4-FFF2-40B4-BE49-F238E27FC236}">
                    <a16:creationId xmlns:a16="http://schemas.microsoft.com/office/drawing/2014/main" id="{D6BE9FCD-BC15-936F-C57A-B6B547F22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1262"/>
                <a:ext cx="213" cy="42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7" name="Freeform 94">
                <a:extLst>
                  <a:ext uri="{FF2B5EF4-FFF2-40B4-BE49-F238E27FC236}">
                    <a16:creationId xmlns:a16="http://schemas.microsoft.com/office/drawing/2014/main" id="{AE0CC0A5-9479-B4F3-4E75-2C2B87A27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262"/>
                <a:ext cx="213" cy="29"/>
              </a:xfrm>
              <a:custGeom>
                <a:avLst/>
                <a:gdLst>
                  <a:gd name="T0" fmla="*/ 5 w 85"/>
                  <a:gd name="T1" fmla="*/ 11 h 11"/>
                  <a:gd name="T2" fmla="*/ 42 w 85"/>
                  <a:gd name="T3" fmla="*/ 7 h 11"/>
                  <a:gd name="T4" fmla="*/ 80 w 85"/>
                  <a:gd name="T5" fmla="*/ 11 h 11"/>
                  <a:gd name="T6" fmla="*/ 85 w 85"/>
                  <a:gd name="T7" fmla="*/ 8 h 11"/>
                  <a:gd name="T8" fmla="*/ 42 w 85"/>
                  <a:gd name="T9" fmla="*/ 0 h 11"/>
                  <a:gd name="T10" fmla="*/ 0 w 85"/>
                  <a:gd name="T11" fmla="*/ 8 h 11"/>
                  <a:gd name="T12" fmla="*/ 5 w 85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">
                    <a:moveTo>
                      <a:pt x="5" y="11"/>
                    </a:moveTo>
                    <a:cubicBezTo>
                      <a:pt x="12" y="9"/>
                      <a:pt x="26" y="7"/>
                      <a:pt x="42" y="7"/>
                    </a:cubicBezTo>
                    <a:cubicBezTo>
                      <a:pt x="59" y="7"/>
                      <a:pt x="73" y="9"/>
                      <a:pt x="80" y="11"/>
                    </a:cubicBezTo>
                    <a:cubicBezTo>
                      <a:pt x="83" y="10"/>
                      <a:pt x="85" y="9"/>
                      <a:pt x="85" y="8"/>
                    </a:cubicBezTo>
                    <a:cubicBezTo>
                      <a:pt x="85" y="3"/>
                      <a:pt x="66" y="0"/>
                      <a:pt x="42" y="0"/>
                    </a:cubicBezTo>
                    <a:cubicBezTo>
                      <a:pt x="19" y="0"/>
                      <a:pt x="0" y="3"/>
                      <a:pt x="0" y="8"/>
                    </a:cubicBezTo>
                    <a:cubicBezTo>
                      <a:pt x="0" y="9"/>
                      <a:pt x="2" y="10"/>
                      <a:pt x="5" y="11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8" name="Freeform 95">
                <a:extLst>
                  <a:ext uri="{FF2B5EF4-FFF2-40B4-BE49-F238E27FC236}">
                    <a16:creationId xmlns:a16="http://schemas.microsoft.com/office/drawing/2014/main" id="{E6C3FEB0-CADF-1868-3F6C-489148DD2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2" y="1715"/>
                <a:ext cx="17" cy="80"/>
              </a:xfrm>
              <a:custGeom>
                <a:avLst/>
                <a:gdLst>
                  <a:gd name="T0" fmla="*/ 3 w 7"/>
                  <a:gd name="T1" fmla="*/ 0 h 30"/>
                  <a:gd name="T2" fmla="*/ 1 w 7"/>
                  <a:gd name="T3" fmla="*/ 17 h 30"/>
                  <a:gd name="T4" fmla="*/ 0 w 7"/>
                  <a:gd name="T5" fmla="*/ 29 h 30"/>
                  <a:gd name="T6" fmla="*/ 3 w 7"/>
                  <a:gd name="T7" fmla="*/ 30 h 30"/>
                  <a:gd name="T8" fmla="*/ 5 w 7"/>
                  <a:gd name="T9" fmla="*/ 18 h 30"/>
                  <a:gd name="T10" fmla="*/ 7 w 7"/>
                  <a:gd name="T11" fmla="*/ 0 h 30"/>
                  <a:gd name="T12" fmla="*/ 3 w 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0">
                    <a:moveTo>
                      <a:pt x="3" y="0"/>
                    </a:moveTo>
                    <a:cubicBezTo>
                      <a:pt x="3" y="3"/>
                      <a:pt x="2" y="11"/>
                      <a:pt x="1" y="17"/>
                    </a:cubicBezTo>
                    <a:cubicBezTo>
                      <a:pt x="0" y="23"/>
                      <a:pt x="0" y="29"/>
                      <a:pt x="0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4" y="24"/>
                      <a:pt x="5" y="18"/>
                    </a:cubicBezTo>
                    <a:cubicBezTo>
                      <a:pt x="6" y="11"/>
                      <a:pt x="7" y="4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19" name="Freeform 96">
                <a:extLst>
                  <a:ext uri="{FF2B5EF4-FFF2-40B4-BE49-F238E27FC236}">
                    <a16:creationId xmlns:a16="http://schemas.microsoft.com/office/drawing/2014/main" id="{8356A446-95FE-FA1A-2E95-8691F81B0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1720"/>
                <a:ext cx="110" cy="56"/>
              </a:xfrm>
              <a:custGeom>
                <a:avLst/>
                <a:gdLst>
                  <a:gd name="T0" fmla="*/ 3 w 44"/>
                  <a:gd name="T1" fmla="*/ 21 h 21"/>
                  <a:gd name="T2" fmla="*/ 7 w 44"/>
                  <a:gd name="T3" fmla="*/ 17 h 21"/>
                  <a:gd name="T4" fmla="*/ 43 w 44"/>
                  <a:gd name="T5" fmla="*/ 4 h 21"/>
                  <a:gd name="T6" fmla="*/ 44 w 44"/>
                  <a:gd name="T7" fmla="*/ 4 h 21"/>
                  <a:gd name="T8" fmla="*/ 44 w 44"/>
                  <a:gd name="T9" fmla="*/ 0 h 21"/>
                  <a:gd name="T10" fmla="*/ 43 w 44"/>
                  <a:gd name="T11" fmla="*/ 0 h 21"/>
                  <a:gd name="T12" fmla="*/ 15 w 44"/>
                  <a:gd name="T13" fmla="*/ 8 h 21"/>
                  <a:gd name="T14" fmla="*/ 5 w 44"/>
                  <a:gd name="T15" fmla="*/ 14 h 21"/>
                  <a:gd name="T16" fmla="*/ 0 w 44"/>
                  <a:gd name="T17" fmla="*/ 18 h 21"/>
                  <a:gd name="T18" fmla="*/ 3 w 44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1">
                    <a:moveTo>
                      <a:pt x="3" y="21"/>
                    </a:moveTo>
                    <a:cubicBezTo>
                      <a:pt x="3" y="20"/>
                      <a:pt x="5" y="19"/>
                      <a:pt x="7" y="17"/>
                    </a:cubicBezTo>
                    <a:cubicBezTo>
                      <a:pt x="14" y="12"/>
                      <a:pt x="29" y="4"/>
                      <a:pt x="43" y="4"/>
                    </a:cubicBezTo>
                    <a:cubicBezTo>
                      <a:pt x="43" y="4"/>
                      <a:pt x="43" y="4"/>
                      <a:pt x="44" y="4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33" y="0"/>
                      <a:pt x="23" y="4"/>
                      <a:pt x="15" y="8"/>
                    </a:cubicBezTo>
                    <a:cubicBezTo>
                      <a:pt x="11" y="10"/>
                      <a:pt x="7" y="12"/>
                      <a:pt x="5" y="14"/>
                    </a:cubicBezTo>
                    <a:cubicBezTo>
                      <a:pt x="2" y="16"/>
                      <a:pt x="1" y="17"/>
                      <a:pt x="0" y="18"/>
                    </a:cubicBezTo>
                    <a:cubicBezTo>
                      <a:pt x="3" y="21"/>
                      <a:pt x="3" y="21"/>
                      <a:pt x="3" y="21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0" name="Freeform 97">
                <a:extLst>
                  <a:ext uri="{FF2B5EF4-FFF2-40B4-BE49-F238E27FC236}">
                    <a16:creationId xmlns:a16="http://schemas.microsoft.com/office/drawing/2014/main" id="{268E8665-3EB4-BC9D-26B7-500FB4514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459"/>
                <a:ext cx="80" cy="264"/>
              </a:xfrm>
              <a:custGeom>
                <a:avLst/>
                <a:gdLst>
                  <a:gd name="T0" fmla="*/ 11 w 32"/>
                  <a:gd name="T1" fmla="*/ 96 h 99"/>
                  <a:gd name="T2" fmla="*/ 4 w 32"/>
                  <a:gd name="T3" fmla="*/ 50 h 99"/>
                  <a:gd name="T4" fmla="*/ 12 w 32"/>
                  <a:gd name="T5" fmla="*/ 18 h 99"/>
                  <a:gd name="T6" fmla="*/ 31 w 32"/>
                  <a:gd name="T7" fmla="*/ 4 h 99"/>
                  <a:gd name="T8" fmla="*/ 32 w 32"/>
                  <a:gd name="T9" fmla="*/ 1 h 99"/>
                  <a:gd name="T10" fmla="*/ 29 w 32"/>
                  <a:gd name="T11" fmla="*/ 0 h 99"/>
                  <a:gd name="T12" fmla="*/ 9 w 32"/>
                  <a:gd name="T13" fmla="*/ 16 h 99"/>
                  <a:gd name="T14" fmla="*/ 0 w 32"/>
                  <a:gd name="T15" fmla="*/ 50 h 99"/>
                  <a:gd name="T16" fmla="*/ 7 w 32"/>
                  <a:gd name="T17" fmla="*/ 97 h 99"/>
                  <a:gd name="T18" fmla="*/ 10 w 32"/>
                  <a:gd name="T19" fmla="*/ 99 h 99"/>
                  <a:gd name="T20" fmla="*/ 11 w 32"/>
                  <a:gd name="T21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99">
                    <a:moveTo>
                      <a:pt x="11" y="96"/>
                    </a:moveTo>
                    <a:cubicBezTo>
                      <a:pt x="6" y="77"/>
                      <a:pt x="4" y="62"/>
                      <a:pt x="4" y="50"/>
                    </a:cubicBezTo>
                    <a:cubicBezTo>
                      <a:pt x="4" y="35"/>
                      <a:pt x="7" y="25"/>
                      <a:pt x="12" y="18"/>
                    </a:cubicBezTo>
                    <a:cubicBezTo>
                      <a:pt x="17" y="11"/>
                      <a:pt x="24" y="7"/>
                      <a:pt x="31" y="4"/>
                    </a:cubicBezTo>
                    <a:cubicBezTo>
                      <a:pt x="32" y="3"/>
                      <a:pt x="32" y="2"/>
                      <a:pt x="32" y="1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2" y="4"/>
                      <a:pt x="15" y="8"/>
                      <a:pt x="9" y="16"/>
                    </a:cubicBezTo>
                    <a:cubicBezTo>
                      <a:pt x="4" y="23"/>
                      <a:pt x="0" y="34"/>
                      <a:pt x="0" y="50"/>
                    </a:cubicBezTo>
                    <a:cubicBezTo>
                      <a:pt x="0" y="63"/>
                      <a:pt x="2" y="78"/>
                      <a:pt x="7" y="97"/>
                    </a:cubicBezTo>
                    <a:cubicBezTo>
                      <a:pt x="8" y="98"/>
                      <a:pt x="9" y="99"/>
                      <a:pt x="10" y="99"/>
                    </a:cubicBezTo>
                    <a:cubicBezTo>
                      <a:pt x="11" y="99"/>
                      <a:pt x="11" y="97"/>
                      <a:pt x="11" y="9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1" name="Freeform 98">
                <a:extLst>
                  <a:ext uri="{FF2B5EF4-FFF2-40B4-BE49-F238E27FC236}">
                    <a16:creationId xmlns:a16="http://schemas.microsoft.com/office/drawing/2014/main" id="{2282AB3E-01EA-C6CE-58A3-039126F26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787"/>
                <a:ext cx="90" cy="411"/>
              </a:xfrm>
              <a:custGeom>
                <a:avLst/>
                <a:gdLst>
                  <a:gd name="T0" fmla="*/ 4 w 36"/>
                  <a:gd name="T1" fmla="*/ 152 h 154"/>
                  <a:gd name="T2" fmla="*/ 23 w 36"/>
                  <a:gd name="T3" fmla="*/ 41 h 154"/>
                  <a:gd name="T4" fmla="*/ 36 w 36"/>
                  <a:gd name="T5" fmla="*/ 3 h 154"/>
                  <a:gd name="T6" fmla="*/ 34 w 36"/>
                  <a:gd name="T7" fmla="*/ 0 h 154"/>
                  <a:gd name="T8" fmla="*/ 32 w 36"/>
                  <a:gd name="T9" fmla="*/ 2 h 154"/>
                  <a:gd name="T10" fmla="*/ 19 w 36"/>
                  <a:gd name="T11" fmla="*/ 39 h 154"/>
                  <a:gd name="T12" fmla="*/ 0 w 36"/>
                  <a:gd name="T13" fmla="*/ 152 h 154"/>
                  <a:gd name="T14" fmla="*/ 2 w 36"/>
                  <a:gd name="T15" fmla="*/ 154 h 154"/>
                  <a:gd name="T16" fmla="*/ 4 w 36"/>
                  <a:gd name="T17" fmla="*/ 15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54">
                    <a:moveTo>
                      <a:pt x="4" y="152"/>
                    </a:moveTo>
                    <a:cubicBezTo>
                      <a:pt x="5" y="117"/>
                      <a:pt x="8" y="77"/>
                      <a:pt x="23" y="41"/>
                    </a:cubicBezTo>
                    <a:cubicBezTo>
                      <a:pt x="29" y="24"/>
                      <a:pt x="34" y="12"/>
                      <a:pt x="36" y="3"/>
                    </a:cubicBezTo>
                    <a:cubicBezTo>
                      <a:pt x="36" y="2"/>
                      <a:pt x="35" y="1"/>
                      <a:pt x="34" y="0"/>
                    </a:cubicBezTo>
                    <a:cubicBezTo>
                      <a:pt x="33" y="0"/>
                      <a:pt x="32" y="1"/>
                      <a:pt x="32" y="2"/>
                    </a:cubicBezTo>
                    <a:cubicBezTo>
                      <a:pt x="30" y="11"/>
                      <a:pt x="26" y="23"/>
                      <a:pt x="19" y="39"/>
                    </a:cubicBezTo>
                    <a:cubicBezTo>
                      <a:pt x="4" y="76"/>
                      <a:pt x="1" y="117"/>
                      <a:pt x="0" y="152"/>
                    </a:cubicBezTo>
                    <a:cubicBezTo>
                      <a:pt x="0" y="153"/>
                      <a:pt x="1" y="154"/>
                      <a:pt x="2" y="154"/>
                    </a:cubicBezTo>
                    <a:cubicBezTo>
                      <a:pt x="3" y="154"/>
                      <a:pt x="4" y="153"/>
                      <a:pt x="4" y="152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2" name="Freeform 99">
                <a:extLst>
                  <a:ext uri="{FF2B5EF4-FFF2-40B4-BE49-F238E27FC236}">
                    <a16:creationId xmlns:a16="http://schemas.microsoft.com/office/drawing/2014/main" id="{0FAB8D45-833F-49F2-757E-0845B5341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7" y="1694"/>
                <a:ext cx="430" cy="250"/>
              </a:xfrm>
              <a:custGeom>
                <a:avLst/>
                <a:gdLst>
                  <a:gd name="T0" fmla="*/ 4 w 172"/>
                  <a:gd name="T1" fmla="*/ 92 h 94"/>
                  <a:gd name="T2" fmla="*/ 43 w 172"/>
                  <a:gd name="T3" fmla="*/ 20 h 94"/>
                  <a:gd name="T4" fmla="*/ 98 w 172"/>
                  <a:gd name="T5" fmla="*/ 4 h 94"/>
                  <a:gd name="T6" fmla="*/ 170 w 172"/>
                  <a:gd name="T7" fmla="*/ 9 h 94"/>
                  <a:gd name="T8" fmla="*/ 172 w 172"/>
                  <a:gd name="T9" fmla="*/ 7 h 94"/>
                  <a:gd name="T10" fmla="*/ 170 w 172"/>
                  <a:gd name="T11" fmla="*/ 5 h 94"/>
                  <a:gd name="T12" fmla="*/ 98 w 172"/>
                  <a:gd name="T13" fmla="*/ 0 h 94"/>
                  <a:gd name="T14" fmla="*/ 41 w 172"/>
                  <a:gd name="T15" fmla="*/ 17 h 94"/>
                  <a:gd name="T16" fmla="*/ 0 w 172"/>
                  <a:gd name="T17" fmla="*/ 91 h 94"/>
                  <a:gd name="T18" fmla="*/ 2 w 172"/>
                  <a:gd name="T19" fmla="*/ 94 h 94"/>
                  <a:gd name="T20" fmla="*/ 4 w 172"/>
                  <a:gd name="T21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2" h="94">
                    <a:moveTo>
                      <a:pt x="4" y="92"/>
                    </a:moveTo>
                    <a:cubicBezTo>
                      <a:pt x="13" y="55"/>
                      <a:pt x="27" y="33"/>
                      <a:pt x="43" y="20"/>
                    </a:cubicBezTo>
                    <a:cubicBezTo>
                      <a:pt x="60" y="7"/>
                      <a:pt x="78" y="4"/>
                      <a:pt x="98" y="4"/>
                    </a:cubicBezTo>
                    <a:cubicBezTo>
                      <a:pt x="122" y="4"/>
                      <a:pt x="147" y="9"/>
                      <a:pt x="170" y="9"/>
                    </a:cubicBezTo>
                    <a:cubicBezTo>
                      <a:pt x="171" y="9"/>
                      <a:pt x="172" y="8"/>
                      <a:pt x="172" y="7"/>
                    </a:cubicBezTo>
                    <a:cubicBezTo>
                      <a:pt x="172" y="6"/>
                      <a:pt x="171" y="5"/>
                      <a:pt x="170" y="5"/>
                    </a:cubicBezTo>
                    <a:cubicBezTo>
                      <a:pt x="148" y="5"/>
                      <a:pt x="123" y="0"/>
                      <a:pt x="98" y="0"/>
                    </a:cubicBezTo>
                    <a:cubicBezTo>
                      <a:pt x="78" y="0"/>
                      <a:pt x="58" y="3"/>
                      <a:pt x="41" y="17"/>
                    </a:cubicBezTo>
                    <a:cubicBezTo>
                      <a:pt x="24" y="30"/>
                      <a:pt x="10" y="53"/>
                      <a:pt x="0" y="91"/>
                    </a:cubicBezTo>
                    <a:cubicBezTo>
                      <a:pt x="0" y="92"/>
                      <a:pt x="1" y="94"/>
                      <a:pt x="2" y="94"/>
                    </a:cubicBezTo>
                    <a:cubicBezTo>
                      <a:pt x="3" y="94"/>
                      <a:pt x="4" y="93"/>
                      <a:pt x="4" y="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3" name="Freeform 100">
                <a:extLst>
                  <a:ext uri="{FF2B5EF4-FFF2-40B4-BE49-F238E27FC236}">
                    <a16:creationId xmlns:a16="http://schemas.microsoft.com/office/drawing/2014/main" id="{53C9550C-ACE6-FD3D-D2EF-7DDCE16E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696"/>
                <a:ext cx="465" cy="382"/>
              </a:xfrm>
              <a:custGeom>
                <a:avLst/>
                <a:gdLst>
                  <a:gd name="T0" fmla="*/ 4 w 186"/>
                  <a:gd name="T1" fmla="*/ 143 h 143"/>
                  <a:gd name="T2" fmla="*/ 17 w 186"/>
                  <a:gd name="T3" fmla="*/ 89 h 143"/>
                  <a:gd name="T4" fmla="*/ 61 w 186"/>
                  <a:gd name="T5" fmla="*/ 20 h 143"/>
                  <a:gd name="T6" fmla="*/ 116 w 186"/>
                  <a:gd name="T7" fmla="*/ 4 h 143"/>
                  <a:gd name="T8" fmla="*/ 181 w 186"/>
                  <a:gd name="T9" fmla="*/ 9 h 143"/>
                  <a:gd name="T10" fmla="*/ 186 w 186"/>
                  <a:gd name="T11" fmla="*/ 9 h 143"/>
                  <a:gd name="T12" fmla="*/ 186 w 186"/>
                  <a:gd name="T13" fmla="*/ 5 h 143"/>
                  <a:gd name="T14" fmla="*/ 181 w 186"/>
                  <a:gd name="T15" fmla="*/ 5 h 143"/>
                  <a:gd name="T16" fmla="*/ 116 w 186"/>
                  <a:gd name="T17" fmla="*/ 0 h 143"/>
                  <a:gd name="T18" fmla="*/ 59 w 186"/>
                  <a:gd name="T19" fmla="*/ 16 h 143"/>
                  <a:gd name="T20" fmla="*/ 13 w 186"/>
                  <a:gd name="T21" fmla="*/ 88 h 143"/>
                  <a:gd name="T22" fmla="*/ 0 w 186"/>
                  <a:gd name="T23" fmla="*/ 143 h 143"/>
                  <a:gd name="T24" fmla="*/ 4 w 186"/>
                  <a:gd name="T25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6" h="143">
                    <a:moveTo>
                      <a:pt x="4" y="143"/>
                    </a:moveTo>
                    <a:cubicBezTo>
                      <a:pt x="8" y="124"/>
                      <a:pt x="11" y="107"/>
                      <a:pt x="17" y="89"/>
                    </a:cubicBezTo>
                    <a:cubicBezTo>
                      <a:pt x="29" y="53"/>
                      <a:pt x="44" y="32"/>
                      <a:pt x="61" y="20"/>
                    </a:cubicBezTo>
                    <a:cubicBezTo>
                      <a:pt x="78" y="7"/>
                      <a:pt x="97" y="4"/>
                      <a:pt x="116" y="4"/>
                    </a:cubicBezTo>
                    <a:cubicBezTo>
                      <a:pt x="139" y="4"/>
                      <a:pt x="161" y="9"/>
                      <a:pt x="181" y="9"/>
                    </a:cubicBezTo>
                    <a:cubicBezTo>
                      <a:pt x="183" y="9"/>
                      <a:pt x="184" y="9"/>
                      <a:pt x="186" y="9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5"/>
                      <a:pt x="182" y="5"/>
                      <a:pt x="181" y="5"/>
                    </a:cubicBezTo>
                    <a:cubicBezTo>
                      <a:pt x="162" y="5"/>
                      <a:pt x="139" y="0"/>
                      <a:pt x="116" y="0"/>
                    </a:cubicBezTo>
                    <a:cubicBezTo>
                      <a:pt x="97" y="0"/>
                      <a:pt x="77" y="3"/>
                      <a:pt x="59" y="16"/>
                    </a:cubicBezTo>
                    <a:cubicBezTo>
                      <a:pt x="41" y="29"/>
                      <a:pt x="25" y="51"/>
                      <a:pt x="13" y="88"/>
                    </a:cubicBezTo>
                    <a:cubicBezTo>
                      <a:pt x="7" y="106"/>
                      <a:pt x="4" y="123"/>
                      <a:pt x="0" y="143"/>
                    </a:cubicBezTo>
                    <a:cubicBezTo>
                      <a:pt x="4" y="143"/>
                      <a:pt x="4" y="143"/>
                      <a:pt x="4" y="143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4" name="Freeform 101">
                <a:extLst>
                  <a:ext uri="{FF2B5EF4-FFF2-40B4-BE49-F238E27FC236}">
                    <a16:creationId xmlns:a16="http://schemas.microsoft.com/office/drawing/2014/main" id="{AD46991D-5E22-A319-8F3E-6232651FF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459"/>
                <a:ext cx="80" cy="277"/>
              </a:xfrm>
              <a:custGeom>
                <a:avLst/>
                <a:gdLst>
                  <a:gd name="T0" fmla="*/ 30 w 32"/>
                  <a:gd name="T1" fmla="*/ 0 h 104"/>
                  <a:gd name="T2" fmla="*/ 0 w 32"/>
                  <a:gd name="T3" fmla="*/ 64 h 104"/>
                  <a:gd name="T4" fmla="*/ 4 w 32"/>
                  <a:gd name="T5" fmla="*/ 104 h 104"/>
                  <a:gd name="T6" fmla="*/ 8 w 32"/>
                  <a:gd name="T7" fmla="*/ 103 h 104"/>
                  <a:gd name="T8" fmla="*/ 4 w 32"/>
                  <a:gd name="T9" fmla="*/ 64 h 104"/>
                  <a:gd name="T10" fmla="*/ 32 w 32"/>
                  <a:gd name="T11" fmla="*/ 3 h 104"/>
                  <a:gd name="T12" fmla="*/ 30 w 32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4">
                    <a:moveTo>
                      <a:pt x="30" y="0"/>
                    </a:moveTo>
                    <a:cubicBezTo>
                      <a:pt x="14" y="7"/>
                      <a:pt x="0" y="27"/>
                      <a:pt x="0" y="64"/>
                    </a:cubicBezTo>
                    <a:cubicBezTo>
                      <a:pt x="0" y="75"/>
                      <a:pt x="1" y="89"/>
                      <a:pt x="4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5" y="88"/>
                      <a:pt x="4" y="75"/>
                      <a:pt x="4" y="64"/>
                    </a:cubicBezTo>
                    <a:cubicBezTo>
                      <a:pt x="4" y="28"/>
                      <a:pt x="18" y="10"/>
                      <a:pt x="32" y="3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479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5" name="Freeform 102">
                <a:extLst>
                  <a:ext uri="{FF2B5EF4-FFF2-40B4-BE49-F238E27FC236}">
                    <a16:creationId xmlns:a16="http://schemas.microsoft.com/office/drawing/2014/main" id="{EFFC941D-31D7-47AC-B286-F47D27204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1608"/>
                <a:ext cx="35" cy="115"/>
              </a:xfrm>
              <a:custGeom>
                <a:avLst/>
                <a:gdLst>
                  <a:gd name="T0" fmla="*/ 5 w 14"/>
                  <a:gd name="T1" fmla="*/ 4 h 43"/>
                  <a:gd name="T2" fmla="*/ 7 w 14"/>
                  <a:gd name="T3" fmla="*/ 5 h 43"/>
                  <a:gd name="T4" fmla="*/ 10 w 14"/>
                  <a:gd name="T5" fmla="*/ 18 h 43"/>
                  <a:gd name="T6" fmla="*/ 8 w 14"/>
                  <a:gd name="T7" fmla="*/ 32 h 43"/>
                  <a:gd name="T8" fmla="*/ 5 w 14"/>
                  <a:gd name="T9" fmla="*/ 37 h 43"/>
                  <a:gd name="T10" fmla="*/ 1 w 14"/>
                  <a:gd name="T11" fmla="*/ 39 h 43"/>
                  <a:gd name="T12" fmla="*/ 0 w 14"/>
                  <a:gd name="T13" fmla="*/ 42 h 43"/>
                  <a:gd name="T14" fmla="*/ 2 w 14"/>
                  <a:gd name="T15" fmla="*/ 43 h 43"/>
                  <a:gd name="T16" fmla="*/ 8 w 14"/>
                  <a:gd name="T17" fmla="*/ 39 h 43"/>
                  <a:gd name="T18" fmla="*/ 14 w 14"/>
                  <a:gd name="T19" fmla="*/ 18 h 43"/>
                  <a:gd name="T20" fmla="*/ 12 w 14"/>
                  <a:gd name="T21" fmla="*/ 7 h 43"/>
                  <a:gd name="T22" fmla="*/ 10 w 14"/>
                  <a:gd name="T23" fmla="*/ 3 h 43"/>
                  <a:gd name="T24" fmla="*/ 6 w 14"/>
                  <a:gd name="T25" fmla="*/ 0 h 43"/>
                  <a:gd name="T26" fmla="*/ 4 w 14"/>
                  <a:gd name="T27" fmla="*/ 2 h 43"/>
                  <a:gd name="T28" fmla="*/ 5 w 14"/>
                  <a:gd name="T2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43">
                    <a:moveTo>
                      <a:pt x="5" y="4"/>
                    </a:moveTo>
                    <a:cubicBezTo>
                      <a:pt x="6" y="4"/>
                      <a:pt x="6" y="5"/>
                      <a:pt x="7" y="5"/>
                    </a:cubicBezTo>
                    <a:cubicBezTo>
                      <a:pt x="9" y="7"/>
                      <a:pt x="10" y="12"/>
                      <a:pt x="10" y="18"/>
                    </a:cubicBezTo>
                    <a:cubicBezTo>
                      <a:pt x="10" y="23"/>
                      <a:pt x="9" y="28"/>
                      <a:pt x="8" y="32"/>
                    </a:cubicBezTo>
                    <a:cubicBezTo>
                      <a:pt x="7" y="34"/>
                      <a:pt x="6" y="36"/>
                      <a:pt x="5" y="37"/>
                    </a:cubicBezTo>
                    <a:cubicBezTo>
                      <a:pt x="4" y="38"/>
                      <a:pt x="3" y="39"/>
                      <a:pt x="1" y="39"/>
                    </a:cubicBezTo>
                    <a:cubicBezTo>
                      <a:pt x="0" y="39"/>
                      <a:pt x="0" y="40"/>
                      <a:pt x="0" y="42"/>
                    </a:cubicBezTo>
                    <a:cubicBezTo>
                      <a:pt x="0" y="43"/>
                      <a:pt x="1" y="43"/>
                      <a:pt x="2" y="43"/>
                    </a:cubicBezTo>
                    <a:cubicBezTo>
                      <a:pt x="4" y="42"/>
                      <a:pt x="6" y="41"/>
                      <a:pt x="8" y="39"/>
                    </a:cubicBezTo>
                    <a:cubicBezTo>
                      <a:pt x="12" y="34"/>
                      <a:pt x="14" y="26"/>
                      <a:pt x="14" y="18"/>
                    </a:cubicBezTo>
                    <a:cubicBezTo>
                      <a:pt x="14" y="14"/>
                      <a:pt x="14" y="10"/>
                      <a:pt x="12" y="7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1"/>
                      <a:pt x="6" y="0"/>
                    </a:cubicBezTo>
                    <a:cubicBezTo>
                      <a:pt x="5" y="0"/>
                      <a:pt x="4" y="0"/>
                      <a:pt x="4" y="2"/>
                    </a:cubicBezTo>
                    <a:cubicBezTo>
                      <a:pt x="4" y="3"/>
                      <a:pt x="4" y="4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6" name="Freeform 103">
                <a:extLst>
                  <a:ext uri="{FF2B5EF4-FFF2-40B4-BE49-F238E27FC236}">
                    <a16:creationId xmlns:a16="http://schemas.microsoft.com/office/drawing/2014/main" id="{896EC1AC-A6D0-F5C2-869C-256A6E217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1462"/>
                <a:ext cx="35" cy="130"/>
              </a:xfrm>
              <a:custGeom>
                <a:avLst/>
                <a:gdLst>
                  <a:gd name="T0" fmla="*/ 1 w 14"/>
                  <a:gd name="T1" fmla="*/ 5 h 49"/>
                  <a:gd name="T2" fmla="*/ 7 w 14"/>
                  <a:gd name="T3" fmla="*/ 13 h 49"/>
                  <a:gd name="T4" fmla="*/ 10 w 14"/>
                  <a:gd name="T5" fmla="*/ 27 h 49"/>
                  <a:gd name="T6" fmla="*/ 8 w 14"/>
                  <a:gd name="T7" fmla="*/ 39 h 49"/>
                  <a:gd name="T8" fmla="*/ 5 w 14"/>
                  <a:gd name="T9" fmla="*/ 43 h 49"/>
                  <a:gd name="T10" fmla="*/ 3 w 14"/>
                  <a:gd name="T11" fmla="*/ 45 h 49"/>
                  <a:gd name="T12" fmla="*/ 1 w 14"/>
                  <a:gd name="T13" fmla="*/ 47 h 49"/>
                  <a:gd name="T14" fmla="*/ 3 w 14"/>
                  <a:gd name="T15" fmla="*/ 48 h 49"/>
                  <a:gd name="T16" fmla="*/ 8 w 14"/>
                  <a:gd name="T17" fmla="*/ 46 h 49"/>
                  <a:gd name="T18" fmla="*/ 12 w 14"/>
                  <a:gd name="T19" fmla="*/ 38 h 49"/>
                  <a:gd name="T20" fmla="*/ 14 w 14"/>
                  <a:gd name="T21" fmla="*/ 27 h 49"/>
                  <a:gd name="T22" fmla="*/ 11 w 14"/>
                  <a:gd name="T23" fmla="*/ 11 h 49"/>
                  <a:gd name="T24" fmla="*/ 2 w 14"/>
                  <a:gd name="T25" fmla="*/ 1 h 49"/>
                  <a:gd name="T26" fmla="*/ 0 w 14"/>
                  <a:gd name="T27" fmla="*/ 2 h 49"/>
                  <a:gd name="T28" fmla="*/ 1 w 14"/>
                  <a:gd name="T29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49">
                    <a:moveTo>
                      <a:pt x="1" y="5"/>
                    </a:moveTo>
                    <a:cubicBezTo>
                      <a:pt x="3" y="5"/>
                      <a:pt x="6" y="8"/>
                      <a:pt x="7" y="13"/>
                    </a:cubicBezTo>
                    <a:cubicBezTo>
                      <a:pt x="9" y="17"/>
                      <a:pt x="10" y="22"/>
                      <a:pt x="10" y="27"/>
                    </a:cubicBezTo>
                    <a:cubicBezTo>
                      <a:pt x="10" y="32"/>
                      <a:pt x="9" y="36"/>
                      <a:pt x="8" y="39"/>
                    </a:cubicBezTo>
                    <a:cubicBezTo>
                      <a:pt x="7" y="41"/>
                      <a:pt x="6" y="42"/>
                      <a:pt x="5" y="43"/>
                    </a:cubicBezTo>
                    <a:cubicBezTo>
                      <a:pt x="5" y="44"/>
                      <a:pt x="4" y="44"/>
                      <a:pt x="3" y="45"/>
                    </a:cubicBezTo>
                    <a:cubicBezTo>
                      <a:pt x="2" y="45"/>
                      <a:pt x="1" y="46"/>
                      <a:pt x="1" y="47"/>
                    </a:cubicBezTo>
                    <a:cubicBezTo>
                      <a:pt x="1" y="48"/>
                      <a:pt x="2" y="49"/>
                      <a:pt x="3" y="48"/>
                    </a:cubicBezTo>
                    <a:cubicBezTo>
                      <a:pt x="5" y="48"/>
                      <a:pt x="7" y="47"/>
                      <a:pt x="8" y="46"/>
                    </a:cubicBezTo>
                    <a:cubicBezTo>
                      <a:pt x="10" y="44"/>
                      <a:pt x="12" y="41"/>
                      <a:pt x="12" y="38"/>
                    </a:cubicBezTo>
                    <a:cubicBezTo>
                      <a:pt x="13" y="34"/>
                      <a:pt x="14" y="31"/>
                      <a:pt x="14" y="27"/>
                    </a:cubicBezTo>
                    <a:cubicBezTo>
                      <a:pt x="14" y="22"/>
                      <a:pt x="13" y="16"/>
                      <a:pt x="11" y="11"/>
                    </a:cubicBezTo>
                    <a:cubicBezTo>
                      <a:pt x="9" y="6"/>
                      <a:pt x="7" y="2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7" name="Freeform 104">
                <a:extLst>
                  <a:ext uri="{FF2B5EF4-FFF2-40B4-BE49-F238E27FC236}">
                    <a16:creationId xmlns:a16="http://schemas.microsoft.com/office/drawing/2014/main" id="{8DDD07A1-93A7-4E8D-6347-039155287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1702"/>
                <a:ext cx="20" cy="69"/>
              </a:xfrm>
              <a:custGeom>
                <a:avLst/>
                <a:gdLst>
                  <a:gd name="T0" fmla="*/ 0 w 8"/>
                  <a:gd name="T1" fmla="*/ 3 h 26"/>
                  <a:gd name="T2" fmla="*/ 1 w 8"/>
                  <a:gd name="T3" fmla="*/ 5 h 26"/>
                  <a:gd name="T4" fmla="*/ 4 w 8"/>
                  <a:gd name="T5" fmla="*/ 21 h 26"/>
                  <a:gd name="T6" fmla="*/ 4 w 8"/>
                  <a:gd name="T7" fmla="*/ 23 h 26"/>
                  <a:gd name="T8" fmla="*/ 6 w 8"/>
                  <a:gd name="T9" fmla="*/ 26 h 26"/>
                  <a:gd name="T10" fmla="*/ 8 w 8"/>
                  <a:gd name="T11" fmla="*/ 24 h 26"/>
                  <a:gd name="T12" fmla="*/ 8 w 8"/>
                  <a:gd name="T13" fmla="*/ 21 h 26"/>
                  <a:gd name="T14" fmla="*/ 6 w 8"/>
                  <a:gd name="T15" fmla="*/ 9 h 26"/>
                  <a:gd name="T16" fmla="*/ 4 w 8"/>
                  <a:gd name="T17" fmla="*/ 2 h 26"/>
                  <a:gd name="T18" fmla="*/ 1 w 8"/>
                  <a:gd name="T19" fmla="*/ 0 h 26"/>
                  <a:gd name="T20" fmla="*/ 0 w 8"/>
                  <a:gd name="T21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26">
                    <a:moveTo>
                      <a:pt x="0" y="3"/>
                    </a:moveTo>
                    <a:cubicBezTo>
                      <a:pt x="0" y="3"/>
                      <a:pt x="0" y="4"/>
                      <a:pt x="1" y="5"/>
                    </a:cubicBezTo>
                    <a:cubicBezTo>
                      <a:pt x="2" y="8"/>
                      <a:pt x="4" y="16"/>
                      <a:pt x="4" y="21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7" y="26"/>
                      <a:pt x="8" y="25"/>
                      <a:pt x="8" y="24"/>
                    </a:cubicBezTo>
                    <a:cubicBezTo>
                      <a:pt x="8" y="23"/>
                      <a:pt x="8" y="22"/>
                      <a:pt x="8" y="21"/>
                    </a:cubicBezTo>
                    <a:cubicBezTo>
                      <a:pt x="8" y="17"/>
                      <a:pt x="7" y="13"/>
                      <a:pt x="6" y="9"/>
                    </a:cubicBezTo>
                    <a:cubicBezTo>
                      <a:pt x="5" y="5"/>
                      <a:pt x="4" y="2"/>
                      <a:pt x="4" y="2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8" name="Freeform 105">
                <a:extLst>
                  <a:ext uri="{FF2B5EF4-FFF2-40B4-BE49-F238E27FC236}">
                    <a16:creationId xmlns:a16="http://schemas.microsoft.com/office/drawing/2014/main" id="{FB5C05ED-234C-CC2C-F367-4214EE67B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448"/>
                <a:ext cx="85" cy="283"/>
              </a:xfrm>
              <a:custGeom>
                <a:avLst/>
                <a:gdLst>
                  <a:gd name="T0" fmla="*/ 30 w 34"/>
                  <a:gd name="T1" fmla="*/ 0 h 106"/>
                  <a:gd name="T2" fmla="*/ 0 w 34"/>
                  <a:gd name="T3" fmla="*/ 65 h 106"/>
                  <a:gd name="T4" fmla="*/ 5 w 34"/>
                  <a:gd name="T5" fmla="*/ 104 h 106"/>
                  <a:gd name="T6" fmla="*/ 7 w 34"/>
                  <a:gd name="T7" fmla="*/ 106 h 106"/>
                  <a:gd name="T8" fmla="*/ 9 w 34"/>
                  <a:gd name="T9" fmla="*/ 103 h 106"/>
                  <a:gd name="T10" fmla="*/ 4 w 34"/>
                  <a:gd name="T11" fmla="*/ 65 h 106"/>
                  <a:gd name="T12" fmla="*/ 32 w 34"/>
                  <a:gd name="T13" fmla="*/ 4 h 106"/>
                  <a:gd name="T14" fmla="*/ 33 w 34"/>
                  <a:gd name="T15" fmla="*/ 1 h 106"/>
                  <a:gd name="T16" fmla="*/ 30 w 34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06">
                    <a:moveTo>
                      <a:pt x="30" y="0"/>
                    </a:moveTo>
                    <a:cubicBezTo>
                      <a:pt x="15" y="8"/>
                      <a:pt x="0" y="27"/>
                      <a:pt x="0" y="65"/>
                    </a:cubicBezTo>
                    <a:cubicBezTo>
                      <a:pt x="0" y="76"/>
                      <a:pt x="2" y="89"/>
                      <a:pt x="5" y="104"/>
                    </a:cubicBezTo>
                    <a:cubicBezTo>
                      <a:pt x="5" y="105"/>
                      <a:pt x="6" y="106"/>
                      <a:pt x="7" y="106"/>
                    </a:cubicBezTo>
                    <a:cubicBezTo>
                      <a:pt x="8" y="106"/>
                      <a:pt x="9" y="104"/>
                      <a:pt x="9" y="103"/>
                    </a:cubicBezTo>
                    <a:cubicBezTo>
                      <a:pt x="6" y="89"/>
                      <a:pt x="4" y="76"/>
                      <a:pt x="4" y="65"/>
                    </a:cubicBezTo>
                    <a:cubicBezTo>
                      <a:pt x="4" y="28"/>
                      <a:pt x="18" y="11"/>
                      <a:pt x="32" y="4"/>
                    </a:cubicBezTo>
                    <a:cubicBezTo>
                      <a:pt x="33" y="3"/>
                      <a:pt x="34" y="2"/>
                      <a:pt x="33" y="1"/>
                    </a:cubicBezTo>
                    <a:cubicBezTo>
                      <a:pt x="33" y="0"/>
                      <a:pt x="31" y="0"/>
                      <a:pt x="30" y="0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29" name="Freeform 106">
                <a:extLst>
                  <a:ext uri="{FF2B5EF4-FFF2-40B4-BE49-F238E27FC236}">
                    <a16:creationId xmlns:a16="http://schemas.microsoft.com/office/drawing/2014/main" id="{13002BEC-5C9E-A8B3-9232-9C7C4A19E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315"/>
                <a:ext cx="40" cy="45"/>
              </a:xfrm>
              <a:custGeom>
                <a:avLst/>
                <a:gdLst>
                  <a:gd name="T0" fmla="*/ 0 w 16"/>
                  <a:gd name="T1" fmla="*/ 2 h 17"/>
                  <a:gd name="T2" fmla="*/ 6 w 16"/>
                  <a:gd name="T3" fmla="*/ 12 h 17"/>
                  <a:gd name="T4" fmla="*/ 9 w 16"/>
                  <a:gd name="T5" fmla="*/ 15 h 17"/>
                  <a:gd name="T6" fmla="*/ 13 w 16"/>
                  <a:gd name="T7" fmla="*/ 17 h 17"/>
                  <a:gd name="T8" fmla="*/ 15 w 16"/>
                  <a:gd name="T9" fmla="*/ 17 h 17"/>
                  <a:gd name="T10" fmla="*/ 16 w 16"/>
                  <a:gd name="T11" fmla="*/ 14 h 17"/>
                  <a:gd name="T12" fmla="*/ 13 w 16"/>
                  <a:gd name="T13" fmla="*/ 13 h 17"/>
                  <a:gd name="T14" fmla="*/ 13 w 16"/>
                  <a:gd name="T15" fmla="*/ 14 h 17"/>
                  <a:gd name="T16" fmla="*/ 13 w 16"/>
                  <a:gd name="T17" fmla="*/ 13 h 17"/>
                  <a:gd name="T18" fmla="*/ 13 w 16"/>
                  <a:gd name="T19" fmla="*/ 13 h 17"/>
                  <a:gd name="T20" fmla="*/ 13 w 16"/>
                  <a:gd name="T21" fmla="*/ 14 h 17"/>
                  <a:gd name="T22" fmla="*/ 13 w 16"/>
                  <a:gd name="T23" fmla="*/ 13 h 17"/>
                  <a:gd name="T24" fmla="*/ 13 w 16"/>
                  <a:gd name="T25" fmla="*/ 13 h 17"/>
                  <a:gd name="T26" fmla="*/ 13 w 16"/>
                  <a:gd name="T27" fmla="*/ 13 h 17"/>
                  <a:gd name="T28" fmla="*/ 13 w 16"/>
                  <a:gd name="T29" fmla="*/ 13 h 17"/>
                  <a:gd name="T30" fmla="*/ 13 w 16"/>
                  <a:gd name="T31" fmla="*/ 13 h 17"/>
                  <a:gd name="T32" fmla="*/ 13 w 16"/>
                  <a:gd name="T33" fmla="*/ 13 h 17"/>
                  <a:gd name="T34" fmla="*/ 12 w 16"/>
                  <a:gd name="T35" fmla="*/ 12 h 17"/>
                  <a:gd name="T36" fmla="*/ 4 w 16"/>
                  <a:gd name="T37" fmla="*/ 1 h 17"/>
                  <a:gd name="T38" fmla="*/ 2 w 16"/>
                  <a:gd name="T39" fmla="*/ 0 h 17"/>
                  <a:gd name="T40" fmla="*/ 0 w 16"/>
                  <a:gd name="T4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7">
                    <a:moveTo>
                      <a:pt x="0" y="2"/>
                    </a:moveTo>
                    <a:cubicBezTo>
                      <a:pt x="1" y="6"/>
                      <a:pt x="3" y="9"/>
                      <a:pt x="6" y="12"/>
                    </a:cubicBezTo>
                    <a:cubicBezTo>
                      <a:pt x="7" y="13"/>
                      <a:pt x="8" y="14"/>
                      <a:pt x="9" y="15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6" y="16"/>
                      <a:pt x="16" y="15"/>
                      <a:pt x="16" y="14"/>
                    </a:cubicBezTo>
                    <a:cubicBezTo>
                      <a:pt x="15" y="13"/>
                      <a:pt x="14" y="13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2" y="13"/>
                      <a:pt x="12" y="12"/>
                    </a:cubicBezTo>
                    <a:cubicBezTo>
                      <a:pt x="9" y="10"/>
                      <a:pt x="5" y="5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0" name="Freeform 107">
                <a:extLst>
                  <a:ext uri="{FF2B5EF4-FFF2-40B4-BE49-F238E27FC236}">
                    <a16:creationId xmlns:a16="http://schemas.microsoft.com/office/drawing/2014/main" id="{0AA6F840-0C6D-761D-BC39-133684753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731"/>
                <a:ext cx="18" cy="69"/>
              </a:xfrm>
              <a:custGeom>
                <a:avLst/>
                <a:gdLst>
                  <a:gd name="T0" fmla="*/ 1 w 7"/>
                  <a:gd name="T1" fmla="*/ 2 h 26"/>
                  <a:gd name="T2" fmla="*/ 0 w 7"/>
                  <a:gd name="T3" fmla="*/ 8 h 26"/>
                  <a:gd name="T4" fmla="*/ 1 w 7"/>
                  <a:gd name="T5" fmla="*/ 18 h 26"/>
                  <a:gd name="T6" fmla="*/ 2 w 7"/>
                  <a:gd name="T7" fmla="*/ 22 h 26"/>
                  <a:gd name="T8" fmla="*/ 3 w 7"/>
                  <a:gd name="T9" fmla="*/ 24 h 26"/>
                  <a:gd name="T10" fmla="*/ 4 w 7"/>
                  <a:gd name="T11" fmla="*/ 25 h 26"/>
                  <a:gd name="T12" fmla="*/ 7 w 7"/>
                  <a:gd name="T13" fmla="*/ 24 h 26"/>
                  <a:gd name="T14" fmla="*/ 5 w 7"/>
                  <a:gd name="T15" fmla="*/ 21 h 26"/>
                  <a:gd name="T16" fmla="*/ 5 w 7"/>
                  <a:gd name="T17" fmla="*/ 23 h 26"/>
                  <a:gd name="T18" fmla="*/ 6 w 7"/>
                  <a:gd name="T19" fmla="*/ 22 h 26"/>
                  <a:gd name="T20" fmla="*/ 5 w 7"/>
                  <a:gd name="T21" fmla="*/ 21 h 26"/>
                  <a:gd name="T22" fmla="*/ 5 w 7"/>
                  <a:gd name="T23" fmla="*/ 23 h 26"/>
                  <a:gd name="T24" fmla="*/ 6 w 7"/>
                  <a:gd name="T25" fmla="*/ 22 h 26"/>
                  <a:gd name="T26" fmla="*/ 6 w 7"/>
                  <a:gd name="T27" fmla="*/ 22 h 26"/>
                  <a:gd name="T28" fmla="*/ 6 w 7"/>
                  <a:gd name="T29" fmla="*/ 22 h 26"/>
                  <a:gd name="T30" fmla="*/ 6 w 7"/>
                  <a:gd name="T31" fmla="*/ 22 h 26"/>
                  <a:gd name="T32" fmla="*/ 6 w 7"/>
                  <a:gd name="T33" fmla="*/ 22 h 26"/>
                  <a:gd name="T34" fmla="*/ 6 w 7"/>
                  <a:gd name="T35" fmla="*/ 22 h 26"/>
                  <a:gd name="T36" fmla="*/ 6 w 7"/>
                  <a:gd name="T37" fmla="*/ 22 h 26"/>
                  <a:gd name="T38" fmla="*/ 6 w 7"/>
                  <a:gd name="T39" fmla="*/ 22 h 26"/>
                  <a:gd name="T40" fmla="*/ 6 w 7"/>
                  <a:gd name="T41" fmla="*/ 22 h 26"/>
                  <a:gd name="T42" fmla="*/ 6 w 7"/>
                  <a:gd name="T43" fmla="*/ 22 h 26"/>
                  <a:gd name="T44" fmla="*/ 6 w 7"/>
                  <a:gd name="T45" fmla="*/ 22 h 26"/>
                  <a:gd name="T46" fmla="*/ 5 w 7"/>
                  <a:gd name="T47" fmla="*/ 20 h 26"/>
                  <a:gd name="T48" fmla="*/ 4 w 7"/>
                  <a:gd name="T49" fmla="*/ 8 h 26"/>
                  <a:gd name="T50" fmla="*/ 5 w 7"/>
                  <a:gd name="T51" fmla="*/ 3 h 26"/>
                  <a:gd name="T52" fmla="*/ 3 w 7"/>
                  <a:gd name="T53" fmla="*/ 1 h 26"/>
                  <a:gd name="T54" fmla="*/ 1 w 7"/>
                  <a:gd name="T5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" h="26">
                    <a:moveTo>
                      <a:pt x="1" y="2"/>
                    </a:moveTo>
                    <a:cubicBezTo>
                      <a:pt x="1" y="4"/>
                      <a:pt x="0" y="6"/>
                      <a:pt x="0" y="8"/>
                    </a:cubicBezTo>
                    <a:cubicBezTo>
                      <a:pt x="0" y="11"/>
                      <a:pt x="1" y="15"/>
                      <a:pt x="1" y="18"/>
                    </a:cubicBezTo>
                    <a:cubicBezTo>
                      <a:pt x="1" y="20"/>
                      <a:pt x="2" y="21"/>
                      <a:pt x="2" y="22"/>
                    </a:cubicBezTo>
                    <a:cubicBezTo>
                      <a:pt x="2" y="23"/>
                      <a:pt x="2" y="23"/>
                      <a:pt x="3" y="24"/>
                    </a:cubicBezTo>
                    <a:cubicBezTo>
                      <a:pt x="3" y="24"/>
                      <a:pt x="4" y="25"/>
                      <a:pt x="4" y="25"/>
                    </a:cubicBezTo>
                    <a:cubicBezTo>
                      <a:pt x="6" y="26"/>
                      <a:pt x="7" y="25"/>
                      <a:pt x="7" y="24"/>
                    </a:cubicBezTo>
                    <a:cubicBezTo>
                      <a:pt x="7" y="23"/>
                      <a:pt x="7" y="22"/>
                      <a:pt x="5" y="21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5" y="20"/>
                    </a:cubicBezTo>
                    <a:cubicBezTo>
                      <a:pt x="5" y="17"/>
                      <a:pt x="4" y="12"/>
                      <a:pt x="4" y="8"/>
                    </a:cubicBezTo>
                    <a:cubicBezTo>
                      <a:pt x="4" y="6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1" name="Freeform 108">
                <a:extLst>
                  <a:ext uri="{FF2B5EF4-FFF2-40B4-BE49-F238E27FC236}">
                    <a16:creationId xmlns:a16="http://schemas.microsoft.com/office/drawing/2014/main" id="{A8364FB8-DBD0-BB54-95BA-4298930C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95"/>
                <a:ext cx="318" cy="859"/>
              </a:xfrm>
              <a:custGeom>
                <a:avLst/>
                <a:gdLst>
                  <a:gd name="T0" fmla="*/ 62 w 127"/>
                  <a:gd name="T1" fmla="*/ 13 h 322"/>
                  <a:gd name="T2" fmla="*/ 118 w 127"/>
                  <a:gd name="T3" fmla="*/ 33 h 322"/>
                  <a:gd name="T4" fmla="*/ 105 w 127"/>
                  <a:gd name="T5" fmla="*/ 37 h 322"/>
                  <a:gd name="T6" fmla="*/ 77 w 127"/>
                  <a:gd name="T7" fmla="*/ 44 h 322"/>
                  <a:gd name="T8" fmla="*/ 38 w 127"/>
                  <a:gd name="T9" fmla="*/ 322 h 322"/>
                  <a:gd name="T10" fmla="*/ 22 w 127"/>
                  <a:gd name="T11" fmla="*/ 82 h 322"/>
                  <a:gd name="T12" fmla="*/ 50 w 127"/>
                  <a:gd name="T13" fmla="*/ 22 h 322"/>
                  <a:gd name="T14" fmla="*/ 62 w 127"/>
                  <a:gd name="T15" fmla="*/ 13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322">
                    <a:moveTo>
                      <a:pt x="62" y="13"/>
                    </a:moveTo>
                    <a:cubicBezTo>
                      <a:pt x="87" y="0"/>
                      <a:pt x="127" y="10"/>
                      <a:pt x="118" y="33"/>
                    </a:cubicBezTo>
                    <a:cubicBezTo>
                      <a:pt x="116" y="38"/>
                      <a:pt x="109" y="37"/>
                      <a:pt x="105" y="37"/>
                    </a:cubicBezTo>
                    <a:cubicBezTo>
                      <a:pt x="92" y="38"/>
                      <a:pt x="88" y="37"/>
                      <a:pt x="77" y="44"/>
                    </a:cubicBezTo>
                    <a:cubicBezTo>
                      <a:pt x="0" y="95"/>
                      <a:pt x="23" y="247"/>
                      <a:pt x="38" y="322"/>
                    </a:cubicBezTo>
                    <a:cubicBezTo>
                      <a:pt x="10" y="256"/>
                      <a:pt x="6" y="152"/>
                      <a:pt x="22" y="82"/>
                    </a:cubicBezTo>
                    <a:cubicBezTo>
                      <a:pt x="27" y="55"/>
                      <a:pt x="35" y="45"/>
                      <a:pt x="50" y="22"/>
                    </a:cubicBezTo>
                    <a:cubicBezTo>
                      <a:pt x="56" y="17"/>
                      <a:pt x="62" y="13"/>
                      <a:pt x="62" y="13"/>
                    </a:cubicBezTo>
                    <a:close/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2" name="Freeform 109">
                <a:extLst>
                  <a:ext uri="{FF2B5EF4-FFF2-40B4-BE49-F238E27FC236}">
                    <a16:creationId xmlns:a16="http://schemas.microsoft.com/office/drawing/2014/main" id="{07E6B5B1-5543-AE54-0105-30E1903A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019"/>
                <a:ext cx="110" cy="109"/>
              </a:xfrm>
              <a:custGeom>
                <a:avLst/>
                <a:gdLst>
                  <a:gd name="T0" fmla="*/ 0 w 44"/>
                  <a:gd name="T1" fmla="*/ 39 h 41"/>
                  <a:gd name="T2" fmla="*/ 5 w 44"/>
                  <a:gd name="T3" fmla="*/ 39 h 41"/>
                  <a:gd name="T4" fmla="*/ 20 w 44"/>
                  <a:gd name="T5" fmla="*/ 30 h 41"/>
                  <a:gd name="T6" fmla="*/ 44 w 44"/>
                  <a:gd name="T7" fmla="*/ 20 h 41"/>
                  <a:gd name="T8" fmla="*/ 1 w 44"/>
                  <a:gd name="T9" fmla="*/ 3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1">
                    <a:moveTo>
                      <a:pt x="0" y="39"/>
                    </a:moveTo>
                    <a:cubicBezTo>
                      <a:pt x="0" y="41"/>
                      <a:pt x="5" y="38"/>
                      <a:pt x="5" y="39"/>
                    </a:cubicBezTo>
                    <a:cubicBezTo>
                      <a:pt x="11" y="38"/>
                      <a:pt x="15" y="34"/>
                      <a:pt x="20" y="30"/>
                    </a:cubicBezTo>
                    <a:cubicBezTo>
                      <a:pt x="28" y="26"/>
                      <a:pt x="37" y="24"/>
                      <a:pt x="44" y="20"/>
                    </a:cubicBezTo>
                    <a:cubicBezTo>
                      <a:pt x="43" y="0"/>
                      <a:pt x="6" y="27"/>
                      <a:pt x="1" y="34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3" name="Freeform 110">
                <a:extLst>
                  <a:ext uri="{FF2B5EF4-FFF2-40B4-BE49-F238E27FC236}">
                    <a16:creationId xmlns:a16="http://schemas.microsoft.com/office/drawing/2014/main" id="{C9563191-77B3-3BD8-5DAC-684A05569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779"/>
                <a:ext cx="337" cy="507"/>
              </a:xfrm>
              <a:custGeom>
                <a:avLst/>
                <a:gdLst>
                  <a:gd name="T0" fmla="*/ 39 w 135"/>
                  <a:gd name="T1" fmla="*/ 40 h 190"/>
                  <a:gd name="T2" fmla="*/ 15 w 135"/>
                  <a:gd name="T3" fmla="*/ 86 h 190"/>
                  <a:gd name="T4" fmla="*/ 5 w 135"/>
                  <a:gd name="T5" fmla="*/ 130 h 190"/>
                  <a:gd name="T6" fmla="*/ 32 w 135"/>
                  <a:gd name="T7" fmla="*/ 132 h 190"/>
                  <a:gd name="T8" fmla="*/ 51 w 135"/>
                  <a:gd name="T9" fmla="*/ 165 h 190"/>
                  <a:gd name="T10" fmla="*/ 77 w 135"/>
                  <a:gd name="T11" fmla="*/ 182 h 190"/>
                  <a:gd name="T12" fmla="*/ 123 w 135"/>
                  <a:gd name="T13" fmla="*/ 181 h 190"/>
                  <a:gd name="T14" fmla="*/ 94 w 135"/>
                  <a:gd name="T15" fmla="*/ 160 h 190"/>
                  <a:gd name="T16" fmla="*/ 56 w 135"/>
                  <a:gd name="T17" fmla="*/ 121 h 190"/>
                  <a:gd name="T18" fmla="*/ 60 w 135"/>
                  <a:gd name="T19" fmla="*/ 66 h 190"/>
                  <a:gd name="T20" fmla="*/ 73 w 135"/>
                  <a:gd name="T21" fmla="*/ 22 h 190"/>
                  <a:gd name="T22" fmla="*/ 39 w 135"/>
                  <a:gd name="T23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90">
                    <a:moveTo>
                      <a:pt x="39" y="40"/>
                    </a:moveTo>
                    <a:cubicBezTo>
                      <a:pt x="30" y="50"/>
                      <a:pt x="20" y="73"/>
                      <a:pt x="15" y="86"/>
                    </a:cubicBezTo>
                    <a:cubicBezTo>
                      <a:pt x="11" y="98"/>
                      <a:pt x="0" y="117"/>
                      <a:pt x="5" y="130"/>
                    </a:cubicBezTo>
                    <a:cubicBezTo>
                      <a:pt x="18" y="127"/>
                      <a:pt x="22" y="118"/>
                      <a:pt x="32" y="132"/>
                    </a:cubicBezTo>
                    <a:cubicBezTo>
                      <a:pt x="40" y="143"/>
                      <a:pt x="41" y="155"/>
                      <a:pt x="51" y="165"/>
                    </a:cubicBezTo>
                    <a:cubicBezTo>
                      <a:pt x="59" y="172"/>
                      <a:pt x="67" y="178"/>
                      <a:pt x="77" y="182"/>
                    </a:cubicBezTo>
                    <a:cubicBezTo>
                      <a:pt x="86" y="186"/>
                      <a:pt x="115" y="190"/>
                      <a:pt x="123" y="181"/>
                    </a:cubicBezTo>
                    <a:cubicBezTo>
                      <a:pt x="135" y="167"/>
                      <a:pt x="102" y="164"/>
                      <a:pt x="94" y="160"/>
                    </a:cubicBezTo>
                    <a:cubicBezTo>
                      <a:pt x="76" y="151"/>
                      <a:pt x="63" y="141"/>
                      <a:pt x="56" y="121"/>
                    </a:cubicBezTo>
                    <a:cubicBezTo>
                      <a:pt x="49" y="102"/>
                      <a:pt x="51" y="84"/>
                      <a:pt x="60" y="66"/>
                    </a:cubicBezTo>
                    <a:cubicBezTo>
                      <a:pt x="66" y="53"/>
                      <a:pt x="81" y="38"/>
                      <a:pt x="73" y="22"/>
                    </a:cubicBezTo>
                    <a:cubicBezTo>
                      <a:pt x="63" y="0"/>
                      <a:pt x="43" y="28"/>
                      <a:pt x="39" y="40"/>
                    </a:cubicBezTo>
                  </a:path>
                </a:pathLst>
              </a:custGeom>
              <a:solidFill>
                <a:srgbClr val="D4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4" name="Freeform 111">
                <a:extLst>
                  <a:ext uri="{FF2B5EF4-FFF2-40B4-BE49-F238E27FC236}">
                    <a16:creationId xmlns:a16="http://schemas.microsoft.com/office/drawing/2014/main" id="{D3281176-46AB-FA2F-8B26-A5AAE4F87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2230"/>
                <a:ext cx="40" cy="61"/>
              </a:xfrm>
              <a:custGeom>
                <a:avLst/>
                <a:gdLst>
                  <a:gd name="T0" fmla="*/ 0 w 16"/>
                  <a:gd name="T1" fmla="*/ 1 h 23"/>
                  <a:gd name="T2" fmla="*/ 3 w 16"/>
                  <a:gd name="T3" fmla="*/ 8 h 23"/>
                  <a:gd name="T4" fmla="*/ 7 w 16"/>
                  <a:gd name="T5" fmla="*/ 13 h 23"/>
                  <a:gd name="T6" fmla="*/ 12 w 16"/>
                  <a:gd name="T7" fmla="*/ 23 h 23"/>
                  <a:gd name="T8" fmla="*/ 16 w 16"/>
                  <a:gd name="T9" fmla="*/ 21 h 23"/>
                  <a:gd name="T10" fmla="*/ 11 w 16"/>
                  <a:gd name="T11" fmla="*/ 11 h 23"/>
                  <a:gd name="T12" fmla="*/ 7 w 16"/>
                  <a:gd name="T13" fmla="*/ 6 h 23"/>
                  <a:gd name="T14" fmla="*/ 4 w 16"/>
                  <a:gd name="T15" fmla="*/ 0 h 23"/>
                  <a:gd name="T16" fmla="*/ 0 w 16"/>
                  <a:gd name="T1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3">
                    <a:moveTo>
                      <a:pt x="0" y="1"/>
                    </a:moveTo>
                    <a:cubicBezTo>
                      <a:pt x="1" y="3"/>
                      <a:pt x="2" y="6"/>
                      <a:pt x="3" y="8"/>
                    </a:cubicBezTo>
                    <a:cubicBezTo>
                      <a:pt x="5" y="10"/>
                      <a:pt x="6" y="12"/>
                      <a:pt x="7" y="13"/>
                    </a:cubicBezTo>
                    <a:cubicBezTo>
                      <a:pt x="9" y="17"/>
                      <a:pt x="11" y="19"/>
                      <a:pt x="12" y="23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17"/>
                      <a:pt x="13" y="14"/>
                      <a:pt x="11" y="11"/>
                    </a:cubicBezTo>
                    <a:cubicBezTo>
                      <a:pt x="10" y="9"/>
                      <a:pt x="8" y="7"/>
                      <a:pt x="7" y="6"/>
                    </a:cubicBezTo>
                    <a:cubicBezTo>
                      <a:pt x="5" y="4"/>
                      <a:pt x="4" y="2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5" name="Freeform 112">
                <a:extLst>
                  <a:ext uri="{FF2B5EF4-FFF2-40B4-BE49-F238E27FC236}">
                    <a16:creationId xmlns:a16="http://schemas.microsoft.com/office/drawing/2014/main" id="{3968EDD3-3754-8F83-00BE-F03322CA2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7" y="2294"/>
                <a:ext cx="27" cy="53"/>
              </a:xfrm>
              <a:custGeom>
                <a:avLst/>
                <a:gdLst>
                  <a:gd name="T0" fmla="*/ 4 w 11"/>
                  <a:gd name="T1" fmla="*/ 20 h 20"/>
                  <a:gd name="T2" fmla="*/ 8 w 11"/>
                  <a:gd name="T3" fmla="*/ 12 h 20"/>
                  <a:gd name="T4" fmla="*/ 11 w 11"/>
                  <a:gd name="T5" fmla="*/ 2 h 20"/>
                  <a:gd name="T6" fmla="*/ 11 w 11"/>
                  <a:gd name="T7" fmla="*/ 0 h 20"/>
                  <a:gd name="T8" fmla="*/ 7 w 11"/>
                  <a:gd name="T9" fmla="*/ 1 h 20"/>
                  <a:gd name="T10" fmla="*/ 7 w 11"/>
                  <a:gd name="T11" fmla="*/ 2 h 20"/>
                  <a:gd name="T12" fmla="*/ 5 w 11"/>
                  <a:gd name="T13" fmla="*/ 10 h 20"/>
                  <a:gd name="T14" fmla="*/ 0 w 11"/>
                  <a:gd name="T15" fmla="*/ 19 h 20"/>
                  <a:gd name="T16" fmla="*/ 4 w 11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0">
                    <a:moveTo>
                      <a:pt x="4" y="20"/>
                    </a:moveTo>
                    <a:cubicBezTo>
                      <a:pt x="5" y="17"/>
                      <a:pt x="7" y="15"/>
                      <a:pt x="8" y="12"/>
                    </a:cubicBezTo>
                    <a:cubicBezTo>
                      <a:pt x="10" y="9"/>
                      <a:pt x="11" y="6"/>
                      <a:pt x="11" y="2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5"/>
                      <a:pt x="6" y="7"/>
                      <a:pt x="5" y="10"/>
                    </a:cubicBezTo>
                    <a:cubicBezTo>
                      <a:pt x="3" y="13"/>
                      <a:pt x="2" y="15"/>
                      <a:pt x="0" y="19"/>
                    </a:cubicBezTo>
                    <a:cubicBezTo>
                      <a:pt x="4" y="20"/>
                      <a:pt x="4" y="20"/>
                      <a:pt x="4" y="20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6" name="Freeform 113">
                <a:extLst>
                  <a:ext uri="{FF2B5EF4-FFF2-40B4-BE49-F238E27FC236}">
                    <a16:creationId xmlns:a16="http://schemas.microsoft.com/office/drawing/2014/main" id="{1924A09B-66B3-CEA5-490C-892DAC532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4" y="2304"/>
                <a:ext cx="20" cy="24"/>
              </a:xfrm>
              <a:custGeom>
                <a:avLst/>
                <a:gdLst>
                  <a:gd name="T0" fmla="*/ 0 w 8"/>
                  <a:gd name="T1" fmla="*/ 1 h 9"/>
                  <a:gd name="T2" fmla="*/ 2 w 8"/>
                  <a:gd name="T3" fmla="*/ 6 h 9"/>
                  <a:gd name="T4" fmla="*/ 5 w 8"/>
                  <a:gd name="T5" fmla="*/ 9 h 9"/>
                  <a:gd name="T6" fmla="*/ 8 w 8"/>
                  <a:gd name="T7" fmla="*/ 7 h 9"/>
                  <a:gd name="T8" fmla="*/ 5 w 8"/>
                  <a:gd name="T9" fmla="*/ 3 h 9"/>
                  <a:gd name="T10" fmla="*/ 4 w 8"/>
                  <a:gd name="T11" fmla="*/ 0 h 9"/>
                  <a:gd name="T12" fmla="*/ 0 w 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0" y="1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3" y="7"/>
                      <a:pt x="4" y="8"/>
                      <a:pt x="5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6" y="5"/>
                      <a:pt x="5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B1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7" name="Freeform 114">
                <a:extLst>
                  <a:ext uri="{FF2B5EF4-FFF2-40B4-BE49-F238E27FC236}">
                    <a16:creationId xmlns:a16="http://schemas.microsoft.com/office/drawing/2014/main" id="{83C3E766-DE1F-9157-DC33-9B731CD7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910"/>
                <a:ext cx="65" cy="109"/>
              </a:xfrm>
              <a:custGeom>
                <a:avLst/>
                <a:gdLst>
                  <a:gd name="T0" fmla="*/ 17 w 26"/>
                  <a:gd name="T1" fmla="*/ 4 h 41"/>
                  <a:gd name="T2" fmla="*/ 2 w 26"/>
                  <a:gd name="T3" fmla="*/ 39 h 41"/>
                  <a:gd name="T4" fmla="*/ 15 w 26"/>
                  <a:gd name="T5" fmla="*/ 23 h 41"/>
                  <a:gd name="T6" fmla="*/ 23 w 26"/>
                  <a:gd name="T7" fmla="*/ 0 h 41"/>
                  <a:gd name="T8" fmla="*/ 18 w 26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1">
                    <a:moveTo>
                      <a:pt x="17" y="4"/>
                    </a:moveTo>
                    <a:cubicBezTo>
                      <a:pt x="10" y="11"/>
                      <a:pt x="0" y="29"/>
                      <a:pt x="2" y="39"/>
                    </a:cubicBezTo>
                    <a:cubicBezTo>
                      <a:pt x="11" y="41"/>
                      <a:pt x="12" y="30"/>
                      <a:pt x="15" y="23"/>
                    </a:cubicBezTo>
                    <a:cubicBezTo>
                      <a:pt x="17" y="17"/>
                      <a:pt x="26" y="6"/>
                      <a:pt x="23" y="0"/>
                    </a:cubicBezTo>
                    <a:cubicBezTo>
                      <a:pt x="21" y="0"/>
                      <a:pt x="20" y="0"/>
                      <a:pt x="18" y="1"/>
                    </a:cubicBezTo>
                  </a:path>
                </a:pathLst>
              </a:custGeom>
              <a:solidFill>
                <a:srgbClr val="E3C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8" name="Freeform 115">
                <a:extLst>
                  <a:ext uri="{FF2B5EF4-FFF2-40B4-BE49-F238E27FC236}">
                    <a16:creationId xmlns:a16="http://schemas.microsoft.com/office/drawing/2014/main" id="{33D3EEC2-4A60-46F0-063F-24103985C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331"/>
                <a:ext cx="32" cy="520"/>
              </a:xfrm>
              <a:custGeom>
                <a:avLst/>
                <a:gdLst>
                  <a:gd name="T0" fmla="*/ 8 w 13"/>
                  <a:gd name="T1" fmla="*/ 0 h 195"/>
                  <a:gd name="T2" fmla="*/ 13 w 13"/>
                  <a:gd name="T3" fmla="*/ 195 h 195"/>
                  <a:gd name="T4" fmla="*/ 8 w 13"/>
                  <a:gd name="T5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5">
                    <a:moveTo>
                      <a:pt x="8" y="0"/>
                    </a:moveTo>
                    <a:cubicBezTo>
                      <a:pt x="4" y="28"/>
                      <a:pt x="0" y="152"/>
                      <a:pt x="13" y="195"/>
                    </a:cubicBezTo>
                    <a:cubicBezTo>
                      <a:pt x="12" y="176"/>
                      <a:pt x="4" y="14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39" name="Freeform 116">
                <a:extLst>
                  <a:ext uri="{FF2B5EF4-FFF2-40B4-BE49-F238E27FC236}">
                    <a16:creationId xmlns:a16="http://schemas.microsoft.com/office/drawing/2014/main" id="{2C88AA95-562E-455D-4749-DA920A3B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1187"/>
                <a:ext cx="225" cy="504"/>
              </a:xfrm>
              <a:custGeom>
                <a:avLst/>
                <a:gdLst>
                  <a:gd name="T0" fmla="*/ 88 w 90"/>
                  <a:gd name="T1" fmla="*/ 10 h 189"/>
                  <a:gd name="T2" fmla="*/ 86 w 90"/>
                  <a:gd name="T3" fmla="*/ 11 h 189"/>
                  <a:gd name="T4" fmla="*/ 76 w 90"/>
                  <a:gd name="T5" fmla="*/ 26 h 189"/>
                  <a:gd name="T6" fmla="*/ 4 w 90"/>
                  <a:gd name="T7" fmla="*/ 189 h 189"/>
                  <a:gd name="T8" fmla="*/ 8 w 90"/>
                  <a:gd name="T9" fmla="*/ 145 h 189"/>
                  <a:gd name="T10" fmla="*/ 42 w 90"/>
                  <a:gd name="T11" fmla="*/ 66 h 189"/>
                  <a:gd name="T12" fmla="*/ 81 w 90"/>
                  <a:gd name="T13" fmla="*/ 25 h 189"/>
                  <a:gd name="T14" fmla="*/ 88 w 90"/>
                  <a:gd name="T15" fmla="*/ 1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189">
                    <a:moveTo>
                      <a:pt x="88" y="10"/>
                    </a:moveTo>
                    <a:cubicBezTo>
                      <a:pt x="90" y="0"/>
                      <a:pt x="89" y="3"/>
                      <a:pt x="86" y="11"/>
                    </a:cubicBezTo>
                    <a:cubicBezTo>
                      <a:pt x="84" y="16"/>
                      <a:pt x="81" y="21"/>
                      <a:pt x="76" y="26"/>
                    </a:cubicBezTo>
                    <a:cubicBezTo>
                      <a:pt x="64" y="38"/>
                      <a:pt x="0" y="68"/>
                      <a:pt x="4" y="189"/>
                    </a:cubicBezTo>
                    <a:cubicBezTo>
                      <a:pt x="4" y="175"/>
                      <a:pt x="5" y="159"/>
                      <a:pt x="8" y="145"/>
                    </a:cubicBezTo>
                    <a:cubicBezTo>
                      <a:pt x="14" y="110"/>
                      <a:pt x="27" y="82"/>
                      <a:pt x="42" y="66"/>
                    </a:cubicBezTo>
                    <a:cubicBezTo>
                      <a:pt x="62" y="42"/>
                      <a:pt x="75" y="35"/>
                      <a:pt x="81" y="25"/>
                    </a:cubicBezTo>
                    <a:cubicBezTo>
                      <a:pt x="83" y="21"/>
                      <a:pt x="87" y="15"/>
                      <a:pt x="88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0" name="Freeform 117">
                <a:extLst>
                  <a:ext uri="{FF2B5EF4-FFF2-40B4-BE49-F238E27FC236}">
                    <a16:creationId xmlns:a16="http://schemas.microsoft.com/office/drawing/2014/main" id="{2298DEEC-9DD9-21F5-6A6F-F742CF5EA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4" y="1840"/>
                <a:ext cx="100" cy="24"/>
              </a:xfrm>
              <a:custGeom>
                <a:avLst/>
                <a:gdLst>
                  <a:gd name="T0" fmla="*/ 21 w 40"/>
                  <a:gd name="T1" fmla="*/ 4 h 9"/>
                  <a:gd name="T2" fmla="*/ 40 w 40"/>
                  <a:gd name="T3" fmla="*/ 0 h 9"/>
                  <a:gd name="T4" fmla="*/ 0 w 40"/>
                  <a:gd name="T5" fmla="*/ 9 h 9"/>
                  <a:gd name="T6" fmla="*/ 21 w 40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9">
                    <a:moveTo>
                      <a:pt x="21" y="4"/>
                    </a:moveTo>
                    <a:cubicBezTo>
                      <a:pt x="30" y="2"/>
                      <a:pt x="38" y="0"/>
                      <a:pt x="40" y="0"/>
                    </a:cubicBezTo>
                    <a:cubicBezTo>
                      <a:pt x="34" y="0"/>
                      <a:pt x="8" y="4"/>
                      <a:pt x="0" y="9"/>
                    </a:cubicBezTo>
                    <a:cubicBezTo>
                      <a:pt x="5" y="8"/>
                      <a:pt x="13" y="6"/>
                      <a:pt x="2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1" name="Freeform 118">
                <a:extLst>
                  <a:ext uri="{FF2B5EF4-FFF2-40B4-BE49-F238E27FC236}">
                    <a16:creationId xmlns:a16="http://schemas.microsoft.com/office/drawing/2014/main" id="{52BB45EB-3634-8254-35ED-9E5DB53AD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" y="1960"/>
                <a:ext cx="78" cy="19"/>
              </a:xfrm>
              <a:custGeom>
                <a:avLst/>
                <a:gdLst>
                  <a:gd name="T0" fmla="*/ 0 w 31"/>
                  <a:gd name="T1" fmla="*/ 6 h 7"/>
                  <a:gd name="T2" fmla="*/ 25 w 31"/>
                  <a:gd name="T3" fmla="*/ 2 h 7"/>
                  <a:gd name="T4" fmla="*/ 31 w 31"/>
                  <a:gd name="T5" fmla="*/ 7 h 7"/>
                  <a:gd name="T6" fmla="*/ 18 w 31"/>
                  <a:gd name="T7" fmla="*/ 3 h 7"/>
                  <a:gd name="T8" fmla="*/ 0 w 3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7">
                    <a:moveTo>
                      <a:pt x="0" y="6"/>
                    </a:moveTo>
                    <a:cubicBezTo>
                      <a:pt x="5" y="3"/>
                      <a:pt x="21" y="0"/>
                      <a:pt x="25" y="2"/>
                    </a:cubicBezTo>
                    <a:cubicBezTo>
                      <a:pt x="30" y="4"/>
                      <a:pt x="31" y="7"/>
                      <a:pt x="31" y="7"/>
                    </a:cubicBezTo>
                    <a:cubicBezTo>
                      <a:pt x="27" y="4"/>
                      <a:pt x="24" y="3"/>
                      <a:pt x="18" y="3"/>
                    </a:cubicBezTo>
                    <a:cubicBezTo>
                      <a:pt x="13" y="4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2" name="Freeform 119">
                <a:extLst>
                  <a:ext uri="{FF2B5EF4-FFF2-40B4-BE49-F238E27FC236}">
                    <a16:creationId xmlns:a16="http://schemas.microsoft.com/office/drawing/2014/main" id="{8418F7E0-DC95-6347-0267-0894F004C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955"/>
                <a:ext cx="132" cy="37"/>
              </a:xfrm>
              <a:custGeom>
                <a:avLst/>
                <a:gdLst>
                  <a:gd name="T0" fmla="*/ 5 w 53"/>
                  <a:gd name="T1" fmla="*/ 5 h 14"/>
                  <a:gd name="T2" fmla="*/ 53 w 53"/>
                  <a:gd name="T3" fmla="*/ 0 h 14"/>
                  <a:gd name="T4" fmla="*/ 8 w 53"/>
                  <a:gd name="T5" fmla="*/ 0 h 14"/>
                  <a:gd name="T6" fmla="*/ 0 w 53"/>
                  <a:gd name="T7" fmla="*/ 14 h 14"/>
                  <a:gd name="T8" fmla="*/ 5 w 53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4">
                    <a:moveTo>
                      <a:pt x="5" y="5"/>
                    </a:moveTo>
                    <a:cubicBezTo>
                      <a:pt x="9" y="2"/>
                      <a:pt x="46" y="0"/>
                      <a:pt x="53" y="0"/>
                    </a:cubicBezTo>
                    <a:cubicBezTo>
                      <a:pt x="53" y="0"/>
                      <a:pt x="16" y="0"/>
                      <a:pt x="8" y="0"/>
                    </a:cubicBezTo>
                    <a:cubicBezTo>
                      <a:pt x="1" y="0"/>
                      <a:pt x="1" y="8"/>
                      <a:pt x="0" y="14"/>
                    </a:cubicBezTo>
                    <a:cubicBezTo>
                      <a:pt x="1" y="10"/>
                      <a:pt x="4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3" name="Freeform 120">
                <a:extLst>
                  <a:ext uri="{FF2B5EF4-FFF2-40B4-BE49-F238E27FC236}">
                    <a16:creationId xmlns:a16="http://schemas.microsoft.com/office/drawing/2014/main" id="{2A7A3709-FAFE-7CFA-AA46-2C9B178B6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419"/>
                <a:ext cx="80" cy="35"/>
              </a:xfrm>
              <a:custGeom>
                <a:avLst/>
                <a:gdLst>
                  <a:gd name="T0" fmla="*/ 7 w 32"/>
                  <a:gd name="T1" fmla="*/ 6 h 13"/>
                  <a:gd name="T2" fmla="*/ 32 w 32"/>
                  <a:gd name="T3" fmla="*/ 8 h 13"/>
                  <a:gd name="T4" fmla="*/ 11 w 32"/>
                  <a:gd name="T5" fmla="*/ 2 h 13"/>
                  <a:gd name="T6" fmla="*/ 0 w 32"/>
                  <a:gd name="T7" fmla="*/ 13 h 13"/>
                  <a:gd name="T8" fmla="*/ 7 w 3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3">
                    <a:moveTo>
                      <a:pt x="7" y="6"/>
                    </a:moveTo>
                    <a:cubicBezTo>
                      <a:pt x="11" y="4"/>
                      <a:pt x="25" y="7"/>
                      <a:pt x="32" y="8"/>
                    </a:cubicBezTo>
                    <a:cubicBezTo>
                      <a:pt x="32" y="8"/>
                      <a:pt x="19" y="4"/>
                      <a:pt x="11" y="2"/>
                    </a:cubicBezTo>
                    <a:cubicBezTo>
                      <a:pt x="3" y="0"/>
                      <a:pt x="2" y="8"/>
                      <a:pt x="0" y="13"/>
                    </a:cubicBezTo>
                    <a:cubicBezTo>
                      <a:pt x="1" y="10"/>
                      <a:pt x="5" y="7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4" name="Freeform 121">
                <a:extLst>
                  <a:ext uri="{FF2B5EF4-FFF2-40B4-BE49-F238E27FC236}">
                    <a16:creationId xmlns:a16="http://schemas.microsoft.com/office/drawing/2014/main" id="{1E85F383-855B-406E-5572-F08F25F27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542"/>
                <a:ext cx="100" cy="37"/>
              </a:xfrm>
              <a:custGeom>
                <a:avLst/>
                <a:gdLst>
                  <a:gd name="T0" fmla="*/ 5 w 40"/>
                  <a:gd name="T1" fmla="*/ 5 h 14"/>
                  <a:gd name="T2" fmla="*/ 40 w 40"/>
                  <a:gd name="T3" fmla="*/ 0 h 14"/>
                  <a:gd name="T4" fmla="*/ 8 w 40"/>
                  <a:gd name="T5" fmla="*/ 0 h 14"/>
                  <a:gd name="T6" fmla="*/ 0 w 40"/>
                  <a:gd name="T7" fmla="*/ 14 h 14"/>
                  <a:gd name="T8" fmla="*/ 5 w 40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5" y="5"/>
                    </a:moveTo>
                    <a:cubicBezTo>
                      <a:pt x="9" y="2"/>
                      <a:pt x="33" y="1"/>
                      <a:pt x="40" y="0"/>
                    </a:cubicBezTo>
                    <a:cubicBezTo>
                      <a:pt x="40" y="0"/>
                      <a:pt x="16" y="0"/>
                      <a:pt x="8" y="0"/>
                    </a:cubicBezTo>
                    <a:cubicBezTo>
                      <a:pt x="0" y="0"/>
                      <a:pt x="0" y="8"/>
                      <a:pt x="0" y="14"/>
                    </a:cubicBezTo>
                    <a:cubicBezTo>
                      <a:pt x="1" y="10"/>
                      <a:pt x="4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5" name="Freeform 122">
                <a:extLst>
                  <a:ext uri="{FF2B5EF4-FFF2-40B4-BE49-F238E27FC236}">
                    <a16:creationId xmlns:a16="http://schemas.microsoft.com/office/drawing/2014/main" id="{ED44729F-8F04-C4AF-AD06-129CFFAB8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083"/>
                <a:ext cx="135" cy="37"/>
              </a:xfrm>
              <a:custGeom>
                <a:avLst/>
                <a:gdLst>
                  <a:gd name="T0" fmla="*/ 6 w 54"/>
                  <a:gd name="T1" fmla="*/ 5 h 14"/>
                  <a:gd name="T2" fmla="*/ 54 w 54"/>
                  <a:gd name="T3" fmla="*/ 0 h 14"/>
                  <a:gd name="T4" fmla="*/ 9 w 54"/>
                  <a:gd name="T5" fmla="*/ 0 h 14"/>
                  <a:gd name="T6" fmla="*/ 0 w 54"/>
                  <a:gd name="T7" fmla="*/ 14 h 14"/>
                  <a:gd name="T8" fmla="*/ 6 w 54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4">
                    <a:moveTo>
                      <a:pt x="6" y="5"/>
                    </a:moveTo>
                    <a:cubicBezTo>
                      <a:pt x="9" y="2"/>
                      <a:pt x="46" y="1"/>
                      <a:pt x="54" y="0"/>
                    </a:cubicBezTo>
                    <a:cubicBezTo>
                      <a:pt x="54" y="0"/>
                      <a:pt x="17" y="0"/>
                      <a:pt x="9" y="0"/>
                    </a:cubicBezTo>
                    <a:cubicBezTo>
                      <a:pt x="1" y="0"/>
                      <a:pt x="1" y="8"/>
                      <a:pt x="0" y="14"/>
                    </a:cubicBezTo>
                    <a:cubicBezTo>
                      <a:pt x="1" y="10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6" name="Freeform 123">
                <a:extLst>
                  <a:ext uri="{FF2B5EF4-FFF2-40B4-BE49-F238E27FC236}">
                    <a16:creationId xmlns:a16="http://schemas.microsoft.com/office/drawing/2014/main" id="{6F3A89E8-AD27-C395-F023-6F16C512A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440"/>
                <a:ext cx="138" cy="214"/>
              </a:xfrm>
              <a:custGeom>
                <a:avLst/>
                <a:gdLst>
                  <a:gd name="T0" fmla="*/ 55 w 55"/>
                  <a:gd name="T1" fmla="*/ 71 h 80"/>
                  <a:gd name="T2" fmla="*/ 55 w 55"/>
                  <a:gd name="T3" fmla="*/ 7 h 80"/>
                  <a:gd name="T4" fmla="*/ 53 w 55"/>
                  <a:gd name="T5" fmla="*/ 3 h 80"/>
                  <a:gd name="T6" fmla="*/ 45 w 55"/>
                  <a:gd name="T7" fmla="*/ 0 h 80"/>
                  <a:gd name="T8" fmla="*/ 39 w 55"/>
                  <a:gd name="T9" fmla="*/ 45 h 80"/>
                  <a:gd name="T10" fmla="*/ 0 w 55"/>
                  <a:gd name="T11" fmla="*/ 69 h 80"/>
                  <a:gd name="T12" fmla="*/ 55 w 55"/>
                  <a:gd name="T13" fmla="*/ 7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80">
                    <a:moveTo>
                      <a:pt x="55" y="71"/>
                    </a:moveTo>
                    <a:cubicBezTo>
                      <a:pt x="55" y="49"/>
                      <a:pt x="55" y="27"/>
                      <a:pt x="55" y="7"/>
                    </a:cubicBezTo>
                    <a:cubicBezTo>
                      <a:pt x="55" y="5"/>
                      <a:pt x="54" y="4"/>
                      <a:pt x="53" y="3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9" y="12"/>
                      <a:pt x="46" y="34"/>
                      <a:pt x="39" y="45"/>
                    </a:cubicBezTo>
                    <a:cubicBezTo>
                      <a:pt x="31" y="59"/>
                      <a:pt x="12" y="62"/>
                      <a:pt x="0" y="69"/>
                    </a:cubicBezTo>
                    <a:cubicBezTo>
                      <a:pt x="10" y="72"/>
                      <a:pt x="47" y="80"/>
                      <a:pt x="55" y="71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7" name="Freeform 124">
                <a:extLst>
                  <a:ext uri="{FF2B5EF4-FFF2-40B4-BE49-F238E27FC236}">
                    <a16:creationId xmlns:a16="http://schemas.microsoft.com/office/drawing/2014/main" id="{1A5440D0-605F-4035-6F86-908B8B1F7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1955"/>
                <a:ext cx="157" cy="96"/>
              </a:xfrm>
              <a:custGeom>
                <a:avLst/>
                <a:gdLst>
                  <a:gd name="T0" fmla="*/ 9 w 63"/>
                  <a:gd name="T1" fmla="*/ 34 h 36"/>
                  <a:gd name="T2" fmla="*/ 30 w 63"/>
                  <a:gd name="T3" fmla="*/ 34 h 36"/>
                  <a:gd name="T4" fmla="*/ 47 w 63"/>
                  <a:gd name="T5" fmla="*/ 34 h 36"/>
                  <a:gd name="T6" fmla="*/ 63 w 63"/>
                  <a:gd name="T7" fmla="*/ 0 h 36"/>
                  <a:gd name="T8" fmla="*/ 51 w 63"/>
                  <a:gd name="T9" fmla="*/ 15 h 36"/>
                  <a:gd name="T10" fmla="*/ 32 w 63"/>
                  <a:gd name="T11" fmla="*/ 27 h 36"/>
                  <a:gd name="T12" fmla="*/ 0 w 63"/>
                  <a:gd name="T13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9" y="34"/>
                    </a:moveTo>
                    <a:cubicBezTo>
                      <a:pt x="16" y="35"/>
                      <a:pt x="23" y="34"/>
                      <a:pt x="30" y="34"/>
                    </a:cubicBezTo>
                    <a:cubicBezTo>
                      <a:pt x="35" y="34"/>
                      <a:pt x="42" y="36"/>
                      <a:pt x="47" y="34"/>
                    </a:cubicBezTo>
                    <a:cubicBezTo>
                      <a:pt x="56" y="32"/>
                      <a:pt x="62" y="8"/>
                      <a:pt x="63" y="0"/>
                    </a:cubicBezTo>
                    <a:cubicBezTo>
                      <a:pt x="58" y="1"/>
                      <a:pt x="54" y="11"/>
                      <a:pt x="51" y="15"/>
                    </a:cubicBezTo>
                    <a:cubicBezTo>
                      <a:pt x="46" y="23"/>
                      <a:pt x="41" y="26"/>
                      <a:pt x="32" y="27"/>
                    </a:cubicBezTo>
                    <a:cubicBezTo>
                      <a:pt x="22" y="28"/>
                      <a:pt x="10" y="33"/>
                      <a:pt x="0" y="27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8" name="Freeform 125">
                <a:extLst>
                  <a:ext uri="{FF2B5EF4-FFF2-40B4-BE49-F238E27FC236}">
                    <a16:creationId xmlns:a16="http://schemas.microsoft.com/office/drawing/2014/main" id="{8AB8943C-FEFD-9614-9FAD-DC9DAACF9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094"/>
                <a:ext cx="153" cy="98"/>
              </a:xfrm>
              <a:custGeom>
                <a:avLst/>
                <a:gdLst>
                  <a:gd name="T0" fmla="*/ 3 w 61"/>
                  <a:gd name="T1" fmla="*/ 30 h 37"/>
                  <a:gd name="T2" fmla="*/ 23 w 61"/>
                  <a:gd name="T3" fmla="*/ 35 h 37"/>
                  <a:gd name="T4" fmla="*/ 43 w 61"/>
                  <a:gd name="T5" fmla="*/ 35 h 37"/>
                  <a:gd name="T6" fmla="*/ 51 w 61"/>
                  <a:gd name="T7" fmla="*/ 20 h 37"/>
                  <a:gd name="T8" fmla="*/ 61 w 61"/>
                  <a:gd name="T9" fmla="*/ 0 h 37"/>
                  <a:gd name="T10" fmla="*/ 33 w 61"/>
                  <a:gd name="T11" fmla="*/ 24 h 37"/>
                  <a:gd name="T12" fmla="*/ 0 w 61"/>
                  <a:gd name="T13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7">
                    <a:moveTo>
                      <a:pt x="3" y="30"/>
                    </a:moveTo>
                    <a:cubicBezTo>
                      <a:pt x="4" y="35"/>
                      <a:pt x="18" y="34"/>
                      <a:pt x="23" y="35"/>
                    </a:cubicBezTo>
                    <a:cubicBezTo>
                      <a:pt x="29" y="36"/>
                      <a:pt x="37" y="37"/>
                      <a:pt x="43" y="35"/>
                    </a:cubicBezTo>
                    <a:cubicBezTo>
                      <a:pt x="51" y="33"/>
                      <a:pt x="50" y="27"/>
                      <a:pt x="51" y="20"/>
                    </a:cubicBezTo>
                    <a:cubicBezTo>
                      <a:pt x="53" y="14"/>
                      <a:pt x="61" y="7"/>
                      <a:pt x="61" y="0"/>
                    </a:cubicBezTo>
                    <a:cubicBezTo>
                      <a:pt x="50" y="7"/>
                      <a:pt x="48" y="21"/>
                      <a:pt x="33" y="24"/>
                    </a:cubicBezTo>
                    <a:cubicBezTo>
                      <a:pt x="27" y="25"/>
                      <a:pt x="2" y="31"/>
                      <a:pt x="0" y="22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49" name="Freeform 126">
                <a:extLst>
                  <a:ext uri="{FF2B5EF4-FFF2-40B4-BE49-F238E27FC236}">
                    <a16:creationId xmlns:a16="http://schemas.microsoft.com/office/drawing/2014/main" id="{0D848E25-6B8D-D28B-FD75-BB39EF1CD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4" y="1859"/>
                <a:ext cx="93" cy="85"/>
              </a:xfrm>
              <a:custGeom>
                <a:avLst/>
                <a:gdLst>
                  <a:gd name="T0" fmla="*/ 34 w 37"/>
                  <a:gd name="T1" fmla="*/ 0 h 32"/>
                  <a:gd name="T2" fmla="*/ 14 w 37"/>
                  <a:gd name="T3" fmla="*/ 17 h 32"/>
                  <a:gd name="T4" fmla="*/ 0 w 37"/>
                  <a:gd name="T5" fmla="*/ 19 h 32"/>
                  <a:gd name="T6" fmla="*/ 9 w 37"/>
                  <a:gd name="T7" fmla="*/ 32 h 32"/>
                  <a:gd name="T8" fmla="*/ 34 w 37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2">
                    <a:moveTo>
                      <a:pt x="34" y="0"/>
                    </a:moveTo>
                    <a:cubicBezTo>
                      <a:pt x="29" y="11"/>
                      <a:pt x="26" y="14"/>
                      <a:pt x="14" y="17"/>
                    </a:cubicBezTo>
                    <a:cubicBezTo>
                      <a:pt x="8" y="19"/>
                      <a:pt x="5" y="20"/>
                      <a:pt x="0" y="19"/>
                    </a:cubicBezTo>
                    <a:cubicBezTo>
                      <a:pt x="3" y="23"/>
                      <a:pt x="6" y="27"/>
                      <a:pt x="9" y="32"/>
                    </a:cubicBezTo>
                    <a:cubicBezTo>
                      <a:pt x="21" y="22"/>
                      <a:pt x="37" y="17"/>
                      <a:pt x="34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50" name="Freeform 127">
                <a:extLst>
                  <a:ext uri="{FF2B5EF4-FFF2-40B4-BE49-F238E27FC236}">
                    <a16:creationId xmlns:a16="http://schemas.microsoft.com/office/drawing/2014/main" id="{580E9895-09C2-342A-D312-D0CE92671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" y="1995"/>
                <a:ext cx="85" cy="93"/>
              </a:xfrm>
              <a:custGeom>
                <a:avLst/>
                <a:gdLst>
                  <a:gd name="T0" fmla="*/ 28 w 34"/>
                  <a:gd name="T1" fmla="*/ 0 h 35"/>
                  <a:gd name="T2" fmla="*/ 14 w 34"/>
                  <a:gd name="T3" fmla="*/ 15 h 35"/>
                  <a:gd name="T4" fmla="*/ 0 w 34"/>
                  <a:gd name="T5" fmla="*/ 8 h 35"/>
                  <a:gd name="T6" fmla="*/ 1 w 34"/>
                  <a:gd name="T7" fmla="*/ 10 h 35"/>
                  <a:gd name="T8" fmla="*/ 11 w 34"/>
                  <a:gd name="T9" fmla="*/ 35 h 35"/>
                  <a:gd name="T10" fmla="*/ 18 w 34"/>
                  <a:gd name="T11" fmla="*/ 24 h 35"/>
                  <a:gd name="T12" fmla="*/ 28 w 34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5">
                    <a:moveTo>
                      <a:pt x="28" y="0"/>
                    </a:moveTo>
                    <a:cubicBezTo>
                      <a:pt x="30" y="10"/>
                      <a:pt x="22" y="14"/>
                      <a:pt x="14" y="15"/>
                    </a:cubicBezTo>
                    <a:cubicBezTo>
                      <a:pt x="6" y="15"/>
                      <a:pt x="4" y="12"/>
                      <a:pt x="0" y="8"/>
                    </a:cubicBezTo>
                    <a:cubicBezTo>
                      <a:pt x="0" y="9"/>
                      <a:pt x="0" y="9"/>
                      <a:pt x="1" y="10"/>
                    </a:cubicBezTo>
                    <a:cubicBezTo>
                      <a:pt x="5" y="18"/>
                      <a:pt x="9" y="27"/>
                      <a:pt x="11" y="35"/>
                    </a:cubicBezTo>
                    <a:cubicBezTo>
                      <a:pt x="13" y="31"/>
                      <a:pt x="15" y="27"/>
                      <a:pt x="18" y="24"/>
                    </a:cubicBezTo>
                    <a:cubicBezTo>
                      <a:pt x="25" y="16"/>
                      <a:pt x="34" y="12"/>
                      <a:pt x="28" y="0"/>
                    </a:cubicBezTo>
                    <a:close/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51" name="Freeform 128">
                <a:extLst>
                  <a:ext uri="{FF2B5EF4-FFF2-40B4-BE49-F238E27FC236}">
                    <a16:creationId xmlns:a16="http://schemas.microsoft.com/office/drawing/2014/main" id="{86D41D50-CA83-4FEB-DFA8-A02C8FDB9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344"/>
                <a:ext cx="560" cy="1131"/>
              </a:xfrm>
              <a:custGeom>
                <a:avLst/>
                <a:gdLst>
                  <a:gd name="T0" fmla="*/ 212 w 224"/>
                  <a:gd name="T1" fmla="*/ 377 h 424"/>
                  <a:gd name="T2" fmla="*/ 207 w 224"/>
                  <a:gd name="T3" fmla="*/ 353 h 424"/>
                  <a:gd name="T4" fmla="*/ 194 w 224"/>
                  <a:gd name="T5" fmla="*/ 322 h 424"/>
                  <a:gd name="T6" fmla="*/ 191 w 224"/>
                  <a:gd name="T7" fmla="*/ 310 h 424"/>
                  <a:gd name="T8" fmla="*/ 196 w 224"/>
                  <a:gd name="T9" fmla="*/ 287 h 424"/>
                  <a:gd name="T10" fmla="*/ 208 w 224"/>
                  <a:gd name="T11" fmla="*/ 263 h 424"/>
                  <a:gd name="T12" fmla="*/ 178 w 224"/>
                  <a:gd name="T13" fmla="*/ 229 h 424"/>
                  <a:gd name="T14" fmla="*/ 152 w 224"/>
                  <a:gd name="T15" fmla="*/ 209 h 424"/>
                  <a:gd name="T16" fmla="*/ 139 w 224"/>
                  <a:gd name="T17" fmla="*/ 193 h 424"/>
                  <a:gd name="T18" fmla="*/ 116 w 224"/>
                  <a:gd name="T19" fmla="*/ 171 h 424"/>
                  <a:gd name="T20" fmla="*/ 109 w 224"/>
                  <a:gd name="T21" fmla="*/ 143 h 424"/>
                  <a:gd name="T22" fmla="*/ 114 w 224"/>
                  <a:gd name="T23" fmla="*/ 109 h 424"/>
                  <a:gd name="T24" fmla="*/ 124 w 224"/>
                  <a:gd name="T25" fmla="*/ 82 h 424"/>
                  <a:gd name="T26" fmla="*/ 134 w 224"/>
                  <a:gd name="T27" fmla="*/ 62 h 424"/>
                  <a:gd name="T28" fmla="*/ 144 w 224"/>
                  <a:gd name="T29" fmla="*/ 38 h 424"/>
                  <a:gd name="T30" fmla="*/ 145 w 224"/>
                  <a:gd name="T31" fmla="*/ 7 h 424"/>
                  <a:gd name="T32" fmla="*/ 111 w 224"/>
                  <a:gd name="T33" fmla="*/ 3 h 424"/>
                  <a:gd name="T34" fmla="*/ 93 w 224"/>
                  <a:gd name="T35" fmla="*/ 29 h 424"/>
                  <a:gd name="T36" fmla="*/ 78 w 224"/>
                  <a:gd name="T37" fmla="*/ 56 h 424"/>
                  <a:gd name="T38" fmla="*/ 25 w 224"/>
                  <a:gd name="T39" fmla="*/ 175 h 424"/>
                  <a:gd name="T40" fmla="*/ 28 w 224"/>
                  <a:gd name="T41" fmla="*/ 202 h 424"/>
                  <a:gd name="T42" fmla="*/ 7 w 224"/>
                  <a:gd name="T43" fmla="*/ 243 h 424"/>
                  <a:gd name="T44" fmla="*/ 6 w 224"/>
                  <a:gd name="T45" fmla="*/ 279 h 424"/>
                  <a:gd name="T46" fmla="*/ 0 w 224"/>
                  <a:gd name="T47" fmla="*/ 291 h 424"/>
                  <a:gd name="T48" fmla="*/ 3 w 224"/>
                  <a:gd name="T49" fmla="*/ 308 h 424"/>
                  <a:gd name="T50" fmla="*/ 10 w 224"/>
                  <a:gd name="T51" fmla="*/ 331 h 424"/>
                  <a:gd name="T52" fmla="*/ 35 w 224"/>
                  <a:gd name="T53" fmla="*/ 362 h 424"/>
                  <a:gd name="T54" fmla="*/ 70 w 224"/>
                  <a:gd name="T55" fmla="*/ 375 h 424"/>
                  <a:gd name="T56" fmla="*/ 84 w 224"/>
                  <a:gd name="T57" fmla="*/ 378 h 424"/>
                  <a:gd name="T58" fmla="*/ 93 w 224"/>
                  <a:gd name="T59" fmla="*/ 375 h 424"/>
                  <a:gd name="T60" fmla="*/ 86 w 224"/>
                  <a:gd name="T61" fmla="*/ 369 h 424"/>
                  <a:gd name="T62" fmla="*/ 79 w 224"/>
                  <a:gd name="T63" fmla="*/ 357 h 424"/>
                  <a:gd name="T64" fmla="*/ 73 w 224"/>
                  <a:gd name="T65" fmla="*/ 343 h 424"/>
                  <a:gd name="T66" fmla="*/ 67 w 224"/>
                  <a:gd name="T67" fmla="*/ 321 h 424"/>
                  <a:gd name="T68" fmla="*/ 61 w 224"/>
                  <a:gd name="T69" fmla="*/ 300 h 424"/>
                  <a:gd name="T70" fmla="*/ 62 w 224"/>
                  <a:gd name="T71" fmla="*/ 270 h 424"/>
                  <a:gd name="T72" fmla="*/ 74 w 224"/>
                  <a:gd name="T73" fmla="*/ 272 h 424"/>
                  <a:gd name="T74" fmla="*/ 93 w 224"/>
                  <a:gd name="T75" fmla="*/ 291 h 424"/>
                  <a:gd name="T76" fmla="*/ 105 w 224"/>
                  <a:gd name="T77" fmla="*/ 307 h 424"/>
                  <a:gd name="T78" fmla="*/ 114 w 224"/>
                  <a:gd name="T79" fmla="*/ 330 h 424"/>
                  <a:gd name="T80" fmla="*/ 127 w 224"/>
                  <a:gd name="T81" fmla="*/ 356 h 424"/>
                  <a:gd name="T82" fmla="*/ 143 w 224"/>
                  <a:gd name="T83" fmla="*/ 376 h 424"/>
                  <a:gd name="T84" fmla="*/ 142 w 224"/>
                  <a:gd name="T85" fmla="*/ 401 h 424"/>
                  <a:gd name="T86" fmla="*/ 172 w 224"/>
                  <a:gd name="T87" fmla="*/ 407 h 424"/>
                  <a:gd name="T88" fmla="*/ 211 w 224"/>
                  <a:gd name="T89" fmla="*/ 420 h 424"/>
                  <a:gd name="T90" fmla="*/ 220 w 224"/>
                  <a:gd name="T91" fmla="*/ 399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4" h="424">
                    <a:moveTo>
                      <a:pt x="220" y="399"/>
                    </a:moveTo>
                    <a:cubicBezTo>
                      <a:pt x="224" y="392"/>
                      <a:pt x="218" y="382"/>
                      <a:pt x="212" y="377"/>
                    </a:cubicBezTo>
                    <a:cubicBezTo>
                      <a:pt x="216" y="375"/>
                      <a:pt x="218" y="370"/>
                      <a:pt x="217" y="365"/>
                    </a:cubicBezTo>
                    <a:cubicBezTo>
                      <a:pt x="216" y="357"/>
                      <a:pt x="210" y="359"/>
                      <a:pt x="207" y="353"/>
                    </a:cubicBezTo>
                    <a:cubicBezTo>
                      <a:pt x="202" y="346"/>
                      <a:pt x="210" y="338"/>
                      <a:pt x="203" y="330"/>
                    </a:cubicBezTo>
                    <a:cubicBezTo>
                      <a:pt x="201" y="327"/>
                      <a:pt x="196" y="326"/>
                      <a:pt x="194" y="322"/>
                    </a:cubicBezTo>
                    <a:cubicBezTo>
                      <a:pt x="194" y="321"/>
                      <a:pt x="196" y="318"/>
                      <a:pt x="195" y="316"/>
                    </a:cubicBezTo>
                    <a:cubicBezTo>
                      <a:pt x="195" y="313"/>
                      <a:pt x="193" y="312"/>
                      <a:pt x="191" y="310"/>
                    </a:cubicBezTo>
                    <a:cubicBezTo>
                      <a:pt x="185" y="303"/>
                      <a:pt x="183" y="300"/>
                      <a:pt x="183" y="290"/>
                    </a:cubicBezTo>
                    <a:cubicBezTo>
                      <a:pt x="187" y="291"/>
                      <a:pt x="193" y="290"/>
                      <a:pt x="196" y="287"/>
                    </a:cubicBezTo>
                    <a:cubicBezTo>
                      <a:pt x="199" y="283"/>
                      <a:pt x="196" y="280"/>
                      <a:pt x="197" y="276"/>
                    </a:cubicBezTo>
                    <a:cubicBezTo>
                      <a:pt x="200" y="269"/>
                      <a:pt x="207" y="273"/>
                      <a:pt x="208" y="263"/>
                    </a:cubicBezTo>
                    <a:cubicBezTo>
                      <a:pt x="209" y="251"/>
                      <a:pt x="201" y="248"/>
                      <a:pt x="193" y="243"/>
                    </a:cubicBezTo>
                    <a:cubicBezTo>
                      <a:pt x="186" y="239"/>
                      <a:pt x="185" y="233"/>
                      <a:pt x="178" y="229"/>
                    </a:cubicBezTo>
                    <a:cubicBezTo>
                      <a:pt x="171" y="225"/>
                      <a:pt x="162" y="225"/>
                      <a:pt x="157" y="219"/>
                    </a:cubicBezTo>
                    <a:cubicBezTo>
                      <a:pt x="155" y="215"/>
                      <a:pt x="155" y="212"/>
                      <a:pt x="152" y="209"/>
                    </a:cubicBezTo>
                    <a:cubicBezTo>
                      <a:pt x="149" y="207"/>
                      <a:pt x="145" y="207"/>
                      <a:pt x="143" y="205"/>
                    </a:cubicBezTo>
                    <a:cubicBezTo>
                      <a:pt x="141" y="203"/>
                      <a:pt x="142" y="196"/>
                      <a:pt x="139" y="193"/>
                    </a:cubicBezTo>
                    <a:cubicBezTo>
                      <a:pt x="136" y="187"/>
                      <a:pt x="132" y="189"/>
                      <a:pt x="128" y="186"/>
                    </a:cubicBezTo>
                    <a:cubicBezTo>
                      <a:pt x="123" y="182"/>
                      <a:pt x="126" y="173"/>
                      <a:pt x="116" y="171"/>
                    </a:cubicBezTo>
                    <a:cubicBezTo>
                      <a:pt x="118" y="165"/>
                      <a:pt x="118" y="159"/>
                      <a:pt x="115" y="153"/>
                    </a:cubicBezTo>
                    <a:cubicBezTo>
                      <a:pt x="112" y="149"/>
                      <a:pt x="109" y="148"/>
                      <a:pt x="109" y="143"/>
                    </a:cubicBezTo>
                    <a:cubicBezTo>
                      <a:pt x="109" y="136"/>
                      <a:pt x="115" y="129"/>
                      <a:pt x="116" y="123"/>
                    </a:cubicBezTo>
                    <a:cubicBezTo>
                      <a:pt x="117" y="118"/>
                      <a:pt x="116" y="113"/>
                      <a:pt x="114" y="109"/>
                    </a:cubicBezTo>
                    <a:cubicBezTo>
                      <a:pt x="118" y="106"/>
                      <a:pt x="121" y="102"/>
                      <a:pt x="122" y="98"/>
                    </a:cubicBezTo>
                    <a:cubicBezTo>
                      <a:pt x="124" y="93"/>
                      <a:pt x="122" y="86"/>
                      <a:pt x="124" y="82"/>
                    </a:cubicBezTo>
                    <a:cubicBezTo>
                      <a:pt x="125" y="80"/>
                      <a:pt x="129" y="78"/>
                      <a:pt x="131" y="75"/>
                    </a:cubicBezTo>
                    <a:cubicBezTo>
                      <a:pt x="134" y="71"/>
                      <a:pt x="132" y="66"/>
                      <a:pt x="134" y="62"/>
                    </a:cubicBezTo>
                    <a:cubicBezTo>
                      <a:pt x="138" y="57"/>
                      <a:pt x="143" y="58"/>
                      <a:pt x="144" y="49"/>
                    </a:cubicBezTo>
                    <a:cubicBezTo>
                      <a:pt x="145" y="44"/>
                      <a:pt x="142" y="42"/>
                      <a:pt x="144" y="38"/>
                    </a:cubicBezTo>
                    <a:cubicBezTo>
                      <a:pt x="148" y="30"/>
                      <a:pt x="153" y="31"/>
                      <a:pt x="152" y="21"/>
                    </a:cubicBezTo>
                    <a:cubicBezTo>
                      <a:pt x="152" y="14"/>
                      <a:pt x="149" y="11"/>
                      <a:pt x="145" y="7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1" y="0"/>
                      <a:pt x="115" y="0"/>
                      <a:pt x="111" y="3"/>
                    </a:cubicBezTo>
                    <a:cubicBezTo>
                      <a:pt x="105" y="6"/>
                      <a:pt x="107" y="10"/>
                      <a:pt x="103" y="15"/>
                    </a:cubicBezTo>
                    <a:cubicBezTo>
                      <a:pt x="99" y="21"/>
                      <a:pt x="95" y="21"/>
                      <a:pt x="93" y="29"/>
                    </a:cubicBezTo>
                    <a:cubicBezTo>
                      <a:pt x="91" y="34"/>
                      <a:pt x="90" y="36"/>
                      <a:pt x="86" y="39"/>
                    </a:cubicBezTo>
                    <a:cubicBezTo>
                      <a:pt x="80" y="45"/>
                      <a:pt x="80" y="48"/>
                      <a:pt x="78" y="56"/>
                    </a:cubicBezTo>
                    <a:cubicBezTo>
                      <a:pt x="77" y="61"/>
                      <a:pt x="75" y="62"/>
                      <a:pt x="71" y="66"/>
                    </a:cubicBezTo>
                    <a:cubicBezTo>
                      <a:pt x="62" y="121"/>
                      <a:pt x="36" y="165"/>
                      <a:pt x="25" y="175"/>
                    </a:cubicBezTo>
                    <a:cubicBezTo>
                      <a:pt x="25" y="175"/>
                      <a:pt x="28" y="189"/>
                      <a:pt x="28" y="199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5" y="226"/>
                      <a:pt x="13" y="242"/>
                      <a:pt x="7" y="244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12" y="252"/>
                      <a:pt x="15" y="263"/>
                      <a:pt x="8" y="275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82"/>
                      <a:pt x="5" y="285"/>
                      <a:pt x="4" y="288"/>
                    </a:cubicBezTo>
                    <a:cubicBezTo>
                      <a:pt x="3" y="291"/>
                      <a:pt x="1" y="288"/>
                      <a:pt x="0" y="291"/>
                    </a:cubicBezTo>
                    <a:cubicBezTo>
                      <a:pt x="0" y="293"/>
                      <a:pt x="1" y="295"/>
                      <a:pt x="1" y="297"/>
                    </a:cubicBezTo>
                    <a:cubicBezTo>
                      <a:pt x="2" y="300"/>
                      <a:pt x="2" y="305"/>
                      <a:pt x="3" y="308"/>
                    </a:cubicBezTo>
                    <a:cubicBezTo>
                      <a:pt x="4" y="312"/>
                      <a:pt x="8" y="315"/>
                      <a:pt x="10" y="319"/>
                    </a:cubicBezTo>
                    <a:cubicBezTo>
                      <a:pt x="11" y="324"/>
                      <a:pt x="10" y="327"/>
                      <a:pt x="10" y="331"/>
                    </a:cubicBezTo>
                    <a:cubicBezTo>
                      <a:pt x="11" y="336"/>
                      <a:pt x="13" y="340"/>
                      <a:pt x="15" y="345"/>
                    </a:cubicBezTo>
                    <a:cubicBezTo>
                      <a:pt x="19" y="356"/>
                      <a:pt x="22" y="359"/>
                      <a:pt x="35" y="362"/>
                    </a:cubicBezTo>
                    <a:cubicBezTo>
                      <a:pt x="43" y="365"/>
                      <a:pt x="50" y="367"/>
                      <a:pt x="58" y="370"/>
                    </a:cubicBezTo>
                    <a:cubicBezTo>
                      <a:pt x="62" y="372"/>
                      <a:pt x="67" y="373"/>
                      <a:pt x="70" y="375"/>
                    </a:cubicBezTo>
                    <a:cubicBezTo>
                      <a:pt x="74" y="376"/>
                      <a:pt x="71" y="374"/>
                      <a:pt x="74" y="376"/>
                    </a:cubicBezTo>
                    <a:cubicBezTo>
                      <a:pt x="77" y="377"/>
                      <a:pt x="81" y="377"/>
                      <a:pt x="84" y="378"/>
                    </a:cubicBezTo>
                    <a:cubicBezTo>
                      <a:pt x="88" y="379"/>
                      <a:pt x="92" y="384"/>
                      <a:pt x="97" y="383"/>
                    </a:cubicBezTo>
                    <a:cubicBezTo>
                      <a:pt x="96" y="379"/>
                      <a:pt x="96" y="378"/>
                      <a:pt x="93" y="375"/>
                    </a:cubicBezTo>
                    <a:cubicBezTo>
                      <a:pt x="92" y="375"/>
                      <a:pt x="88" y="375"/>
                      <a:pt x="87" y="374"/>
                    </a:cubicBezTo>
                    <a:cubicBezTo>
                      <a:pt x="85" y="371"/>
                      <a:pt x="87" y="371"/>
                      <a:pt x="86" y="369"/>
                    </a:cubicBezTo>
                    <a:cubicBezTo>
                      <a:pt x="86" y="365"/>
                      <a:pt x="87" y="364"/>
                      <a:pt x="84" y="360"/>
                    </a:cubicBezTo>
                    <a:cubicBezTo>
                      <a:pt x="83" y="358"/>
                      <a:pt x="80" y="359"/>
                      <a:pt x="79" y="357"/>
                    </a:cubicBezTo>
                    <a:cubicBezTo>
                      <a:pt x="78" y="355"/>
                      <a:pt x="79" y="351"/>
                      <a:pt x="78" y="349"/>
                    </a:cubicBezTo>
                    <a:cubicBezTo>
                      <a:pt x="77" y="347"/>
                      <a:pt x="73" y="345"/>
                      <a:pt x="73" y="343"/>
                    </a:cubicBezTo>
                    <a:cubicBezTo>
                      <a:pt x="71" y="338"/>
                      <a:pt x="76" y="333"/>
                      <a:pt x="73" y="327"/>
                    </a:cubicBezTo>
                    <a:cubicBezTo>
                      <a:pt x="72" y="325"/>
                      <a:pt x="68" y="324"/>
                      <a:pt x="67" y="321"/>
                    </a:cubicBezTo>
                    <a:cubicBezTo>
                      <a:pt x="66" y="319"/>
                      <a:pt x="67" y="319"/>
                      <a:pt x="66" y="316"/>
                    </a:cubicBezTo>
                    <a:cubicBezTo>
                      <a:pt x="65" y="310"/>
                      <a:pt x="62" y="305"/>
                      <a:pt x="61" y="300"/>
                    </a:cubicBezTo>
                    <a:cubicBezTo>
                      <a:pt x="60" y="294"/>
                      <a:pt x="62" y="290"/>
                      <a:pt x="57" y="284"/>
                    </a:cubicBezTo>
                    <a:cubicBezTo>
                      <a:pt x="68" y="283"/>
                      <a:pt x="60" y="275"/>
                      <a:pt x="62" y="270"/>
                    </a:cubicBezTo>
                    <a:cubicBezTo>
                      <a:pt x="63" y="267"/>
                      <a:pt x="68" y="266"/>
                      <a:pt x="71" y="267"/>
                    </a:cubicBezTo>
                    <a:cubicBezTo>
                      <a:pt x="75" y="269"/>
                      <a:pt x="72" y="270"/>
                      <a:pt x="74" y="272"/>
                    </a:cubicBezTo>
                    <a:cubicBezTo>
                      <a:pt x="77" y="276"/>
                      <a:pt x="79" y="281"/>
                      <a:pt x="83" y="285"/>
                    </a:cubicBezTo>
                    <a:cubicBezTo>
                      <a:pt x="86" y="288"/>
                      <a:pt x="91" y="289"/>
                      <a:pt x="93" y="291"/>
                    </a:cubicBezTo>
                    <a:cubicBezTo>
                      <a:pt x="95" y="293"/>
                      <a:pt x="95" y="298"/>
                      <a:pt x="97" y="300"/>
                    </a:cubicBezTo>
                    <a:cubicBezTo>
                      <a:pt x="99" y="302"/>
                      <a:pt x="104" y="304"/>
                      <a:pt x="105" y="307"/>
                    </a:cubicBezTo>
                    <a:cubicBezTo>
                      <a:pt x="107" y="309"/>
                      <a:pt x="105" y="314"/>
                      <a:pt x="106" y="317"/>
                    </a:cubicBezTo>
                    <a:cubicBezTo>
                      <a:pt x="108" y="322"/>
                      <a:pt x="113" y="326"/>
                      <a:pt x="114" y="330"/>
                    </a:cubicBezTo>
                    <a:cubicBezTo>
                      <a:pt x="116" y="335"/>
                      <a:pt x="112" y="343"/>
                      <a:pt x="116" y="349"/>
                    </a:cubicBezTo>
                    <a:cubicBezTo>
                      <a:pt x="119" y="353"/>
                      <a:pt x="124" y="353"/>
                      <a:pt x="127" y="356"/>
                    </a:cubicBezTo>
                    <a:cubicBezTo>
                      <a:pt x="129" y="358"/>
                      <a:pt x="128" y="359"/>
                      <a:pt x="129" y="363"/>
                    </a:cubicBezTo>
                    <a:cubicBezTo>
                      <a:pt x="132" y="371"/>
                      <a:pt x="135" y="374"/>
                      <a:pt x="143" y="376"/>
                    </a:cubicBezTo>
                    <a:cubicBezTo>
                      <a:pt x="141" y="381"/>
                      <a:pt x="143" y="388"/>
                      <a:pt x="147" y="392"/>
                    </a:cubicBezTo>
                    <a:cubicBezTo>
                      <a:pt x="144" y="394"/>
                      <a:pt x="140" y="397"/>
                      <a:pt x="142" y="401"/>
                    </a:cubicBezTo>
                    <a:cubicBezTo>
                      <a:pt x="144" y="405"/>
                      <a:pt x="149" y="404"/>
                      <a:pt x="152" y="405"/>
                    </a:cubicBezTo>
                    <a:cubicBezTo>
                      <a:pt x="157" y="407"/>
                      <a:pt x="170" y="418"/>
                      <a:pt x="172" y="407"/>
                    </a:cubicBezTo>
                    <a:cubicBezTo>
                      <a:pt x="179" y="408"/>
                      <a:pt x="182" y="411"/>
                      <a:pt x="189" y="413"/>
                    </a:cubicBezTo>
                    <a:cubicBezTo>
                      <a:pt x="194" y="414"/>
                      <a:pt x="207" y="424"/>
                      <a:pt x="211" y="420"/>
                    </a:cubicBezTo>
                    <a:cubicBezTo>
                      <a:pt x="215" y="418"/>
                      <a:pt x="213" y="414"/>
                      <a:pt x="214" y="410"/>
                    </a:cubicBezTo>
                    <a:cubicBezTo>
                      <a:pt x="214" y="404"/>
                      <a:pt x="217" y="404"/>
                      <a:pt x="220" y="399"/>
                    </a:cubicBezTo>
                    <a:close/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52" name="Freeform 129">
                <a:extLst>
                  <a:ext uri="{FF2B5EF4-FFF2-40B4-BE49-F238E27FC236}">
                    <a16:creationId xmlns:a16="http://schemas.microsoft.com/office/drawing/2014/main" id="{DC9A8563-24AF-BD15-D5DD-BD2D96A60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2419"/>
                <a:ext cx="558" cy="1051"/>
              </a:xfrm>
              <a:custGeom>
                <a:avLst/>
                <a:gdLst>
                  <a:gd name="T0" fmla="*/ 26 w 223"/>
                  <a:gd name="T1" fmla="*/ 146 h 394"/>
                  <a:gd name="T2" fmla="*/ 19 w 223"/>
                  <a:gd name="T3" fmla="*/ 203 h 394"/>
                  <a:gd name="T4" fmla="*/ 8 w 223"/>
                  <a:gd name="T5" fmla="*/ 246 h 394"/>
                  <a:gd name="T6" fmla="*/ 0 w 223"/>
                  <a:gd name="T7" fmla="*/ 264 h 394"/>
                  <a:gd name="T8" fmla="*/ 22 w 223"/>
                  <a:gd name="T9" fmla="*/ 329 h 394"/>
                  <a:gd name="T10" fmla="*/ 73 w 223"/>
                  <a:gd name="T11" fmla="*/ 347 h 394"/>
                  <a:gd name="T12" fmla="*/ 73 w 223"/>
                  <a:gd name="T13" fmla="*/ 348 h 394"/>
                  <a:gd name="T14" fmla="*/ 90 w 223"/>
                  <a:gd name="T15" fmla="*/ 354 h 394"/>
                  <a:gd name="T16" fmla="*/ 89 w 223"/>
                  <a:gd name="T17" fmla="*/ 345 h 394"/>
                  <a:gd name="T18" fmla="*/ 88 w 223"/>
                  <a:gd name="T19" fmla="*/ 343 h 394"/>
                  <a:gd name="T20" fmla="*/ 80 w 223"/>
                  <a:gd name="T21" fmla="*/ 320 h 394"/>
                  <a:gd name="T22" fmla="*/ 68 w 223"/>
                  <a:gd name="T23" fmla="*/ 291 h 394"/>
                  <a:gd name="T24" fmla="*/ 63 w 223"/>
                  <a:gd name="T25" fmla="*/ 255 h 394"/>
                  <a:gd name="T26" fmla="*/ 74 w 223"/>
                  <a:gd name="T27" fmla="*/ 244 h 394"/>
                  <a:gd name="T28" fmla="*/ 106 w 223"/>
                  <a:gd name="T29" fmla="*/ 286 h 394"/>
                  <a:gd name="T30" fmla="*/ 129 w 223"/>
                  <a:gd name="T31" fmla="*/ 331 h 394"/>
                  <a:gd name="T32" fmla="*/ 148 w 223"/>
                  <a:gd name="T33" fmla="*/ 363 h 394"/>
                  <a:gd name="T34" fmla="*/ 172 w 223"/>
                  <a:gd name="T35" fmla="*/ 384 h 394"/>
                  <a:gd name="T36" fmla="*/ 216 w 223"/>
                  <a:gd name="T37" fmla="*/ 387 h 394"/>
                  <a:gd name="T38" fmla="*/ 219 w 223"/>
                  <a:gd name="T39" fmla="*/ 339 h 394"/>
                  <a:gd name="T40" fmla="*/ 196 w 223"/>
                  <a:gd name="T41" fmla="*/ 294 h 394"/>
                  <a:gd name="T42" fmla="*/ 195 w 223"/>
                  <a:gd name="T43" fmla="*/ 284 h 394"/>
                  <a:gd name="T44" fmla="*/ 199 w 223"/>
                  <a:gd name="T45" fmla="*/ 255 h 394"/>
                  <a:gd name="T46" fmla="*/ 187 w 223"/>
                  <a:gd name="T47" fmla="*/ 207 h 394"/>
                  <a:gd name="T48" fmla="*/ 141 w 223"/>
                  <a:gd name="T49" fmla="*/ 164 h 394"/>
                  <a:gd name="T50" fmla="*/ 117 w 223"/>
                  <a:gd name="T51" fmla="*/ 125 h 394"/>
                  <a:gd name="T52" fmla="*/ 124 w 223"/>
                  <a:gd name="T53" fmla="*/ 70 h 394"/>
                  <a:gd name="T54" fmla="*/ 146 w 223"/>
                  <a:gd name="T55" fmla="*/ 22 h 394"/>
                  <a:gd name="T56" fmla="*/ 141 w 223"/>
                  <a:gd name="T57" fmla="*/ 28 h 394"/>
                  <a:gd name="T58" fmla="*/ 115 w 223"/>
                  <a:gd name="T59" fmla="*/ 80 h 394"/>
                  <a:gd name="T60" fmla="*/ 116 w 223"/>
                  <a:gd name="T61" fmla="*/ 142 h 394"/>
                  <a:gd name="T62" fmla="*/ 143 w 223"/>
                  <a:gd name="T63" fmla="*/ 178 h 394"/>
                  <a:gd name="T64" fmla="*/ 204 w 223"/>
                  <a:gd name="T65" fmla="*/ 223 h 394"/>
                  <a:gd name="T66" fmla="*/ 187 w 223"/>
                  <a:gd name="T67" fmla="*/ 262 h 394"/>
                  <a:gd name="T68" fmla="*/ 196 w 223"/>
                  <a:gd name="T69" fmla="*/ 289 h 394"/>
                  <a:gd name="T70" fmla="*/ 213 w 223"/>
                  <a:gd name="T71" fmla="*/ 331 h 394"/>
                  <a:gd name="T72" fmla="*/ 214 w 223"/>
                  <a:gd name="T73" fmla="*/ 382 h 394"/>
                  <a:gd name="T74" fmla="*/ 172 w 223"/>
                  <a:gd name="T75" fmla="*/ 379 h 394"/>
                  <a:gd name="T76" fmla="*/ 145 w 223"/>
                  <a:gd name="T77" fmla="*/ 368 h 394"/>
                  <a:gd name="T78" fmla="*/ 131 w 223"/>
                  <a:gd name="T79" fmla="*/ 334 h 394"/>
                  <a:gd name="T80" fmla="*/ 108 w 223"/>
                  <a:gd name="T81" fmla="*/ 289 h 394"/>
                  <a:gd name="T82" fmla="*/ 85 w 223"/>
                  <a:gd name="T83" fmla="*/ 256 h 394"/>
                  <a:gd name="T84" fmla="*/ 63 w 223"/>
                  <a:gd name="T85" fmla="*/ 252 h 394"/>
                  <a:gd name="T86" fmla="*/ 66 w 223"/>
                  <a:gd name="T87" fmla="*/ 289 h 394"/>
                  <a:gd name="T88" fmla="*/ 77 w 223"/>
                  <a:gd name="T89" fmla="*/ 319 h 394"/>
                  <a:gd name="T90" fmla="*/ 87 w 223"/>
                  <a:gd name="T91" fmla="*/ 342 h 394"/>
                  <a:gd name="T92" fmla="*/ 98 w 223"/>
                  <a:gd name="T93" fmla="*/ 355 h 394"/>
                  <a:gd name="T94" fmla="*/ 73 w 223"/>
                  <a:gd name="T95" fmla="*/ 346 h 394"/>
                  <a:gd name="T96" fmla="*/ 73 w 223"/>
                  <a:gd name="T97" fmla="*/ 346 h 394"/>
                  <a:gd name="T98" fmla="*/ 73 w 223"/>
                  <a:gd name="T99" fmla="*/ 346 h 394"/>
                  <a:gd name="T100" fmla="*/ 12 w 223"/>
                  <a:gd name="T101" fmla="*/ 291 h 394"/>
                  <a:gd name="T102" fmla="*/ 8 w 223"/>
                  <a:gd name="T103" fmla="*/ 251 h 394"/>
                  <a:gd name="T104" fmla="*/ 7 w 223"/>
                  <a:gd name="T105" fmla="*/ 216 h 394"/>
                  <a:gd name="T106" fmla="*/ 28 w 223"/>
                  <a:gd name="T107" fmla="*/ 149 h 394"/>
                  <a:gd name="T108" fmla="*/ 26 w 223"/>
                  <a:gd name="T109" fmla="*/ 147 h 394"/>
                  <a:gd name="T110" fmla="*/ 72 w 223"/>
                  <a:gd name="T111" fmla="*/ 38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3" h="394">
                    <a:moveTo>
                      <a:pt x="93" y="0"/>
                    </a:moveTo>
                    <a:cubicBezTo>
                      <a:pt x="91" y="6"/>
                      <a:pt x="90" y="7"/>
                      <a:pt x="87" y="11"/>
                    </a:cubicBezTo>
                    <a:cubicBezTo>
                      <a:pt x="83" y="14"/>
                      <a:pt x="82" y="16"/>
                      <a:pt x="81" y="19"/>
                    </a:cubicBezTo>
                    <a:cubicBezTo>
                      <a:pt x="80" y="21"/>
                      <a:pt x="79" y="24"/>
                      <a:pt x="78" y="28"/>
                    </a:cubicBezTo>
                    <a:cubicBezTo>
                      <a:pt x="78" y="30"/>
                      <a:pt x="77" y="32"/>
                      <a:pt x="76" y="33"/>
                    </a:cubicBezTo>
                    <a:cubicBezTo>
                      <a:pt x="75" y="34"/>
                      <a:pt x="73" y="35"/>
                      <a:pt x="72" y="37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67" y="65"/>
                      <a:pt x="58" y="90"/>
                      <a:pt x="49" y="109"/>
                    </a:cubicBezTo>
                    <a:cubicBezTo>
                      <a:pt x="40" y="128"/>
                      <a:pt x="31" y="142"/>
                      <a:pt x="26" y="146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6" y="148"/>
                      <a:pt x="28" y="160"/>
                      <a:pt x="28" y="169"/>
                    </a:cubicBezTo>
                    <a:cubicBezTo>
                      <a:pt x="28" y="170"/>
                      <a:pt x="28" y="170"/>
                      <a:pt x="28" y="171"/>
                    </a:cubicBezTo>
                    <a:cubicBezTo>
                      <a:pt x="28" y="174"/>
                      <a:pt x="28" y="174"/>
                      <a:pt x="28" y="174"/>
                    </a:cubicBezTo>
                    <a:cubicBezTo>
                      <a:pt x="29" y="174"/>
                      <a:pt x="29" y="174"/>
                      <a:pt x="29" y="174"/>
                    </a:cubicBezTo>
                    <a:cubicBezTo>
                      <a:pt x="28" y="174"/>
                      <a:pt x="28" y="174"/>
                      <a:pt x="28" y="174"/>
                    </a:cubicBezTo>
                    <a:cubicBezTo>
                      <a:pt x="27" y="186"/>
                      <a:pt x="23" y="196"/>
                      <a:pt x="19" y="203"/>
                    </a:cubicBezTo>
                    <a:cubicBezTo>
                      <a:pt x="17" y="206"/>
                      <a:pt x="15" y="209"/>
                      <a:pt x="13" y="211"/>
                    </a:cubicBezTo>
                    <a:cubicBezTo>
                      <a:pt x="11" y="213"/>
                      <a:pt x="9" y="215"/>
                      <a:pt x="8" y="215"/>
                    </a:cubicBezTo>
                    <a:cubicBezTo>
                      <a:pt x="8" y="216"/>
                      <a:pt x="8" y="216"/>
                      <a:pt x="8" y="216"/>
                    </a:cubicBezTo>
                    <a:cubicBezTo>
                      <a:pt x="9" y="215"/>
                      <a:pt x="9" y="215"/>
                      <a:pt x="9" y="215"/>
                    </a:cubicBezTo>
                    <a:cubicBezTo>
                      <a:pt x="8" y="214"/>
                      <a:pt x="8" y="214"/>
                      <a:pt x="8" y="214"/>
                    </a:cubicBezTo>
                    <a:cubicBezTo>
                      <a:pt x="8" y="214"/>
                      <a:pt x="7" y="214"/>
                      <a:pt x="7" y="214"/>
                    </a:cubicBezTo>
                    <a:cubicBezTo>
                      <a:pt x="7" y="215"/>
                      <a:pt x="7" y="215"/>
                      <a:pt x="7" y="216"/>
                    </a:cubicBezTo>
                    <a:cubicBezTo>
                      <a:pt x="10" y="221"/>
                      <a:pt x="12" y="226"/>
                      <a:pt x="12" y="233"/>
                    </a:cubicBezTo>
                    <a:cubicBezTo>
                      <a:pt x="12" y="237"/>
                      <a:pt x="11" y="242"/>
                      <a:pt x="8" y="246"/>
                    </a:cubicBezTo>
                    <a:cubicBezTo>
                      <a:pt x="8" y="246"/>
                      <a:pt x="8" y="246"/>
                      <a:pt x="8" y="246"/>
                    </a:cubicBezTo>
                    <a:cubicBezTo>
                      <a:pt x="6" y="250"/>
                      <a:pt x="6" y="250"/>
                      <a:pt x="6" y="250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6" y="254"/>
                      <a:pt x="5" y="257"/>
                      <a:pt x="4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3" y="260"/>
                      <a:pt x="3" y="260"/>
                      <a:pt x="2" y="261"/>
                    </a:cubicBezTo>
                    <a:cubicBezTo>
                      <a:pt x="2" y="261"/>
                      <a:pt x="1" y="261"/>
                      <a:pt x="1" y="261"/>
                    </a:cubicBezTo>
                    <a:cubicBezTo>
                      <a:pt x="1" y="262"/>
                      <a:pt x="0" y="262"/>
                      <a:pt x="0" y="263"/>
                    </a:cubicBezTo>
                    <a:cubicBezTo>
                      <a:pt x="0" y="263"/>
                      <a:pt x="0" y="264"/>
                      <a:pt x="0" y="264"/>
                    </a:cubicBezTo>
                    <a:cubicBezTo>
                      <a:pt x="0" y="266"/>
                      <a:pt x="1" y="268"/>
                      <a:pt x="1" y="269"/>
                    </a:cubicBezTo>
                    <a:cubicBezTo>
                      <a:pt x="2" y="272"/>
                      <a:pt x="2" y="277"/>
                      <a:pt x="3" y="280"/>
                    </a:cubicBezTo>
                    <a:cubicBezTo>
                      <a:pt x="4" y="283"/>
                      <a:pt x="5" y="285"/>
                      <a:pt x="6" y="286"/>
                    </a:cubicBezTo>
                    <a:cubicBezTo>
                      <a:pt x="8" y="288"/>
                      <a:pt x="9" y="290"/>
                      <a:pt x="10" y="292"/>
                    </a:cubicBezTo>
                    <a:cubicBezTo>
                      <a:pt x="10" y="293"/>
                      <a:pt x="10" y="295"/>
                      <a:pt x="10" y="296"/>
                    </a:cubicBezTo>
                    <a:cubicBezTo>
                      <a:pt x="10" y="298"/>
                      <a:pt x="10" y="299"/>
                      <a:pt x="10" y="301"/>
                    </a:cubicBezTo>
                    <a:cubicBezTo>
                      <a:pt x="10" y="302"/>
                      <a:pt x="10" y="302"/>
                      <a:pt x="10" y="303"/>
                    </a:cubicBezTo>
                    <a:cubicBezTo>
                      <a:pt x="11" y="308"/>
                      <a:pt x="13" y="313"/>
                      <a:pt x="15" y="317"/>
                    </a:cubicBezTo>
                    <a:cubicBezTo>
                      <a:pt x="17" y="323"/>
                      <a:pt x="19" y="327"/>
                      <a:pt x="22" y="329"/>
                    </a:cubicBezTo>
                    <a:cubicBezTo>
                      <a:pt x="25" y="332"/>
                      <a:pt x="29" y="334"/>
                      <a:pt x="36" y="335"/>
                    </a:cubicBezTo>
                    <a:cubicBezTo>
                      <a:pt x="43" y="337"/>
                      <a:pt x="51" y="340"/>
                      <a:pt x="59" y="343"/>
                    </a:cubicBezTo>
                    <a:cubicBezTo>
                      <a:pt x="63" y="345"/>
                      <a:pt x="67" y="346"/>
                      <a:pt x="71" y="347"/>
                    </a:cubicBezTo>
                    <a:cubicBezTo>
                      <a:pt x="71" y="348"/>
                      <a:pt x="72" y="348"/>
                      <a:pt x="72" y="348"/>
                    </a:cubicBezTo>
                    <a:cubicBezTo>
                      <a:pt x="72" y="348"/>
                      <a:pt x="73" y="348"/>
                      <a:pt x="73" y="348"/>
                    </a:cubicBezTo>
                    <a:cubicBezTo>
                      <a:pt x="74" y="348"/>
                      <a:pt x="74" y="348"/>
                      <a:pt x="74" y="348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4" y="348"/>
                      <a:pt x="74" y="348"/>
                      <a:pt x="74" y="348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4" y="348"/>
                      <a:pt x="74" y="348"/>
                      <a:pt x="74" y="348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4" y="348"/>
                      <a:pt x="74" y="348"/>
                      <a:pt x="74" y="348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3" y="348"/>
                      <a:pt x="73" y="348"/>
                    </a:cubicBezTo>
                    <a:cubicBezTo>
                      <a:pt x="73" y="348"/>
                      <a:pt x="74" y="348"/>
                      <a:pt x="74" y="349"/>
                    </a:cubicBezTo>
                    <a:cubicBezTo>
                      <a:pt x="76" y="350"/>
                      <a:pt x="78" y="350"/>
                      <a:pt x="80" y="350"/>
                    </a:cubicBezTo>
                    <a:cubicBezTo>
                      <a:pt x="82" y="350"/>
                      <a:pt x="83" y="351"/>
                      <a:pt x="85" y="351"/>
                    </a:cubicBezTo>
                    <a:cubicBezTo>
                      <a:pt x="86" y="352"/>
                      <a:pt x="88" y="353"/>
                      <a:pt x="90" y="354"/>
                    </a:cubicBezTo>
                    <a:cubicBezTo>
                      <a:pt x="92" y="355"/>
                      <a:pt x="94" y="356"/>
                      <a:pt x="97" y="356"/>
                    </a:cubicBezTo>
                    <a:cubicBezTo>
                      <a:pt x="97" y="356"/>
                      <a:pt x="98" y="356"/>
                      <a:pt x="98" y="356"/>
                    </a:cubicBezTo>
                    <a:cubicBezTo>
                      <a:pt x="99" y="355"/>
                      <a:pt x="99" y="355"/>
                      <a:pt x="99" y="355"/>
                    </a:cubicBezTo>
                    <a:cubicBezTo>
                      <a:pt x="99" y="354"/>
                      <a:pt x="99" y="354"/>
                      <a:pt x="99" y="354"/>
                    </a:cubicBezTo>
                    <a:cubicBezTo>
                      <a:pt x="99" y="353"/>
                      <a:pt x="98" y="351"/>
                      <a:pt x="98" y="350"/>
                    </a:cubicBezTo>
                    <a:cubicBezTo>
                      <a:pt x="97" y="349"/>
                      <a:pt x="96" y="348"/>
                      <a:pt x="94" y="347"/>
                    </a:cubicBezTo>
                    <a:cubicBezTo>
                      <a:pt x="94" y="346"/>
                      <a:pt x="93" y="346"/>
                      <a:pt x="93" y="346"/>
                    </a:cubicBezTo>
                    <a:cubicBezTo>
                      <a:pt x="92" y="346"/>
                      <a:pt x="91" y="346"/>
                      <a:pt x="90" y="345"/>
                    </a:cubicBezTo>
                    <a:cubicBezTo>
                      <a:pt x="90" y="345"/>
                      <a:pt x="89" y="345"/>
                      <a:pt x="89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8" y="345"/>
                      <a:pt x="88" y="345"/>
                      <a:pt x="88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8" y="345"/>
                      <a:pt x="88" y="345"/>
                      <a:pt x="88" y="345"/>
                    </a:cubicBezTo>
                    <a:cubicBezTo>
                      <a:pt x="89" y="345"/>
                      <a:pt x="89" y="345"/>
                      <a:pt x="89" y="345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8" y="344"/>
                      <a:pt x="88" y="344"/>
                      <a:pt x="88" y="343"/>
                    </a:cubicBezTo>
                    <a:cubicBezTo>
                      <a:pt x="88" y="343"/>
                      <a:pt x="89" y="342"/>
                      <a:pt x="89" y="342"/>
                    </a:cubicBezTo>
                    <a:cubicBezTo>
                      <a:pt x="89" y="341"/>
                      <a:pt x="88" y="341"/>
                      <a:pt x="88" y="340"/>
                    </a:cubicBezTo>
                    <a:cubicBezTo>
                      <a:pt x="88" y="339"/>
                      <a:pt x="88" y="338"/>
                      <a:pt x="88" y="336"/>
                    </a:cubicBezTo>
                    <a:cubicBezTo>
                      <a:pt x="88" y="335"/>
                      <a:pt x="87" y="334"/>
                      <a:pt x="86" y="332"/>
                    </a:cubicBezTo>
                    <a:cubicBezTo>
                      <a:pt x="85" y="330"/>
                      <a:pt x="84" y="330"/>
                      <a:pt x="83" y="330"/>
                    </a:cubicBezTo>
                    <a:cubicBezTo>
                      <a:pt x="82" y="329"/>
                      <a:pt x="81" y="329"/>
                      <a:pt x="81" y="328"/>
                    </a:cubicBezTo>
                    <a:cubicBezTo>
                      <a:pt x="80" y="328"/>
                      <a:pt x="80" y="327"/>
                      <a:pt x="80" y="327"/>
                    </a:cubicBezTo>
                    <a:cubicBezTo>
                      <a:pt x="80" y="326"/>
                      <a:pt x="81" y="324"/>
                      <a:pt x="81" y="323"/>
                    </a:cubicBezTo>
                    <a:cubicBezTo>
                      <a:pt x="81" y="322"/>
                      <a:pt x="80" y="321"/>
                      <a:pt x="80" y="320"/>
                    </a:cubicBezTo>
                    <a:cubicBezTo>
                      <a:pt x="79" y="319"/>
                      <a:pt x="78" y="318"/>
                      <a:pt x="77" y="317"/>
                    </a:cubicBezTo>
                    <a:cubicBezTo>
                      <a:pt x="76" y="317"/>
                      <a:pt x="76" y="316"/>
                      <a:pt x="75" y="316"/>
                    </a:cubicBezTo>
                    <a:cubicBezTo>
                      <a:pt x="75" y="315"/>
                      <a:pt x="75" y="315"/>
                      <a:pt x="75" y="315"/>
                    </a:cubicBezTo>
                    <a:cubicBezTo>
                      <a:pt x="75" y="314"/>
                      <a:pt x="74" y="314"/>
                      <a:pt x="74" y="313"/>
                    </a:cubicBezTo>
                    <a:cubicBezTo>
                      <a:pt x="74" y="310"/>
                      <a:pt x="76" y="307"/>
                      <a:pt x="76" y="303"/>
                    </a:cubicBezTo>
                    <a:cubicBezTo>
                      <a:pt x="76" y="302"/>
                      <a:pt x="76" y="300"/>
                      <a:pt x="75" y="299"/>
                    </a:cubicBezTo>
                    <a:cubicBezTo>
                      <a:pt x="74" y="297"/>
                      <a:pt x="73" y="296"/>
                      <a:pt x="72" y="295"/>
                    </a:cubicBezTo>
                    <a:cubicBezTo>
                      <a:pt x="70" y="295"/>
                      <a:pt x="69" y="294"/>
                      <a:pt x="69" y="293"/>
                    </a:cubicBezTo>
                    <a:cubicBezTo>
                      <a:pt x="68" y="292"/>
                      <a:pt x="68" y="292"/>
                      <a:pt x="68" y="291"/>
                    </a:cubicBezTo>
                    <a:cubicBezTo>
                      <a:pt x="68" y="291"/>
                      <a:pt x="68" y="290"/>
                      <a:pt x="68" y="289"/>
                    </a:cubicBezTo>
                    <a:cubicBezTo>
                      <a:pt x="68" y="289"/>
                      <a:pt x="68" y="288"/>
                      <a:pt x="68" y="288"/>
                    </a:cubicBezTo>
                    <a:cubicBezTo>
                      <a:pt x="67" y="282"/>
                      <a:pt x="64" y="276"/>
                      <a:pt x="63" y="272"/>
                    </a:cubicBezTo>
                    <a:cubicBezTo>
                      <a:pt x="63" y="270"/>
                      <a:pt x="63" y="269"/>
                      <a:pt x="63" y="267"/>
                    </a:cubicBezTo>
                    <a:cubicBezTo>
                      <a:pt x="63" y="267"/>
                      <a:pt x="63" y="266"/>
                      <a:pt x="63" y="266"/>
                    </a:cubicBezTo>
                    <a:cubicBezTo>
                      <a:pt x="63" y="263"/>
                      <a:pt x="62" y="260"/>
                      <a:pt x="59" y="256"/>
                    </a:cubicBezTo>
                    <a:cubicBezTo>
                      <a:pt x="58" y="256"/>
                      <a:pt x="58" y="256"/>
                      <a:pt x="58" y="256"/>
                    </a:cubicBezTo>
                    <a:cubicBezTo>
                      <a:pt x="58" y="257"/>
                      <a:pt x="58" y="257"/>
                      <a:pt x="58" y="257"/>
                    </a:cubicBezTo>
                    <a:cubicBezTo>
                      <a:pt x="61" y="257"/>
                      <a:pt x="62" y="256"/>
                      <a:pt x="63" y="255"/>
                    </a:cubicBezTo>
                    <a:cubicBezTo>
                      <a:pt x="65" y="254"/>
                      <a:pt x="65" y="253"/>
                      <a:pt x="65" y="252"/>
                    </a:cubicBezTo>
                    <a:cubicBezTo>
                      <a:pt x="65" y="249"/>
                      <a:pt x="64" y="247"/>
                      <a:pt x="64" y="244"/>
                    </a:cubicBezTo>
                    <a:cubicBezTo>
                      <a:pt x="64" y="244"/>
                      <a:pt x="64" y="243"/>
                      <a:pt x="64" y="242"/>
                    </a:cubicBezTo>
                    <a:cubicBezTo>
                      <a:pt x="64" y="242"/>
                      <a:pt x="65" y="241"/>
                      <a:pt x="66" y="240"/>
                    </a:cubicBezTo>
                    <a:cubicBezTo>
                      <a:pt x="67" y="240"/>
                      <a:pt x="69" y="240"/>
                      <a:pt x="70" y="240"/>
                    </a:cubicBezTo>
                    <a:cubicBezTo>
                      <a:pt x="70" y="240"/>
                      <a:pt x="71" y="240"/>
                      <a:pt x="72" y="240"/>
                    </a:cubicBezTo>
                    <a:cubicBezTo>
                      <a:pt x="72" y="240"/>
                      <a:pt x="73" y="241"/>
                      <a:pt x="73" y="241"/>
                    </a:cubicBezTo>
                    <a:cubicBezTo>
                      <a:pt x="73" y="241"/>
                      <a:pt x="73" y="241"/>
                      <a:pt x="73" y="242"/>
                    </a:cubicBezTo>
                    <a:cubicBezTo>
                      <a:pt x="73" y="242"/>
                      <a:pt x="74" y="243"/>
                      <a:pt x="74" y="244"/>
                    </a:cubicBezTo>
                    <a:cubicBezTo>
                      <a:pt x="77" y="249"/>
                      <a:pt x="79" y="253"/>
                      <a:pt x="83" y="258"/>
                    </a:cubicBezTo>
                    <a:cubicBezTo>
                      <a:pt x="85" y="259"/>
                      <a:pt x="87" y="260"/>
                      <a:pt x="89" y="261"/>
                    </a:cubicBezTo>
                    <a:cubicBezTo>
                      <a:pt x="91" y="262"/>
                      <a:pt x="92" y="263"/>
                      <a:pt x="93" y="264"/>
                    </a:cubicBezTo>
                    <a:cubicBezTo>
                      <a:pt x="94" y="264"/>
                      <a:pt x="94" y="266"/>
                      <a:pt x="95" y="268"/>
                    </a:cubicBezTo>
                    <a:cubicBezTo>
                      <a:pt x="96" y="269"/>
                      <a:pt x="96" y="271"/>
                      <a:pt x="97" y="273"/>
                    </a:cubicBezTo>
                    <a:cubicBezTo>
                      <a:pt x="98" y="274"/>
                      <a:pt x="100" y="275"/>
                      <a:pt x="102" y="276"/>
                    </a:cubicBezTo>
                    <a:cubicBezTo>
                      <a:pt x="104" y="277"/>
                      <a:pt x="105" y="278"/>
                      <a:pt x="106" y="279"/>
                    </a:cubicBezTo>
                    <a:cubicBezTo>
                      <a:pt x="106" y="280"/>
                      <a:pt x="106" y="281"/>
                      <a:pt x="106" y="282"/>
                    </a:cubicBezTo>
                    <a:cubicBezTo>
                      <a:pt x="106" y="283"/>
                      <a:pt x="106" y="284"/>
                      <a:pt x="106" y="286"/>
                    </a:cubicBezTo>
                    <a:cubicBezTo>
                      <a:pt x="106" y="287"/>
                      <a:pt x="106" y="288"/>
                      <a:pt x="106" y="290"/>
                    </a:cubicBezTo>
                    <a:cubicBezTo>
                      <a:pt x="107" y="292"/>
                      <a:pt x="109" y="295"/>
                      <a:pt x="110" y="297"/>
                    </a:cubicBezTo>
                    <a:cubicBezTo>
                      <a:pt x="112" y="299"/>
                      <a:pt x="114" y="300"/>
                      <a:pt x="114" y="302"/>
                    </a:cubicBezTo>
                    <a:cubicBezTo>
                      <a:pt x="115" y="303"/>
                      <a:pt x="115" y="305"/>
                      <a:pt x="115" y="306"/>
                    </a:cubicBezTo>
                    <a:cubicBezTo>
                      <a:pt x="115" y="309"/>
                      <a:pt x="114" y="311"/>
                      <a:pt x="114" y="314"/>
                    </a:cubicBezTo>
                    <a:cubicBezTo>
                      <a:pt x="114" y="316"/>
                      <a:pt x="115" y="319"/>
                      <a:pt x="116" y="321"/>
                    </a:cubicBezTo>
                    <a:cubicBezTo>
                      <a:pt x="118" y="324"/>
                      <a:pt x="120" y="325"/>
                      <a:pt x="122" y="326"/>
                    </a:cubicBezTo>
                    <a:cubicBezTo>
                      <a:pt x="124" y="327"/>
                      <a:pt x="126" y="327"/>
                      <a:pt x="127" y="329"/>
                    </a:cubicBezTo>
                    <a:cubicBezTo>
                      <a:pt x="128" y="330"/>
                      <a:pt x="128" y="330"/>
                      <a:pt x="129" y="331"/>
                    </a:cubicBezTo>
                    <a:cubicBezTo>
                      <a:pt x="129" y="332"/>
                      <a:pt x="129" y="333"/>
                      <a:pt x="129" y="335"/>
                    </a:cubicBezTo>
                    <a:cubicBezTo>
                      <a:pt x="131" y="339"/>
                      <a:pt x="132" y="342"/>
                      <a:pt x="134" y="344"/>
                    </a:cubicBezTo>
                    <a:cubicBezTo>
                      <a:pt x="137" y="346"/>
                      <a:pt x="139" y="348"/>
                      <a:pt x="144" y="349"/>
                    </a:cubicBezTo>
                    <a:cubicBezTo>
                      <a:pt x="144" y="348"/>
                      <a:pt x="144" y="348"/>
                      <a:pt x="144" y="348"/>
                    </a:cubicBezTo>
                    <a:cubicBezTo>
                      <a:pt x="143" y="348"/>
                      <a:pt x="143" y="348"/>
                      <a:pt x="143" y="348"/>
                    </a:cubicBezTo>
                    <a:cubicBezTo>
                      <a:pt x="143" y="349"/>
                      <a:pt x="142" y="351"/>
                      <a:pt x="142" y="352"/>
                    </a:cubicBezTo>
                    <a:cubicBezTo>
                      <a:pt x="142" y="357"/>
                      <a:pt x="144" y="362"/>
                      <a:pt x="148" y="365"/>
                    </a:cubicBezTo>
                    <a:cubicBezTo>
                      <a:pt x="148" y="364"/>
                      <a:pt x="148" y="364"/>
                      <a:pt x="148" y="364"/>
                    </a:cubicBezTo>
                    <a:cubicBezTo>
                      <a:pt x="148" y="363"/>
                      <a:pt x="148" y="363"/>
                      <a:pt x="148" y="363"/>
                    </a:cubicBezTo>
                    <a:cubicBezTo>
                      <a:pt x="146" y="364"/>
                      <a:pt x="145" y="365"/>
                      <a:pt x="144" y="366"/>
                    </a:cubicBezTo>
                    <a:cubicBezTo>
                      <a:pt x="143" y="367"/>
                      <a:pt x="142" y="369"/>
                      <a:pt x="142" y="371"/>
                    </a:cubicBezTo>
                    <a:cubicBezTo>
                      <a:pt x="142" y="372"/>
                      <a:pt x="142" y="372"/>
                      <a:pt x="142" y="373"/>
                    </a:cubicBezTo>
                    <a:cubicBezTo>
                      <a:pt x="143" y="374"/>
                      <a:pt x="143" y="375"/>
                      <a:pt x="144" y="376"/>
                    </a:cubicBezTo>
                    <a:cubicBezTo>
                      <a:pt x="146" y="377"/>
                      <a:pt x="148" y="377"/>
                      <a:pt x="149" y="378"/>
                    </a:cubicBezTo>
                    <a:cubicBezTo>
                      <a:pt x="151" y="378"/>
                      <a:pt x="152" y="378"/>
                      <a:pt x="153" y="378"/>
                    </a:cubicBezTo>
                    <a:cubicBezTo>
                      <a:pt x="154" y="379"/>
                      <a:pt x="157" y="381"/>
                      <a:pt x="160" y="382"/>
                    </a:cubicBezTo>
                    <a:cubicBezTo>
                      <a:pt x="162" y="384"/>
                      <a:pt x="165" y="385"/>
                      <a:pt x="168" y="385"/>
                    </a:cubicBezTo>
                    <a:cubicBezTo>
                      <a:pt x="169" y="385"/>
                      <a:pt x="171" y="385"/>
                      <a:pt x="172" y="384"/>
                    </a:cubicBezTo>
                    <a:cubicBezTo>
                      <a:pt x="173" y="383"/>
                      <a:pt x="173" y="381"/>
                      <a:pt x="174" y="380"/>
                    </a:cubicBezTo>
                    <a:cubicBezTo>
                      <a:pt x="173" y="379"/>
                      <a:pt x="173" y="379"/>
                      <a:pt x="173" y="379"/>
                    </a:cubicBezTo>
                    <a:cubicBezTo>
                      <a:pt x="173" y="380"/>
                      <a:pt x="173" y="380"/>
                      <a:pt x="173" y="380"/>
                    </a:cubicBezTo>
                    <a:cubicBezTo>
                      <a:pt x="176" y="381"/>
                      <a:pt x="179" y="381"/>
                      <a:pt x="181" y="382"/>
                    </a:cubicBezTo>
                    <a:cubicBezTo>
                      <a:pt x="184" y="383"/>
                      <a:pt x="186" y="385"/>
                      <a:pt x="190" y="386"/>
                    </a:cubicBezTo>
                    <a:cubicBezTo>
                      <a:pt x="192" y="386"/>
                      <a:pt x="195" y="388"/>
                      <a:pt x="199" y="390"/>
                    </a:cubicBezTo>
                    <a:cubicBezTo>
                      <a:pt x="203" y="392"/>
                      <a:pt x="207" y="394"/>
                      <a:pt x="210" y="394"/>
                    </a:cubicBezTo>
                    <a:cubicBezTo>
                      <a:pt x="211" y="394"/>
                      <a:pt x="212" y="394"/>
                      <a:pt x="213" y="393"/>
                    </a:cubicBezTo>
                    <a:cubicBezTo>
                      <a:pt x="215" y="392"/>
                      <a:pt x="216" y="389"/>
                      <a:pt x="216" y="387"/>
                    </a:cubicBezTo>
                    <a:cubicBezTo>
                      <a:pt x="216" y="386"/>
                      <a:pt x="215" y="385"/>
                      <a:pt x="215" y="384"/>
                    </a:cubicBezTo>
                    <a:cubicBezTo>
                      <a:pt x="215" y="383"/>
                      <a:pt x="215" y="383"/>
                      <a:pt x="216" y="382"/>
                    </a:cubicBezTo>
                    <a:cubicBezTo>
                      <a:pt x="216" y="379"/>
                      <a:pt x="217" y="378"/>
                      <a:pt x="218" y="377"/>
                    </a:cubicBezTo>
                    <a:cubicBezTo>
                      <a:pt x="219" y="376"/>
                      <a:pt x="220" y="374"/>
                      <a:pt x="222" y="372"/>
                    </a:cubicBezTo>
                    <a:cubicBezTo>
                      <a:pt x="223" y="370"/>
                      <a:pt x="223" y="368"/>
                      <a:pt x="223" y="366"/>
                    </a:cubicBezTo>
                    <a:cubicBezTo>
                      <a:pt x="223" y="359"/>
                      <a:pt x="219" y="352"/>
                      <a:pt x="214" y="349"/>
                    </a:cubicBezTo>
                    <a:cubicBezTo>
                      <a:pt x="213" y="349"/>
                      <a:pt x="213" y="349"/>
                      <a:pt x="213" y="349"/>
                    </a:cubicBezTo>
                    <a:cubicBezTo>
                      <a:pt x="214" y="350"/>
                      <a:pt x="214" y="350"/>
                      <a:pt x="214" y="350"/>
                    </a:cubicBezTo>
                    <a:cubicBezTo>
                      <a:pt x="218" y="348"/>
                      <a:pt x="219" y="343"/>
                      <a:pt x="219" y="339"/>
                    </a:cubicBezTo>
                    <a:cubicBezTo>
                      <a:pt x="219" y="338"/>
                      <a:pt x="219" y="338"/>
                      <a:pt x="219" y="337"/>
                    </a:cubicBezTo>
                    <a:cubicBezTo>
                      <a:pt x="218" y="333"/>
                      <a:pt x="216" y="331"/>
                      <a:pt x="214" y="329"/>
                    </a:cubicBezTo>
                    <a:cubicBezTo>
                      <a:pt x="212" y="328"/>
                      <a:pt x="210" y="327"/>
                      <a:pt x="209" y="325"/>
                    </a:cubicBezTo>
                    <a:cubicBezTo>
                      <a:pt x="208" y="323"/>
                      <a:pt x="207" y="321"/>
                      <a:pt x="207" y="320"/>
                    </a:cubicBezTo>
                    <a:cubicBezTo>
                      <a:pt x="207" y="317"/>
                      <a:pt x="208" y="313"/>
                      <a:pt x="208" y="310"/>
                    </a:cubicBezTo>
                    <a:cubicBezTo>
                      <a:pt x="208" y="307"/>
                      <a:pt x="208" y="304"/>
                      <a:pt x="205" y="301"/>
                    </a:cubicBezTo>
                    <a:cubicBezTo>
                      <a:pt x="204" y="300"/>
                      <a:pt x="202" y="298"/>
                      <a:pt x="200" y="297"/>
                    </a:cubicBezTo>
                    <a:cubicBezTo>
                      <a:pt x="198" y="296"/>
                      <a:pt x="197" y="295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4"/>
                      <a:pt x="196" y="294"/>
                    </a:cubicBezTo>
                    <a:cubicBezTo>
                      <a:pt x="196" y="294"/>
                      <a:pt x="196" y="293"/>
                      <a:pt x="197" y="292"/>
                    </a:cubicBezTo>
                    <a:cubicBezTo>
                      <a:pt x="197" y="291"/>
                      <a:pt x="198" y="290"/>
                      <a:pt x="198" y="289"/>
                    </a:cubicBezTo>
                    <a:cubicBezTo>
                      <a:pt x="197" y="288"/>
                      <a:pt x="197" y="288"/>
                      <a:pt x="197" y="288"/>
                    </a:cubicBezTo>
                    <a:cubicBezTo>
                      <a:pt x="197" y="286"/>
                      <a:pt x="196" y="285"/>
                      <a:pt x="195" y="284"/>
                    </a:cubicBezTo>
                    <a:cubicBezTo>
                      <a:pt x="194" y="283"/>
                      <a:pt x="193" y="282"/>
                      <a:pt x="193" y="281"/>
                    </a:cubicBezTo>
                    <a:cubicBezTo>
                      <a:pt x="190" y="278"/>
                      <a:pt x="188" y="276"/>
                      <a:pt x="187" y="273"/>
                    </a:cubicBezTo>
                    <a:cubicBezTo>
                      <a:pt x="185" y="271"/>
                      <a:pt x="185" y="268"/>
                      <a:pt x="185" y="264"/>
                    </a:cubicBezTo>
                    <a:cubicBezTo>
                      <a:pt x="185" y="264"/>
                      <a:pt x="185" y="263"/>
                      <a:pt x="185" y="262"/>
                    </a:cubicBezTo>
                    <a:cubicBezTo>
                      <a:pt x="184" y="262"/>
                      <a:pt x="184" y="262"/>
                      <a:pt x="184" y="262"/>
                    </a:cubicBezTo>
                    <a:cubicBezTo>
                      <a:pt x="184" y="263"/>
                      <a:pt x="184" y="263"/>
                      <a:pt x="184" y="263"/>
                    </a:cubicBezTo>
                    <a:cubicBezTo>
                      <a:pt x="185" y="263"/>
                      <a:pt x="186" y="264"/>
                      <a:pt x="187" y="264"/>
                    </a:cubicBezTo>
                    <a:cubicBezTo>
                      <a:pt x="190" y="263"/>
                      <a:pt x="195" y="263"/>
                      <a:pt x="197" y="260"/>
                    </a:cubicBezTo>
                    <a:cubicBezTo>
                      <a:pt x="199" y="258"/>
                      <a:pt x="199" y="256"/>
                      <a:pt x="199" y="255"/>
                    </a:cubicBezTo>
                    <a:cubicBezTo>
                      <a:pt x="199" y="253"/>
                      <a:pt x="199" y="252"/>
                      <a:pt x="199" y="250"/>
                    </a:cubicBezTo>
                    <a:cubicBezTo>
                      <a:pt x="199" y="250"/>
                      <a:pt x="199" y="249"/>
                      <a:pt x="199" y="248"/>
                    </a:cubicBezTo>
                    <a:cubicBezTo>
                      <a:pt x="200" y="247"/>
                      <a:pt x="201" y="246"/>
                      <a:pt x="202" y="245"/>
                    </a:cubicBezTo>
                    <a:cubicBezTo>
                      <a:pt x="203" y="244"/>
                      <a:pt x="205" y="244"/>
                      <a:pt x="207" y="242"/>
                    </a:cubicBezTo>
                    <a:cubicBezTo>
                      <a:pt x="208" y="241"/>
                      <a:pt x="210" y="239"/>
                      <a:pt x="210" y="235"/>
                    </a:cubicBezTo>
                    <a:cubicBezTo>
                      <a:pt x="210" y="234"/>
                      <a:pt x="210" y="234"/>
                      <a:pt x="210" y="233"/>
                    </a:cubicBezTo>
                    <a:cubicBezTo>
                      <a:pt x="210" y="228"/>
                      <a:pt x="208" y="224"/>
                      <a:pt x="205" y="221"/>
                    </a:cubicBezTo>
                    <a:cubicBezTo>
                      <a:pt x="202" y="219"/>
                      <a:pt x="198" y="217"/>
                      <a:pt x="194" y="214"/>
                    </a:cubicBezTo>
                    <a:cubicBezTo>
                      <a:pt x="191" y="213"/>
                      <a:pt x="190" y="210"/>
                      <a:pt x="187" y="207"/>
                    </a:cubicBezTo>
                    <a:cubicBezTo>
                      <a:pt x="185" y="205"/>
                      <a:pt x="183" y="202"/>
                      <a:pt x="179" y="200"/>
                    </a:cubicBezTo>
                    <a:cubicBezTo>
                      <a:pt x="175" y="198"/>
                      <a:pt x="171" y="197"/>
                      <a:pt x="168" y="196"/>
                    </a:cubicBezTo>
                    <a:cubicBezTo>
                      <a:pt x="164" y="194"/>
                      <a:pt x="161" y="193"/>
                      <a:pt x="159" y="190"/>
                    </a:cubicBezTo>
                    <a:cubicBezTo>
                      <a:pt x="158" y="188"/>
                      <a:pt x="158" y="187"/>
                      <a:pt x="157" y="185"/>
                    </a:cubicBezTo>
                    <a:cubicBezTo>
                      <a:pt x="156" y="184"/>
                      <a:pt x="155" y="182"/>
                      <a:pt x="153" y="180"/>
                    </a:cubicBezTo>
                    <a:cubicBezTo>
                      <a:pt x="152" y="179"/>
                      <a:pt x="150" y="179"/>
                      <a:pt x="148" y="178"/>
                    </a:cubicBezTo>
                    <a:cubicBezTo>
                      <a:pt x="147" y="178"/>
                      <a:pt x="145" y="177"/>
                      <a:pt x="145" y="177"/>
                    </a:cubicBezTo>
                    <a:cubicBezTo>
                      <a:pt x="144" y="176"/>
                      <a:pt x="143" y="173"/>
                      <a:pt x="143" y="171"/>
                    </a:cubicBezTo>
                    <a:cubicBezTo>
                      <a:pt x="143" y="169"/>
                      <a:pt x="143" y="166"/>
                      <a:pt x="141" y="164"/>
                    </a:cubicBezTo>
                    <a:cubicBezTo>
                      <a:pt x="140" y="161"/>
                      <a:pt x="137" y="160"/>
                      <a:pt x="135" y="160"/>
                    </a:cubicBezTo>
                    <a:cubicBezTo>
                      <a:pt x="133" y="159"/>
                      <a:pt x="132" y="159"/>
                      <a:pt x="130" y="157"/>
                    </a:cubicBezTo>
                    <a:cubicBezTo>
                      <a:pt x="127" y="156"/>
                      <a:pt x="127" y="153"/>
                      <a:pt x="126" y="149"/>
                    </a:cubicBezTo>
                    <a:cubicBezTo>
                      <a:pt x="125" y="148"/>
                      <a:pt x="124" y="146"/>
                      <a:pt x="123" y="145"/>
                    </a:cubicBezTo>
                    <a:cubicBezTo>
                      <a:pt x="122" y="143"/>
                      <a:pt x="120" y="142"/>
                      <a:pt x="118" y="142"/>
                    </a:cubicBezTo>
                    <a:cubicBezTo>
                      <a:pt x="117" y="143"/>
                      <a:pt x="117" y="143"/>
                      <a:pt x="117" y="143"/>
                    </a:cubicBezTo>
                    <a:cubicBezTo>
                      <a:pt x="118" y="143"/>
                      <a:pt x="118" y="143"/>
                      <a:pt x="118" y="143"/>
                    </a:cubicBezTo>
                    <a:cubicBezTo>
                      <a:pt x="119" y="141"/>
                      <a:pt x="120" y="138"/>
                      <a:pt x="120" y="136"/>
                    </a:cubicBezTo>
                    <a:cubicBezTo>
                      <a:pt x="120" y="132"/>
                      <a:pt x="119" y="128"/>
                      <a:pt x="117" y="125"/>
                    </a:cubicBezTo>
                    <a:cubicBezTo>
                      <a:pt x="115" y="122"/>
                      <a:pt x="114" y="121"/>
                      <a:pt x="113" y="120"/>
                    </a:cubicBezTo>
                    <a:cubicBezTo>
                      <a:pt x="111" y="118"/>
                      <a:pt x="111" y="117"/>
                      <a:pt x="111" y="115"/>
                    </a:cubicBezTo>
                    <a:cubicBezTo>
                      <a:pt x="111" y="112"/>
                      <a:pt x="112" y="109"/>
                      <a:pt x="114" y="105"/>
                    </a:cubicBezTo>
                    <a:cubicBezTo>
                      <a:pt x="116" y="102"/>
                      <a:pt x="118" y="98"/>
                      <a:pt x="118" y="95"/>
                    </a:cubicBezTo>
                    <a:cubicBezTo>
                      <a:pt x="118" y="94"/>
                      <a:pt x="118" y="92"/>
                      <a:pt x="118" y="91"/>
                    </a:cubicBezTo>
                    <a:cubicBezTo>
                      <a:pt x="118" y="87"/>
                      <a:pt x="118" y="84"/>
                      <a:pt x="116" y="80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116" y="81"/>
                      <a:pt x="116" y="81"/>
                      <a:pt x="116" y="81"/>
                    </a:cubicBezTo>
                    <a:cubicBezTo>
                      <a:pt x="120" y="79"/>
                      <a:pt x="123" y="74"/>
                      <a:pt x="124" y="70"/>
                    </a:cubicBezTo>
                    <a:cubicBezTo>
                      <a:pt x="125" y="68"/>
                      <a:pt x="125" y="67"/>
                      <a:pt x="125" y="65"/>
                    </a:cubicBezTo>
                    <a:cubicBezTo>
                      <a:pt x="125" y="63"/>
                      <a:pt x="125" y="61"/>
                      <a:pt x="125" y="59"/>
                    </a:cubicBezTo>
                    <a:cubicBezTo>
                      <a:pt x="125" y="57"/>
                      <a:pt x="125" y="56"/>
                      <a:pt x="126" y="54"/>
                    </a:cubicBezTo>
                    <a:cubicBezTo>
                      <a:pt x="126" y="54"/>
                      <a:pt x="127" y="53"/>
                      <a:pt x="129" y="52"/>
                    </a:cubicBezTo>
                    <a:cubicBezTo>
                      <a:pt x="130" y="50"/>
                      <a:pt x="132" y="49"/>
                      <a:pt x="133" y="48"/>
                    </a:cubicBezTo>
                    <a:cubicBezTo>
                      <a:pt x="134" y="45"/>
                      <a:pt x="134" y="43"/>
                      <a:pt x="135" y="40"/>
                    </a:cubicBezTo>
                    <a:cubicBezTo>
                      <a:pt x="135" y="38"/>
                      <a:pt x="135" y="36"/>
                      <a:pt x="136" y="34"/>
                    </a:cubicBezTo>
                    <a:cubicBezTo>
                      <a:pt x="138" y="32"/>
                      <a:pt x="140" y="31"/>
                      <a:pt x="142" y="30"/>
                    </a:cubicBezTo>
                    <a:cubicBezTo>
                      <a:pt x="144" y="28"/>
                      <a:pt x="146" y="26"/>
                      <a:pt x="146" y="22"/>
                    </a:cubicBezTo>
                    <a:cubicBezTo>
                      <a:pt x="146" y="21"/>
                      <a:pt x="146" y="20"/>
                      <a:pt x="146" y="20"/>
                    </a:cubicBezTo>
                    <a:cubicBezTo>
                      <a:pt x="146" y="17"/>
                      <a:pt x="146" y="15"/>
                      <a:pt x="146" y="13"/>
                    </a:cubicBezTo>
                    <a:cubicBezTo>
                      <a:pt x="146" y="12"/>
                      <a:pt x="146" y="11"/>
                      <a:pt x="146" y="10"/>
                    </a:cubicBezTo>
                    <a:cubicBezTo>
                      <a:pt x="147" y="10"/>
                      <a:pt x="146" y="9"/>
                      <a:pt x="146" y="9"/>
                    </a:cubicBezTo>
                    <a:cubicBezTo>
                      <a:pt x="145" y="9"/>
                      <a:pt x="145" y="9"/>
                      <a:pt x="145" y="9"/>
                    </a:cubicBezTo>
                    <a:cubicBezTo>
                      <a:pt x="144" y="11"/>
                      <a:pt x="144" y="12"/>
                      <a:pt x="144" y="13"/>
                    </a:cubicBezTo>
                    <a:cubicBezTo>
                      <a:pt x="144" y="15"/>
                      <a:pt x="144" y="17"/>
                      <a:pt x="144" y="20"/>
                    </a:cubicBezTo>
                    <a:cubicBezTo>
                      <a:pt x="144" y="20"/>
                      <a:pt x="144" y="21"/>
                      <a:pt x="144" y="21"/>
                    </a:cubicBezTo>
                    <a:cubicBezTo>
                      <a:pt x="144" y="25"/>
                      <a:pt x="142" y="27"/>
                      <a:pt x="141" y="28"/>
                    </a:cubicBezTo>
                    <a:cubicBezTo>
                      <a:pt x="139" y="29"/>
                      <a:pt x="136" y="31"/>
                      <a:pt x="134" y="33"/>
                    </a:cubicBezTo>
                    <a:cubicBezTo>
                      <a:pt x="133" y="36"/>
                      <a:pt x="133" y="38"/>
                      <a:pt x="133" y="40"/>
                    </a:cubicBezTo>
                    <a:cubicBezTo>
                      <a:pt x="132" y="43"/>
                      <a:pt x="132" y="45"/>
                      <a:pt x="131" y="47"/>
                    </a:cubicBezTo>
                    <a:cubicBezTo>
                      <a:pt x="130" y="48"/>
                      <a:pt x="129" y="49"/>
                      <a:pt x="127" y="50"/>
                    </a:cubicBezTo>
                    <a:cubicBezTo>
                      <a:pt x="126" y="51"/>
                      <a:pt x="124" y="52"/>
                      <a:pt x="124" y="54"/>
                    </a:cubicBezTo>
                    <a:cubicBezTo>
                      <a:pt x="123" y="55"/>
                      <a:pt x="123" y="57"/>
                      <a:pt x="123" y="59"/>
                    </a:cubicBezTo>
                    <a:cubicBezTo>
                      <a:pt x="123" y="61"/>
                      <a:pt x="123" y="63"/>
                      <a:pt x="123" y="65"/>
                    </a:cubicBezTo>
                    <a:cubicBezTo>
                      <a:pt x="123" y="66"/>
                      <a:pt x="123" y="68"/>
                      <a:pt x="122" y="69"/>
                    </a:cubicBezTo>
                    <a:cubicBezTo>
                      <a:pt x="121" y="73"/>
                      <a:pt x="118" y="78"/>
                      <a:pt x="115" y="80"/>
                    </a:cubicBezTo>
                    <a:cubicBezTo>
                      <a:pt x="114" y="80"/>
                      <a:pt x="114" y="81"/>
                      <a:pt x="114" y="81"/>
                    </a:cubicBezTo>
                    <a:cubicBezTo>
                      <a:pt x="116" y="84"/>
                      <a:pt x="116" y="87"/>
                      <a:pt x="116" y="91"/>
                    </a:cubicBezTo>
                    <a:cubicBezTo>
                      <a:pt x="116" y="92"/>
                      <a:pt x="116" y="93"/>
                      <a:pt x="116" y="95"/>
                    </a:cubicBezTo>
                    <a:cubicBezTo>
                      <a:pt x="116" y="98"/>
                      <a:pt x="114" y="101"/>
                      <a:pt x="112" y="104"/>
                    </a:cubicBezTo>
                    <a:cubicBezTo>
                      <a:pt x="110" y="108"/>
                      <a:pt x="109" y="111"/>
                      <a:pt x="109" y="115"/>
                    </a:cubicBezTo>
                    <a:cubicBezTo>
                      <a:pt x="109" y="117"/>
                      <a:pt x="110" y="119"/>
                      <a:pt x="111" y="121"/>
                    </a:cubicBezTo>
                    <a:cubicBezTo>
                      <a:pt x="112" y="122"/>
                      <a:pt x="114" y="124"/>
                      <a:pt x="115" y="126"/>
                    </a:cubicBezTo>
                    <a:cubicBezTo>
                      <a:pt x="117" y="129"/>
                      <a:pt x="118" y="132"/>
                      <a:pt x="118" y="136"/>
                    </a:cubicBezTo>
                    <a:cubicBezTo>
                      <a:pt x="118" y="138"/>
                      <a:pt x="117" y="140"/>
                      <a:pt x="116" y="142"/>
                    </a:cubicBezTo>
                    <a:cubicBezTo>
                      <a:pt x="117" y="143"/>
                      <a:pt x="117" y="143"/>
                      <a:pt x="117" y="143"/>
                    </a:cubicBezTo>
                    <a:cubicBezTo>
                      <a:pt x="117" y="144"/>
                      <a:pt x="117" y="144"/>
                      <a:pt x="117" y="144"/>
                    </a:cubicBezTo>
                    <a:cubicBezTo>
                      <a:pt x="119" y="144"/>
                      <a:pt x="121" y="145"/>
                      <a:pt x="122" y="146"/>
                    </a:cubicBezTo>
                    <a:cubicBezTo>
                      <a:pt x="123" y="148"/>
                      <a:pt x="124" y="150"/>
                      <a:pt x="125" y="152"/>
                    </a:cubicBezTo>
                    <a:cubicBezTo>
                      <a:pt x="125" y="155"/>
                      <a:pt x="126" y="157"/>
                      <a:pt x="129" y="159"/>
                    </a:cubicBezTo>
                    <a:cubicBezTo>
                      <a:pt x="131" y="161"/>
                      <a:pt x="133" y="161"/>
                      <a:pt x="135" y="161"/>
                    </a:cubicBezTo>
                    <a:cubicBezTo>
                      <a:pt x="137" y="162"/>
                      <a:pt x="138" y="163"/>
                      <a:pt x="140" y="165"/>
                    </a:cubicBezTo>
                    <a:cubicBezTo>
                      <a:pt x="140" y="166"/>
                      <a:pt x="141" y="169"/>
                      <a:pt x="141" y="171"/>
                    </a:cubicBezTo>
                    <a:cubicBezTo>
                      <a:pt x="141" y="174"/>
                      <a:pt x="142" y="176"/>
                      <a:pt x="143" y="178"/>
                    </a:cubicBezTo>
                    <a:cubicBezTo>
                      <a:pt x="144" y="179"/>
                      <a:pt x="146" y="180"/>
                      <a:pt x="148" y="180"/>
                    </a:cubicBezTo>
                    <a:cubicBezTo>
                      <a:pt x="149" y="181"/>
                      <a:pt x="151" y="181"/>
                      <a:pt x="152" y="182"/>
                    </a:cubicBezTo>
                    <a:cubicBezTo>
                      <a:pt x="154" y="183"/>
                      <a:pt x="154" y="184"/>
                      <a:pt x="155" y="186"/>
                    </a:cubicBezTo>
                    <a:cubicBezTo>
                      <a:pt x="156" y="188"/>
                      <a:pt x="156" y="189"/>
                      <a:pt x="158" y="191"/>
                    </a:cubicBezTo>
                    <a:cubicBezTo>
                      <a:pt x="160" y="194"/>
                      <a:pt x="164" y="196"/>
                      <a:pt x="167" y="197"/>
                    </a:cubicBezTo>
                    <a:cubicBezTo>
                      <a:pt x="171" y="199"/>
                      <a:pt x="175" y="200"/>
                      <a:pt x="178" y="201"/>
                    </a:cubicBezTo>
                    <a:cubicBezTo>
                      <a:pt x="182" y="203"/>
                      <a:pt x="184" y="206"/>
                      <a:pt x="186" y="209"/>
                    </a:cubicBezTo>
                    <a:cubicBezTo>
                      <a:pt x="188" y="211"/>
                      <a:pt x="190" y="214"/>
                      <a:pt x="193" y="216"/>
                    </a:cubicBezTo>
                    <a:cubicBezTo>
                      <a:pt x="197" y="218"/>
                      <a:pt x="201" y="220"/>
                      <a:pt x="204" y="223"/>
                    </a:cubicBezTo>
                    <a:cubicBezTo>
                      <a:pt x="206" y="225"/>
                      <a:pt x="208" y="228"/>
                      <a:pt x="208" y="233"/>
                    </a:cubicBezTo>
                    <a:cubicBezTo>
                      <a:pt x="208" y="234"/>
                      <a:pt x="208" y="234"/>
                      <a:pt x="208" y="235"/>
                    </a:cubicBezTo>
                    <a:cubicBezTo>
                      <a:pt x="208" y="237"/>
                      <a:pt x="207" y="238"/>
                      <a:pt x="207" y="239"/>
                    </a:cubicBezTo>
                    <a:cubicBezTo>
                      <a:pt x="206" y="241"/>
                      <a:pt x="204" y="242"/>
                      <a:pt x="202" y="243"/>
                    </a:cubicBezTo>
                    <a:cubicBezTo>
                      <a:pt x="201" y="243"/>
                      <a:pt x="199" y="245"/>
                      <a:pt x="198" y="248"/>
                    </a:cubicBezTo>
                    <a:cubicBezTo>
                      <a:pt x="197" y="248"/>
                      <a:pt x="197" y="249"/>
                      <a:pt x="197" y="250"/>
                    </a:cubicBezTo>
                    <a:cubicBezTo>
                      <a:pt x="197" y="252"/>
                      <a:pt x="197" y="253"/>
                      <a:pt x="197" y="255"/>
                    </a:cubicBezTo>
                    <a:cubicBezTo>
                      <a:pt x="197" y="256"/>
                      <a:pt x="197" y="257"/>
                      <a:pt x="196" y="258"/>
                    </a:cubicBezTo>
                    <a:cubicBezTo>
                      <a:pt x="194" y="260"/>
                      <a:pt x="190" y="262"/>
                      <a:pt x="187" y="262"/>
                    </a:cubicBezTo>
                    <a:cubicBezTo>
                      <a:pt x="186" y="262"/>
                      <a:pt x="185" y="261"/>
                      <a:pt x="184" y="261"/>
                    </a:cubicBezTo>
                    <a:cubicBezTo>
                      <a:pt x="183" y="261"/>
                      <a:pt x="183" y="261"/>
                      <a:pt x="183" y="261"/>
                    </a:cubicBezTo>
                    <a:cubicBezTo>
                      <a:pt x="183" y="262"/>
                      <a:pt x="183" y="262"/>
                      <a:pt x="183" y="262"/>
                    </a:cubicBezTo>
                    <a:cubicBezTo>
                      <a:pt x="183" y="263"/>
                      <a:pt x="183" y="263"/>
                      <a:pt x="183" y="264"/>
                    </a:cubicBezTo>
                    <a:cubicBezTo>
                      <a:pt x="183" y="268"/>
                      <a:pt x="183" y="271"/>
                      <a:pt x="185" y="274"/>
                    </a:cubicBezTo>
                    <a:cubicBezTo>
                      <a:pt x="186" y="277"/>
                      <a:pt x="188" y="279"/>
                      <a:pt x="191" y="283"/>
                    </a:cubicBezTo>
                    <a:cubicBezTo>
                      <a:pt x="192" y="284"/>
                      <a:pt x="193" y="285"/>
                      <a:pt x="194" y="285"/>
                    </a:cubicBezTo>
                    <a:cubicBezTo>
                      <a:pt x="195" y="286"/>
                      <a:pt x="195" y="287"/>
                      <a:pt x="196" y="288"/>
                    </a:cubicBezTo>
                    <a:cubicBezTo>
                      <a:pt x="196" y="289"/>
                      <a:pt x="196" y="289"/>
                      <a:pt x="196" y="289"/>
                    </a:cubicBezTo>
                    <a:cubicBezTo>
                      <a:pt x="196" y="289"/>
                      <a:pt x="195" y="290"/>
                      <a:pt x="195" y="291"/>
                    </a:cubicBezTo>
                    <a:cubicBezTo>
                      <a:pt x="195" y="292"/>
                      <a:pt x="194" y="293"/>
                      <a:pt x="194" y="294"/>
                    </a:cubicBezTo>
                    <a:cubicBezTo>
                      <a:pt x="194" y="295"/>
                      <a:pt x="194" y="295"/>
                      <a:pt x="194" y="295"/>
                    </a:cubicBezTo>
                    <a:cubicBezTo>
                      <a:pt x="195" y="297"/>
                      <a:pt x="197" y="298"/>
                      <a:pt x="199" y="299"/>
                    </a:cubicBezTo>
                    <a:cubicBezTo>
                      <a:pt x="201" y="300"/>
                      <a:pt x="203" y="301"/>
                      <a:pt x="204" y="303"/>
                    </a:cubicBezTo>
                    <a:cubicBezTo>
                      <a:pt x="206" y="305"/>
                      <a:pt x="206" y="307"/>
                      <a:pt x="206" y="310"/>
                    </a:cubicBezTo>
                    <a:cubicBezTo>
                      <a:pt x="206" y="313"/>
                      <a:pt x="205" y="316"/>
                      <a:pt x="205" y="320"/>
                    </a:cubicBezTo>
                    <a:cubicBezTo>
                      <a:pt x="205" y="322"/>
                      <a:pt x="206" y="324"/>
                      <a:pt x="207" y="326"/>
                    </a:cubicBezTo>
                    <a:cubicBezTo>
                      <a:pt x="209" y="329"/>
                      <a:pt x="211" y="330"/>
                      <a:pt x="213" y="331"/>
                    </a:cubicBezTo>
                    <a:cubicBezTo>
                      <a:pt x="215" y="332"/>
                      <a:pt x="216" y="333"/>
                      <a:pt x="217" y="337"/>
                    </a:cubicBezTo>
                    <a:cubicBezTo>
                      <a:pt x="217" y="338"/>
                      <a:pt x="217" y="339"/>
                      <a:pt x="217" y="339"/>
                    </a:cubicBezTo>
                    <a:cubicBezTo>
                      <a:pt x="217" y="343"/>
                      <a:pt x="216" y="347"/>
                      <a:pt x="213" y="348"/>
                    </a:cubicBezTo>
                    <a:cubicBezTo>
                      <a:pt x="212" y="349"/>
                      <a:pt x="212" y="349"/>
                      <a:pt x="212" y="349"/>
                    </a:cubicBezTo>
                    <a:cubicBezTo>
                      <a:pt x="213" y="350"/>
                      <a:pt x="213" y="350"/>
                      <a:pt x="213" y="350"/>
                    </a:cubicBezTo>
                    <a:cubicBezTo>
                      <a:pt x="217" y="354"/>
                      <a:pt x="221" y="360"/>
                      <a:pt x="221" y="366"/>
                    </a:cubicBezTo>
                    <a:cubicBezTo>
                      <a:pt x="221" y="368"/>
                      <a:pt x="221" y="369"/>
                      <a:pt x="220" y="371"/>
                    </a:cubicBezTo>
                    <a:cubicBezTo>
                      <a:pt x="219" y="373"/>
                      <a:pt x="218" y="374"/>
                      <a:pt x="216" y="376"/>
                    </a:cubicBezTo>
                    <a:cubicBezTo>
                      <a:pt x="215" y="377"/>
                      <a:pt x="214" y="379"/>
                      <a:pt x="214" y="382"/>
                    </a:cubicBezTo>
                    <a:cubicBezTo>
                      <a:pt x="213" y="382"/>
                      <a:pt x="213" y="383"/>
                      <a:pt x="213" y="384"/>
                    </a:cubicBezTo>
                    <a:cubicBezTo>
                      <a:pt x="213" y="385"/>
                      <a:pt x="214" y="386"/>
                      <a:pt x="214" y="387"/>
                    </a:cubicBezTo>
                    <a:cubicBezTo>
                      <a:pt x="214" y="389"/>
                      <a:pt x="213" y="390"/>
                      <a:pt x="212" y="392"/>
                    </a:cubicBezTo>
                    <a:cubicBezTo>
                      <a:pt x="211" y="392"/>
                      <a:pt x="211" y="392"/>
                      <a:pt x="210" y="392"/>
                    </a:cubicBezTo>
                    <a:cubicBezTo>
                      <a:pt x="207" y="392"/>
                      <a:pt x="204" y="391"/>
                      <a:pt x="200" y="389"/>
                    </a:cubicBezTo>
                    <a:cubicBezTo>
                      <a:pt x="196" y="387"/>
                      <a:pt x="193" y="385"/>
                      <a:pt x="191" y="384"/>
                    </a:cubicBezTo>
                    <a:cubicBezTo>
                      <a:pt x="187" y="383"/>
                      <a:pt x="185" y="382"/>
                      <a:pt x="182" y="381"/>
                    </a:cubicBezTo>
                    <a:cubicBezTo>
                      <a:pt x="179" y="379"/>
                      <a:pt x="177" y="378"/>
                      <a:pt x="173" y="378"/>
                    </a:cubicBezTo>
                    <a:cubicBezTo>
                      <a:pt x="172" y="378"/>
                      <a:pt x="172" y="379"/>
                      <a:pt x="172" y="379"/>
                    </a:cubicBezTo>
                    <a:cubicBezTo>
                      <a:pt x="171" y="381"/>
                      <a:pt x="171" y="382"/>
                      <a:pt x="170" y="382"/>
                    </a:cubicBezTo>
                    <a:cubicBezTo>
                      <a:pt x="170" y="383"/>
                      <a:pt x="169" y="383"/>
                      <a:pt x="168" y="383"/>
                    </a:cubicBezTo>
                    <a:cubicBezTo>
                      <a:pt x="166" y="383"/>
                      <a:pt x="163" y="382"/>
                      <a:pt x="161" y="380"/>
                    </a:cubicBezTo>
                    <a:cubicBezTo>
                      <a:pt x="158" y="379"/>
                      <a:pt x="155" y="377"/>
                      <a:pt x="154" y="376"/>
                    </a:cubicBezTo>
                    <a:cubicBezTo>
                      <a:pt x="152" y="376"/>
                      <a:pt x="150" y="376"/>
                      <a:pt x="148" y="375"/>
                    </a:cubicBezTo>
                    <a:cubicBezTo>
                      <a:pt x="147" y="375"/>
                      <a:pt x="146" y="375"/>
                      <a:pt x="145" y="374"/>
                    </a:cubicBezTo>
                    <a:cubicBezTo>
                      <a:pt x="145" y="374"/>
                      <a:pt x="144" y="373"/>
                      <a:pt x="144" y="372"/>
                    </a:cubicBezTo>
                    <a:cubicBezTo>
                      <a:pt x="144" y="372"/>
                      <a:pt x="144" y="371"/>
                      <a:pt x="144" y="371"/>
                    </a:cubicBezTo>
                    <a:cubicBezTo>
                      <a:pt x="144" y="370"/>
                      <a:pt x="144" y="369"/>
                      <a:pt x="145" y="368"/>
                    </a:cubicBezTo>
                    <a:cubicBezTo>
                      <a:pt x="146" y="367"/>
                      <a:pt x="147" y="366"/>
                      <a:pt x="149" y="365"/>
                    </a:cubicBezTo>
                    <a:cubicBezTo>
                      <a:pt x="149" y="364"/>
                      <a:pt x="149" y="364"/>
                      <a:pt x="149" y="364"/>
                    </a:cubicBezTo>
                    <a:cubicBezTo>
                      <a:pt x="149" y="363"/>
                      <a:pt x="149" y="363"/>
                      <a:pt x="149" y="363"/>
                    </a:cubicBezTo>
                    <a:cubicBezTo>
                      <a:pt x="146" y="361"/>
                      <a:pt x="144" y="356"/>
                      <a:pt x="144" y="352"/>
                    </a:cubicBezTo>
                    <a:cubicBezTo>
                      <a:pt x="144" y="351"/>
                      <a:pt x="145" y="350"/>
                      <a:pt x="145" y="349"/>
                    </a:cubicBezTo>
                    <a:cubicBezTo>
                      <a:pt x="145" y="348"/>
                      <a:pt x="145" y="348"/>
                      <a:pt x="145" y="348"/>
                    </a:cubicBezTo>
                    <a:cubicBezTo>
                      <a:pt x="144" y="347"/>
                      <a:pt x="144" y="347"/>
                      <a:pt x="144" y="347"/>
                    </a:cubicBezTo>
                    <a:cubicBezTo>
                      <a:pt x="140" y="346"/>
                      <a:pt x="138" y="345"/>
                      <a:pt x="136" y="343"/>
                    </a:cubicBezTo>
                    <a:cubicBezTo>
                      <a:pt x="134" y="341"/>
                      <a:pt x="133" y="338"/>
                      <a:pt x="131" y="334"/>
                    </a:cubicBezTo>
                    <a:cubicBezTo>
                      <a:pt x="131" y="333"/>
                      <a:pt x="131" y="332"/>
                      <a:pt x="131" y="331"/>
                    </a:cubicBezTo>
                    <a:cubicBezTo>
                      <a:pt x="130" y="330"/>
                      <a:pt x="130" y="329"/>
                      <a:pt x="129" y="327"/>
                    </a:cubicBezTo>
                    <a:cubicBezTo>
                      <a:pt x="127" y="325"/>
                      <a:pt x="125" y="325"/>
                      <a:pt x="123" y="324"/>
                    </a:cubicBezTo>
                    <a:cubicBezTo>
                      <a:pt x="121" y="323"/>
                      <a:pt x="119" y="322"/>
                      <a:pt x="118" y="320"/>
                    </a:cubicBezTo>
                    <a:cubicBezTo>
                      <a:pt x="117" y="318"/>
                      <a:pt x="116" y="316"/>
                      <a:pt x="116" y="314"/>
                    </a:cubicBezTo>
                    <a:cubicBezTo>
                      <a:pt x="116" y="311"/>
                      <a:pt x="117" y="309"/>
                      <a:pt x="117" y="306"/>
                    </a:cubicBezTo>
                    <a:cubicBezTo>
                      <a:pt x="117" y="305"/>
                      <a:pt x="117" y="303"/>
                      <a:pt x="116" y="301"/>
                    </a:cubicBezTo>
                    <a:cubicBezTo>
                      <a:pt x="115" y="299"/>
                      <a:pt x="114" y="297"/>
                      <a:pt x="112" y="295"/>
                    </a:cubicBezTo>
                    <a:cubicBezTo>
                      <a:pt x="110" y="293"/>
                      <a:pt x="109" y="291"/>
                      <a:pt x="108" y="289"/>
                    </a:cubicBezTo>
                    <a:cubicBezTo>
                      <a:pt x="108" y="288"/>
                      <a:pt x="108" y="287"/>
                      <a:pt x="108" y="286"/>
                    </a:cubicBezTo>
                    <a:cubicBezTo>
                      <a:pt x="108" y="284"/>
                      <a:pt x="108" y="283"/>
                      <a:pt x="108" y="282"/>
                    </a:cubicBezTo>
                    <a:cubicBezTo>
                      <a:pt x="108" y="281"/>
                      <a:pt x="108" y="279"/>
                      <a:pt x="107" y="278"/>
                    </a:cubicBezTo>
                    <a:cubicBezTo>
                      <a:pt x="106" y="276"/>
                      <a:pt x="105" y="275"/>
                      <a:pt x="103" y="274"/>
                    </a:cubicBezTo>
                    <a:cubicBezTo>
                      <a:pt x="101" y="273"/>
                      <a:pt x="100" y="272"/>
                      <a:pt x="99" y="271"/>
                    </a:cubicBezTo>
                    <a:cubicBezTo>
                      <a:pt x="98" y="270"/>
                      <a:pt x="97" y="269"/>
                      <a:pt x="97" y="267"/>
                    </a:cubicBezTo>
                    <a:cubicBezTo>
                      <a:pt x="96" y="265"/>
                      <a:pt x="96" y="263"/>
                      <a:pt x="94" y="262"/>
                    </a:cubicBezTo>
                    <a:cubicBezTo>
                      <a:pt x="93" y="261"/>
                      <a:pt x="91" y="260"/>
                      <a:pt x="90" y="259"/>
                    </a:cubicBezTo>
                    <a:cubicBezTo>
                      <a:pt x="88" y="258"/>
                      <a:pt x="86" y="257"/>
                      <a:pt x="85" y="256"/>
                    </a:cubicBezTo>
                    <a:cubicBezTo>
                      <a:pt x="81" y="252"/>
                      <a:pt x="79" y="248"/>
                      <a:pt x="76" y="243"/>
                    </a:cubicBezTo>
                    <a:cubicBezTo>
                      <a:pt x="75" y="242"/>
                      <a:pt x="75" y="242"/>
                      <a:pt x="75" y="241"/>
                    </a:cubicBezTo>
                    <a:cubicBezTo>
                      <a:pt x="75" y="241"/>
                      <a:pt x="75" y="240"/>
                      <a:pt x="74" y="239"/>
                    </a:cubicBezTo>
                    <a:cubicBezTo>
                      <a:pt x="74" y="239"/>
                      <a:pt x="73" y="239"/>
                      <a:pt x="72" y="238"/>
                    </a:cubicBezTo>
                    <a:cubicBezTo>
                      <a:pt x="72" y="238"/>
                      <a:pt x="71" y="238"/>
                      <a:pt x="70" y="238"/>
                    </a:cubicBezTo>
                    <a:cubicBezTo>
                      <a:pt x="68" y="238"/>
                      <a:pt x="67" y="238"/>
                      <a:pt x="65" y="239"/>
                    </a:cubicBezTo>
                    <a:cubicBezTo>
                      <a:pt x="64" y="239"/>
                      <a:pt x="63" y="240"/>
                      <a:pt x="62" y="241"/>
                    </a:cubicBezTo>
                    <a:cubicBezTo>
                      <a:pt x="62" y="242"/>
                      <a:pt x="62" y="243"/>
                      <a:pt x="62" y="244"/>
                    </a:cubicBezTo>
                    <a:cubicBezTo>
                      <a:pt x="62" y="247"/>
                      <a:pt x="63" y="250"/>
                      <a:pt x="63" y="252"/>
                    </a:cubicBezTo>
                    <a:cubicBezTo>
                      <a:pt x="63" y="253"/>
                      <a:pt x="63" y="253"/>
                      <a:pt x="62" y="254"/>
                    </a:cubicBezTo>
                    <a:cubicBezTo>
                      <a:pt x="61" y="254"/>
                      <a:pt x="60" y="255"/>
                      <a:pt x="58" y="255"/>
                    </a:cubicBezTo>
                    <a:cubicBezTo>
                      <a:pt x="57" y="256"/>
                      <a:pt x="57" y="256"/>
                      <a:pt x="57" y="256"/>
                    </a:cubicBezTo>
                    <a:cubicBezTo>
                      <a:pt x="58" y="257"/>
                      <a:pt x="58" y="257"/>
                      <a:pt x="58" y="257"/>
                    </a:cubicBezTo>
                    <a:cubicBezTo>
                      <a:pt x="60" y="260"/>
                      <a:pt x="61" y="263"/>
                      <a:pt x="61" y="266"/>
                    </a:cubicBezTo>
                    <a:cubicBezTo>
                      <a:pt x="61" y="266"/>
                      <a:pt x="61" y="267"/>
                      <a:pt x="61" y="267"/>
                    </a:cubicBezTo>
                    <a:cubicBezTo>
                      <a:pt x="61" y="269"/>
                      <a:pt x="61" y="270"/>
                      <a:pt x="61" y="272"/>
                    </a:cubicBezTo>
                    <a:cubicBezTo>
                      <a:pt x="62" y="277"/>
                      <a:pt x="65" y="283"/>
                      <a:pt x="66" y="288"/>
                    </a:cubicBezTo>
                    <a:cubicBezTo>
                      <a:pt x="66" y="289"/>
                      <a:pt x="66" y="289"/>
                      <a:pt x="66" y="289"/>
                    </a:cubicBezTo>
                    <a:cubicBezTo>
                      <a:pt x="66" y="290"/>
                      <a:pt x="66" y="290"/>
                      <a:pt x="66" y="291"/>
                    </a:cubicBezTo>
                    <a:cubicBezTo>
                      <a:pt x="66" y="292"/>
                      <a:pt x="66" y="293"/>
                      <a:pt x="67" y="294"/>
                    </a:cubicBezTo>
                    <a:cubicBezTo>
                      <a:pt x="68" y="295"/>
                      <a:pt x="69" y="296"/>
                      <a:pt x="70" y="297"/>
                    </a:cubicBezTo>
                    <a:cubicBezTo>
                      <a:pt x="72" y="298"/>
                      <a:pt x="73" y="299"/>
                      <a:pt x="73" y="300"/>
                    </a:cubicBezTo>
                    <a:cubicBezTo>
                      <a:pt x="74" y="301"/>
                      <a:pt x="74" y="302"/>
                      <a:pt x="74" y="303"/>
                    </a:cubicBezTo>
                    <a:cubicBezTo>
                      <a:pt x="74" y="306"/>
                      <a:pt x="72" y="310"/>
                      <a:pt x="72" y="313"/>
                    </a:cubicBezTo>
                    <a:cubicBezTo>
                      <a:pt x="72" y="314"/>
                      <a:pt x="73" y="315"/>
                      <a:pt x="73" y="316"/>
                    </a:cubicBezTo>
                    <a:cubicBezTo>
                      <a:pt x="73" y="316"/>
                      <a:pt x="73" y="317"/>
                      <a:pt x="74" y="317"/>
                    </a:cubicBezTo>
                    <a:cubicBezTo>
                      <a:pt x="75" y="318"/>
                      <a:pt x="76" y="319"/>
                      <a:pt x="77" y="319"/>
                    </a:cubicBezTo>
                    <a:cubicBezTo>
                      <a:pt x="77" y="320"/>
                      <a:pt x="78" y="321"/>
                      <a:pt x="78" y="321"/>
                    </a:cubicBezTo>
                    <a:cubicBezTo>
                      <a:pt x="78" y="322"/>
                      <a:pt x="79" y="322"/>
                      <a:pt x="79" y="323"/>
                    </a:cubicBezTo>
                    <a:cubicBezTo>
                      <a:pt x="79" y="324"/>
                      <a:pt x="78" y="325"/>
                      <a:pt x="78" y="327"/>
                    </a:cubicBezTo>
                    <a:cubicBezTo>
                      <a:pt x="78" y="327"/>
                      <a:pt x="78" y="328"/>
                      <a:pt x="79" y="329"/>
                    </a:cubicBezTo>
                    <a:cubicBezTo>
                      <a:pt x="80" y="331"/>
                      <a:pt x="81" y="331"/>
                      <a:pt x="82" y="332"/>
                    </a:cubicBezTo>
                    <a:cubicBezTo>
                      <a:pt x="83" y="332"/>
                      <a:pt x="84" y="332"/>
                      <a:pt x="84" y="333"/>
                    </a:cubicBezTo>
                    <a:cubicBezTo>
                      <a:pt x="86" y="335"/>
                      <a:pt x="86" y="335"/>
                      <a:pt x="86" y="336"/>
                    </a:cubicBezTo>
                    <a:cubicBezTo>
                      <a:pt x="86" y="338"/>
                      <a:pt x="86" y="339"/>
                      <a:pt x="86" y="341"/>
                    </a:cubicBezTo>
                    <a:cubicBezTo>
                      <a:pt x="87" y="342"/>
                      <a:pt x="87" y="342"/>
                      <a:pt x="87" y="342"/>
                    </a:cubicBezTo>
                    <a:cubicBezTo>
                      <a:pt x="87" y="342"/>
                      <a:pt x="86" y="342"/>
                      <a:pt x="86" y="343"/>
                    </a:cubicBezTo>
                    <a:cubicBezTo>
                      <a:pt x="86" y="343"/>
                      <a:pt x="86" y="343"/>
                      <a:pt x="86" y="344"/>
                    </a:cubicBezTo>
                    <a:cubicBezTo>
                      <a:pt x="86" y="345"/>
                      <a:pt x="86" y="346"/>
                      <a:pt x="87" y="346"/>
                    </a:cubicBezTo>
                    <a:cubicBezTo>
                      <a:pt x="88" y="347"/>
                      <a:pt x="88" y="347"/>
                      <a:pt x="89" y="347"/>
                    </a:cubicBezTo>
                    <a:cubicBezTo>
                      <a:pt x="90" y="347"/>
                      <a:pt x="91" y="348"/>
                      <a:pt x="91" y="348"/>
                    </a:cubicBezTo>
                    <a:cubicBezTo>
                      <a:pt x="92" y="348"/>
                      <a:pt x="93" y="348"/>
                      <a:pt x="93" y="348"/>
                    </a:cubicBezTo>
                    <a:cubicBezTo>
                      <a:pt x="95" y="349"/>
                      <a:pt x="96" y="350"/>
                      <a:pt x="96" y="351"/>
                    </a:cubicBezTo>
                    <a:cubicBezTo>
                      <a:pt x="96" y="352"/>
                      <a:pt x="97" y="353"/>
                      <a:pt x="97" y="355"/>
                    </a:cubicBezTo>
                    <a:cubicBezTo>
                      <a:pt x="98" y="355"/>
                      <a:pt x="98" y="355"/>
                      <a:pt x="98" y="355"/>
                    </a:cubicBezTo>
                    <a:cubicBezTo>
                      <a:pt x="98" y="354"/>
                      <a:pt x="98" y="354"/>
                      <a:pt x="98" y="354"/>
                    </a:cubicBezTo>
                    <a:cubicBezTo>
                      <a:pt x="97" y="354"/>
                      <a:pt x="97" y="354"/>
                      <a:pt x="97" y="354"/>
                    </a:cubicBezTo>
                    <a:cubicBezTo>
                      <a:pt x="95" y="354"/>
                      <a:pt x="93" y="353"/>
                      <a:pt x="91" y="352"/>
                    </a:cubicBezTo>
                    <a:cubicBezTo>
                      <a:pt x="89" y="351"/>
                      <a:pt x="87" y="350"/>
                      <a:pt x="85" y="349"/>
                    </a:cubicBezTo>
                    <a:cubicBezTo>
                      <a:pt x="84" y="349"/>
                      <a:pt x="82" y="348"/>
                      <a:pt x="80" y="348"/>
                    </a:cubicBezTo>
                    <a:cubicBezTo>
                      <a:pt x="78" y="348"/>
                      <a:pt x="76" y="348"/>
                      <a:pt x="75" y="347"/>
                    </a:cubicBezTo>
                    <a:cubicBezTo>
                      <a:pt x="75" y="347"/>
                      <a:pt x="74" y="346"/>
                      <a:pt x="74" y="346"/>
                    </a:cubicBezTo>
                    <a:cubicBezTo>
                      <a:pt x="74" y="346"/>
                      <a:pt x="74" y="346"/>
                      <a:pt x="73" y="346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2" y="346"/>
                      <a:pt x="72" y="347"/>
                      <a:pt x="72" y="347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7"/>
                      <a:pt x="73" y="347"/>
                      <a:pt x="73" y="347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6"/>
                      <a:pt x="73" y="346"/>
                      <a:pt x="73" y="346"/>
                    </a:cubicBezTo>
                    <a:cubicBezTo>
                      <a:pt x="73" y="346"/>
                      <a:pt x="72" y="346"/>
                      <a:pt x="72" y="346"/>
                    </a:cubicBezTo>
                    <a:cubicBezTo>
                      <a:pt x="68" y="344"/>
                      <a:pt x="63" y="343"/>
                      <a:pt x="59" y="341"/>
                    </a:cubicBezTo>
                    <a:cubicBezTo>
                      <a:pt x="52" y="338"/>
                      <a:pt x="44" y="336"/>
                      <a:pt x="36" y="334"/>
                    </a:cubicBezTo>
                    <a:cubicBezTo>
                      <a:pt x="30" y="332"/>
                      <a:pt x="26" y="330"/>
                      <a:pt x="23" y="328"/>
                    </a:cubicBezTo>
                    <a:cubicBezTo>
                      <a:pt x="21" y="326"/>
                      <a:pt x="19" y="322"/>
                      <a:pt x="17" y="316"/>
                    </a:cubicBezTo>
                    <a:cubicBezTo>
                      <a:pt x="15" y="312"/>
                      <a:pt x="13" y="308"/>
                      <a:pt x="12" y="303"/>
                    </a:cubicBezTo>
                    <a:cubicBezTo>
                      <a:pt x="12" y="302"/>
                      <a:pt x="12" y="302"/>
                      <a:pt x="12" y="301"/>
                    </a:cubicBezTo>
                    <a:cubicBezTo>
                      <a:pt x="12" y="299"/>
                      <a:pt x="12" y="298"/>
                      <a:pt x="12" y="296"/>
                    </a:cubicBezTo>
                    <a:cubicBezTo>
                      <a:pt x="12" y="295"/>
                      <a:pt x="12" y="293"/>
                      <a:pt x="12" y="291"/>
                    </a:cubicBezTo>
                    <a:cubicBezTo>
                      <a:pt x="11" y="289"/>
                      <a:pt x="9" y="287"/>
                      <a:pt x="8" y="285"/>
                    </a:cubicBezTo>
                    <a:cubicBezTo>
                      <a:pt x="7" y="283"/>
                      <a:pt x="6" y="282"/>
                      <a:pt x="5" y="280"/>
                    </a:cubicBezTo>
                    <a:cubicBezTo>
                      <a:pt x="4" y="277"/>
                      <a:pt x="4" y="272"/>
                      <a:pt x="3" y="268"/>
                    </a:cubicBezTo>
                    <a:cubicBezTo>
                      <a:pt x="3" y="267"/>
                      <a:pt x="2" y="265"/>
                      <a:pt x="2" y="264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2" y="263"/>
                      <a:pt x="2" y="263"/>
                      <a:pt x="3" y="263"/>
                    </a:cubicBezTo>
                    <a:cubicBezTo>
                      <a:pt x="3" y="262"/>
                      <a:pt x="3" y="262"/>
                      <a:pt x="4" y="262"/>
                    </a:cubicBezTo>
                    <a:cubicBezTo>
                      <a:pt x="4" y="262"/>
                      <a:pt x="6" y="262"/>
                      <a:pt x="6" y="260"/>
                    </a:cubicBezTo>
                    <a:cubicBezTo>
                      <a:pt x="7" y="258"/>
                      <a:pt x="8" y="254"/>
                      <a:pt x="8" y="251"/>
                    </a:cubicBezTo>
                    <a:cubicBezTo>
                      <a:pt x="7" y="251"/>
                      <a:pt x="7" y="251"/>
                      <a:pt x="7" y="251"/>
                    </a:cubicBezTo>
                    <a:cubicBezTo>
                      <a:pt x="8" y="251"/>
                      <a:pt x="8" y="251"/>
                      <a:pt x="8" y="251"/>
                    </a:cubicBezTo>
                    <a:cubicBezTo>
                      <a:pt x="10" y="247"/>
                      <a:pt x="10" y="247"/>
                      <a:pt x="10" y="247"/>
                    </a:cubicBezTo>
                    <a:cubicBezTo>
                      <a:pt x="9" y="247"/>
                      <a:pt x="9" y="247"/>
                      <a:pt x="9" y="247"/>
                    </a:cubicBezTo>
                    <a:cubicBezTo>
                      <a:pt x="10" y="247"/>
                      <a:pt x="10" y="247"/>
                      <a:pt x="10" y="247"/>
                    </a:cubicBezTo>
                    <a:cubicBezTo>
                      <a:pt x="13" y="242"/>
                      <a:pt x="14" y="237"/>
                      <a:pt x="14" y="233"/>
                    </a:cubicBezTo>
                    <a:cubicBezTo>
                      <a:pt x="14" y="226"/>
                      <a:pt x="12" y="220"/>
                      <a:pt x="9" y="215"/>
                    </a:cubicBezTo>
                    <a:cubicBezTo>
                      <a:pt x="8" y="215"/>
                      <a:pt x="8" y="215"/>
                      <a:pt x="8" y="215"/>
                    </a:cubicBezTo>
                    <a:cubicBezTo>
                      <a:pt x="7" y="216"/>
                      <a:pt x="7" y="216"/>
                      <a:pt x="7" y="216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9" y="217"/>
                      <a:pt x="9" y="217"/>
                      <a:pt x="9" y="217"/>
                    </a:cubicBezTo>
                    <a:cubicBezTo>
                      <a:pt x="10" y="216"/>
                      <a:pt x="12" y="215"/>
                      <a:pt x="14" y="213"/>
                    </a:cubicBezTo>
                    <a:cubicBezTo>
                      <a:pt x="21" y="206"/>
                      <a:pt x="28" y="192"/>
                      <a:pt x="30" y="175"/>
                    </a:cubicBezTo>
                    <a:cubicBezTo>
                      <a:pt x="30" y="174"/>
                      <a:pt x="30" y="174"/>
                      <a:pt x="30" y="174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69"/>
                    </a:cubicBezTo>
                    <a:cubicBezTo>
                      <a:pt x="30" y="164"/>
                      <a:pt x="29" y="159"/>
                      <a:pt x="29" y="154"/>
                    </a:cubicBezTo>
                    <a:cubicBezTo>
                      <a:pt x="28" y="152"/>
                      <a:pt x="28" y="150"/>
                      <a:pt x="28" y="149"/>
                    </a:cubicBezTo>
                    <a:cubicBezTo>
                      <a:pt x="28" y="148"/>
                      <a:pt x="28" y="148"/>
                      <a:pt x="28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33" y="143"/>
                      <a:pt x="42" y="129"/>
                      <a:pt x="51" y="110"/>
                    </a:cubicBezTo>
                    <a:cubicBezTo>
                      <a:pt x="60" y="91"/>
                      <a:pt x="69" y="66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5" y="37"/>
                      <a:pt x="76" y="36"/>
                      <a:pt x="77" y="34"/>
                    </a:cubicBezTo>
                    <a:cubicBezTo>
                      <a:pt x="78" y="33"/>
                      <a:pt x="79" y="31"/>
                      <a:pt x="80" y="28"/>
                    </a:cubicBezTo>
                    <a:cubicBezTo>
                      <a:pt x="81" y="24"/>
                      <a:pt x="82" y="22"/>
                      <a:pt x="83" y="19"/>
                    </a:cubicBezTo>
                    <a:cubicBezTo>
                      <a:pt x="84" y="17"/>
                      <a:pt x="85" y="15"/>
                      <a:pt x="88" y="12"/>
                    </a:cubicBezTo>
                    <a:cubicBezTo>
                      <a:pt x="92" y="8"/>
                      <a:pt x="93" y="7"/>
                      <a:pt x="95" y="1"/>
                    </a:cubicBezTo>
                    <a:cubicBezTo>
                      <a:pt x="95" y="0"/>
                      <a:pt x="95" y="0"/>
                      <a:pt x="94" y="0"/>
                    </a:cubicBezTo>
                    <a:cubicBezTo>
                      <a:pt x="94" y="0"/>
                      <a:pt x="93" y="0"/>
                      <a:pt x="93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53" name="Freeform 130">
                <a:extLst>
                  <a:ext uri="{FF2B5EF4-FFF2-40B4-BE49-F238E27FC236}">
                    <a16:creationId xmlns:a16="http://schemas.microsoft.com/office/drawing/2014/main" id="{5AAEDF77-7880-5B49-92DE-253A9C57D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363"/>
                <a:ext cx="22" cy="83"/>
              </a:xfrm>
              <a:custGeom>
                <a:avLst/>
                <a:gdLst>
                  <a:gd name="T0" fmla="*/ 1 w 9"/>
                  <a:gd name="T1" fmla="*/ 0 h 31"/>
                  <a:gd name="T2" fmla="*/ 8 w 9"/>
                  <a:gd name="T3" fmla="*/ 14 h 31"/>
                  <a:gd name="T4" fmla="*/ 4 w 9"/>
                  <a:gd name="T5" fmla="*/ 25 h 31"/>
                  <a:gd name="T6" fmla="*/ 0 w 9"/>
                  <a:gd name="T7" fmla="*/ 31 h 31"/>
                  <a:gd name="T8" fmla="*/ 1 w 9"/>
                  <a:gd name="T9" fmla="*/ 31 h 31"/>
                  <a:gd name="T10" fmla="*/ 5 w 9"/>
                  <a:gd name="T11" fmla="*/ 25 h 31"/>
                  <a:gd name="T12" fmla="*/ 9 w 9"/>
                  <a:gd name="T13" fmla="*/ 14 h 31"/>
                  <a:gd name="T14" fmla="*/ 1 w 9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1">
                    <a:moveTo>
                      <a:pt x="1" y="0"/>
                    </a:moveTo>
                    <a:cubicBezTo>
                      <a:pt x="5" y="4"/>
                      <a:pt x="8" y="7"/>
                      <a:pt x="8" y="14"/>
                    </a:cubicBezTo>
                    <a:cubicBezTo>
                      <a:pt x="9" y="20"/>
                      <a:pt x="6" y="22"/>
                      <a:pt x="4" y="25"/>
                    </a:cubicBezTo>
                    <a:cubicBezTo>
                      <a:pt x="3" y="26"/>
                      <a:pt x="1" y="28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28"/>
                      <a:pt x="4" y="27"/>
                      <a:pt x="5" y="25"/>
                    </a:cubicBezTo>
                    <a:cubicBezTo>
                      <a:pt x="7" y="22"/>
                      <a:pt x="9" y="20"/>
                      <a:pt x="9" y="14"/>
                    </a:cubicBezTo>
                    <a:cubicBezTo>
                      <a:pt x="8" y="7"/>
                      <a:pt x="5" y="4"/>
                      <a:pt x="1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54" name="Freeform 131">
                <a:extLst>
                  <a:ext uri="{FF2B5EF4-FFF2-40B4-BE49-F238E27FC236}">
                    <a16:creationId xmlns:a16="http://schemas.microsoft.com/office/drawing/2014/main" id="{590BF23E-4289-4493-8539-FDEA24B0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352"/>
                <a:ext cx="47" cy="70"/>
              </a:xfrm>
              <a:custGeom>
                <a:avLst/>
                <a:gdLst>
                  <a:gd name="T0" fmla="*/ 13 w 19"/>
                  <a:gd name="T1" fmla="*/ 6 h 26"/>
                  <a:gd name="T2" fmla="*/ 11 w 19"/>
                  <a:gd name="T3" fmla="*/ 11 h 26"/>
                  <a:gd name="T4" fmla="*/ 6 w 19"/>
                  <a:gd name="T5" fmla="*/ 16 h 26"/>
                  <a:gd name="T6" fmla="*/ 0 w 19"/>
                  <a:gd name="T7" fmla="*/ 25 h 26"/>
                  <a:gd name="T8" fmla="*/ 1 w 19"/>
                  <a:gd name="T9" fmla="*/ 26 h 26"/>
                  <a:gd name="T10" fmla="*/ 7 w 19"/>
                  <a:gd name="T11" fmla="*/ 17 h 26"/>
                  <a:gd name="T12" fmla="*/ 11 w 19"/>
                  <a:gd name="T13" fmla="*/ 12 h 26"/>
                  <a:gd name="T14" fmla="*/ 14 w 19"/>
                  <a:gd name="T15" fmla="*/ 7 h 26"/>
                  <a:gd name="T16" fmla="*/ 19 w 19"/>
                  <a:gd name="T17" fmla="*/ 0 h 26"/>
                  <a:gd name="T18" fmla="*/ 13 w 19"/>
                  <a:gd name="T1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6">
                    <a:moveTo>
                      <a:pt x="13" y="6"/>
                    </a:moveTo>
                    <a:cubicBezTo>
                      <a:pt x="13" y="8"/>
                      <a:pt x="12" y="10"/>
                      <a:pt x="11" y="11"/>
                    </a:cubicBezTo>
                    <a:cubicBezTo>
                      <a:pt x="9" y="14"/>
                      <a:pt x="8" y="15"/>
                      <a:pt x="6" y="16"/>
                    </a:cubicBezTo>
                    <a:cubicBezTo>
                      <a:pt x="4" y="19"/>
                      <a:pt x="2" y="20"/>
                      <a:pt x="0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" y="21"/>
                      <a:pt x="5" y="19"/>
                      <a:pt x="7" y="17"/>
                    </a:cubicBezTo>
                    <a:cubicBezTo>
                      <a:pt x="8" y="16"/>
                      <a:pt x="10" y="14"/>
                      <a:pt x="11" y="12"/>
                    </a:cubicBezTo>
                    <a:cubicBezTo>
                      <a:pt x="13" y="10"/>
                      <a:pt x="13" y="8"/>
                      <a:pt x="14" y="7"/>
                    </a:cubicBezTo>
                    <a:cubicBezTo>
                      <a:pt x="14" y="4"/>
                      <a:pt x="15" y="2"/>
                      <a:pt x="19" y="0"/>
                    </a:cubicBezTo>
                    <a:cubicBezTo>
                      <a:pt x="15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55" name="Freeform 132">
                <a:extLst>
                  <a:ext uri="{FF2B5EF4-FFF2-40B4-BE49-F238E27FC236}">
                    <a16:creationId xmlns:a16="http://schemas.microsoft.com/office/drawing/2014/main" id="{4DBF9F8E-5D13-6C9E-3581-D8540AB93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2275"/>
                <a:ext cx="803" cy="1315"/>
              </a:xfrm>
              <a:custGeom>
                <a:avLst/>
                <a:gdLst>
                  <a:gd name="T0" fmla="*/ 304 w 321"/>
                  <a:gd name="T1" fmla="*/ 318 h 493"/>
                  <a:gd name="T2" fmla="*/ 273 w 321"/>
                  <a:gd name="T3" fmla="*/ 274 h 493"/>
                  <a:gd name="T4" fmla="*/ 255 w 321"/>
                  <a:gd name="T5" fmla="*/ 250 h 493"/>
                  <a:gd name="T6" fmla="*/ 240 w 321"/>
                  <a:gd name="T7" fmla="*/ 225 h 493"/>
                  <a:gd name="T8" fmla="*/ 225 w 321"/>
                  <a:gd name="T9" fmla="*/ 216 h 493"/>
                  <a:gd name="T10" fmla="*/ 223 w 321"/>
                  <a:gd name="T11" fmla="*/ 203 h 493"/>
                  <a:gd name="T12" fmla="*/ 204 w 321"/>
                  <a:gd name="T13" fmla="*/ 183 h 493"/>
                  <a:gd name="T14" fmla="*/ 191 w 321"/>
                  <a:gd name="T15" fmla="*/ 158 h 493"/>
                  <a:gd name="T16" fmla="*/ 187 w 321"/>
                  <a:gd name="T17" fmla="*/ 140 h 493"/>
                  <a:gd name="T18" fmla="*/ 178 w 321"/>
                  <a:gd name="T19" fmla="*/ 133 h 493"/>
                  <a:gd name="T20" fmla="*/ 169 w 321"/>
                  <a:gd name="T21" fmla="*/ 105 h 493"/>
                  <a:gd name="T22" fmla="*/ 160 w 321"/>
                  <a:gd name="T23" fmla="*/ 94 h 493"/>
                  <a:gd name="T24" fmla="*/ 169 w 321"/>
                  <a:gd name="T25" fmla="*/ 91 h 493"/>
                  <a:gd name="T26" fmla="*/ 225 w 321"/>
                  <a:gd name="T27" fmla="*/ 97 h 493"/>
                  <a:gd name="T28" fmla="*/ 240 w 321"/>
                  <a:gd name="T29" fmla="*/ 93 h 493"/>
                  <a:gd name="T30" fmla="*/ 249 w 321"/>
                  <a:gd name="T31" fmla="*/ 96 h 493"/>
                  <a:gd name="T32" fmla="*/ 252 w 321"/>
                  <a:gd name="T33" fmla="*/ 70 h 493"/>
                  <a:gd name="T34" fmla="*/ 228 w 321"/>
                  <a:gd name="T35" fmla="*/ 43 h 493"/>
                  <a:gd name="T36" fmla="*/ 193 w 321"/>
                  <a:gd name="T37" fmla="*/ 47 h 493"/>
                  <a:gd name="T38" fmla="*/ 159 w 321"/>
                  <a:gd name="T39" fmla="*/ 39 h 493"/>
                  <a:gd name="T40" fmla="*/ 147 w 321"/>
                  <a:gd name="T41" fmla="*/ 22 h 493"/>
                  <a:gd name="T42" fmla="*/ 116 w 321"/>
                  <a:gd name="T43" fmla="*/ 27 h 493"/>
                  <a:gd name="T44" fmla="*/ 47 w 321"/>
                  <a:gd name="T45" fmla="*/ 16 h 493"/>
                  <a:gd name="T46" fmla="*/ 0 w 321"/>
                  <a:gd name="T47" fmla="*/ 0 h 493"/>
                  <a:gd name="T48" fmla="*/ 9 w 321"/>
                  <a:gd name="T49" fmla="*/ 32 h 493"/>
                  <a:gd name="T50" fmla="*/ 32 w 321"/>
                  <a:gd name="T51" fmla="*/ 59 h 493"/>
                  <a:gd name="T52" fmla="*/ 35 w 321"/>
                  <a:gd name="T53" fmla="*/ 74 h 493"/>
                  <a:gd name="T54" fmla="*/ 48 w 321"/>
                  <a:gd name="T55" fmla="*/ 84 h 493"/>
                  <a:gd name="T56" fmla="*/ 69 w 321"/>
                  <a:gd name="T57" fmla="*/ 113 h 493"/>
                  <a:gd name="T58" fmla="*/ 100 w 321"/>
                  <a:gd name="T59" fmla="*/ 162 h 493"/>
                  <a:gd name="T60" fmla="*/ 114 w 321"/>
                  <a:gd name="T61" fmla="*/ 189 h 493"/>
                  <a:gd name="T62" fmla="*/ 130 w 321"/>
                  <a:gd name="T63" fmla="*/ 205 h 493"/>
                  <a:gd name="T64" fmla="*/ 128 w 321"/>
                  <a:gd name="T65" fmla="*/ 220 h 493"/>
                  <a:gd name="T66" fmla="*/ 147 w 321"/>
                  <a:gd name="T67" fmla="*/ 257 h 493"/>
                  <a:gd name="T68" fmla="*/ 152 w 321"/>
                  <a:gd name="T69" fmla="*/ 292 h 493"/>
                  <a:gd name="T70" fmla="*/ 141 w 321"/>
                  <a:gd name="T71" fmla="*/ 321 h 493"/>
                  <a:gd name="T72" fmla="*/ 137 w 321"/>
                  <a:gd name="T73" fmla="*/ 347 h 493"/>
                  <a:gd name="T74" fmla="*/ 133 w 321"/>
                  <a:gd name="T75" fmla="*/ 379 h 493"/>
                  <a:gd name="T76" fmla="*/ 125 w 321"/>
                  <a:gd name="T77" fmla="*/ 391 h 493"/>
                  <a:gd name="T78" fmla="*/ 123 w 321"/>
                  <a:gd name="T79" fmla="*/ 411 h 493"/>
                  <a:gd name="T80" fmla="*/ 133 w 321"/>
                  <a:gd name="T81" fmla="*/ 441 h 493"/>
                  <a:gd name="T82" fmla="*/ 129 w 321"/>
                  <a:gd name="T83" fmla="*/ 471 h 493"/>
                  <a:gd name="T84" fmla="*/ 126 w 321"/>
                  <a:gd name="T85" fmla="*/ 482 h 493"/>
                  <a:gd name="T86" fmla="*/ 138 w 321"/>
                  <a:gd name="T87" fmla="*/ 482 h 493"/>
                  <a:gd name="T88" fmla="*/ 161 w 321"/>
                  <a:gd name="T89" fmla="*/ 493 h 493"/>
                  <a:gd name="T90" fmla="*/ 179 w 321"/>
                  <a:gd name="T91" fmla="*/ 487 h 493"/>
                  <a:gd name="T92" fmla="*/ 209 w 321"/>
                  <a:gd name="T93" fmla="*/ 471 h 493"/>
                  <a:gd name="T94" fmla="*/ 207 w 321"/>
                  <a:gd name="T95" fmla="*/ 433 h 493"/>
                  <a:gd name="T96" fmla="*/ 211 w 321"/>
                  <a:gd name="T97" fmla="*/ 413 h 493"/>
                  <a:gd name="T98" fmla="*/ 229 w 321"/>
                  <a:gd name="T99" fmla="*/ 435 h 493"/>
                  <a:gd name="T100" fmla="*/ 241 w 321"/>
                  <a:gd name="T101" fmla="*/ 465 h 493"/>
                  <a:gd name="T102" fmla="*/ 267 w 321"/>
                  <a:gd name="T103" fmla="*/ 451 h 493"/>
                  <a:gd name="T104" fmla="*/ 277 w 321"/>
                  <a:gd name="T105" fmla="*/ 437 h 493"/>
                  <a:gd name="T106" fmla="*/ 288 w 321"/>
                  <a:gd name="T107" fmla="*/ 422 h 493"/>
                  <a:gd name="T108" fmla="*/ 285 w 321"/>
                  <a:gd name="T109" fmla="*/ 410 h 493"/>
                  <a:gd name="T110" fmla="*/ 284 w 321"/>
                  <a:gd name="T111" fmla="*/ 397 h 493"/>
                  <a:gd name="T112" fmla="*/ 264 w 321"/>
                  <a:gd name="T113" fmla="*/ 355 h 493"/>
                  <a:gd name="T114" fmla="*/ 281 w 321"/>
                  <a:gd name="T115" fmla="*/ 367 h 493"/>
                  <a:gd name="T116" fmla="*/ 293 w 321"/>
                  <a:gd name="T117" fmla="*/ 389 h 493"/>
                  <a:gd name="T118" fmla="*/ 303 w 321"/>
                  <a:gd name="T119" fmla="*/ 386 h 493"/>
                  <a:gd name="T120" fmla="*/ 305 w 321"/>
                  <a:gd name="T121" fmla="*/ 366 h 493"/>
                  <a:gd name="T122" fmla="*/ 307 w 321"/>
                  <a:gd name="T123" fmla="*/ 367 h 493"/>
                  <a:gd name="T124" fmla="*/ 304 w 321"/>
                  <a:gd name="T125" fmla="*/ 318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1" h="493">
                    <a:moveTo>
                      <a:pt x="304" y="318"/>
                    </a:moveTo>
                    <a:cubicBezTo>
                      <a:pt x="294" y="302"/>
                      <a:pt x="283" y="288"/>
                      <a:pt x="273" y="274"/>
                    </a:cubicBezTo>
                    <a:cubicBezTo>
                      <a:pt x="267" y="265"/>
                      <a:pt x="261" y="258"/>
                      <a:pt x="255" y="250"/>
                    </a:cubicBezTo>
                    <a:cubicBezTo>
                      <a:pt x="249" y="242"/>
                      <a:pt x="247" y="232"/>
                      <a:pt x="240" y="225"/>
                    </a:cubicBezTo>
                    <a:cubicBezTo>
                      <a:pt x="236" y="221"/>
                      <a:pt x="228" y="220"/>
                      <a:pt x="225" y="216"/>
                    </a:cubicBezTo>
                    <a:cubicBezTo>
                      <a:pt x="223" y="213"/>
                      <a:pt x="225" y="208"/>
                      <a:pt x="223" y="203"/>
                    </a:cubicBezTo>
                    <a:cubicBezTo>
                      <a:pt x="218" y="194"/>
                      <a:pt x="209" y="191"/>
                      <a:pt x="204" y="183"/>
                    </a:cubicBezTo>
                    <a:cubicBezTo>
                      <a:pt x="199" y="176"/>
                      <a:pt x="194" y="166"/>
                      <a:pt x="191" y="158"/>
                    </a:cubicBezTo>
                    <a:cubicBezTo>
                      <a:pt x="189" y="152"/>
                      <a:pt x="190" y="146"/>
                      <a:pt x="187" y="140"/>
                    </a:cubicBezTo>
                    <a:cubicBezTo>
                      <a:pt x="185" y="137"/>
                      <a:pt x="179" y="136"/>
                      <a:pt x="178" y="133"/>
                    </a:cubicBezTo>
                    <a:cubicBezTo>
                      <a:pt x="173" y="124"/>
                      <a:pt x="176" y="114"/>
                      <a:pt x="169" y="105"/>
                    </a:cubicBezTo>
                    <a:cubicBezTo>
                      <a:pt x="167" y="102"/>
                      <a:pt x="158" y="100"/>
                      <a:pt x="160" y="94"/>
                    </a:cubicBezTo>
                    <a:cubicBezTo>
                      <a:pt x="162" y="87"/>
                      <a:pt x="165" y="93"/>
                      <a:pt x="169" y="91"/>
                    </a:cubicBezTo>
                    <a:cubicBezTo>
                      <a:pt x="191" y="85"/>
                      <a:pt x="204" y="102"/>
                      <a:pt x="225" y="97"/>
                    </a:cubicBezTo>
                    <a:cubicBezTo>
                      <a:pt x="230" y="96"/>
                      <a:pt x="235" y="93"/>
                      <a:pt x="240" y="93"/>
                    </a:cubicBezTo>
                    <a:cubicBezTo>
                      <a:pt x="244" y="92"/>
                      <a:pt x="243" y="99"/>
                      <a:pt x="249" y="96"/>
                    </a:cubicBezTo>
                    <a:cubicBezTo>
                      <a:pt x="257" y="91"/>
                      <a:pt x="253" y="77"/>
                      <a:pt x="252" y="70"/>
                    </a:cubicBezTo>
                    <a:cubicBezTo>
                      <a:pt x="255" y="58"/>
                      <a:pt x="244" y="41"/>
                      <a:pt x="228" y="43"/>
                    </a:cubicBezTo>
                    <a:cubicBezTo>
                      <a:pt x="219" y="37"/>
                      <a:pt x="197" y="43"/>
                      <a:pt x="193" y="47"/>
                    </a:cubicBezTo>
                    <a:cubicBezTo>
                      <a:pt x="189" y="39"/>
                      <a:pt x="165" y="35"/>
                      <a:pt x="159" y="39"/>
                    </a:cubicBezTo>
                    <a:cubicBezTo>
                      <a:pt x="158" y="38"/>
                      <a:pt x="153" y="30"/>
                      <a:pt x="147" y="22"/>
                    </a:cubicBezTo>
                    <a:cubicBezTo>
                      <a:pt x="134" y="27"/>
                      <a:pt x="119" y="33"/>
                      <a:pt x="116" y="27"/>
                    </a:cubicBezTo>
                    <a:cubicBezTo>
                      <a:pt x="93" y="39"/>
                      <a:pt x="72" y="31"/>
                      <a:pt x="47" y="16"/>
                    </a:cubicBezTo>
                    <a:cubicBezTo>
                      <a:pt x="24" y="2"/>
                      <a:pt x="12" y="7"/>
                      <a:pt x="0" y="0"/>
                    </a:cubicBezTo>
                    <a:cubicBezTo>
                      <a:pt x="3" y="11"/>
                      <a:pt x="4" y="22"/>
                      <a:pt x="9" y="32"/>
                    </a:cubicBezTo>
                    <a:cubicBezTo>
                      <a:pt x="15" y="43"/>
                      <a:pt x="26" y="49"/>
                      <a:pt x="32" y="59"/>
                    </a:cubicBezTo>
                    <a:cubicBezTo>
                      <a:pt x="35" y="63"/>
                      <a:pt x="32" y="69"/>
                      <a:pt x="35" y="74"/>
                    </a:cubicBezTo>
                    <a:cubicBezTo>
                      <a:pt x="38" y="79"/>
                      <a:pt x="45" y="80"/>
                      <a:pt x="48" y="84"/>
                    </a:cubicBezTo>
                    <a:cubicBezTo>
                      <a:pt x="56" y="92"/>
                      <a:pt x="59" y="103"/>
                      <a:pt x="69" y="113"/>
                    </a:cubicBezTo>
                    <a:cubicBezTo>
                      <a:pt x="83" y="129"/>
                      <a:pt x="87" y="147"/>
                      <a:pt x="100" y="162"/>
                    </a:cubicBezTo>
                    <a:cubicBezTo>
                      <a:pt x="108" y="171"/>
                      <a:pt x="108" y="179"/>
                      <a:pt x="114" y="189"/>
                    </a:cubicBezTo>
                    <a:cubicBezTo>
                      <a:pt x="118" y="194"/>
                      <a:pt x="128" y="198"/>
                      <a:pt x="130" y="205"/>
                    </a:cubicBezTo>
                    <a:cubicBezTo>
                      <a:pt x="131" y="209"/>
                      <a:pt x="128" y="216"/>
                      <a:pt x="128" y="220"/>
                    </a:cubicBezTo>
                    <a:cubicBezTo>
                      <a:pt x="128" y="237"/>
                      <a:pt x="141" y="244"/>
                      <a:pt x="147" y="257"/>
                    </a:cubicBezTo>
                    <a:cubicBezTo>
                      <a:pt x="149" y="263"/>
                      <a:pt x="153" y="285"/>
                      <a:pt x="152" y="292"/>
                    </a:cubicBezTo>
                    <a:cubicBezTo>
                      <a:pt x="150" y="303"/>
                      <a:pt x="140" y="308"/>
                      <a:pt x="141" y="321"/>
                    </a:cubicBezTo>
                    <a:cubicBezTo>
                      <a:pt x="142" y="334"/>
                      <a:pt x="143" y="334"/>
                      <a:pt x="137" y="347"/>
                    </a:cubicBezTo>
                    <a:cubicBezTo>
                      <a:pt x="133" y="358"/>
                      <a:pt x="136" y="369"/>
                      <a:pt x="133" y="379"/>
                    </a:cubicBezTo>
                    <a:cubicBezTo>
                      <a:pt x="132" y="383"/>
                      <a:pt x="127" y="387"/>
                      <a:pt x="125" y="391"/>
                    </a:cubicBezTo>
                    <a:cubicBezTo>
                      <a:pt x="122" y="396"/>
                      <a:pt x="122" y="406"/>
                      <a:pt x="123" y="411"/>
                    </a:cubicBezTo>
                    <a:cubicBezTo>
                      <a:pt x="124" y="421"/>
                      <a:pt x="133" y="432"/>
                      <a:pt x="133" y="441"/>
                    </a:cubicBezTo>
                    <a:cubicBezTo>
                      <a:pt x="133" y="452"/>
                      <a:pt x="122" y="459"/>
                      <a:pt x="129" y="471"/>
                    </a:cubicBezTo>
                    <a:cubicBezTo>
                      <a:pt x="127" y="473"/>
                      <a:pt x="123" y="480"/>
                      <a:pt x="126" y="482"/>
                    </a:cubicBezTo>
                    <a:cubicBezTo>
                      <a:pt x="130" y="485"/>
                      <a:pt x="138" y="482"/>
                      <a:pt x="138" y="482"/>
                    </a:cubicBezTo>
                    <a:cubicBezTo>
                      <a:pt x="145" y="485"/>
                      <a:pt x="154" y="492"/>
                      <a:pt x="161" y="493"/>
                    </a:cubicBezTo>
                    <a:cubicBezTo>
                      <a:pt x="170" y="493"/>
                      <a:pt x="172" y="489"/>
                      <a:pt x="179" y="487"/>
                    </a:cubicBezTo>
                    <a:cubicBezTo>
                      <a:pt x="191" y="484"/>
                      <a:pt x="206" y="486"/>
                      <a:pt x="209" y="471"/>
                    </a:cubicBezTo>
                    <a:cubicBezTo>
                      <a:pt x="211" y="462"/>
                      <a:pt x="212" y="441"/>
                      <a:pt x="207" y="433"/>
                    </a:cubicBezTo>
                    <a:cubicBezTo>
                      <a:pt x="214" y="430"/>
                      <a:pt x="212" y="420"/>
                      <a:pt x="211" y="413"/>
                    </a:cubicBezTo>
                    <a:cubicBezTo>
                      <a:pt x="217" y="418"/>
                      <a:pt x="226" y="429"/>
                      <a:pt x="229" y="435"/>
                    </a:cubicBezTo>
                    <a:cubicBezTo>
                      <a:pt x="234" y="442"/>
                      <a:pt x="235" y="458"/>
                      <a:pt x="241" y="465"/>
                    </a:cubicBezTo>
                    <a:cubicBezTo>
                      <a:pt x="251" y="474"/>
                      <a:pt x="258" y="456"/>
                      <a:pt x="267" y="451"/>
                    </a:cubicBezTo>
                    <a:cubicBezTo>
                      <a:pt x="282" y="443"/>
                      <a:pt x="276" y="453"/>
                      <a:pt x="277" y="437"/>
                    </a:cubicBezTo>
                    <a:cubicBezTo>
                      <a:pt x="283" y="434"/>
                      <a:pt x="287" y="428"/>
                      <a:pt x="288" y="422"/>
                    </a:cubicBezTo>
                    <a:cubicBezTo>
                      <a:pt x="288" y="417"/>
                      <a:pt x="285" y="414"/>
                      <a:pt x="285" y="410"/>
                    </a:cubicBezTo>
                    <a:cubicBezTo>
                      <a:pt x="285" y="407"/>
                      <a:pt x="285" y="401"/>
                      <a:pt x="284" y="397"/>
                    </a:cubicBezTo>
                    <a:cubicBezTo>
                      <a:pt x="281" y="379"/>
                      <a:pt x="269" y="370"/>
                      <a:pt x="264" y="355"/>
                    </a:cubicBezTo>
                    <a:cubicBezTo>
                      <a:pt x="269" y="360"/>
                      <a:pt x="276" y="361"/>
                      <a:pt x="281" y="367"/>
                    </a:cubicBezTo>
                    <a:cubicBezTo>
                      <a:pt x="286" y="373"/>
                      <a:pt x="288" y="383"/>
                      <a:pt x="293" y="389"/>
                    </a:cubicBezTo>
                    <a:cubicBezTo>
                      <a:pt x="299" y="396"/>
                      <a:pt x="297" y="397"/>
                      <a:pt x="303" y="386"/>
                    </a:cubicBezTo>
                    <a:cubicBezTo>
                      <a:pt x="306" y="381"/>
                      <a:pt x="307" y="372"/>
                      <a:pt x="305" y="366"/>
                    </a:cubicBezTo>
                    <a:cubicBezTo>
                      <a:pt x="307" y="367"/>
                      <a:pt x="307" y="367"/>
                      <a:pt x="307" y="367"/>
                    </a:cubicBezTo>
                    <a:cubicBezTo>
                      <a:pt x="321" y="363"/>
                      <a:pt x="310" y="327"/>
                      <a:pt x="304" y="318"/>
                    </a:cubicBezTo>
                    <a:close/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56" name="Freeform 133">
                <a:extLst>
                  <a:ext uri="{FF2B5EF4-FFF2-40B4-BE49-F238E27FC236}">
                    <a16:creationId xmlns:a16="http://schemas.microsoft.com/office/drawing/2014/main" id="{B05B802C-475E-86E1-A8E6-A283A5EEC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272"/>
                <a:ext cx="790" cy="1320"/>
              </a:xfrm>
              <a:custGeom>
                <a:avLst/>
                <a:gdLst>
                  <a:gd name="T0" fmla="*/ 227 w 316"/>
                  <a:gd name="T1" fmla="*/ 217 h 495"/>
                  <a:gd name="T2" fmla="*/ 189 w 316"/>
                  <a:gd name="T3" fmla="*/ 141 h 495"/>
                  <a:gd name="T4" fmla="*/ 161 w 316"/>
                  <a:gd name="T5" fmla="*/ 97 h 495"/>
                  <a:gd name="T6" fmla="*/ 180 w 316"/>
                  <a:gd name="T7" fmla="*/ 92 h 495"/>
                  <a:gd name="T8" fmla="*/ 244 w 316"/>
                  <a:gd name="T9" fmla="*/ 97 h 495"/>
                  <a:gd name="T10" fmla="*/ 254 w 316"/>
                  <a:gd name="T11" fmla="*/ 71 h 495"/>
                  <a:gd name="T12" fmla="*/ 218 w 316"/>
                  <a:gd name="T13" fmla="*/ 40 h 495"/>
                  <a:gd name="T14" fmla="*/ 159 w 316"/>
                  <a:gd name="T15" fmla="*/ 39 h 495"/>
                  <a:gd name="T16" fmla="*/ 118 w 316"/>
                  <a:gd name="T17" fmla="*/ 28 h 495"/>
                  <a:gd name="T18" fmla="*/ 0 w 316"/>
                  <a:gd name="T19" fmla="*/ 1 h 495"/>
                  <a:gd name="T20" fmla="*/ 42 w 316"/>
                  <a:gd name="T21" fmla="*/ 81 h 495"/>
                  <a:gd name="T22" fmla="*/ 130 w 316"/>
                  <a:gd name="T23" fmla="*/ 206 h 495"/>
                  <a:gd name="T24" fmla="*/ 150 w 316"/>
                  <a:gd name="T25" fmla="*/ 272 h 495"/>
                  <a:gd name="T26" fmla="*/ 137 w 316"/>
                  <a:gd name="T27" fmla="*/ 348 h 495"/>
                  <a:gd name="T28" fmla="*/ 123 w 316"/>
                  <a:gd name="T29" fmla="*/ 412 h 495"/>
                  <a:gd name="T30" fmla="*/ 130 w 316"/>
                  <a:gd name="T31" fmla="*/ 472 h 495"/>
                  <a:gd name="T32" fmla="*/ 139 w 316"/>
                  <a:gd name="T33" fmla="*/ 485 h 495"/>
                  <a:gd name="T34" fmla="*/ 139 w 316"/>
                  <a:gd name="T35" fmla="*/ 484 h 495"/>
                  <a:gd name="T36" fmla="*/ 139 w 316"/>
                  <a:gd name="T37" fmla="*/ 483 h 495"/>
                  <a:gd name="T38" fmla="*/ 162 w 316"/>
                  <a:gd name="T39" fmla="*/ 495 h 495"/>
                  <a:gd name="T40" fmla="*/ 209 w 316"/>
                  <a:gd name="T41" fmla="*/ 433 h 495"/>
                  <a:gd name="T42" fmla="*/ 211 w 316"/>
                  <a:gd name="T43" fmla="*/ 415 h 495"/>
                  <a:gd name="T44" fmla="*/ 277 w 316"/>
                  <a:gd name="T45" fmla="*/ 449 h 495"/>
                  <a:gd name="T46" fmla="*/ 278 w 316"/>
                  <a:gd name="T47" fmla="*/ 439 h 495"/>
                  <a:gd name="T48" fmla="*/ 266 w 316"/>
                  <a:gd name="T49" fmla="*/ 355 h 495"/>
                  <a:gd name="T50" fmla="*/ 297 w 316"/>
                  <a:gd name="T51" fmla="*/ 394 h 495"/>
                  <a:gd name="T52" fmla="*/ 307 w 316"/>
                  <a:gd name="T53" fmla="*/ 367 h 495"/>
                  <a:gd name="T54" fmla="*/ 306 w 316"/>
                  <a:gd name="T55" fmla="*/ 318 h 495"/>
                  <a:gd name="T56" fmla="*/ 308 w 316"/>
                  <a:gd name="T57" fmla="*/ 368 h 495"/>
                  <a:gd name="T58" fmla="*/ 299 w 316"/>
                  <a:gd name="T59" fmla="*/ 394 h 495"/>
                  <a:gd name="T60" fmla="*/ 299 w 316"/>
                  <a:gd name="T61" fmla="*/ 395 h 495"/>
                  <a:gd name="T62" fmla="*/ 289 w 316"/>
                  <a:gd name="T63" fmla="*/ 379 h 495"/>
                  <a:gd name="T64" fmla="*/ 284 w 316"/>
                  <a:gd name="T65" fmla="*/ 398 h 495"/>
                  <a:gd name="T66" fmla="*/ 277 w 316"/>
                  <a:gd name="T67" fmla="*/ 442 h 495"/>
                  <a:gd name="T68" fmla="*/ 277 w 316"/>
                  <a:gd name="T69" fmla="*/ 447 h 495"/>
                  <a:gd name="T70" fmla="*/ 274 w 316"/>
                  <a:gd name="T71" fmla="*/ 448 h 495"/>
                  <a:gd name="T72" fmla="*/ 231 w 316"/>
                  <a:gd name="T73" fmla="*/ 436 h 495"/>
                  <a:gd name="T74" fmla="*/ 207 w 316"/>
                  <a:gd name="T75" fmla="*/ 434 h 495"/>
                  <a:gd name="T76" fmla="*/ 163 w 316"/>
                  <a:gd name="T77" fmla="*/ 493 h 495"/>
                  <a:gd name="T78" fmla="*/ 139 w 316"/>
                  <a:gd name="T79" fmla="*/ 482 h 495"/>
                  <a:gd name="T80" fmla="*/ 131 w 316"/>
                  <a:gd name="T81" fmla="*/ 472 h 495"/>
                  <a:gd name="T82" fmla="*/ 125 w 316"/>
                  <a:gd name="T83" fmla="*/ 407 h 495"/>
                  <a:gd name="T84" fmla="*/ 144 w 316"/>
                  <a:gd name="T85" fmla="*/ 332 h 495"/>
                  <a:gd name="T86" fmla="*/ 149 w 316"/>
                  <a:gd name="T87" fmla="*/ 257 h 495"/>
                  <a:gd name="T88" fmla="*/ 124 w 316"/>
                  <a:gd name="T89" fmla="*/ 197 h 495"/>
                  <a:gd name="T90" fmla="*/ 37 w 316"/>
                  <a:gd name="T91" fmla="*/ 74 h 495"/>
                  <a:gd name="T92" fmla="*/ 1 w 316"/>
                  <a:gd name="T93" fmla="*/ 1 h 495"/>
                  <a:gd name="T94" fmla="*/ 116 w 316"/>
                  <a:gd name="T95" fmla="*/ 29 h 495"/>
                  <a:gd name="T96" fmla="*/ 160 w 316"/>
                  <a:gd name="T97" fmla="*/ 41 h 495"/>
                  <a:gd name="T98" fmla="*/ 218 w 316"/>
                  <a:gd name="T99" fmla="*/ 42 h 495"/>
                  <a:gd name="T100" fmla="*/ 252 w 316"/>
                  <a:gd name="T101" fmla="*/ 71 h 495"/>
                  <a:gd name="T102" fmla="*/ 241 w 316"/>
                  <a:gd name="T103" fmla="*/ 93 h 495"/>
                  <a:gd name="T104" fmla="*/ 169 w 316"/>
                  <a:gd name="T105" fmla="*/ 92 h 495"/>
                  <a:gd name="T106" fmla="*/ 166 w 316"/>
                  <a:gd name="T107" fmla="*/ 104 h 495"/>
                  <a:gd name="T108" fmla="*/ 191 w 316"/>
                  <a:gd name="T109" fmla="*/ 159 h 495"/>
                  <a:gd name="T110" fmla="*/ 240 w 316"/>
                  <a:gd name="T111" fmla="*/ 227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6" h="495">
                    <a:moveTo>
                      <a:pt x="305" y="319"/>
                    </a:moveTo>
                    <a:cubicBezTo>
                      <a:pt x="306" y="318"/>
                      <a:pt x="306" y="318"/>
                      <a:pt x="306" y="318"/>
                    </a:cubicBezTo>
                    <a:cubicBezTo>
                      <a:pt x="296" y="303"/>
                      <a:pt x="284" y="289"/>
                      <a:pt x="275" y="274"/>
                    </a:cubicBezTo>
                    <a:cubicBezTo>
                      <a:pt x="269" y="266"/>
                      <a:pt x="263" y="258"/>
                      <a:pt x="257" y="250"/>
                    </a:cubicBezTo>
                    <a:cubicBezTo>
                      <a:pt x="251" y="243"/>
                      <a:pt x="249" y="233"/>
                      <a:pt x="241" y="225"/>
                    </a:cubicBezTo>
                    <a:cubicBezTo>
                      <a:pt x="239" y="223"/>
                      <a:pt x="236" y="222"/>
                      <a:pt x="234" y="221"/>
                    </a:cubicBezTo>
                    <a:cubicBezTo>
                      <a:pt x="231" y="220"/>
                      <a:pt x="228" y="218"/>
                      <a:pt x="227" y="217"/>
                    </a:cubicBezTo>
                    <a:cubicBezTo>
                      <a:pt x="226" y="215"/>
                      <a:pt x="226" y="213"/>
                      <a:pt x="226" y="211"/>
                    </a:cubicBezTo>
                    <a:cubicBezTo>
                      <a:pt x="226" y="209"/>
                      <a:pt x="226" y="206"/>
                      <a:pt x="225" y="204"/>
                    </a:cubicBezTo>
                    <a:cubicBezTo>
                      <a:pt x="222" y="199"/>
                      <a:pt x="219" y="196"/>
                      <a:pt x="215" y="193"/>
                    </a:cubicBezTo>
                    <a:cubicBezTo>
                      <a:pt x="212" y="190"/>
                      <a:pt x="208" y="187"/>
                      <a:pt x="206" y="184"/>
                    </a:cubicBezTo>
                    <a:cubicBezTo>
                      <a:pt x="201" y="177"/>
                      <a:pt x="196" y="166"/>
                      <a:pt x="193" y="158"/>
                    </a:cubicBezTo>
                    <a:cubicBezTo>
                      <a:pt x="192" y="156"/>
                      <a:pt x="192" y="153"/>
                      <a:pt x="191" y="150"/>
                    </a:cubicBezTo>
                    <a:cubicBezTo>
                      <a:pt x="191" y="147"/>
                      <a:pt x="191" y="144"/>
                      <a:pt x="189" y="141"/>
                    </a:cubicBezTo>
                    <a:cubicBezTo>
                      <a:pt x="188" y="139"/>
                      <a:pt x="185" y="138"/>
                      <a:pt x="184" y="137"/>
                    </a:cubicBezTo>
                    <a:cubicBezTo>
                      <a:pt x="182" y="136"/>
                      <a:pt x="180" y="135"/>
                      <a:pt x="180" y="134"/>
                    </a:cubicBezTo>
                    <a:cubicBezTo>
                      <a:pt x="177" y="129"/>
                      <a:pt x="177" y="125"/>
                      <a:pt x="176" y="120"/>
                    </a:cubicBezTo>
                    <a:cubicBezTo>
                      <a:pt x="176" y="115"/>
                      <a:pt x="175" y="110"/>
                      <a:pt x="171" y="105"/>
                    </a:cubicBezTo>
                    <a:cubicBezTo>
                      <a:pt x="170" y="104"/>
                      <a:pt x="170" y="104"/>
                      <a:pt x="169" y="103"/>
                    </a:cubicBezTo>
                    <a:cubicBezTo>
                      <a:pt x="167" y="102"/>
                      <a:pt x="165" y="102"/>
                      <a:pt x="164" y="100"/>
                    </a:cubicBezTo>
                    <a:cubicBezTo>
                      <a:pt x="162" y="99"/>
                      <a:pt x="161" y="98"/>
                      <a:pt x="161" y="97"/>
                    </a:cubicBezTo>
                    <a:cubicBezTo>
                      <a:pt x="161" y="96"/>
                      <a:pt x="161" y="96"/>
                      <a:pt x="162" y="95"/>
                    </a:cubicBezTo>
                    <a:cubicBezTo>
                      <a:pt x="162" y="94"/>
                      <a:pt x="162" y="93"/>
                      <a:pt x="163" y="93"/>
                    </a:cubicBezTo>
                    <a:cubicBezTo>
                      <a:pt x="163" y="92"/>
                      <a:pt x="163" y="92"/>
                      <a:pt x="164" y="92"/>
                    </a:cubicBezTo>
                    <a:cubicBezTo>
                      <a:pt x="164" y="92"/>
                      <a:pt x="165" y="93"/>
                      <a:pt x="166" y="93"/>
                    </a:cubicBezTo>
                    <a:cubicBezTo>
                      <a:pt x="166" y="93"/>
                      <a:pt x="168" y="94"/>
                      <a:pt x="169" y="94"/>
                    </a:cubicBezTo>
                    <a:cubicBezTo>
                      <a:pt x="169" y="94"/>
                      <a:pt x="170" y="93"/>
                      <a:pt x="170" y="93"/>
                    </a:cubicBezTo>
                    <a:cubicBezTo>
                      <a:pt x="174" y="92"/>
                      <a:pt x="177" y="92"/>
                      <a:pt x="180" y="92"/>
                    </a:cubicBezTo>
                    <a:cubicBezTo>
                      <a:pt x="187" y="92"/>
                      <a:pt x="193" y="94"/>
                      <a:pt x="199" y="96"/>
                    </a:cubicBezTo>
                    <a:cubicBezTo>
                      <a:pt x="205" y="98"/>
                      <a:pt x="211" y="100"/>
                      <a:pt x="218" y="100"/>
                    </a:cubicBezTo>
                    <a:cubicBezTo>
                      <a:pt x="221" y="100"/>
                      <a:pt x="223" y="99"/>
                      <a:pt x="226" y="99"/>
                    </a:cubicBezTo>
                    <a:cubicBezTo>
                      <a:pt x="231" y="98"/>
                      <a:pt x="236" y="95"/>
                      <a:pt x="241" y="95"/>
                    </a:cubicBezTo>
                    <a:cubicBezTo>
                      <a:pt x="241" y="95"/>
                      <a:pt x="241" y="95"/>
                      <a:pt x="241" y="95"/>
                    </a:cubicBezTo>
                    <a:cubicBezTo>
                      <a:pt x="241" y="95"/>
                      <a:pt x="242" y="95"/>
                      <a:pt x="242" y="95"/>
                    </a:cubicBezTo>
                    <a:cubicBezTo>
                      <a:pt x="243" y="95"/>
                      <a:pt x="243" y="96"/>
                      <a:pt x="244" y="97"/>
                    </a:cubicBezTo>
                    <a:cubicBezTo>
                      <a:pt x="245" y="98"/>
                      <a:pt x="246" y="99"/>
                      <a:pt x="247" y="99"/>
                    </a:cubicBezTo>
                    <a:cubicBezTo>
                      <a:pt x="248" y="99"/>
                      <a:pt x="249" y="98"/>
                      <a:pt x="251" y="97"/>
                    </a:cubicBezTo>
                    <a:cubicBezTo>
                      <a:pt x="253" y="96"/>
                      <a:pt x="254" y="94"/>
                      <a:pt x="255" y="92"/>
                    </a:cubicBezTo>
                    <a:cubicBezTo>
                      <a:pt x="256" y="90"/>
                      <a:pt x="256" y="88"/>
                      <a:pt x="256" y="85"/>
                    </a:cubicBezTo>
                    <a:cubicBezTo>
                      <a:pt x="256" y="80"/>
                      <a:pt x="255" y="74"/>
                      <a:pt x="254" y="71"/>
                    </a:cubicBezTo>
                    <a:cubicBezTo>
                      <a:pt x="253" y="71"/>
                      <a:pt x="253" y="71"/>
                      <a:pt x="253" y="71"/>
                    </a:cubicBezTo>
                    <a:cubicBezTo>
                      <a:pt x="254" y="71"/>
                      <a:pt x="254" y="71"/>
                      <a:pt x="254" y="71"/>
                    </a:cubicBezTo>
                    <a:cubicBezTo>
                      <a:pt x="254" y="70"/>
                      <a:pt x="254" y="68"/>
                      <a:pt x="254" y="67"/>
                    </a:cubicBezTo>
                    <a:cubicBezTo>
                      <a:pt x="254" y="62"/>
                      <a:pt x="252" y="56"/>
                      <a:pt x="248" y="51"/>
                    </a:cubicBezTo>
                    <a:cubicBezTo>
                      <a:pt x="244" y="46"/>
                      <a:pt x="239" y="43"/>
                      <a:pt x="232" y="43"/>
                    </a:cubicBezTo>
                    <a:cubicBezTo>
                      <a:pt x="231" y="43"/>
                      <a:pt x="230" y="43"/>
                      <a:pt x="229" y="43"/>
                    </a:cubicBezTo>
                    <a:cubicBezTo>
                      <a:pt x="229" y="44"/>
                      <a:pt x="229" y="44"/>
                      <a:pt x="229" y="44"/>
                    </a:cubicBezTo>
                    <a:cubicBezTo>
                      <a:pt x="229" y="43"/>
                      <a:pt x="229" y="43"/>
                      <a:pt x="229" y="43"/>
                    </a:cubicBezTo>
                    <a:cubicBezTo>
                      <a:pt x="226" y="41"/>
                      <a:pt x="222" y="40"/>
                      <a:pt x="218" y="40"/>
                    </a:cubicBezTo>
                    <a:cubicBezTo>
                      <a:pt x="213" y="40"/>
                      <a:pt x="208" y="41"/>
                      <a:pt x="203" y="43"/>
                    </a:cubicBezTo>
                    <a:cubicBezTo>
                      <a:pt x="199" y="44"/>
                      <a:pt x="195" y="46"/>
                      <a:pt x="194" y="48"/>
                    </a:cubicBezTo>
                    <a:cubicBezTo>
                      <a:pt x="194" y="48"/>
                      <a:pt x="194" y="48"/>
                      <a:pt x="194" y="48"/>
                    </a:cubicBezTo>
                    <a:cubicBezTo>
                      <a:pt x="195" y="48"/>
                      <a:pt x="195" y="48"/>
                      <a:pt x="195" y="48"/>
                    </a:cubicBezTo>
                    <a:cubicBezTo>
                      <a:pt x="193" y="44"/>
                      <a:pt x="189" y="42"/>
                      <a:pt x="184" y="40"/>
                    </a:cubicBezTo>
                    <a:cubicBezTo>
                      <a:pt x="179" y="39"/>
                      <a:pt x="173" y="38"/>
                      <a:pt x="168" y="38"/>
                    </a:cubicBezTo>
                    <a:cubicBezTo>
                      <a:pt x="164" y="38"/>
                      <a:pt x="161" y="38"/>
                      <a:pt x="159" y="39"/>
                    </a:cubicBezTo>
                    <a:cubicBezTo>
                      <a:pt x="160" y="40"/>
                      <a:pt x="160" y="40"/>
                      <a:pt x="160" y="40"/>
                    </a:cubicBezTo>
                    <a:cubicBezTo>
                      <a:pt x="160" y="40"/>
                      <a:pt x="160" y="40"/>
                      <a:pt x="160" y="40"/>
                    </a:cubicBezTo>
                    <a:cubicBezTo>
                      <a:pt x="159" y="38"/>
                      <a:pt x="155" y="31"/>
                      <a:pt x="149" y="23"/>
                    </a:cubicBezTo>
                    <a:cubicBezTo>
                      <a:pt x="149" y="22"/>
                      <a:pt x="149" y="22"/>
                      <a:pt x="148" y="22"/>
                    </a:cubicBezTo>
                    <a:cubicBezTo>
                      <a:pt x="138" y="26"/>
                      <a:pt x="128" y="30"/>
                      <a:pt x="122" y="30"/>
                    </a:cubicBezTo>
                    <a:cubicBezTo>
                      <a:pt x="121" y="30"/>
                      <a:pt x="120" y="30"/>
                      <a:pt x="120" y="29"/>
                    </a:cubicBezTo>
                    <a:cubicBezTo>
                      <a:pt x="119" y="29"/>
                      <a:pt x="118" y="28"/>
                      <a:pt x="118" y="28"/>
                    </a:cubicBezTo>
                    <a:cubicBezTo>
                      <a:pt x="118" y="27"/>
                      <a:pt x="117" y="27"/>
                      <a:pt x="117" y="27"/>
                    </a:cubicBezTo>
                    <a:cubicBezTo>
                      <a:pt x="109" y="31"/>
                      <a:pt x="102" y="33"/>
                      <a:pt x="95" y="33"/>
                    </a:cubicBezTo>
                    <a:cubicBezTo>
                      <a:pt x="80" y="33"/>
                      <a:pt x="65" y="26"/>
                      <a:pt x="48" y="16"/>
                    </a:cubicBezTo>
                    <a:cubicBezTo>
                      <a:pt x="37" y="9"/>
                      <a:pt x="28" y="7"/>
                      <a:pt x="21" y="5"/>
                    </a:cubicBezTo>
                    <a:cubicBezTo>
                      <a:pt x="13" y="4"/>
                      <a:pt x="7" y="3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12"/>
                      <a:pt x="4" y="23"/>
                      <a:pt x="10" y="34"/>
                    </a:cubicBezTo>
                    <a:cubicBezTo>
                      <a:pt x="12" y="39"/>
                      <a:pt x="17" y="44"/>
                      <a:pt x="21" y="48"/>
                    </a:cubicBezTo>
                    <a:cubicBezTo>
                      <a:pt x="25" y="52"/>
                      <a:pt x="30" y="56"/>
                      <a:pt x="32" y="60"/>
                    </a:cubicBezTo>
                    <a:cubicBezTo>
                      <a:pt x="33" y="62"/>
                      <a:pt x="33" y="64"/>
                      <a:pt x="33" y="66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70"/>
                      <a:pt x="33" y="72"/>
                      <a:pt x="35" y="75"/>
                    </a:cubicBezTo>
                    <a:cubicBezTo>
                      <a:pt x="37" y="78"/>
                      <a:pt x="39" y="80"/>
                      <a:pt x="42" y="81"/>
                    </a:cubicBezTo>
                    <a:cubicBezTo>
                      <a:pt x="44" y="83"/>
                      <a:pt x="47" y="84"/>
                      <a:pt x="48" y="85"/>
                    </a:cubicBezTo>
                    <a:cubicBezTo>
                      <a:pt x="56" y="93"/>
                      <a:pt x="60" y="105"/>
                      <a:pt x="69" y="115"/>
                    </a:cubicBezTo>
                    <a:cubicBezTo>
                      <a:pt x="83" y="130"/>
                      <a:pt x="87" y="149"/>
                      <a:pt x="100" y="164"/>
                    </a:cubicBezTo>
                    <a:cubicBezTo>
                      <a:pt x="104" y="168"/>
                      <a:pt x="106" y="172"/>
                      <a:pt x="108" y="176"/>
                    </a:cubicBezTo>
                    <a:cubicBezTo>
                      <a:pt x="109" y="181"/>
                      <a:pt x="111" y="185"/>
                      <a:pt x="114" y="190"/>
                    </a:cubicBezTo>
                    <a:cubicBezTo>
                      <a:pt x="117" y="193"/>
                      <a:pt x="120" y="196"/>
                      <a:pt x="123" y="198"/>
                    </a:cubicBezTo>
                    <a:cubicBezTo>
                      <a:pt x="126" y="201"/>
                      <a:pt x="129" y="203"/>
                      <a:pt x="130" y="206"/>
                    </a:cubicBezTo>
                    <a:cubicBezTo>
                      <a:pt x="130" y="207"/>
                      <a:pt x="130" y="207"/>
                      <a:pt x="130" y="208"/>
                    </a:cubicBezTo>
                    <a:cubicBezTo>
                      <a:pt x="130" y="210"/>
                      <a:pt x="130" y="212"/>
                      <a:pt x="129" y="214"/>
                    </a:cubicBezTo>
                    <a:cubicBezTo>
                      <a:pt x="128" y="217"/>
                      <a:pt x="128" y="219"/>
                      <a:pt x="128" y="221"/>
                    </a:cubicBezTo>
                    <a:cubicBezTo>
                      <a:pt x="128" y="221"/>
                      <a:pt x="128" y="221"/>
                      <a:pt x="128" y="221"/>
                    </a:cubicBezTo>
                    <a:cubicBezTo>
                      <a:pt x="128" y="230"/>
                      <a:pt x="131" y="236"/>
                      <a:pt x="135" y="241"/>
                    </a:cubicBezTo>
                    <a:cubicBezTo>
                      <a:pt x="139" y="247"/>
                      <a:pt x="144" y="252"/>
                      <a:pt x="147" y="258"/>
                    </a:cubicBezTo>
                    <a:cubicBezTo>
                      <a:pt x="148" y="260"/>
                      <a:pt x="149" y="266"/>
                      <a:pt x="150" y="272"/>
                    </a:cubicBezTo>
                    <a:cubicBezTo>
                      <a:pt x="151" y="278"/>
                      <a:pt x="152" y="284"/>
                      <a:pt x="152" y="289"/>
                    </a:cubicBezTo>
                    <a:cubicBezTo>
                      <a:pt x="152" y="291"/>
                      <a:pt x="152" y="292"/>
                      <a:pt x="152" y="293"/>
                    </a:cubicBezTo>
                    <a:cubicBezTo>
                      <a:pt x="151" y="298"/>
                      <a:pt x="148" y="302"/>
                      <a:pt x="146" y="306"/>
                    </a:cubicBezTo>
                    <a:cubicBezTo>
                      <a:pt x="143" y="310"/>
                      <a:pt x="141" y="314"/>
                      <a:pt x="141" y="320"/>
                    </a:cubicBezTo>
                    <a:cubicBezTo>
                      <a:pt x="141" y="320"/>
                      <a:pt x="141" y="321"/>
                      <a:pt x="141" y="322"/>
                    </a:cubicBezTo>
                    <a:cubicBezTo>
                      <a:pt x="141" y="326"/>
                      <a:pt x="142" y="329"/>
                      <a:pt x="142" y="332"/>
                    </a:cubicBezTo>
                    <a:cubicBezTo>
                      <a:pt x="142" y="337"/>
                      <a:pt x="141" y="339"/>
                      <a:pt x="137" y="348"/>
                    </a:cubicBezTo>
                    <a:cubicBezTo>
                      <a:pt x="135" y="353"/>
                      <a:pt x="135" y="359"/>
                      <a:pt x="135" y="364"/>
                    </a:cubicBezTo>
                    <a:cubicBezTo>
                      <a:pt x="135" y="366"/>
                      <a:pt x="135" y="367"/>
                      <a:pt x="135" y="368"/>
                    </a:cubicBezTo>
                    <a:cubicBezTo>
                      <a:pt x="135" y="372"/>
                      <a:pt x="135" y="376"/>
                      <a:pt x="133" y="380"/>
                    </a:cubicBezTo>
                    <a:cubicBezTo>
                      <a:pt x="133" y="381"/>
                      <a:pt x="132" y="383"/>
                      <a:pt x="130" y="385"/>
                    </a:cubicBezTo>
                    <a:cubicBezTo>
                      <a:pt x="128" y="387"/>
                      <a:pt x="126" y="389"/>
                      <a:pt x="125" y="392"/>
                    </a:cubicBezTo>
                    <a:cubicBezTo>
                      <a:pt x="123" y="396"/>
                      <a:pt x="123" y="402"/>
                      <a:pt x="123" y="407"/>
                    </a:cubicBezTo>
                    <a:cubicBezTo>
                      <a:pt x="123" y="409"/>
                      <a:pt x="123" y="411"/>
                      <a:pt x="123" y="412"/>
                    </a:cubicBezTo>
                    <a:cubicBezTo>
                      <a:pt x="123" y="417"/>
                      <a:pt x="126" y="423"/>
                      <a:pt x="128" y="428"/>
                    </a:cubicBezTo>
                    <a:cubicBezTo>
                      <a:pt x="131" y="433"/>
                      <a:pt x="133" y="438"/>
                      <a:pt x="133" y="442"/>
                    </a:cubicBezTo>
                    <a:cubicBezTo>
                      <a:pt x="133" y="443"/>
                      <a:pt x="133" y="443"/>
                      <a:pt x="133" y="443"/>
                    </a:cubicBezTo>
                    <a:cubicBezTo>
                      <a:pt x="133" y="446"/>
                      <a:pt x="132" y="450"/>
                      <a:pt x="130" y="453"/>
                    </a:cubicBezTo>
                    <a:cubicBezTo>
                      <a:pt x="128" y="457"/>
                      <a:pt x="127" y="460"/>
                      <a:pt x="127" y="465"/>
                    </a:cubicBezTo>
                    <a:cubicBezTo>
                      <a:pt x="127" y="467"/>
                      <a:pt x="127" y="470"/>
                      <a:pt x="129" y="473"/>
                    </a:cubicBezTo>
                    <a:cubicBezTo>
                      <a:pt x="130" y="472"/>
                      <a:pt x="130" y="472"/>
                      <a:pt x="130" y="472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28" y="473"/>
                      <a:pt x="127" y="474"/>
                      <a:pt x="126" y="476"/>
                    </a:cubicBezTo>
                    <a:cubicBezTo>
                      <a:pt x="126" y="477"/>
                      <a:pt x="125" y="479"/>
                      <a:pt x="125" y="480"/>
                    </a:cubicBezTo>
                    <a:cubicBezTo>
                      <a:pt x="125" y="482"/>
                      <a:pt x="125" y="483"/>
                      <a:pt x="126" y="484"/>
                    </a:cubicBezTo>
                    <a:cubicBezTo>
                      <a:pt x="128" y="485"/>
                      <a:pt x="130" y="486"/>
                      <a:pt x="132" y="486"/>
                    </a:cubicBezTo>
                    <a:cubicBezTo>
                      <a:pt x="134" y="486"/>
                      <a:pt x="136" y="485"/>
                      <a:pt x="137" y="485"/>
                    </a:cubicBezTo>
                    <a:cubicBezTo>
                      <a:pt x="138" y="485"/>
                      <a:pt x="138" y="485"/>
                      <a:pt x="139" y="485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38" y="484"/>
                      <a:pt x="138" y="484"/>
                      <a:pt x="138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38" y="484"/>
                      <a:pt x="138" y="484"/>
                      <a:pt x="138" y="484"/>
                    </a:cubicBezTo>
                    <a:cubicBezTo>
                      <a:pt x="139" y="484"/>
                      <a:pt x="139" y="484"/>
                      <a:pt x="139" y="484"/>
                    </a:cubicBezTo>
                    <a:cubicBezTo>
                      <a:pt x="142" y="485"/>
                      <a:pt x="146" y="488"/>
                      <a:pt x="150" y="490"/>
                    </a:cubicBezTo>
                    <a:cubicBezTo>
                      <a:pt x="154" y="492"/>
                      <a:pt x="158" y="495"/>
                      <a:pt x="162" y="495"/>
                    </a:cubicBezTo>
                    <a:cubicBezTo>
                      <a:pt x="163" y="495"/>
                      <a:pt x="163" y="495"/>
                      <a:pt x="163" y="495"/>
                    </a:cubicBezTo>
                    <a:cubicBezTo>
                      <a:pt x="167" y="495"/>
                      <a:pt x="170" y="494"/>
                      <a:pt x="172" y="492"/>
                    </a:cubicBezTo>
                    <a:cubicBezTo>
                      <a:pt x="175" y="491"/>
                      <a:pt x="177" y="490"/>
                      <a:pt x="180" y="489"/>
                    </a:cubicBezTo>
                    <a:cubicBezTo>
                      <a:pt x="186" y="488"/>
                      <a:pt x="193" y="487"/>
                      <a:pt x="198" y="486"/>
                    </a:cubicBezTo>
                    <a:cubicBezTo>
                      <a:pt x="204" y="484"/>
                      <a:pt x="209" y="480"/>
                      <a:pt x="211" y="473"/>
                    </a:cubicBezTo>
                    <a:cubicBezTo>
                      <a:pt x="212" y="468"/>
                      <a:pt x="213" y="462"/>
                      <a:pt x="213" y="455"/>
                    </a:cubicBezTo>
                    <a:cubicBezTo>
                      <a:pt x="213" y="446"/>
                      <a:pt x="212" y="438"/>
                      <a:pt x="209" y="433"/>
                    </a:cubicBezTo>
                    <a:cubicBezTo>
                      <a:pt x="208" y="434"/>
                      <a:pt x="208" y="434"/>
                      <a:pt x="208" y="434"/>
                    </a:cubicBezTo>
                    <a:cubicBezTo>
                      <a:pt x="209" y="435"/>
                      <a:pt x="209" y="435"/>
                      <a:pt x="209" y="435"/>
                    </a:cubicBezTo>
                    <a:cubicBezTo>
                      <a:pt x="211" y="434"/>
                      <a:pt x="212" y="432"/>
                      <a:pt x="213" y="430"/>
                    </a:cubicBezTo>
                    <a:cubicBezTo>
                      <a:pt x="214" y="428"/>
                      <a:pt x="214" y="426"/>
                      <a:pt x="214" y="424"/>
                    </a:cubicBezTo>
                    <a:cubicBezTo>
                      <a:pt x="214" y="421"/>
                      <a:pt x="214" y="417"/>
                      <a:pt x="213" y="414"/>
                    </a:cubicBezTo>
                    <a:cubicBezTo>
                      <a:pt x="212" y="414"/>
                      <a:pt x="212" y="414"/>
                      <a:pt x="212" y="414"/>
                    </a:cubicBezTo>
                    <a:cubicBezTo>
                      <a:pt x="211" y="415"/>
                      <a:pt x="211" y="415"/>
                      <a:pt x="211" y="415"/>
                    </a:cubicBezTo>
                    <a:cubicBezTo>
                      <a:pt x="217" y="420"/>
                      <a:pt x="226" y="431"/>
                      <a:pt x="230" y="437"/>
                    </a:cubicBezTo>
                    <a:cubicBezTo>
                      <a:pt x="231" y="440"/>
                      <a:pt x="233" y="446"/>
                      <a:pt x="235" y="451"/>
                    </a:cubicBezTo>
                    <a:cubicBezTo>
                      <a:pt x="236" y="457"/>
                      <a:pt x="238" y="463"/>
                      <a:pt x="242" y="466"/>
                    </a:cubicBezTo>
                    <a:cubicBezTo>
                      <a:pt x="244" y="468"/>
                      <a:pt x="246" y="469"/>
                      <a:pt x="248" y="469"/>
                    </a:cubicBezTo>
                    <a:cubicBezTo>
                      <a:pt x="250" y="469"/>
                      <a:pt x="252" y="468"/>
                      <a:pt x="253" y="467"/>
                    </a:cubicBezTo>
                    <a:cubicBezTo>
                      <a:pt x="259" y="463"/>
                      <a:pt x="263" y="456"/>
                      <a:pt x="269" y="453"/>
                    </a:cubicBezTo>
                    <a:cubicBezTo>
                      <a:pt x="273" y="451"/>
                      <a:pt x="275" y="450"/>
                      <a:pt x="277" y="449"/>
                    </a:cubicBezTo>
                    <a:cubicBezTo>
                      <a:pt x="277" y="449"/>
                      <a:pt x="278" y="449"/>
                      <a:pt x="278" y="449"/>
                    </a:cubicBezTo>
                    <a:cubicBezTo>
                      <a:pt x="279" y="448"/>
                      <a:pt x="279" y="448"/>
                      <a:pt x="279" y="448"/>
                    </a:cubicBezTo>
                    <a:cubicBezTo>
                      <a:pt x="279" y="447"/>
                      <a:pt x="279" y="447"/>
                      <a:pt x="279" y="447"/>
                    </a:cubicBezTo>
                    <a:cubicBezTo>
                      <a:pt x="279" y="446"/>
                      <a:pt x="279" y="445"/>
                      <a:pt x="279" y="442"/>
                    </a:cubicBezTo>
                    <a:cubicBezTo>
                      <a:pt x="279" y="441"/>
                      <a:pt x="279" y="439"/>
                      <a:pt x="279" y="438"/>
                    </a:cubicBezTo>
                    <a:cubicBezTo>
                      <a:pt x="278" y="438"/>
                      <a:pt x="278" y="438"/>
                      <a:pt x="278" y="438"/>
                    </a:cubicBezTo>
                    <a:cubicBezTo>
                      <a:pt x="278" y="439"/>
                      <a:pt x="278" y="439"/>
                      <a:pt x="278" y="439"/>
                    </a:cubicBezTo>
                    <a:cubicBezTo>
                      <a:pt x="284" y="436"/>
                      <a:pt x="289" y="429"/>
                      <a:pt x="290" y="423"/>
                    </a:cubicBezTo>
                    <a:cubicBezTo>
                      <a:pt x="290" y="422"/>
                      <a:pt x="290" y="422"/>
                      <a:pt x="290" y="422"/>
                    </a:cubicBezTo>
                    <a:cubicBezTo>
                      <a:pt x="290" y="419"/>
                      <a:pt x="289" y="418"/>
                      <a:pt x="288" y="416"/>
                    </a:cubicBezTo>
                    <a:cubicBezTo>
                      <a:pt x="288" y="414"/>
                      <a:pt x="287" y="413"/>
                      <a:pt x="287" y="411"/>
                    </a:cubicBezTo>
                    <a:cubicBezTo>
                      <a:pt x="287" y="408"/>
                      <a:pt x="287" y="402"/>
                      <a:pt x="286" y="397"/>
                    </a:cubicBezTo>
                    <a:cubicBezTo>
                      <a:pt x="284" y="389"/>
                      <a:pt x="281" y="382"/>
                      <a:pt x="277" y="375"/>
                    </a:cubicBezTo>
                    <a:cubicBezTo>
                      <a:pt x="273" y="369"/>
                      <a:pt x="269" y="363"/>
                      <a:pt x="266" y="355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7" y="359"/>
                      <a:pt x="270" y="361"/>
                      <a:pt x="273" y="363"/>
                    </a:cubicBezTo>
                    <a:cubicBezTo>
                      <a:pt x="276" y="364"/>
                      <a:pt x="279" y="366"/>
                      <a:pt x="282" y="369"/>
                    </a:cubicBezTo>
                    <a:cubicBezTo>
                      <a:pt x="284" y="372"/>
                      <a:pt x="286" y="376"/>
                      <a:pt x="287" y="379"/>
                    </a:cubicBezTo>
                    <a:cubicBezTo>
                      <a:pt x="289" y="383"/>
                      <a:pt x="291" y="387"/>
                      <a:pt x="294" y="391"/>
                    </a:cubicBezTo>
                    <a:cubicBezTo>
                      <a:pt x="295" y="392"/>
                      <a:pt x="296" y="394"/>
                      <a:pt x="297" y="394"/>
                    </a:cubicBezTo>
                    <a:cubicBezTo>
                      <a:pt x="297" y="395"/>
                      <a:pt x="297" y="395"/>
                      <a:pt x="298" y="396"/>
                    </a:cubicBezTo>
                    <a:cubicBezTo>
                      <a:pt x="298" y="396"/>
                      <a:pt x="299" y="396"/>
                      <a:pt x="299" y="396"/>
                    </a:cubicBezTo>
                    <a:cubicBezTo>
                      <a:pt x="300" y="396"/>
                      <a:pt x="300" y="396"/>
                      <a:pt x="301" y="396"/>
                    </a:cubicBezTo>
                    <a:cubicBezTo>
                      <a:pt x="301" y="395"/>
                      <a:pt x="302" y="394"/>
                      <a:pt x="302" y="393"/>
                    </a:cubicBezTo>
                    <a:cubicBezTo>
                      <a:pt x="303" y="392"/>
                      <a:pt x="304" y="390"/>
                      <a:pt x="305" y="388"/>
                    </a:cubicBezTo>
                    <a:cubicBezTo>
                      <a:pt x="307" y="384"/>
                      <a:pt x="308" y="379"/>
                      <a:pt x="308" y="375"/>
                    </a:cubicBezTo>
                    <a:cubicBezTo>
                      <a:pt x="308" y="372"/>
                      <a:pt x="308" y="369"/>
                      <a:pt x="307" y="367"/>
                    </a:cubicBezTo>
                    <a:cubicBezTo>
                      <a:pt x="306" y="367"/>
                      <a:pt x="306" y="367"/>
                      <a:pt x="306" y="367"/>
                    </a:cubicBezTo>
                    <a:cubicBezTo>
                      <a:pt x="306" y="368"/>
                      <a:pt x="306" y="368"/>
                      <a:pt x="306" y="368"/>
                    </a:cubicBezTo>
                    <a:cubicBezTo>
                      <a:pt x="307" y="369"/>
                      <a:pt x="307" y="369"/>
                      <a:pt x="307" y="369"/>
                    </a:cubicBezTo>
                    <a:cubicBezTo>
                      <a:pt x="308" y="369"/>
                      <a:pt x="308" y="369"/>
                      <a:pt x="308" y="369"/>
                    </a:cubicBezTo>
                    <a:cubicBezTo>
                      <a:pt x="311" y="368"/>
                      <a:pt x="313" y="366"/>
                      <a:pt x="314" y="364"/>
                    </a:cubicBezTo>
                    <a:cubicBezTo>
                      <a:pt x="315" y="361"/>
                      <a:pt x="316" y="358"/>
                      <a:pt x="316" y="354"/>
                    </a:cubicBezTo>
                    <a:cubicBezTo>
                      <a:pt x="316" y="341"/>
                      <a:pt x="310" y="325"/>
                      <a:pt x="306" y="318"/>
                    </a:cubicBezTo>
                    <a:cubicBezTo>
                      <a:pt x="305" y="319"/>
                      <a:pt x="305" y="319"/>
                      <a:pt x="305" y="319"/>
                    </a:cubicBezTo>
                    <a:cubicBezTo>
                      <a:pt x="304" y="319"/>
                      <a:pt x="304" y="319"/>
                      <a:pt x="304" y="319"/>
                    </a:cubicBezTo>
                    <a:cubicBezTo>
                      <a:pt x="308" y="325"/>
                      <a:pt x="314" y="342"/>
                      <a:pt x="314" y="354"/>
                    </a:cubicBezTo>
                    <a:cubicBezTo>
                      <a:pt x="314" y="358"/>
                      <a:pt x="313" y="361"/>
                      <a:pt x="312" y="363"/>
                    </a:cubicBezTo>
                    <a:cubicBezTo>
                      <a:pt x="311" y="365"/>
                      <a:pt x="310" y="367"/>
                      <a:pt x="307" y="367"/>
                    </a:cubicBezTo>
                    <a:cubicBezTo>
                      <a:pt x="308" y="368"/>
                      <a:pt x="308" y="368"/>
                      <a:pt x="308" y="368"/>
                    </a:cubicBezTo>
                    <a:cubicBezTo>
                      <a:pt x="308" y="368"/>
                      <a:pt x="308" y="368"/>
                      <a:pt x="308" y="368"/>
                    </a:cubicBezTo>
                    <a:cubicBezTo>
                      <a:pt x="307" y="366"/>
                      <a:pt x="307" y="366"/>
                      <a:pt x="307" y="366"/>
                    </a:cubicBezTo>
                    <a:cubicBezTo>
                      <a:pt x="307" y="366"/>
                      <a:pt x="306" y="366"/>
                      <a:pt x="306" y="366"/>
                    </a:cubicBezTo>
                    <a:cubicBezTo>
                      <a:pt x="305" y="366"/>
                      <a:pt x="305" y="367"/>
                      <a:pt x="305" y="367"/>
                    </a:cubicBezTo>
                    <a:cubicBezTo>
                      <a:pt x="306" y="369"/>
                      <a:pt x="306" y="372"/>
                      <a:pt x="306" y="375"/>
                    </a:cubicBezTo>
                    <a:cubicBezTo>
                      <a:pt x="306" y="379"/>
                      <a:pt x="305" y="384"/>
                      <a:pt x="303" y="387"/>
                    </a:cubicBezTo>
                    <a:cubicBezTo>
                      <a:pt x="302" y="390"/>
                      <a:pt x="301" y="392"/>
                      <a:pt x="300" y="393"/>
                    </a:cubicBezTo>
                    <a:cubicBezTo>
                      <a:pt x="300" y="394"/>
                      <a:pt x="299" y="394"/>
                      <a:pt x="299" y="394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5"/>
                      <a:pt x="299" y="395"/>
                      <a:pt x="299" y="395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5"/>
                      <a:pt x="299" y="395"/>
                      <a:pt x="299" y="395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5"/>
                      <a:pt x="299" y="395"/>
                      <a:pt x="299" y="395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5"/>
                      <a:pt x="299" y="395"/>
                      <a:pt x="299" y="395"/>
                    </a:cubicBezTo>
                    <a:cubicBezTo>
                      <a:pt x="299" y="394"/>
                      <a:pt x="299" y="394"/>
                      <a:pt x="299" y="394"/>
                    </a:cubicBezTo>
                    <a:cubicBezTo>
                      <a:pt x="299" y="394"/>
                      <a:pt x="299" y="394"/>
                      <a:pt x="298" y="393"/>
                    </a:cubicBezTo>
                    <a:cubicBezTo>
                      <a:pt x="297" y="392"/>
                      <a:pt x="296" y="391"/>
                      <a:pt x="295" y="389"/>
                    </a:cubicBezTo>
                    <a:cubicBezTo>
                      <a:pt x="292" y="386"/>
                      <a:pt x="291" y="383"/>
                      <a:pt x="289" y="379"/>
                    </a:cubicBezTo>
                    <a:cubicBezTo>
                      <a:pt x="287" y="375"/>
                      <a:pt x="286" y="371"/>
                      <a:pt x="283" y="368"/>
                    </a:cubicBezTo>
                    <a:cubicBezTo>
                      <a:pt x="280" y="365"/>
                      <a:pt x="277" y="363"/>
                      <a:pt x="274" y="361"/>
                    </a:cubicBezTo>
                    <a:cubicBezTo>
                      <a:pt x="271" y="359"/>
                      <a:pt x="268" y="357"/>
                      <a:pt x="266" y="355"/>
                    </a:cubicBezTo>
                    <a:cubicBezTo>
                      <a:pt x="266" y="355"/>
                      <a:pt x="265" y="354"/>
                      <a:pt x="265" y="355"/>
                    </a:cubicBezTo>
                    <a:cubicBezTo>
                      <a:pt x="264" y="355"/>
                      <a:pt x="264" y="355"/>
                      <a:pt x="264" y="356"/>
                    </a:cubicBezTo>
                    <a:cubicBezTo>
                      <a:pt x="267" y="364"/>
                      <a:pt x="271" y="370"/>
                      <a:pt x="275" y="376"/>
                    </a:cubicBezTo>
                    <a:cubicBezTo>
                      <a:pt x="279" y="383"/>
                      <a:pt x="283" y="389"/>
                      <a:pt x="284" y="398"/>
                    </a:cubicBezTo>
                    <a:cubicBezTo>
                      <a:pt x="285" y="402"/>
                      <a:pt x="285" y="408"/>
                      <a:pt x="285" y="411"/>
                    </a:cubicBezTo>
                    <a:cubicBezTo>
                      <a:pt x="285" y="413"/>
                      <a:pt x="286" y="415"/>
                      <a:pt x="287" y="417"/>
                    </a:cubicBezTo>
                    <a:cubicBezTo>
                      <a:pt x="287" y="418"/>
                      <a:pt x="288" y="420"/>
                      <a:pt x="288" y="422"/>
                    </a:cubicBezTo>
                    <a:cubicBezTo>
                      <a:pt x="288" y="423"/>
                      <a:pt x="288" y="423"/>
                      <a:pt x="288" y="423"/>
                    </a:cubicBezTo>
                    <a:cubicBezTo>
                      <a:pt x="287" y="428"/>
                      <a:pt x="283" y="435"/>
                      <a:pt x="278" y="437"/>
                    </a:cubicBezTo>
                    <a:cubicBezTo>
                      <a:pt x="277" y="437"/>
                      <a:pt x="277" y="437"/>
                      <a:pt x="277" y="438"/>
                    </a:cubicBezTo>
                    <a:cubicBezTo>
                      <a:pt x="277" y="439"/>
                      <a:pt x="277" y="441"/>
                      <a:pt x="277" y="442"/>
                    </a:cubicBezTo>
                    <a:cubicBezTo>
                      <a:pt x="277" y="445"/>
                      <a:pt x="277" y="447"/>
                      <a:pt x="277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8" y="447"/>
                      <a:pt x="278" y="447"/>
                      <a:pt x="278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8" y="447"/>
                      <a:pt x="278" y="447"/>
                      <a:pt x="278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8" y="447"/>
                      <a:pt x="278" y="447"/>
                      <a:pt x="278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8" y="447"/>
                      <a:pt x="278" y="447"/>
                      <a:pt x="278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7" y="447"/>
                      <a:pt x="277" y="447"/>
                      <a:pt x="277" y="447"/>
                    </a:cubicBezTo>
                    <a:cubicBezTo>
                      <a:pt x="277" y="447"/>
                      <a:pt x="276" y="448"/>
                      <a:pt x="274" y="448"/>
                    </a:cubicBezTo>
                    <a:cubicBezTo>
                      <a:pt x="273" y="449"/>
                      <a:pt x="271" y="450"/>
                      <a:pt x="268" y="451"/>
                    </a:cubicBezTo>
                    <a:cubicBezTo>
                      <a:pt x="264" y="453"/>
                      <a:pt x="260" y="458"/>
                      <a:pt x="257" y="461"/>
                    </a:cubicBezTo>
                    <a:cubicBezTo>
                      <a:pt x="255" y="463"/>
                      <a:pt x="254" y="464"/>
                      <a:pt x="252" y="465"/>
                    </a:cubicBezTo>
                    <a:cubicBezTo>
                      <a:pt x="251" y="467"/>
                      <a:pt x="249" y="467"/>
                      <a:pt x="248" y="467"/>
                    </a:cubicBezTo>
                    <a:cubicBezTo>
                      <a:pt x="246" y="467"/>
                      <a:pt x="245" y="467"/>
                      <a:pt x="243" y="465"/>
                    </a:cubicBezTo>
                    <a:cubicBezTo>
                      <a:pt x="240" y="462"/>
                      <a:pt x="238" y="456"/>
                      <a:pt x="236" y="451"/>
                    </a:cubicBezTo>
                    <a:cubicBezTo>
                      <a:pt x="235" y="445"/>
                      <a:pt x="233" y="439"/>
                      <a:pt x="231" y="436"/>
                    </a:cubicBezTo>
                    <a:cubicBezTo>
                      <a:pt x="227" y="429"/>
                      <a:pt x="219" y="419"/>
                      <a:pt x="213" y="413"/>
                    </a:cubicBezTo>
                    <a:cubicBezTo>
                      <a:pt x="212" y="413"/>
                      <a:pt x="212" y="413"/>
                      <a:pt x="212" y="413"/>
                    </a:cubicBezTo>
                    <a:cubicBezTo>
                      <a:pt x="211" y="414"/>
                      <a:pt x="211" y="414"/>
                      <a:pt x="211" y="414"/>
                    </a:cubicBezTo>
                    <a:cubicBezTo>
                      <a:pt x="212" y="417"/>
                      <a:pt x="212" y="421"/>
                      <a:pt x="212" y="424"/>
                    </a:cubicBezTo>
                    <a:cubicBezTo>
                      <a:pt x="212" y="426"/>
                      <a:pt x="212" y="428"/>
                      <a:pt x="211" y="429"/>
                    </a:cubicBezTo>
                    <a:cubicBezTo>
                      <a:pt x="211" y="431"/>
                      <a:pt x="210" y="432"/>
                      <a:pt x="208" y="433"/>
                    </a:cubicBezTo>
                    <a:cubicBezTo>
                      <a:pt x="207" y="434"/>
                      <a:pt x="207" y="434"/>
                      <a:pt x="207" y="434"/>
                    </a:cubicBezTo>
                    <a:cubicBezTo>
                      <a:pt x="207" y="434"/>
                      <a:pt x="207" y="434"/>
                      <a:pt x="207" y="434"/>
                    </a:cubicBezTo>
                    <a:cubicBezTo>
                      <a:pt x="210" y="438"/>
                      <a:pt x="211" y="447"/>
                      <a:pt x="211" y="455"/>
                    </a:cubicBezTo>
                    <a:cubicBezTo>
                      <a:pt x="211" y="461"/>
                      <a:pt x="210" y="468"/>
                      <a:pt x="209" y="472"/>
                    </a:cubicBezTo>
                    <a:cubicBezTo>
                      <a:pt x="208" y="479"/>
                      <a:pt x="203" y="482"/>
                      <a:pt x="198" y="484"/>
                    </a:cubicBezTo>
                    <a:cubicBezTo>
                      <a:pt x="192" y="485"/>
                      <a:pt x="186" y="486"/>
                      <a:pt x="180" y="487"/>
                    </a:cubicBezTo>
                    <a:cubicBezTo>
                      <a:pt x="176" y="488"/>
                      <a:pt x="174" y="490"/>
                      <a:pt x="172" y="491"/>
                    </a:cubicBezTo>
                    <a:cubicBezTo>
                      <a:pt x="169" y="492"/>
                      <a:pt x="167" y="493"/>
                      <a:pt x="163" y="493"/>
                    </a:cubicBezTo>
                    <a:cubicBezTo>
                      <a:pt x="162" y="493"/>
                      <a:pt x="162" y="493"/>
                      <a:pt x="162" y="493"/>
                    </a:cubicBezTo>
                    <a:cubicBezTo>
                      <a:pt x="159" y="493"/>
                      <a:pt x="155" y="491"/>
                      <a:pt x="151" y="488"/>
                    </a:cubicBezTo>
                    <a:cubicBezTo>
                      <a:pt x="147" y="486"/>
                      <a:pt x="143" y="484"/>
                      <a:pt x="139" y="483"/>
                    </a:cubicBezTo>
                    <a:cubicBezTo>
                      <a:pt x="139" y="483"/>
                      <a:pt x="139" y="483"/>
                      <a:pt x="139" y="483"/>
                    </a:cubicBezTo>
                    <a:cubicBezTo>
                      <a:pt x="140" y="483"/>
                      <a:pt x="140" y="483"/>
                      <a:pt x="140" y="483"/>
                    </a:cubicBezTo>
                    <a:cubicBezTo>
                      <a:pt x="139" y="482"/>
                      <a:pt x="139" y="482"/>
                      <a:pt x="139" y="482"/>
                    </a:cubicBezTo>
                    <a:cubicBezTo>
                      <a:pt x="139" y="482"/>
                      <a:pt x="139" y="482"/>
                      <a:pt x="139" y="482"/>
                    </a:cubicBezTo>
                    <a:cubicBezTo>
                      <a:pt x="138" y="483"/>
                      <a:pt x="138" y="483"/>
                      <a:pt x="138" y="483"/>
                    </a:cubicBezTo>
                    <a:cubicBezTo>
                      <a:pt x="138" y="483"/>
                      <a:pt x="135" y="484"/>
                      <a:pt x="132" y="484"/>
                    </a:cubicBezTo>
                    <a:cubicBezTo>
                      <a:pt x="131" y="484"/>
                      <a:pt x="129" y="483"/>
                      <a:pt x="128" y="482"/>
                    </a:cubicBezTo>
                    <a:cubicBezTo>
                      <a:pt x="127" y="482"/>
                      <a:pt x="127" y="481"/>
                      <a:pt x="127" y="480"/>
                    </a:cubicBezTo>
                    <a:cubicBezTo>
                      <a:pt x="127" y="479"/>
                      <a:pt x="127" y="478"/>
                      <a:pt x="128" y="476"/>
                    </a:cubicBezTo>
                    <a:cubicBezTo>
                      <a:pt x="129" y="475"/>
                      <a:pt x="130" y="474"/>
                      <a:pt x="130" y="473"/>
                    </a:cubicBezTo>
                    <a:cubicBezTo>
                      <a:pt x="131" y="473"/>
                      <a:pt x="131" y="472"/>
                      <a:pt x="131" y="472"/>
                    </a:cubicBezTo>
                    <a:cubicBezTo>
                      <a:pt x="129" y="469"/>
                      <a:pt x="129" y="467"/>
                      <a:pt x="129" y="465"/>
                    </a:cubicBezTo>
                    <a:cubicBezTo>
                      <a:pt x="129" y="461"/>
                      <a:pt x="130" y="458"/>
                      <a:pt x="132" y="454"/>
                    </a:cubicBezTo>
                    <a:cubicBezTo>
                      <a:pt x="133" y="451"/>
                      <a:pt x="135" y="447"/>
                      <a:pt x="135" y="443"/>
                    </a:cubicBezTo>
                    <a:cubicBezTo>
                      <a:pt x="135" y="442"/>
                      <a:pt x="135" y="442"/>
                      <a:pt x="135" y="442"/>
                    </a:cubicBezTo>
                    <a:cubicBezTo>
                      <a:pt x="135" y="437"/>
                      <a:pt x="132" y="432"/>
                      <a:pt x="130" y="427"/>
                    </a:cubicBezTo>
                    <a:cubicBezTo>
                      <a:pt x="128" y="422"/>
                      <a:pt x="125" y="417"/>
                      <a:pt x="125" y="412"/>
                    </a:cubicBezTo>
                    <a:cubicBezTo>
                      <a:pt x="125" y="410"/>
                      <a:pt x="125" y="409"/>
                      <a:pt x="125" y="407"/>
                    </a:cubicBezTo>
                    <a:cubicBezTo>
                      <a:pt x="125" y="402"/>
                      <a:pt x="125" y="396"/>
                      <a:pt x="127" y="393"/>
                    </a:cubicBezTo>
                    <a:cubicBezTo>
                      <a:pt x="128" y="391"/>
                      <a:pt x="129" y="389"/>
                      <a:pt x="131" y="387"/>
                    </a:cubicBezTo>
                    <a:cubicBezTo>
                      <a:pt x="133" y="385"/>
                      <a:pt x="135" y="383"/>
                      <a:pt x="135" y="381"/>
                    </a:cubicBezTo>
                    <a:cubicBezTo>
                      <a:pt x="137" y="377"/>
                      <a:pt x="137" y="372"/>
                      <a:pt x="137" y="368"/>
                    </a:cubicBezTo>
                    <a:cubicBezTo>
                      <a:pt x="137" y="367"/>
                      <a:pt x="137" y="366"/>
                      <a:pt x="137" y="364"/>
                    </a:cubicBezTo>
                    <a:cubicBezTo>
                      <a:pt x="137" y="359"/>
                      <a:pt x="137" y="354"/>
                      <a:pt x="139" y="349"/>
                    </a:cubicBezTo>
                    <a:cubicBezTo>
                      <a:pt x="143" y="340"/>
                      <a:pt x="144" y="337"/>
                      <a:pt x="144" y="332"/>
                    </a:cubicBezTo>
                    <a:cubicBezTo>
                      <a:pt x="144" y="329"/>
                      <a:pt x="143" y="326"/>
                      <a:pt x="143" y="322"/>
                    </a:cubicBezTo>
                    <a:cubicBezTo>
                      <a:pt x="143" y="321"/>
                      <a:pt x="143" y="320"/>
                      <a:pt x="143" y="320"/>
                    </a:cubicBezTo>
                    <a:cubicBezTo>
                      <a:pt x="143" y="314"/>
                      <a:pt x="145" y="311"/>
                      <a:pt x="148" y="307"/>
                    </a:cubicBezTo>
                    <a:cubicBezTo>
                      <a:pt x="150" y="303"/>
                      <a:pt x="153" y="299"/>
                      <a:pt x="154" y="294"/>
                    </a:cubicBezTo>
                    <a:cubicBezTo>
                      <a:pt x="154" y="292"/>
                      <a:pt x="154" y="291"/>
                      <a:pt x="154" y="289"/>
                    </a:cubicBezTo>
                    <a:cubicBezTo>
                      <a:pt x="154" y="284"/>
                      <a:pt x="153" y="278"/>
                      <a:pt x="152" y="272"/>
                    </a:cubicBezTo>
                    <a:cubicBezTo>
                      <a:pt x="151" y="265"/>
                      <a:pt x="150" y="260"/>
                      <a:pt x="149" y="257"/>
                    </a:cubicBezTo>
                    <a:cubicBezTo>
                      <a:pt x="146" y="251"/>
                      <a:pt x="141" y="246"/>
                      <a:pt x="137" y="240"/>
                    </a:cubicBezTo>
                    <a:cubicBezTo>
                      <a:pt x="133" y="235"/>
                      <a:pt x="130" y="229"/>
                      <a:pt x="130" y="221"/>
                    </a:cubicBezTo>
                    <a:cubicBezTo>
                      <a:pt x="130" y="221"/>
                      <a:pt x="130" y="221"/>
                      <a:pt x="130" y="221"/>
                    </a:cubicBezTo>
                    <a:cubicBezTo>
                      <a:pt x="130" y="220"/>
                      <a:pt x="130" y="217"/>
                      <a:pt x="131" y="215"/>
                    </a:cubicBezTo>
                    <a:cubicBezTo>
                      <a:pt x="132" y="212"/>
                      <a:pt x="132" y="210"/>
                      <a:pt x="132" y="208"/>
                    </a:cubicBezTo>
                    <a:cubicBezTo>
                      <a:pt x="132" y="207"/>
                      <a:pt x="132" y="206"/>
                      <a:pt x="132" y="206"/>
                    </a:cubicBezTo>
                    <a:cubicBezTo>
                      <a:pt x="131" y="202"/>
                      <a:pt x="128" y="199"/>
                      <a:pt x="124" y="197"/>
                    </a:cubicBezTo>
                    <a:cubicBezTo>
                      <a:pt x="121" y="194"/>
                      <a:pt x="118" y="192"/>
                      <a:pt x="116" y="189"/>
                    </a:cubicBezTo>
                    <a:cubicBezTo>
                      <a:pt x="113" y="184"/>
                      <a:pt x="111" y="180"/>
                      <a:pt x="110" y="175"/>
                    </a:cubicBezTo>
                    <a:cubicBezTo>
                      <a:pt x="108" y="171"/>
                      <a:pt x="106" y="167"/>
                      <a:pt x="102" y="162"/>
                    </a:cubicBezTo>
                    <a:cubicBezTo>
                      <a:pt x="88" y="148"/>
                      <a:pt x="85" y="130"/>
                      <a:pt x="71" y="114"/>
                    </a:cubicBezTo>
                    <a:cubicBezTo>
                      <a:pt x="61" y="104"/>
                      <a:pt x="58" y="92"/>
                      <a:pt x="50" y="84"/>
                    </a:cubicBezTo>
                    <a:cubicBezTo>
                      <a:pt x="48" y="82"/>
                      <a:pt x="45" y="81"/>
                      <a:pt x="43" y="79"/>
                    </a:cubicBezTo>
                    <a:cubicBezTo>
                      <a:pt x="40" y="78"/>
                      <a:pt x="38" y="76"/>
                      <a:pt x="37" y="74"/>
                    </a:cubicBezTo>
                    <a:cubicBezTo>
                      <a:pt x="35" y="72"/>
                      <a:pt x="35" y="70"/>
                      <a:pt x="35" y="67"/>
                    </a:cubicBezTo>
                    <a:cubicBezTo>
                      <a:pt x="35" y="67"/>
                      <a:pt x="35" y="67"/>
                      <a:pt x="35" y="66"/>
                    </a:cubicBezTo>
                    <a:cubicBezTo>
                      <a:pt x="35" y="64"/>
                      <a:pt x="35" y="62"/>
                      <a:pt x="34" y="59"/>
                    </a:cubicBezTo>
                    <a:cubicBezTo>
                      <a:pt x="31" y="54"/>
                      <a:pt x="27" y="50"/>
                      <a:pt x="22" y="46"/>
                    </a:cubicBezTo>
                    <a:cubicBezTo>
                      <a:pt x="18" y="42"/>
                      <a:pt x="14" y="38"/>
                      <a:pt x="11" y="33"/>
                    </a:cubicBezTo>
                    <a:cubicBezTo>
                      <a:pt x="6" y="23"/>
                      <a:pt x="5" y="1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5"/>
                      <a:pt x="13" y="6"/>
                      <a:pt x="20" y="7"/>
                    </a:cubicBezTo>
                    <a:cubicBezTo>
                      <a:pt x="27" y="9"/>
                      <a:pt x="36" y="11"/>
                      <a:pt x="47" y="18"/>
                    </a:cubicBezTo>
                    <a:cubicBezTo>
                      <a:pt x="64" y="28"/>
                      <a:pt x="79" y="35"/>
                      <a:pt x="95" y="35"/>
                    </a:cubicBezTo>
                    <a:cubicBezTo>
                      <a:pt x="102" y="35"/>
                      <a:pt x="110" y="33"/>
                      <a:pt x="117" y="29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20" y="32"/>
                      <a:pt x="121" y="32"/>
                      <a:pt x="122" y="32"/>
                    </a:cubicBezTo>
                    <a:cubicBezTo>
                      <a:pt x="129" y="32"/>
                      <a:pt x="139" y="28"/>
                      <a:pt x="149" y="24"/>
                    </a:cubicBezTo>
                    <a:cubicBezTo>
                      <a:pt x="148" y="23"/>
                      <a:pt x="148" y="23"/>
                      <a:pt x="148" y="23"/>
                    </a:cubicBezTo>
                    <a:cubicBezTo>
                      <a:pt x="148" y="24"/>
                      <a:pt x="148" y="24"/>
                      <a:pt x="148" y="24"/>
                    </a:cubicBezTo>
                    <a:cubicBezTo>
                      <a:pt x="153" y="32"/>
                      <a:pt x="158" y="39"/>
                      <a:pt x="159" y="41"/>
                    </a:cubicBezTo>
                    <a:cubicBezTo>
                      <a:pt x="159" y="41"/>
                      <a:pt x="160" y="41"/>
                      <a:pt x="160" y="41"/>
                    </a:cubicBezTo>
                    <a:cubicBezTo>
                      <a:pt x="162" y="40"/>
                      <a:pt x="164" y="40"/>
                      <a:pt x="168" y="40"/>
                    </a:cubicBezTo>
                    <a:cubicBezTo>
                      <a:pt x="173" y="40"/>
                      <a:pt x="178" y="41"/>
                      <a:pt x="183" y="42"/>
                    </a:cubicBezTo>
                    <a:cubicBezTo>
                      <a:pt x="188" y="44"/>
                      <a:pt x="192" y="46"/>
                      <a:pt x="193" y="49"/>
                    </a:cubicBezTo>
                    <a:cubicBezTo>
                      <a:pt x="194" y="49"/>
                      <a:pt x="194" y="49"/>
                      <a:pt x="194" y="49"/>
                    </a:cubicBezTo>
                    <a:cubicBezTo>
                      <a:pt x="195" y="49"/>
                      <a:pt x="195" y="49"/>
                      <a:pt x="195" y="49"/>
                    </a:cubicBezTo>
                    <a:cubicBezTo>
                      <a:pt x="196" y="48"/>
                      <a:pt x="199" y="46"/>
                      <a:pt x="204" y="45"/>
                    </a:cubicBezTo>
                    <a:cubicBezTo>
                      <a:pt x="208" y="43"/>
                      <a:pt x="213" y="42"/>
                      <a:pt x="218" y="42"/>
                    </a:cubicBezTo>
                    <a:cubicBezTo>
                      <a:pt x="222" y="42"/>
                      <a:pt x="226" y="43"/>
                      <a:pt x="228" y="45"/>
                    </a:cubicBezTo>
                    <a:cubicBezTo>
                      <a:pt x="229" y="45"/>
                      <a:pt x="229" y="45"/>
                      <a:pt x="229" y="45"/>
                    </a:cubicBezTo>
                    <a:cubicBezTo>
                      <a:pt x="230" y="45"/>
                      <a:pt x="231" y="45"/>
                      <a:pt x="232" y="45"/>
                    </a:cubicBezTo>
                    <a:cubicBezTo>
                      <a:pt x="238" y="45"/>
                      <a:pt x="243" y="48"/>
                      <a:pt x="247" y="52"/>
                    </a:cubicBezTo>
                    <a:cubicBezTo>
                      <a:pt x="250" y="56"/>
                      <a:pt x="252" y="62"/>
                      <a:pt x="252" y="67"/>
                    </a:cubicBezTo>
                    <a:cubicBezTo>
                      <a:pt x="252" y="68"/>
                      <a:pt x="252" y="70"/>
                      <a:pt x="252" y="71"/>
                    </a:cubicBezTo>
                    <a:cubicBezTo>
                      <a:pt x="252" y="71"/>
                      <a:pt x="252" y="71"/>
                      <a:pt x="252" y="71"/>
                    </a:cubicBezTo>
                    <a:cubicBezTo>
                      <a:pt x="253" y="75"/>
                      <a:pt x="254" y="80"/>
                      <a:pt x="254" y="85"/>
                    </a:cubicBezTo>
                    <a:cubicBezTo>
                      <a:pt x="254" y="88"/>
                      <a:pt x="254" y="90"/>
                      <a:pt x="253" y="92"/>
                    </a:cubicBezTo>
                    <a:cubicBezTo>
                      <a:pt x="252" y="93"/>
                      <a:pt x="251" y="95"/>
                      <a:pt x="250" y="96"/>
                    </a:cubicBezTo>
                    <a:cubicBezTo>
                      <a:pt x="249" y="96"/>
                      <a:pt x="248" y="97"/>
                      <a:pt x="247" y="97"/>
                    </a:cubicBezTo>
                    <a:cubicBezTo>
                      <a:pt x="247" y="97"/>
                      <a:pt x="246" y="96"/>
                      <a:pt x="246" y="96"/>
                    </a:cubicBezTo>
                    <a:cubicBezTo>
                      <a:pt x="245" y="96"/>
                      <a:pt x="245" y="95"/>
                      <a:pt x="244" y="94"/>
                    </a:cubicBezTo>
                    <a:cubicBezTo>
                      <a:pt x="243" y="93"/>
                      <a:pt x="242" y="93"/>
                      <a:pt x="241" y="93"/>
                    </a:cubicBezTo>
                    <a:cubicBezTo>
                      <a:pt x="241" y="93"/>
                      <a:pt x="241" y="93"/>
                      <a:pt x="241" y="93"/>
                    </a:cubicBezTo>
                    <a:cubicBezTo>
                      <a:pt x="236" y="93"/>
                      <a:pt x="231" y="96"/>
                      <a:pt x="226" y="97"/>
                    </a:cubicBezTo>
                    <a:cubicBezTo>
                      <a:pt x="223" y="97"/>
                      <a:pt x="221" y="98"/>
                      <a:pt x="218" y="98"/>
                    </a:cubicBezTo>
                    <a:cubicBezTo>
                      <a:pt x="211" y="98"/>
                      <a:pt x="205" y="96"/>
                      <a:pt x="199" y="94"/>
                    </a:cubicBezTo>
                    <a:cubicBezTo>
                      <a:pt x="193" y="92"/>
                      <a:pt x="187" y="90"/>
                      <a:pt x="180" y="90"/>
                    </a:cubicBezTo>
                    <a:cubicBezTo>
                      <a:pt x="177" y="90"/>
                      <a:pt x="173" y="90"/>
                      <a:pt x="170" y="91"/>
                    </a:cubicBezTo>
                    <a:cubicBezTo>
                      <a:pt x="170" y="91"/>
                      <a:pt x="169" y="92"/>
                      <a:pt x="169" y="92"/>
                    </a:cubicBezTo>
                    <a:cubicBezTo>
                      <a:pt x="168" y="92"/>
                      <a:pt x="167" y="91"/>
                      <a:pt x="166" y="91"/>
                    </a:cubicBezTo>
                    <a:cubicBezTo>
                      <a:pt x="165" y="91"/>
                      <a:pt x="165" y="90"/>
                      <a:pt x="164" y="90"/>
                    </a:cubicBezTo>
                    <a:cubicBezTo>
                      <a:pt x="163" y="90"/>
                      <a:pt x="162" y="91"/>
                      <a:pt x="161" y="91"/>
                    </a:cubicBezTo>
                    <a:cubicBezTo>
                      <a:pt x="161" y="92"/>
                      <a:pt x="160" y="93"/>
                      <a:pt x="160" y="95"/>
                    </a:cubicBezTo>
                    <a:cubicBezTo>
                      <a:pt x="159" y="95"/>
                      <a:pt x="159" y="96"/>
                      <a:pt x="159" y="97"/>
                    </a:cubicBezTo>
                    <a:cubicBezTo>
                      <a:pt x="159" y="98"/>
                      <a:pt x="160" y="100"/>
                      <a:pt x="161" y="101"/>
                    </a:cubicBezTo>
                    <a:cubicBezTo>
                      <a:pt x="162" y="102"/>
                      <a:pt x="164" y="103"/>
                      <a:pt x="166" y="104"/>
                    </a:cubicBezTo>
                    <a:cubicBezTo>
                      <a:pt x="168" y="105"/>
                      <a:pt x="169" y="106"/>
                      <a:pt x="169" y="106"/>
                    </a:cubicBezTo>
                    <a:cubicBezTo>
                      <a:pt x="173" y="111"/>
                      <a:pt x="174" y="115"/>
                      <a:pt x="174" y="120"/>
                    </a:cubicBezTo>
                    <a:cubicBezTo>
                      <a:pt x="175" y="125"/>
                      <a:pt x="175" y="130"/>
                      <a:pt x="178" y="135"/>
                    </a:cubicBezTo>
                    <a:cubicBezTo>
                      <a:pt x="179" y="137"/>
                      <a:pt x="181" y="137"/>
                      <a:pt x="183" y="139"/>
                    </a:cubicBezTo>
                    <a:cubicBezTo>
                      <a:pt x="184" y="140"/>
                      <a:pt x="186" y="141"/>
                      <a:pt x="187" y="142"/>
                    </a:cubicBezTo>
                    <a:cubicBezTo>
                      <a:pt x="189" y="145"/>
                      <a:pt x="189" y="147"/>
                      <a:pt x="189" y="150"/>
                    </a:cubicBezTo>
                    <a:cubicBezTo>
                      <a:pt x="190" y="153"/>
                      <a:pt x="190" y="156"/>
                      <a:pt x="191" y="159"/>
                    </a:cubicBezTo>
                    <a:cubicBezTo>
                      <a:pt x="194" y="167"/>
                      <a:pt x="199" y="177"/>
                      <a:pt x="204" y="185"/>
                    </a:cubicBezTo>
                    <a:cubicBezTo>
                      <a:pt x="207" y="189"/>
                      <a:pt x="211" y="192"/>
                      <a:pt x="214" y="194"/>
                    </a:cubicBezTo>
                    <a:cubicBezTo>
                      <a:pt x="217" y="197"/>
                      <a:pt x="221" y="200"/>
                      <a:pt x="223" y="205"/>
                    </a:cubicBezTo>
                    <a:cubicBezTo>
                      <a:pt x="224" y="207"/>
                      <a:pt x="224" y="209"/>
                      <a:pt x="224" y="211"/>
                    </a:cubicBezTo>
                    <a:cubicBezTo>
                      <a:pt x="224" y="213"/>
                      <a:pt x="224" y="216"/>
                      <a:pt x="226" y="218"/>
                    </a:cubicBezTo>
                    <a:cubicBezTo>
                      <a:pt x="227" y="220"/>
                      <a:pt x="230" y="222"/>
                      <a:pt x="233" y="223"/>
                    </a:cubicBezTo>
                    <a:cubicBezTo>
                      <a:pt x="235" y="224"/>
                      <a:pt x="238" y="225"/>
                      <a:pt x="240" y="227"/>
                    </a:cubicBezTo>
                    <a:cubicBezTo>
                      <a:pt x="247" y="233"/>
                      <a:pt x="249" y="243"/>
                      <a:pt x="255" y="252"/>
                    </a:cubicBezTo>
                    <a:cubicBezTo>
                      <a:pt x="261" y="260"/>
                      <a:pt x="267" y="267"/>
                      <a:pt x="273" y="276"/>
                    </a:cubicBezTo>
                    <a:cubicBezTo>
                      <a:pt x="283" y="290"/>
                      <a:pt x="294" y="304"/>
                      <a:pt x="304" y="319"/>
                    </a:cubicBezTo>
                    <a:cubicBezTo>
                      <a:pt x="305" y="319"/>
                      <a:pt x="305" y="319"/>
                      <a:pt x="305" y="31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5057" name="Picture 134">
                <a:extLst>
                  <a:ext uri="{FF2B5EF4-FFF2-40B4-BE49-F238E27FC236}">
                    <a16:creationId xmlns:a16="http://schemas.microsoft.com/office/drawing/2014/main" id="{52F33DD4-A748-02EA-4F12-3E84730B9F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alphaModFix amt="5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7" y="2323"/>
                <a:ext cx="97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58" name="Freeform 135">
                <a:extLst>
                  <a:ext uri="{FF2B5EF4-FFF2-40B4-BE49-F238E27FC236}">
                    <a16:creationId xmlns:a16="http://schemas.microsoft.com/office/drawing/2014/main" id="{440D8801-E43B-FC3B-EB33-3701AE8E5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782"/>
                <a:ext cx="37" cy="53"/>
              </a:xfrm>
              <a:custGeom>
                <a:avLst/>
                <a:gdLst>
                  <a:gd name="T0" fmla="*/ 0 w 15"/>
                  <a:gd name="T1" fmla="*/ 20 h 20"/>
                  <a:gd name="T2" fmla="*/ 8 w 15"/>
                  <a:gd name="T3" fmla="*/ 11 h 20"/>
                  <a:gd name="T4" fmla="*/ 12 w 15"/>
                  <a:gd name="T5" fmla="*/ 0 h 20"/>
                  <a:gd name="T6" fmla="*/ 0 w 15"/>
                  <a:gd name="T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0">
                    <a:moveTo>
                      <a:pt x="0" y="20"/>
                    </a:moveTo>
                    <a:cubicBezTo>
                      <a:pt x="2" y="19"/>
                      <a:pt x="6" y="13"/>
                      <a:pt x="8" y="11"/>
                    </a:cubicBezTo>
                    <a:cubicBezTo>
                      <a:pt x="12" y="7"/>
                      <a:pt x="15" y="7"/>
                      <a:pt x="12" y="0"/>
                    </a:cubicBezTo>
                    <a:cubicBezTo>
                      <a:pt x="8" y="1"/>
                      <a:pt x="0" y="10"/>
                      <a:pt x="0" y="15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59" name="Freeform 136">
                <a:extLst>
                  <a:ext uri="{FF2B5EF4-FFF2-40B4-BE49-F238E27FC236}">
                    <a16:creationId xmlns:a16="http://schemas.microsoft.com/office/drawing/2014/main" id="{D45D5F60-19BA-734D-17F0-1E02BF4D9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486"/>
                <a:ext cx="80" cy="149"/>
              </a:xfrm>
              <a:custGeom>
                <a:avLst/>
                <a:gdLst>
                  <a:gd name="T0" fmla="*/ 8 w 32"/>
                  <a:gd name="T1" fmla="*/ 48 h 56"/>
                  <a:gd name="T2" fmla="*/ 11 w 32"/>
                  <a:gd name="T3" fmla="*/ 35 h 56"/>
                  <a:gd name="T4" fmla="*/ 19 w 32"/>
                  <a:gd name="T5" fmla="*/ 24 h 56"/>
                  <a:gd name="T6" fmla="*/ 30 w 32"/>
                  <a:gd name="T7" fmla="*/ 0 h 56"/>
                  <a:gd name="T8" fmla="*/ 14 w 32"/>
                  <a:gd name="T9" fmla="*/ 28 h 56"/>
                  <a:gd name="T10" fmla="*/ 6 w 32"/>
                  <a:gd name="T1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6">
                    <a:moveTo>
                      <a:pt x="8" y="48"/>
                    </a:moveTo>
                    <a:cubicBezTo>
                      <a:pt x="9" y="44"/>
                      <a:pt x="9" y="39"/>
                      <a:pt x="11" y="35"/>
                    </a:cubicBezTo>
                    <a:cubicBezTo>
                      <a:pt x="13" y="31"/>
                      <a:pt x="17" y="28"/>
                      <a:pt x="19" y="24"/>
                    </a:cubicBezTo>
                    <a:cubicBezTo>
                      <a:pt x="24" y="17"/>
                      <a:pt x="32" y="9"/>
                      <a:pt x="30" y="0"/>
                    </a:cubicBezTo>
                    <a:cubicBezTo>
                      <a:pt x="24" y="9"/>
                      <a:pt x="20" y="19"/>
                      <a:pt x="14" y="28"/>
                    </a:cubicBezTo>
                    <a:cubicBezTo>
                      <a:pt x="9" y="35"/>
                      <a:pt x="0" y="48"/>
                      <a:pt x="6" y="56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0" name="Freeform 137">
                <a:extLst>
                  <a:ext uri="{FF2B5EF4-FFF2-40B4-BE49-F238E27FC236}">
                    <a16:creationId xmlns:a16="http://schemas.microsoft.com/office/drawing/2014/main" id="{04349F0B-B705-04B1-6FE4-367BC30EA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928"/>
                <a:ext cx="48" cy="91"/>
              </a:xfrm>
              <a:custGeom>
                <a:avLst/>
                <a:gdLst>
                  <a:gd name="T0" fmla="*/ 3 w 19"/>
                  <a:gd name="T1" fmla="*/ 2 h 34"/>
                  <a:gd name="T2" fmla="*/ 8 w 19"/>
                  <a:gd name="T3" fmla="*/ 34 h 34"/>
                  <a:gd name="T4" fmla="*/ 6 w 19"/>
                  <a:gd name="T5" fmla="*/ 9 h 34"/>
                  <a:gd name="T6" fmla="*/ 19 w 19"/>
                  <a:gd name="T7" fmla="*/ 9 h 34"/>
                  <a:gd name="T8" fmla="*/ 5 w 19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4">
                    <a:moveTo>
                      <a:pt x="3" y="2"/>
                    </a:moveTo>
                    <a:cubicBezTo>
                      <a:pt x="3" y="11"/>
                      <a:pt x="0" y="29"/>
                      <a:pt x="8" y="34"/>
                    </a:cubicBezTo>
                    <a:cubicBezTo>
                      <a:pt x="10" y="28"/>
                      <a:pt x="1" y="15"/>
                      <a:pt x="6" y="9"/>
                    </a:cubicBezTo>
                    <a:cubicBezTo>
                      <a:pt x="9" y="6"/>
                      <a:pt x="16" y="9"/>
                      <a:pt x="19" y="9"/>
                    </a:cubicBezTo>
                    <a:cubicBezTo>
                      <a:pt x="17" y="5"/>
                      <a:pt x="9" y="1"/>
                      <a:pt x="5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1" name="Freeform 138">
                <a:extLst>
                  <a:ext uri="{FF2B5EF4-FFF2-40B4-BE49-F238E27FC236}">
                    <a16:creationId xmlns:a16="http://schemas.microsoft.com/office/drawing/2014/main" id="{B613283C-8197-40ED-01B7-36B11F173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190"/>
                <a:ext cx="45" cy="61"/>
              </a:xfrm>
              <a:custGeom>
                <a:avLst/>
                <a:gdLst>
                  <a:gd name="T0" fmla="*/ 3 w 18"/>
                  <a:gd name="T1" fmla="*/ 2 h 23"/>
                  <a:gd name="T2" fmla="*/ 3 w 18"/>
                  <a:gd name="T3" fmla="*/ 20 h 23"/>
                  <a:gd name="T4" fmla="*/ 18 w 18"/>
                  <a:gd name="T5" fmla="*/ 20 h 23"/>
                  <a:gd name="T6" fmla="*/ 5 w 18"/>
                  <a:gd name="T7" fmla="*/ 10 h 23"/>
                  <a:gd name="T8" fmla="*/ 2 w 1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3" y="2"/>
                    </a:moveTo>
                    <a:cubicBezTo>
                      <a:pt x="3" y="6"/>
                      <a:pt x="0" y="16"/>
                      <a:pt x="3" y="20"/>
                    </a:cubicBezTo>
                    <a:cubicBezTo>
                      <a:pt x="7" y="23"/>
                      <a:pt x="14" y="19"/>
                      <a:pt x="18" y="20"/>
                    </a:cubicBezTo>
                    <a:cubicBezTo>
                      <a:pt x="12" y="19"/>
                      <a:pt x="7" y="15"/>
                      <a:pt x="5" y="10"/>
                    </a:cubicBezTo>
                    <a:cubicBezTo>
                      <a:pt x="4" y="6"/>
                      <a:pt x="6" y="0"/>
                      <a:pt x="2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2" name="Freeform 139">
                <a:extLst>
                  <a:ext uri="{FF2B5EF4-FFF2-40B4-BE49-F238E27FC236}">
                    <a16:creationId xmlns:a16="http://schemas.microsoft.com/office/drawing/2014/main" id="{400DFE77-3C4B-E43C-78E7-920B2358C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3344"/>
                <a:ext cx="58" cy="107"/>
              </a:xfrm>
              <a:custGeom>
                <a:avLst/>
                <a:gdLst>
                  <a:gd name="T0" fmla="*/ 9 w 23"/>
                  <a:gd name="T1" fmla="*/ 14 h 40"/>
                  <a:gd name="T2" fmla="*/ 4 w 23"/>
                  <a:gd name="T3" fmla="*/ 32 h 40"/>
                  <a:gd name="T4" fmla="*/ 23 w 23"/>
                  <a:gd name="T5" fmla="*/ 40 h 40"/>
                  <a:gd name="T6" fmla="*/ 10 w 23"/>
                  <a:gd name="T7" fmla="*/ 22 h 40"/>
                  <a:gd name="T8" fmla="*/ 10 w 23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0">
                    <a:moveTo>
                      <a:pt x="9" y="14"/>
                    </a:moveTo>
                    <a:cubicBezTo>
                      <a:pt x="6" y="17"/>
                      <a:pt x="0" y="26"/>
                      <a:pt x="4" y="32"/>
                    </a:cubicBezTo>
                    <a:cubicBezTo>
                      <a:pt x="7" y="36"/>
                      <a:pt x="18" y="36"/>
                      <a:pt x="23" y="40"/>
                    </a:cubicBezTo>
                    <a:cubicBezTo>
                      <a:pt x="15" y="36"/>
                      <a:pt x="9" y="31"/>
                      <a:pt x="10" y="22"/>
                    </a:cubicBezTo>
                    <a:cubicBezTo>
                      <a:pt x="10" y="14"/>
                      <a:pt x="14" y="8"/>
                      <a:pt x="1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3" name="Freeform 140">
                <a:extLst>
                  <a:ext uri="{FF2B5EF4-FFF2-40B4-BE49-F238E27FC236}">
                    <a16:creationId xmlns:a16="http://schemas.microsoft.com/office/drawing/2014/main" id="{91AA7957-8336-EC68-3ADC-5195B28E9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3387"/>
                <a:ext cx="48" cy="45"/>
              </a:xfrm>
              <a:custGeom>
                <a:avLst/>
                <a:gdLst>
                  <a:gd name="T0" fmla="*/ 0 w 19"/>
                  <a:gd name="T1" fmla="*/ 9 h 17"/>
                  <a:gd name="T2" fmla="*/ 16 w 19"/>
                  <a:gd name="T3" fmla="*/ 17 h 17"/>
                  <a:gd name="T4" fmla="*/ 19 w 19"/>
                  <a:gd name="T5" fmla="*/ 0 h 17"/>
                  <a:gd name="T6" fmla="*/ 12 w 19"/>
                  <a:gd name="T7" fmla="*/ 6 h 17"/>
                  <a:gd name="T8" fmla="*/ 1 w 19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0" y="9"/>
                    </a:moveTo>
                    <a:cubicBezTo>
                      <a:pt x="5" y="12"/>
                      <a:pt x="11" y="13"/>
                      <a:pt x="16" y="17"/>
                    </a:cubicBezTo>
                    <a:cubicBezTo>
                      <a:pt x="17" y="11"/>
                      <a:pt x="16" y="6"/>
                      <a:pt x="19" y="0"/>
                    </a:cubicBezTo>
                    <a:cubicBezTo>
                      <a:pt x="15" y="2"/>
                      <a:pt x="15" y="4"/>
                      <a:pt x="12" y="6"/>
                    </a:cubicBezTo>
                    <a:cubicBezTo>
                      <a:pt x="8" y="9"/>
                      <a:pt x="7" y="9"/>
                      <a:pt x="1" y="8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4" name="Freeform 141">
                <a:extLst>
                  <a:ext uri="{FF2B5EF4-FFF2-40B4-BE49-F238E27FC236}">
                    <a16:creationId xmlns:a16="http://schemas.microsoft.com/office/drawing/2014/main" id="{BF3D6F77-6BD2-8681-020F-2C250EACB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3219"/>
                <a:ext cx="40" cy="91"/>
              </a:xfrm>
              <a:custGeom>
                <a:avLst/>
                <a:gdLst>
                  <a:gd name="T0" fmla="*/ 6 w 16"/>
                  <a:gd name="T1" fmla="*/ 1 h 34"/>
                  <a:gd name="T2" fmla="*/ 16 w 16"/>
                  <a:gd name="T3" fmla="*/ 31 h 34"/>
                  <a:gd name="T4" fmla="*/ 0 w 16"/>
                  <a:gd name="T5" fmla="*/ 22 h 34"/>
                  <a:gd name="T6" fmla="*/ 11 w 16"/>
                  <a:gd name="T7" fmla="*/ 20 h 34"/>
                  <a:gd name="T8" fmla="*/ 9 w 16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4">
                    <a:moveTo>
                      <a:pt x="6" y="1"/>
                    </a:moveTo>
                    <a:cubicBezTo>
                      <a:pt x="14" y="0"/>
                      <a:pt x="15" y="24"/>
                      <a:pt x="16" y="31"/>
                    </a:cubicBezTo>
                    <a:cubicBezTo>
                      <a:pt x="9" y="34"/>
                      <a:pt x="3" y="27"/>
                      <a:pt x="0" y="22"/>
                    </a:cubicBezTo>
                    <a:cubicBezTo>
                      <a:pt x="3" y="27"/>
                      <a:pt x="9" y="24"/>
                      <a:pt x="11" y="20"/>
                    </a:cubicBezTo>
                    <a:cubicBezTo>
                      <a:pt x="13" y="15"/>
                      <a:pt x="9" y="8"/>
                      <a:pt x="9" y="3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5" name="Freeform 142">
                <a:extLst>
                  <a:ext uri="{FF2B5EF4-FFF2-40B4-BE49-F238E27FC236}">
                    <a16:creationId xmlns:a16="http://schemas.microsoft.com/office/drawing/2014/main" id="{7FDF73EA-5EA6-7EC2-5108-293B37C44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246"/>
                <a:ext cx="85" cy="96"/>
              </a:xfrm>
              <a:custGeom>
                <a:avLst/>
                <a:gdLst>
                  <a:gd name="T0" fmla="*/ 4 w 34"/>
                  <a:gd name="T1" fmla="*/ 13 h 36"/>
                  <a:gd name="T2" fmla="*/ 17 w 34"/>
                  <a:gd name="T3" fmla="*/ 26 h 36"/>
                  <a:gd name="T4" fmla="*/ 32 w 34"/>
                  <a:gd name="T5" fmla="*/ 36 h 36"/>
                  <a:gd name="T6" fmla="*/ 29 w 34"/>
                  <a:gd name="T7" fmla="*/ 24 h 36"/>
                  <a:gd name="T8" fmla="*/ 24 w 34"/>
                  <a:gd name="T9" fmla="*/ 19 h 36"/>
                  <a:gd name="T10" fmla="*/ 22 w 34"/>
                  <a:gd name="T11" fmla="*/ 10 h 36"/>
                  <a:gd name="T12" fmla="*/ 22 w 34"/>
                  <a:gd name="T13" fmla="*/ 20 h 36"/>
                  <a:gd name="T14" fmla="*/ 12 w 34"/>
                  <a:gd name="T15" fmla="*/ 17 h 36"/>
                  <a:gd name="T16" fmla="*/ 0 w 34"/>
                  <a:gd name="T17" fmla="*/ 0 h 36"/>
                  <a:gd name="T18" fmla="*/ 4 w 34"/>
                  <a:gd name="T1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6">
                    <a:moveTo>
                      <a:pt x="4" y="13"/>
                    </a:moveTo>
                    <a:cubicBezTo>
                      <a:pt x="3" y="19"/>
                      <a:pt x="13" y="23"/>
                      <a:pt x="17" y="26"/>
                    </a:cubicBezTo>
                    <a:cubicBezTo>
                      <a:pt x="21" y="29"/>
                      <a:pt x="26" y="35"/>
                      <a:pt x="32" y="36"/>
                    </a:cubicBezTo>
                    <a:cubicBezTo>
                      <a:pt x="34" y="30"/>
                      <a:pt x="33" y="28"/>
                      <a:pt x="29" y="24"/>
                    </a:cubicBezTo>
                    <a:cubicBezTo>
                      <a:pt x="27" y="22"/>
                      <a:pt x="25" y="22"/>
                      <a:pt x="24" y="19"/>
                    </a:cubicBezTo>
                    <a:cubicBezTo>
                      <a:pt x="22" y="15"/>
                      <a:pt x="25" y="12"/>
                      <a:pt x="22" y="10"/>
                    </a:cubicBezTo>
                    <a:cubicBezTo>
                      <a:pt x="19" y="13"/>
                      <a:pt x="23" y="17"/>
                      <a:pt x="22" y="20"/>
                    </a:cubicBezTo>
                    <a:cubicBezTo>
                      <a:pt x="19" y="24"/>
                      <a:pt x="15" y="19"/>
                      <a:pt x="12" y="17"/>
                    </a:cubicBezTo>
                    <a:cubicBezTo>
                      <a:pt x="5" y="12"/>
                      <a:pt x="6" y="6"/>
                      <a:pt x="0" y="0"/>
                    </a:cubicBezTo>
                    <a:cubicBezTo>
                      <a:pt x="0" y="5"/>
                      <a:pt x="2" y="10"/>
                      <a:pt x="4" y="15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6" name="Freeform 143">
                <a:extLst>
                  <a:ext uri="{FF2B5EF4-FFF2-40B4-BE49-F238E27FC236}">
                    <a16:creationId xmlns:a16="http://schemas.microsoft.com/office/drawing/2014/main" id="{A1EADCC4-BC5B-CC92-3322-05983EBE6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072"/>
                <a:ext cx="38" cy="86"/>
              </a:xfrm>
              <a:custGeom>
                <a:avLst/>
                <a:gdLst>
                  <a:gd name="T0" fmla="*/ 7 w 15"/>
                  <a:gd name="T1" fmla="*/ 0 h 32"/>
                  <a:gd name="T2" fmla="*/ 3 w 15"/>
                  <a:gd name="T3" fmla="*/ 13 h 32"/>
                  <a:gd name="T4" fmla="*/ 5 w 15"/>
                  <a:gd name="T5" fmla="*/ 32 h 32"/>
                  <a:gd name="T6" fmla="*/ 7 w 15"/>
                  <a:gd name="T7" fmla="*/ 11 h 32"/>
                  <a:gd name="T8" fmla="*/ 10 w 15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2">
                    <a:moveTo>
                      <a:pt x="7" y="0"/>
                    </a:moveTo>
                    <a:cubicBezTo>
                      <a:pt x="8" y="5"/>
                      <a:pt x="4" y="9"/>
                      <a:pt x="3" y="13"/>
                    </a:cubicBezTo>
                    <a:cubicBezTo>
                      <a:pt x="0" y="20"/>
                      <a:pt x="2" y="26"/>
                      <a:pt x="5" y="32"/>
                    </a:cubicBezTo>
                    <a:cubicBezTo>
                      <a:pt x="5" y="26"/>
                      <a:pt x="3" y="17"/>
                      <a:pt x="7" y="11"/>
                    </a:cubicBezTo>
                    <a:cubicBezTo>
                      <a:pt x="10" y="6"/>
                      <a:pt x="15" y="7"/>
                      <a:pt x="1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7" name="Freeform 144">
                <a:extLst>
                  <a:ext uri="{FF2B5EF4-FFF2-40B4-BE49-F238E27FC236}">
                    <a16:creationId xmlns:a16="http://schemas.microsoft.com/office/drawing/2014/main" id="{BE33A863-5408-63DF-70AE-826D9D488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974"/>
                <a:ext cx="33" cy="138"/>
              </a:xfrm>
              <a:custGeom>
                <a:avLst/>
                <a:gdLst>
                  <a:gd name="T0" fmla="*/ 3 w 13"/>
                  <a:gd name="T1" fmla="*/ 11 h 52"/>
                  <a:gd name="T2" fmla="*/ 12 w 13"/>
                  <a:gd name="T3" fmla="*/ 0 h 52"/>
                  <a:gd name="T4" fmla="*/ 13 w 13"/>
                  <a:gd name="T5" fmla="*/ 16 h 52"/>
                  <a:gd name="T6" fmla="*/ 8 w 13"/>
                  <a:gd name="T7" fmla="*/ 27 h 52"/>
                  <a:gd name="T8" fmla="*/ 3 w 13"/>
                  <a:gd name="T9" fmla="*/ 52 h 52"/>
                  <a:gd name="T10" fmla="*/ 0 w 13"/>
                  <a:gd name="T11" fmla="*/ 45 h 52"/>
                  <a:gd name="T12" fmla="*/ 3 w 13"/>
                  <a:gd name="T13" fmla="*/ 37 h 52"/>
                  <a:gd name="T14" fmla="*/ 2 w 13"/>
                  <a:gd name="T15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2">
                    <a:moveTo>
                      <a:pt x="3" y="11"/>
                    </a:moveTo>
                    <a:cubicBezTo>
                      <a:pt x="6" y="8"/>
                      <a:pt x="11" y="5"/>
                      <a:pt x="12" y="0"/>
                    </a:cubicBezTo>
                    <a:cubicBezTo>
                      <a:pt x="12" y="5"/>
                      <a:pt x="13" y="11"/>
                      <a:pt x="13" y="16"/>
                    </a:cubicBezTo>
                    <a:cubicBezTo>
                      <a:pt x="12" y="20"/>
                      <a:pt x="9" y="23"/>
                      <a:pt x="8" y="27"/>
                    </a:cubicBezTo>
                    <a:cubicBezTo>
                      <a:pt x="5" y="35"/>
                      <a:pt x="5" y="44"/>
                      <a:pt x="3" y="52"/>
                    </a:cubicBezTo>
                    <a:cubicBezTo>
                      <a:pt x="3" y="50"/>
                      <a:pt x="1" y="47"/>
                      <a:pt x="0" y="45"/>
                    </a:cubicBezTo>
                    <a:cubicBezTo>
                      <a:pt x="0" y="42"/>
                      <a:pt x="2" y="40"/>
                      <a:pt x="3" y="37"/>
                    </a:cubicBezTo>
                    <a:cubicBezTo>
                      <a:pt x="5" y="29"/>
                      <a:pt x="5" y="20"/>
                      <a:pt x="2" y="13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8" name="Freeform 145">
                <a:extLst>
                  <a:ext uri="{FF2B5EF4-FFF2-40B4-BE49-F238E27FC236}">
                    <a16:creationId xmlns:a16="http://schemas.microsoft.com/office/drawing/2014/main" id="{695C5DBC-5A2A-1C1B-B6A0-1A2237666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691"/>
                <a:ext cx="102" cy="179"/>
              </a:xfrm>
              <a:custGeom>
                <a:avLst/>
                <a:gdLst>
                  <a:gd name="T0" fmla="*/ 0 w 41"/>
                  <a:gd name="T1" fmla="*/ 47 h 67"/>
                  <a:gd name="T2" fmla="*/ 5 w 41"/>
                  <a:gd name="T3" fmla="*/ 67 h 67"/>
                  <a:gd name="T4" fmla="*/ 18 w 41"/>
                  <a:gd name="T5" fmla="*/ 28 h 67"/>
                  <a:gd name="T6" fmla="*/ 28 w 41"/>
                  <a:gd name="T7" fmla="*/ 13 h 67"/>
                  <a:gd name="T8" fmla="*/ 41 w 41"/>
                  <a:gd name="T9" fmla="*/ 0 h 67"/>
                  <a:gd name="T10" fmla="*/ 27 w 41"/>
                  <a:gd name="T11" fmla="*/ 7 h 67"/>
                  <a:gd name="T12" fmla="*/ 15 w 41"/>
                  <a:gd name="T13" fmla="*/ 26 h 67"/>
                  <a:gd name="T14" fmla="*/ 4 w 41"/>
                  <a:gd name="T15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67">
                    <a:moveTo>
                      <a:pt x="0" y="47"/>
                    </a:moveTo>
                    <a:cubicBezTo>
                      <a:pt x="4" y="53"/>
                      <a:pt x="4" y="61"/>
                      <a:pt x="5" y="67"/>
                    </a:cubicBezTo>
                    <a:cubicBezTo>
                      <a:pt x="9" y="52"/>
                      <a:pt x="11" y="41"/>
                      <a:pt x="18" y="28"/>
                    </a:cubicBezTo>
                    <a:cubicBezTo>
                      <a:pt x="21" y="22"/>
                      <a:pt x="25" y="18"/>
                      <a:pt x="28" y="13"/>
                    </a:cubicBezTo>
                    <a:cubicBezTo>
                      <a:pt x="32" y="9"/>
                      <a:pt x="39" y="5"/>
                      <a:pt x="41" y="0"/>
                    </a:cubicBezTo>
                    <a:cubicBezTo>
                      <a:pt x="38" y="1"/>
                      <a:pt x="31" y="13"/>
                      <a:pt x="27" y="7"/>
                    </a:cubicBezTo>
                    <a:cubicBezTo>
                      <a:pt x="21" y="11"/>
                      <a:pt x="19" y="21"/>
                      <a:pt x="15" y="26"/>
                    </a:cubicBezTo>
                    <a:cubicBezTo>
                      <a:pt x="11" y="32"/>
                      <a:pt x="8" y="39"/>
                      <a:pt x="4" y="45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69" name="Freeform 146">
                <a:extLst>
                  <a:ext uri="{FF2B5EF4-FFF2-40B4-BE49-F238E27FC236}">
                    <a16:creationId xmlns:a16="http://schemas.microsoft.com/office/drawing/2014/main" id="{AC2783AE-B33B-8F92-7712-C84EE7108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528"/>
                <a:ext cx="47" cy="174"/>
              </a:xfrm>
              <a:custGeom>
                <a:avLst/>
                <a:gdLst>
                  <a:gd name="T0" fmla="*/ 10 w 19"/>
                  <a:gd name="T1" fmla="*/ 4 h 65"/>
                  <a:gd name="T2" fmla="*/ 8 w 19"/>
                  <a:gd name="T3" fmla="*/ 24 h 65"/>
                  <a:gd name="T4" fmla="*/ 14 w 19"/>
                  <a:gd name="T5" fmla="*/ 38 h 65"/>
                  <a:gd name="T6" fmla="*/ 2 w 19"/>
                  <a:gd name="T7" fmla="*/ 65 h 65"/>
                  <a:gd name="T8" fmla="*/ 16 w 19"/>
                  <a:gd name="T9" fmla="*/ 35 h 65"/>
                  <a:gd name="T10" fmla="*/ 13 w 19"/>
                  <a:gd name="T11" fmla="*/ 13 h 65"/>
                  <a:gd name="T12" fmla="*/ 11 w 1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5">
                    <a:moveTo>
                      <a:pt x="10" y="4"/>
                    </a:moveTo>
                    <a:cubicBezTo>
                      <a:pt x="10" y="9"/>
                      <a:pt x="7" y="19"/>
                      <a:pt x="8" y="24"/>
                    </a:cubicBezTo>
                    <a:cubicBezTo>
                      <a:pt x="10" y="29"/>
                      <a:pt x="14" y="31"/>
                      <a:pt x="14" y="38"/>
                    </a:cubicBezTo>
                    <a:cubicBezTo>
                      <a:pt x="13" y="47"/>
                      <a:pt x="0" y="57"/>
                      <a:pt x="2" y="65"/>
                    </a:cubicBezTo>
                    <a:cubicBezTo>
                      <a:pt x="10" y="54"/>
                      <a:pt x="19" y="49"/>
                      <a:pt x="16" y="35"/>
                    </a:cubicBezTo>
                    <a:cubicBezTo>
                      <a:pt x="15" y="28"/>
                      <a:pt x="14" y="20"/>
                      <a:pt x="13" y="13"/>
                    </a:cubicBezTo>
                    <a:cubicBezTo>
                      <a:pt x="12" y="9"/>
                      <a:pt x="9" y="3"/>
                      <a:pt x="11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0" name="Freeform 147">
                <a:extLst>
                  <a:ext uri="{FF2B5EF4-FFF2-40B4-BE49-F238E27FC236}">
                    <a16:creationId xmlns:a16="http://schemas.microsoft.com/office/drawing/2014/main" id="{66B27F3D-0FFE-5F67-0A81-4D5FAF71B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392"/>
                <a:ext cx="77" cy="70"/>
              </a:xfrm>
              <a:custGeom>
                <a:avLst/>
                <a:gdLst>
                  <a:gd name="T0" fmla="*/ 0 w 31"/>
                  <a:gd name="T1" fmla="*/ 0 h 26"/>
                  <a:gd name="T2" fmla="*/ 21 w 31"/>
                  <a:gd name="T3" fmla="*/ 26 h 26"/>
                  <a:gd name="T4" fmla="*/ 19 w 31"/>
                  <a:gd name="T5" fmla="*/ 11 h 26"/>
                  <a:gd name="T6" fmla="*/ 31 w 31"/>
                  <a:gd name="T7" fmla="*/ 9 h 26"/>
                  <a:gd name="T8" fmla="*/ 10 w 31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cubicBezTo>
                      <a:pt x="8" y="8"/>
                      <a:pt x="14" y="17"/>
                      <a:pt x="21" y="26"/>
                    </a:cubicBezTo>
                    <a:cubicBezTo>
                      <a:pt x="23" y="22"/>
                      <a:pt x="16" y="16"/>
                      <a:pt x="19" y="11"/>
                    </a:cubicBezTo>
                    <a:cubicBezTo>
                      <a:pt x="21" y="8"/>
                      <a:pt x="27" y="9"/>
                      <a:pt x="31" y="9"/>
                    </a:cubicBezTo>
                    <a:cubicBezTo>
                      <a:pt x="24" y="6"/>
                      <a:pt x="14" y="8"/>
                      <a:pt x="10" y="2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1" name="Freeform 148">
                <a:extLst>
                  <a:ext uri="{FF2B5EF4-FFF2-40B4-BE49-F238E27FC236}">
                    <a16:creationId xmlns:a16="http://schemas.microsoft.com/office/drawing/2014/main" id="{008A5270-992C-D1D6-943D-7CC031B50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2464"/>
                <a:ext cx="120" cy="38"/>
              </a:xfrm>
              <a:custGeom>
                <a:avLst/>
                <a:gdLst>
                  <a:gd name="T0" fmla="*/ 2 w 48"/>
                  <a:gd name="T1" fmla="*/ 0 h 14"/>
                  <a:gd name="T2" fmla="*/ 11 w 48"/>
                  <a:gd name="T3" fmla="*/ 5 h 14"/>
                  <a:gd name="T4" fmla="*/ 18 w 48"/>
                  <a:gd name="T5" fmla="*/ 14 h 14"/>
                  <a:gd name="T6" fmla="*/ 31 w 48"/>
                  <a:gd name="T7" fmla="*/ 8 h 14"/>
                  <a:gd name="T8" fmla="*/ 48 w 48"/>
                  <a:gd name="T9" fmla="*/ 6 h 14"/>
                  <a:gd name="T10" fmla="*/ 24 w 48"/>
                  <a:gd name="T11" fmla="*/ 5 h 14"/>
                  <a:gd name="T12" fmla="*/ 0 w 48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4">
                    <a:moveTo>
                      <a:pt x="2" y="0"/>
                    </a:moveTo>
                    <a:cubicBezTo>
                      <a:pt x="4" y="2"/>
                      <a:pt x="8" y="3"/>
                      <a:pt x="11" y="5"/>
                    </a:cubicBezTo>
                    <a:cubicBezTo>
                      <a:pt x="14" y="7"/>
                      <a:pt x="16" y="11"/>
                      <a:pt x="18" y="14"/>
                    </a:cubicBezTo>
                    <a:cubicBezTo>
                      <a:pt x="19" y="6"/>
                      <a:pt x="24" y="8"/>
                      <a:pt x="31" y="8"/>
                    </a:cubicBezTo>
                    <a:cubicBezTo>
                      <a:pt x="37" y="9"/>
                      <a:pt x="42" y="8"/>
                      <a:pt x="48" y="6"/>
                    </a:cubicBezTo>
                    <a:cubicBezTo>
                      <a:pt x="40" y="6"/>
                      <a:pt x="32" y="6"/>
                      <a:pt x="24" y="5"/>
                    </a:cubicBezTo>
                    <a:cubicBezTo>
                      <a:pt x="15" y="4"/>
                      <a:pt x="10" y="0"/>
                      <a:pt x="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2" name="Freeform 149">
                <a:extLst>
                  <a:ext uri="{FF2B5EF4-FFF2-40B4-BE49-F238E27FC236}">
                    <a16:creationId xmlns:a16="http://schemas.microsoft.com/office/drawing/2014/main" id="{499F17EE-22B5-44D0-83D8-48E9950C6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2" y="2347"/>
                <a:ext cx="110" cy="40"/>
              </a:xfrm>
              <a:custGeom>
                <a:avLst/>
                <a:gdLst>
                  <a:gd name="T0" fmla="*/ 16 w 44"/>
                  <a:gd name="T1" fmla="*/ 15 h 15"/>
                  <a:gd name="T2" fmla="*/ 44 w 44"/>
                  <a:gd name="T3" fmla="*/ 12 h 15"/>
                  <a:gd name="T4" fmla="*/ 40 w 44"/>
                  <a:gd name="T5" fmla="*/ 1 h 15"/>
                  <a:gd name="T6" fmla="*/ 25 w 44"/>
                  <a:gd name="T7" fmla="*/ 4 h 15"/>
                  <a:gd name="T8" fmla="*/ 12 w 44"/>
                  <a:gd name="T9" fmla="*/ 6 h 15"/>
                  <a:gd name="T10" fmla="*/ 7 w 44"/>
                  <a:gd name="T11" fmla="*/ 4 h 15"/>
                  <a:gd name="T12" fmla="*/ 0 w 44"/>
                  <a:gd name="T13" fmla="*/ 7 h 15"/>
                  <a:gd name="T14" fmla="*/ 14 w 44"/>
                  <a:gd name="T1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5">
                    <a:moveTo>
                      <a:pt x="16" y="15"/>
                    </a:moveTo>
                    <a:cubicBezTo>
                      <a:pt x="20" y="3"/>
                      <a:pt x="37" y="11"/>
                      <a:pt x="44" y="12"/>
                    </a:cubicBezTo>
                    <a:cubicBezTo>
                      <a:pt x="44" y="7"/>
                      <a:pt x="44" y="2"/>
                      <a:pt x="40" y="1"/>
                    </a:cubicBezTo>
                    <a:cubicBezTo>
                      <a:pt x="36" y="0"/>
                      <a:pt x="28" y="4"/>
                      <a:pt x="25" y="4"/>
                    </a:cubicBezTo>
                    <a:cubicBezTo>
                      <a:pt x="20" y="5"/>
                      <a:pt x="17" y="6"/>
                      <a:pt x="12" y="6"/>
                    </a:cubicBezTo>
                    <a:cubicBezTo>
                      <a:pt x="10" y="6"/>
                      <a:pt x="10" y="4"/>
                      <a:pt x="7" y="4"/>
                    </a:cubicBezTo>
                    <a:cubicBezTo>
                      <a:pt x="5" y="4"/>
                      <a:pt x="2" y="6"/>
                      <a:pt x="0" y="7"/>
                    </a:cubicBezTo>
                    <a:cubicBezTo>
                      <a:pt x="3" y="11"/>
                      <a:pt x="9" y="10"/>
                      <a:pt x="14" y="12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3" name="Freeform 150">
                <a:extLst>
                  <a:ext uri="{FF2B5EF4-FFF2-40B4-BE49-F238E27FC236}">
                    <a16:creationId xmlns:a16="http://schemas.microsoft.com/office/drawing/2014/main" id="{DD243EBA-C9E5-BC84-EB66-CA548BCEF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2" y="2448"/>
                <a:ext cx="80" cy="72"/>
              </a:xfrm>
              <a:custGeom>
                <a:avLst/>
                <a:gdLst>
                  <a:gd name="T0" fmla="*/ 0 w 32"/>
                  <a:gd name="T1" fmla="*/ 7 h 27"/>
                  <a:gd name="T2" fmla="*/ 32 w 32"/>
                  <a:gd name="T3" fmla="*/ 17 h 27"/>
                  <a:gd name="T4" fmla="*/ 30 w 32"/>
                  <a:gd name="T5" fmla="*/ 24 h 27"/>
                  <a:gd name="T6" fmla="*/ 24 w 32"/>
                  <a:gd name="T7" fmla="*/ 22 h 27"/>
                  <a:gd name="T8" fmla="*/ 15 w 32"/>
                  <a:gd name="T9" fmla="*/ 26 h 27"/>
                  <a:gd name="T10" fmla="*/ 4 w 32"/>
                  <a:gd name="T11" fmla="*/ 27 h 27"/>
                  <a:gd name="T12" fmla="*/ 24 w 32"/>
                  <a:gd name="T13" fmla="*/ 17 h 27"/>
                  <a:gd name="T14" fmla="*/ 7 w 32"/>
                  <a:gd name="T15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7">
                    <a:moveTo>
                      <a:pt x="0" y="7"/>
                    </a:moveTo>
                    <a:cubicBezTo>
                      <a:pt x="11" y="3"/>
                      <a:pt x="30" y="0"/>
                      <a:pt x="32" y="17"/>
                    </a:cubicBezTo>
                    <a:cubicBezTo>
                      <a:pt x="32" y="19"/>
                      <a:pt x="32" y="23"/>
                      <a:pt x="30" y="24"/>
                    </a:cubicBezTo>
                    <a:cubicBezTo>
                      <a:pt x="27" y="27"/>
                      <a:pt x="27" y="23"/>
                      <a:pt x="24" y="22"/>
                    </a:cubicBezTo>
                    <a:cubicBezTo>
                      <a:pt x="20" y="22"/>
                      <a:pt x="18" y="25"/>
                      <a:pt x="15" y="26"/>
                    </a:cubicBezTo>
                    <a:cubicBezTo>
                      <a:pt x="12" y="27"/>
                      <a:pt x="8" y="27"/>
                      <a:pt x="4" y="27"/>
                    </a:cubicBezTo>
                    <a:cubicBezTo>
                      <a:pt x="8" y="26"/>
                      <a:pt x="22" y="22"/>
                      <a:pt x="24" y="17"/>
                    </a:cubicBezTo>
                    <a:cubicBezTo>
                      <a:pt x="27" y="8"/>
                      <a:pt x="12" y="8"/>
                      <a:pt x="7" y="8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4" name="Freeform 151">
                <a:extLst>
                  <a:ext uri="{FF2B5EF4-FFF2-40B4-BE49-F238E27FC236}">
                    <a16:creationId xmlns:a16="http://schemas.microsoft.com/office/drawing/2014/main" id="{51589ADF-FEAE-AC63-2515-254E564DF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4" y="2422"/>
                <a:ext cx="33" cy="45"/>
              </a:xfrm>
              <a:custGeom>
                <a:avLst/>
                <a:gdLst>
                  <a:gd name="T0" fmla="*/ 3 w 13"/>
                  <a:gd name="T1" fmla="*/ 0 h 17"/>
                  <a:gd name="T2" fmla="*/ 2 w 13"/>
                  <a:gd name="T3" fmla="*/ 12 h 17"/>
                  <a:gd name="T4" fmla="*/ 13 w 13"/>
                  <a:gd name="T5" fmla="*/ 17 h 17"/>
                  <a:gd name="T6" fmla="*/ 6 w 13"/>
                  <a:gd name="T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3" y="0"/>
                    </a:moveTo>
                    <a:cubicBezTo>
                      <a:pt x="3" y="4"/>
                      <a:pt x="0" y="10"/>
                      <a:pt x="2" y="12"/>
                    </a:cubicBezTo>
                    <a:cubicBezTo>
                      <a:pt x="3" y="14"/>
                      <a:pt x="11" y="16"/>
                      <a:pt x="13" y="17"/>
                    </a:cubicBezTo>
                    <a:cubicBezTo>
                      <a:pt x="12" y="13"/>
                      <a:pt x="8" y="9"/>
                      <a:pt x="6" y="4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5" name="Freeform 152">
                <a:extLst>
                  <a:ext uri="{FF2B5EF4-FFF2-40B4-BE49-F238E27FC236}">
                    <a16:creationId xmlns:a16="http://schemas.microsoft.com/office/drawing/2014/main" id="{85356A14-2A62-1C06-60BC-F1160DA82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" y="2939"/>
                <a:ext cx="85" cy="80"/>
              </a:xfrm>
              <a:custGeom>
                <a:avLst/>
                <a:gdLst>
                  <a:gd name="T0" fmla="*/ 5 w 34"/>
                  <a:gd name="T1" fmla="*/ 17 h 30"/>
                  <a:gd name="T2" fmla="*/ 34 w 34"/>
                  <a:gd name="T3" fmla="*/ 30 h 30"/>
                  <a:gd name="T4" fmla="*/ 15 w 34"/>
                  <a:gd name="T5" fmla="*/ 12 h 30"/>
                  <a:gd name="T6" fmla="*/ 0 w 34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0">
                    <a:moveTo>
                      <a:pt x="5" y="17"/>
                    </a:moveTo>
                    <a:cubicBezTo>
                      <a:pt x="11" y="13"/>
                      <a:pt x="30" y="25"/>
                      <a:pt x="34" y="30"/>
                    </a:cubicBezTo>
                    <a:cubicBezTo>
                      <a:pt x="29" y="23"/>
                      <a:pt x="22" y="17"/>
                      <a:pt x="15" y="12"/>
                    </a:cubicBezTo>
                    <a:cubicBezTo>
                      <a:pt x="10" y="8"/>
                      <a:pt x="5" y="2"/>
                      <a:pt x="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6" name="Freeform 153">
                <a:extLst>
                  <a:ext uri="{FF2B5EF4-FFF2-40B4-BE49-F238E27FC236}">
                    <a16:creationId xmlns:a16="http://schemas.microsoft.com/office/drawing/2014/main" id="{94D01FA4-3C6E-0EFC-4A8F-75AAE8D31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7" y="3206"/>
                <a:ext cx="52" cy="104"/>
              </a:xfrm>
              <a:custGeom>
                <a:avLst/>
                <a:gdLst>
                  <a:gd name="T0" fmla="*/ 0 w 21"/>
                  <a:gd name="T1" fmla="*/ 16 h 39"/>
                  <a:gd name="T2" fmla="*/ 9 w 21"/>
                  <a:gd name="T3" fmla="*/ 28 h 39"/>
                  <a:gd name="T4" fmla="*/ 15 w 21"/>
                  <a:gd name="T5" fmla="*/ 39 h 39"/>
                  <a:gd name="T6" fmla="*/ 6 w 21"/>
                  <a:gd name="T7" fmla="*/ 0 h 39"/>
                  <a:gd name="T8" fmla="*/ 10 w 21"/>
                  <a:gd name="T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9">
                    <a:moveTo>
                      <a:pt x="0" y="16"/>
                    </a:moveTo>
                    <a:cubicBezTo>
                      <a:pt x="3" y="21"/>
                      <a:pt x="7" y="23"/>
                      <a:pt x="9" y="28"/>
                    </a:cubicBezTo>
                    <a:cubicBezTo>
                      <a:pt x="10" y="33"/>
                      <a:pt x="10" y="38"/>
                      <a:pt x="15" y="39"/>
                    </a:cubicBezTo>
                    <a:cubicBezTo>
                      <a:pt x="20" y="29"/>
                      <a:pt x="18" y="4"/>
                      <a:pt x="6" y="0"/>
                    </a:cubicBezTo>
                    <a:cubicBezTo>
                      <a:pt x="6" y="4"/>
                      <a:pt x="21" y="31"/>
                      <a:pt x="10" y="3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7" name="Freeform 154">
                <a:extLst>
                  <a:ext uri="{FF2B5EF4-FFF2-40B4-BE49-F238E27FC236}">
                    <a16:creationId xmlns:a16="http://schemas.microsoft.com/office/drawing/2014/main" id="{777EB14D-C4A0-CA42-499D-4BCEE70D7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4" y="3072"/>
                <a:ext cx="60" cy="158"/>
              </a:xfrm>
              <a:custGeom>
                <a:avLst/>
                <a:gdLst>
                  <a:gd name="T0" fmla="*/ 13 w 24"/>
                  <a:gd name="T1" fmla="*/ 16 h 59"/>
                  <a:gd name="T2" fmla="*/ 24 w 24"/>
                  <a:gd name="T3" fmla="*/ 59 h 59"/>
                  <a:gd name="T4" fmla="*/ 9 w 24"/>
                  <a:gd name="T5" fmla="*/ 35 h 59"/>
                  <a:gd name="T6" fmla="*/ 15 w 24"/>
                  <a:gd name="T7" fmla="*/ 33 h 59"/>
                  <a:gd name="T8" fmla="*/ 11 w 24"/>
                  <a:gd name="T9" fmla="*/ 21 h 59"/>
                  <a:gd name="T10" fmla="*/ 0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6"/>
                    </a:moveTo>
                    <a:cubicBezTo>
                      <a:pt x="21" y="27"/>
                      <a:pt x="24" y="44"/>
                      <a:pt x="24" y="59"/>
                    </a:cubicBezTo>
                    <a:cubicBezTo>
                      <a:pt x="21" y="52"/>
                      <a:pt x="15" y="40"/>
                      <a:pt x="9" y="35"/>
                    </a:cubicBezTo>
                    <a:cubicBezTo>
                      <a:pt x="12" y="38"/>
                      <a:pt x="14" y="36"/>
                      <a:pt x="15" y="33"/>
                    </a:cubicBezTo>
                    <a:cubicBezTo>
                      <a:pt x="16" y="30"/>
                      <a:pt x="13" y="24"/>
                      <a:pt x="11" y="21"/>
                    </a:cubicBezTo>
                    <a:cubicBezTo>
                      <a:pt x="9" y="16"/>
                      <a:pt x="5" y="1"/>
                      <a:pt x="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8" name="Freeform 155">
                <a:extLst>
                  <a:ext uri="{FF2B5EF4-FFF2-40B4-BE49-F238E27FC236}">
                    <a16:creationId xmlns:a16="http://schemas.microsoft.com/office/drawing/2014/main" id="{EE572FB9-904E-715F-8328-1D37C82B4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7" y="3390"/>
                <a:ext cx="105" cy="130"/>
              </a:xfrm>
              <a:custGeom>
                <a:avLst/>
                <a:gdLst>
                  <a:gd name="T0" fmla="*/ 0 w 42"/>
                  <a:gd name="T1" fmla="*/ 18 h 49"/>
                  <a:gd name="T2" fmla="*/ 7 w 42"/>
                  <a:gd name="T3" fmla="*/ 43 h 49"/>
                  <a:gd name="T4" fmla="*/ 24 w 42"/>
                  <a:gd name="T5" fmla="*/ 37 h 49"/>
                  <a:gd name="T6" fmla="*/ 28 w 42"/>
                  <a:gd name="T7" fmla="*/ 0 h 49"/>
                  <a:gd name="T8" fmla="*/ 23 w 42"/>
                  <a:gd name="T9" fmla="*/ 31 h 49"/>
                  <a:gd name="T10" fmla="*/ 13 w 42"/>
                  <a:gd name="T11" fmla="*/ 29 h 49"/>
                  <a:gd name="T12" fmla="*/ 4 w 42"/>
                  <a:gd name="T13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9">
                    <a:moveTo>
                      <a:pt x="0" y="18"/>
                    </a:moveTo>
                    <a:cubicBezTo>
                      <a:pt x="5" y="25"/>
                      <a:pt x="1" y="37"/>
                      <a:pt x="7" y="43"/>
                    </a:cubicBezTo>
                    <a:cubicBezTo>
                      <a:pt x="14" y="49"/>
                      <a:pt x="19" y="41"/>
                      <a:pt x="24" y="37"/>
                    </a:cubicBezTo>
                    <a:cubicBezTo>
                      <a:pt x="37" y="24"/>
                      <a:pt x="42" y="14"/>
                      <a:pt x="28" y="0"/>
                    </a:cubicBezTo>
                    <a:cubicBezTo>
                      <a:pt x="33" y="12"/>
                      <a:pt x="33" y="21"/>
                      <a:pt x="23" y="31"/>
                    </a:cubicBezTo>
                    <a:cubicBezTo>
                      <a:pt x="18" y="36"/>
                      <a:pt x="17" y="33"/>
                      <a:pt x="13" y="29"/>
                    </a:cubicBezTo>
                    <a:cubicBezTo>
                      <a:pt x="10" y="26"/>
                      <a:pt x="4" y="23"/>
                      <a:pt x="4" y="19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79" name="Freeform 156">
                <a:extLst>
                  <a:ext uri="{FF2B5EF4-FFF2-40B4-BE49-F238E27FC236}">
                    <a16:creationId xmlns:a16="http://schemas.microsoft.com/office/drawing/2014/main" id="{3410A4E0-7B56-61EE-3026-BAB21FDCD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4" y="3264"/>
                <a:ext cx="63" cy="147"/>
              </a:xfrm>
              <a:custGeom>
                <a:avLst/>
                <a:gdLst>
                  <a:gd name="T0" fmla="*/ 7 w 25"/>
                  <a:gd name="T1" fmla="*/ 0 h 55"/>
                  <a:gd name="T2" fmla="*/ 13 w 25"/>
                  <a:gd name="T3" fmla="*/ 15 h 55"/>
                  <a:gd name="T4" fmla="*/ 17 w 25"/>
                  <a:gd name="T5" fmla="*/ 29 h 55"/>
                  <a:gd name="T6" fmla="*/ 22 w 25"/>
                  <a:gd name="T7" fmla="*/ 55 h 55"/>
                  <a:gd name="T8" fmla="*/ 14 w 25"/>
                  <a:gd name="T9" fmla="*/ 41 h 55"/>
                  <a:gd name="T10" fmla="*/ 0 w 25"/>
                  <a:gd name="T11" fmla="*/ 32 h 55"/>
                  <a:gd name="T12" fmla="*/ 12 w 25"/>
                  <a:gd name="T13" fmla="*/ 26 h 55"/>
                  <a:gd name="T14" fmla="*/ 8 w 25"/>
                  <a:gd name="T15" fmla="*/ 15 h 55"/>
                  <a:gd name="T16" fmla="*/ 11 w 25"/>
                  <a:gd name="T17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55">
                    <a:moveTo>
                      <a:pt x="7" y="0"/>
                    </a:moveTo>
                    <a:cubicBezTo>
                      <a:pt x="8" y="5"/>
                      <a:pt x="12" y="10"/>
                      <a:pt x="13" y="15"/>
                    </a:cubicBezTo>
                    <a:cubicBezTo>
                      <a:pt x="15" y="20"/>
                      <a:pt x="16" y="25"/>
                      <a:pt x="17" y="29"/>
                    </a:cubicBezTo>
                    <a:cubicBezTo>
                      <a:pt x="19" y="35"/>
                      <a:pt x="25" y="49"/>
                      <a:pt x="22" y="55"/>
                    </a:cubicBezTo>
                    <a:cubicBezTo>
                      <a:pt x="19" y="52"/>
                      <a:pt x="19" y="45"/>
                      <a:pt x="14" y="41"/>
                    </a:cubicBezTo>
                    <a:cubicBezTo>
                      <a:pt x="10" y="37"/>
                      <a:pt x="5" y="35"/>
                      <a:pt x="0" y="32"/>
                    </a:cubicBezTo>
                    <a:cubicBezTo>
                      <a:pt x="6" y="33"/>
                      <a:pt x="12" y="34"/>
                      <a:pt x="12" y="26"/>
                    </a:cubicBezTo>
                    <a:cubicBezTo>
                      <a:pt x="12" y="22"/>
                      <a:pt x="9" y="19"/>
                      <a:pt x="8" y="15"/>
                    </a:cubicBezTo>
                    <a:cubicBezTo>
                      <a:pt x="8" y="11"/>
                      <a:pt x="9" y="9"/>
                      <a:pt x="11" y="5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0" name="Freeform 157">
                <a:extLst>
                  <a:ext uri="{FF2B5EF4-FFF2-40B4-BE49-F238E27FC236}">
                    <a16:creationId xmlns:a16="http://schemas.microsoft.com/office/drawing/2014/main" id="{25FA209F-5784-D0D3-F649-8085B120E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3510"/>
                <a:ext cx="80" cy="69"/>
              </a:xfrm>
              <a:custGeom>
                <a:avLst/>
                <a:gdLst>
                  <a:gd name="T0" fmla="*/ 0 w 32"/>
                  <a:gd name="T1" fmla="*/ 26 h 26"/>
                  <a:gd name="T2" fmla="*/ 16 w 32"/>
                  <a:gd name="T3" fmla="*/ 21 h 26"/>
                  <a:gd name="T4" fmla="*/ 32 w 32"/>
                  <a:gd name="T5" fmla="*/ 15 h 26"/>
                  <a:gd name="T6" fmla="*/ 22 w 32"/>
                  <a:gd name="T7" fmla="*/ 15 h 26"/>
                  <a:gd name="T8" fmla="*/ 16 w 32"/>
                  <a:gd name="T9" fmla="*/ 0 h 26"/>
                  <a:gd name="T10" fmla="*/ 16 w 32"/>
                  <a:gd name="T11" fmla="*/ 16 h 26"/>
                  <a:gd name="T12" fmla="*/ 4 w 32"/>
                  <a:gd name="T1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6">
                    <a:moveTo>
                      <a:pt x="0" y="26"/>
                    </a:moveTo>
                    <a:cubicBezTo>
                      <a:pt x="5" y="24"/>
                      <a:pt x="10" y="22"/>
                      <a:pt x="16" y="21"/>
                    </a:cubicBezTo>
                    <a:cubicBezTo>
                      <a:pt x="21" y="20"/>
                      <a:pt x="30" y="20"/>
                      <a:pt x="32" y="15"/>
                    </a:cubicBezTo>
                    <a:cubicBezTo>
                      <a:pt x="28" y="12"/>
                      <a:pt x="26" y="17"/>
                      <a:pt x="22" y="15"/>
                    </a:cubicBezTo>
                    <a:cubicBezTo>
                      <a:pt x="17" y="13"/>
                      <a:pt x="16" y="5"/>
                      <a:pt x="16" y="0"/>
                    </a:cubicBezTo>
                    <a:cubicBezTo>
                      <a:pt x="13" y="5"/>
                      <a:pt x="18" y="11"/>
                      <a:pt x="16" y="16"/>
                    </a:cubicBezTo>
                    <a:cubicBezTo>
                      <a:pt x="14" y="19"/>
                      <a:pt x="7" y="21"/>
                      <a:pt x="4" y="18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1" name="Freeform 158">
                <a:extLst>
                  <a:ext uri="{FF2B5EF4-FFF2-40B4-BE49-F238E27FC236}">
                    <a16:creationId xmlns:a16="http://schemas.microsoft.com/office/drawing/2014/main" id="{758F9CE2-11AA-C83D-511E-DBB3B670C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3515"/>
                <a:ext cx="78" cy="45"/>
              </a:xfrm>
              <a:custGeom>
                <a:avLst/>
                <a:gdLst>
                  <a:gd name="T0" fmla="*/ 3 w 31"/>
                  <a:gd name="T1" fmla="*/ 4 h 17"/>
                  <a:gd name="T2" fmla="*/ 0 w 31"/>
                  <a:gd name="T3" fmla="*/ 14 h 17"/>
                  <a:gd name="T4" fmla="*/ 9 w 31"/>
                  <a:gd name="T5" fmla="*/ 14 h 17"/>
                  <a:gd name="T6" fmla="*/ 17 w 31"/>
                  <a:gd name="T7" fmla="*/ 16 h 17"/>
                  <a:gd name="T8" fmla="*/ 29 w 31"/>
                  <a:gd name="T9" fmla="*/ 0 h 17"/>
                  <a:gd name="T10" fmla="*/ 17 w 31"/>
                  <a:gd name="T11" fmla="*/ 4 h 17"/>
                  <a:gd name="T12" fmla="*/ 6 w 3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7">
                    <a:moveTo>
                      <a:pt x="3" y="4"/>
                    </a:moveTo>
                    <a:cubicBezTo>
                      <a:pt x="3" y="7"/>
                      <a:pt x="2" y="11"/>
                      <a:pt x="0" y="14"/>
                    </a:cubicBezTo>
                    <a:cubicBezTo>
                      <a:pt x="3" y="17"/>
                      <a:pt x="5" y="14"/>
                      <a:pt x="9" y="14"/>
                    </a:cubicBezTo>
                    <a:cubicBezTo>
                      <a:pt x="11" y="14"/>
                      <a:pt x="15" y="16"/>
                      <a:pt x="17" y="16"/>
                    </a:cubicBezTo>
                    <a:cubicBezTo>
                      <a:pt x="23" y="15"/>
                      <a:pt x="31" y="6"/>
                      <a:pt x="29" y="0"/>
                    </a:cubicBezTo>
                    <a:cubicBezTo>
                      <a:pt x="26" y="3"/>
                      <a:pt x="19" y="15"/>
                      <a:pt x="17" y="4"/>
                    </a:cubicBezTo>
                    <a:cubicBezTo>
                      <a:pt x="11" y="8"/>
                      <a:pt x="7" y="8"/>
                      <a:pt x="6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2" name="Freeform 159">
                <a:extLst>
                  <a:ext uri="{FF2B5EF4-FFF2-40B4-BE49-F238E27FC236}">
                    <a16:creationId xmlns:a16="http://schemas.microsoft.com/office/drawing/2014/main" id="{D9093285-8FB6-6281-23CD-03023B71A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" y="3123"/>
                <a:ext cx="55" cy="59"/>
              </a:xfrm>
              <a:custGeom>
                <a:avLst/>
                <a:gdLst>
                  <a:gd name="T0" fmla="*/ 3 w 22"/>
                  <a:gd name="T1" fmla="*/ 2 h 22"/>
                  <a:gd name="T2" fmla="*/ 0 w 22"/>
                  <a:gd name="T3" fmla="*/ 16 h 22"/>
                  <a:gd name="T4" fmla="*/ 22 w 22"/>
                  <a:gd name="T5" fmla="*/ 22 h 22"/>
                  <a:gd name="T6" fmla="*/ 15 w 22"/>
                  <a:gd name="T7" fmla="*/ 6 h 22"/>
                  <a:gd name="T8" fmla="*/ 5 w 2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3" y="2"/>
                    </a:moveTo>
                    <a:cubicBezTo>
                      <a:pt x="5" y="6"/>
                      <a:pt x="2" y="12"/>
                      <a:pt x="0" y="16"/>
                    </a:cubicBezTo>
                    <a:cubicBezTo>
                      <a:pt x="8" y="6"/>
                      <a:pt x="17" y="14"/>
                      <a:pt x="22" y="22"/>
                    </a:cubicBezTo>
                    <a:cubicBezTo>
                      <a:pt x="20" y="17"/>
                      <a:pt x="19" y="10"/>
                      <a:pt x="15" y="6"/>
                    </a:cubicBezTo>
                    <a:cubicBezTo>
                      <a:pt x="12" y="3"/>
                      <a:pt x="6" y="3"/>
                      <a:pt x="5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3" name="Freeform 160">
                <a:extLst>
                  <a:ext uri="{FF2B5EF4-FFF2-40B4-BE49-F238E27FC236}">
                    <a16:creationId xmlns:a16="http://schemas.microsoft.com/office/drawing/2014/main" id="{C59CE0D1-7552-C1C0-3B8E-374689349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3032"/>
                <a:ext cx="45" cy="158"/>
              </a:xfrm>
              <a:custGeom>
                <a:avLst/>
                <a:gdLst>
                  <a:gd name="T0" fmla="*/ 15 w 18"/>
                  <a:gd name="T1" fmla="*/ 1 h 59"/>
                  <a:gd name="T2" fmla="*/ 13 w 18"/>
                  <a:gd name="T3" fmla="*/ 13 h 59"/>
                  <a:gd name="T4" fmla="*/ 11 w 18"/>
                  <a:gd name="T5" fmla="*/ 28 h 59"/>
                  <a:gd name="T6" fmla="*/ 0 w 18"/>
                  <a:gd name="T7" fmla="*/ 59 h 59"/>
                  <a:gd name="T8" fmla="*/ 12 w 18"/>
                  <a:gd name="T9" fmla="*/ 33 h 59"/>
                  <a:gd name="T10" fmla="*/ 16 w 18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9">
                    <a:moveTo>
                      <a:pt x="15" y="1"/>
                    </a:moveTo>
                    <a:cubicBezTo>
                      <a:pt x="8" y="4"/>
                      <a:pt x="12" y="8"/>
                      <a:pt x="13" y="13"/>
                    </a:cubicBezTo>
                    <a:cubicBezTo>
                      <a:pt x="14" y="18"/>
                      <a:pt x="12" y="23"/>
                      <a:pt x="11" y="28"/>
                    </a:cubicBezTo>
                    <a:cubicBezTo>
                      <a:pt x="8" y="38"/>
                      <a:pt x="0" y="49"/>
                      <a:pt x="0" y="59"/>
                    </a:cubicBezTo>
                    <a:cubicBezTo>
                      <a:pt x="4" y="50"/>
                      <a:pt x="10" y="43"/>
                      <a:pt x="12" y="33"/>
                    </a:cubicBezTo>
                    <a:cubicBezTo>
                      <a:pt x="15" y="24"/>
                      <a:pt x="18" y="9"/>
                      <a:pt x="16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4" name="Freeform 161">
                <a:extLst>
                  <a:ext uri="{FF2B5EF4-FFF2-40B4-BE49-F238E27FC236}">
                    <a16:creationId xmlns:a16="http://schemas.microsoft.com/office/drawing/2014/main" id="{6A2C6894-B1BB-D127-9180-D1256B765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4" y="3030"/>
                <a:ext cx="18" cy="45"/>
              </a:xfrm>
              <a:custGeom>
                <a:avLst/>
                <a:gdLst>
                  <a:gd name="T0" fmla="*/ 3 w 7"/>
                  <a:gd name="T1" fmla="*/ 1 h 17"/>
                  <a:gd name="T2" fmla="*/ 7 w 7"/>
                  <a:gd name="T3" fmla="*/ 15 h 17"/>
                  <a:gd name="T4" fmla="*/ 4 w 7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3" y="1"/>
                    </a:moveTo>
                    <a:cubicBezTo>
                      <a:pt x="2" y="5"/>
                      <a:pt x="0" y="17"/>
                      <a:pt x="7" y="15"/>
                    </a:cubicBezTo>
                    <a:cubicBezTo>
                      <a:pt x="6" y="10"/>
                      <a:pt x="4" y="5"/>
                      <a:pt x="4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5" name="Freeform 162">
                <a:extLst>
                  <a:ext uri="{FF2B5EF4-FFF2-40B4-BE49-F238E27FC236}">
                    <a16:creationId xmlns:a16="http://schemas.microsoft.com/office/drawing/2014/main" id="{17CC0DF1-FEC2-FFB6-6AF1-9E1ECF4B7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4" y="3232"/>
                <a:ext cx="30" cy="104"/>
              </a:xfrm>
              <a:custGeom>
                <a:avLst/>
                <a:gdLst>
                  <a:gd name="T0" fmla="*/ 8 w 12"/>
                  <a:gd name="T1" fmla="*/ 0 h 39"/>
                  <a:gd name="T2" fmla="*/ 1 w 12"/>
                  <a:gd name="T3" fmla="*/ 16 h 39"/>
                  <a:gd name="T4" fmla="*/ 7 w 12"/>
                  <a:gd name="T5" fmla="*/ 39 h 39"/>
                  <a:gd name="T6" fmla="*/ 8 w 12"/>
                  <a:gd name="T7" fmla="*/ 16 h 39"/>
                  <a:gd name="T8" fmla="*/ 12 w 12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9">
                    <a:moveTo>
                      <a:pt x="8" y="0"/>
                    </a:moveTo>
                    <a:cubicBezTo>
                      <a:pt x="5" y="6"/>
                      <a:pt x="1" y="9"/>
                      <a:pt x="1" y="16"/>
                    </a:cubicBezTo>
                    <a:cubicBezTo>
                      <a:pt x="0" y="22"/>
                      <a:pt x="2" y="35"/>
                      <a:pt x="7" y="39"/>
                    </a:cubicBezTo>
                    <a:cubicBezTo>
                      <a:pt x="8" y="32"/>
                      <a:pt x="6" y="24"/>
                      <a:pt x="8" y="16"/>
                    </a:cubicBezTo>
                    <a:cubicBezTo>
                      <a:pt x="9" y="11"/>
                      <a:pt x="11" y="5"/>
                      <a:pt x="12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6" name="Freeform 163">
                <a:extLst>
                  <a:ext uri="{FF2B5EF4-FFF2-40B4-BE49-F238E27FC236}">
                    <a16:creationId xmlns:a16="http://schemas.microsoft.com/office/drawing/2014/main" id="{0A972F00-CD8D-09BA-7513-5FCE2A1F4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" y="2806"/>
                <a:ext cx="47" cy="128"/>
              </a:xfrm>
              <a:custGeom>
                <a:avLst/>
                <a:gdLst>
                  <a:gd name="T0" fmla="*/ 0 w 19"/>
                  <a:gd name="T1" fmla="*/ 1 h 48"/>
                  <a:gd name="T2" fmla="*/ 3 w 19"/>
                  <a:gd name="T3" fmla="*/ 18 h 48"/>
                  <a:gd name="T4" fmla="*/ 7 w 19"/>
                  <a:gd name="T5" fmla="*/ 26 h 48"/>
                  <a:gd name="T6" fmla="*/ 16 w 19"/>
                  <a:gd name="T7" fmla="*/ 48 h 48"/>
                  <a:gd name="T8" fmla="*/ 11 w 19"/>
                  <a:gd name="T9" fmla="*/ 21 h 48"/>
                  <a:gd name="T10" fmla="*/ 7 w 19"/>
                  <a:gd name="T11" fmla="*/ 8 h 48"/>
                  <a:gd name="T12" fmla="*/ 3 w 1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8">
                    <a:moveTo>
                      <a:pt x="0" y="1"/>
                    </a:moveTo>
                    <a:cubicBezTo>
                      <a:pt x="4" y="6"/>
                      <a:pt x="2" y="12"/>
                      <a:pt x="3" y="18"/>
                    </a:cubicBezTo>
                    <a:cubicBezTo>
                      <a:pt x="3" y="22"/>
                      <a:pt x="4" y="23"/>
                      <a:pt x="7" y="26"/>
                    </a:cubicBezTo>
                    <a:cubicBezTo>
                      <a:pt x="13" y="33"/>
                      <a:pt x="12" y="42"/>
                      <a:pt x="16" y="48"/>
                    </a:cubicBezTo>
                    <a:cubicBezTo>
                      <a:pt x="19" y="40"/>
                      <a:pt x="13" y="29"/>
                      <a:pt x="11" y="21"/>
                    </a:cubicBezTo>
                    <a:cubicBezTo>
                      <a:pt x="10" y="17"/>
                      <a:pt x="9" y="12"/>
                      <a:pt x="7" y="8"/>
                    </a:cubicBezTo>
                    <a:cubicBezTo>
                      <a:pt x="5" y="5"/>
                      <a:pt x="2" y="4"/>
                      <a:pt x="3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7" name="Freeform 164">
                <a:extLst>
                  <a:ext uri="{FF2B5EF4-FFF2-40B4-BE49-F238E27FC236}">
                    <a16:creationId xmlns:a16="http://schemas.microsoft.com/office/drawing/2014/main" id="{4D0942A7-FC1A-80EF-1696-DFD18B6C7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2" y="2622"/>
                <a:ext cx="87" cy="117"/>
              </a:xfrm>
              <a:custGeom>
                <a:avLst/>
                <a:gdLst>
                  <a:gd name="T0" fmla="*/ 1 w 35"/>
                  <a:gd name="T1" fmla="*/ 0 h 44"/>
                  <a:gd name="T2" fmla="*/ 5 w 35"/>
                  <a:gd name="T3" fmla="*/ 15 h 44"/>
                  <a:gd name="T4" fmla="*/ 9 w 35"/>
                  <a:gd name="T5" fmla="*/ 18 h 44"/>
                  <a:gd name="T6" fmla="*/ 11 w 35"/>
                  <a:gd name="T7" fmla="*/ 27 h 44"/>
                  <a:gd name="T8" fmla="*/ 15 w 35"/>
                  <a:gd name="T9" fmla="*/ 27 h 44"/>
                  <a:gd name="T10" fmla="*/ 24 w 35"/>
                  <a:gd name="T11" fmla="*/ 32 h 44"/>
                  <a:gd name="T12" fmla="*/ 35 w 35"/>
                  <a:gd name="T13" fmla="*/ 44 h 44"/>
                  <a:gd name="T14" fmla="*/ 19 w 35"/>
                  <a:gd name="T15" fmla="*/ 22 h 44"/>
                  <a:gd name="T16" fmla="*/ 9 w 35"/>
                  <a:gd name="T17" fmla="*/ 12 h 44"/>
                  <a:gd name="T18" fmla="*/ 0 w 35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44">
                    <a:moveTo>
                      <a:pt x="1" y="0"/>
                    </a:moveTo>
                    <a:cubicBezTo>
                      <a:pt x="4" y="5"/>
                      <a:pt x="3" y="11"/>
                      <a:pt x="5" y="15"/>
                    </a:cubicBezTo>
                    <a:cubicBezTo>
                      <a:pt x="6" y="16"/>
                      <a:pt x="8" y="17"/>
                      <a:pt x="9" y="18"/>
                    </a:cubicBezTo>
                    <a:cubicBezTo>
                      <a:pt x="10" y="20"/>
                      <a:pt x="9" y="25"/>
                      <a:pt x="11" y="27"/>
                    </a:cubicBezTo>
                    <a:cubicBezTo>
                      <a:pt x="12" y="29"/>
                      <a:pt x="13" y="27"/>
                      <a:pt x="15" y="27"/>
                    </a:cubicBezTo>
                    <a:cubicBezTo>
                      <a:pt x="18" y="28"/>
                      <a:pt x="21" y="29"/>
                      <a:pt x="24" y="32"/>
                    </a:cubicBezTo>
                    <a:cubicBezTo>
                      <a:pt x="28" y="35"/>
                      <a:pt x="31" y="40"/>
                      <a:pt x="35" y="44"/>
                    </a:cubicBezTo>
                    <a:cubicBezTo>
                      <a:pt x="30" y="36"/>
                      <a:pt x="25" y="29"/>
                      <a:pt x="19" y="22"/>
                    </a:cubicBezTo>
                    <a:cubicBezTo>
                      <a:pt x="15" y="18"/>
                      <a:pt x="12" y="15"/>
                      <a:pt x="9" y="12"/>
                    </a:cubicBezTo>
                    <a:cubicBezTo>
                      <a:pt x="6" y="8"/>
                      <a:pt x="4" y="3"/>
                      <a:pt x="0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8" name="Freeform 165">
                <a:extLst>
                  <a:ext uri="{FF2B5EF4-FFF2-40B4-BE49-F238E27FC236}">
                    <a16:creationId xmlns:a16="http://schemas.microsoft.com/office/drawing/2014/main" id="{C891C85A-9606-A4B8-4410-81CCFEDBB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355"/>
                <a:ext cx="32" cy="155"/>
              </a:xfrm>
              <a:custGeom>
                <a:avLst/>
                <a:gdLst>
                  <a:gd name="T0" fmla="*/ 4 w 13"/>
                  <a:gd name="T1" fmla="*/ 2 h 58"/>
                  <a:gd name="T2" fmla="*/ 3 w 13"/>
                  <a:gd name="T3" fmla="*/ 31 h 58"/>
                  <a:gd name="T4" fmla="*/ 1 w 13"/>
                  <a:gd name="T5" fmla="*/ 58 h 58"/>
                  <a:gd name="T6" fmla="*/ 8 w 13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4" y="2"/>
                    </a:moveTo>
                    <a:cubicBezTo>
                      <a:pt x="0" y="10"/>
                      <a:pt x="3" y="21"/>
                      <a:pt x="3" y="31"/>
                    </a:cubicBezTo>
                    <a:cubicBezTo>
                      <a:pt x="3" y="40"/>
                      <a:pt x="1" y="49"/>
                      <a:pt x="1" y="58"/>
                    </a:cubicBezTo>
                    <a:cubicBezTo>
                      <a:pt x="13" y="46"/>
                      <a:pt x="8" y="16"/>
                      <a:pt x="8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89" name="Freeform 166">
                <a:extLst>
                  <a:ext uri="{FF2B5EF4-FFF2-40B4-BE49-F238E27FC236}">
                    <a16:creationId xmlns:a16="http://schemas.microsoft.com/office/drawing/2014/main" id="{53A01EE6-7F9D-6A8B-E71D-7B7916152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2520"/>
                <a:ext cx="62" cy="75"/>
              </a:xfrm>
              <a:custGeom>
                <a:avLst/>
                <a:gdLst>
                  <a:gd name="T0" fmla="*/ 0 w 25"/>
                  <a:gd name="T1" fmla="*/ 17 h 28"/>
                  <a:gd name="T2" fmla="*/ 5 w 25"/>
                  <a:gd name="T3" fmla="*/ 28 h 28"/>
                  <a:gd name="T4" fmla="*/ 13 w 25"/>
                  <a:gd name="T5" fmla="*/ 0 h 28"/>
                  <a:gd name="T6" fmla="*/ 0 w 25"/>
                  <a:gd name="T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21"/>
                      <a:pt x="2" y="25"/>
                      <a:pt x="5" y="28"/>
                    </a:cubicBezTo>
                    <a:cubicBezTo>
                      <a:pt x="12" y="21"/>
                      <a:pt x="25" y="6"/>
                      <a:pt x="13" y="0"/>
                    </a:cubicBezTo>
                    <a:cubicBezTo>
                      <a:pt x="7" y="3"/>
                      <a:pt x="4" y="9"/>
                      <a:pt x="0" y="14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0" name="Freeform 167">
                <a:extLst>
                  <a:ext uri="{FF2B5EF4-FFF2-40B4-BE49-F238E27FC236}">
                    <a16:creationId xmlns:a16="http://schemas.microsoft.com/office/drawing/2014/main" id="{2CA741E3-1C28-2643-2358-6188D602F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2" y="2366"/>
                <a:ext cx="22" cy="21"/>
              </a:xfrm>
              <a:custGeom>
                <a:avLst/>
                <a:gdLst>
                  <a:gd name="T0" fmla="*/ 0 w 9"/>
                  <a:gd name="T1" fmla="*/ 7 h 8"/>
                  <a:gd name="T2" fmla="*/ 9 w 9"/>
                  <a:gd name="T3" fmla="*/ 6 h 8"/>
                  <a:gd name="T4" fmla="*/ 7 w 9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7"/>
                    </a:moveTo>
                    <a:cubicBezTo>
                      <a:pt x="3" y="8"/>
                      <a:pt x="7" y="8"/>
                      <a:pt x="9" y="6"/>
                    </a:cubicBezTo>
                    <a:cubicBezTo>
                      <a:pt x="7" y="4"/>
                      <a:pt x="8" y="2"/>
                      <a:pt x="7" y="0"/>
                    </a:cubicBezTo>
                  </a:path>
                </a:pathLst>
              </a:custGeom>
              <a:solidFill>
                <a:srgbClr val="F5B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1" name="Freeform 168">
                <a:extLst>
                  <a:ext uri="{FF2B5EF4-FFF2-40B4-BE49-F238E27FC236}">
                    <a16:creationId xmlns:a16="http://schemas.microsoft.com/office/drawing/2014/main" id="{53B7DBD6-519E-EF4E-1886-2941E07A9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2579"/>
                <a:ext cx="88" cy="77"/>
              </a:xfrm>
              <a:custGeom>
                <a:avLst/>
                <a:gdLst>
                  <a:gd name="T0" fmla="*/ 2 w 35"/>
                  <a:gd name="T1" fmla="*/ 15 h 29"/>
                  <a:gd name="T2" fmla="*/ 35 w 35"/>
                  <a:gd name="T3" fmla="*/ 0 h 29"/>
                  <a:gd name="T4" fmla="*/ 24 w 35"/>
                  <a:gd name="T5" fmla="*/ 21 h 29"/>
                  <a:gd name="T6" fmla="*/ 0 w 35"/>
                  <a:gd name="T7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9">
                    <a:moveTo>
                      <a:pt x="2" y="15"/>
                    </a:moveTo>
                    <a:cubicBezTo>
                      <a:pt x="17" y="20"/>
                      <a:pt x="25" y="9"/>
                      <a:pt x="35" y="0"/>
                    </a:cubicBezTo>
                    <a:cubicBezTo>
                      <a:pt x="33" y="7"/>
                      <a:pt x="30" y="16"/>
                      <a:pt x="24" y="21"/>
                    </a:cubicBezTo>
                    <a:cubicBezTo>
                      <a:pt x="18" y="27"/>
                      <a:pt x="4" y="29"/>
                      <a:pt x="0" y="2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2" name="Freeform 169">
                <a:extLst>
                  <a:ext uri="{FF2B5EF4-FFF2-40B4-BE49-F238E27FC236}">
                    <a16:creationId xmlns:a16="http://schemas.microsoft.com/office/drawing/2014/main" id="{7DDF8F32-A1B4-A301-A189-6670A761C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2475"/>
                <a:ext cx="35" cy="43"/>
              </a:xfrm>
              <a:custGeom>
                <a:avLst/>
                <a:gdLst>
                  <a:gd name="T0" fmla="*/ 0 w 14"/>
                  <a:gd name="T1" fmla="*/ 12 h 16"/>
                  <a:gd name="T2" fmla="*/ 14 w 14"/>
                  <a:gd name="T3" fmla="*/ 0 h 16"/>
                  <a:gd name="T4" fmla="*/ 6 w 14"/>
                  <a:gd name="T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12"/>
                    </a:moveTo>
                    <a:cubicBezTo>
                      <a:pt x="7" y="16"/>
                      <a:pt x="13" y="6"/>
                      <a:pt x="14" y="0"/>
                    </a:cubicBezTo>
                    <a:cubicBezTo>
                      <a:pt x="11" y="0"/>
                      <a:pt x="8" y="0"/>
                      <a:pt x="6" y="2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3" name="Freeform 170">
                <a:extLst>
                  <a:ext uri="{FF2B5EF4-FFF2-40B4-BE49-F238E27FC236}">
                    <a16:creationId xmlns:a16="http://schemas.microsoft.com/office/drawing/2014/main" id="{7E61D189-DB1B-857E-673F-BBA525988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" y="2390"/>
                <a:ext cx="20" cy="26"/>
              </a:xfrm>
              <a:custGeom>
                <a:avLst/>
                <a:gdLst>
                  <a:gd name="T0" fmla="*/ 0 w 8"/>
                  <a:gd name="T1" fmla="*/ 10 h 10"/>
                  <a:gd name="T2" fmla="*/ 8 w 8"/>
                  <a:gd name="T3" fmla="*/ 2 h 10"/>
                  <a:gd name="T4" fmla="*/ 5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4" y="8"/>
                      <a:pt x="7" y="6"/>
                      <a:pt x="8" y="2"/>
                    </a:cubicBezTo>
                    <a:cubicBezTo>
                      <a:pt x="7" y="1"/>
                      <a:pt x="6" y="1"/>
                      <a:pt x="5" y="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4" name="Freeform 171">
                <a:extLst>
                  <a:ext uri="{FF2B5EF4-FFF2-40B4-BE49-F238E27FC236}">
                    <a16:creationId xmlns:a16="http://schemas.microsoft.com/office/drawing/2014/main" id="{E222EB29-8C09-0B81-AA00-BC5E0B277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2456"/>
                <a:ext cx="45" cy="128"/>
              </a:xfrm>
              <a:custGeom>
                <a:avLst/>
                <a:gdLst>
                  <a:gd name="T0" fmla="*/ 6 w 18"/>
                  <a:gd name="T1" fmla="*/ 0 h 48"/>
                  <a:gd name="T2" fmla="*/ 1 w 18"/>
                  <a:gd name="T3" fmla="*/ 48 h 48"/>
                  <a:gd name="T4" fmla="*/ 17 w 18"/>
                  <a:gd name="T5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48">
                    <a:moveTo>
                      <a:pt x="6" y="0"/>
                    </a:moveTo>
                    <a:cubicBezTo>
                      <a:pt x="18" y="12"/>
                      <a:pt x="0" y="33"/>
                      <a:pt x="1" y="48"/>
                    </a:cubicBezTo>
                    <a:cubicBezTo>
                      <a:pt x="5" y="37"/>
                      <a:pt x="15" y="20"/>
                      <a:pt x="17" y="8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5" name="Freeform 172">
                <a:extLst>
                  <a:ext uri="{FF2B5EF4-FFF2-40B4-BE49-F238E27FC236}">
                    <a16:creationId xmlns:a16="http://schemas.microsoft.com/office/drawing/2014/main" id="{38ACB219-4EA5-6985-1748-F80DABE1E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" y="2374"/>
                <a:ext cx="37" cy="53"/>
              </a:xfrm>
              <a:custGeom>
                <a:avLst/>
                <a:gdLst>
                  <a:gd name="T0" fmla="*/ 0 w 15"/>
                  <a:gd name="T1" fmla="*/ 18 h 20"/>
                  <a:gd name="T2" fmla="*/ 15 w 15"/>
                  <a:gd name="T3" fmla="*/ 6 h 20"/>
                  <a:gd name="T4" fmla="*/ 4 w 15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0" y="18"/>
                    </a:moveTo>
                    <a:cubicBezTo>
                      <a:pt x="0" y="11"/>
                      <a:pt x="8" y="0"/>
                      <a:pt x="15" y="6"/>
                    </a:cubicBezTo>
                    <a:cubicBezTo>
                      <a:pt x="9" y="9"/>
                      <a:pt x="6" y="14"/>
                      <a:pt x="4" y="20"/>
                    </a:cubicBezTo>
                  </a:path>
                </a:pathLst>
              </a:custGeom>
              <a:solidFill>
                <a:srgbClr val="FE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6" name="Freeform 173">
                <a:extLst>
                  <a:ext uri="{FF2B5EF4-FFF2-40B4-BE49-F238E27FC236}">
                    <a16:creationId xmlns:a16="http://schemas.microsoft.com/office/drawing/2014/main" id="{157B0EC4-686A-5870-3B47-FC721D4CB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160"/>
                <a:ext cx="335" cy="83"/>
              </a:xfrm>
              <a:custGeom>
                <a:avLst/>
                <a:gdLst>
                  <a:gd name="T0" fmla="*/ 130 w 134"/>
                  <a:gd name="T1" fmla="*/ 26 h 31"/>
                  <a:gd name="T2" fmla="*/ 134 w 134"/>
                  <a:gd name="T3" fmla="*/ 28 h 31"/>
                  <a:gd name="T4" fmla="*/ 133 w 134"/>
                  <a:gd name="T5" fmla="*/ 26 h 31"/>
                  <a:gd name="T6" fmla="*/ 128 w 134"/>
                  <a:gd name="T7" fmla="*/ 10 h 31"/>
                  <a:gd name="T8" fmla="*/ 21 w 134"/>
                  <a:gd name="T9" fmla="*/ 14 h 31"/>
                  <a:gd name="T10" fmla="*/ 8 w 134"/>
                  <a:gd name="T11" fmla="*/ 15 h 31"/>
                  <a:gd name="T12" fmla="*/ 0 w 134"/>
                  <a:gd name="T13" fmla="*/ 23 h 31"/>
                  <a:gd name="T14" fmla="*/ 7 w 134"/>
                  <a:gd name="T15" fmla="*/ 31 h 31"/>
                  <a:gd name="T16" fmla="*/ 22 w 134"/>
                  <a:gd name="T17" fmla="*/ 29 h 31"/>
                  <a:gd name="T18" fmla="*/ 130 w 134"/>
                  <a:gd name="T19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31">
                    <a:moveTo>
                      <a:pt x="130" y="26"/>
                    </a:moveTo>
                    <a:cubicBezTo>
                      <a:pt x="131" y="27"/>
                      <a:pt x="132" y="27"/>
                      <a:pt x="134" y="28"/>
                    </a:cubicBezTo>
                    <a:cubicBezTo>
                      <a:pt x="134" y="27"/>
                      <a:pt x="134" y="26"/>
                      <a:pt x="133" y="26"/>
                    </a:cubicBezTo>
                    <a:cubicBezTo>
                      <a:pt x="130" y="20"/>
                      <a:pt x="129" y="15"/>
                      <a:pt x="128" y="10"/>
                    </a:cubicBezTo>
                    <a:cubicBezTo>
                      <a:pt x="89" y="0"/>
                      <a:pt x="38" y="12"/>
                      <a:pt x="21" y="14"/>
                    </a:cubicBezTo>
                    <a:cubicBezTo>
                      <a:pt x="15" y="14"/>
                      <a:pt x="10" y="16"/>
                      <a:pt x="8" y="15"/>
                    </a:cubicBezTo>
                    <a:cubicBezTo>
                      <a:pt x="4" y="15"/>
                      <a:pt x="0" y="18"/>
                      <a:pt x="0" y="23"/>
                    </a:cubicBezTo>
                    <a:cubicBezTo>
                      <a:pt x="0" y="27"/>
                      <a:pt x="3" y="31"/>
                      <a:pt x="7" y="31"/>
                    </a:cubicBezTo>
                    <a:cubicBezTo>
                      <a:pt x="11" y="31"/>
                      <a:pt x="15" y="30"/>
                      <a:pt x="22" y="29"/>
                    </a:cubicBezTo>
                    <a:cubicBezTo>
                      <a:pt x="41" y="28"/>
                      <a:pt x="90" y="14"/>
                      <a:pt x="130" y="26"/>
                    </a:cubicBezTo>
                    <a:close/>
                  </a:path>
                </a:pathLst>
              </a:custGeom>
              <a:solidFill>
                <a:srgbClr val="FC9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/>
              </a:p>
            </p:txBody>
          </p:sp>
          <p:sp>
            <p:nvSpPr>
              <p:cNvPr id="5097" name="Freeform 174">
                <a:extLst>
                  <a:ext uri="{FF2B5EF4-FFF2-40B4-BE49-F238E27FC236}">
                    <a16:creationId xmlns:a16="http://schemas.microsoft.com/office/drawing/2014/main" id="{FC06F04E-74CC-B44B-3D6E-1AD26EA79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7" y="2208"/>
                <a:ext cx="80" cy="187"/>
              </a:xfrm>
              <a:custGeom>
                <a:avLst/>
                <a:gdLst>
                  <a:gd name="T0" fmla="*/ 32 w 32"/>
                  <a:gd name="T1" fmla="*/ 69 h 70"/>
                  <a:gd name="T2" fmla="*/ 2 w 32"/>
                  <a:gd name="T3" fmla="*/ 0 h 70"/>
                  <a:gd name="T4" fmla="*/ 1 w 32"/>
                  <a:gd name="T5" fmla="*/ 0 h 70"/>
                  <a:gd name="T6" fmla="*/ 1 w 32"/>
                  <a:gd name="T7" fmla="*/ 1 h 70"/>
                  <a:gd name="T8" fmla="*/ 3 w 32"/>
                  <a:gd name="T9" fmla="*/ 6 h 70"/>
                  <a:gd name="T10" fmla="*/ 30 w 32"/>
                  <a:gd name="T11" fmla="*/ 70 h 70"/>
                  <a:gd name="T12" fmla="*/ 32 w 32"/>
                  <a:gd name="T13" fmla="*/ 70 h 70"/>
                  <a:gd name="T14" fmla="*/ 32 w 32"/>
                  <a:gd name="T1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70">
                    <a:moveTo>
                      <a:pt x="32" y="69"/>
                    </a:moveTo>
                    <a:cubicBezTo>
                      <a:pt x="15" y="26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3"/>
                      <a:pt x="3" y="6"/>
                    </a:cubicBezTo>
                    <a:cubicBezTo>
                      <a:pt x="7" y="15"/>
                      <a:pt x="18" y="38"/>
                      <a:pt x="30" y="70"/>
                    </a:cubicBezTo>
                    <a:cubicBezTo>
                      <a:pt x="30" y="70"/>
                      <a:pt x="31" y="70"/>
                      <a:pt x="32" y="70"/>
                    </a:cubicBezTo>
                    <a:cubicBezTo>
                      <a:pt x="32" y="70"/>
                      <a:pt x="32" y="69"/>
                      <a:pt x="32" y="6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8" name="Freeform 175">
                <a:extLst>
                  <a:ext uri="{FF2B5EF4-FFF2-40B4-BE49-F238E27FC236}">
                    <a16:creationId xmlns:a16="http://schemas.microsoft.com/office/drawing/2014/main" id="{8E6542AB-E5A6-1435-005C-D18A53478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504"/>
                <a:ext cx="137" cy="638"/>
              </a:xfrm>
              <a:custGeom>
                <a:avLst/>
                <a:gdLst>
                  <a:gd name="T0" fmla="*/ 55 w 55"/>
                  <a:gd name="T1" fmla="*/ 238 h 239"/>
                  <a:gd name="T2" fmla="*/ 21 w 55"/>
                  <a:gd name="T3" fmla="*/ 57 h 239"/>
                  <a:gd name="T4" fmla="*/ 20 w 55"/>
                  <a:gd name="T5" fmla="*/ 57 h 239"/>
                  <a:gd name="T6" fmla="*/ 21 w 55"/>
                  <a:gd name="T7" fmla="*/ 57 h 239"/>
                  <a:gd name="T8" fmla="*/ 2 w 55"/>
                  <a:gd name="T9" fmla="*/ 1 h 239"/>
                  <a:gd name="T10" fmla="*/ 1 w 55"/>
                  <a:gd name="T11" fmla="*/ 1 h 239"/>
                  <a:gd name="T12" fmla="*/ 1 w 55"/>
                  <a:gd name="T13" fmla="*/ 2 h 239"/>
                  <a:gd name="T14" fmla="*/ 19 w 55"/>
                  <a:gd name="T15" fmla="*/ 57 h 239"/>
                  <a:gd name="T16" fmla="*/ 19 w 55"/>
                  <a:gd name="T17" fmla="*/ 57 h 239"/>
                  <a:gd name="T18" fmla="*/ 53 w 55"/>
                  <a:gd name="T19" fmla="*/ 238 h 239"/>
                  <a:gd name="T20" fmla="*/ 54 w 55"/>
                  <a:gd name="T21" fmla="*/ 239 h 239"/>
                  <a:gd name="T22" fmla="*/ 55 w 55"/>
                  <a:gd name="T23" fmla="*/ 2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239">
                    <a:moveTo>
                      <a:pt x="55" y="238"/>
                    </a:moveTo>
                    <a:cubicBezTo>
                      <a:pt x="54" y="186"/>
                      <a:pt x="43" y="124"/>
                      <a:pt x="21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15" y="37"/>
                      <a:pt x="9" y="18"/>
                      <a:pt x="2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7" y="19"/>
                      <a:pt x="13" y="38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41" y="125"/>
                      <a:pt x="52" y="187"/>
                      <a:pt x="53" y="238"/>
                    </a:cubicBezTo>
                    <a:cubicBezTo>
                      <a:pt x="53" y="238"/>
                      <a:pt x="53" y="239"/>
                      <a:pt x="54" y="239"/>
                    </a:cubicBezTo>
                    <a:cubicBezTo>
                      <a:pt x="55" y="239"/>
                      <a:pt x="55" y="238"/>
                      <a:pt x="55" y="23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99" name="Freeform 176">
                <a:extLst>
                  <a:ext uri="{FF2B5EF4-FFF2-40B4-BE49-F238E27FC236}">
                    <a16:creationId xmlns:a16="http://schemas.microsoft.com/office/drawing/2014/main" id="{421E1CE0-77FC-501B-2316-476E4E5AD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3326"/>
                <a:ext cx="32" cy="82"/>
              </a:xfrm>
              <a:custGeom>
                <a:avLst/>
                <a:gdLst>
                  <a:gd name="T0" fmla="*/ 2 w 13"/>
                  <a:gd name="T1" fmla="*/ 31 h 31"/>
                  <a:gd name="T2" fmla="*/ 13 w 13"/>
                  <a:gd name="T3" fmla="*/ 1 h 31"/>
                  <a:gd name="T4" fmla="*/ 12 w 13"/>
                  <a:gd name="T5" fmla="*/ 0 h 31"/>
                  <a:gd name="T6" fmla="*/ 11 w 13"/>
                  <a:gd name="T7" fmla="*/ 1 h 31"/>
                  <a:gd name="T8" fmla="*/ 0 w 13"/>
                  <a:gd name="T9" fmla="*/ 30 h 31"/>
                  <a:gd name="T10" fmla="*/ 0 w 13"/>
                  <a:gd name="T11" fmla="*/ 31 h 31"/>
                  <a:gd name="T12" fmla="*/ 2 w 1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1">
                    <a:moveTo>
                      <a:pt x="2" y="31"/>
                    </a:moveTo>
                    <a:cubicBezTo>
                      <a:pt x="6" y="22"/>
                      <a:pt x="10" y="1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8" y="11"/>
                      <a:pt x="4" y="21"/>
                      <a:pt x="0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1" y="31"/>
                      <a:pt x="1" y="31"/>
                      <a:pt x="2" y="3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0" name="Freeform 177">
                <a:extLst>
                  <a:ext uri="{FF2B5EF4-FFF2-40B4-BE49-F238E27FC236}">
                    <a16:creationId xmlns:a16="http://schemas.microsoft.com/office/drawing/2014/main" id="{CA636A28-2B01-7F96-7613-C3CF93551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518"/>
                <a:ext cx="100" cy="37"/>
              </a:xfrm>
              <a:custGeom>
                <a:avLst/>
                <a:gdLst>
                  <a:gd name="T0" fmla="*/ 2 w 40"/>
                  <a:gd name="T1" fmla="*/ 14 h 14"/>
                  <a:gd name="T2" fmla="*/ 39 w 40"/>
                  <a:gd name="T3" fmla="*/ 2 h 14"/>
                  <a:gd name="T4" fmla="*/ 40 w 40"/>
                  <a:gd name="T5" fmla="*/ 1 h 14"/>
                  <a:gd name="T6" fmla="*/ 38 w 40"/>
                  <a:gd name="T7" fmla="*/ 0 h 14"/>
                  <a:gd name="T8" fmla="*/ 1 w 40"/>
                  <a:gd name="T9" fmla="*/ 12 h 14"/>
                  <a:gd name="T10" fmla="*/ 0 w 40"/>
                  <a:gd name="T11" fmla="*/ 13 h 14"/>
                  <a:gd name="T12" fmla="*/ 2 w 4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2" y="14"/>
                    </a:moveTo>
                    <a:cubicBezTo>
                      <a:pt x="16" y="11"/>
                      <a:pt x="28" y="7"/>
                      <a:pt x="39" y="2"/>
                    </a:cubicBezTo>
                    <a:cubicBezTo>
                      <a:pt x="40" y="2"/>
                      <a:pt x="40" y="1"/>
                      <a:pt x="40" y="1"/>
                    </a:cubicBezTo>
                    <a:cubicBezTo>
                      <a:pt x="40" y="0"/>
                      <a:pt x="39" y="0"/>
                      <a:pt x="38" y="0"/>
                    </a:cubicBezTo>
                    <a:cubicBezTo>
                      <a:pt x="28" y="5"/>
                      <a:pt x="15" y="9"/>
                      <a:pt x="1" y="12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1" y="13"/>
                      <a:pt x="1" y="14"/>
                      <a:pt x="2" y="1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1" name="Freeform 178">
                <a:extLst>
                  <a:ext uri="{FF2B5EF4-FFF2-40B4-BE49-F238E27FC236}">
                    <a16:creationId xmlns:a16="http://schemas.microsoft.com/office/drawing/2014/main" id="{82D6DB72-4570-36A5-5F56-C27742DB9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456"/>
                <a:ext cx="455" cy="107"/>
              </a:xfrm>
              <a:custGeom>
                <a:avLst/>
                <a:gdLst>
                  <a:gd name="T0" fmla="*/ 1 w 182"/>
                  <a:gd name="T1" fmla="*/ 2 h 40"/>
                  <a:gd name="T2" fmla="*/ 77 w 182"/>
                  <a:gd name="T3" fmla="*/ 22 h 40"/>
                  <a:gd name="T4" fmla="*/ 181 w 182"/>
                  <a:gd name="T5" fmla="*/ 40 h 40"/>
                  <a:gd name="T6" fmla="*/ 182 w 182"/>
                  <a:gd name="T7" fmla="*/ 39 h 40"/>
                  <a:gd name="T8" fmla="*/ 181 w 182"/>
                  <a:gd name="T9" fmla="*/ 38 h 40"/>
                  <a:gd name="T10" fmla="*/ 77 w 182"/>
                  <a:gd name="T11" fmla="*/ 20 h 40"/>
                  <a:gd name="T12" fmla="*/ 1 w 182"/>
                  <a:gd name="T13" fmla="*/ 0 h 40"/>
                  <a:gd name="T14" fmla="*/ 0 w 182"/>
                  <a:gd name="T15" fmla="*/ 1 h 40"/>
                  <a:gd name="T16" fmla="*/ 1 w 182"/>
                  <a:gd name="T17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40">
                    <a:moveTo>
                      <a:pt x="1" y="2"/>
                    </a:moveTo>
                    <a:cubicBezTo>
                      <a:pt x="25" y="9"/>
                      <a:pt x="51" y="15"/>
                      <a:pt x="77" y="22"/>
                    </a:cubicBezTo>
                    <a:cubicBezTo>
                      <a:pt x="115" y="32"/>
                      <a:pt x="150" y="38"/>
                      <a:pt x="181" y="40"/>
                    </a:cubicBezTo>
                    <a:cubicBezTo>
                      <a:pt x="181" y="40"/>
                      <a:pt x="182" y="40"/>
                      <a:pt x="182" y="39"/>
                    </a:cubicBezTo>
                    <a:cubicBezTo>
                      <a:pt x="182" y="38"/>
                      <a:pt x="182" y="38"/>
                      <a:pt x="181" y="38"/>
                    </a:cubicBezTo>
                    <a:cubicBezTo>
                      <a:pt x="150" y="36"/>
                      <a:pt x="116" y="30"/>
                      <a:pt x="77" y="20"/>
                    </a:cubicBezTo>
                    <a:cubicBezTo>
                      <a:pt x="51" y="14"/>
                      <a:pt x="26" y="7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2" name="Freeform 179">
                <a:extLst>
                  <a:ext uri="{FF2B5EF4-FFF2-40B4-BE49-F238E27FC236}">
                    <a16:creationId xmlns:a16="http://schemas.microsoft.com/office/drawing/2014/main" id="{76E3B548-5FD2-0457-0CFB-F8C0F465D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363"/>
                <a:ext cx="110" cy="45"/>
              </a:xfrm>
              <a:custGeom>
                <a:avLst/>
                <a:gdLst>
                  <a:gd name="T0" fmla="*/ 0 w 44"/>
                  <a:gd name="T1" fmla="*/ 2 h 17"/>
                  <a:gd name="T2" fmla="*/ 43 w 44"/>
                  <a:gd name="T3" fmla="*/ 17 h 17"/>
                  <a:gd name="T4" fmla="*/ 44 w 44"/>
                  <a:gd name="T5" fmla="*/ 16 h 17"/>
                  <a:gd name="T6" fmla="*/ 43 w 44"/>
                  <a:gd name="T7" fmla="*/ 15 h 17"/>
                  <a:gd name="T8" fmla="*/ 1 w 44"/>
                  <a:gd name="T9" fmla="*/ 0 h 17"/>
                  <a:gd name="T10" fmla="*/ 0 w 44"/>
                  <a:gd name="T11" fmla="*/ 1 h 17"/>
                  <a:gd name="T12" fmla="*/ 0 w 44"/>
                  <a:gd name="T1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7">
                    <a:moveTo>
                      <a:pt x="0" y="2"/>
                    </a:moveTo>
                    <a:cubicBezTo>
                      <a:pt x="14" y="7"/>
                      <a:pt x="28" y="12"/>
                      <a:pt x="43" y="17"/>
                    </a:cubicBezTo>
                    <a:cubicBezTo>
                      <a:pt x="43" y="17"/>
                      <a:pt x="44" y="16"/>
                      <a:pt x="44" y="16"/>
                    </a:cubicBezTo>
                    <a:cubicBezTo>
                      <a:pt x="44" y="15"/>
                      <a:pt x="44" y="15"/>
                      <a:pt x="43" y="15"/>
                    </a:cubicBezTo>
                    <a:cubicBezTo>
                      <a:pt x="29" y="10"/>
                      <a:pt x="15" y="5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3" name="Freeform 180">
                <a:extLst>
                  <a:ext uri="{FF2B5EF4-FFF2-40B4-BE49-F238E27FC236}">
                    <a16:creationId xmlns:a16="http://schemas.microsoft.com/office/drawing/2014/main" id="{32067AB8-1187-37FB-3CDC-D3908BBD5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163"/>
                <a:ext cx="113" cy="107"/>
              </a:xfrm>
              <a:custGeom>
                <a:avLst/>
                <a:gdLst>
                  <a:gd name="T0" fmla="*/ 0 w 45"/>
                  <a:gd name="T1" fmla="*/ 1 h 40"/>
                  <a:gd name="T2" fmla="*/ 43 w 45"/>
                  <a:gd name="T3" fmla="*/ 39 h 40"/>
                  <a:gd name="T4" fmla="*/ 44 w 45"/>
                  <a:gd name="T5" fmla="*/ 39 h 40"/>
                  <a:gd name="T6" fmla="*/ 44 w 45"/>
                  <a:gd name="T7" fmla="*/ 38 h 40"/>
                  <a:gd name="T8" fmla="*/ 2 w 45"/>
                  <a:gd name="T9" fmla="*/ 0 h 40"/>
                  <a:gd name="T10" fmla="*/ 0 w 45"/>
                  <a:gd name="T11" fmla="*/ 0 h 40"/>
                  <a:gd name="T12" fmla="*/ 0 w 45"/>
                  <a:gd name="T13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0">
                    <a:moveTo>
                      <a:pt x="0" y="1"/>
                    </a:moveTo>
                    <a:cubicBezTo>
                      <a:pt x="14" y="17"/>
                      <a:pt x="29" y="30"/>
                      <a:pt x="43" y="39"/>
                    </a:cubicBezTo>
                    <a:cubicBezTo>
                      <a:pt x="43" y="40"/>
                      <a:pt x="44" y="39"/>
                      <a:pt x="44" y="39"/>
                    </a:cubicBezTo>
                    <a:cubicBezTo>
                      <a:pt x="45" y="39"/>
                      <a:pt x="44" y="38"/>
                      <a:pt x="44" y="38"/>
                    </a:cubicBezTo>
                    <a:cubicBezTo>
                      <a:pt x="30" y="28"/>
                      <a:pt x="16" y="16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4" name="Freeform 181">
                <a:extLst>
                  <a:ext uri="{FF2B5EF4-FFF2-40B4-BE49-F238E27FC236}">
                    <a16:creationId xmlns:a16="http://schemas.microsoft.com/office/drawing/2014/main" id="{72A1FB75-B460-503E-242B-983A940E2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406"/>
                <a:ext cx="170" cy="245"/>
              </a:xfrm>
              <a:custGeom>
                <a:avLst/>
                <a:gdLst>
                  <a:gd name="T0" fmla="*/ 67 w 68"/>
                  <a:gd name="T1" fmla="*/ 12 h 92"/>
                  <a:gd name="T2" fmla="*/ 67 w 68"/>
                  <a:gd name="T3" fmla="*/ 11 h 92"/>
                  <a:gd name="T4" fmla="*/ 24 w 68"/>
                  <a:gd name="T5" fmla="*/ 0 h 92"/>
                  <a:gd name="T6" fmla="*/ 24 w 68"/>
                  <a:gd name="T7" fmla="*/ 0 h 92"/>
                  <a:gd name="T8" fmla="*/ 11 w 68"/>
                  <a:gd name="T9" fmla="*/ 8 h 92"/>
                  <a:gd name="T10" fmla="*/ 7 w 68"/>
                  <a:gd name="T11" fmla="*/ 24 h 92"/>
                  <a:gd name="T12" fmla="*/ 12 w 68"/>
                  <a:gd name="T13" fmla="*/ 39 h 92"/>
                  <a:gd name="T14" fmla="*/ 12 w 68"/>
                  <a:gd name="T15" fmla="*/ 39 h 92"/>
                  <a:gd name="T16" fmla="*/ 48 w 68"/>
                  <a:gd name="T17" fmla="*/ 49 h 92"/>
                  <a:gd name="T18" fmla="*/ 48 w 68"/>
                  <a:gd name="T19" fmla="*/ 48 h 92"/>
                  <a:gd name="T20" fmla="*/ 48 w 68"/>
                  <a:gd name="T21" fmla="*/ 47 h 92"/>
                  <a:gd name="T22" fmla="*/ 11 w 68"/>
                  <a:gd name="T23" fmla="*/ 48 h 92"/>
                  <a:gd name="T24" fmla="*/ 10 w 68"/>
                  <a:gd name="T25" fmla="*/ 48 h 92"/>
                  <a:gd name="T26" fmla="*/ 3 w 68"/>
                  <a:gd name="T27" fmla="*/ 56 h 92"/>
                  <a:gd name="T28" fmla="*/ 0 w 68"/>
                  <a:gd name="T29" fmla="*/ 69 h 92"/>
                  <a:gd name="T30" fmla="*/ 3 w 68"/>
                  <a:gd name="T31" fmla="*/ 82 h 92"/>
                  <a:gd name="T32" fmla="*/ 13 w 68"/>
                  <a:gd name="T33" fmla="*/ 90 h 92"/>
                  <a:gd name="T34" fmla="*/ 14 w 68"/>
                  <a:gd name="T35" fmla="*/ 90 h 92"/>
                  <a:gd name="T36" fmla="*/ 67 w 68"/>
                  <a:gd name="T37" fmla="*/ 92 h 92"/>
                  <a:gd name="T38" fmla="*/ 68 w 68"/>
                  <a:gd name="T39" fmla="*/ 92 h 92"/>
                  <a:gd name="T40" fmla="*/ 68 w 68"/>
                  <a:gd name="T41" fmla="*/ 91 h 92"/>
                  <a:gd name="T42" fmla="*/ 68 w 68"/>
                  <a:gd name="T43" fmla="*/ 45 h 92"/>
                  <a:gd name="T44" fmla="*/ 68 w 68"/>
                  <a:gd name="T45" fmla="*/ 12 h 92"/>
                  <a:gd name="T46" fmla="*/ 67 w 68"/>
                  <a:gd name="T47" fmla="*/ 11 h 92"/>
                  <a:gd name="T48" fmla="*/ 67 w 68"/>
                  <a:gd name="T49" fmla="*/ 12 h 92"/>
                  <a:gd name="T50" fmla="*/ 66 w 68"/>
                  <a:gd name="T51" fmla="*/ 12 h 92"/>
                  <a:gd name="T52" fmla="*/ 66 w 68"/>
                  <a:gd name="T53" fmla="*/ 45 h 92"/>
                  <a:gd name="T54" fmla="*/ 66 w 68"/>
                  <a:gd name="T55" fmla="*/ 91 h 92"/>
                  <a:gd name="T56" fmla="*/ 67 w 68"/>
                  <a:gd name="T57" fmla="*/ 91 h 92"/>
                  <a:gd name="T58" fmla="*/ 67 w 68"/>
                  <a:gd name="T59" fmla="*/ 90 h 92"/>
                  <a:gd name="T60" fmla="*/ 14 w 68"/>
                  <a:gd name="T61" fmla="*/ 88 h 92"/>
                  <a:gd name="T62" fmla="*/ 14 w 68"/>
                  <a:gd name="T63" fmla="*/ 89 h 92"/>
                  <a:gd name="T64" fmla="*/ 14 w 68"/>
                  <a:gd name="T65" fmla="*/ 88 h 92"/>
                  <a:gd name="T66" fmla="*/ 5 w 68"/>
                  <a:gd name="T67" fmla="*/ 81 h 92"/>
                  <a:gd name="T68" fmla="*/ 2 w 68"/>
                  <a:gd name="T69" fmla="*/ 69 h 92"/>
                  <a:gd name="T70" fmla="*/ 5 w 68"/>
                  <a:gd name="T71" fmla="*/ 57 h 92"/>
                  <a:gd name="T72" fmla="*/ 11 w 68"/>
                  <a:gd name="T73" fmla="*/ 50 h 92"/>
                  <a:gd name="T74" fmla="*/ 11 w 68"/>
                  <a:gd name="T75" fmla="*/ 49 h 92"/>
                  <a:gd name="T76" fmla="*/ 11 w 68"/>
                  <a:gd name="T77" fmla="*/ 50 h 92"/>
                  <a:gd name="T78" fmla="*/ 48 w 68"/>
                  <a:gd name="T79" fmla="*/ 49 h 92"/>
                  <a:gd name="T80" fmla="*/ 49 w 68"/>
                  <a:gd name="T81" fmla="*/ 48 h 92"/>
                  <a:gd name="T82" fmla="*/ 48 w 68"/>
                  <a:gd name="T83" fmla="*/ 47 h 92"/>
                  <a:gd name="T84" fmla="*/ 34 w 68"/>
                  <a:gd name="T85" fmla="*/ 43 h 92"/>
                  <a:gd name="T86" fmla="*/ 13 w 68"/>
                  <a:gd name="T87" fmla="*/ 37 h 92"/>
                  <a:gd name="T88" fmla="*/ 13 w 68"/>
                  <a:gd name="T89" fmla="*/ 38 h 92"/>
                  <a:gd name="T90" fmla="*/ 13 w 68"/>
                  <a:gd name="T91" fmla="*/ 38 h 92"/>
                  <a:gd name="T92" fmla="*/ 9 w 68"/>
                  <a:gd name="T93" fmla="*/ 24 h 92"/>
                  <a:gd name="T94" fmla="*/ 13 w 68"/>
                  <a:gd name="T95" fmla="*/ 9 h 92"/>
                  <a:gd name="T96" fmla="*/ 24 w 68"/>
                  <a:gd name="T97" fmla="*/ 2 h 92"/>
                  <a:gd name="T98" fmla="*/ 24 w 68"/>
                  <a:gd name="T99" fmla="*/ 1 h 92"/>
                  <a:gd name="T100" fmla="*/ 23 w 68"/>
                  <a:gd name="T101" fmla="*/ 2 h 92"/>
                  <a:gd name="T102" fmla="*/ 67 w 68"/>
                  <a:gd name="T103" fmla="*/ 13 h 92"/>
                  <a:gd name="T104" fmla="*/ 67 w 68"/>
                  <a:gd name="T105" fmla="*/ 12 h 92"/>
                  <a:gd name="T106" fmla="*/ 66 w 68"/>
                  <a:gd name="T107" fmla="*/ 12 h 92"/>
                  <a:gd name="T108" fmla="*/ 67 w 68"/>
                  <a:gd name="T109" fmla="*/ 1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92">
                    <a:moveTo>
                      <a:pt x="67" y="12"/>
                    </a:moveTo>
                    <a:cubicBezTo>
                      <a:pt x="67" y="11"/>
                      <a:pt x="67" y="11"/>
                      <a:pt x="67" y="11"/>
                    </a:cubicBezTo>
                    <a:cubicBezTo>
                      <a:pt x="48" y="7"/>
                      <a:pt x="30" y="2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8" y="0"/>
                      <a:pt x="14" y="4"/>
                      <a:pt x="11" y="8"/>
                    </a:cubicBezTo>
                    <a:cubicBezTo>
                      <a:pt x="8" y="13"/>
                      <a:pt x="7" y="19"/>
                      <a:pt x="7" y="24"/>
                    </a:cubicBezTo>
                    <a:cubicBezTo>
                      <a:pt x="7" y="30"/>
                      <a:pt x="8" y="35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22" y="42"/>
                      <a:pt x="48" y="49"/>
                      <a:pt x="48" y="49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34" y="47"/>
                      <a:pt x="18" y="48"/>
                      <a:pt x="11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7" y="49"/>
                      <a:pt x="4" y="52"/>
                      <a:pt x="3" y="56"/>
                    </a:cubicBezTo>
                    <a:cubicBezTo>
                      <a:pt x="1" y="60"/>
                      <a:pt x="0" y="64"/>
                      <a:pt x="0" y="69"/>
                    </a:cubicBezTo>
                    <a:cubicBezTo>
                      <a:pt x="0" y="74"/>
                      <a:pt x="1" y="79"/>
                      <a:pt x="3" y="82"/>
                    </a:cubicBezTo>
                    <a:cubicBezTo>
                      <a:pt x="5" y="86"/>
                      <a:pt x="9" y="89"/>
                      <a:pt x="13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30" y="91"/>
                      <a:pt x="51" y="92"/>
                      <a:pt x="67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76"/>
                      <a:pt x="68" y="60"/>
                      <a:pt x="68" y="45"/>
                    </a:cubicBezTo>
                    <a:cubicBezTo>
                      <a:pt x="68" y="34"/>
                      <a:pt x="68" y="23"/>
                      <a:pt x="68" y="12"/>
                    </a:cubicBezTo>
                    <a:cubicBezTo>
                      <a:pt x="68" y="12"/>
                      <a:pt x="68" y="11"/>
                      <a:pt x="67" y="11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23"/>
                      <a:pt x="66" y="34"/>
                      <a:pt x="66" y="45"/>
                    </a:cubicBezTo>
                    <a:cubicBezTo>
                      <a:pt x="66" y="60"/>
                      <a:pt x="66" y="76"/>
                      <a:pt x="66" y="91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51" y="90"/>
                      <a:pt x="30" y="89"/>
                      <a:pt x="14" y="88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0" y="87"/>
                      <a:pt x="7" y="85"/>
                      <a:pt x="5" y="81"/>
                    </a:cubicBezTo>
                    <a:cubicBezTo>
                      <a:pt x="3" y="78"/>
                      <a:pt x="2" y="73"/>
                      <a:pt x="2" y="69"/>
                    </a:cubicBezTo>
                    <a:cubicBezTo>
                      <a:pt x="2" y="65"/>
                      <a:pt x="3" y="60"/>
                      <a:pt x="5" y="57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8" y="50"/>
                      <a:pt x="34" y="49"/>
                      <a:pt x="48" y="49"/>
                    </a:cubicBezTo>
                    <a:cubicBezTo>
                      <a:pt x="48" y="49"/>
                      <a:pt x="49" y="49"/>
                      <a:pt x="49" y="48"/>
                    </a:cubicBezTo>
                    <a:cubicBezTo>
                      <a:pt x="49" y="48"/>
                      <a:pt x="49" y="47"/>
                      <a:pt x="48" y="47"/>
                    </a:cubicBezTo>
                    <a:cubicBezTo>
                      <a:pt x="48" y="47"/>
                      <a:pt x="42" y="45"/>
                      <a:pt x="34" y="43"/>
                    </a:cubicBezTo>
                    <a:cubicBezTo>
                      <a:pt x="27" y="41"/>
                      <a:pt x="18" y="39"/>
                      <a:pt x="13" y="3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4"/>
                      <a:pt x="9" y="29"/>
                      <a:pt x="9" y="24"/>
                    </a:cubicBezTo>
                    <a:cubicBezTo>
                      <a:pt x="9" y="19"/>
                      <a:pt x="10" y="14"/>
                      <a:pt x="13" y="9"/>
                    </a:cubicBezTo>
                    <a:cubicBezTo>
                      <a:pt x="16" y="5"/>
                      <a:pt x="19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30" y="4"/>
                      <a:pt x="47" y="9"/>
                      <a:pt x="67" y="13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7" y="12"/>
                      <a:pt x="67" y="12"/>
                      <a:pt x="67" y="1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5" name="Freeform 182">
                <a:extLst>
                  <a:ext uri="{FF2B5EF4-FFF2-40B4-BE49-F238E27FC236}">
                    <a16:creationId xmlns:a16="http://schemas.microsoft.com/office/drawing/2014/main" id="{FFA5F7AB-473E-B45F-EA3A-28C045252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1243"/>
                <a:ext cx="283" cy="80"/>
              </a:xfrm>
              <a:custGeom>
                <a:avLst/>
                <a:gdLst>
                  <a:gd name="T0" fmla="*/ 1 w 113"/>
                  <a:gd name="T1" fmla="*/ 15 h 30"/>
                  <a:gd name="T2" fmla="*/ 2 w 113"/>
                  <a:gd name="T3" fmla="*/ 15 h 30"/>
                  <a:gd name="T4" fmla="*/ 3 w 113"/>
                  <a:gd name="T5" fmla="*/ 12 h 30"/>
                  <a:gd name="T6" fmla="*/ 21 w 113"/>
                  <a:gd name="T7" fmla="*/ 5 h 30"/>
                  <a:gd name="T8" fmla="*/ 57 w 113"/>
                  <a:gd name="T9" fmla="*/ 2 h 30"/>
                  <a:gd name="T10" fmla="*/ 96 w 113"/>
                  <a:gd name="T11" fmla="*/ 6 h 30"/>
                  <a:gd name="T12" fmla="*/ 107 w 113"/>
                  <a:gd name="T13" fmla="*/ 10 h 30"/>
                  <a:gd name="T14" fmla="*/ 110 w 113"/>
                  <a:gd name="T15" fmla="*/ 12 h 30"/>
                  <a:gd name="T16" fmla="*/ 111 w 113"/>
                  <a:gd name="T17" fmla="*/ 15 h 30"/>
                  <a:gd name="T18" fmla="*/ 110 w 113"/>
                  <a:gd name="T19" fmla="*/ 17 h 30"/>
                  <a:gd name="T20" fmla="*/ 92 w 113"/>
                  <a:gd name="T21" fmla="*/ 25 h 30"/>
                  <a:gd name="T22" fmla="*/ 57 w 113"/>
                  <a:gd name="T23" fmla="*/ 28 h 30"/>
                  <a:gd name="T24" fmla="*/ 18 w 113"/>
                  <a:gd name="T25" fmla="*/ 24 h 30"/>
                  <a:gd name="T26" fmla="*/ 6 w 113"/>
                  <a:gd name="T27" fmla="*/ 19 h 30"/>
                  <a:gd name="T28" fmla="*/ 3 w 113"/>
                  <a:gd name="T29" fmla="*/ 17 h 30"/>
                  <a:gd name="T30" fmla="*/ 2 w 113"/>
                  <a:gd name="T31" fmla="*/ 15 h 30"/>
                  <a:gd name="T32" fmla="*/ 1 w 113"/>
                  <a:gd name="T33" fmla="*/ 15 h 30"/>
                  <a:gd name="T34" fmla="*/ 0 w 113"/>
                  <a:gd name="T35" fmla="*/ 15 h 30"/>
                  <a:gd name="T36" fmla="*/ 1 w 113"/>
                  <a:gd name="T37" fmla="*/ 18 h 30"/>
                  <a:gd name="T38" fmla="*/ 21 w 113"/>
                  <a:gd name="T39" fmla="*/ 26 h 30"/>
                  <a:gd name="T40" fmla="*/ 57 w 113"/>
                  <a:gd name="T41" fmla="*/ 30 h 30"/>
                  <a:gd name="T42" fmla="*/ 96 w 113"/>
                  <a:gd name="T43" fmla="*/ 26 h 30"/>
                  <a:gd name="T44" fmla="*/ 108 w 113"/>
                  <a:gd name="T45" fmla="*/ 21 h 30"/>
                  <a:gd name="T46" fmla="*/ 112 w 113"/>
                  <a:gd name="T47" fmla="*/ 18 h 30"/>
                  <a:gd name="T48" fmla="*/ 113 w 113"/>
                  <a:gd name="T49" fmla="*/ 15 h 30"/>
                  <a:gd name="T50" fmla="*/ 112 w 113"/>
                  <a:gd name="T51" fmla="*/ 11 h 30"/>
                  <a:gd name="T52" fmla="*/ 92 w 113"/>
                  <a:gd name="T53" fmla="*/ 3 h 30"/>
                  <a:gd name="T54" fmla="*/ 57 w 113"/>
                  <a:gd name="T55" fmla="*/ 0 h 30"/>
                  <a:gd name="T56" fmla="*/ 17 w 113"/>
                  <a:gd name="T57" fmla="*/ 4 h 30"/>
                  <a:gd name="T58" fmla="*/ 5 w 113"/>
                  <a:gd name="T59" fmla="*/ 8 h 30"/>
                  <a:gd name="T60" fmla="*/ 1 w 113"/>
                  <a:gd name="T61" fmla="*/ 11 h 30"/>
                  <a:gd name="T62" fmla="*/ 0 w 113"/>
                  <a:gd name="T63" fmla="*/ 15 h 30"/>
                  <a:gd name="T64" fmla="*/ 1 w 113"/>
                  <a:gd name="T6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30">
                    <a:moveTo>
                      <a:pt x="1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3"/>
                      <a:pt x="3" y="12"/>
                    </a:cubicBezTo>
                    <a:cubicBezTo>
                      <a:pt x="5" y="10"/>
                      <a:pt x="12" y="7"/>
                      <a:pt x="21" y="5"/>
                    </a:cubicBezTo>
                    <a:cubicBezTo>
                      <a:pt x="31" y="3"/>
                      <a:pt x="43" y="2"/>
                      <a:pt x="57" y="2"/>
                    </a:cubicBezTo>
                    <a:cubicBezTo>
                      <a:pt x="72" y="2"/>
                      <a:pt x="86" y="3"/>
                      <a:pt x="96" y="6"/>
                    </a:cubicBezTo>
                    <a:cubicBezTo>
                      <a:pt x="101" y="7"/>
                      <a:pt x="105" y="8"/>
                      <a:pt x="107" y="10"/>
                    </a:cubicBezTo>
                    <a:cubicBezTo>
                      <a:pt x="109" y="11"/>
                      <a:pt x="110" y="12"/>
                      <a:pt x="110" y="12"/>
                    </a:cubicBezTo>
                    <a:cubicBezTo>
                      <a:pt x="111" y="13"/>
                      <a:pt x="111" y="14"/>
                      <a:pt x="111" y="15"/>
                    </a:cubicBezTo>
                    <a:cubicBezTo>
                      <a:pt x="111" y="15"/>
                      <a:pt x="111" y="16"/>
                      <a:pt x="110" y="17"/>
                    </a:cubicBezTo>
                    <a:cubicBezTo>
                      <a:pt x="108" y="20"/>
                      <a:pt x="101" y="23"/>
                      <a:pt x="92" y="25"/>
                    </a:cubicBezTo>
                    <a:cubicBezTo>
                      <a:pt x="82" y="27"/>
                      <a:pt x="70" y="28"/>
                      <a:pt x="57" y="28"/>
                    </a:cubicBezTo>
                    <a:cubicBezTo>
                      <a:pt x="41" y="28"/>
                      <a:pt x="27" y="26"/>
                      <a:pt x="18" y="24"/>
                    </a:cubicBezTo>
                    <a:cubicBezTo>
                      <a:pt x="13" y="22"/>
                      <a:pt x="9" y="21"/>
                      <a:pt x="6" y="19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4" y="22"/>
                      <a:pt x="11" y="24"/>
                      <a:pt x="21" y="26"/>
                    </a:cubicBezTo>
                    <a:cubicBezTo>
                      <a:pt x="31" y="29"/>
                      <a:pt x="43" y="30"/>
                      <a:pt x="57" y="30"/>
                    </a:cubicBezTo>
                    <a:cubicBezTo>
                      <a:pt x="72" y="30"/>
                      <a:pt x="86" y="28"/>
                      <a:pt x="96" y="26"/>
                    </a:cubicBezTo>
                    <a:cubicBezTo>
                      <a:pt x="101" y="24"/>
                      <a:pt x="105" y="23"/>
                      <a:pt x="108" y="21"/>
                    </a:cubicBezTo>
                    <a:cubicBezTo>
                      <a:pt x="110" y="20"/>
                      <a:pt x="111" y="19"/>
                      <a:pt x="112" y="18"/>
                    </a:cubicBezTo>
                    <a:cubicBezTo>
                      <a:pt x="113" y="17"/>
                      <a:pt x="113" y="16"/>
                      <a:pt x="113" y="15"/>
                    </a:cubicBezTo>
                    <a:cubicBezTo>
                      <a:pt x="113" y="13"/>
                      <a:pt x="113" y="12"/>
                      <a:pt x="112" y="11"/>
                    </a:cubicBezTo>
                    <a:cubicBezTo>
                      <a:pt x="109" y="8"/>
                      <a:pt x="102" y="5"/>
                      <a:pt x="92" y="3"/>
                    </a:cubicBezTo>
                    <a:cubicBezTo>
                      <a:pt x="82" y="1"/>
                      <a:pt x="70" y="0"/>
                      <a:pt x="57" y="0"/>
                    </a:cubicBezTo>
                    <a:cubicBezTo>
                      <a:pt x="41" y="0"/>
                      <a:pt x="27" y="1"/>
                      <a:pt x="17" y="4"/>
                    </a:cubicBezTo>
                    <a:cubicBezTo>
                      <a:pt x="12" y="5"/>
                      <a:pt x="8" y="7"/>
                      <a:pt x="5" y="8"/>
                    </a:cubicBezTo>
                    <a:cubicBezTo>
                      <a:pt x="3" y="9"/>
                      <a:pt x="2" y="10"/>
                      <a:pt x="1" y="11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6" name="Freeform 183">
                <a:extLst>
                  <a:ext uri="{FF2B5EF4-FFF2-40B4-BE49-F238E27FC236}">
                    <a16:creationId xmlns:a16="http://schemas.microsoft.com/office/drawing/2014/main" id="{12E7C1B7-BEEF-7FAC-2A7E-10151B965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259"/>
                <a:ext cx="221" cy="48"/>
              </a:xfrm>
              <a:custGeom>
                <a:avLst/>
                <a:gdLst>
                  <a:gd name="T0" fmla="*/ 1 w 88"/>
                  <a:gd name="T1" fmla="*/ 9 h 18"/>
                  <a:gd name="T2" fmla="*/ 2 w 88"/>
                  <a:gd name="T3" fmla="*/ 9 h 18"/>
                  <a:gd name="T4" fmla="*/ 2 w 88"/>
                  <a:gd name="T5" fmla="*/ 8 h 18"/>
                  <a:gd name="T6" fmla="*/ 7 w 88"/>
                  <a:gd name="T7" fmla="*/ 5 h 18"/>
                  <a:gd name="T8" fmla="*/ 44 w 88"/>
                  <a:gd name="T9" fmla="*/ 2 h 18"/>
                  <a:gd name="T10" fmla="*/ 74 w 88"/>
                  <a:gd name="T11" fmla="*/ 4 h 18"/>
                  <a:gd name="T12" fmla="*/ 83 w 88"/>
                  <a:gd name="T13" fmla="*/ 6 h 18"/>
                  <a:gd name="T14" fmla="*/ 85 w 88"/>
                  <a:gd name="T15" fmla="*/ 8 h 18"/>
                  <a:gd name="T16" fmla="*/ 86 w 88"/>
                  <a:gd name="T17" fmla="*/ 9 h 18"/>
                  <a:gd name="T18" fmla="*/ 85 w 88"/>
                  <a:gd name="T19" fmla="*/ 10 h 18"/>
                  <a:gd name="T20" fmla="*/ 80 w 88"/>
                  <a:gd name="T21" fmla="*/ 12 h 18"/>
                  <a:gd name="T22" fmla="*/ 44 w 88"/>
                  <a:gd name="T23" fmla="*/ 16 h 18"/>
                  <a:gd name="T24" fmla="*/ 13 w 88"/>
                  <a:gd name="T25" fmla="*/ 13 h 18"/>
                  <a:gd name="T26" fmla="*/ 4 w 88"/>
                  <a:gd name="T27" fmla="*/ 11 h 18"/>
                  <a:gd name="T28" fmla="*/ 2 w 88"/>
                  <a:gd name="T29" fmla="*/ 10 h 18"/>
                  <a:gd name="T30" fmla="*/ 2 w 88"/>
                  <a:gd name="T31" fmla="*/ 9 h 18"/>
                  <a:gd name="T32" fmla="*/ 1 w 88"/>
                  <a:gd name="T33" fmla="*/ 9 h 18"/>
                  <a:gd name="T34" fmla="*/ 0 w 88"/>
                  <a:gd name="T35" fmla="*/ 9 h 18"/>
                  <a:gd name="T36" fmla="*/ 1 w 88"/>
                  <a:gd name="T37" fmla="*/ 11 h 18"/>
                  <a:gd name="T38" fmla="*/ 6 w 88"/>
                  <a:gd name="T39" fmla="*/ 14 h 18"/>
                  <a:gd name="T40" fmla="*/ 44 w 88"/>
                  <a:gd name="T41" fmla="*/ 18 h 18"/>
                  <a:gd name="T42" fmla="*/ 74 w 88"/>
                  <a:gd name="T43" fmla="*/ 15 h 18"/>
                  <a:gd name="T44" fmla="*/ 84 w 88"/>
                  <a:gd name="T45" fmla="*/ 13 h 18"/>
                  <a:gd name="T46" fmla="*/ 87 w 88"/>
                  <a:gd name="T47" fmla="*/ 11 h 18"/>
                  <a:gd name="T48" fmla="*/ 88 w 88"/>
                  <a:gd name="T49" fmla="*/ 9 h 18"/>
                  <a:gd name="T50" fmla="*/ 87 w 88"/>
                  <a:gd name="T51" fmla="*/ 6 h 18"/>
                  <a:gd name="T52" fmla="*/ 81 w 88"/>
                  <a:gd name="T53" fmla="*/ 4 h 18"/>
                  <a:gd name="T54" fmla="*/ 44 w 88"/>
                  <a:gd name="T55" fmla="*/ 0 h 18"/>
                  <a:gd name="T56" fmla="*/ 13 w 88"/>
                  <a:gd name="T57" fmla="*/ 2 h 18"/>
                  <a:gd name="T58" fmla="*/ 3 w 88"/>
                  <a:gd name="T59" fmla="*/ 5 h 18"/>
                  <a:gd name="T60" fmla="*/ 1 w 88"/>
                  <a:gd name="T61" fmla="*/ 6 h 18"/>
                  <a:gd name="T62" fmla="*/ 0 w 88"/>
                  <a:gd name="T63" fmla="*/ 9 h 18"/>
                  <a:gd name="T64" fmla="*/ 1 w 88"/>
                  <a:gd name="T6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18">
                    <a:moveTo>
                      <a:pt x="1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5" y="6"/>
                      <a:pt x="7" y="5"/>
                    </a:cubicBezTo>
                    <a:cubicBezTo>
                      <a:pt x="14" y="3"/>
                      <a:pt x="28" y="2"/>
                      <a:pt x="44" y="2"/>
                    </a:cubicBezTo>
                    <a:cubicBezTo>
                      <a:pt x="55" y="2"/>
                      <a:pt x="66" y="3"/>
                      <a:pt x="74" y="4"/>
                    </a:cubicBezTo>
                    <a:cubicBezTo>
                      <a:pt x="78" y="5"/>
                      <a:pt x="81" y="6"/>
                      <a:pt x="83" y="6"/>
                    </a:cubicBezTo>
                    <a:cubicBezTo>
                      <a:pt x="84" y="7"/>
                      <a:pt x="85" y="7"/>
                      <a:pt x="85" y="8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6" y="9"/>
                      <a:pt x="86" y="9"/>
                      <a:pt x="85" y="10"/>
                    </a:cubicBezTo>
                    <a:cubicBezTo>
                      <a:pt x="84" y="10"/>
                      <a:pt x="83" y="11"/>
                      <a:pt x="80" y="12"/>
                    </a:cubicBezTo>
                    <a:cubicBezTo>
                      <a:pt x="73" y="14"/>
                      <a:pt x="59" y="16"/>
                      <a:pt x="44" y="16"/>
                    </a:cubicBezTo>
                    <a:cubicBezTo>
                      <a:pt x="32" y="16"/>
                      <a:pt x="21" y="15"/>
                      <a:pt x="13" y="13"/>
                    </a:cubicBezTo>
                    <a:cubicBezTo>
                      <a:pt x="9" y="13"/>
                      <a:pt x="6" y="12"/>
                      <a:pt x="4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1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2" y="12"/>
                      <a:pt x="4" y="13"/>
                      <a:pt x="6" y="14"/>
                    </a:cubicBezTo>
                    <a:cubicBezTo>
                      <a:pt x="14" y="16"/>
                      <a:pt x="28" y="18"/>
                      <a:pt x="44" y="18"/>
                    </a:cubicBezTo>
                    <a:cubicBezTo>
                      <a:pt x="56" y="18"/>
                      <a:pt x="66" y="17"/>
                      <a:pt x="74" y="15"/>
                    </a:cubicBezTo>
                    <a:cubicBezTo>
                      <a:pt x="78" y="15"/>
                      <a:pt x="81" y="14"/>
                      <a:pt x="84" y="13"/>
                    </a:cubicBezTo>
                    <a:cubicBezTo>
                      <a:pt x="85" y="12"/>
                      <a:pt x="86" y="12"/>
                      <a:pt x="87" y="11"/>
                    </a:cubicBezTo>
                    <a:cubicBezTo>
                      <a:pt x="87" y="10"/>
                      <a:pt x="88" y="10"/>
                      <a:pt x="88" y="9"/>
                    </a:cubicBezTo>
                    <a:cubicBezTo>
                      <a:pt x="88" y="8"/>
                      <a:pt x="87" y="7"/>
                      <a:pt x="87" y="6"/>
                    </a:cubicBezTo>
                    <a:cubicBezTo>
                      <a:pt x="85" y="5"/>
                      <a:pt x="83" y="4"/>
                      <a:pt x="81" y="4"/>
                    </a:cubicBezTo>
                    <a:cubicBezTo>
                      <a:pt x="73" y="1"/>
                      <a:pt x="59" y="0"/>
                      <a:pt x="44" y="0"/>
                    </a:cubicBezTo>
                    <a:cubicBezTo>
                      <a:pt x="32" y="0"/>
                      <a:pt x="21" y="1"/>
                      <a:pt x="13" y="2"/>
                    </a:cubicBezTo>
                    <a:cubicBezTo>
                      <a:pt x="9" y="3"/>
                      <a:pt x="6" y="4"/>
                      <a:pt x="3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7" name="Freeform 184">
                <a:extLst>
                  <a:ext uri="{FF2B5EF4-FFF2-40B4-BE49-F238E27FC236}">
                    <a16:creationId xmlns:a16="http://schemas.microsoft.com/office/drawing/2014/main" id="{1A4D94CE-8CD0-D372-C2A6-AFF23020B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1104"/>
                <a:ext cx="32" cy="27"/>
              </a:xfrm>
              <a:custGeom>
                <a:avLst/>
                <a:gdLst>
                  <a:gd name="T0" fmla="*/ 2 w 13"/>
                  <a:gd name="T1" fmla="*/ 10 h 10"/>
                  <a:gd name="T2" fmla="*/ 7 w 13"/>
                  <a:gd name="T3" fmla="*/ 8 h 10"/>
                  <a:gd name="T4" fmla="*/ 12 w 13"/>
                  <a:gd name="T5" fmla="*/ 3 h 10"/>
                  <a:gd name="T6" fmla="*/ 12 w 13"/>
                  <a:gd name="T7" fmla="*/ 1 h 10"/>
                  <a:gd name="T8" fmla="*/ 9 w 13"/>
                  <a:gd name="T9" fmla="*/ 0 h 10"/>
                  <a:gd name="T10" fmla="*/ 4 w 13"/>
                  <a:gd name="T11" fmla="*/ 4 h 10"/>
                  <a:gd name="T12" fmla="*/ 2 w 13"/>
                  <a:gd name="T13" fmla="*/ 6 h 10"/>
                  <a:gd name="T14" fmla="*/ 0 w 13"/>
                  <a:gd name="T15" fmla="*/ 8 h 10"/>
                  <a:gd name="T16" fmla="*/ 2 w 13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2" y="10"/>
                    </a:moveTo>
                    <a:cubicBezTo>
                      <a:pt x="4" y="10"/>
                      <a:pt x="5" y="9"/>
                      <a:pt x="7" y="8"/>
                    </a:cubicBezTo>
                    <a:cubicBezTo>
                      <a:pt x="8" y="6"/>
                      <a:pt x="10" y="5"/>
                      <a:pt x="12" y="3"/>
                    </a:cubicBezTo>
                    <a:cubicBezTo>
                      <a:pt x="13" y="3"/>
                      <a:pt x="13" y="1"/>
                      <a:pt x="12" y="1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2"/>
                      <a:pt x="6" y="3"/>
                      <a:pt x="4" y="4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9"/>
                      <a:pt x="1" y="10"/>
                      <a:pt x="2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8" name="Freeform 185">
                <a:extLst>
                  <a:ext uri="{FF2B5EF4-FFF2-40B4-BE49-F238E27FC236}">
                    <a16:creationId xmlns:a16="http://schemas.microsoft.com/office/drawing/2014/main" id="{B5ABB560-55E4-5CC6-151B-8B9C5919D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704"/>
                <a:ext cx="12" cy="86"/>
              </a:xfrm>
              <a:custGeom>
                <a:avLst/>
                <a:gdLst>
                  <a:gd name="T0" fmla="*/ 1 w 5"/>
                  <a:gd name="T1" fmla="*/ 2 h 32"/>
                  <a:gd name="T2" fmla="*/ 3 w 5"/>
                  <a:gd name="T3" fmla="*/ 7 h 32"/>
                  <a:gd name="T4" fmla="*/ 3 w 5"/>
                  <a:gd name="T5" fmla="*/ 16 h 32"/>
                  <a:gd name="T6" fmla="*/ 2 w 5"/>
                  <a:gd name="T7" fmla="*/ 31 h 32"/>
                  <a:gd name="T8" fmla="*/ 2 w 5"/>
                  <a:gd name="T9" fmla="*/ 32 h 32"/>
                  <a:gd name="T10" fmla="*/ 4 w 5"/>
                  <a:gd name="T11" fmla="*/ 31 h 32"/>
                  <a:gd name="T12" fmla="*/ 5 w 5"/>
                  <a:gd name="T13" fmla="*/ 16 h 32"/>
                  <a:gd name="T14" fmla="*/ 5 w 5"/>
                  <a:gd name="T15" fmla="*/ 7 h 32"/>
                  <a:gd name="T16" fmla="*/ 2 w 5"/>
                  <a:gd name="T17" fmla="*/ 0 h 32"/>
                  <a:gd name="T18" fmla="*/ 1 w 5"/>
                  <a:gd name="T19" fmla="*/ 0 h 32"/>
                  <a:gd name="T20" fmla="*/ 1 w 5"/>
                  <a:gd name="T2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2">
                    <a:moveTo>
                      <a:pt x="1" y="2"/>
                    </a:moveTo>
                    <a:cubicBezTo>
                      <a:pt x="1" y="2"/>
                      <a:pt x="2" y="4"/>
                      <a:pt x="3" y="7"/>
                    </a:cubicBezTo>
                    <a:cubicBezTo>
                      <a:pt x="3" y="10"/>
                      <a:pt x="3" y="13"/>
                      <a:pt x="3" y="16"/>
                    </a:cubicBezTo>
                    <a:cubicBezTo>
                      <a:pt x="3" y="21"/>
                      <a:pt x="3" y="27"/>
                      <a:pt x="2" y="31"/>
                    </a:cubicBezTo>
                    <a:cubicBezTo>
                      <a:pt x="2" y="31"/>
                      <a:pt x="2" y="32"/>
                      <a:pt x="2" y="32"/>
                    </a:cubicBezTo>
                    <a:cubicBezTo>
                      <a:pt x="3" y="32"/>
                      <a:pt x="3" y="32"/>
                      <a:pt x="4" y="31"/>
                    </a:cubicBezTo>
                    <a:cubicBezTo>
                      <a:pt x="5" y="27"/>
                      <a:pt x="5" y="21"/>
                      <a:pt x="5" y="16"/>
                    </a:cubicBezTo>
                    <a:cubicBezTo>
                      <a:pt x="5" y="13"/>
                      <a:pt x="5" y="9"/>
                      <a:pt x="5" y="7"/>
                    </a:cubicBezTo>
                    <a:cubicBezTo>
                      <a:pt x="4" y="4"/>
                      <a:pt x="3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09" name="Freeform 186">
                <a:extLst>
                  <a:ext uri="{FF2B5EF4-FFF2-40B4-BE49-F238E27FC236}">
                    <a16:creationId xmlns:a16="http://schemas.microsoft.com/office/drawing/2014/main" id="{048A6F8E-D4B4-E173-728F-92DC504CA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443"/>
                <a:ext cx="162" cy="355"/>
              </a:xfrm>
              <a:custGeom>
                <a:avLst/>
                <a:gdLst>
                  <a:gd name="T0" fmla="*/ 13 w 65"/>
                  <a:gd name="T1" fmla="*/ 132 h 133"/>
                  <a:gd name="T2" fmla="*/ 2 w 65"/>
                  <a:gd name="T3" fmla="*/ 68 h 133"/>
                  <a:gd name="T4" fmla="*/ 46 w 65"/>
                  <a:gd name="T5" fmla="*/ 2 h 133"/>
                  <a:gd name="T6" fmla="*/ 60 w 65"/>
                  <a:gd name="T7" fmla="*/ 7 h 133"/>
                  <a:gd name="T8" fmla="*/ 60 w 65"/>
                  <a:gd name="T9" fmla="*/ 8 h 133"/>
                  <a:gd name="T10" fmla="*/ 63 w 65"/>
                  <a:gd name="T11" fmla="*/ 10 h 133"/>
                  <a:gd name="T12" fmla="*/ 63 w 65"/>
                  <a:gd name="T13" fmla="*/ 11 h 133"/>
                  <a:gd name="T14" fmla="*/ 63 w 65"/>
                  <a:gd name="T15" fmla="*/ 11 h 133"/>
                  <a:gd name="T16" fmla="*/ 63 w 65"/>
                  <a:gd name="T17" fmla="*/ 11 h 133"/>
                  <a:gd name="T18" fmla="*/ 63 w 65"/>
                  <a:gd name="T19" fmla="*/ 11 h 133"/>
                  <a:gd name="T20" fmla="*/ 63 w 65"/>
                  <a:gd name="T21" fmla="*/ 11 h 133"/>
                  <a:gd name="T22" fmla="*/ 63 w 65"/>
                  <a:gd name="T23" fmla="*/ 11 h 133"/>
                  <a:gd name="T24" fmla="*/ 63 w 65"/>
                  <a:gd name="T25" fmla="*/ 11 h 133"/>
                  <a:gd name="T26" fmla="*/ 64 w 65"/>
                  <a:gd name="T27" fmla="*/ 11 h 133"/>
                  <a:gd name="T28" fmla="*/ 63 w 65"/>
                  <a:gd name="T29" fmla="*/ 11 h 133"/>
                  <a:gd name="T30" fmla="*/ 63 w 65"/>
                  <a:gd name="T31" fmla="*/ 11 h 133"/>
                  <a:gd name="T32" fmla="*/ 64 w 65"/>
                  <a:gd name="T33" fmla="*/ 11 h 133"/>
                  <a:gd name="T34" fmla="*/ 63 w 65"/>
                  <a:gd name="T35" fmla="*/ 11 h 133"/>
                  <a:gd name="T36" fmla="*/ 64 w 65"/>
                  <a:gd name="T37" fmla="*/ 12 h 133"/>
                  <a:gd name="T38" fmla="*/ 65 w 65"/>
                  <a:gd name="T39" fmla="*/ 11 h 133"/>
                  <a:gd name="T40" fmla="*/ 65 w 65"/>
                  <a:gd name="T41" fmla="*/ 11 h 133"/>
                  <a:gd name="T42" fmla="*/ 61 w 65"/>
                  <a:gd name="T43" fmla="*/ 6 h 133"/>
                  <a:gd name="T44" fmla="*/ 60 w 65"/>
                  <a:gd name="T45" fmla="*/ 7 h 133"/>
                  <a:gd name="T46" fmla="*/ 61 w 65"/>
                  <a:gd name="T47" fmla="*/ 6 h 133"/>
                  <a:gd name="T48" fmla="*/ 46 w 65"/>
                  <a:gd name="T49" fmla="*/ 0 h 133"/>
                  <a:gd name="T50" fmla="*/ 16 w 65"/>
                  <a:gd name="T51" fmla="*/ 15 h 133"/>
                  <a:gd name="T52" fmla="*/ 0 w 65"/>
                  <a:gd name="T53" fmla="*/ 68 h 133"/>
                  <a:gd name="T54" fmla="*/ 11 w 65"/>
                  <a:gd name="T55" fmla="*/ 132 h 133"/>
                  <a:gd name="T56" fmla="*/ 12 w 65"/>
                  <a:gd name="T57" fmla="*/ 133 h 133"/>
                  <a:gd name="T58" fmla="*/ 13 w 65"/>
                  <a:gd name="T59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133">
                    <a:moveTo>
                      <a:pt x="13" y="132"/>
                    </a:moveTo>
                    <a:cubicBezTo>
                      <a:pt x="5" y="106"/>
                      <a:pt x="2" y="85"/>
                      <a:pt x="2" y="68"/>
                    </a:cubicBezTo>
                    <a:cubicBezTo>
                      <a:pt x="2" y="18"/>
                      <a:pt x="28" y="2"/>
                      <a:pt x="46" y="2"/>
                    </a:cubicBezTo>
                    <a:cubicBezTo>
                      <a:pt x="52" y="2"/>
                      <a:pt x="57" y="4"/>
                      <a:pt x="60" y="7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1" y="9"/>
                      <a:pt x="62" y="10"/>
                      <a:pt x="63" y="10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2"/>
                      <a:pt x="64" y="12"/>
                    </a:cubicBezTo>
                    <a:cubicBezTo>
                      <a:pt x="64" y="12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0"/>
                      <a:pt x="64" y="9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2"/>
                      <a:pt x="52" y="0"/>
                      <a:pt x="46" y="0"/>
                    </a:cubicBezTo>
                    <a:cubicBezTo>
                      <a:pt x="36" y="0"/>
                      <a:pt x="25" y="4"/>
                      <a:pt x="16" y="15"/>
                    </a:cubicBezTo>
                    <a:cubicBezTo>
                      <a:pt x="7" y="26"/>
                      <a:pt x="0" y="43"/>
                      <a:pt x="0" y="68"/>
                    </a:cubicBezTo>
                    <a:cubicBezTo>
                      <a:pt x="0" y="85"/>
                      <a:pt x="4" y="106"/>
                      <a:pt x="11" y="132"/>
                    </a:cubicBezTo>
                    <a:cubicBezTo>
                      <a:pt x="11" y="133"/>
                      <a:pt x="12" y="133"/>
                      <a:pt x="12" y="133"/>
                    </a:cubicBezTo>
                    <a:cubicBezTo>
                      <a:pt x="13" y="133"/>
                      <a:pt x="13" y="132"/>
                      <a:pt x="13" y="13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0" name="Freeform 187">
                <a:extLst>
                  <a:ext uri="{FF2B5EF4-FFF2-40B4-BE49-F238E27FC236}">
                    <a16:creationId xmlns:a16="http://schemas.microsoft.com/office/drawing/2014/main" id="{E9442686-D443-6B6F-7098-F3225576A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1710"/>
                <a:ext cx="145" cy="88"/>
              </a:xfrm>
              <a:custGeom>
                <a:avLst/>
                <a:gdLst>
                  <a:gd name="T0" fmla="*/ 6 w 58"/>
                  <a:gd name="T1" fmla="*/ 24 h 33"/>
                  <a:gd name="T2" fmla="*/ 6 w 58"/>
                  <a:gd name="T3" fmla="*/ 25 h 33"/>
                  <a:gd name="T4" fmla="*/ 54 w 58"/>
                  <a:gd name="T5" fmla="*/ 33 h 33"/>
                  <a:gd name="T6" fmla="*/ 55 w 58"/>
                  <a:gd name="T7" fmla="*/ 33 h 33"/>
                  <a:gd name="T8" fmla="*/ 56 w 58"/>
                  <a:gd name="T9" fmla="*/ 32 h 33"/>
                  <a:gd name="T10" fmla="*/ 58 w 58"/>
                  <a:gd name="T11" fmla="*/ 1 h 33"/>
                  <a:gd name="T12" fmla="*/ 58 w 58"/>
                  <a:gd name="T13" fmla="*/ 0 h 33"/>
                  <a:gd name="T14" fmla="*/ 57 w 58"/>
                  <a:gd name="T15" fmla="*/ 0 h 33"/>
                  <a:gd name="T16" fmla="*/ 0 w 58"/>
                  <a:gd name="T17" fmla="*/ 24 h 33"/>
                  <a:gd name="T18" fmla="*/ 0 w 58"/>
                  <a:gd name="T19" fmla="*/ 25 h 33"/>
                  <a:gd name="T20" fmla="*/ 1 w 58"/>
                  <a:gd name="T21" fmla="*/ 26 h 33"/>
                  <a:gd name="T22" fmla="*/ 6 w 58"/>
                  <a:gd name="T23" fmla="*/ 25 h 33"/>
                  <a:gd name="T24" fmla="*/ 6 w 58"/>
                  <a:gd name="T25" fmla="*/ 24 h 33"/>
                  <a:gd name="T26" fmla="*/ 6 w 58"/>
                  <a:gd name="T27" fmla="*/ 25 h 33"/>
                  <a:gd name="T28" fmla="*/ 6 w 58"/>
                  <a:gd name="T29" fmla="*/ 24 h 33"/>
                  <a:gd name="T30" fmla="*/ 6 w 58"/>
                  <a:gd name="T31" fmla="*/ 23 h 33"/>
                  <a:gd name="T32" fmla="*/ 1 w 58"/>
                  <a:gd name="T33" fmla="*/ 24 h 33"/>
                  <a:gd name="T34" fmla="*/ 1 w 58"/>
                  <a:gd name="T35" fmla="*/ 25 h 33"/>
                  <a:gd name="T36" fmla="*/ 2 w 58"/>
                  <a:gd name="T37" fmla="*/ 25 h 33"/>
                  <a:gd name="T38" fmla="*/ 57 w 58"/>
                  <a:gd name="T39" fmla="*/ 2 h 33"/>
                  <a:gd name="T40" fmla="*/ 57 w 58"/>
                  <a:gd name="T41" fmla="*/ 1 h 33"/>
                  <a:gd name="T42" fmla="*/ 56 w 58"/>
                  <a:gd name="T43" fmla="*/ 1 h 33"/>
                  <a:gd name="T44" fmla="*/ 54 w 58"/>
                  <a:gd name="T45" fmla="*/ 32 h 33"/>
                  <a:gd name="T46" fmla="*/ 55 w 58"/>
                  <a:gd name="T47" fmla="*/ 32 h 33"/>
                  <a:gd name="T48" fmla="*/ 55 w 58"/>
                  <a:gd name="T49" fmla="*/ 31 h 33"/>
                  <a:gd name="T50" fmla="*/ 6 w 58"/>
                  <a:gd name="T51" fmla="*/ 23 h 33"/>
                  <a:gd name="T52" fmla="*/ 6 w 58"/>
                  <a:gd name="T53" fmla="*/ 23 h 33"/>
                  <a:gd name="T54" fmla="*/ 6 w 58"/>
                  <a:gd name="T55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" h="33">
                    <a:moveTo>
                      <a:pt x="6" y="24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21" y="27"/>
                      <a:pt x="37" y="29"/>
                      <a:pt x="54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21"/>
                      <a:pt x="58" y="11"/>
                      <a:pt x="58" y="1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1"/>
                      <a:pt x="18" y="7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9" y="9"/>
                      <a:pt x="38" y="3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1"/>
                      <a:pt x="55" y="21"/>
                      <a:pt x="54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38" y="27"/>
                      <a:pt x="21" y="25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6" y="2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1" name="Freeform 188">
                <a:extLst>
                  <a:ext uri="{FF2B5EF4-FFF2-40B4-BE49-F238E27FC236}">
                    <a16:creationId xmlns:a16="http://schemas.microsoft.com/office/drawing/2014/main" id="{88D7C413-9E62-421A-36A0-4CDE19CF8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998"/>
                <a:ext cx="790" cy="1226"/>
              </a:xfrm>
              <a:custGeom>
                <a:avLst/>
                <a:gdLst>
                  <a:gd name="T0" fmla="*/ 141 w 316"/>
                  <a:gd name="T1" fmla="*/ 299 h 460"/>
                  <a:gd name="T2" fmla="*/ 140 w 316"/>
                  <a:gd name="T3" fmla="*/ 300 h 460"/>
                  <a:gd name="T4" fmla="*/ 141 w 316"/>
                  <a:gd name="T5" fmla="*/ 298 h 460"/>
                  <a:gd name="T6" fmla="*/ 143 w 316"/>
                  <a:gd name="T7" fmla="*/ 288 h 460"/>
                  <a:gd name="T8" fmla="*/ 134 w 316"/>
                  <a:gd name="T9" fmla="*/ 273 h 460"/>
                  <a:gd name="T10" fmla="*/ 130 w 316"/>
                  <a:gd name="T11" fmla="*/ 235 h 460"/>
                  <a:gd name="T12" fmla="*/ 158 w 316"/>
                  <a:gd name="T13" fmla="*/ 173 h 460"/>
                  <a:gd name="T14" fmla="*/ 192 w 316"/>
                  <a:gd name="T15" fmla="*/ 178 h 460"/>
                  <a:gd name="T16" fmla="*/ 191 w 316"/>
                  <a:gd name="T17" fmla="*/ 178 h 460"/>
                  <a:gd name="T18" fmla="*/ 191 w 316"/>
                  <a:gd name="T19" fmla="*/ 178 h 460"/>
                  <a:gd name="T20" fmla="*/ 192 w 316"/>
                  <a:gd name="T21" fmla="*/ 178 h 460"/>
                  <a:gd name="T22" fmla="*/ 192 w 316"/>
                  <a:gd name="T23" fmla="*/ 178 h 460"/>
                  <a:gd name="T24" fmla="*/ 193 w 316"/>
                  <a:gd name="T25" fmla="*/ 179 h 460"/>
                  <a:gd name="T26" fmla="*/ 193 w 316"/>
                  <a:gd name="T27" fmla="*/ 178 h 460"/>
                  <a:gd name="T28" fmla="*/ 278 w 316"/>
                  <a:gd name="T29" fmla="*/ 175 h 460"/>
                  <a:gd name="T30" fmla="*/ 316 w 316"/>
                  <a:gd name="T31" fmla="*/ 174 h 460"/>
                  <a:gd name="T32" fmla="*/ 233 w 316"/>
                  <a:gd name="T33" fmla="*/ 63 h 460"/>
                  <a:gd name="T34" fmla="*/ 237 w 316"/>
                  <a:gd name="T35" fmla="*/ 33 h 460"/>
                  <a:gd name="T36" fmla="*/ 216 w 316"/>
                  <a:gd name="T37" fmla="*/ 9 h 460"/>
                  <a:gd name="T38" fmla="*/ 188 w 316"/>
                  <a:gd name="T39" fmla="*/ 42 h 460"/>
                  <a:gd name="T40" fmla="*/ 189 w 316"/>
                  <a:gd name="T41" fmla="*/ 18 h 460"/>
                  <a:gd name="T42" fmla="*/ 170 w 316"/>
                  <a:gd name="T43" fmla="*/ 0 h 460"/>
                  <a:gd name="T44" fmla="*/ 145 w 316"/>
                  <a:gd name="T45" fmla="*/ 39 h 460"/>
                  <a:gd name="T46" fmla="*/ 129 w 316"/>
                  <a:gd name="T47" fmla="*/ 52 h 460"/>
                  <a:gd name="T48" fmla="*/ 120 w 316"/>
                  <a:gd name="T49" fmla="*/ 26 h 460"/>
                  <a:gd name="T50" fmla="*/ 104 w 316"/>
                  <a:gd name="T51" fmla="*/ 14 h 460"/>
                  <a:gd name="T52" fmla="*/ 77 w 316"/>
                  <a:gd name="T53" fmla="*/ 71 h 460"/>
                  <a:gd name="T54" fmla="*/ 71 w 316"/>
                  <a:gd name="T55" fmla="*/ 80 h 460"/>
                  <a:gd name="T56" fmla="*/ 0 w 316"/>
                  <a:gd name="T57" fmla="*/ 269 h 460"/>
                  <a:gd name="T58" fmla="*/ 10 w 316"/>
                  <a:gd name="T59" fmla="*/ 364 h 460"/>
                  <a:gd name="T60" fmla="*/ 37 w 316"/>
                  <a:gd name="T61" fmla="*/ 410 h 460"/>
                  <a:gd name="T62" fmla="*/ 41 w 316"/>
                  <a:gd name="T63" fmla="*/ 460 h 460"/>
                  <a:gd name="T64" fmla="*/ 38 w 316"/>
                  <a:gd name="T65" fmla="*/ 408 h 460"/>
                  <a:gd name="T66" fmla="*/ 12 w 316"/>
                  <a:gd name="T67" fmla="*/ 364 h 460"/>
                  <a:gd name="T68" fmla="*/ 2 w 316"/>
                  <a:gd name="T69" fmla="*/ 269 h 460"/>
                  <a:gd name="T70" fmla="*/ 73 w 316"/>
                  <a:gd name="T71" fmla="*/ 82 h 460"/>
                  <a:gd name="T72" fmla="*/ 79 w 316"/>
                  <a:gd name="T73" fmla="*/ 71 h 460"/>
                  <a:gd name="T74" fmla="*/ 86 w 316"/>
                  <a:gd name="T75" fmla="*/ 27 h 460"/>
                  <a:gd name="T76" fmla="*/ 118 w 316"/>
                  <a:gd name="T77" fmla="*/ 21 h 460"/>
                  <a:gd name="T78" fmla="*/ 118 w 316"/>
                  <a:gd name="T79" fmla="*/ 36 h 460"/>
                  <a:gd name="T80" fmla="*/ 129 w 316"/>
                  <a:gd name="T81" fmla="*/ 54 h 460"/>
                  <a:gd name="T82" fmla="*/ 153 w 316"/>
                  <a:gd name="T83" fmla="*/ 14 h 460"/>
                  <a:gd name="T84" fmla="*/ 186 w 316"/>
                  <a:gd name="T85" fmla="*/ 10 h 460"/>
                  <a:gd name="T86" fmla="*/ 187 w 316"/>
                  <a:gd name="T87" fmla="*/ 42 h 460"/>
                  <a:gd name="T88" fmla="*/ 204 w 316"/>
                  <a:gd name="T89" fmla="*/ 18 h 460"/>
                  <a:gd name="T90" fmla="*/ 235 w 316"/>
                  <a:gd name="T91" fmla="*/ 29 h 460"/>
                  <a:gd name="T92" fmla="*/ 230 w 316"/>
                  <a:gd name="T93" fmla="*/ 61 h 460"/>
                  <a:gd name="T94" fmla="*/ 236 w 316"/>
                  <a:gd name="T95" fmla="*/ 69 h 460"/>
                  <a:gd name="T96" fmla="*/ 315 w 316"/>
                  <a:gd name="T97" fmla="*/ 173 h 460"/>
                  <a:gd name="T98" fmla="*/ 194 w 316"/>
                  <a:gd name="T99" fmla="*/ 176 h 460"/>
                  <a:gd name="T100" fmla="*/ 191 w 316"/>
                  <a:gd name="T101" fmla="*/ 177 h 460"/>
                  <a:gd name="T102" fmla="*/ 193 w 316"/>
                  <a:gd name="T103" fmla="*/ 178 h 460"/>
                  <a:gd name="T104" fmla="*/ 160 w 316"/>
                  <a:gd name="T105" fmla="*/ 171 h 460"/>
                  <a:gd name="T106" fmla="*/ 159 w 316"/>
                  <a:gd name="T107" fmla="*/ 171 h 460"/>
                  <a:gd name="T108" fmla="*/ 133 w 316"/>
                  <a:gd name="T109" fmla="*/ 274 h 460"/>
                  <a:gd name="T110" fmla="*/ 136 w 316"/>
                  <a:gd name="T111" fmla="*/ 275 h 460"/>
                  <a:gd name="T112" fmla="*/ 139 w 316"/>
                  <a:gd name="T113" fmla="*/ 298 h 460"/>
                  <a:gd name="T114" fmla="*/ 140 w 316"/>
                  <a:gd name="T115" fmla="*/ 299 h 460"/>
                  <a:gd name="T116" fmla="*/ 139 w 316"/>
                  <a:gd name="T117" fmla="*/ 299 h 460"/>
                  <a:gd name="T118" fmla="*/ 104 w 316"/>
                  <a:gd name="T119" fmla="*/ 453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6" h="460">
                    <a:moveTo>
                      <a:pt x="105" y="452"/>
                    </a:moveTo>
                    <a:cubicBezTo>
                      <a:pt x="105" y="416"/>
                      <a:pt x="112" y="375"/>
                      <a:pt x="128" y="338"/>
                    </a:cubicBezTo>
                    <a:cubicBezTo>
                      <a:pt x="135" y="321"/>
                      <a:pt x="139" y="308"/>
                      <a:pt x="141" y="299"/>
                    </a:cubicBezTo>
                    <a:cubicBezTo>
                      <a:pt x="140" y="299"/>
                      <a:pt x="140" y="299"/>
                      <a:pt x="140" y="299"/>
                    </a:cubicBezTo>
                    <a:cubicBezTo>
                      <a:pt x="140" y="300"/>
                      <a:pt x="140" y="300"/>
                      <a:pt x="140" y="300"/>
                    </a:cubicBezTo>
                    <a:cubicBezTo>
                      <a:pt x="140" y="300"/>
                      <a:pt x="140" y="300"/>
                      <a:pt x="140" y="300"/>
                    </a:cubicBezTo>
                    <a:cubicBezTo>
                      <a:pt x="141" y="300"/>
                      <a:pt x="141" y="300"/>
                      <a:pt x="141" y="300"/>
                    </a:cubicBezTo>
                    <a:cubicBezTo>
                      <a:pt x="141" y="299"/>
                      <a:pt x="141" y="299"/>
                      <a:pt x="141" y="299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0" y="299"/>
                      <a:pt x="140" y="299"/>
                      <a:pt x="140" y="299"/>
                    </a:cubicBezTo>
                    <a:cubicBezTo>
                      <a:pt x="141" y="299"/>
                      <a:pt x="141" y="299"/>
                      <a:pt x="141" y="299"/>
                    </a:cubicBezTo>
                    <a:cubicBezTo>
                      <a:pt x="142" y="294"/>
                      <a:pt x="143" y="291"/>
                      <a:pt x="143" y="288"/>
                    </a:cubicBezTo>
                    <a:cubicBezTo>
                      <a:pt x="143" y="281"/>
                      <a:pt x="140" y="277"/>
                      <a:pt x="136" y="274"/>
                    </a:cubicBezTo>
                    <a:cubicBezTo>
                      <a:pt x="136" y="274"/>
                      <a:pt x="136" y="274"/>
                      <a:pt x="136" y="274"/>
                    </a:cubicBezTo>
                    <a:cubicBezTo>
                      <a:pt x="134" y="273"/>
                      <a:pt x="134" y="273"/>
                      <a:pt x="134" y="273"/>
                    </a:cubicBezTo>
                    <a:cubicBezTo>
                      <a:pt x="134" y="274"/>
                      <a:pt x="134" y="274"/>
                      <a:pt x="134" y="274"/>
                    </a:cubicBezTo>
                    <a:cubicBezTo>
                      <a:pt x="135" y="274"/>
                      <a:pt x="135" y="274"/>
                      <a:pt x="135" y="274"/>
                    </a:cubicBezTo>
                    <a:cubicBezTo>
                      <a:pt x="132" y="259"/>
                      <a:pt x="130" y="246"/>
                      <a:pt x="130" y="235"/>
                    </a:cubicBezTo>
                    <a:cubicBezTo>
                      <a:pt x="130" y="198"/>
                      <a:pt x="145" y="180"/>
                      <a:pt x="159" y="173"/>
                    </a:cubicBezTo>
                    <a:cubicBezTo>
                      <a:pt x="158" y="172"/>
                      <a:pt x="158" y="172"/>
                      <a:pt x="158" y="172"/>
                    </a:cubicBezTo>
                    <a:cubicBezTo>
                      <a:pt x="158" y="173"/>
                      <a:pt x="158" y="173"/>
                      <a:pt x="158" y="173"/>
                    </a:cubicBezTo>
                    <a:cubicBezTo>
                      <a:pt x="159" y="173"/>
                      <a:pt x="159" y="173"/>
                      <a:pt x="159" y="173"/>
                    </a:cubicBezTo>
                    <a:cubicBezTo>
                      <a:pt x="159" y="173"/>
                      <a:pt x="159" y="173"/>
                      <a:pt x="159" y="173"/>
                    </a:cubicBezTo>
                    <a:cubicBezTo>
                      <a:pt x="167" y="177"/>
                      <a:pt x="177" y="178"/>
                      <a:pt x="192" y="178"/>
                    </a:cubicBezTo>
                    <a:cubicBezTo>
                      <a:pt x="192" y="177"/>
                      <a:pt x="192" y="177"/>
                      <a:pt x="192" y="177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2" y="178"/>
                      <a:pt x="192" y="178"/>
                      <a:pt x="192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2" y="178"/>
                      <a:pt x="192" y="178"/>
                      <a:pt x="192" y="178"/>
                    </a:cubicBezTo>
                    <a:cubicBezTo>
                      <a:pt x="191" y="178"/>
                      <a:pt x="191" y="178"/>
                      <a:pt x="191" y="178"/>
                    </a:cubicBezTo>
                    <a:cubicBezTo>
                      <a:pt x="191" y="178"/>
                      <a:pt x="191" y="178"/>
                      <a:pt x="191" y="179"/>
                    </a:cubicBezTo>
                    <a:cubicBezTo>
                      <a:pt x="192" y="179"/>
                      <a:pt x="192" y="179"/>
                      <a:pt x="193" y="179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8"/>
                      <a:pt x="194" y="178"/>
                    </a:cubicBezTo>
                    <a:cubicBezTo>
                      <a:pt x="205" y="178"/>
                      <a:pt x="219" y="178"/>
                      <a:pt x="235" y="176"/>
                    </a:cubicBezTo>
                    <a:cubicBezTo>
                      <a:pt x="248" y="175"/>
                      <a:pt x="263" y="175"/>
                      <a:pt x="278" y="175"/>
                    </a:cubicBezTo>
                    <a:cubicBezTo>
                      <a:pt x="290" y="175"/>
                      <a:pt x="303" y="175"/>
                      <a:pt x="315" y="175"/>
                    </a:cubicBezTo>
                    <a:cubicBezTo>
                      <a:pt x="316" y="175"/>
                      <a:pt x="316" y="175"/>
                      <a:pt x="316" y="175"/>
                    </a:cubicBezTo>
                    <a:cubicBezTo>
                      <a:pt x="316" y="174"/>
                      <a:pt x="316" y="174"/>
                      <a:pt x="316" y="174"/>
                    </a:cubicBezTo>
                    <a:cubicBezTo>
                      <a:pt x="304" y="128"/>
                      <a:pt x="279" y="89"/>
                      <a:pt x="237" y="67"/>
                    </a:cubicBezTo>
                    <a:cubicBezTo>
                      <a:pt x="237" y="67"/>
                      <a:pt x="236" y="67"/>
                      <a:pt x="236" y="66"/>
                    </a:cubicBezTo>
                    <a:cubicBezTo>
                      <a:pt x="235" y="66"/>
                      <a:pt x="234" y="64"/>
                      <a:pt x="233" y="63"/>
                    </a:cubicBezTo>
                    <a:cubicBezTo>
                      <a:pt x="232" y="62"/>
                      <a:pt x="231" y="61"/>
                      <a:pt x="232" y="61"/>
                    </a:cubicBezTo>
                    <a:cubicBezTo>
                      <a:pt x="231" y="59"/>
                      <a:pt x="231" y="58"/>
                      <a:pt x="231" y="57"/>
                    </a:cubicBezTo>
                    <a:cubicBezTo>
                      <a:pt x="231" y="49"/>
                      <a:pt x="234" y="44"/>
                      <a:pt x="237" y="33"/>
                    </a:cubicBezTo>
                    <a:cubicBezTo>
                      <a:pt x="237" y="32"/>
                      <a:pt x="237" y="30"/>
                      <a:pt x="237" y="29"/>
                    </a:cubicBezTo>
                    <a:cubicBezTo>
                      <a:pt x="237" y="23"/>
                      <a:pt x="234" y="18"/>
                      <a:pt x="230" y="15"/>
                    </a:cubicBezTo>
                    <a:cubicBezTo>
                      <a:pt x="226" y="11"/>
                      <a:pt x="221" y="9"/>
                      <a:pt x="216" y="9"/>
                    </a:cubicBezTo>
                    <a:cubicBezTo>
                      <a:pt x="211" y="9"/>
                      <a:pt x="205" y="11"/>
                      <a:pt x="203" y="17"/>
                    </a:cubicBezTo>
                    <a:cubicBezTo>
                      <a:pt x="200" y="22"/>
                      <a:pt x="195" y="30"/>
                      <a:pt x="188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89" y="42"/>
                      <a:pt x="190" y="37"/>
                      <a:pt x="190" y="32"/>
                    </a:cubicBezTo>
                    <a:cubicBezTo>
                      <a:pt x="190" y="27"/>
                      <a:pt x="189" y="22"/>
                      <a:pt x="189" y="18"/>
                    </a:cubicBezTo>
                    <a:cubicBezTo>
                      <a:pt x="189" y="16"/>
                      <a:pt x="189" y="14"/>
                      <a:pt x="188" y="12"/>
                    </a:cubicBezTo>
                    <a:cubicBezTo>
                      <a:pt x="188" y="10"/>
                      <a:pt x="188" y="9"/>
                      <a:pt x="187" y="8"/>
                    </a:cubicBezTo>
                    <a:cubicBezTo>
                      <a:pt x="183" y="2"/>
                      <a:pt x="176" y="0"/>
                      <a:pt x="170" y="0"/>
                    </a:cubicBezTo>
                    <a:cubicBezTo>
                      <a:pt x="163" y="0"/>
                      <a:pt x="157" y="3"/>
                      <a:pt x="154" y="7"/>
                    </a:cubicBezTo>
                    <a:cubicBezTo>
                      <a:pt x="152" y="9"/>
                      <a:pt x="151" y="12"/>
                      <a:pt x="151" y="17"/>
                    </a:cubicBezTo>
                    <a:cubicBezTo>
                      <a:pt x="150" y="23"/>
                      <a:pt x="148" y="32"/>
                      <a:pt x="145" y="39"/>
                    </a:cubicBezTo>
                    <a:cubicBezTo>
                      <a:pt x="142" y="46"/>
                      <a:pt x="137" y="51"/>
                      <a:pt x="129" y="52"/>
                    </a:cubicBezTo>
                    <a:cubicBezTo>
                      <a:pt x="129" y="53"/>
                      <a:pt x="129" y="53"/>
                      <a:pt x="129" y="53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5" y="51"/>
                      <a:pt x="123" y="50"/>
                      <a:pt x="121" y="47"/>
                    </a:cubicBezTo>
                    <a:cubicBezTo>
                      <a:pt x="120" y="44"/>
                      <a:pt x="120" y="40"/>
                      <a:pt x="120" y="36"/>
                    </a:cubicBezTo>
                    <a:cubicBezTo>
                      <a:pt x="120" y="33"/>
                      <a:pt x="120" y="29"/>
                      <a:pt x="120" y="26"/>
                    </a:cubicBezTo>
                    <a:cubicBezTo>
                      <a:pt x="120" y="24"/>
                      <a:pt x="120" y="22"/>
                      <a:pt x="119" y="20"/>
                    </a:cubicBezTo>
                    <a:cubicBezTo>
                      <a:pt x="119" y="20"/>
                      <a:pt x="119" y="20"/>
                      <a:pt x="119" y="20"/>
                    </a:cubicBezTo>
                    <a:cubicBezTo>
                      <a:pt x="114" y="16"/>
                      <a:pt x="108" y="14"/>
                      <a:pt x="104" y="14"/>
                    </a:cubicBezTo>
                    <a:cubicBezTo>
                      <a:pt x="96" y="14"/>
                      <a:pt x="89" y="19"/>
                      <a:pt x="84" y="2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83" y="41"/>
                      <a:pt x="82" y="56"/>
                      <a:pt x="77" y="71"/>
                    </a:cubicBezTo>
                    <a:cubicBezTo>
                      <a:pt x="77" y="72"/>
                      <a:pt x="76" y="74"/>
                      <a:pt x="74" y="76"/>
                    </a:cubicBezTo>
                    <a:cubicBezTo>
                      <a:pt x="74" y="77"/>
                      <a:pt x="73" y="78"/>
                      <a:pt x="73" y="79"/>
                    </a:cubicBezTo>
                    <a:cubicBezTo>
                      <a:pt x="72" y="79"/>
                      <a:pt x="71" y="80"/>
                      <a:pt x="71" y="80"/>
                    </a:cubicBezTo>
                    <a:cubicBezTo>
                      <a:pt x="39" y="108"/>
                      <a:pt x="21" y="131"/>
                      <a:pt x="12" y="155"/>
                    </a:cubicBezTo>
                    <a:cubicBezTo>
                      <a:pt x="2" y="180"/>
                      <a:pt x="0" y="205"/>
                      <a:pt x="0" y="237"/>
                    </a:cubicBezTo>
                    <a:cubicBezTo>
                      <a:pt x="0" y="245"/>
                      <a:pt x="0" y="256"/>
                      <a:pt x="0" y="269"/>
                    </a:cubicBezTo>
                    <a:cubicBezTo>
                      <a:pt x="0" y="296"/>
                      <a:pt x="1" y="331"/>
                      <a:pt x="10" y="364"/>
                    </a:cubicBezTo>
                    <a:cubicBezTo>
                      <a:pt x="11" y="364"/>
                      <a:pt x="11" y="364"/>
                      <a:pt x="11" y="364"/>
                    </a:cubicBezTo>
                    <a:cubicBezTo>
                      <a:pt x="10" y="364"/>
                      <a:pt x="10" y="364"/>
                      <a:pt x="10" y="364"/>
                    </a:cubicBezTo>
                    <a:cubicBezTo>
                      <a:pt x="10" y="364"/>
                      <a:pt x="10" y="364"/>
                      <a:pt x="10" y="364"/>
                    </a:cubicBezTo>
                    <a:cubicBezTo>
                      <a:pt x="10" y="365"/>
                      <a:pt x="10" y="365"/>
                      <a:pt x="10" y="365"/>
                    </a:cubicBezTo>
                    <a:cubicBezTo>
                      <a:pt x="18" y="378"/>
                      <a:pt x="25" y="394"/>
                      <a:pt x="37" y="410"/>
                    </a:cubicBezTo>
                    <a:cubicBezTo>
                      <a:pt x="41" y="415"/>
                      <a:pt x="43" y="424"/>
                      <a:pt x="43" y="434"/>
                    </a:cubicBezTo>
                    <a:cubicBezTo>
                      <a:pt x="43" y="441"/>
                      <a:pt x="42" y="450"/>
                      <a:pt x="40" y="459"/>
                    </a:cubicBezTo>
                    <a:cubicBezTo>
                      <a:pt x="40" y="459"/>
                      <a:pt x="41" y="460"/>
                      <a:pt x="41" y="460"/>
                    </a:cubicBezTo>
                    <a:cubicBezTo>
                      <a:pt x="42" y="460"/>
                      <a:pt x="42" y="460"/>
                      <a:pt x="42" y="459"/>
                    </a:cubicBezTo>
                    <a:cubicBezTo>
                      <a:pt x="44" y="450"/>
                      <a:pt x="45" y="442"/>
                      <a:pt x="45" y="434"/>
                    </a:cubicBezTo>
                    <a:cubicBezTo>
                      <a:pt x="45" y="423"/>
                      <a:pt x="43" y="414"/>
                      <a:pt x="38" y="408"/>
                    </a:cubicBezTo>
                    <a:cubicBezTo>
                      <a:pt x="26" y="393"/>
                      <a:pt x="20" y="377"/>
                      <a:pt x="11" y="364"/>
                    </a:cubicBezTo>
                    <a:cubicBezTo>
                      <a:pt x="11" y="364"/>
                      <a:pt x="11" y="364"/>
                      <a:pt x="11" y="364"/>
                    </a:cubicBezTo>
                    <a:cubicBezTo>
                      <a:pt x="12" y="364"/>
                      <a:pt x="12" y="364"/>
                      <a:pt x="12" y="364"/>
                    </a:cubicBezTo>
                    <a:cubicBezTo>
                      <a:pt x="12" y="364"/>
                      <a:pt x="12" y="364"/>
                      <a:pt x="12" y="364"/>
                    </a:cubicBezTo>
                    <a:cubicBezTo>
                      <a:pt x="11" y="363"/>
                      <a:pt x="11" y="363"/>
                      <a:pt x="11" y="363"/>
                    </a:cubicBezTo>
                    <a:cubicBezTo>
                      <a:pt x="3" y="331"/>
                      <a:pt x="2" y="296"/>
                      <a:pt x="2" y="269"/>
                    </a:cubicBezTo>
                    <a:cubicBezTo>
                      <a:pt x="2" y="256"/>
                      <a:pt x="2" y="245"/>
                      <a:pt x="2" y="237"/>
                    </a:cubicBezTo>
                    <a:cubicBezTo>
                      <a:pt x="2" y="205"/>
                      <a:pt x="4" y="180"/>
                      <a:pt x="13" y="156"/>
                    </a:cubicBezTo>
                    <a:cubicBezTo>
                      <a:pt x="23" y="132"/>
                      <a:pt x="40" y="109"/>
                      <a:pt x="73" y="82"/>
                    </a:cubicBezTo>
                    <a:cubicBezTo>
                      <a:pt x="73" y="81"/>
                      <a:pt x="74" y="81"/>
                      <a:pt x="74" y="80"/>
                    </a:cubicBezTo>
                    <a:cubicBezTo>
                      <a:pt x="75" y="79"/>
                      <a:pt x="76" y="77"/>
                      <a:pt x="77" y="76"/>
                    </a:cubicBezTo>
                    <a:cubicBezTo>
                      <a:pt x="78" y="74"/>
                      <a:pt x="79" y="73"/>
                      <a:pt x="79" y="71"/>
                    </a:cubicBezTo>
                    <a:cubicBezTo>
                      <a:pt x="84" y="57"/>
                      <a:pt x="85" y="41"/>
                      <a:pt x="86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90" y="21"/>
                      <a:pt x="97" y="16"/>
                      <a:pt x="104" y="16"/>
                    </a:cubicBezTo>
                    <a:cubicBezTo>
                      <a:pt x="108" y="16"/>
                      <a:pt x="113" y="18"/>
                      <a:pt x="117" y="22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8" y="22"/>
                      <a:pt x="118" y="24"/>
                      <a:pt x="118" y="26"/>
                    </a:cubicBezTo>
                    <a:cubicBezTo>
                      <a:pt x="118" y="29"/>
                      <a:pt x="118" y="33"/>
                      <a:pt x="118" y="36"/>
                    </a:cubicBezTo>
                    <a:cubicBezTo>
                      <a:pt x="118" y="40"/>
                      <a:pt x="118" y="44"/>
                      <a:pt x="120" y="48"/>
                    </a:cubicBezTo>
                    <a:cubicBezTo>
                      <a:pt x="121" y="51"/>
                      <a:pt x="124" y="53"/>
                      <a:pt x="129" y="54"/>
                    </a:cubicBezTo>
                    <a:cubicBezTo>
                      <a:pt x="129" y="54"/>
                      <a:pt x="129" y="54"/>
                      <a:pt x="129" y="54"/>
                    </a:cubicBezTo>
                    <a:cubicBezTo>
                      <a:pt x="135" y="53"/>
                      <a:pt x="140" y="50"/>
                      <a:pt x="143" y="46"/>
                    </a:cubicBezTo>
                    <a:cubicBezTo>
                      <a:pt x="148" y="40"/>
                      <a:pt x="150" y="32"/>
                      <a:pt x="151" y="24"/>
                    </a:cubicBezTo>
                    <a:cubicBezTo>
                      <a:pt x="152" y="20"/>
                      <a:pt x="153" y="17"/>
                      <a:pt x="153" y="14"/>
                    </a:cubicBezTo>
                    <a:cubicBezTo>
                      <a:pt x="154" y="11"/>
                      <a:pt x="154" y="9"/>
                      <a:pt x="155" y="8"/>
                    </a:cubicBezTo>
                    <a:cubicBezTo>
                      <a:pt x="158" y="5"/>
                      <a:pt x="164" y="2"/>
                      <a:pt x="170" y="2"/>
                    </a:cubicBezTo>
                    <a:cubicBezTo>
                      <a:pt x="176" y="2"/>
                      <a:pt x="181" y="4"/>
                      <a:pt x="186" y="10"/>
                    </a:cubicBezTo>
                    <a:cubicBezTo>
                      <a:pt x="186" y="10"/>
                      <a:pt x="186" y="11"/>
                      <a:pt x="187" y="12"/>
                    </a:cubicBezTo>
                    <a:cubicBezTo>
                      <a:pt x="187" y="17"/>
                      <a:pt x="188" y="25"/>
                      <a:pt x="188" y="32"/>
                    </a:cubicBezTo>
                    <a:cubicBezTo>
                      <a:pt x="188" y="37"/>
                      <a:pt x="187" y="42"/>
                      <a:pt x="187" y="42"/>
                    </a:cubicBezTo>
                    <a:cubicBezTo>
                      <a:pt x="187" y="43"/>
                      <a:pt x="188" y="43"/>
                      <a:pt x="188" y="43"/>
                    </a:cubicBezTo>
                    <a:cubicBezTo>
                      <a:pt x="189" y="43"/>
                      <a:pt x="189" y="43"/>
                      <a:pt x="189" y="43"/>
                    </a:cubicBezTo>
                    <a:cubicBezTo>
                      <a:pt x="197" y="31"/>
                      <a:pt x="202" y="24"/>
                      <a:pt x="204" y="18"/>
                    </a:cubicBezTo>
                    <a:cubicBezTo>
                      <a:pt x="207" y="13"/>
                      <a:pt x="211" y="11"/>
                      <a:pt x="216" y="11"/>
                    </a:cubicBezTo>
                    <a:cubicBezTo>
                      <a:pt x="220" y="11"/>
                      <a:pt x="225" y="13"/>
                      <a:pt x="229" y="16"/>
                    </a:cubicBezTo>
                    <a:cubicBezTo>
                      <a:pt x="233" y="20"/>
                      <a:pt x="235" y="24"/>
                      <a:pt x="235" y="29"/>
                    </a:cubicBezTo>
                    <a:cubicBezTo>
                      <a:pt x="235" y="30"/>
                      <a:pt x="235" y="31"/>
                      <a:pt x="235" y="33"/>
                    </a:cubicBezTo>
                    <a:cubicBezTo>
                      <a:pt x="232" y="43"/>
                      <a:pt x="229" y="49"/>
                      <a:pt x="229" y="57"/>
                    </a:cubicBezTo>
                    <a:cubicBezTo>
                      <a:pt x="229" y="58"/>
                      <a:pt x="229" y="59"/>
                      <a:pt x="230" y="61"/>
                    </a:cubicBezTo>
                    <a:cubicBezTo>
                      <a:pt x="230" y="62"/>
                      <a:pt x="230" y="62"/>
                      <a:pt x="230" y="63"/>
                    </a:cubicBezTo>
                    <a:cubicBezTo>
                      <a:pt x="231" y="64"/>
                      <a:pt x="232" y="66"/>
                      <a:pt x="233" y="67"/>
                    </a:cubicBezTo>
                    <a:cubicBezTo>
                      <a:pt x="234" y="68"/>
                      <a:pt x="235" y="69"/>
                      <a:pt x="236" y="69"/>
                    </a:cubicBezTo>
                    <a:cubicBezTo>
                      <a:pt x="277" y="91"/>
                      <a:pt x="302" y="129"/>
                      <a:pt x="314" y="175"/>
                    </a:cubicBezTo>
                    <a:cubicBezTo>
                      <a:pt x="315" y="174"/>
                      <a:pt x="315" y="174"/>
                      <a:pt x="315" y="174"/>
                    </a:cubicBezTo>
                    <a:cubicBezTo>
                      <a:pt x="315" y="173"/>
                      <a:pt x="315" y="173"/>
                      <a:pt x="315" y="173"/>
                    </a:cubicBezTo>
                    <a:cubicBezTo>
                      <a:pt x="303" y="173"/>
                      <a:pt x="290" y="173"/>
                      <a:pt x="278" y="173"/>
                    </a:cubicBezTo>
                    <a:cubicBezTo>
                      <a:pt x="263" y="173"/>
                      <a:pt x="248" y="173"/>
                      <a:pt x="235" y="174"/>
                    </a:cubicBezTo>
                    <a:cubicBezTo>
                      <a:pt x="218" y="176"/>
                      <a:pt x="205" y="176"/>
                      <a:pt x="194" y="176"/>
                    </a:cubicBezTo>
                    <a:cubicBezTo>
                      <a:pt x="193" y="176"/>
                      <a:pt x="193" y="176"/>
                      <a:pt x="193" y="176"/>
                    </a:cubicBezTo>
                    <a:cubicBezTo>
                      <a:pt x="192" y="176"/>
                      <a:pt x="192" y="176"/>
                      <a:pt x="192" y="176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2" y="178"/>
                      <a:pt x="192" y="178"/>
                      <a:pt x="192" y="178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7"/>
                      <a:pt x="193" y="177"/>
                    </a:cubicBezTo>
                    <a:cubicBezTo>
                      <a:pt x="193" y="176"/>
                      <a:pt x="192" y="176"/>
                      <a:pt x="192" y="176"/>
                    </a:cubicBezTo>
                    <a:cubicBezTo>
                      <a:pt x="177" y="176"/>
                      <a:pt x="167" y="175"/>
                      <a:pt x="160" y="171"/>
                    </a:cubicBezTo>
                    <a:cubicBezTo>
                      <a:pt x="159" y="172"/>
                      <a:pt x="159" y="172"/>
                      <a:pt x="159" y="172"/>
                    </a:cubicBezTo>
                    <a:cubicBezTo>
                      <a:pt x="160" y="171"/>
                      <a:pt x="160" y="171"/>
                      <a:pt x="160" y="171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58" y="171"/>
                      <a:pt x="158" y="171"/>
                      <a:pt x="158" y="171"/>
                    </a:cubicBezTo>
                    <a:cubicBezTo>
                      <a:pt x="143" y="178"/>
                      <a:pt x="128" y="198"/>
                      <a:pt x="128" y="235"/>
                    </a:cubicBezTo>
                    <a:cubicBezTo>
                      <a:pt x="128" y="246"/>
                      <a:pt x="130" y="259"/>
                      <a:pt x="133" y="274"/>
                    </a:cubicBezTo>
                    <a:cubicBezTo>
                      <a:pt x="134" y="275"/>
                      <a:pt x="134" y="275"/>
                      <a:pt x="134" y="275"/>
                    </a:cubicBezTo>
                    <a:cubicBezTo>
                      <a:pt x="135" y="276"/>
                      <a:pt x="135" y="276"/>
                      <a:pt x="135" y="276"/>
                    </a:cubicBezTo>
                    <a:cubicBezTo>
                      <a:pt x="136" y="275"/>
                      <a:pt x="136" y="275"/>
                      <a:pt x="136" y="275"/>
                    </a:cubicBezTo>
                    <a:cubicBezTo>
                      <a:pt x="135" y="276"/>
                      <a:pt x="135" y="276"/>
                      <a:pt x="135" y="276"/>
                    </a:cubicBezTo>
                    <a:cubicBezTo>
                      <a:pt x="139" y="278"/>
                      <a:pt x="141" y="281"/>
                      <a:pt x="141" y="288"/>
                    </a:cubicBezTo>
                    <a:cubicBezTo>
                      <a:pt x="141" y="290"/>
                      <a:pt x="140" y="294"/>
                      <a:pt x="139" y="298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40" y="299"/>
                      <a:pt x="140" y="299"/>
                      <a:pt x="140" y="299"/>
                    </a:cubicBezTo>
                    <a:cubicBezTo>
                      <a:pt x="140" y="298"/>
                      <a:pt x="140" y="298"/>
                      <a:pt x="140" y="298"/>
                    </a:cubicBezTo>
                    <a:cubicBezTo>
                      <a:pt x="140" y="298"/>
                      <a:pt x="140" y="298"/>
                      <a:pt x="140" y="298"/>
                    </a:cubicBezTo>
                    <a:cubicBezTo>
                      <a:pt x="140" y="298"/>
                      <a:pt x="139" y="298"/>
                      <a:pt x="139" y="299"/>
                    </a:cubicBezTo>
                    <a:cubicBezTo>
                      <a:pt x="137" y="308"/>
                      <a:pt x="133" y="320"/>
                      <a:pt x="126" y="338"/>
                    </a:cubicBezTo>
                    <a:cubicBezTo>
                      <a:pt x="111" y="375"/>
                      <a:pt x="103" y="416"/>
                      <a:pt x="103" y="452"/>
                    </a:cubicBezTo>
                    <a:cubicBezTo>
                      <a:pt x="103" y="452"/>
                      <a:pt x="103" y="453"/>
                      <a:pt x="104" y="453"/>
                    </a:cubicBezTo>
                    <a:cubicBezTo>
                      <a:pt x="104" y="453"/>
                      <a:pt x="105" y="452"/>
                      <a:pt x="105" y="45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2" name="Freeform 189">
                <a:extLst>
                  <a:ext uri="{FF2B5EF4-FFF2-40B4-BE49-F238E27FC236}">
                    <a16:creationId xmlns:a16="http://schemas.microsoft.com/office/drawing/2014/main" id="{899BA065-A29D-8D11-9AC3-3AD4B631B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280"/>
                <a:ext cx="316" cy="675"/>
              </a:xfrm>
              <a:custGeom>
                <a:avLst/>
                <a:gdLst>
                  <a:gd name="T0" fmla="*/ 114 w 126"/>
                  <a:gd name="T1" fmla="*/ 2 h 253"/>
                  <a:gd name="T2" fmla="*/ 60 w 126"/>
                  <a:gd name="T3" fmla="*/ 14 h 253"/>
                  <a:gd name="T4" fmla="*/ 9 w 126"/>
                  <a:gd name="T5" fmla="*/ 5 h 253"/>
                  <a:gd name="T6" fmla="*/ 5 w 126"/>
                  <a:gd name="T7" fmla="*/ 1 h 253"/>
                  <a:gd name="T8" fmla="*/ 5 w 126"/>
                  <a:gd name="T9" fmla="*/ 0 h 253"/>
                  <a:gd name="T10" fmla="*/ 3 w 126"/>
                  <a:gd name="T11" fmla="*/ 0 h 253"/>
                  <a:gd name="T12" fmla="*/ 3 w 126"/>
                  <a:gd name="T13" fmla="*/ 2 h 253"/>
                  <a:gd name="T14" fmla="*/ 0 w 126"/>
                  <a:gd name="T15" fmla="*/ 92 h 253"/>
                  <a:gd name="T16" fmla="*/ 6 w 126"/>
                  <a:gd name="T17" fmla="*/ 246 h 253"/>
                  <a:gd name="T18" fmla="*/ 4 w 126"/>
                  <a:gd name="T19" fmla="*/ 246 h 253"/>
                  <a:gd name="T20" fmla="*/ 5 w 126"/>
                  <a:gd name="T21" fmla="*/ 248 h 253"/>
                  <a:gd name="T22" fmla="*/ 6 w 126"/>
                  <a:gd name="T23" fmla="*/ 248 h 253"/>
                  <a:gd name="T24" fmla="*/ 70 w 126"/>
                  <a:gd name="T25" fmla="*/ 227 h 253"/>
                  <a:gd name="T26" fmla="*/ 91 w 126"/>
                  <a:gd name="T27" fmla="*/ 230 h 253"/>
                  <a:gd name="T28" fmla="*/ 105 w 126"/>
                  <a:gd name="T29" fmla="*/ 235 h 253"/>
                  <a:gd name="T30" fmla="*/ 123 w 126"/>
                  <a:gd name="T31" fmla="*/ 253 h 253"/>
                  <a:gd name="T32" fmla="*/ 126 w 126"/>
                  <a:gd name="T33" fmla="*/ 249 h 253"/>
                  <a:gd name="T34" fmla="*/ 123 w 126"/>
                  <a:gd name="T35" fmla="*/ 233 h 253"/>
                  <a:gd name="T36" fmla="*/ 115 w 126"/>
                  <a:gd name="T37" fmla="*/ 2 h 253"/>
                  <a:gd name="T38" fmla="*/ 114 w 126"/>
                  <a:gd name="T39" fmla="*/ 3 h 253"/>
                  <a:gd name="T40" fmla="*/ 116 w 126"/>
                  <a:gd name="T41" fmla="*/ 130 h 253"/>
                  <a:gd name="T42" fmla="*/ 121 w 126"/>
                  <a:gd name="T43" fmla="*/ 233 h 253"/>
                  <a:gd name="T44" fmla="*/ 125 w 126"/>
                  <a:gd name="T45" fmla="*/ 248 h 253"/>
                  <a:gd name="T46" fmla="*/ 122 w 126"/>
                  <a:gd name="T47" fmla="*/ 252 h 253"/>
                  <a:gd name="T48" fmla="*/ 124 w 126"/>
                  <a:gd name="T49" fmla="*/ 252 h 253"/>
                  <a:gd name="T50" fmla="*/ 106 w 126"/>
                  <a:gd name="T51" fmla="*/ 234 h 253"/>
                  <a:gd name="T52" fmla="*/ 78 w 126"/>
                  <a:gd name="T53" fmla="*/ 226 h 253"/>
                  <a:gd name="T54" fmla="*/ 39 w 126"/>
                  <a:gd name="T55" fmla="*/ 227 h 253"/>
                  <a:gd name="T56" fmla="*/ 5 w 126"/>
                  <a:gd name="T57" fmla="*/ 247 h 253"/>
                  <a:gd name="T58" fmla="*/ 4 w 126"/>
                  <a:gd name="T59" fmla="*/ 246 h 253"/>
                  <a:gd name="T60" fmla="*/ 6 w 126"/>
                  <a:gd name="T61" fmla="*/ 248 h 253"/>
                  <a:gd name="T62" fmla="*/ 7 w 126"/>
                  <a:gd name="T63" fmla="*/ 246 h 253"/>
                  <a:gd name="T64" fmla="*/ 5 w 126"/>
                  <a:gd name="T65" fmla="*/ 4 h 253"/>
                  <a:gd name="T66" fmla="*/ 5 w 126"/>
                  <a:gd name="T67" fmla="*/ 1 h 253"/>
                  <a:gd name="T68" fmla="*/ 5 w 126"/>
                  <a:gd name="T69" fmla="*/ 1 h 253"/>
                  <a:gd name="T70" fmla="*/ 5 w 126"/>
                  <a:gd name="T71" fmla="*/ 1 h 253"/>
                  <a:gd name="T72" fmla="*/ 5 w 126"/>
                  <a:gd name="T73" fmla="*/ 1 h 253"/>
                  <a:gd name="T74" fmla="*/ 5 w 126"/>
                  <a:gd name="T75" fmla="*/ 1 h 253"/>
                  <a:gd name="T76" fmla="*/ 4 w 126"/>
                  <a:gd name="T77" fmla="*/ 1 h 253"/>
                  <a:gd name="T78" fmla="*/ 4 w 126"/>
                  <a:gd name="T79" fmla="*/ 1 h 253"/>
                  <a:gd name="T80" fmla="*/ 5 w 126"/>
                  <a:gd name="T81" fmla="*/ 1 h 253"/>
                  <a:gd name="T82" fmla="*/ 4 w 126"/>
                  <a:gd name="T83" fmla="*/ 2 h 253"/>
                  <a:gd name="T84" fmla="*/ 3 w 126"/>
                  <a:gd name="T85" fmla="*/ 1 h 253"/>
                  <a:gd name="T86" fmla="*/ 4 w 126"/>
                  <a:gd name="T87" fmla="*/ 1 h 253"/>
                  <a:gd name="T88" fmla="*/ 4 w 126"/>
                  <a:gd name="T89" fmla="*/ 1 h 253"/>
                  <a:gd name="T90" fmla="*/ 3 w 126"/>
                  <a:gd name="T91" fmla="*/ 1 h 253"/>
                  <a:gd name="T92" fmla="*/ 3 w 126"/>
                  <a:gd name="T93" fmla="*/ 1 h 253"/>
                  <a:gd name="T94" fmla="*/ 3 w 126"/>
                  <a:gd name="T95" fmla="*/ 1 h 253"/>
                  <a:gd name="T96" fmla="*/ 4 w 126"/>
                  <a:gd name="T97" fmla="*/ 1 h 253"/>
                  <a:gd name="T98" fmla="*/ 4 w 126"/>
                  <a:gd name="T99" fmla="*/ 4 h 253"/>
                  <a:gd name="T100" fmla="*/ 60 w 126"/>
                  <a:gd name="T101" fmla="*/ 16 h 253"/>
                  <a:gd name="T102" fmla="*/ 108 w 126"/>
                  <a:gd name="T103" fmla="*/ 8 h 253"/>
                  <a:gd name="T104" fmla="*/ 114 w 126"/>
                  <a:gd name="T105" fmla="*/ 3 h 253"/>
                  <a:gd name="T106" fmla="*/ 114 w 126"/>
                  <a:gd name="T107" fmla="*/ 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6" h="253">
                    <a:moveTo>
                      <a:pt x="114" y="3"/>
                    </a:moveTo>
                    <a:cubicBezTo>
                      <a:pt x="114" y="2"/>
                      <a:pt x="114" y="2"/>
                      <a:pt x="114" y="2"/>
                    </a:cubicBezTo>
                    <a:cubicBezTo>
                      <a:pt x="113" y="4"/>
                      <a:pt x="111" y="5"/>
                      <a:pt x="108" y="7"/>
                    </a:cubicBezTo>
                    <a:cubicBezTo>
                      <a:pt x="98" y="11"/>
                      <a:pt x="80" y="14"/>
                      <a:pt x="60" y="14"/>
                    </a:cubicBezTo>
                    <a:cubicBezTo>
                      <a:pt x="44" y="14"/>
                      <a:pt x="30" y="12"/>
                      <a:pt x="21" y="10"/>
                    </a:cubicBezTo>
                    <a:cubicBezTo>
                      <a:pt x="16" y="8"/>
                      <a:pt x="12" y="7"/>
                      <a:pt x="9" y="5"/>
                    </a:cubicBezTo>
                    <a:cubicBezTo>
                      <a:pt x="8" y="4"/>
                      <a:pt x="7" y="4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1" y="22"/>
                      <a:pt x="0" y="56"/>
                      <a:pt x="0" y="92"/>
                    </a:cubicBezTo>
                    <a:cubicBezTo>
                      <a:pt x="0" y="154"/>
                      <a:pt x="2" y="226"/>
                      <a:pt x="5" y="246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5" y="245"/>
                      <a:pt x="5" y="245"/>
                      <a:pt x="5" y="245"/>
                    </a:cubicBezTo>
                    <a:cubicBezTo>
                      <a:pt x="5" y="245"/>
                      <a:pt x="4" y="246"/>
                      <a:pt x="4" y="246"/>
                    </a:cubicBezTo>
                    <a:cubicBezTo>
                      <a:pt x="4" y="247"/>
                      <a:pt x="4" y="247"/>
                      <a:pt x="4" y="248"/>
                    </a:cubicBezTo>
                    <a:cubicBezTo>
                      <a:pt x="4" y="248"/>
                      <a:pt x="5" y="248"/>
                      <a:pt x="5" y="248"/>
                    </a:cubicBezTo>
                    <a:cubicBezTo>
                      <a:pt x="5" y="248"/>
                      <a:pt x="5" y="248"/>
                      <a:pt x="5" y="248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15" y="237"/>
                      <a:pt x="28" y="230"/>
                      <a:pt x="40" y="229"/>
                    </a:cubicBezTo>
                    <a:cubicBezTo>
                      <a:pt x="49" y="229"/>
                      <a:pt x="62" y="227"/>
                      <a:pt x="70" y="227"/>
                    </a:cubicBezTo>
                    <a:cubicBezTo>
                      <a:pt x="73" y="227"/>
                      <a:pt x="75" y="227"/>
                      <a:pt x="77" y="228"/>
                    </a:cubicBezTo>
                    <a:cubicBezTo>
                      <a:pt x="81" y="229"/>
                      <a:pt x="86" y="229"/>
                      <a:pt x="91" y="230"/>
                    </a:cubicBezTo>
                    <a:cubicBezTo>
                      <a:pt x="96" y="231"/>
                      <a:pt x="101" y="233"/>
                      <a:pt x="105" y="235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12" y="240"/>
                      <a:pt x="117" y="246"/>
                      <a:pt x="122" y="253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6" y="249"/>
                      <a:pt x="126" y="249"/>
                      <a:pt x="126" y="249"/>
                    </a:cubicBezTo>
                    <a:cubicBezTo>
                      <a:pt x="126" y="248"/>
                      <a:pt x="126" y="248"/>
                      <a:pt x="126" y="248"/>
                    </a:cubicBezTo>
                    <a:cubicBezTo>
                      <a:pt x="125" y="245"/>
                      <a:pt x="124" y="240"/>
                      <a:pt x="123" y="233"/>
                    </a:cubicBezTo>
                    <a:cubicBezTo>
                      <a:pt x="118" y="182"/>
                      <a:pt x="116" y="32"/>
                      <a:pt x="115" y="3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4" y="20"/>
                      <a:pt x="114" y="76"/>
                      <a:pt x="116" y="130"/>
                    </a:cubicBezTo>
                    <a:cubicBezTo>
                      <a:pt x="117" y="157"/>
                      <a:pt x="118" y="184"/>
                      <a:pt x="119" y="206"/>
                    </a:cubicBezTo>
                    <a:cubicBezTo>
                      <a:pt x="120" y="216"/>
                      <a:pt x="121" y="226"/>
                      <a:pt x="121" y="233"/>
                    </a:cubicBezTo>
                    <a:cubicBezTo>
                      <a:pt x="122" y="240"/>
                      <a:pt x="123" y="246"/>
                      <a:pt x="124" y="248"/>
                    </a:cubicBezTo>
                    <a:cubicBezTo>
                      <a:pt x="125" y="248"/>
                      <a:pt x="125" y="248"/>
                      <a:pt x="125" y="248"/>
                    </a:cubicBez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2" y="252"/>
                      <a:pt x="122" y="252"/>
                      <a:pt x="122" y="252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19" y="245"/>
                      <a:pt x="113" y="239"/>
                      <a:pt x="106" y="234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2" y="231"/>
                      <a:pt x="97" y="229"/>
                      <a:pt x="92" y="228"/>
                    </a:cubicBezTo>
                    <a:cubicBezTo>
                      <a:pt x="87" y="227"/>
                      <a:pt x="81" y="227"/>
                      <a:pt x="78" y="226"/>
                    </a:cubicBezTo>
                    <a:cubicBezTo>
                      <a:pt x="76" y="225"/>
                      <a:pt x="73" y="225"/>
                      <a:pt x="70" y="225"/>
                    </a:cubicBezTo>
                    <a:cubicBezTo>
                      <a:pt x="61" y="225"/>
                      <a:pt x="49" y="227"/>
                      <a:pt x="39" y="227"/>
                    </a:cubicBezTo>
                    <a:cubicBezTo>
                      <a:pt x="27" y="228"/>
                      <a:pt x="14" y="236"/>
                      <a:pt x="4" y="246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4" y="246"/>
                      <a:pt x="4" y="246"/>
                      <a:pt x="4" y="246"/>
                    </a:cubicBezTo>
                    <a:cubicBezTo>
                      <a:pt x="4" y="246"/>
                      <a:pt x="4" y="246"/>
                      <a:pt x="4" y="246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6" y="247"/>
                      <a:pt x="6" y="247"/>
                      <a:pt x="7" y="246"/>
                    </a:cubicBezTo>
                    <a:cubicBezTo>
                      <a:pt x="7" y="246"/>
                      <a:pt x="7" y="246"/>
                      <a:pt x="7" y="246"/>
                    </a:cubicBezTo>
                    <a:cubicBezTo>
                      <a:pt x="4" y="226"/>
                      <a:pt x="2" y="154"/>
                      <a:pt x="2" y="92"/>
                    </a:cubicBezTo>
                    <a:cubicBezTo>
                      <a:pt x="2" y="56"/>
                      <a:pt x="3" y="22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4" y="3"/>
                      <a:pt x="4" y="4"/>
                    </a:cubicBezTo>
                    <a:cubicBezTo>
                      <a:pt x="7" y="8"/>
                      <a:pt x="14" y="10"/>
                      <a:pt x="24" y="12"/>
                    </a:cubicBezTo>
                    <a:cubicBezTo>
                      <a:pt x="34" y="15"/>
                      <a:pt x="46" y="16"/>
                      <a:pt x="60" y="16"/>
                    </a:cubicBezTo>
                    <a:cubicBezTo>
                      <a:pt x="74" y="16"/>
                      <a:pt x="86" y="14"/>
                      <a:pt x="96" y="12"/>
                    </a:cubicBezTo>
                    <a:cubicBezTo>
                      <a:pt x="101" y="11"/>
                      <a:pt x="105" y="10"/>
                      <a:pt x="108" y="8"/>
                    </a:cubicBezTo>
                    <a:cubicBezTo>
                      <a:pt x="112" y="7"/>
                      <a:pt x="114" y="5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4" y="3"/>
                      <a:pt x="114" y="3"/>
                      <a:pt x="114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3" name="Freeform 190">
                <a:extLst>
                  <a:ext uri="{FF2B5EF4-FFF2-40B4-BE49-F238E27FC236}">
                    <a16:creationId xmlns:a16="http://schemas.microsoft.com/office/drawing/2014/main" id="{2F7C321A-F128-F735-E93A-F1E533DC9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880"/>
                <a:ext cx="505" cy="1288"/>
              </a:xfrm>
              <a:custGeom>
                <a:avLst/>
                <a:gdLst>
                  <a:gd name="T0" fmla="*/ 132 w 202"/>
                  <a:gd name="T1" fmla="*/ 435 h 483"/>
                  <a:gd name="T2" fmla="*/ 128 w 202"/>
                  <a:gd name="T3" fmla="*/ 448 h 483"/>
                  <a:gd name="T4" fmla="*/ 126 w 202"/>
                  <a:gd name="T5" fmla="*/ 454 h 483"/>
                  <a:gd name="T6" fmla="*/ 93 w 202"/>
                  <a:gd name="T7" fmla="*/ 481 h 483"/>
                  <a:gd name="T8" fmla="*/ 93 w 202"/>
                  <a:gd name="T9" fmla="*/ 481 h 483"/>
                  <a:gd name="T10" fmla="*/ 3 w 202"/>
                  <a:gd name="T11" fmla="*/ 224 h 483"/>
                  <a:gd name="T12" fmla="*/ 24 w 202"/>
                  <a:gd name="T13" fmla="*/ 88 h 483"/>
                  <a:gd name="T14" fmla="*/ 24 w 202"/>
                  <a:gd name="T15" fmla="*/ 88 h 483"/>
                  <a:gd name="T16" fmla="*/ 47 w 202"/>
                  <a:gd name="T17" fmla="*/ 23 h 483"/>
                  <a:gd name="T18" fmla="*/ 47 w 202"/>
                  <a:gd name="T19" fmla="*/ 23 h 483"/>
                  <a:gd name="T20" fmla="*/ 111 w 202"/>
                  <a:gd name="T21" fmla="*/ 2 h 483"/>
                  <a:gd name="T22" fmla="*/ 132 w 202"/>
                  <a:gd name="T23" fmla="*/ 5 h 483"/>
                  <a:gd name="T24" fmla="*/ 146 w 202"/>
                  <a:gd name="T25" fmla="*/ 10 h 483"/>
                  <a:gd name="T26" fmla="*/ 200 w 202"/>
                  <a:gd name="T27" fmla="*/ 103 h 483"/>
                  <a:gd name="T28" fmla="*/ 197 w 202"/>
                  <a:gd name="T29" fmla="*/ 128 h 483"/>
                  <a:gd name="T30" fmla="*/ 194 w 202"/>
                  <a:gd name="T31" fmla="*/ 176 h 483"/>
                  <a:gd name="T32" fmla="*/ 191 w 202"/>
                  <a:gd name="T33" fmla="*/ 184 h 483"/>
                  <a:gd name="T34" fmla="*/ 191 w 202"/>
                  <a:gd name="T35" fmla="*/ 185 h 483"/>
                  <a:gd name="T36" fmla="*/ 194 w 202"/>
                  <a:gd name="T37" fmla="*/ 199 h 483"/>
                  <a:gd name="T38" fmla="*/ 194 w 202"/>
                  <a:gd name="T39" fmla="*/ 200 h 483"/>
                  <a:gd name="T40" fmla="*/ 194 w 202"/>
                  <a:gd name="T41" fmla="*/ 204 h 483"/>
                  <a:gd name="T42" fmla="*/ 159 w 202"/>
                  <a:gd name="T43" fmla="*/ 331 h 483"/>
                  <a:gd name="T44" fmla="*/ 145 w 202"/>
                  <a:gd name="T45" fmla="*/ 349 h 483"/>
                  <a:gd name="T46" fmla="*/ 145 w 202"/>
                  <a:gd name="T47" fmla="*/ 349 h 483"/>
                  <a:gd name="T48" fmla="*/ 148 w 202"/>
                  <a:gd name="T49" fmla="*/ 373 h 483"/>
                  <a:gd name="T50" fmla="*/ 149 w 202"/>
                  <a:gd name="T51" fmla="*/ 376 h 483"/>
                  <a:gd name="T52" fmla="*/ 139 w 202"/>
                  <a:gd name="T53" fmla="*/ 405 h 483"/>
                  <a:gd name="T54" fmla="*/ 128 w 202"/>
                  <a:gd name="T55" fmla="*/ 417 h 483"/>
                  <a:gd name="T56" fmla="*/ 129 w 202"/>
                  <a:gd name="T57" fmla="*/ 419 h 483"/>
                  <a:gd name="T58" fmla="*/ 150 w 202"/>
                  <a:gd name="T59" fmla="*/ 377 h 483"/>
                  <a:gd name="T60" fmla="*/ 150 w 202"/>
                  <a:gd name="T61" fmla="*/ 373 h 483"/>
                  <a:gd name="T62" fmla="*/ 149 w 202"/>
                  <a:gd name="T63" fmla="*/ 356 h 483"/>
                  <a:gd name="T64" fmla="*/ 148 w 202"/>
                  <a:gd name="T65" fmla="*/ 349 h 483"/>
                  <a:gd name="T66" fmla="*/ 147 w 202"/>
                  <a:gd name="T67" fmla="*/ 349 h 483"/>
                  <a:gd name="T68" fmla="*/ 147 w 202"/>
                  <a:gd name="T69" fmla="*/ 349 h 483"/>
                  <a:gd name="T70" fmla="*/ 147 w 202"/>
                  <a:gd name="T71" fmla="*/ 349 h 483"/>
                  <a:gd name="T72" fmla="*/ 146 w 202"/>
                  <a:gd name="T73" fmla="*/ 349 h 483"/>
                  <a:gd name="T74" fmla="*/ 147 w 202"/>
                  <a:gd name="T75" fmla="*/ 349 h 483"/>
                  <a:gd name="T76" fmla="*/ 147 w 202"/>
                  <a:gd name="T77" fmla="*/ 349 h 483"/>
                  <a:gd name="T78" fmla="*/ 147 w 202"/>
                  <a:gd name="T79" fmla="*/ 350 h 483"/>
                  <a:gd name="T80" fmla="*/ 196 w 202"/>
                  <a:gd name="T81" fmla="*/ 204 h 483"/>
                  <a:gd name="T82" fmla="*/ 195 w 202"/>
                  <a:gd name="T83" fmla="*/ 201 h 483"/>
                  <a:gd name="T84" fmla="*/ 197 w 202"/>
                  <a:gd name="T85" fmla="*/ 196 h 483"/>
                  <a:gd name="T86" fmla="*/ 192 w 202"/>
                  <a:gd name="T87" fmla="*/ 184 h 483"/>
                  <a:gd name="T88" fmla="*/ 195 w 202"/>
                  <a:gd name="T89" fmla="*/ 182 h 483"/>
                  <a:gd name="T90" fmla="*/ 199 w 202"/>
                  <a:gd name="T91" fmla="*/ 128 h 483"/>
                  <a:gd name="T92" fmla="*/ 199 w 202"/>
                  <a:gd name="T93" fmla="*/ 128 h 483"/>
                  <a:gd name="T94" fmla="*/ 195 w 202"/>
                  <a:gd name="T95" fmla="*/ 77 h 483"/>
                  <a:gd name="T96" fmla="*/ 147 w 202"/>
                  <a:gd name="T97" fmla="*/ 9 h 483"/>
                  <a:gd name="T98" fmla="*/ 119 w 202"/>
                  <a:gd name="T99" fmla="*/ 1 h 483"/>
                  <a:gd name="T100" fmla="*/ 80 w 202"/>
                  <a:gd name="T101" fmla="*/ 2 h 483"/>
                  <a:gd name="T102" fmla="*/ 45 w 202"/>
                  <a:gd name="T103" fmla="*/ 21 h 483"/>
                  <a:gd name="T104" fmla="*/ 22 w 202"/>
                  <a:gd name="T105" fmla="*/ 87 h 483"/>
                  <a:gd name="T106" fmla="*/ 0 w 202"/>
                  <a:gd name="T107" fmla="*/ 205 h 483"/>
                  <a:gd name="T108" fmla="*/ 23 w 202"/>
                  <a:gd name="T109" fmla="*/ 390 h 483"/>
                  <a:gd name="T110" fmla="*/ 93 w 202"/>
                  <a:gd name="T111" fmla="*/ 483 h 483"/>
                  <a:gd name="T112" fmla="*/ 127 w 202"/>
                  <a:gd name="T113" fmla="*/ 454 h 483"/>
                  <a:gd name="T114" fmla="*/ 129 w 202"/>
                  <a:gd name="T115" fmla="*/ 449 h 483"/>
                  <a:gd name="T116" fmla="*/ 134 w 202"/>
                  <a:gd name="T117" fmla="*/ 435 h 483"/>
                  <a:gd name="T118" fmla="*/ 115 w 202"/>
                  <a:gd name="T119" fmla="*/ 403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2" h="483">
                    <a:moveTo>
                      <a:pt x="115" y="404"/>
                    </a:moveTo>
                    <a:cubicBezTo>
                      <a:pt x="122" y="410"/>
                      <a:pt x="132" y="421"/>
                      <a:pt x="132" y="435"/>
                    </a:cubicBezTo>
                    <a:cubicBezTo>
                      <a:pt x="132" y="439"/>
                      <a:pt x="131" y="444"/>
                      <a:pt x="128" y="448"/>
                    </a:cubicBezTo>
                    <a:cubicBezTo>
                      <a:pt x="128" y="448"/>
                      <a:pt x="128" y="448"/>
                      <a:pt x="128" y="448"/>
                    </a:cubicBezTo>
                    <a:cubicBezTo>
                      <a:pt x="126" y="453"/>
                      <a:pt x="126" y="453"/>
                      <a:pt x="126" y="453"/>
                    </a:cubicBezTo>
                    <a:cubicBezTo>
                      <a:pt x="126" y="454"/>
                      <a:pt x="126" y="454"/>
                      <a:pt x="126" y="454"/>
                    </a:cubicBezTo>
                    <a:cubicBezTo>
                      <a:pt x="126" y="453"/>
                      <a:pt x="126" y="453"/>
                      <a:pt x="126" y="453"/>
                    </a:cubicBezTo>
                    <a:cubicBezTo>
                      <a:pt x="117" y="467"/>
                      <a:pt x="106" y="478"/>
                      <a:pt x="93" y="481"/>
                    </a:cubicBezTo>
                    <a:cubicBezTo>
                      <a:pt x="93" y="482"/>
                      <a:pt x="93" y="482"/>
                      <a:pt x="93" y="482"/>
                    </a:cubicBezTo>
                    <a:cubicBezTo>
                      <a:pt x="93" y="481"/>
                      <a:pt x="93" y="481"/>
                      <a:pt x="93" y="481"/>
                    </a:cubicBezTo>
                    <a:cubicBezTo>
                      <a:pt x="61" y="471"/>
                      <a:pt x="39" y="437"/>
                      <a:pt x="25" y="389"/>
                    </a:cubicBezTo>
                    <a:cubicBezTo>
                      <a:pt x="10" y="342"/>
                      <a:pt x="4" y="283"/>
                      <a:pt x="3" y="224"/>
                    </a:cubicBezTo>
                    <a:cubicBezTo>
                      <a:pt x="2" y="217"/>
                      <a:pt x="2" y="211"/>
                      <a:pt x="2" y="205"/>
                    </a:cubicBezTo>
                    <a:cubicBezTo>
                      <a:pt x="2" y="134"/>
                      <a:pt x="14" y="113"/>
                      <a:pt x="24" y="88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34" y="69"/>
                      <a:pt x="38" y="55"/>
                      <a:pt x="40" y="44"/>
                    </a:cubicBezTo>
                    <a:cubicBezTo>
                      <a:pt x="42" y="34"/>
                      <a:pt x="43" y="27"/>
                      <a:pt x="47" y="23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6" y="12"/>
                      <a:pt x="69" y="5"/>
                      <a:pt x="81" y="4"/>
                    </a:cubicBezTo>
                    <a:cubicBezTo>
                      <a:pt x="90" y="4"/>
                      <a:pt x="103" y="2"/>
                      <a:pt x="111" y="2"/>
                    </a:cubicBezTo>
                    <a:cubicBezTo>
                      <a:pt x="114" y="2"/>
                      <a:pt x="116" y="2"/>
                      <a:pt x="118" y="3"/>
                    </a:cubicBezTo>
                    <a:cubicBezTo>
                      <a:pt x="122" y="4"/>
                      <a:pt x="127" y="4"/>
                      <a:pt x="132" y="5"/>
                    </a:cubicBezTo>
                    <a:cubicBezTo>
                      <a:pt x="137" y="6"/>
                      <a:pt x="142" y="8"/>
                      <a:pt x="146" y="10"/>
                    </a:cubicBezTo>
                    <a:cubicBezTo>
                      <a:pt x="146" y="10"/>
                      <a:pt x="146" y="10"/>
                      <a:pt x="146" y="10"/>
                    </a:cubicBezTo>
                    <a:cubicBezTo>
                      <a:pt x="169" y="27"/>
                      <a:pt x="174" y="52"/>
                      <a:pt x="194" y="79"/>
                    </a:cubicBezTo>
                    <a:cubicBezTo>
                      <a:pt x="198" y="84"/>
                      <a:pt x="200" y="93"/>
                      <a:pt x="200" y="103"/>
                    </a:cubicBezTo>
                    <a:cubicBezTo>
                      <a:pt x="200" y="110"/>
                      <a:pt x="199" y="119"/>
                      <a:pt x="197" y="128"/>
                    </a:cubicBezTo>
                    <a:cubicBezTo>
                      <a:pt x="197" y="128"/>
                      <a:pt x="197" y="128"/>
                      <a:pt x="197" y="128"/>
                    </a:cubicBezTo>
                    <a:cubicBezTo>
                      <a:pt x="196" y="136"/>
                      <a:pt x="196" y="149"/>
                      <a:pt x="196" y="160"/>
                    </a:cubicBezTo>
                    <a:cubicBezTo>
                      <a:pt x="196" y="166"/>
                      <a:pt x="195" y="172"/>
                      <a:pt x="194" y="176"/>
                    </a:cubicBezTo>
                    <a:cubicBezTo>
                      <a:pt x="194" y="178"/>
                      <a:pt x="194" y="180"/>
                      <a:pt x="193" y="181"/>
                    </a:cubicBezTo>
                    <a:cubicBezTo>
                      <a:pt x="192" y="182"/>
                      <a:pt x="192" y="183"/>
                      <a:pt x="191" y="184"/>
                    </a:cubicBezTo>
                    <a:cubicBezTo>
                      <a:pt x="191" y="184"/>
                      <a:pt x="191" y="184"/>
                      <a:pt x="191" y="184"/>
                    </a:cubicBezTo>
                    <a:cubicBezTo>
                      <a:pt x="191" y="185"/>
                      <a:pt x="191" y="185"/>
                      <a:pt x="191" y="185"/>
                    </a:cubicBezTo>
                    <a:cubicBezTo>
                      <a:pt x="194" y="188"/>
                      <a:pt x="195" y="192"/>
                      <a:pt x="195" y="196"/>
                    </a:cubicBezTo>
                    <a:cubicBezTo>
                      <a:pt x="195" y="197"/>
                      <a:pt x="195" y="198"/>
                      <a:pt x="194" y="199"/>
                    </a:cubicBezTo>
                    <a:cubicBezTo>
                      <a:pt x="194" y="200"/>
                      <a:pt x="194" y="200"/>
                      <a:pt x="194" y="200"/>
                    </a:cubicBezTo>
                    <a:cubicBezTo>
                      <a:pt x="194" y="200"/>
                      <a:pt x="194" y="200"/>
                      <a:pt x="194" y="200"/>
                    </a:cubicBezTo>
                    <a:cubicBezTo>
                      <a:pt x="194" y="201"/>
                      <a:pt x="194" y="201"/>
                      <a:pt x="194" y="201"/>
                    </a:cubicBezTo>
                    <a:cubicBezTo>
                      <a:pt x="194" y="202"/>
                      <a:pt x="194" y="203"/>
                      <a:pt x="194" y="204"/>
                    </a:cubicBezTo>
                    <a:cubicBezTo>
                      <a:pt x="194" y="240"/>
                      <a:pt x="185" y="273"/>
                      <a:pt x="175" y="299"/>
                    </a:cubicBezTo>
                    <a:cubicBezTo>
                      <a:pt x="169" y="311"/>
                      <a:pt x="164" y="322"/>
                      <a:pt x="159" y="331"/>
                    </a:cubicBezTo>
                    <a:cubicBezTo>
                      <a:pt x="153" y="339"/>
                      <a:pt x="149" y="345"/>
                      <a:pt x="146" y="348"/>
                    </a:cubicBezTo>
                    <a:cubicBezTo>
                      <a:pt x="145" y="349"/>
                      <a:pt x="145" y="349"/>
                      <a:pt x="145" y="349"/>
                    </a:cubicBezTo>
                    <a:cubicBezTo>
                      <a:pt x="145" y="349"/>
                      <a:pt x="145" y="349"/>
                      <a:pt x="145" y="349"/>
                    </a:cubicBezTo>
                    <a:cubicBezTo>
                      <a:pt x="145" y="349"/>
                      <a:pt x="145" y="349"/>
                      <a:pt x="145" y="349"/>
                    </a:cubicBezTo>
                    <a:cubicBezTo>
                      <a:pt x="146" y="350"/>
                      <a:pt x="148" y="362"/>
                      <a:pt x="148" y="371"/>
                    </a:cubicBezTo>
                    <a:cubicBezTo>
                      <a:pt x="148" y="372"/>
                      <a:pt x="148" y="372"/>
                      <a:pt x="148" y="373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49" y="376"/>
                      <a:pt x="149" y="376"/>
                      <a:pt x="149" y="376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47" y="388"/>
                      <a:pt x="143" y="398"/>
                      <a:pt x="139" y="405"/>
                    </a:cubicBezTo>
                    <a:cubicBezTo>
                      <a:pt x="137" y="408"/>
                      <a:pt x="135" y="411"/>
                      <a:pt x="133" y="413"/>
                    </a:cubicBezTo>
                    <a:cubicBezTo>
                      <a:pt x="131" y="415"/>
                      <a:pt x="129" y="417"/>
                      <a:pt x="128" y="417"/>
                    </a:cubicBezTo>
                    <a:cubicBezTo>
                      <a:pt x="128" y="417"/>
                      <a:pt x="127" y="418"/>
                      <a:pt x="127" y="418"/>
                    </a:cubicBezTo>
                    <a:cubicBezTo>
                      <a:pt x="127" y="419"/>
                      <a:pt x="128" y="419"/>
                      <a:pt x="129" y="419"/>
                    </a:cubicBezTo>
                    <a:cubicBezTo>
                      <a:pt x="130" y="418"/>
                      <a:pt x="132" y="417"/>
                      <a:pt x="134" y="415"/>
                    </a:cubicBezTo>
                    <a:cubicBezTo>
                      <a:pt x="141" y="408"/>
                      <a:pt x="148" y="394"/>
                      <a:pt x="150" y="377"/>
                    </a:cubicBezTo>
                    <a:cubicBezTo>
                      <a:pt x="150" y="376"/>
                      <a:pt x="150" y="376"/>
                      <a:pt x="150" y="376"/>
                    </a:cubicBezTo>
                    <a:cubicBezTo>
                      <a:pt x="150" y="373"/>
                      <a:pt x="150" y="373"/>
                      <a:pt x="150" y="373"/>
                    </a:cubicBezTo>
                    <a:cubicBezTo>
                      <a:pt x="150" y="372"/>
                      <a:pt x="150" y="372"/>
                      <a:pt x="150" y="371"/>
                    </a:cubicBezTo>
                    <a:cubicBezTo>
                      <a:pt x="150" y="366"/>
                      <a:pt x="149" y="361"/>
                      <a:pt x="149" y="356"/>
                    </a:cubicBezTo>
                    <a:cubicBezTo>
                      <a:pt x="148" y="354"/>
                      <a:pt x="148" y="352"/>
                      <a:pt x="148" y="351"/>
                    </a:cubicBezTo>
                    <a:cubicBezTo>
                      <a:pt x="148" y="350"/>
                      <a:pt x="148" y="350"/>
                      <a:pt x="148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6" y="349"/>
                      <a:pt x="146" y="349"/>
                      <a:pt x="146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6" y="349"/>
                      <a:pt x="146" y="349"/>
                      <a:pt x="146" y="349"/>
                    </a:cubicBezTo>
                    <a:cubicBezTo>
                      <a:pt x="147" y="349"/>
                      <a:pt x="147" y="349"/>
                      <a:pt x="147" y="349"/>
                    </a:cubicBezTo>
                    <a:cubicBezTo>
                      <a:pt x="146" y="349"/>
                      <a:pt x="146" y="349"/>
                      <a:pt x="146" y="349"/>
                    </a:cubicBezTo>
                    <a:cubicBezTo>
                      <a:pt x="147" y="350"/>
                      <a:pt x="147" y="350"/>
                      <a:pt x="147" y="350"/>
                    </a:cubicBezTo>
                    <a:cubicBezTo>
                      <a:pt x="150" y="347"/>
                      <a:pt x="155" y="341"/>
                      <a:pt x="160" y="332"/>
                    </a:cubicBezTo>
                    <a:cubicBezTo>
                      <a:pt x="176" y="306"/>
                      <a:pt x="196" y="258"/>
                      <a:pt x="196" y="204"/>
                    </a:cubicBezTo>
                    <a:cubicBezTo>
                      <a:pt x="196" y="203"/>
                      <a:pt x="196" y="202"/>
                      <a:pt x="196" y="201"/>
                    </a:cubicBezTo>
                    <a:cubicBezTo>
                      <a:pt x="195" y="201"/>
                      <a:pt x="195" y="201"/>
                      <a:pt x="195" y="201"/>
                    </a:cubicBezTo>
                    <a:cubicBezTo>
                      <a:pt x="196" y="201"/>
                      <a:pt x="196" y="201"/>
                      <a:pt x="196" y="201"/>
                    </a:cubicBezTo>
                    <a:cubicBezTo>
                      <a:pt x="196" y="201"/>
                      <a:pt x="197" y="199"/>
                      <a:pt x="197" y="196"/>
                    </a:cubicBezTo>
                    <a:cubicBezTo>
                      <a:pt x="197" y="192"/>
                      <a:pt x="196" y="187"/>
                      <a:pt x="192" y="184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2" y="185"/>
                      <a:pt x="192" y="185"/>
                      <a:pt x="192" y="185"/>
                    </a:cubicBezTo>
                    <a:cubicBezTo>
                      <a:pt x="193" y="185"/>
                      <a:pt x="194" y="183"/>
                      <a:pt x="195" y="182"/>
                    </a:cubicBezTo>
                    <a:cubicBezTo>
                      <a:pt x="197" y="176"/>
                      <a:pt x="198" y="167"/>
                      <a:pt x="198" y="156"/>
                    </a:cubicBezTo>
                    <a:cubicBezTo>
                      <a:pt x="198" y="146"/>
                      <a:pt x="199" y="135"/>
                      <a:pt x="199" y="128"/>
                    </a:cubicBezTo>
                    <a:cubicBezTo>
                      <a:pt x="198" y="128"/>
                      <a:pt x="198" y="128"/>
                      <a:pt x="198" y="128"/>
                    </a:cubicBezTo>
                    <a:cubicBezTo>
                      <a:pt x="199" y="128"/>
                      <a:pt x="199" y="128"/>
                      <a:pt x="199" y="128"/>
                    </a:cubicBezTo>
                    <a:cubicBezTo>
                      <a:pt x="201" y="119"/>
                      <a:pt x="202" y="111"/>
                      <a:pt x="202" y="103"/>
                    </a:cubicBezTo>
                    <a:cubicBezTo>
                      <a:pt x="202" y="92"/>
                      <a:pt x="200" y="83"/>
                      <a:pt x="195" y="77"/>
                    </a:cubicBezTo>
                    <a:cubicBezTo>
                      <a:pt x="175" y="51"/>
                      <a:pt x="170" y="26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3" y="6"/>
                      <a:pt x="138" y="4"/>
                      <a:pt x="133" y="3"/>
                    </a:cubicBezTo>
                    <a:cubicBezTo>
                      <a:pt x="128" y="2"/>
                      <a:pt x="122" y="2"/>
                      <a:pt x="119" y="1"/>
                    </a:cubicBezTo>
                    <a:cubicBezTo>
                      <a:pt x="117" y="0"/>
                      <a:pt x="114" y="0"/>
                      <a:pt x="111" y="0"/>
                    </a:cubicBezTo>
                    <a:cubicBezTo>
                      <a:pt x="102" y="0"/>
                      <a:pt x="90" y="2"/>
                      <a:pt x="80" y="2"/>
                    </a:cubicBezTo>
                    <a:cubicBezTo>
                      <a:pt x="68" y="3"/>
                      <a:pt x="55" y="1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1" y="27"/>
                      <a:pt x="40" y="34"/>
                      <a:pt x="38" y="44"/>
                    </a:cubicBezTo>
                    <a:cubicBezTo>
                      <a:pt x="36" y="54"/>
                      <a:pt x="32" y="68"/>
                      <a:pt x="22" y="87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13" y="112"/>
                      <a:pt x="0" y="134"/>
                      <a:pt x="0" y="205"/>
                    </a:cubicBezTo>
                    <a:cubicBezTo>
                      <a:pt x="0" y="211"/>
                      <a:pt x="0" y="217"/>
                      <a:pt x="1" y="224"/>
                    </a:cubicBezTo>
                    <a:cubicBezTo>
                      <a:pt x="2" y="283"/>
                      <a:pt x="8" y="343"/>
                      <a:pt x="23" y="390"/>
                    </a:cubicBezTo>
                    <a:cubicBezTo>
                      <a:pt x="37" y="437"/>
                      <a:pt x="59" y="473"/>
                      <a:pt x="93" y="483"/>
                    </a:cubicBezTo>
                    <a:cubicBezTo>
                      <a:pt x="93" y="483"/>
                      <a:pt x="93" y="483"/>
                      <a:pt x="93" y="483"/>
                    </a:cubicBezTo>
                    <a:cubicBezTo>
                      <a:pt x="107" y="479"/>
                      <a:pt x="119" y="468"/>
                      <a:pt x="127" y="454"/>
                    </a:cubicBezTo>
                    <a:cubicBezTo>
                      <a:pt x="127" y="454"/>
                      <a:pt x="127" y="454"/>
                      <a:pt x="127" y="454"/>
                    </a:cubicBezTo>
                    <a:cubicBezTo>
                      <a:pt x="130" y="449"/>
                      <a:pt x="130" y="449"/>
                      <a:pt x="130" y="449"/>
                    </a:cubicBezTo>
                    <a:cubicBezTo>
                      <a:pt x="129" y="449"/>
                      <a:pt x="129" y="449"/>
                      <a:pt x="129" y="449"/>
                    </a:cubicBezTo>
                    <a:cubicBezTo>
                      <a:pt x="130" y="449"/>
                      <a:pt x="130" y="449"/>
                      <a:pt x="130" y="449"/>
                    </a:cubicBezTo>
                    <a:cubicBezTo>
                      <a:pt x="133" y="444"/>
                      <a:pt x="134" y="439"/>
                      <a:pt x="134" y="435"/>
                    </a:cubicBezTo>
                    <a:cubicBezTo>
                      <a:pt x="134" y="420"/>
                      <a:pt x="123" y="409"/>
                      <a:pt x="116" y="403"/>
                    </a:cubicBezTo>
                    <a:cubicBezTo>
                      <a:pt x="116" y="402"/>
                      <a:pt x="115" y="402"/>
                      <a:pt x="115" y="403"/>
                    </a:cubicBezTo>
                    <a:cubicBezTo>
                      <a:pt x="114" y="403"/>
                      <a:pt x="114" y="404"/>
                      <a:pt x="115" y="40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4" name="Freeform 191">
                <a:extLst>
                  <a:ext uri="{FF2B5EF4-FFF2-40B4-BE49-F238E27FC236}">
                    <a16:creationId xmlns:a16="http://schemas.microsoft.com/office/drawing/2014/main" id="{5DF2DFAA-7861-24F4-DA75-E20C20F0A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016"/>
                <a:ext cx="323" cy="595"/>
              </a:xfrm>
              <a:custGeom>
                <a:avLst/>
                <a:gdLst>
                  <a:gd name="T0" fmla="*/ 57 w 129"/>
                  <a:gd name="T1" fmla="*/ 55 h 223"/>
                  <a:gd name="T2" fmla="*/ 2 w 129"/>
                  <a:gd name="T3" fmla="*/ 1 h 223"/>
                  <a:gd name="T4" fmla="*/ 0 w 129"/>
                  <a:gd name="T5" fmla="*/ 1 h 223"/>
                  <a:gd name="T6" fmla="*/ 7 w 129"/>
                  <a:gd name="T7" fmla="*/ 77 h 223"/>
                  <a:gd name="T8" fmla="*/ 10 w 129"/>
                  <a:gd name="T9" fmla="*/ 208 h 223"/>
                  <a:gd name="T10" fmla="*/ 10 w 129"/>
                  <a:gd name="T11" fmla="*/ 207 h 223"/>
                  <a:gd name="T12" fmla="*/ 9 w 129"/>
                  <a:gd name="T13" fmla="*/ 208 h 223"/>
                  <a:gd name="T14" fmla="*/ 10 w 129"/>
                  <a:gd name="T15" fmla="*/ 211 h 223"/>
                  <a:gd name="T16" fmla="*/ 69 w 129"/>
                  <a:gd name="T17" fmla="*/ 223 h 223"/>
                  <a:gd name="T18" fmla="*/ 123 w 129"/>
                  <a:gd name="T19" fmla="*/ 214 h 223"/>
                  <a:gd name="T20" fmla="*/ 129 w 129"/>
                  <a:gd name="T21" fmla="*/ 208 h 223"/>
                  <a:gd name="T22" fmla="*/ 128 w 129"/>
                  <a:gd name="T23" fmla="*/ 207 h 223"/>
                  <a:gd name="T24" fmla="*/ 127 w 129"/>
                  <a:gd name="T25" fmla="*/ 208 h 223"/>
                  <a:gd name="T26" fmla="*/ 129 w 129"/>
                  <a:gd name="T27" fmla="*/ 207 h 223"/>
                  <a:gd name="T28" fmla="*/ 128 w 129"/>
                  <a:gd name="T29" fmla="*/ 113 h 223"/>
                  <a:gd name="T30" fmla="*/ 127 w 129"/>
                  <a:gd name="T31" fmla="*/ 207 h 223"/>
                  <a:gd name="T32" fmla="*/ 128 w 129"/>
                  <a:gd name="T33" fmla="*/ 206 h 223"/>
                  <a:gd name="T34" fmla="*/ 127 w 129"/>
                  <a:gd name="T35" fmla="*/ 206 h 223"/>
                  <a:gd name="T36" fmla="*/ 127 w 129"/>
                  <a:gd name="T37" fmla="*/ 208 h 223"/>
                  <a:gd name="T38" fmla="*/ 127 w 129"/>
                  <a:gd name="T39" fmla="*/ 208 h 223"/>
                  <a:gd name="T40" fmla="*/ 106 w 129"/>
                  <a:gd name="T41" fmla="*/ 218 h 223"/>
                  <a:gd name="T42" fmla="*/ 27 w 129"/>
                  <a:gd name="T43" fmla="*/ 217 h 223"/>
                  <a:gd name="T44" fmla="*/ 12 w 129"/>
                  <a:gd name="T45" fmla="*/ 210 h 223"/>
                  <a:gd name="T46" fmla="*/ 10 w 129"/>
                  <a:gd name="T47" fmla="*/ 208 h 223"/>
                  <a:gd name="T48" fmla="*/ 11 w 129"/>
                  <a:gd name="T49" fmla="*/ 207 h 223"/>
                  <a:gd name="T50" fmla="*/ 10 w 129"/>
                  <a:gd name="T51" fmla="*/ 206 h 223"/>
                  <a:gd name="T52" fmla="*/ 10 w 129"/>
                  <a:gd name="T53" fmla="*/ 207 h 223"/>
                  <a:gd name="T54" fmla="*/ 9 w 129"/>
                  <a:gd name="T55" fmla="*/ 77 h 223"/>
                  <a:gd name="T56" fmla="*/ 2 w 129"/>
                  <a:gd name="T57" fmla="*/ 1 h 223"/>
                  <a:gd name="T58" fmla="*/ 0 w 129"/>
                  <a:gd name="T59" fmla="*/ 2 h 223"/>
                  <a:gd name="T60" fmla="*/ 56 w 129"/>
                  <a:gd name="T61" fmla="*/ 56 h 223"/>
                  <a:gd name="T62" fmla="*/ 99 w 129"/>
                  <a:gd name="T63" fmla="*/ 95 h 223"/>
                  <a:gd name="T64" fmla="*/ 100 w 129"/>
                  <a:gd name="T65" fmla="*/ 9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223">
                    <a:moveTo>
                      <a:pt x="100" y="93"/>
                    </a:moveTo>
                    <a:cubicBezTo>
                      <a:pt x="86" y="84"/>
                      <a:pt x="71" y="71"/>
                      <a:pt x="57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33" y="48"/>
                      <a:pt x="15" y="28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4" y="25"/>
                      <a:pt x="7" y="48"/>
                      <a:pt x="7" y="66"/>
                    </a:cubicBezTo>
                    <a:cubicBezTo>
                      <a:pt x="7" y="70"/>
                      <a:pt x="7" y="74"/>
                      <a:pt x="7" y="77"/>
                    </a:cubicBezTo>
                    <a:cubicBezTo>
                      <a:pt x="7" y="135"/>
                      <a:pt x="8" y="169"/>
                      <a:pt x="9" y="207"/>
                    </a:cubicBezTo>
                    <a:cubicBezTo>
                      <a:pt x="9" y="207"/>
                      <a:pt x="9" y="208"/>
                      <a:pt x="10" y="208"/>
                    </a:cubicBezTo>
                    <a:cubicBezTo>
                      <a:pt x="10" y="208"/>
                      <a:pt x="10" y="208"/>
                      <a:pt x="10" y="208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9"/>
                      <a:pt x="9" y="210"/>
                      <a:pt x="10" y="211"/>
                    </a:cubicBezTo>
                    <a:cubicBezTo>
                      <a:pt x="13" y="215"/>
                      <a:pt x="21" y="217"/>
                      <a:pt x="31" y="220"/>
                    </a:cubicBezTo>
                    <a:cubicBezTo>
                      <a:pt x="41" y="222"/>
                      <a:pt x="54" y="223"/>
                      <a:pt x="69" y="223"/>
                    </a:cubicBezTo>
                    <a:cubicBezTo>
                      <a:pt x="85" y="223"/>
                      <a:pt x="100" y="221"/>
                      <a:pt x="111" y="219"/>
                    </a:cubicBezTo>
                    <a:cubicBezTo>
                      <a:pt x="116" y="217"/>
                      <a:pt x="120" y="216"/>
                      <a:pt x="123" y="214"/>
                    </a:cubicBezTo>
                    <a:cubicBezTo>
                      <a:pt x="125" y="213"/>
                      <a:pt x="126" y="212"/>
                      <a:pt x="127" y="211"/>
                    </a:cubicBezTo>
                    <a:cubicBezTo>
                      <a:pt x="128" y="210"/>
                      <a:pt x="129" y="209"/>
                      <a:pt x="129" y="208"/>
                    </a:cubicBezTo>
                    <a:cubicBezTo>
                      <a:pt x="128" y="208"/>
                      <a:pt x="128" y="208"/>
                      <a:pt x="128" y="208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8"/>
                      <a:pt x="127" y="208"/>
                      <a:pt x="127" y="208"/>
                    </a:cubicBezTo>
                    <a:cubicBezTo>
                      <a:pt x="128" y="208"/>
                      <a:pt x="128" y="208"/>
                      <a:pt x="128" y="208"/>
                    </a:cubicBezTo>
                    <a:cubicBezTo>
                      <a:pt x="128" y="208"/>
                      <a:pt x="129" y="207"/>
                      <a:pt x="129" y="207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29" y="114"/>
                      <a:pt x="128" y="113"/>
                      <a:pt x="128" y="113"/>
                    </a:cubicBezTo>
                    <a:cubicBezTo>
                      <a:pt x="127" y="113"/>
                      <a:pt x="127" y="114"/>
                      <a:pt x="127" y="114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8" y="206"/>
                      <a:pt x="128" y="206"/>
                      <a:pt x="128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6" y="207"/>
                      <a:pt x="126" y="207"/>
                      <a:pt x="126" y="207"/>
                    </a:cubicBezTo>
                    <a:cubicBezTo>
                      <a:pt x="127" y="208"/>
                      <a:pt x="127" y="208"/>
                      <a:pt x="127" y="208"/>
                    </a:cubicBezTo>
                    <a:cubicBezTo>
                      <a:pt x="128" y="208"/>
                      <a:pt x="128" y="208"/>
                      <a:pt x="128" y="208"/>
                    </a:cubicBezTo>
                    <a:cubicBezTo>
                      <a:pt x="127" y="208"/>
                      <a:pt x="127" y="208"/>
                      <a:pt x="127" y="208"/>
                    </a:cubicBezTo>
                    <a:cubicBezTo>
                      <a:pt x="126" y="208"/>
                      <a:pt x="126" y="209"/>
                      <a:pt x="126" y="210"/>
                    </a:cubicBezTo>
                    <a:cubicBezTo>
                      <a:pt x="123" y="213"/>
                      <a:pt x="116" y="216"/>
                      <a:pt x="106" y="218"/>
                    </a:cubicBezTo>
                    <a:cubicBezTo>
                      <a:pt x="96" y="220"/>
                      <a:pt x="83" y="221"/>
                      <a:pt x="69" y="221"/>
                    </a:cubicBezTo>
                    <a:cubicBezTo>
                      <a:pt x="53" y="221"/>
                      <a:pt x="38" y="219"/>
                      <a:pt x="27" y="217"/>
                    </a:cubicBezTo>
                    <a:cubicBezTo>
                      <a:pt x="22" y="215"/>
                      <a:pt x="18" y="214"/>
                      <a:pt x="15" y="212"/>
                    </a:cubicBezTo>
                    <a:cubicBezTo>
                      <a:pt x="14" y="212"/>
                      <a:pt x="13" y="211"/>
                      <a:pt x="12" y="210"/>
                    </a:cubicBezTo>
                    <a:cubicBezTo>
                      <a:pt x="11" y="209"/>
                      <a:pt x="11" y="208"/>
                      <a:pt x="11" y="208"/>
                    </a:cubicBezTo>
                    <a:cubicBezTo>
                      <a:pt x="10" y="208"/>
                      <a:pt x="10" y="208"/>
                      <a:pt x="10" y="208"/>
                    </a:cubicBezTo>
                    <a:cubicBezTo>
                      <a:pt x="11" y="208"/>
                      <a:pt x="11" y="208"/>
                      <a:pt x="11" y="208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1" y="206"/>
                      <a:pt x="11" y="206"/>
                      <a:pt x="11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0" y="169"/>
                      <a:pt x="9" y="135"/>
                      <a:pt x="9" y="77"/>
                    </a:cubicBezTo>
                    <a:cubicBezTo>
                      <a:pt x="9" y="74"/>
                      <a:pt x="9" y="70"/>
                      <a:pt x="9" y="66"/>
                    </a:cubicBezTo>
                    <a:cubicBezTo>
                      <a:pt x="9" y="47"/>
                      <a:pt x="6" y="24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3" y="29"/>
                      <a:pt x="32" y="50"/>
                      <a:pt x="56" y="57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70" y="72"/>
                      <a:pt x="84" y="85"/>
                      <a:pt x="99" y="95"/>
                    </a:cubicBezTo>
                    <a:cubicBezTo>
                      <a:pt x="99" y="95"/>
                      <a:pt x="100" y="95"/>
                      <a:pt x="100" y="95"/>
                    </a:cubicBezTo>
                    <a:cubicBezTo>
                      <a:pt x="100" y="94"/>
                      <a:pt x="100" y="93"/>
                      <a:pt x="100" y="9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5" name="Freeform 192">
                <a:extLst>
                  <a:ext uri="{FF2B5EF4-FFF2-40B4-BE49-F238E27FC236}">
                    <a16:creationId xmlns:a16="http://schemas.microsoft.com/office/drawing/2014/main" id="{66735245-A2E6-4B4D-A512-9CD74FBDB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70"/>
                <a:ext cx="195" cy="128"/>
              </a:xfrm>
              <a:custGeom>
                <a:avLst/>
                <a:gdLst>
                  <a:gd name="T0" fmla="*/ 70 w 78"/>
                  <a:gd name="T1" fmla="*/ 16 h 48"/>
                  <a:gd name="T2" fmla="*/ 71 w 78"/>
                  <a:gd name="T3" fmla="*/ 17 h 48"/>
                  <a:gd name="T4" fmla="*/ 78 w 78"/>
                  <a:gd name="T5" fmla="*/ 2 h 48"/>
                  <a:gd name="T6" fmla="*/ 78 w 78"/>
                  <a:gd name="T7" fmla="*/ 1 h 48"/>
                  <a:gd name="T8" fmla="*/ 77 w 78"/>
                  <a:gd name="T9" fmla="*/ 1 h 48"/>
                  <a:gd name="T10" fmla="*/ 68 w 78"/>
                  <a:gd name="T11" fmla="*/ 0 h 48"/>
                  <a:gd name="T12" fmla="*/ 32 w 78"/>
                  <a:gd name="T13" fmla="*/ 1 h 48"/>
                  <a:gd name="T14" fmla="*/ 8 w 78"/>
                  <a:gd name="T15" fmla="*/ 2 h 48"/>
                  <a:gd name="T16" fmla="*/ 5 w 78"/>
                  <a:gd name="T17" fmla="*/ 4 h 48"/>
                  <a:gd name="T18" fmla="*/ 0 w 78"/>
                  <a:gd name="T19" fmla="*/ 24 h 48"/>
                  <a:gd name="T20" fmla="*/ 2 w 78"/>
                  <a:gd name="T21" fmla="*/ 38 h 48"/>
                  <a:gd name="T22" fmla="*/ 12 w 78"/>
                  <a:gd name="T23" fmla="*/ 46 h 48"/>
                  <a:gd name="T24" fmla="*/ 32 w 78"/>
                  <a:gd name="T25" fmla="*/ 48 h 48"/>
                  <a:gd name="T26" fmla="*/ 58 w 78"/>
                  <a:gd name="T27" fmla="*/ 48 h 48"/>
                  <a:gd name="T28" fmla="*/ 59 w 78"/>
                  <a:gd name="T29" fmla="*/ 48 h 48"/>
                  <a:gd name="T30" fmla="*/ 71 w 78"/>
                  <a:gd name="T31" fmla="*/ 17 h 48"/>
                  <a:gd name="T32" fmla="*/ 70 w 78"/>
                  <a:gd name="T33" fmla="*/ 16 h 48"/>
                  <a:gd name="T34" fmla="*/ 71 w 78"/>
                  <a:gd name="T35" fmla="*/ 17 h 48"/>
                  <a:gd name="T36" fmla="*/ 70 w 78"/>
                  <a:gd name="T37" fmla="*/ 16 h 48"/>
                  <a:gd name="T38" fmla="*/ 69 w 78"/>
                  <a:gd name="T39" fmla="*/ 16 h 48"/>
                  <a:gd name="T40" fmla="*/ 57 w 78"/>
                  <a:gd name="T41" fmla="*/ 47 h 48"/>
                  <a:gd name="T42" fmla="*/ 58 w 78"/>
                  <a:gd name="T43" fmla="*/ 47 h 48"/>
                  <a:gd name="T44" fmla="*/ 58 w 78"/>
                  <a:gd name="T45" fmla="*/ 46 h 48"/>
                  <a:gd name="T46" fmla="*/ 32 w 78"/>
                  <a:gd name="T47" fmla="*/ 46 h 48"/>
                  <a:gd name="T48" fmla="*/ 13 w 78"/>
                  <a:gd name="T49" fmla="*/ 44 h 48"/>
                  <a:gd name="T50" fmla="*/ 4 w 78"/>
                  <a:gd name="T51" fmla="*/ 37 h 48"/>
                  <a:gd name="T52" fmla="*/ 2 w 78"/>
                  <a:gd name="T53" fmla="*/ 24 h 48"/>
                  <a:gd name="T54" fmla="*/ 4 w 78"/>
                  <a:gd name="T55" fmla="*/ 10 h 48"/>
                  <a:gd name="T56" fmla="*/ 6 w 78"/>
                  <a:gd name="T57" fmla="*/ 6 h 48"/>
                  <a:gd name="T58" fmla="*/ 9 w 78"/>
                  <a:gd name="T59" fmla="*/ 4 h 48"/>
                  <a:gd name="T60" fmla="*/ 32 w 78"/>
                  <a:gd name="T61" fmla="*/ 3 h 48"/>
                  <a:gd name="T62" fmla="*/ 68 w 78"/>
                  <a:gd name="T63" fmla="*/ 2 h 48"/>
                  <a:gd name="T64" fmla="*/ 77 w 78"/>
                  <a:gd name="T65" fmla="*/ 3 h 48"/>
                  <a:gd name="T66" fmla="*/ 77 w 78"/>
                  <a:gd name="T67" fmla="*/ 2 h 48"/>
                  <a:gd name="T68" fmla="*/ 76 w 78"/>
                  <a:gd name="T69" fmla="*/ 1 h 48"/>
                  <a:gd name="T70" fmla="*/ 69 w 78"/>
                  <a:gd name="T71" fmla="*/ 16 h 48"/>
                  <a:gd name="T72" fmla="*/ 69 w 78"/>
                  <a:gd name="T73" fmla="*/ 16 h 48"/>
                  <a:gd name="T74" fmla="*/ 70 w 78"/>
                  <a:gd name="T75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" h="48">
                    <a:moveTo>
                      <a:pt x="70" y="16"/>
                    </a:moveTo>
                    <a:cubicBezTo>
                      <a:pt x="71" y="17"/>
                      <a:pt x="71" y="17"/>
                      <a:pt x="71" y="17"/>
                    </a:cubicBezTo>
                    <a:cubicBezTo>
                      <a:pt x="74" y="11"/>
                      <a:pt x="76" y="7"/>
                      <a:pt x="78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4" y="1"/>
                      <a:pt x="71" y="0"/>
                      <a:pt x="68" y="0"/>
                    </a:cubicBezTo>
                    <a:cubicBezTo>
                      <a:pt x="56" y="0"/>
                      <a:pt x="43" y="1"/>
                      <a:pt x="32" y="1"/>
                    </a:cubicBezTo>
                    <a:cubicBezTo>
                      <a:pt x="20" y="1"/>
                      <a:pt x="11" y="2"/>
                      <a:pt x="8" y="2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2" y="8"/>
                      <a:pt x="0" y="16"/>
                      <a:pt x="0" y="24"/>
                    </a:cubicBezTo>
                    <a:cubicBezTo>
                      <a:pt x="0" y="29"/>
                      <a:pt x="0" y="34"/>
                      <a:pt x="2" y="38"/>
                    </a:cubicBezTo>
                    <a:cubicBezTo>
                      <a:pt x="4" y="42"/>
                      <a:pt x="8" y="45"/>
                      <a:pt x="12" y="46"/>
                    </a:cubicBezTo>
                    <a:cubicBezTo>
                      <a:pt x="16" y="47"/>
                      <a:pt x="23" y="47"/>
                      <a:pt x="32" y="48"/>
                    </a:cubicBezTo>
                    <a:cubicBezTo>
                      <a:pt x="40" y="48"/>
                      <a:pt x="50" y="48"/>
                      <a:pt x="58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63" y="36"/>
                      <a:pt x="67" y="27"/>
                      <a:pt x="71" y="17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5" y="26"/>
                      <a:pt x="61" y="35"/>
                      <a:pt x="57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0" y="46"/>
                      <a:pt x="40" y="46"/>
                      <a:pt x="32" y="46"/>
                    </a:cubicBezTo>
                    <a:cubicBezTo>
                      <a:pt x="23" y="45"/>
                      <a:pt x="16" y="45"/>
                      <a:pt x="13" y="44"/>
                    </a:cubicBezTo>
                    <a:cubicBezTo>
                      <a:pt x="9" y="43"/>
                      <a:pt x="6" y="41"/>
                      <a:pt x="4" y="37"/>
                    </a:cubicBezTo>
                    <a:cubicBezTo>
                      <a:pt x="2" y="33"/>
                      <a:pt x="2" y="29"/>
                      <a:pt x="2" y="24"/>
                    </a:cubicBezTo>
                    <a:cubicBezTo>
                      <a:pt x="2" y="19"/>
                      <a:pt x="3" y="14"/>
                      <a:pt x="4" y="10"/>
                    </a:cubicBezTo>
                    <a:cubicBezTo>
                      <a:pt x="5" y="8"/>
                      <a:pt x="5" y="7"/>
                      <a:pt x="6" y="6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11" y="4"/>
                      <a:pt x="21" y="3"/>
                      <a:pt x="32" y="3"/>
                    </a:cubicBezTo>
                    <a:cubicBezTo>
                      <a:pt x="43" y="3"/>
                      <a:pt x="56" y="2"/>
                      <a:pt x="68" y="2"/>
                    </a:cubicBezTo>
                    <a:cubicBezTo>
                      <a:pt x="71" y="2"/>
                      <a:pt x="74" y="3"/>
                      <a:pt x="77" y="3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4" y="6"/>
                      <a:pt x="72" y="11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70" y="16"/>
                      <a:pt x="70" y="16"/>
                      <a:pt x="70" y="1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6" name="Freeform 193">
                <a:extLst>
                  <a:ext uri="{FF2B5EF4-FFF2-40B4-BE49-F238E27FC236}">
                    <a16:creationId xmlns:a16="http://schemas.microsoft.com/office/drawing/2014/main" id="{C68E6E1F-6586-4207-1A15-8DDE85137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936"/>
                <a:ext cx="207" cy="120"/>
              </a:xfrm>
              <a:custGeom>
                <a:avLst/>
                <a:gdLst>
                  <a:gd name="T0" fmla="*/ 82 w 83"/>
                  <a:gd name="T1" fmla="*/ 1 h 45"/>
                  <a:gd name="T2" fmla="*/ 82 w 83"/>
                  <a:gd name="T3" fmla="*/ 2 h 45"/>
                  <a:gd name="T4" fmla="*/ 83 w 83"/>
                  <a:gd name="T5" fmla="*/ 2 h 45"/>
                  <a:gd name="T6" fmla="*/ 83 w 83"/>
                  <a:gd name="T7" fmla="*/ 1 h 45"/>
                  <a:gd name="T8" fmla="*/ 82 w 83"/>
                  <a:gd name="T9" fmla="*/ 0 h 45"/>
                  <a:gd name="T10" fmla="*/ 72 w 83"/>
                  <a:gd name="T11" fmla="*/ 0 h 45"/>
                  <a:gd name="T12" fmla="*/ 8 w 83"/>
                  <a:gd name="T13" fmla="*/ 1 h 45"/>
                  <a:gd name="T14" fmla="*/ 8 w 83"/>
                  <a:gd name="T15" fmla="*/ 1 h 45"/>
                  <a:gd name="T16" fmla="*/ 2 w 83"/>
                  <a:gd name="T17" fmla="*/ 9 h 45"/>
                  <a:gd name="T18" fmla="*/ 0 w 83"/>
                  <a:gd name="T19" fmla="*/ 22 h 45"/>
                  <a:gd name="T20" fmla="*/ 3 w 83"/>
                  <a:gd name="T21" fmla="*/ 35 h 45"/>
                  <a:gd name="T22" fmla="*/ 11 w 83"/>
                  <a:gd name="T23" fmla="*/ 43 h 45"/>
                  <a:gd name="T24" fmla="*/ 36 w 83"/>
                  <a:gd name="T25" fmla="*/ 44 h 45"/>
                  <a:gd name="T26" fmla="*/ 69 w 83"/>
                  <a:gd name="T27" fmla="*/ 45 h 45"/>
                  <a:gd name="T28" fmla="*/ 70 w 83"/>
                  <a:gd name="T29" fmla="*/ 44 h 45"/>
                  <a:gd name="T30" fmla="*/ 77 w 83"/>
                  <a:gd name="T31" fmla="*/ 17 h 45"/>
                  <a:gd name="T32" fmla="*/ 83 w 83"/>
                  <a:gd name="T33" fmla="*/ 2 h 45"/>
                  <a:gd name="T34" fmla="*/ 82 w 83"/>
                  <a:gd name="T35" fmla="*/ 1 h 45"/>
                  <a:gd name="T36" fmla="*/ 82 w 83"/>
                  <a:gd name="T37" fmla="*/ 2 h 45"/>
                  <a:gd name="T38" fmla="*/ 82 w 83"/>
                  <a:gd name="T39" fmla="*/ 1 h 45"/>
                  <a:gd name="T40" fmla="*/ 81 w 83"/>
                  <a:gd name="T41" fmla="*/ 0 h 45"/>
                  <a:gd name="T42" fmla="*/ 75 w 83"/>
                  <a:gd name="T43" fmla="*/ 16 h 45"/>
                  <a:gd name="T44" fmla="*/ 68 w 83"/>
                  <a:gd name="T45" fmla="*/ 43 h 45"/>
                  <a:gd name="T46" fmla="*/ 69 w 83"/>
                  <a:gd name="T47" fmla="*/ 44 h 45"/>
                  <a:gd name="T48" fmla="*/ 69 w 83"/>
                  <a:gd name="T49" fmla="*/ 43 h 45"/>
                  <a:gd name="T50" fmla="*/ 36 w 83"/>
                  <a:gd name="T51" fmla="*/ 42 h 45"/>
                  <a:gd name="T52" fmla="*/ 12 w 83"/>
                  <a:gd name="T53" fmla="*/ 41 h 45"/>
                  <a:gd name="T54" fmla="*/ 4 w 83"/>
                  <a:gd name="T55" fmla="*/ 34 h 45"/>
                  <a:gd name="T56" fmla="*/ 2 w 83"/>
                  <a:gd name="T57" fmla="*/ 22 h 45"/>
                  <a:gd name="T58" fmla="*/ 4 w 83"/>
                  <a:gd name="T59" fmla="*/ 10 h 45"/>
                  <a:gd name="T60" fmla="*/ 9 w 83"/>
                  <a:gd name="T61" fmla="*/ 3 h 45"/>
                  <a:gd name="T62" fmla="*/ 9 w 83"/>
                  <a:gd name="T63" fmla="*/ 2 h 45"/>
                  <a:gd name="T64" fmla="*/ 9 w 83"/>
                  <a:gd name="T65" fmla="*/ 3 h 45"/>
                  <a:gd name="T66" fmla="*/ 72 w 83"/>
                  <a:gd name="T67" fmla="*/ 2 h 45"/>
                  <a:gd name="T68" fmla="*/ 82 w 83"/>
                  <a:gd name="T69" fmla="*/ 2 h 45"/>
                  <a:gd name="T70" fmla="*/ 82 w 83"/>
                  <a:gd name="T71" fmla="*/ 1 h 45"/>
                  <a:gd name="T72" fmla="*/ 81 w 83"/>
                  <a:gd name="T73" fmla="*/ 0 h 45"/>
                  <a:gd name="T74" fmla="*/ 81 w 83"/>
                  <a:gd name="T75" fmla="*/ 0 h 45"/>
                  <a:gd name="T76" fmla="*/ 81 w 83"/>
                  <a:gd name="T77" fmla="*/ 0 h 45"/>
                  <a:gd name="T78" fmla="*/ 82 w 83"/>
                  <a:gd name="T7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3" h="45">
                    <a:moveTo>
                      <a:pt x="82" y="1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0"/>
                      <a:pt x="82" y="0"/>
                      <a:pt x="82" y="0"/>
                    </a:cubicBezTo>
                    <a:cubicBezTo>
                      <a:pt x="79" y="0"/>
                      <a:pt x="76" y="0"/>
                      <a:pt x="72" y="0"/>
                    </a:cubicBezTo>
                    <a:cubicBezTo>
                      <a:pt x="47" y="0"/>
                      <a:pt x="1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2"/>
                      <a:pt x="3" y="6"/>
                      <a:pt x="2" y="9"/>
                    </a:cubicBezTo>
                    <a:cubicBezTo>
                      <a:pt x="1" y="13"/>
                      <a:pt x="0" y="17"/>
                      <a:pt x="0" y="22"/>
                    </a:cubicBezTo>
                    <a:cubicBezTo>
                      <a:pt x="0" y="27"/>
                      <a:pt x="1" y="31"/>
                      <a:pt x="3" y="35"/>
                    </a:cubicBezTo>
                    <a:cubicBezTo>
                      <a:pt x="4" y="39"/>
                      <a:pt x="7" y="42"/>
                      <a:pt x="11" y="43"/>
                    </a:cubicBezTo>
                    <a:cubicBezTo>
                      <a:pt x="15" y="44"/>
                      <a:pt x="25" y="44"/>
                      <a:pt x="36" y="44"/>
                    </a:cubicBezTo>
                    <a:cubicBezTo>
                      <a:pt x="47" y="45"/>
                      <a:pt x="60" y="45"/>
                      <a:pt x="69" y="45"/>
                    </a:cubicBezTo>
                    <a:cubicBezTo>
                      <a:pt x="70" y="45"/>
                      <a:pt x="70" y="44"/>
                      <a:pt x="70" y="44"/>
                    </a:cubicBezTo>
                    <a:cubicBezTo>
                      <a:pt x="74" y="33"/>
                      <a:pt x="76" y="24"/>
                      <a:pt x="77" y="17"/>
                    </a:cubicBezTo>
                    <a:cubicBezTo>
                      <a:pt x="79" y="10"/>
                      <a:pt x="80" y="5"/>
                      <a:pt x="83" y="2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8" y="4"/>
                      <a:pt x="77" y="10"/>
                      <a:pt x="75" y="16"/>
                    </a:cubicBezTo>
                    <a:cubicBezTo>
                      <a:pt x="74" y="23"/>
                      <a:pt x="73" y="32"/>
                      <a:pt x="68" y="43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0" y="43"/>
                      <a:pt x="47" y="43"/>
                      <a:pt x="36" y="42"/>
                    </a:cubicBezTo>
                    <a:cubicBezTo>
                      <a:pt x="25" y="42"/>
                      <a:pt x="15" y="42"/>
                      <a:pt x="12" y="41"/>
                    </a:cubicBezTo>
                    <a:cubicBezTo>
                      <a:pt x="8" y="40"/>
                      <a:pt x="6" y="38"/>
                      <a:pt x="4" y="34"/>
                    </a:cubicBezTo>
                    <a:cubicBezTo>
                      <a:pt x="3" y="31"/>
                      <a:pt x="2" y="26"/>
                      <a:pt x="2" y="22"/>
                    </a:cubicBezTo>
                    <a:cubicBezTo>
                      <a:pt x="2" y="18"/>
                      <a:pt x="3" y="13"/>
                      <a:pt x="4" y="10"/>
                    </a:cubicBezTo>
                    <a:cubicBezTo>
                      <a:pt x="5" y="6"/>
                      <a:pt x="7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7" y="2"/>
                      <a:pt x="47" y="2"/>
                      <a:pt x="72" y="2"/>
                    </a:cubicBezTo>
                    <a:cubicBezTo>
                      <a:pt x="76" y="2"/>
                      <a:pt x="79" y="2"/>
                      <a:pt x="82" y="2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1"/>
                      <a:pt x="82" y="1"/>
                      <a:pt x="82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7" name="Freeform 194">
                <a:extLst>
                  <a:ext uri="{FF2B5EF4-FFF2-40B4-BE49-F238E27FC236}">
                    <a16:creationId xmlns:a16="http://schemas.microsoft.com/office/drawing/2014/main" id="{26C63D41-768A-E8E9-08F2-BD47261F0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176"/>
                <a:ext cx="117" cy="16"/>
              </a:xfrm>
              <a:custGeom>
                <a:avLst/>
                <a:gdLst>
                  <a:gd name="T0" fmla="*/ 0 w 47"/>
                  <a:gd name="T1" fmla="*/ 4 h 6"/>
                  <a:gd name="T2" fmla="*/ 20 w 47"/>
                  <a:gd name="T3" fmla="*/ 5 h 6"/>
                  <a:gd name="T4" fmla="*/ 47 w 47"/>
                  <a:gd name="T5" fmla="*/ 6 h 6"/>
                  <a:gd name="T6" fmla="*/ 47 w 47"/>
                  <a:gd name="T7" fmla="*/ 2 h 6"/>
                  <a:gd name="T8" fmla="*/ 20 w 47"/>
                  <a:gd name="T9" fmla="*/ 1 h 6"/>
                  <a:gd name="T10" fmla="*/ 1 w 47"/>
                  <a:gd name="T11" fmla="*/ 0 h 6"/>
                  <a:gd name="T12" fmla="*/ 0 w 47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">
                    <a:moveTo>
                      <a:pt x="0" y="4"/>
                    </a:moveTo>
                    <a:cubicBezTo>
                      <a:pt x="4" y="4"/>
                      <a:pt x="11" y="5"/>
                      <a:pt x="20" y="5"/>
                    </a:cubicBezTo>
                    <a:cubicBezTo>
                      <a:pt x="28" y="6"/>
                      <a:pt x="38" y="6"/>
                      <a:pt x="47" y="6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38" y="2"/>
                      <a:pt x="28" y="2"/>
                      <a:pt x="20" y="1"/>
                    </a:cubicBezTo>
                    <a:cubicBezTo>
                      <a:pt x="12" y="1"/>
                      <a:pt x="4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8" name="Freeform 195">
                <a:extLst>
                  <a:ext uri="{FF2B5EF4-FFF2-40B4-BE49-F238E27FC236}">
                    <a16:creationId xmlns:a16="http://schemas.microsoft.com/office/drawing/2014/main" id="{17368728-6F50-E97A-027C-A0F378161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032"/>
                <a:ext cx="145" cy="16"/>
              </a:xfrm>
              <a:custGeom>
                <a:avLst/>
                <a:gdLst>
                  <a:gd name="T0" fmla="*/ 0 w 58"/>
                  <a:gd name="T1" fmla="*/ 4 h 6"/>
                  <a:gd name="T2" fmla="*/ 10 w 58"/>
                  <a:gd name="T3" fmla="*/ 5 h 6"/>
                  <a:gd name="T4" fmla="*/ 58 w 58"/>
                  <a:gd name="T5" fmla="*/ 6 h 6"/>
                  <a:gd name="T6" fmla="*/ 58 w 58"/>
                  <a:gd name="T7" fmla="*/ 2 h 6"/>
                  <a:gd name="T8" fmla="*/ 25 w 58"/>
                  <a:gd name="T9" fmla="*/ 2 h 6"/>
                  <a:gd name="T10" fmla="*/ 10 w 58"/>
                  <a:gd name="T11" fmla="*/ 1 h 6"/>
                  <a:gd name="T12" fmla="*/ 1 w 58"/>
                  <a:gd name="T13" fmla="*/ 0 h 6"/>
                  <a:gd name="T14" fmla="*/ 0 w 5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">
                    <a:moveTo>
                      <a:pt x="0" y="4"/>
                    </a:moveTo>
                    <a:cubicBezTo>
                      <a:pt x="2" y="5"/>
                      <a:pt x="5" y="5"/>
                      <a:pt x="10" y="5"/>
                    </a:cubicBezTo>
                    <a:cubicBezTo>
                      <a:pt x="23" y="6"/>
                      <a:pt x="45" y="6"/>
                      <a:pt x="58" y="6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49" y="2"/>
                      <a:pt x="36" y="2"/>
                      <a:pt x="25" y="2"/>
                    </a:cubicBezTo>
                    <a:cubicBezTo>
                      <a:pt x="20" y="2"/>
                      <a:pt x="14" y="2"/>
                      <a:pt x="10" y="1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19" name="Freeform 196">
                <a:extLst>
                  <a:ext uri="{FF2B5EF4-FFF2-40B4-BE49-F238E27FC236}">
                    <a16:creationId xmlns:a16="http://schemas.microsoft.com/office/drawing/2014/main" id="{637A6929-CD3B-F848-12C5-8716E55EF9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2" y="1819"/>
                <a:ext cx="220" cy="277"/>
              </a:xfrm>
              <a:custGeom>
                <a:avLst/>
                <a:gdLst>
                  <a:gd name="T0" fmla="*/ 56 w 88"/>
                  <a:gd name="T1" fmla="*/ 76 h 104"/>
                  <a:gd name="T2" fmla="*/ 67 w 88"/>
                  <a:gd name="T3" fmla="*/ 104 h 104"/>
                  <a:gd name="T4" fmla="*/ 82 w 88"/>
                  <a:gd name="T5" fmla="*/ 88 h 104"/>
                  <a:gd name="T6" fmla="*/ 83 w 88"/>
                  <a:gd name="T7" fmla="*/ 59 h 104"/>
                  <a:gd name="T8" fmla="*/ 69 w 88"/>
                  <a:gd name="T9" fmla="*/ 50 h 104"/>
                  <a:gd name="T10" fmla="*/ 44 w 88"/>
                  <a:gd name="T11" fmla="*/ 56 h 104"/>
                  <a:gd name="T12" fmla="*/ 56 w 88"/>
                  <a:gd name="T13" fmla="*/ 76 h 104"/>
                  <a:gd name="T14" fmla="*/ 57 w 88"/>
                  <a:gd name="T15" fmla="*/ 75 h 104"/>
                  <a:gd name="T16" fmla="*/ 45 w 88"/>
                  <a:gd name="T17" fmla="*/ 57 h 104"/>
                  <a:gd name="T18" fmla="*/ 69 w 88"/>
                  <a:gd name="T19" fmla="*/ 52 h 104"/>
                  <a:gd name="T20" fmla="*/ 81 w 88"/>
                  <a:gd name="T21" fmla="*/ 60 h 104"/>
                  <a:gd name="T22" fmla="*/ 81 w 88"/>
                  <a:gd name="T23" fmla="*/ 86 h 104"/>
                  <a:gd name="T24" fmla="*/ 67 w 88"/>
                  <a:gd name="T25" fmla="*/ 103 h 104"/>
                  <a:gd name="T26" fmla="*/ 57 w 88"/>
                  <a:gd name="T27" fmla="*/ 75 h 104"/>
                  <a:gd name="T28" fmla="*/ 40 w 88"/>
                  <a:gd name="T29" fmla="*/ 48 h 104"/>
                  <a:gd name="T30" fmla="*/ 64 w 88"/>
                  <a:gd name="T31" fmla="*/ 35 h 104"/>
                  <a:gd name="T32" fmla="*/ 68 w 88"/>
                  <a:gd name="T33" fmla="*/ 22 h 104"/>
                  <a:gd name="T34" fmla="*/ 56 w 88"/>
                  <a:gd name="T35" fmla="*/ 0 h 104"/>
                  <a:gd name="T36" fmla="*/ 0 w 88"/>
                  <a:gd name="T37" fmla="*/ 17 h 104"/>
                  <a:gd name="T38" fmla="*/ 6 w 88"/>
                  <a:gd name="T39" fmla="*/ 17 h 104"/>
                  <a:gd name="T40" fmla="*/ 5 w 88"/>
                  <a:gd name="T41" fmla="*/ 17 h 104"/>
                  <a:gd name="T42" fmla="*/ 39 w 88"/>
                  <a:gd name="T43" fmla="*/ 49 h 104"/>
                  <a:gd name="T44" fmla="*/ 40 w 88"/>
                  <a:gd name="T45" fmla="*/ 49 h 104"/>
                  <a:gd name="T46" fmla="*/ 41 w 88"/>
                  <a:gd name="T47" fmla="*/ 48 h 104"/>
                  <a:gd name="T48" fmla="*/ 6 w 88"/>
                  <a:gd name="T49" fmla="*/ 15 h 104"/>
                  <a:gd name="T50" fmla="*/ 1 w 88"/>
                  <a:gd name="T51" fmla="*/ 16 h 104"/>
                  <a:gd name="T52" fmla="*/ 2 w 88"/>
                  <a:gd name="T53" fmla="*/ 17 h 104"/>
                  <a:gd name="T54" fmla="*/ 50 w 88"/>
                  <a:gd name="T55" fmla="*/ 3 h 104"/>
                  <a:gd name="T56" fmla="*/ 56 w 88"/>
                  <a:gd name="T57" fmla="*/ 1 h 104"/>
                  <a:gd name="T58" fmla="*/ 63 w 88"/>
                  <a:gd name="T59" fmla="*/ 11 h 104"/>
                  <a:gd name="T60" fmla="*/ 62 w 88"/>
                  <a:gd name="T61" fmla="*/ 34 h 104"/>
                  <a:gd name="T62" fmla="*/ 63 w 88"/>
                  <a:gd name="T63" fmla="*/ 34 h 104"/>
                  <a:gd name="T64" fmla="*/ 40 w 88"/>
                  <a:gd name="T65" fmla="*/ 48 h 104"/>
                  <a:gd name="T66" fmla="*/ 40 w 88"/>
                  <a:gd name="T67" fmla="*/ 4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" h="104">
                    <a:moveTo>
                      <a:pt x="57" y="76"/>
                    </a:moveTo>
                    <a:cubicBezTo>
                      <a:pt x="56" y="76"/>
                      <a:pt x="56" y="76"/>
                      <a:pt x="56" y="76"/>
                    </a:cubicBezTo>
                    <a:cubicBezTo>
                      <a:pt x="61" y="85"/>
                      <a:pt x="64" y="94"/>
                      <a:pt x="66" y="103"/>
                    </a:cubicBezTo>
                    <a:cubicBezTo>
                      <a:pt x="67" y="103"/>
                      <a:pt x="67" y="104"/>
                      <a:pt x="67" y="104"/>
                    </a:cubicBezTo>
                    <a:cubicBezTo>
                      <a:pt x="68" y="104"/>
                      <a:pt x="68" y="104"/>
                      <a:pt x="68" y="103"/>
                    </a:cubicBezTo>
                    <a:cubicBezTo>
                      <a:pt x="72" y="96"/>
                      <a:pt x="77" y="90"/>
                      <a:pt x="82" y="88"/>
                    </a:cubicBezTo>
                    <a:cubicBezTo>
                      <a:pt x="86" y="85"/>
                      <a:pt x="88" y="80"/>
                      <a:pt x="88" y="75"/>
                    </a:cubicBezTo>
                    <a:cubicBezTo>
                      <a:pt x="88" y="70"/>
                      <a:pt x="86" y="64"/>
                      <a:pt x="83" y="59"/>
                    </a:cubicBezTo>
                    <a:cubicBezTo>
                      <a:pt x="80" y="54"/>
                      <a:pt x="76" y="51"/>
                      <a:pt x="72" y="50"/>
                    </a:cubicBezTo>
                    <a:cubicBezTo>
                      <a:pt x="71" y="50"/>
                      <a:pt x="70" y="50"/>
                      <a:pt x="69" y="50"/>
                    </a:cubicBezTo>
                    <a:cubicBezTo>
                      <a:pt x="63" y="50"/>
                      <a:pt x="57" y="51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9" y="64"/>
                      <a:pt x="52" y="70"/>
                      <a:pt x="56" y="76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54" y="69"/>
                      <a:pt x="50" y="63"/>
                      <a:pt x="46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58" y="53"/>
                      <a:pt x="64" y="52"/>
                      <a:pt x="69" y="52"/>
                    </a:cubicBezTo>
                    <a:cubicBezTo>
                      <a:pt x="70" y="52"/>
                      <a:pt x="71" y="52"/>
                      <a:pt x="72" y="52"/>
                    </a:cubicBezTo>
                    <a:cubicBezTo>
                      <a:pt x="75" y="52"/>
                      <a:pt x="79" y="55"/>
                      <a:pt x="81" y="60"/>
                    </a:cubicBezTo>
                    <a:cubicBezTo>
                      <a:pt x="84" y="64"/>
                      <a:pt x="86" y="70"/>
                      <a:pt x="86" y="75"/>
                    </a:cubicBezTo>
                    <a:cubicBezTo>
                      <a:pt x="86" y="80"/>
                      <a:pt x="84" y="84"/>
                      <a:pt x="81" y="86"/>
                    </a:cubicBezTo>
                    <a:cubicBezTo>
                      <a:pt x="76" y="89"/>
                      <a:pt x="71" y="95"/>
                      <a:pt x="67" y="102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66" y="93"/>
                      <a:pt x="63" y="85"/>
                      <a:pt x="57" y="75"/>
                    </a:cubicBezTo>
                    <a:cubicBezTo>
                      <a:pt x="57" y="76"/>
                      <a:pt x="57" y="76"/>
                      <a:pt x="57" y="76"/>
                    </a:cubicBezTo>
                    <a:moveTo>
                      <a:pt x="40" y="48"/>
                    </a:moveTo>
                    <a:cubicBezTo>
                      <a:pt x="40" y="49"/>
                      <a:pt x="40" y="49"/>
                      <a:pt x="40" y="49"/>
                    </a:cubicBezTo>
                    <a:cubicBezTo>
                      <a:pt x="45" y="45"/>
                      <a:pt x="53" y="41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7" y="33"/>
                      <a:pt x="68" y="28"/>
                      <a:pt x="68" y="22"/>
                    </a:cubicBezTo>
                    <a:cubicBezTo>
                      <a:pt x="68" y="14"/>
                      <a:pt x="65" y="4"/>
                      <a:pt x="56" y="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21" y="2"/>
                      <a:pt x="1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17"/>
                      <a:pt x="1" y="18"/>
                      <a:pt x="2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0" y="18"/>
                      <a:pt x="16" y="22"/>
                      <a:pt x="22" y="28"/>
                    </a:cubicBezTo>
                    <a:cubicBezTo>
                      <a:pt x="28" y="34"/>
                      <a:pt x="33" y="41"/>
                      <a:pt x="39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35" y="40"/>
                      <a:pt x="29" y="32"/>
                      <a:pt x="23" y="26"/>
                    </a:cubicBezTo>
                    <a:cubicBezTo>
                      <a:pt x="17" y="20"/>
                      <a:pt x="11" y="16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2" y="11"/>
                      <a:pt x="25" y="7"/>
                      <a:pt x="36" y="5"/>
                    </a:cubicBezTo>
                    <a:cubicBezTo>
                      <a:pt x="42" y="4"/>
                      <a:pt x="46" y="3"/>
                      <a:pt x="50" y="3"/>
                    </a:cubicBezTo>
                    <a:cubicBezTo>
                      <a:pt x="54" y="3"/>
                      <a:pt x="56" y="2"/>
                      <a:pt x="56" y="2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9" y="4"/>
                      <a:pt x="62" y="7"/>
                      <a:pt x="63" y="11"/>
                    </a:cubicBezTo>
                    <a:cubicBezTo>
                      <a:pt x="65" y="14"/>
                      <a:pt x="66" y="18"/>
                      <a:pt x="66" y="22"/>
                    </a:cubicBezTo>
                    <a:cubicBezTo>
                      <a:pt x="66" y="27"/>
                      <a:pt x="65" y="32"/>
                      <a:pt x="62" y="34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52" y="39"/>
                      <a:pt x="44" y="44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0" y="48"/>
                      <a:pt x="40" y="48"/>
                      <a:pt x="40" y="4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0" name="Freeform 197">
                <a:extLst>
                  <a:ext uri="{FF2B5EF4-FFF2-40B4-BE49-F238E27FC236}">
                    <a16:creationId xmlns:a16="http://schemas.microsoft.com/office/drawing/2014/main" id="{67B74697-0598-DB5C-2355-BC0D372E0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1454"/>
                <a:ext cx="780" cy="794"/>
              </a:xfrm>
              <a:custGeom>
                <a:avLst/>
                <a:gdLst>
                  <a:gd name="T0" fmla="*/ 107 w 312"/>
                  <a:gd name="T1" fmla="*/ 268 h 298"/>
                  <a:gd name="T2" fmla="*/ 113 w 312"/>
                  <a:gd name="T3" fmla="*/ 243 h 298"/>
                  <a:gd name="T4" fmla="*/ 130 w 312"/>
                  <a:gd name="T5" fmla="*/ 183 h 298"/>
                  <a:gd name="T6" fmla="*/ 134 w 312"/>
                  <a:gd name="T7" fmla="*/ 172 h 298"/>
                  <a:gd name="T8" fmla="*/ 138 w 312"/>
                  <a:gd name="T9" fmla="*/ 162 h 298"/>
                  <a:gd name="T10" fmla="*/ 141 w 312"/>
                  <a:gd name="T11" fmla="*/ 155 h 298"/>
                  <a:gd name="T12" fmla="*/ 146 w 312"/>
                  <a:gd name="T13" fmla="*/ 147 h 298"/>
                  <a:gd name="T14" fmla="*/ 151 w 312"/>
                  <a:gd name="T15" fmla="*/ 140 h 298"/>
                  <a:gd name="T16" fmla="*/ 155 w 312"/>
                  <a:gd name="T17" fmla="*/ 133 h 298"/>
                  <a:gd name="T18" fmla="*/ 160 w 312"/>
                  <a:gd name="T19" fmla="*/ 127 h 298"/>
                  <a:gd name="T20" fmla="*/ 165 w 312"/>
                  <a:gd name="T21" fmla="*/ 122 h 298"/>
                  <a:gd name="T22" fmla="*/ 165 w 312"/>
                  <a:gd name="T23" fmla="*/ 122 h 298"/>
                  <a:gd name="T24" fmla="*/ 298 w 312"/>
                  <a:gd name="T25" fmla="*/ 100 h 298"/>
                  <a:gd name="T26" fmla="*/ 302 w 312"/>
                  <a:gd name="T27" fmla="*/ 59 h 298"/>
                  <a:gd name="T28" fmla="*/ 251 w 312"/>
                  <a:gd name="T29" fmla="*/ 57 h 298"/>
                  <a:gd name="T30" fmla="*/ 309 w 312"/>
                  <a:gd name="T31" fmla="*/ 42 h 298"/>
                  <a:gd name="T32" fmla="*/ 302 w 312"/>
                  <a:gd name="T33" fmla="*/ 5 h 298"/>
                  <a:gd name="T34" fmla="*/ 90 w 312"/>
                  <a:gd name="T35" fmla="*/ 5 h 298"/>
                  <a:gd name="T36" fmla="*/ 90 w 312"/>
                  <a:gd name="T37" fmla="*/ 7 h 298"/>
                  <a:gd name="T38" fmla="*/ 57 w 312"/>
                  <a:gd name="T39" fmla="*/ 0 h 298"/>
                  <a:gd name="T40" fmla="*/ 55 w 312"/>
                  <a:gd name="T41" fmla="*/ 0 h 298"/>
                  <a:gd name="T42" fmla="*/ 32 w 312"/>
                  <a:gd name="T43" fmla="*/ 105 h 298"/>
                  <a:gd name="T44" fmla="*/ 36 w 312"/>
                  <a:gd name="T45" fmla="*/ 127 h 298"/>
                  <a:gd name="T46" fmla="*/ 37 w 312"/>
                  <a:gd name="T47" fmla="*/ 127 h 298"/>
                  <a:gd name="T48" fmla="*/ 0 w 312"/>
                  <a:gd name="T49" fmla="*/ 286 h 298"/>
                  <a:gd name="T50" fmla="*/ 2 w 312"/>
                  <a:gd name="T51" fmla="*/ 286 h 298"/>
                  <a:gd name="T52" fmla="*/ 37 w 312"/>
                  <a:gd name="T53" fmla="*/ 129 h 298"/>
                  <a:gd name="T54" fmla="*/ 38 w 312"/>
                  <a:gd name="T55" fmla="*/ 127 h 298"/>
                  <a:gd name="T56" fmla="*/ 33 w 312"/>
                  <a:gd name="T57" fmla="*/ 103 h 298"/>
                  <a:gd name="T58" fmla="*/ 32 w 312"/>
                  <a:gd name="T59" fmla="*/ 103 h 298"/>
                  <a:gd name="T60" fmla="*/ 55 w 312"/>
                  <a:gd name="T61" fmla="*/ 2 h 298"/>
                  <a:gd name="T62" fmla="*/ 89 w 312"/>
                  <a:gd name="T63" fmla="*/ 6 h 298"/>
                  <a:gd name="T64" fmla="*/ 88 w 312"/>
                  <a:gd name="T65" fmla="*/ 7 h 298"/>
                  <a:gd name="T66" fmla="*/ 89 w 312"/>
                  <a:gd name="T67" fmla="*/ 7 h 298"/>
                  <a:gd name="T68" fmla="*/ 88 w 312"/>
                  <a:gd name="T69" fmla="*/ 7 h 298"/>
                  <a:gd name="T70" fmla="*/ 90 w 312"/>
                  <a:gd name="T71" fmla="*/ 6 h 298"/>
                  <a:gd name="T72" fmla="*/ 175 w 312"/>
                  <a:gd name="T73" fmla="*/ 4 h 298"/>
                  <a:gd name="T74" fmla="*/ 308 w 312"/>
                  <a:gd name="T75" fmla="*/ 14 h 298"/>
                  <a:gd name="T76" fmla="*/ 301 w 312"/>
                  <a:gd name="T77" fmla="*/ 49 h 298"/>
                  <a:gd name="T78" fmla="*/ 251 w 312"/>
                  <a:gd name="T79" fmla="*/ 57 h 298"/>
                  <a:gd name="T80" fmla="*/ 301 w 312"/>
                  <a:gd name="T81" fmla="*/ 61 h 298"/>
                  <a:gd name="T82" fmla="*/ 307 w 312"/>
                  <a:gd name="T83" fmla="*/ 76 h 298"/>
                  <a:gd name="T84" fmla="*/ 297 w 312"/>
                  <a:gd name="T85" fmla="*/ 98 h 298"/>
                  <a:gd name="T86" fmla="*/ 164 w 312"/>
                  <a:gd name="T87" fmla="*/ 121 h 298"/>
                  <a:gd name="T88" fmla="*/ 163 w 312"/>
                  <a:gd name="T89" fmla="*/ 121 h 298"/>
                  <a:gd name="T90" fmla="*/ 158 w 312"/>
                  <a:gd name="T91" fmla="*/ 127 h 298"/>
                  <a:gd name="T92" fmla="*/ 153 w 312"/>
                  <a:gd name="T93" fmla="*/ 133 h 298"/>
                  <a:gd name="T94" fmla="*/ 148 w 312"/>
                  <a:gd name="T95" fmla="*/ 140 h 298"/>
                  <a:gd name="T96" fmla="*/ 143 w 312"/>
                  <a:gd name="T97" fmla="*/ 148 h 298"/>
                  <a:gd name="T98" fmla="*/ 141 w 312"/>
                  <a:gd name="T99" fmla="*/ 155 h 298"/>
                  <a:gd name="T100" fmla="*/ 136 w 312"/>
                  <a:gd name="T101" fmla="*/ 161 h 298"/>
                  <a:gd name="T102" fmla="*/ 132 w 312"/>
                  <a:gd name="T103" fmla="*/ 171 h 298"/>
                  <a:gd name="T104" fmla="*/ 128 w 312"/>
                  <a:gd name="T105" fmla="*/ 182 h 298"/>
                  <a:gd name="T106" fmla="*/ 111 w 312"/>
                  <a:gd name="T107" fmla="*/ 242 h 298"/>
                  <a:gd name="T108" fmla="*/ 107 w 312"/>
                  <a:gd name="T109" fmla="*/ 262 h 298"/>
                  <a:gd name="T110" fmla="*/ 106 w 312"/>
                  <a:gd name="T111" fmla="*/ 273 h 298"/>
                  <a:gd name="T112" fmla="*/ 113 w 312"/>
                  <a:gd name="T113" fmla="*/ 29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2" h="298">
                    <a:moveTo>
                      <a:pt x="113" y="290"/>
                    </a:moveTo>
                    <a:cubicBezTo>
                      <a:pt x="110" y="284"/>
                      <a:pt x="108" y="278"/>
                      <a:pt x="108" y="272"/>
                    </a:cubicBezTo>
                    <a:cubicBezTo>
                      <a:pt x="108" y="272"/>
                      <a:pt x="108" y="272"/>
                      <a:pt x="108" y="272"/>
                    </a:cubicBezTo>
                    <a:cubicBezTo>
                      <a:pt x="108" y="270"/>
                      <a:pt x="107" y="269"/>
                      <a:pt x="107" y="268"/>
                    </a:cubicBezTo>
                    <a:cubicBezTo>
                      <a:pt x="107" y="267"/>
                      <a:pt x="107" y="266"/>
                      <a:pt x="108" y="265"/>
                    </a:cubicBezTo>
                    <a:cubicBezTo>
                      <a:pt x="108" y="264"/>
                      <a:pt x="108" y="263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9" y="256"/>
                      <a:pt x="111" y="250"/>
                      <a:pt x="113" y="243"/>
                    </a:cubicBezTo>
                    <a:cubicBezTo>
                      <a:pt x="113" y="243"/>
                      <a:pt x="113" y="243"/>
                      <a:pt x="113" y="243"/>
                    </a:cubicBezTo>
                    <a:cubicBezTo>
                      <a:pt x="116" y="223"/>
                      <a:pt x="123" y="207"/>
                      <a:pt x="129" y="188"/>
                    </a:cubicBez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9" y="187"/>
                      <a:pt x="130" y="185"/>
                      <a:pt x="130" y="183"/>
                    </a:cubicBezTo>
                    <a:cubicBezTo>
                      <a:pt x="131" y="182"/>
                      <a:pt x="131" y="181"/>
                      <a:pt x="131" y="181"/>
                    </a:cubicBezTo>
                    <a:cubicBezTo>
                      <a:pt x="131" y="180"/>
                      <a:pt x="132" y="178"/>
                      <a:pt x="132" y="177"/>
                    </a:cubicBezTo>
                    <a:cubicBezTo>
                      <a:pt x="133" y="177"/>
                      <a:pt x="133" y="176"/>
                      <a:pt x="133" y="175"/>
                    </a:cubicBezTo>
                    <a:cubicBezTo>
                      <a:pt x="133" y="174"/>
                      <a:pt x="134" y="173"/>
                      <a:pt x="134" y="172"/>
                    </a:cubicBezTo>
                    <a:cubicBezTo>
                      <a:pt x="135" y="171"/>
                      <a:pt x="135" y="171"/>
                      <a:pt x="135" y="170"/>
                    </a:cubicBezTo>
                    <a:cubicBezTo>
                      <a:pt x="135" y="169"/>
                      <a:pt x="136" y="168"/>
                      <a:pt x="136" y="167"/>
                    </a:cubicBezTo>
                    <a:cubicBezTo>
                      <a:pt x="137" y="166"/>
                      <a:pt x="137" y="165"/>
                      <a:pt x="137" y="165"/>
                    </a:cubicBezTo>
                    <a:cubicBezTo>
                      <a:pt x="138" y="164"/>
                      <a:pt x="138" y="163"/>
                      <a:pt x="138" y="162"/>
                    </a:cubicBezTo>
                    <a:cubicBezTo>
                      <a:pt x="139" y="161"/>
                      <a:pt x="139" y="161"/>
                      <a:pt x="139" y="160"/>
                    </a:cubicBezTo>
                    <a:cubicBezTo>
                      <a:pt x="140" y="159"/>
                      <a:pt x="140" y="158"/>
                      <a:pt x="140" y="157"/>
                    </a:cubicBezTo>
                    <a:cubicBezTo>
                      <a:pt x="141" y="157"/>
                      <a:pt x="141" y="156"/>
                      <a:pt x="141" y="155"/>
                    </a:cubicBezTo>
                    <a:cubicBezTo>
                      <a:pt x="141" y="155"/>
                      <a:pt x="141" y="155"/>
                      <a:pt x="141" y="155"/>
                    </a:cubicBezTo>
                    <a:cubicBezTo>
                      <a:pt x="142" y="155"/>
                      <a:pt x="142" y="154"/>
                      <a:pt x="143" y="153"/>
                    </a:cubicBezTo>
                    <a:cubicBezTo>
                      <a:pt x="143" y="152"/>
                      <a:pt x="143" y="152"/>
                      <a:pt x="144" y="151"/>
                    </a:cubicBezTo>
                    <a:cubicBezTo>
                      <a:pt x="144" y="150"/>
                      <a:pt x="144" y="150"/>
                      <a:pt x="145" y="149"/>
                    </a:cubicBezTo>
                    <a:cubicBezTo>
                      <a:pt x="145" y="148"/>
                      <a:pt x="146" y="148"/>
                      <a:pt x="146" y="147"/>
                    </a:cubicBezTo>
                    <a:cubicBezTo>
                      <a:pt x="146" y="146"/>
                      <a:pt x="147" y="146"/>
                      <a:pt x="147" y="145"/>
                    </a:cubicBezTo>
                    <a:cubicBezTo>
                      <a:pt x="147" y="144"/>
                      <a:pt x="148" y="144"/>
                      <a:pt x="148" y="143"/>
                    </a:cubicBezTo>
                    <a:cubicBezTo>
                      <a:pt x="149" y="143"/>
                      <a:pt x="149" y="142"/>
                      <a:pt x="149" y="141"/>
                    </a:cubicBezTo>
                    <a:cubicBezTo>
                      <a:pt x="150" y="141"/>
                      <a:pt x="150" y="140"/>
                      <a:pt x="151" y="140"/>
                    </a:cubicBezTo>
                    <a:cubicBezTo>
                      <a:pt x="151" y="139"/>
                      <a:pt x="151" y="138"/>
                      <a:pt x="152" y="138"/>
                    </a:cubicBezTo>
                    <a:cubicBezTo>
                      <a:pt x="152" y="137"/>
                      <a:pt x="153" y="137"/>
                      <a:pt x="153" y="136"/>
                    </a:cubicBezTo>
                    <a:cubicBezTo>
                      <a:pt x="153" y="135"/>
                      <a:pt x="154" y="135"/>
                      <a:pt x="154" y="134"/>
                    </a:cubicBezTo>
                    <a:cubicBezTo>
                      <a:pt x="155" y="134"/>
                      <a:pt x="155" y="133"/>
                      <a:pt x="155" y="133"/>
                    </a:cubicBezTo>
                    <a:cubicBezTo>
                      <a:pt x="156" y="132"/>
                      <a:pt x="156" y="132"/>
                      <a:pt x="157" y="131"/>
                    </a:cubicBezTo>
                    <a:cubicBezTo>
                      <a:pt x="157" y="131"/>
                      <a:pt x="158" y="130"/>
                      <a:pt x="158" y="130"/>
                    </a:cubicBezTo>
                    <a:cubicBezTo>
                      <a:pt x="158" y="129"/>
                      <a:pt x="159" y="129"/>
                      <a:pt x="159" y="128"/>
                    </a:cubicBezTo>
                    <a:cubicBezTo>
                      <a:pt x="160" y="128"/>
                      <a:pt x="160" y="127"/>
                      <a:pt x="160" y="127"/>
                    </a:cubicBezTo>
                    <a:cubicBezTo>
                      <a:pt x="161" y="126"/>
                      <a:pt x="161" y="126"/>
                      <a:pt x="162" y="125"/>
                    </a:cubicBezTo>
                    <a:cubicBezTo>
                      <a:pt x="162" y="125"/>
                      <a:pt x="163" y="124"/>
                      <a:pt x="163" y="124"/>
                    </a:cubicBezTo>
                    <a:cubicBezTo>
                      <a:pt x="163" y="123"/>
                      <a:pt x="164" y="123"/>
                      <a:pt x="164" y="123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4" y="121"/>
                      <a:pt x="164" y="121"/>
                      <a:pt x="164" y="121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86" y="102"/>
                      <a:pt x="210" y="97"/>
                      <a:pt x="234" y="97"/>
                    </a:cubicBezTo>
                    <a:cubicBezTo>
                      <a:pt x="254" y="97"/>
                      <a:pt x="274" y="100"/>
                      <a:pt x="291" y="100"/>
                    </a:cubicBezTo>
                    <a:cubicBezTo>
                      <a:pt x="293" y="100"/>
                      <a:pt x="295" y="100"/>
                      <a:pt x="298" y="100"/>
                    </a:cubicBezTo>
                    <a:cubicBezTo>
                      <a:pt x="298" y="100"/>
                      <a:pt x="298" y="100"/>
                      <a:pt x="298" y="100"/>
                    </a:cubicBezTo>
                    <a:cubicBezTo>
                      <a:pt x="302" y="99"/>
                      <a:pt x="304" y="96"/>
                      <a:pt x="306" y="91"/>
                    </a:cubicBezTo>
                    <a:cubicBezTo>
                      <a:pt x="308" y="87"/>
                      <a:pt x="309" y="81"/>
                      <a:pt x="309" y="76"/>
                    </a:cubicBezTo>
                    <a:cubicBezTo>
                      <a:pt x="309" y="72"/>
                      <a:pt x="308" y="68"/>
                      <a:pt x="307" y="65"/>
                    </a:cubicBezTo>
                    <a:cubicBezTo>
                      <a:pt x="306" y="62"/>
                      <a:pt x="304" y="60"/>
                      <a:pt x="302" y="59"/>
                    </a:cubicBezTo>
                    <a:cubicBezTo>
                      <a:pt x="302" y="59"/>
                      <a:pt x="302" y="59"/>
                      <a:pt x="302" y="59"/>
                    </a:cubicBezTo>
                    <a:cubicBezTo>
                      <a:pt x="302" y="59"/>
                      <a:pt x="291" y="56"/>
                      <a:pt x="251" y="55"/>
                    </a:cubicBezTo>
                    <a:cubicBezTo>
                      <a:pt x="251" y="56"/>
                      <a:pt x="251" y="56"/>
                      <a:pt x="251" y="56"/>
                    </a:cubicBezTo>
                    <a:cubicBezTo>
                      <a:pt x="251" y="57"/>
                      <a:pt x="251" y="57"/>
                      <a:pt x="251" y="57"/>
                    </a:cubicBezTo>
                    <a:cubicBezTo>
                      <a:pt x="251" y="57"/>
                      <a:pt x="253" y="56"/>
                      <a:pt x="256" y="56"/>
                    </a:cubicBezTo>
                    <a:cubicBezTo>
                      <a:pt x="265" y="54"/>
                      <a:pt x="284" y="52"/>
                      <a:pt x="301" y="50"/>
                    </a:cubicBezTo>
                    <a:cubicBezTo>
                      <a:pt x="301" y="50"/>
                      <a:pt x="301" y="50"/>
                      <a:pt x="301" y="50"/>
                    </a:cubicBezTo>
                    <a:cubicBezTo>
                      <a:pt x="305" y="50"/>
                      <a:pt x="308" y="46"/>
                      <a:pt x="309" y="42"/>
                    </a:cubicBezTo>
                    <a:cubicBezTo>
                      <a:pt x="311" y="38"/>
                      <a:pt x="312" y="32"/>
                      <a:pt x="312" y="27"/>
                    </a:cubicBezTo>
                    <a:cubicBezTo>
                      <a:pt x="312" y="22"/>
                      <a:pt x="311" y="17"/>
                      <a:pt x="310" y="13"/>
                    </a:cubicBezTo>
                    <a:cubicBezTo>
                      <a:pt x="308" y="9"/>
                      <a:pt x="306" y="6"/>
                      <a:pt x="303" y="5"/>
                    </a:cubicBezTo>
                    <a:cubicBezTo>
                      <a:pt x="302" y="5"/>
                      <a:pt x="302" y="5"/>
                      <a:pt x="302" y="5"/>
                    </a:cubicBezTo>
                    <a:cubicBezTo>
                      <a:pt x="267" y="5"/>
                      <a:pt x="218" y="2"/>
                      <a:pt x="175" y="2"/>
                    </a:cubicBezTo>
                    <a:cubicBezTo>
                      <a:pt x="160" y="2"/>
                      <a:pt x="145" y="2"/>
                      <a:pt x="132" y="3"/>
                    </a:cubicBezTo>
                    <a:cubicBezTo>
                      <a:pt x="115" y="5"/>
                      <a:pt x="102" y="5"/>
                      <a:pt x="91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6"/>
                      <a:pt x="90" y="6"/>
                    </a:cubicBezTo>
                    <a:cubicBezTo>
                      <a:pt x="90" y="5"/>
                      <a:pt x="89" y="5"/>
                      <a:pt x="89" y="5"/>
                    </a:cubicBezTo>
                    <a:cubicBezTo>
                      <a:pt x="74" y="5"/>
                      <a:pt x="64" y="4"/>
                      <a:pt x="57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40" y="7"/>
                      <a:pt x="25" y="27"/>
                      <a:pt x="25" y="64"/>
                    </a:cubicBezTo>
                    <a:cubicBezTo>
                      <a:pt x="25" y="75"/>
                      <a:pt x="27" y="88"/>
                      <a:pt x="30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6" y="107"/>
                      <a:pt x="38" y="110"/>
                      <a:pt x="38" y="117"/>
                    </a:cubicBezTo>
                    <a:cubicBezTo>
                      <a:pt x="38" y="119"/>
                      <a:pt x="37" y="123"/>
                      <a:pt x="36" y="127"/>
                    </a:cubicBezTo>
                    <a:cubicBezTo>
                      <a:pt x="36" y="128"/>
                      <a:pt x="36" y="128"/>
                      <a:pt x="36" y="128"/>
                    </a:cubicBezTo>
                    <a:cubicBezTo>
                      <a:pt x="36" y="128"/>
                      <a:pt x="36" y="128"/>
                      <a:pt x="36" y="128"/>
                    </a:cubicBezTo>
                    <a:cubicBezTo>
                      <a:pt x="37" y="128"/>
                      <a:pt x="37" y="128"/>
                      <a:pt x="37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6" y="127"/>
                      <a:pt x="36" y="128"/>
                    </a:cubicBezTo>
                    <a:cubicBezTo>
                      <a:pt x="34" y="137"/>
                      <a:pt x="30" y="149"/>
                      <a:pt x="23" y="167"/>
                    </a:cubicBezTo>
                    <a:cubicBezTo>
                      <a:pt x="7" y="206"/>
                      <a:pt x="0" y="249"/>
                      <a:pt x="0" y="286"/>
                    </a:cubicBezTo>
                    <a:cubicBezTo>
                      <a:pt x="0" y="290"/>
                      <a:pt x="0" y="293"/>
                      <a:pt x="0" y="297"/>
                    </a:cubicBezTo>
                    <a:cubicBezTo>
                      <a:pt x="0" y="297"/>
                      <a:pt x="0" y="298"/>
                      <a:pt x="1" y="298"/>
                    </a:cubicBezTo>
                    <a:cubicBezTo>
                      <a:pt x="2" y="298"/>
                      <a:pt x="2" y="297"/>
                      <a:pt x="2" y="297"/>
                    </a:cubicBezTo>
                    <a:cubicBezTo>
                      <a:pt x="2" y="293"/>
                      <a:pt x="2" y="290"/>
                      <a:pt x="2" y="286"/>
                    </a:cubicBezTo>
                    <a:cubicBezTo>
                      <a:pt x="2" y="249"/>
                      <a:pt x="9" y="206"/>
                      <a:pt x="25" y="167"/>
                    </a:cubicBezTo>
                    <a:cubicBezTo>
                      <a:pt x="32" y="150"/>
                      <a:pt x="36" y="137"/>
                      <a:pt x="38" y="128"/>
                    </a:cubicBezTo>
                    <a:cubicBezTo>
                      <a:pt x="37" y="128"/>
                      <a:pt x="37" y="128"/>
                      <a:pt x="37" y="128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8" y="129"/>
                      <a:pt x="38" y="129"/>
                      <a:pt x="38" y="129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37" y="128"/>
                      <a:pt x="37" y="128"/>
                      <a:pt x="37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3"/>
                      <a:pt x="40" y="120"/>
                      <a:pt x="40" y="117"/>
                    </a:cubicBezTo>
                    <a:cubicBezTo>
                      <a:pt x="40" y="110"/>
                      <a:pt x="37" y="106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29" y="88"/>
                      <a:pt x="27" y="75"/>
                      <a:pt x="27" y="64"/>
                    </a:cubicBezTo>
                    <a:cubicBezTo>
                      <a:pt x="27" y="27"/>
                      <a:pt x="42" y="9"/>
                      <a:pt x="56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64" y="6"/>
                      <a:pt x="74" y="7"/>
                      <a:pt x="89" y="7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8"/>
                    </a:cubicBezTo>
                    <a:cubicBezTo>
                      <a:pt x="89" y="8"/>
                      <a:pt x="89" y="8"/>
                      <a:pt x="90" y="8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0" y="7"/>
                      <a:pt x="90" y="7"/>
                      <a:pt x="91" y="7"/>
                    </a:cubicBezTo>
                    <a:cubicBezTo>
                      <a:pt x="102" y="7"/>
                      <a:pt x="116" y="7"/>
                      <a:pt x="132" y="5"/>
                    </a:cubicBezTo>
                    <a:cubicBezTo>
                      <a:pt x="145" y="4"/>
                      <a:pt x="160" y="4"/>
                      <a:pt x="175" y="4"/>
                    </a:cubicBezTo>
                    <a:cubicBezTo>
                      <a:pt x="218" y="4"/>
                      <a:pt x="267" y="7"/>
                      <a:pt x="302" y="7"/>
                    </a:cubicBezTo>
                    <a:cubicBezTo>
                      <a:pt x="302" y="6"/>
                      <a:pt x="302" y="6"/>
                      <a:pt x="302" y="6"/>
                    </a:cubicBezTo>
                    <a:cubicBezTo>
                      <a:pt x="302" y="7"/>
                      <a:pt x="302" y="7"/>
                      <a:pt x="302" y="7"/>
                    </a:cubicBezTo>
                    <a:cubicBezTo>
                      <a:pt x="305" y="8"/>
                      <a:pt x="307" y="10"/>
                      <a:pt x="308" y="14"/>
                    </a:cubicBezTo>
                    <a:cubicBezTo>
                      <a:pt x="309" y="18"/>
                      <a:pt x="310" y="22"/>
                      <a:pt x="310" y="27"/>
                    </a:cubicBezTo>
                    <a:cubicBezTo>
                      <a:pt x="310" y="32"/>
                      <a:pt x="309" y="37"/>
                      <a:pt x="308" y="41"/>
                    </a:cubicBezTo>
                    <a:cubicBezTo>
                      <a:pt x="306" y="45"/>
                      <a:pt x="304" y="48"/>
                      <a:pt x="301" y="49"/>
                    </a:cubicBezTo>
                    <a:cubicBezTo>
                      <a:pt x="301" y="49"/>
                      <a:pt x="301" y="49"/>
                      <a:pt x="301" y="49"/>
                    </a:cubicBezTo>
                    <a:cubicBezTo>
                      <a:pt x="301" y="48"/>
                      <a:pt x="301" y="48"/>
                      <a:pt x="301" y="48"/>
                    </a:cubicBezTo>
                    <a:cubicBezTo>
                      <a:pt x="278" y="50"/>
                      <a:pt x="251" y="55"/>
                      <a:pt x="251" y="55"/>
                    </a:cubicBezTo>
                    <a:cubicBezTo>
                      <a:pt x="251" y="55"/>
                      <a:pt x="250" y="55"/>
                      <a:pt x="250" y="56"/>
                    </a:cubicBezTo>
                    <a:cubicBezTo>
                      <a:pt x="250" y="56"/>
                      <a:pt x="251" y="56"/>
                      <a:pt x="251" y="57"/>
                    </a:cubicBezTo>
                    <a:cubicBezTo>
                      <a:pt x="271" y="57"/>
                      <a:pt x="283" y="58"/>
                      <a:pt x="291" y="59"/>
                    </a:cubicBezTo>
                    <a:cubicBezTo>
                      <a:pt x="295" y="60"/>
                      <a:pt x="297" y="60"/>
                      <a:pt x="299" y="61"/>
                    </a:cubicBezTo>
                    <a:cubicBezTo>
                      <a:pt x="300" y="61"/>
                      <a:pt x="300" y="61"/>
                      <a:pt x="301" y="61"/>
                    </a:cubicBezTo>
                    <a:cubicBezTo>
                      <a:pt x="301" y="61"/>
                      <a:pt x="301" y="61"/>
                      <a:pt x="301" y="61"/>
                    </a:cubicBezTo>
                    <a:cubicBezTo>
                      <a:pt x="301" y="60"/>
                      <a:pt x="301" y="60"/>
                      <a:pt x="301" y="60"/>
                    </a:cubicBezTo>
                    <a:cubicBezTo>
                      <a:pt x="301" y="61"/>
                      <a:pt x="301" y="61"/>
                      <a:pt x="301" y="61"/>
                    </a:cubicBezTo>
                    <a:cubicBezTo>
                      <a:pt x="303" y="61"/>
                      <a:pt x="304" y="63"/>
                      <a:pt x="305" y="66"/>
                    </a:cubicBezTo>
                    <a:cubicBezTo>
                      <a:pt x="306" y="69"/>
                      <a:pt x="307" y="72"/>
                      <a:pt x="307" y="76"/>
                    </a:cubicBezTo>
                    <a:cubicBezTo>
                      <a:pt x="307" y="81"/>
                      <a:pt x="306" y="86"/>
                      <a:pt x="304" y="90"/>
                    </a:cubicBezTo>
                    <a:cubicBezTo>
                      <a:pt x="303" y="95"/>
                      <a:pt x="300" y="98"/>
                      <a:pt x="297" y="98"/>
                    </a:cubicBezTo>
                    <a:cubicBezTo>
                      <a:pt x="297" y="99"/>
                      <a:pt x="297" y="99"/>
                      <a:pt x="297" y="99"/>
                    </a:cubicBezTo>
                    <a:cubicBezTo>
                      <a:pt x="297" y="98"/>
                      <a:pt x="297" y="98"/>
                      <a:pt x="297" y="98"/>
                    </a:cubicBezTo>
                    <a:cubicBezTo>
                      <a:pt x="295" y="98"/>
                      <a:pt x="293" y="98"/>
                      <a:pt x="291" y="98"/>
                    </a:cubicBezTo>
                    <a:cubicBezTo>
                      <a:pt x="274" y="98"/>
                      <a:pt x="254" y="95"/>
                      <a:pt x="234" y="95"/>
                    </a:cubicBezTo>
                    <a:cubicBezTo>
                      <a:pt x="210" y="95"/>
                      <a:pt x="185" y="100"/>
                      <a:pt x="164" y="120"/>
                    </a:cubicBezTo>
                    <a:cubicBezTo>
                      <a:pt x="164" y="121"/>
                      <a:pt x="164" y="121"/>
                      <a:pt x="164" y="121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63" y="121"/>
                      <a:pt x="163" y="121"/>
                      <a:pt x="163" y="121"/>
                    </a:cubicBezTo>
                    <a:cubicBezTo>
                      <a:pt x="163" y="122"/>
                      <a:pt x="162" y="122"/>
                      <a:pt x="162" y="123"/>
                    </a:cubicBezTo>
                    <a:cubicBezTo>
                      <a:pt x="161" y="123"/>
                      <a:pt x="161" y="123"/>
                      <a:pt x="160" y="124"/>
                    </a:cubicBezTo>
                    <a:cubicBezTo>
                      <a:pt x="160" y="124"/>
                      <a:pt x="159" y="125"/>
                      <a:pt x="159" y="125"/>
                    </a:cubicBezTo>
                    <a:cubicBezTo>
                      <a:pt x="159" y="126"/>
                      <a:pt x="158" y="126"/>
                      <a:pt x="158" y="127"/>
                    </a:cubicBezTo>
                    <a:cubicBezTo>
                      <a:pt x="157" y="127"/>
                      <a:pt x="157" y="128"/>
                      <a:pt x="156" y="128"/>
                    </a:cubicBezTo>
                    <a:cubicBezTo>
                      <a:pt x="156" y="129"/>
                      <a:pt x="156" y="129"/>
                      <a:pt x="155" y="130"/>
                    </a:cubicBezTo>
                    <a:cubicBezTo>
                      <a:pt x="155" y="130"/>
                      <a:pt x="154" y="131"/>
                      <a:pt x="154" y="132"/>
                    </a:cubicBezTo>
                    <a:cubicBezTo>
                      <a:pt x="153" y="132"/>
                      <a:pt x="153" y="133"/>
                      <a:pt x="153" y="133"/>
                    </a:cubicBezTo>
                    <a:cubicBezTo>
                      <a:pt x="152" y="134"/>
                      <a:pt x="152" y="134"/>
                      <a:pt x="151" y="135"/>
                    </a:cubicBezTo>
                    <a:cubicBezTo>
                      <a:pt x="151" y="135"/>
                      <a:pt x="151" y="136"/>
                      <a:pt x="150" y="136"/>
                    </a:cubicBezTo>
                    <a:cubicBezTo>
                      <a:pt x="150" y="137"/>
                      <a:pt x="149" y="138"/>
                      <a:pt x="149" y="138"/>
                    </a:cubicBezTo>
                    <a:cubicBezTo>
                      <a:pt x="149" y="139"/>
                      <a:pt x="148" y="140"/>
                      <a:pt x="148" y="140"/>
                    </a:cubicBezTo>
                    <a:cubicBezTo>
                      <a:pt x="147" y="141"/>
                      <a:pt x="147" y="141"/>
                      <a:pt x="147" y="142"/>
                    </a:cubicBezTo>
                    <a:cubicBezTo>
                      <a:pt x="146" y="143"/>
                      <a:pt x="146" y="143"/>
                      <a:pt x="145" y="144"/>
                    </a:cubicBezTo>
                    <a:cubicBezTo>
                      <a:pt x="145" y="145"/>
                      <a:pt x="145" y="145"/>
                      <a:pt x="144" y="146"/>
                    </a:cubicBezTo>
                    <a:cubicBezTo>
                      <a:pt x="144" y="147"/>
                      <a:pt x="143" y="147"/>
                      <a:pt x="143" y="148"/>
                    </a:cubicBezTo>
                    <a:cubicBezTo>
                      <a:pt x="143" y="149"/>
                      <a:pt x="142" y="149"/>
                      <a:pt x="142" y="150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0" y="153"/>
                      <a:pt x="140" y="154"/>
                      <a:pt x="140" y="155"/>
                    </a:cubicBezTo>
                    <a:cubicBezTo>
                      <a:pt x="141" y="155"/>
                      <a:pt x="141" y="155"/>
                      <a:pt x="141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5"/>
                      <a:pt x="139" y="156"/>
                      <a:pt x="139" y="157"/>
                    </a:cubicBezTo>
                    <a:cubicBezTo>
                      <a:pt x="138" y="157"/>
                      <a:pt x="138" y="158"/>
                      <a:pt x="137" y="159"/>
                    </a:cubicBezTo>
                    <a:cubicBezTo>
                      <a:pt x="137" y="160"/>
                      <a:pt x="137" y="161"/>
                      <a:pt x="136" y="161"/>
                    </a:cubicBezTo>
                    <a:cubicBezTo>
                      <a:pt x="136" y="162"/>
                      <a:pt x="136" y="163"/>
                      <a:pt x="135" y="164"/>
                    </a:cubicBezTo>
                    <a:cubicBezTo>
                      <a:pt x="135" y="165"/>
                      <a:pt x="135" y="165"/>
                      <a:pt x="134" y="166"/>
                    </a:cubicBezTo>
                    <a:cubicBezTo>
                      <a:pt x="134" y="167"/>
                      <a:pt x="134" y="168"/>
                      <a:pt x="133" y="169"/>
                    </a:cubicBezTo>
                    <a:cubicBezTo>
                      <a:pt x="133" y="170"/>
                      <a:pt x="133" y="170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5"/>
                      <a:pt x="131" y="176"/>
                      <a:pt x="130" y="177"/>
                    </a:cubicBezTo>
                    <a:cubicBezTo>
                      <a:pt x="130" y="178"/>
                      <a:pt x="130" y="179"/>
                      <a:pt x="129" y="180"/>
                    </a:cubicBezTo>
                    <a:cubicBezTo>
                      <a:pt x="129" y="181"/>
                      <a:pt x="129" y="181"/>
                      <a:pt x="128" y="182"/>
                    </a:cubicBezTo>
                    <a:cubicBezTo>
                      <a:pt x="128" y="184"/>
                      <a:pt x="127" y="186"/>
                      <a:pt x="127" y="188"/>
                    </a:cubicBezTo>
                    <a:cubicBezTo>
                      <a:pt x="128" y="188"/>
                      <a:pt x="128" y="188"/>
                      <a:pt x="128" y="188"/>
                    </a:cubicBezTo>
                    <a:cubicBezTo>
                      <a:pt x="127" y="188"/>
                      <a:pt x="127" y="188"/>
                      <a:pt x="127" y="188"/>
                    </a:cubicBezTo>
                    <a:cubicBezTo>
                      <a:pt x="121" y="206"/>
                      <a:pt x="114" y="222"/>
                      <a:pt x="111" y="242"/>
                    </a:cubicBezTo>
                    <a:cubicBezTo>
                      <a:pt x="112" y="242"/>
                      <a:pt x="112" y="242"/>
                      <a:pt x="112" y="242"/>
                    </a:cubicBezTo>
                    <a:cubicBezTo>
                      <a:pt x="111" y="242"/>
                      <a:pt x="111" y="242"/>
                      <a:pt x="111" y="242"/>
                    </a:cubicBezTo>
                    <a:cubicBezTo>
                      <a:pt x="109" y="249"/>
                      <a:pt x="107" y="256"/>
                      <a:pt x="106" y="262"/>
                    </a:cubicBezTo>
                    <a:cubicBezTo>
                      <a:pt x="107" y="262"/>
                      <a:pt x="107" y="262"/>
                      <a:pt x="107" y="262"/>
                    </a:cubicBezTo>
                    <a:cubicBezTo>
                      <a:pt x="106" y="261"/>
                      <a:pt x="106" y="261"/>
                      <a:pt x="106" y="261"/>
                    </a:cubicBezTo>
                    <a:cubicBezTo>
                      <a:pt x="106" y="263"/>
                      <a:pt x="106" y="264"/>
                      <a:pt x="106" y="265"/>
                    </a:cubicBezTo>
                    <a:cubicBezTo>
                      <a:pt x="105" y="266"/>
                      <a:pt x="105" y="267"/>
                      <a:pt x="105" y="268"/>
                    </a:cubicBezTo>
                    <a:cubicBezTo>
                      <a:pt x="105" y="269"/>
                      <a:pt x="106" y="271"/>
                      <a:pt x="106" y="273"/>
                    </a:cubicBezTo>
                    <a:cubicBezTo>
                      <a:pt x="107" y="272"/>
                      <a:pt x="107" y="272"/>
                      <a:pt x="107" y="272"/>
                    </a:cubicBezTo>
                    <a:cubicBezTo>
                      <a:pt x="106" y="272"/>
                      <a:pt x="106" y="272"/>
                      <a:pt x="106" y="272"/>
                    </a:cubicBezTo>
                    <a:cubicBezTo>
                      <a:pt x="106" y="279"/>
                      <a:pt x="108" y="285"/>
                      <a:pt x="112" y="291"/>
                    </a:cubicBezTo>
                    <a:cubicBezTo>
                      <a:pt x="112" y="292"/>
                      <a:pt x="112" y="292"/>
                      <a:pt x="113" y="292"/>
                    </a:cubicBezTo>
                    <a:cubicBezTo>
                      <a:pt x="113" y="291"/>
                      <a:pt x="114" y="291"/>
                      <a:pt x="113" y="29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1" name="Freeform 198">
                <a:extLst>
                  <a:ext uri="{FF2B5EF4-FFF2-40B4-BE49-F238E27FC236}">
                    <a16:creationId xmlns:a16="http://schemas.microsoft.com/office/drawing/2014/main" id="{E95AAD16-6E4B-0A9F-3B8A-A8640689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7" y="2291"/>
                <a:ext cx="42" cy="59"/>
              </a:xfrm>
              <a:custGeom>
                <a:avLst/>
                <a:gdLst>
                  <a:gd name="T0" fmla="*/ 15 w 17"/>
                  <a:gd name="T1" fmla="*/ 1 h 22"/>
                  <a:gd name="T2" fmla="*/ 12 w 17"/>
                  <a:gd name="T3" fmla="*/ 12 h 22"/>
                  <a:gd name="T4" fmla="*/ 0 w 17"/>
                  <a:gd name="T5" fmla="*/ 20 h 22"/>
                  <a:gd name="T6" fmla="*/ 0 w 17"/>
                  <a:gd name="T7" fmla="*/ 22 h 22"/>
                  <a:gd name="T8" fmla="*/ 1 w 17"/>
                  <a:gd name="T9" fmla="*/ 22 h 22"/>
                  <a:gd name="T10" fmla="*/ 13 w 17"/>
                  <a:gd name="T11" fmla="*/ 13 h 22"/>
                  <a:gd name="T12" fmla="*/ 17 w 17"/>
                  <a:gd name="T13" fmla="*/ 1 h 22"/>
                  <a:gd name="T14" fmla="*/ 16 w 17"/>
                  <a:gd name="T15" fmla="*/ 0 h 22"/>
                  <a:gd name="T16" fmla="*/ 15 w 17"/>
                  <a:gd name="T1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2">
                    <a:moveTo>
                      <a:pt x="15" y="1"/>
                    </a:moveTo>
                    <a:cubicBezTo>
                      <a:pt x="15" y="6"/>
                      <a:pt x="14" y="9"/>
                      <a:pt x="12" y="12"/>
                    </a:cubicBezTo>
                    <a:cubicBezTo>
                      <a:pt x="10" y="15"/>
                      <a:pt x="6" y="17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7" y="19"/>
                      <a:pt x="11" y="17"/>
                      <a:pt x="13" y="13"/>
                    </a:cubicBezTo>
                    <a:cubicBezTo>
                      <a:pt x="16" y="10"/>
                      <a:pt x="17" y="6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2" name="Freeform 199">
                <a:extLst>
                  <a:ext uri="{FF2B5EF4-FFF2-40B4-BE49-F238E27FC236}">
                    <a16:creationId xmlns:a16="http://schemas.microsoft.com/office/drawing/2014/main" id="{2AF5A72E-B657-8A47-9A50-B5026FEB3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728"/>
                <a:ext cx="10" cy="86"/>
              </a:xfrm>
              <a:custGeom>
                <a:avLst/>
                <a:gdLst>
                  <a:gd name="T0" fmla="*/ 1 w 4"/>
                  <a:gd name="T1" fmla="*/ 1 h 32"/>
                  <a:gd name="T2" fmla="*/ 1 w 4"/>
                  <a:gd name="T3" fmla="*/ 5 h 32"/>
                  <a:gd name="T4" fmla="*/ 0 w 4"/>
                  <a:gd name="T5" fmla="*/ 17 h 32"/>
                  <a:gd name="T6" fmla="*/ 1 w 4"/>
                  <a:gd name="T7" fmla="*/ 31 h 32"/>
                  <a:gd name="T8" fmla="*/ 3 w 4"/>
                  <a:gd name="T9" fmla="*/ 32 h 32"/>
                  <a:gd name="T10" fmla="*/ 3 w 4"/>
                  <a:gd name="T11" fmla="*/ 31 h 32"/>
                  <a:gd name="T12" fmla="*/ 2 w 4"/>
                  <a:gd name="T13" fmla="*/ 17 h 32"/>
                  <a:gd name="T14" fmla="*/ 3 w 4"/>
                  <a:gd name="T15" fmla="*/ 5 h 32"/>
                  <a:gd name="T16" fmla="*/ 2 w 4"/>
                  <a:gd name="T17" fmla="*/ 0 h 32"/>
                  <a:gd name="T18" fmla="*/ 1 w 4"/>
                  <a:gd name="T19" fmla="*/ 0 h 32"/>
                  <a:gd name="T20" fmla="*/ 1 w 4"/>
                  <a:gd name="T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2">
                    <a:moveTo>
                      <a:pt x="1" y="1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8"/>
                      <a:pt x="0" y="11"/>
                      <a:pt x="0" y="17"/>
                    </a:cubicBezTo>
                    <a:cubicBezTo>
                      <a:pt x="0" y="21"/>
                      <a:pt x="0" y="25"/>
                      <a:pt x="1" y="31"/>
                    </a:cubicBezTo>
                    <a:cubicBezTo>
                      <a:pt x="2" y="32"/>
                      <a:pt x="2" y="32"/>
                      <a:pt x="3" y="32"/>
                    </a:cubicBezTo>
                    <a:cubicBezTo>
                      <a:pt x="3" y="32"/>
                      <a:pt x="4" y="31"/>
                      <a:pt x="3" y="31"/>
                    </a:cubicBezTo>
                    <a:cubicBezTo>
                      <a:pt x="2" y="25"/>
                      <a:pt x="2" y="21"/>
                      <a:pt x="2" y="17"/>
                    </a:cubicBezTo>
                    <a:cubicBezTo>
                      <a:pt x="2" y="11"/>
                      <a:pt x="3" y="9"/>
                      <a:pt x="3" y="5"/>
                    </a:cubicBezTo>
                    <a:cubicBezTo>
                      <a:pt x="3" y="4"/>
                      <a:pt x="3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3" name="Freeform 200">
                <a:extLst>
                  <a:ext uri="{FF2B5EF4-FFF2-40B4-BE49-F238E27FC236}">
                    <a16:creationId xmlns:a16="http://schemas.microsoft.com/office/drawing/2014/main" id="{D5FFC45C-2AB0-1246-0D7D-34FBC4A23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318"/>
                <a:ext cx="38" cy="58"/>
              </a:xfrm>
              <a:custGeom>
                <a:avLst/>
                <a:gdLst>
                  <a:gd name="T0" fmla="*/ 0 w 15"/>
                  <a:gd name="T1" fmla="*/ 1 h 22"/>
                  <a:gd name="T2" fmla="*/ 5 w 15"/>
                  <a:gd name="T3" fmla="*/ 11 h 22"/>
                  <a:gd name="T4" fmla="*/ 13 w 15"/>
                  <a:gd name="T5" fmla="*/ 21 h 22"/>
                  <a:gd name="T6" fmla="*/ 14 w 15"/>
                  <a:gd name="T7" fmla="*/ 21 h 22"/>
                  <a:gd name="T8" fmla="*/ 15 w 15"/>
                  <a:gd name="T9" fmla="*/ 20 h 22"/>
                  <a:gd name="T10" fmla="*/ 7 w 15"/>
                  <a:gd name="T11" fmla="*/ 10 h 22"/>
                  <a:gd name="T12" fmla="*/ 2 w 15"/>
                  <a:gd name="T13" fmla="*/ 1 h 22"/>
                  <a:gd name="T14" fmla="*/ 1 w 15"/>
                  <a:gd name="T15" fmla="*/ 0 h 22"/>
                  <a:gd name="T16" fmla="*/ 0 w 15"/>
                  <a:gd name="T1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0" y="1"/>
                    </a:moveTo>
                    <a:cubicBezTo>
                      <a:pt x="2" y="7"/>
                      <a:pt x="3" y="9"/>
                      <a:pt x="5" y="11"/>
                    </a:cubicBezTo>
                    <a:cubicBezTo>
                      <a:pt x="7" y="13"/>
                      <a:pt x="9" y="15"/>
                      <a:pt x="13" y="21"/>
                    </a:cubicBezTo>
                    <a:cubicBezTo>
                      <a:pt x="13" y="21"/>
                      <a:pt x="14" y="22"/>
                      <a:pt x="14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1" y="14"/>
                      <a:pt x="9" y="12"/>
                      <a:pt x="7" y="10"/>
                    </a:cubicBezTo>
                    <a:cubicBezTo>
                      <a:pt x="5" y="8"/>
                      <a:pt x="4" y="6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4" name="Freeform 201">
                <a:extLst>
                  <a:ext uri="{FF2B5EF4-FFF2-40B4-BE49-F238E27FC236}">
                    <a16:creationId xmlns:a16="http://schemas.microsoft.com/office/drawing/2014/main" id="{13536BC4-0567-9959-E28B-0A6DD1A13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1886"/>
                <a:ext cx="68" cy="32"/>
              </a:xfrm>
              <a:custGeom>
                <a:avLst/>
                <a:gdLst>
                  <a:gd name="T0" fmla="*/ 1 w 27"/>
                  <a:gd name="T1" fmla="*/ 12 h 12"/>
                  <a:gd name="T2" fmla="*/ 3 w 27"/>
                  <a:gd name="T3" fmla="*/ 12 h 12"/>
                  <a:gd name="T4" fmla="*/ 7 w 27"/>
                  <a:gd name="T5" fmla="*/ 11 h 12"/>
                  <a:gd name="T6" fmla="*/ 13 w 27"/>
                  <a:gd name="T7" fmla="*/ 6 h 12"/>
                  <a:gd name="T8" fmla="*/ 26 w 27"/>
                  <a:gd name="T9" fmla="*/ 2 h 12"/>
                  <a:gd name="T10" fmla="*/ 27 w 27"/>
                  <a:gd name="T11" fmla="*/ 1 h 12"/>
                  <a:gd name="T12" fmla="*/ 26 w 27"/>
                  <a:gd name="T13" fmla="*/ 0 h 12"/>
                  <a:gd name="T14" fmla="*/ 10 w 27"/>
                  <a:gd name="T15" fmla="*/ 6 h 12"/>
                  <a:gd name="T16" fmla="*/ 6 w 27"/>
                  <a:gd name="T17" fmla="*/ 9 h 12"/>
                  <a:gd name="T18" fmla="*/ 3 w 27"/>
                  <a:gd name="T19" fmla="*/ 10 h 12"/>
                  <a:gd name="T20" fmla="*/ 2 w 27"/>
                  <a:gd name="T21" fmla="*/ 10 h 12"/>
                  <a:gd name="T22" fmla="*/ 1 w 27"/>
                  <a:gd name="T23" fmla="*/ 11 h 12"/>
                  <a:gd name="T24" fmla="*/ 1 w 27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2">
                    <a:moveTo>
                      <a:pt x="1" y="12"/>
                    </a:moveTo>
                    <a:cubicBezTo>
                      <a:pt x="2" y="12"/>
                      <a:pt x="2" y="12"/>
                      <a:pt x="3" y="12"/>
                    </a:cubicBezTo>
                    <a:cubicBezTo>
                      <a:pt x="5" y="12"/>
                      <a:pt x="6" y="12"/>
                      <a:pt x="7" y="11"/>
                    </a:cubicBezTo>
                    <a:cubicBezTo>
                      <a:pt x="9" y="10"/>
                      <a:pt x="11" y="8"/>
                      <a:pt x="13" y="6"/>
                    </a:cubicBezTo>
                    <a:cubicBezTo>
                      <a:pt x="16" y="4"/>
                      <a:pt x="19" y="3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17" y="1"/>
                      <a:pt x="12" y="4"/>
                      <a:pt x="10" y="6"/>
                    </a:cubicBezTo>
                    <a:cubicBezTo>
                      <a:pt x="8" y="7"/>
                      <a:pt x="7" y="9"/>
                      <a:pt x="6" y="9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0" y="12"/>
                      <a:pt x="1" y="12"/>
                      <a:pt x="1" y="1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5" name="Freeform 202">
                <a:extLst>
                  <a:ext uri="{FF2B5EF4-FFF2-40B4-BE49-F238E27FC236}">
                    <a16:creationId xmlns:a16="http://schemas.microsoft.com/office/drawing/2014/main" id="{18E4848F-1278-F04A-EF5E-D1BE28C5D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227"/>
                <a:ext cx="72" cy="93"/>
              </a:xfrm>
              <a:custGeom>
                <a:avLst/>
                <a:gdLst>
                  <a:gd name="T0" fmla="*/ 0 w 29"/>
                  <a:gd name="T1" fmla="*/ 2 h 35"/>
                  <a:gd name="T2" fmla="*/ 13 w 29"/>
                  <a:gd name="T3" fmla="*/ 16 h 35"/>
                  <a:gd name="T4" fmla="*/ 27 w 29"/>
                  <a:gd name="T5" fmla="*/ 34 h 35"/>
                  <a:gd name="T6" fmla="*/ 28 w 29"/>
                  <a:gd name="T7" fmla="*/ 34 h 35"/>
                  <a:gd name="T8" fmla="*/ 28 w 29"/>
                  <a:gd name="T9" fmla="*/ 33 h 35"/>
                  <a:gd name="T10" fmla="*/ 14 w 29"/>
                  <a:gd name="T11" fmla="*/ 15 h 35"/>
                  <a:gd name="T12" fmla="*/ 2 w 29"/>
                  <a:gd name="T13" fmla="*/ 0 h 35"/>
                  <a:gd name="T14" fmla="*/ 0 w 29"/>
                  <a:gd name="T15" fmla="*/ 1 h 35"/>
                  <a:gd name="T16" fmla="*/ 0 w 29"/>
                  <a:gd name="T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5">
                    <a:moveTo>
                      <a:pt x="0" y="2"/>
                    </a:moveTo>
                    <a:cubicBezTo>
                      <a:pt x="4" y="5"/>
                      <a:pt x="8" y="10"/>
                      <a:pt x="13" y="16"/>
                    </a:cubicBezTo>
                    <a:cubicBezTo>
                      <a:pt x="17" y="22"/>
                      <a:pt x="22" y="29"/>
                      <a:pt x="27" y="34"/>
                    </a:cubicBezTo>
                    <a:cubicBezTo>
                      <a:pt x="27" y="35"/>
                      <a:pt x="28" y="35"/>
                      <a:pt x="28" y="34"/>
                    </a:cubicBezTo>
                    <a:cubicBezTo>
                      <a:pt x="29" y="34"/>
                      <a:pt x="29" y="33"/>
                      <a:pt x="28" y="33"/>
                    </a:cubicBezTo>
                    <a:cubicBezTo>
                      <a:pt x="23" y="28"/>
                      <a:pt x="19" y="21"/>
                      <a:pt x="14" y="15"/>
                    </a:cubicBezTo>
                    <a:cubicBezTo>
                      <a:pt x="10" y="9"/>
                      <a:pt x="6" y="4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6" name="Freeform 203">
                <a:extLst>
                  <a:ext uri="{FF2B5EF4-FFF2-40B4-BE49-F238E27FC236}">
                    <a16:creationId xmlns:a16="http://schemas.microsoft.com/office/drawing/2014/main" id="{06D524E8-C9E2-DFB5-6AAA-A6C8DC1B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9" y="1824"/>
                <a:ext cx="125" cy="43"/>
              </a:xfrm>
              <a:custGeom>
                <a:avLst/>
                <a:gdLst>
                  <a:gd name="T0" fmla="*/ 1 w 50"/>
                  <a:gd name="T1" fmla="*/ 2 h 16"/>
                  <a:gd name="T2" fmla="*/ 49 w 50"/>
                  <a:gd name="T3" fmla="*/ 15 h 16"/>
                  <a:gd name="T4" fmla="*/ 50 w 50"/>
                  <a:gd name="T5" fmla="*/ 15 h 16"/>
                  <a:gd name="T6" fmla="*/ 49 w 50"/>
                  <a:gd name="T7" fmla="*/ 14 h 16"/>
                  <a:gd name="T8" fmla="*/ 2 w 50"/>
                  <a:gd name="T9" fmla="*/ 0 h 16"/>
                  <a:gd name="T10" fmla="*/ 1 w 50"/>
                  <a:gd name="T11" fmla="*/ 0 h 16"/>
                  <a:gd name="T12" fmla="*/ 1 w 50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6">
                    <a:moveTo>
                      <a:pt x="1" y="2"/>
                    </a:moveTo>
                    <a:cubicBezTo>
                      <a:pt x="11" y="10"/>
                      <a:pt x="29" y="12"/>
                      <a:pt x="49" y="15"/>
                    </a:cubicBezTo>
                    <a:cubicBezTo>
                      <a:pt x="50" y="16"/>
                      <a:pt x="50" y="15"/>
                      <a:pt x="50" y="15"/>
                    </a:cubicBezTo>
                    <a:cubicBezTo>
                      <a:pt x="50" y="14"/>
                      <a:pt x="50" y="14"/>
                      <a:pt x="49" y="14"/>
                    </a:cubicBezTo>
                    <a:cubicBezTo>
                      <a:pt x="29" y="10"/>
                      <a:pt x="11" y="8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27" name="Freeform 204">
                <a:extLst>
                  <a:ext uri="{FF2B5EF4-FFF2-40B4-BE49-F238E27FC236}">
                    <a16:creationId xmlns:a16="http://schemas.microsoft.com/office/drawing/2014/main" id="{D247AAB0-8263-9D40-C199-C6C5F33FC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2299"/>
                <a:ext cx="65" cy="29"/>
              </a:xfrm>
              <a:custGeom>
                <a:avLst/>
                <a:gdLst>
                  <a:gd name="T0" fmla="*/ 0 w 26"/>
                  <a:gd name="T1" fmla="*/ 2 h 11"/>
                  <a:gd name="T2" fmla="*/ 10 w 26"/>
                  <a:gd name="T3" fmla="*/ 9 h 11"/>
                  <a:gd name="T4" fmla="*/ 25 w 26"/>
                  <a:gd name="T5" fmla="*/ 11 h 11"/>
                  <a:gd name="T6" fmla="*/ 26 w 26"/>
                  <a:gd name="T7" fmla="*/ 10 h 11"/>
                  <a:gd name="T8" fmla="*/ 25 w 26"/>
                  <a:gd name="T9" fmla="*/ 9 h 11"/>
                  <a:gd name="T10" fmla="*/ 11 w 26"/>
                  <a:gd name="T11" fmla="*/ 7 h 11"/>
                  <a:gd name="T12" fmla="*/ 1 w 26"/>
                  <a:gd name="T13" fmla="*/ 0 h 11"/>
                  <a:gd name="T14" fmla="*/ 0 w 26"/>
                  <a:gd name="T15" fmla="*/ 0 h 11"/>
                  <a:gd name="T16" fmla="*/ 0 w 26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1">
                    <a:moveTo>
                      <a:pt x="0" y="2"/>
                    </a:moveTo>
                    <a:cubicBezTo>
                      <a:pt x="3" y="6"/>
                      <a:pt x="7" y="8"/>
                      <a:pt x="10" y="9"/>
                    </a:cubicBezTo>
                    <a:cubicBezTo>
                      <a:pt x="14" y="10"/>
                      <a:pt x="19" y="11"/>
                      <a:pt x="25" y="11"/>
                    </a:cubicBezTo>
                    <a:cubicBezTo>
                      <a:pt x="25" y="11"/>
                      <a:pt x="26" y="11"/>
                      <a:pt x="26" y="10"/>
                    </a:cubicBezTo>
                    <a:cubicBezTo>
                      <a:pt x="26" y="10"/>
                      <a:pt x="26" y="9"/>
                      <a:pt x="25" y="9"/>
                    </a:cubicBezTo>
                    <a:cubicBezTo>
                      <a:pt x="19" y="9"/>
                      <a:pt x="14" y="8"/>
                      <a:pt x="11" y="7"/>
                    </a:cubicBezTo>
                    <a:cubicBezTo>
                      <a:pt x="8" y="6"/>
                      <a:pt x="5" y="4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4695" name="Group 406">
              <a:extLst>
                <a:ext uri="{FF2B5EF4-FFF2-40B4-BE49-F238E27FC236}">
                  <a16:creationId xmlns:a16="http://schemas.microsoft.com/office/drawing/2014/main" id="{69542FC7-B8E7-A13A-1639-685C3CDFC4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07225" y="1744663"/>
              <a:ext cx="2501899" cy="3971925"/>
              <a:chOff x="4414" y="1099"/>
              <a:chExt cx="1576" cy="2502"/>
            </a:xfrm>
          </p:grpSpPr>
          <p:sp>
            <p:nvSpPr>
              <p:cNvPr id="4728" name="Freeform 206">
                <a:extLst>
                  <a:ext uri="{FF2B5EF4-FFF2-40B4-BE49-F238E27FC236}">
                    <a16:creationId xmlns:a16="http://schemas.microsoft.com/office/drawing/2014/main" id="{560E8B2B-19DC-7BF8-C41D-7995C0D0B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2" y="2219"/>
                <a:ext cx="57" cy="53"/>
              </a:xfrm>
              <a:custGeom>
                <a:avLst/>
                <a:gdLst>
                  <a:gd name="T0" fmla="*/ 4 w 23"/>
                  <a:gd name="T1" fmla="*/ 12 h 20"/>
                  <a:gd name="T2" fmla="*/ 9 w 23"/>
                  <a:gd name="T3" fmla="*/ 7 h 20"/>
                  <a:gd name="T4" fmla="*/ 17 w 23"/>
                  <a:gd name="T5" fmla="*/ 4 h 20"/>
                  <a:gd name="T6" fmla="*/ 18 w 23"/>
                  <a:gd name="T7" fmla="*/ 5 h 20"/>
                  <a:gd name="T8" fmla="*/ 18 w 23"/>
                  <a:gd name="T9" fmla="*/ 5 h 20"/>
                  <a:gd name="T10" fmla="*/ 19 w 23"/>
                  <a:gd name="T11" fmla="*/ 6 h 20"/>
                  <a:gd name="T12" fmla="*/ 17 w 23"/>
                  <a:gd name="T13" fmla="*/ 9 h 20"/>
                  <a:gd name="T14" fmla="*/ 10 w 23"/>
                  <a:gd name="T15" fmla="*/ 14 h 20"/>
                  <a:gd name="T16" fmla="*/ 7 w 23"/>
                  <a:gd name="T17" fmla="*/ 16 h 20"/>
                  <a:gd name="T18" fmla="*/ 5 w 23"/>
                  <a:gd name="T19" fmla="*/ 16 h 20"/>
                  <a:gd name="T20" fmla="*/ 5 w 23"/>
                  <a:gd name="T21" fmla="*/ 16 h 20"/>
                  <a:gd name="T22" fmla="*/ 5 w 23"/>
                  <a:gd name="T23" fmla="*/ 20 h 20"/>
                  <a:gd name="T24" fmla="*/ 5 w 23"/>
                  <a:gd name="T25" fmla="*/ 20 h 20"/>
                  <a:gd name="T26" fmla="*/ 9 w 23"/>
                  <a:gd name="T27" fmla="*/ 19 h 20"/>
                  <a:gd name="T28" fmla="*/ 18 w 23"/>
                  <a:gd name="T29" fmla="*/ 14 h 20"/>
                  <a:gd name="T30" fmla="*/ 21 w 23"/>
                  <a:gd name="T31" fmla="*/ 11 h 20"/>
                  <a:gd name="T32" fmla="*/ 23 w 23"/>
                  <a:gd name="T33" fmla="*/ 6 h 20"/>
                  <a:gd name="T34" fmla="*/ 22 w 23"/>
                  <a:gd name="T35" fmla="*/ 3 h 20"/>
                  <a:gd name="T36" fmla="*/ 20 w 23"/>
                  <a:gd name="T37" fmla="*/ 1 h 20"/>
                  <a:gd name="T38" fmla="*/ 17 w 23"/>
                  <a:gd name="T39" fmla="*/ 0 h 20"/>
                  <a:gd name="T40" fmla="*/ 7 w 23"/>
                  <a:gd name="T41" fmla="*/ 4 h 20"/>
                  <a:gd name="T42" fmla="*/ 0 w 23"/>
                  <a:gd name="T43" fmla="*/ 10 h 20"/>
                  <a:gd name="T44" fmla="*/ 4 w 23"/>
                  <a:gd name="T4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0">
                    <a:moveTo>
                      <a:pt x="4" y="12"/>
                    </a:moveTo>
                    <a:cubicBezTo>
                      <a:pt x="4" y="11"/>
                      <a:pt x="7" y="9"/>
                      <a:pt x="9" y="7"/>
                    </a:cubicBezTo>
                    <a:cubicBezTo>
                      <a:pt x="12" y="6"/>
                      <a:pt x="15" y="4"/>
                      <a:pt x="17" y="4"/>
                    </a:cubicBezTo>
                    <a:cubicBezTo>
                      <a:pt x="17" y="4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7"/>
                      <a:pt x="18" y="8"/>
                      <a:pt x="17" y="9"/>
                    </a:cubicBezTo>
                    <a:cubicBezTo>
                      <a:pt x="16" y="11"/>
                      <a:pt x="13" y="13"/>
                      <a:pt x="10" y="14"/>
                    </a:cubicBezTo>
                    <a:cubicBezTo>
                      <a:pt x="9" y="15"/>
                      <a:pt x="8" y="15"/>
                      <a:pt x="7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8" y="20"/>
                      <a:pt x="9" y="19"/>
                    </a:cubicBezTo>
                    <a:cubicBezTo>
                      <a:pt x="12" y="18"/>
                      <a:pt x="15" y="16"/>
                      <a:pt x="18" y="14"/>
                    </a:cubicBezTo>
                    <a:cubicBezTo>
                      <a:pt x="19" y="13"/>
                      <a:pt x="20" y="12"/>
                      <a:pt x="21" y="11"/>
                    </a:cubicBezTo>
                    <a:cubicBezTo>
                      <a:pt x="22" y="10"/>
                      <a:pt x="23" y="8"/>
                      <a:pt x="23" y="6"/>
                    </a:cubicBezTo>
                    <a:cubicBezTo>
                      <a:pt x="23" y="5"/>
                      <a:pt x="22" y="4"/>
                      <a:pt x="22" y="3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3" y="0"/>
                      <a:pt x="10" y="2"/>
                      <a:pt x="7" y="4"/>
                    </a:cubicBezTo>
                    <a:cubicBezTo>
                      <a:pt x="4" y="6"/>
                      <a:pt x="2" y="8"/>
                      <a:pt x="0" y="10"/>
                    </a:cubicBezTo>
                    <a:cubicBezTo>
                      <a:pt x="4" y="12"/>
                      <a:pt x="4" y="12"/>
                      <a:pt x="4" y="12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29" name="Freeform 207">
                <a:extLst>
                  <a:ext uri="{FF2B5EF4-FFF2-40B4-BE49-F238E27FC236}">
                    <a16:creationId xmlns:a16="http://schemas.microsoft.com/office/drawing/2014/main" id="{10DA99C9-1D1F-F0C4-BE0E-5D16B6649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2291"/>
                <a:ext cx="53" cy="37"/>
              </a:xfrm>
              <a:custGeom>
                <a:avLst/>
                <a:gdLst>
                  <a:gd name="T0" fmla="*/ 11 w 21"/>
                  <a:gd name="T1" fmla="*/ 5 h 14"/>
                  <a:gd name="T2" fmla="*/ 14 w 21"/>
                  <a:gd name="T3" fmla="*/ 4 h 14"/>
                  <a:gd name="T4" fmla="*/ 16 w 21"/>
                  <a:gd name="T5" fmla="*/ 5 h 14"/>
                  <a:gd name="T6" fmla="*/ 17 w 21"/>
                  <a:gd name="T7" fmla="*/ 8 h 14"/>
                  <a:gd name="T8" fmla="*/ 16 w 21"/>
                  <a:gd name="T9" fmla="*/ 11 h 14"/>
                  <a:gd name="T10" fmla="*/ 18 w 21"/>
                  <a:gd name="T11" fmla="*/ 12 h 14"/>
                  <a:gd name="T12" fmla="*/ 17 w 21"/>
                  <a:gd name="T13" fmla="*/ 10 h 14"/>
                  <a:gd name="T14" fmla="*/ 15 w 21"/>
                  <a:gd name="T15" fmla="*/ 10 h 14"/>
                  <a:gd name="T16" fmla="*/ 2 w 21"/>
                  <a:gd name="T17" fmla="*/ 5 h 14"/>
                  <a:gd name="T18" fmla="*/ 0 w 21"/>
                  <a:gd name="T19" fmla="*/ 8 h 14"/>
                  <a:gd name="T20" fmla="*/ 15 w 21"/>
                  <a:gd name="T21" fmla="*/ 14 h 14"/>
                  <a:gd name="T22" fmla="*/ 18 w 21"/>
                  <a:gd name="T23" fmla="*/ 14 h 14"/>
                  <a:gd name="T24" fmla="*/ 19 w 21"/>
                  <a:gd name="T25" fmla="*/ 14 h 14"/>
                  <a:gd name="T26" fmla="*/ 19 w 21"/>
                  <a:gd name="T27" fmla="*/ 13 h 14"/>
                  <a:gd name="T28" fmla="*/ 21 w 21"/>
                  <a:gd name="T29" fmla="*/ 8 h 14"/>
                  <a:gd name="T30" fmla="*/ 19 w 21"/>
                  <a:gd name="T31" fmla="*/ 3 h 14"/>
                  <a:gd name="T32" fmla="*/ 14 w 21"/>
                  <a:gd name="T33" fmla="*/ 0 h 14"/>
                  <a:gd name="T34" fmla="*/ 9 w 21"/>
                  <a:gd name="T35" fmla="*/ 2 h 14"/>
                  <a:gd name="T36" fmla="*/ 11 w 21"/>
                  <a:gd name="T3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14">
                    <a:moveTo>
                      <a:pt x="11" y="5"/>
                    </a:moveTo>
                    <a:cubicBezTo>
                      <a:pt x="12" y="5"/>
                      <a:pt x="13" y="4"/>
                      <a:pt x="14" y="4"/>
                    </a:cubicBezTo>
                    <a:cubicBezTo>
                      <a:pt x="15" y="4"/>
                      <a:pt x="16" y="5"/>
                      <a:pt x="16" y="5"/>
                    </a:cubicBezTo>
                    <a:cubicBezTo>
                      <a:pt x="16" y="6"/>
                      <a:pt x="17" y="6"/>
                      <a:pt x="17" y="8"/>
                    </a:cubicBezTo>
                    <a:cubicBezTo>
                      <a:pt x="17" y="9"/>
                      <a:pt x="16" y="10"/>
                      <a:pt x="16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1" y="10"/>
                      <a:pt x="6" y="7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1"/>
                      <a:pt x="9" y="14"/>
                      <a:pt x="15" y="14"/>
                    </a:cubicBezTo>
                    <a:cubicBezTo>
                      <a:pt x="16" y="14"/>
                      <a:pt x="17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1"/>
                      <a:pt x="21" y="9"/>
                      <a:pt x="21" y="8"/>
                    </a:cubicBezTo>
                    <a:cubicBezTo>
                      <a:pt x="21" y="6"/>
                      <a:pt x="20" y="4"/>
                      <a:pt x="19" y="3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2" y="0"/>
                      <a:pt x="11" y="1"/>
                      <a:pt x="9" y="2"/>
                    </a:cubicBezTo>
                    <a:cubicBezTo>
                      <a:pt x="11" y="5"/>
                      <a:pt x="11" y="5"/>
                      <a:pt x="11" y="5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0" name="Freeform 208">
                <a:extLst>
                  <a:ext uri="{FF2B5EF4-FFF2-40B4-BE49-F238E27FC236}">
                    <a16:creationId xmlns:a16="http://schemas.microsoft.com/office/drawing/2014/main" id="{E16FE3C5-6732-0B5B-4109-0DCE19FB0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4" y="1827"/>
                <a:ext cx="33" cy="51"/>
              </a:xfrm>
              <a:custGeom>
                <a:avLst/>
                <a:gdLst>
                  <a:gd name="T0" fmla="*/ 3 w 13"/>
                  <a:gd name="T1" fmla="*/ 0 h 19"/>
                  <a:gd name="T2" fmla="*/ 0 w 13"/>
                  <a:gd name="T3" fmla="*/ 11 h 19"/>
                  <a:gd name="T4" fmla="*/ 2 w 13"/>
                  <a:gd name="T5" fmla="*/ 18 h 19"/>
                  <a:gd name="T6" fmla="*/ 2 w 13"/>
                  <a:gd name="T7" fmla="*/ 19 h 19"/>
                  <a:gd name="T8" fmla="*/ 3 w 13"/>
                  <a:gd name="T9" fmla="*/ 19 h 19"/>
                  <a:gd name="T10" fmla="*/ 11 w 13"/>
                  <a:gd name="T11" fmla="*/ 15 h 19"/>
                  <a:gd name="T12" fmla="*/ 13 w 13"/>
                  <a:gd name="T13" fmla="*/ 8 h 19"/>
                  <a:gd name="T14" fmla="*/ 13 w 13"/>
                  <a:gd name="T15" fmla="*/ 6 h 19"/>
                  <a:gd name="T16" fmla="*/ 9 w 13"/>
                  <a:gd name="T17" fmla="*/ 6 h 19"/>
                  <a:gd name="T18" fmla="*/ 9 w 13"/>
                  <a:gd name="T19" fmla="*/ 8 h 19"/>
                  <a:gd name="T20" fmla="*/ 8 w 13"/>
                  <a:gd name="T21" fmla="*/ 13 h 19"/>
                  <a:gd name="T22" fmla="*/ 3 w 13"/>
                  <a:gd name="T23" fmla="*/ 15 h 19"/>
                  <a:gd name="T24" fmla="*/ 3 w 13"/>
                  <a:gd name="T25" fmla="*/ 17 h 19"/>
                  <a:gd name="T26" fmla="*/ 5 w 13"/>
                  <a:gd name="T27" fmla="*/ 16 h 19"/>
                  <a:gd name="T28" fmla="*/ 4 w 13"/>
                  <a:gd name="T29" fmla="*/ 11 h 19"/>
                  <a:gd name="T30" fmla="*/ 6 w 13"/>
                  <a:gd name="T31" fmla="*/ 2 h 19"/>
                  <a:gd name="T32" fmla="*/ 3 w 13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9">
                    <a:moveTo>
                      <a:pt x="3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3"/>
                      <a:pt x="0" y="16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6" y="19"/>
                      <a:pt x="9" y="17"/>
                      <a:pt x="11" y="15"/>
                    </a:cubicBezTo>
                    <a:cubicBezTo>
                      <a:pt x="12" y="13"/>
                      <a:pt x="13" y="10"/>
                      <a:pt x="13" y="8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10"/>
                      <a:pt x="9" y="11"/>
                      <a:pt x="8" y="13"/>
                    </a:cubicBezTo>
                    <a:cubicBezTo>
                      <a:pt x="7" y="14"/>
                      <a:pt x="5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5"/>
                      <a:pt x="4" y="13"/>
                      <a:pt x="4" y="11"/>
                    </a:cubicBezTo>
                    <a:cubicBezTo>
                      <a:pt x="4" y="8"/>
                      <a:pt x="5" y="4"/>
                      <a:pt x="6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1" name="Freeform 209">
                <a:extLst>
                  <a:ext uri="{FF2B5EF4-FFF2-40B4-BE49-F238E27FC236}">
                    <a16:creationId xmlns:a16="http://schemas.microsoft.com/office/drawing/2014/main" id="{DFCDD873-8FD3-C6B4-BBC4-69FB1BCD3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315"/>
                <a:ext cx="40" cy="67"/>
              </a:xfrm>
              <a:custGeom>
                <a:avLst/>
                <a:gdLst>
                  <a:gd name="T0" fmla="*/ 11 w 16"/>
                  <a:gd name="T1" fmla="*/ 1 h 25"/>
                  <a:gd name="T2" fmla="*/ 12 w 16"/>
                  <a:gd name="T3" fmla="*/ 3 h 25"/>
                  <a:gd name="T4" fmla="*/ 9 w 16"/>
                  <a:gd name="T5" fmla="*/ 13 h 25"/>
                  <a:gd name="T6" fmla="*/ 0 w 16"/>
                  <a:gd name="T7" fmla="*/ 22 h 25"/>
                  <a:gd name="T8" fmla="*/ 2 w 16"/>
                  <a:gd name="T9" fmla="*/ 25 h 25"/>
                  <a:gd name="T10" fmla="*/ 12 w 16"/>
                  <a:gd name="T11" fmla="*/ 16 h 25"/>
                  <a:gd name="T12" fmla="*/ 16 w 16"/>
                  <a:gd name="T13" fmla="*/ 3 h 25"/>
                  <a:gd name="T14" fmla="*/ 15 w 16"/>
                  <a:gd name="T15" fmla="*/ 0 h 25"/>
                  <a:gd name="T16" fmla="*/ 11 w 16"/>
                  <a:gd name="T17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5">
                    <a:moveTo>
                      <a:pt x="11" y="1"/>
                    </a:moveTo>
                    <a:cubicBezTo>
                      <a:pt x="11" y="2"/>
                      <a:pt x="12" y="3"/>
                      <a:pt x="12" y="3"/>
                    </a:cubicBezTo>
                    <a:cubicBezTo>
                      <a:pt x="11" y="8"/>
                      <a:pt x="10" y="10"/>
                      <a:pt x="9" y="13"/>
                    </a:cubicBezTo>
                    <a:cubicBezTo>
                      <a:pt x="7" y="16"/>
                      <a:pt x="4" y="19"/>
                      <a:pt x="0" y="2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6" y="22"/>
                      <a:pt x="9" y="19"/>
                      <a:pt x="12" y="16"/>
                    </a:cubicBezTo>
                    <a:cubicBezTo>
                      <a:pt x="14" y="12"/>
                      <a:pt x="16" y="8"/>
                      <a:pt x="16" y="3"/>
                    </a:cubicBezTo>
                    <a:cubicBezTo>
                      <a:pt x="16" y="3"/>
                      <a:pt x="15" y="2"/>
                      <a:pt x="15" y="0"/>
                    </a:cubicBezTo>
                    <a:cubicBezTo>
                      <a:pt x="11" y="1"/>
                      <a:pt x="11" y="1"/>
                      <a:pt x="11" y="1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2" name="Freeform 210">
                <a:extLst>
                  <a:ext uri="{FF2B5EF4-FFF2-40B4-BE49-F238E27FC236}">
                    <a16:creationId xmlns:a16="http://schemas.microsoft.com/office/drawing/2014/main" id="{B294DF59-D278-3FAB-8D57-C459445C9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731"/>
                <a:ext cx="45" cy="45"/>
              </a:xfrm>
              <a:custGeom>
                <a:avLst/>
                <a:gdLst>
                  <a:gd name="T0" fmla="*/ 8 w 18"/>
                  <a:gd name="T1" fmla="*/ 4 h 17"/>
                  <a:gd name="T2" fmla="*/ 10 w 18"/>
                  <a:gd name="T3" fmla="*/ 4 h 17"/>
                  <a:gd name="T4" fmla="*/ 13 w 18"/>
                  <a:gd name="T5" fmla="*/ 5 h 17"/>
                  <a:gd name="T6" fmla="*/ 14 w 18"/>
                  <a:gd name="T7" fmla="*/ 8 h 17"/>
                  <a:gd name="T8" fmla="*/ 14 w 18"/>
                  <a:gd name="T9" fmla="*/ 9 h 17"/>
                  <a:gd name="T10" fmla="*/ 12 w 18"/>
                  <a:gd name="T11" fmla="*/ 10 h 17"/>
                  <a:gd name="T12" fmla="*/ 6 w 18"/>
                  <a:gd name="T13" fmla="*/ 12 h 17"/>
                  <a:gd name="T14" fmla="*/ 0 w 18"/>
                  <a:gd name="T15" fmla="*/ 13 h 17"/>
                  <a:gd name="T16" fmla="*/ 0 w 18"/>
                  <a:gd name="T17" fmla="*/ 17 h 17"/>
                  <a:gd name="T18" fmla="*/ 9 w 18"/>
                  <a:gd name="T19" fmla="*/ 16 h 17"/>
                  <a:gd name="T20" fmla="*/ 14 w 18"/>
                  <a:gd name="T21" fmla="*/ 14 h 17"/>
                  <a:gd name="T22" fmla="*/ 17 w 18"/>
                  <a:gd name="T23" fmla="*/ 10 h 17"/>
                  <a:gd name="T24" fmla="*/ 18 w 18"/>
                  <a:gd name="T25" fmla="*/ 8 h 17"/>
                  <a:gd name="T26" fmla="*/ 15 w 18"/>
                  <a:gd name="T27" fmla="*/ 2 h 17"/>
                  <a:gd name="T28" fmla="*/ 10 w 18"/>
                  <a:gd name="T29" fmla="*/ 0 h 17"/>
                  <a:gd name="T30" fmla="*/ 6 w 18"/>
                  <a:gd name="T31" fmla="*/ 1 h 17"/>
                  <a:gd name="T32" fmla="*/ 8 w 18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7">
                    <a:moveTo>
                      <a:pt x="8" y="4"/>
                    </a:moveTo>
                    <a:cubicBezTo>
                      <a:pt x="8" y="4"/>
                      <a:pt x="9" y="4"/>
                      <a:pt x="10" y="4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3" y="6"/>
                      <a:pt x="14" y="6"/>
                      <a:pt x="14" y="8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3" y="9"/>
                      <a:pt x="13" y="10"/>
                      <a:pt x="12" y="10"/>
                    </a:cubicBezTo>
                    <a:cubicBezTo>
                      <a:pt x="10" y="11"/>
                      <a:pt x="8" y="12"/>
                      <a:pt x="6" y="12"/>
                    </a:cubicBezTo>
                    <a:cubicBezTo>
                      <a:pt x="4" y="13"/>
                      <a:pt x="1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7"/>
                      <a:pt x="6" y="17"/>
                      <a:pt x="9" y="16"/>
                    </a:cubicBezTo>
                    <a:cubicBezTo>
                      <a:pt x="11" y="15"/>
                      <a:pt x="12" y="15"/>
                      <a:pt x="14" y="14"/>
                    </a:cubicBezTo>
                    <a:cubicBezTo>
                      <a:pt x="15" y="13"/>
                      <a:pt x="17" y="12"/>
                      <a:pt x="17" y="10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8" y="5"/>
                      <a:pt x="17" y="3"/>
                      <a:pt x="15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3" name="Freeform 211">
                <a:extLst>
                  <a:ext uri="{FF2B5EF4-FFF2-40B4-BE49-F238E27FC236}">
                    <a16:creationId xmlns:a16="http://schemas.microsoft.com/office/drawing/2014/main" id="{9A80E802-1452-B1F4-DA51-D1C3B5F7C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952"/>
                <a:ext cx="35" cy="70"/>
              </a:xfrm>
              <a:custGeom>
                <a:avLst/>
                <a:gdLst>
                  <a:gd name="T0" fmla="*/ 4 w 14"/>
                  <a:gd name="T1" fmla="*/ 12 h 26"/>
                  <a:gd name="T2" fmla="*/ 7 w 14"/>
                  <a:gd name="T3" fmla="*/ 6 h 26"/>
                  <a:gd name="T4" fmla="*/ 11 w 14"/>
                  <a:gd name="T5" fmla="*/ 4 h 26"/>
                  <a:gd name="T6" fmla="*/ 11 w 14"/>
                  <a:gd name="T7" fmla="*/ 2 h 26"/>
                  <a:gd name="T8" fmla="*/ 9 w 14"/>
                  <a:gd name="T9" fmla="*/ 3 h 26"/>
                  <a:gd name="T10" fmla="*/ 10 w 14"/>
                  <a:gd name="T11" fmla="*/ 7 h 26"/>
                  <a:gd name="T12" fmla="*/ 7 w 14"/>
                  <a:gd name="T13" fmla="*/ 15 h 26"/>
                  <a:gd name="T14" fmla="*/ 0 w 14"/>
                  <a:gd name="T15" fmla="*/ 23 h 26"/>
                  <a:gd name="T16" fmla="*/ 3 w 14"/>
                  <a:gd name="T17" fmla="*/ 26 h 26"/>
                  <a:gd name="T18" fmla="*/ 10 w 14"/>
                  <a:gd name="T19" fmla="*/ 18 h 26"/>
                  <a:gd name="T20" fmla="*/ 14 w 14"/>
                  <a:gd name="T21" fmla="*/ 7 h 26"/>
                  <a:gd name="T22" fmla="*/ 12 w 14"/>
                  <a:gd name="T23" fmla="*/ 1 h 26"/>
                  <a:gd name="T24" fmla="*/ 12 w 14"/>
                  <a:gd name="T25" fmla="*/ 0 h 26"/>
                  <a:gd name="T26" fmla="*/ 10 w 14"/>
                  <a:gd name="T27" fmla="*/ 0 h 26"/>
                  <a:gd name="T28" fmla="*/ 3 w 14"/>
                  <a:gd name="T29" fmla="*/ 4 h 26"/>
                  <a:gd name="T30" fmla="*/ 0 w 14"/>
                  <a:gd name="T31" fmla="*/ 11 h 26"/>
                  <a:gd name="T32" fmla="*/ 4 w 14"/>
                  <a:gd name="T3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6">
                    <a:moveTo>
                      <a:pt x="4" y="12"/>
                    </a:moveTo>
                    <a:cubicBezTo>
                      <a:pt x="5" y="10"/>
                      <a:pt x="5" y="8"/>
                      <a:pt x="7" y="6"/>
                    </a:cubicBezTo>
                    <a:cubicBezTo>
                      <a:pt x="8" y="5"/>
                      <a:pt x="9" y="4"/>
                      <a:pt x="11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6"/>
                      <a:pt x="10" y="7"/>
                    </a:cubicBezTo>
                    <a:cubicBezTo>
                      <a:pt x="10" y="10"/>
                      <a:pt x="9" y="13"/>
                      <a:pt x="7" y="15"/>
                    </a:cubicBezTo>
                    <a:cubicBezTo>
                      <a:pt x="5" y="18"/>
                      <a:pt x="2" y="20"/>
                      <a:pt x="0" y="23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" y="23"/>
                      <a:pt x="8" y="21"/>
                      <a:pt x="10" y="18"/>
                    </a:cubicBezTo>
                    <a:cubicBezTo>
                      <a:pt x="12" y="15"/>
                      <a:pt x="14" y="11"/>
                      <a:pt x="14" y="7"/>
                    </a:cubicBezTo>
                    <a:cubicBezTo>
                      <a:pt x="14" y="5"/>
                      <a:pt x="13" y="3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2"/>
                      <a:pt x="3" y="4"/>
                    </a:cubicBezTo>
                    <a:cubicBezTo>
                      <a:pt x="2" y="6"/>
                      <a:pt x="1" y="8"/>
                      <a:pt x="0" y="11"/>
                    </a:cubicBezTo>
                    <a:cubicBezTo>
                      <a:pt x="4" y="12"/>
                      <a:pt x="4" y="12"/>
                      <a:pt x="4" y="12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4" name="Freeform 212">
                <a:extLst>
                  <a:ext uri="{FF2B5EF4-FFF2-40B4-BE49-F238E27FC236}">
                    <a16:creationId xmlns:a16="http://schemas.microsoft.com/office/drawing/2014/main" id="{83A69037-BBA4-2AFE-1578-B02B32D36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1904"/>
                <a:ext cx="22" cy="22"/>
              </a:xfrm>
              <a:custGeom>
                <a:avLst/>
                <a:gdLst>
                  <a:gd name="T0" fmla="*/ 0 w 9"/>
                  <a:gd name="T1" fmla="*/ 1 h 8"/>
                  <a:gd name="T2" fmla="*/ 3 w 9"/>
                  <a:gd name="T3" fmla="*/ 6 h 8"/>
                  <a:gd name="T4" fmla="*/ 8 w 9"/>
                  <a:gd name="T5" fmla="*/ 8 h 8"/>
                  <a:gd name="T6" fmla="*/ 9 w 9"/>
                  <a:gd name="T7" fmla="*/ 4 h 8"/>
                  <a:gd name="T8" fmla="*/ 6 w 9"/>
                  <a:gd name="T9" fmla="*/ 3 h 8"/>
                  <a:gd name="T10" fmla="*/ 4 w 9"/>
                  <a:gd name="T11" fmla="*/ 0 h 8"/>
                  <a:gd name="T12" fmla="*/ 0 w 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0" y="1"/>
                    </a:moveTo>
                    <a:cubicBezTo>
                      <a:pt x="0" y="3"/>
                      <a:pt x="2" y="5"/>
                      <a:pt x="3" y="6"/>
                    </a:cubicBezTo>
                    <a:cubicBezTo>
                      <a:pt x="4" y="7"/>
                      <a:pt x="6" y="8"/>
                      <a:pt x="8" y="8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6" y="4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5" name="Freeform 213">
                <a:extLst>
                  <a:ext uri="{FF2B5EF4-FFF2-40B4-BE49-F238E27FC236}">
                    <a16:creationId xmlns:a16="http://schemas.microsoft.com/office/drawing/2014/main" id="{A6C5FC76-1E35-B3BA-77E0-7B9E22977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099"/>
                <a:ext cx="35" cy="51"/>
              </a:xfrm>
              <a:custGeom>
                <a:avLst/>
                <a:gdLst>
                  <a:gd name="T0" fmla="*/ 0 w 14"/>
                  <a:gd name="T1" fmla="*/ 8 h 19"/>
                  <a:gd name="T2" fmla="*/ 0 w 14"/>
                  <a:gd name="T3" fmla="*/ 8 h 19"/>
                  <a:gd name="T4" fmla="*/ 1 w 14"/>
                  <a:gd name="T5" fmla="*/ 10 h 19"/>
                  <a:gd name="T6" fmla="*/ 3 w 14"/>
                  <a:gd name="T7" fmla="*/ 15 h 19"/>
                  <a:gd name="T8" fmla="*/ 5 w 14"/>
                  <a:gd name="T9" fmla="*/ 18 h 19"/>
                  <a:gd name="T10" fmla="*/ 8 w 14"/>
                  <a:gd name="T11" fmla="*/ 19 h 19"/>
                  <a:gd name="T12" fmla="*/ 11 w 14"/>
                  <a:gd name="T13" fmla="*/ 19 h 19"/>
                  <a:gd name="T14" fmla="*/ 13 w 14"/>
                  <a:gd name="T15" fmla="*/ 16 h 19"/>
                  <a:gd name="T16" fmla="*/ 14 w 14"/>
                  <a:gd name="T17" fmla="*/ 13 h 19"/>
                  <a:gd name="T18" fmla="*/ 11 w 14"/>
                  <a:gd name="T19" fmla="*/ 5 h 19"/>
                  <a:gd name="T20" fmla="*/ 7 w 14"/>
                  <a:gd name="T21" fmla="*/ 0 h 19"/>
                  <a:gd name="T22" fmla="*/ 4 w 14"/>
                  <a:gd name="T23" fmla="*/ 2 h 19"/>
                  <a:gd name="T24" fmla="*/ 8 w 14"/>
                  <a:gd name="T25" fmla="*/ 7 h 19"/>
                  <a:gd name="T26" fmla="*/ 10 w 14"/>
                  <a:gd name="T27" fmla="*/ 13 h 19"/>
                  <a:gd name="T28" fmla="*/ 10 w 14"/>
                  <a:gd name="T29" fmla="*/ 14 h 19"/>
                  <a:gd name="T30" fmla="*/ 9 w 14"/>
                  <a:gd name="T31" fmla="*/ 15 h 19"/>
                  <a:gd name="T32" fmla="*/ 8 w 14"/>
                  <a:gd name="T33" fmla="*/ 15 h 19"/>
                  <a:gd name="T34" fmla="*/ 7 w 14"/>
                  <a:gd name="T35" fmla="*/ 14 h 19"/>
                  <a:gd name="T36" fmla="*/ 5 w 14"/>
                  <a:gd name="T37" fmla="*/ 10 h 19"/>
                  <a:gd name="T38" fmla="*/ 4 w 14"/>
                  <a:gd name="T39" fmla="*/ 7 h 19"/>
                  <a:gd name="T40" fmla="*/ 2 w 14"/>
                  <a:gd name="T41" fmla="*/ 5 h 19"/>
                  <a:gd name="T42" fmla="*/ 0 w 14"/>
                  <a:gd name="T4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9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2" y="12"/>
                      <a:pt x="2" y="14"/>
                      <a:pt x="3" y="15"/>
                    </a:cubicBezTo>
                    <a:cubicBezTo>
                      <a:pt x="4" y="16"/>
                      <a:pt x="4" y="17"/>
                      <a:pt x="5" y="18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9" y="19"/>
                      <a:pt x="10" y="19"/>
                      <a:pt x="11" y="19"/>
                    </a:cubicBezTo>
                    <a:cubicBezTo>
                      <a:pt x="12" y="18"/>
                      <a:pt x="13" y="17"/>
                      <a:pt x="13" y="16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4" y="11"/>
                      <a:pt x="13" y="8"/>
                      <a:pt x="11" y="5"/>
                    </a:cubicBezTo>
                    <a:cubicBezTo>
                      <a:pt x="10" y="3"/>
                      <a:pt x="8" y="1"/>
                      <a:pt x="7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7" y="5"/>
                      <a:pt x="8" y="7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6" y="14"/>
                      <a:pt x="6" y="12"/>
                      <a:pt x="5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solidFill>
                <a:srgbClr val="FC5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6" name="Freeform 214">
                <a:extLst>
                  <a:ext uri="{FF2B5EF4-FFF2-40B4-BE49-F238E27FC236}">
                    <a16:creationId xmlns:a16="http://schemas.microsoft.com/office/drawing/2014/main" id="{1BAAD50D-CAA0-F61E-F742-49D42CB2C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254"/>
                <a:ext cx="265" cy="1072"/>
              </a:xfrm>
              <a:custGeom>
                <a:avLst/>
                <a:gdLst>
                  <a:gd name="T0" fmla="*/ 25 w 106"/>
                  <a:gd name="T1" fmla="*/ 381 h 402"/>
                  <a:gd name="T2" fmla="*/ 25 w 106"/>
                  <a:gd name="T3" fmla="*/ 381 h 402"/>
                  <a:gd name="T4" fmla="*/ 23 w 106"/>
                  <a:gd name="T5" fmla="*/ 372 h 402"/>
                  <a:gd name="T6" fmla="*/ 25 w 106"/>
                  <a:gd name="T7" fmla="*/ 372 h 402"/>
                  <a:gd name="T8" fmla="*/ 15 w 106"/>
                  <a:gd name="T9" fmla="*/ 359 h 402"/>
                  <a:gd name="T10" fmla="*/ 4 w 106"/>
                  <a:gd name="T11" fmla="*/ 332 h 402"/>
                  <a:gd name="T12" fmla="*/ 11 w 106"/>
                  <a:gd name="T13" fmla="*/ 294 h 402"/>
                  <a:gd name="T14" fmla="*/ 14 w 106"/>
                  <a:gd name="T15" fmla="*/ 280 h 402"/>
                  <a:gd name="T16" fmla="*/ 19 w 106"/>
                  <a:gd name="T17" fmla="*/ 249 h 402"/>
                  <a:gd name="T18" fmla="*/ 29 w 106"/>
                  <a:gd name="T19" fmla="*/ 220 h 402"/>
                  <a:gd name="T20" fmla="*/ 46 w 106"/>
                  <a:gd name="T21" fmla="*/ 187 h 402"/>
                  <a:gd name="T22" fmla="*/ 49 w 106"/>
                  <a:gd name="T23" fmla="*/ 183 h 402"/>
                  <a:gd name="T24" fmla="*/ 50 w 106"/>
                  <a:gd name="T25" fmla="*/ 182 h 402"/>
                  <a:gd name="T26" fmla="*/ 67 w 106"/>
                  <a:gd name="T27" fmla="*/ 159 h 402"/>
                  <a:gd name="T28" fmla="*/ 69 w 106"/>
                  <a:gd name="T29" fmla="*/ 146 h 402"/>
                  <a:gd name="T30" fmla="*/ 77 w 106"/>
                  <a:gd name="T31" fmla="*/ 112 h 402"/>
                  <a:gd name="T32" fmla="*/ 106 w 106"/>
                  <a:gd name="T33" fmla="*/ 53 h 402"/>
                  <a:gd name="T34" fmla="*/ 99 w 106"/>
                  <a:gd name="T35" fmla="*/ 25 h 402"/>
                  <a:gd name="T36" fmla="*/ 92 w 106"/>
                  <a:gd name="T37" fmla="*/ 0 h 402"/>
                  <a:gd name="T38" fmla="*/ 95 w 106"/>
                  <a:gd name="T39" fmla="*/ 26 h 402"/>
                  <a:gd name="T40" fmla="*/ 102 w 106"/>
                  <a:gd name="T41" fmla="*/ 53 h 402"/>
                  <a:gd name="T42" fmla="*/ 74 w 106"/>
                  <a:gd name="T43" fmla="*/ 110 h 402"/>
                  <a:gd name="T44" fmla="*/ 66 w 106"/>
                  <a:gd name="T45" fmla="*/ 147 h 402"/>
                  <a:gd name="T46" fmla="*/ 64 w 106"/>
                  <a:gd name="T47" fmla="*/ 157 h 402"/>
                  <a:gd name="T48" fmla="*/ 46 w 106"/>
                  <a:gd name="T49" fmla="*/ 181 h 402"/>
                  <a:gd name="T50" fmla="*/ 46 w 106"/>
                  <a:gd name="T51" fmla="*/ 180 h 402"/>
                  <a:gd name="T52" fmla="*/ 47 w 106"/>
                  <a:gd name="T53" fmla="*/ 181 h 402"/>
                  <a:gd name="T54" fmla="*/ 47 w 106"/>
                  <a:gd name="T55" fmla="*/ 181 h 402"/>
                  <a:gd name="T56" fmla="*/ 46 w 106"/>
                  <a:gd name="T57" fmla="*/ 180 h 402"/>
                  <a:gd name="T58" fmla="*/ 46 w 106"/>
                  <a:gd name="T59" fmla="*/ 180 h 402"/>
                  <a:gd name="T60" fmla="*/ 34 w 106"/>
                  <a:gd name="T61" fmla="*/ 197 h 402"/>
                  <a:gd name="T62" fmla="*/ 22 w 106"/>
                  <a:gd name="T63" fmla="*/ 233 h 402"/>
                  <a:gd name="T64" fmla="*/ 10 w 106"/>
                  <a:gd name="T65" fmla="*/ 278 h 402"/>
                  <a:gd name="T66" fmla="*/ 10 w 106"/>
                  <a:gd name="T67" fmla="*/ 282 h 402"/>
                  <a:gd name="T68" fmla="*/ 2 w 106"/>
                  <a:gd name="T69" fmla="*/ 308 h 402"/>
                  <a:gd name="T70" fmla="*/ 3 w 106"/>
                  <a:gd name="T71" fmla="*/ 351 h 402"/>
                  <a:gd name="T72" fmla="*/ 19 w 106"/>
                  <a:gd name="T73" fmla="*/ 368 h 402"/>
                  <a:gd name="T74" fmla="*/ 21 w 106"/>
                  <a:gd name="T75" fmla="*/ 372 h 402"/>
                  <a:gd name="T76" fmla="*/ 21 w 106"/>
                  <a:gd name="T77" fmla="*/ 381 h 402"/>
                  <a:gd name="T78" fmla="*/ 29 w 106"/>
                  <a:gd name="T79" fmla="*/ 401 h 402"/>
                  <a:gd name="T80" fmla="*/ 32 w 106"/>
                  <a:gd name="T81" fmla="*/ 398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" h="402">
                    <a:moveTo>
                      <a:pt x="32" y="398"/>
                    </a:moveTo>
                    <a:cubicBezTo>
                      <a:pt x="28" y="394"/>
                      <a:pt x="25" y="389"/>
                      <a:pt x="25" y="381"/>
                    </a:cubicBezTo>
                    <a:cubicBezTo>
                      <a:pt x="23" y="381"/>
                      <a:pt x="23" y="381"/>
                      <a:pt x="23" y="381"/>
                    </a:cubicBezTo>
                    <a:cubicBezTo>
                      <a:pt x="25" y="381"/>
                      <a:pt x="25" y="381"/>
                      <a:pt x="25" y="381"/>
                    </a:cubicBezTo>
                    <a:cubicBezTo>
                      <a:pt x="25" y="372"/>
                      <a:pt x="25" y="372"/>
                      <a:pt x="25" y="372"/>
                    </a:cubicBezTo>
                    <a:cubicBezTo>
                      <a:pt x="23" y="372"/>
                      <a:pt x="23" y="372"/>
                      <a:pt x="23" y="372"/>
                    </a:cubicBezTo>
                    <a:cubicBezTo>
                      <a:pt x="25" y="372"/>
                      <a:pt x="25" y="372"/>
                      <a:pt x="25" y="372"/>
                    </a:cubicBezTo>
                    <a:cubicBezTo>
                      <a:pt x="25" y="372"/>
                      <a:pt x="25" y="372"/>
                      <a:pt x="25" y="372"/>
                    </a:cubicBezTo>
                    <a:cubicBezTo>
                      <a:pt x="25" y="369"/>
                      <a:pt x="24" y="367"/>
                      <a:pt x="22" y="365"/>
                    </a:cubicBezTo>
                    <a:cubicBezTo>
                      <a:pt x="20" y="363"/>
                      <a:pt x="18" y="361"/>
                      <a:pt x="15" y="359"/>
                    </a:cubicBezTo>
                    <a:cubicBezTo>
                      <a:pt x="12" y="357"/>
                      <a:pt x="9" y="354"/>
                      <a:pt x="7" y="349"/>
                    </a:cubicBezTo>
                    <a:cubicBezTo>
                      <a:pt x="4" y="344"/>
                      <a:pt x="4" y="338"/>
                      <a:pt x="4" y="332"/>
                    </a:cubicBezTo>
                    <a:cubicBezTo>
                      <a:pt x="4" y="324"/>
                      <a:pt x="5" y="316"/>
                      <a:pt x="6" y="309"/>
                    </a:cubicBezTo>
                    <a:cubicBezTo>
                      <a:pt x="8" y="302"/>
                      <a:pt x="10" y="296"/>
                      <a:pt x="11" y="294"/>
                    </a:cubicBezTo>
                    <a:cubicBezTo>
                      <a:pt x="12" y="290"/>
                      <a:pt x="14" y="286"/>
                      <a:pt x="14" y="282"/>
                    </a:cubicBezTo>
                    <a:cubicBezTo>
                      <a:pt x="14" y="281"/>
                      <a:pt x="14" y="281"/>
                      <a:pt x="14" y="280"/>
                    </a:cubicBezTo>
                    <a:cubicBezTo>
                      <a:pt x="14" y="279"/>
                      <a:pt x="14" y="278"/>
                      <a:pt x="14" y="278"/>
                    </a:cubicBezTo>
                    <a:cubicBezTo>
                      <a:pt x="14" y="270"/>
                      <a:pt x="16" y="259"/>
                      <a:pt x="19" y="249"/>
                    </a:cubicBezTo>
                    <a:cubicBezTo>
                      <a:pt x="21" y="243"/>
                      <a:pt x="23" y="239"/>
                      <a:pt x="25" y="235"/>
                    </a:cubicBezTo>
                    <a:cubicBezTo>
                      <a:pt x="27" y="230"/>
                      <a:pt x="29" y="226"/>
                      <a:pt x="29" y="220"/>
                    </a:cubicBezTo>
                    <a:cubicBezTo>
                      <a:pt x="30" y="213"/>
                      <a:pt x="34" y="203"/>
                      <a:pt x="39" y="196"/>
                    </a:cubicBezTo>
                    <a:cubicBezTo>
                      <a:pt x="42" y="192"/>
                      <a:pt x="44" y="189"/>
                      <a:pt x="46" y="187"/>
                    </a:cubicBezTo>
                    <a:cubicBezTo>
                      <a:pt x="47" y="186"/>
                      <a:pt x="48" y="185"/>
                      <a:pt x="48" y="184"/>
                    </a:cubicBezTo>
                    <a:cubicBezTo>
                      <a:pt x="49" y="183"/>
                      <a:pt x="49" y="183"/>
                      <a:pt x="49" y="183"/>
                    </a:cubicBezTo>
                    <a:cubicBezTo>
                      <a:pt x="49" y="183"/>
                      <a:pt x="49" y="183"/>
                      <a:pt x="49" y="183"/>
                    </a:cubicBezTo>
                    <a:cubicBezTo>
                      <a:pt x="50" y="182"/>
                      <a:pt x="50" y="182"/>
                      <a:pt x="50" y="182"/>
                    </a:cubicBezTo>
                    <a:cubicBezTo>
                      <a:pt x="53" y="175"/>
                      <a:pt x="57" y="170"/>
                      <a:pt x="62" y="166"/>
                    </a:cubicBezTo>
                    <a:cubicBezTo>
                      <a:pt x="64" y="164"/>
                      <a:pt x="66" y="161"/>
                      <a:pt x="67" y="159"/>
                    </a:cubicBezTo>
                    <a:cubicBezTo>
                      <a:pt x="69" y="156"/>
                      <a:pt x="70" y="154"/>
                      <a:pt x="70" y="150"/>
                    </a:cubicBezTo>
                    <a:cubicBezTo>
                      <a:pt x="70" y="149"/>
                      <a:pt x="70" y="148"/>
                      <a:pt x="69" y="146"/>
                    </a:cubicBezTo>
                    <a:cubicBezTo>
                      <a:pt x="69" y="142"/>
                      <a:pt x="68" y="138"/>
                      <a:pt x="68" y="135"/>
                    </a:cubicBezTo>
                    <a:cubicBezTo>
                      <a:pt x="68" y="128"/>
                      <a:pt x="70" y="122"/>
                      <a:pt x="77" y="112"/>
                    </a:cubicBezTo>
                    <a:cubicBezTo>
                      <a:pt x="83" y="104"/>
                      <a:pt x="89" y="96"/>
                      <a:pt x="94" y="87"/>
                    </a:cubicBezTo>
                    <a:cubicBezTo>
                      <a:pt x="99" y="75"/>
                      <a:pt x="106" y="65"/>
                      <a:pt x="106" y="53"/>
                    </a:cubicBezTo>
                    <a:cubicBezTo>
                      <a:pt x="106" y="50"/>
                      <a:pt x="105" y="48"/>
                      <a:pt x="105" y="45"/>
                    </a:cubicBezTo>
                    <a:cubicBezTo>
                      <a:pt x="104" y="41"/>
                      <a:pt x="101" y="33"/>
                      <a:pt x="99" y="25"/>
                    </a:cubicBezTo>
                    <a:cubicBezTo>
                      <a:pt x="97" y="16"/>
                      <a:pt x="95" y="7"/>
                      <a:pt x="94" y="2"/>
                    </a:cubicBezTo>
                    <a:cubicBezTo>
                      <a:pt x="94" y="1"/>
                      <a:pt x="93" y="0"/>
                      <a:pt x="92" y="0"/>
                    </a:cubicBezTo>
                    <a:cubicBezTo>
                      <a:pt x="91" y="0"/>
                      <a:pt x="90" y="1"/>
                      <a:pt x="90" y="2"/>
                    </a:cubicBezTo>
                    <a:cubicBezTo>
                      <a:pt x="91" y="8"/>
                      <a:pt x="93" y="17"/>
                      <a:pt x="95" y="26"/>
                    </a:cubicBezTo>
                    <a:cubicBezTo>
                      <a:pt x="98" y="34"/>
                      <a:pt x="100" y="42"/>
                      <a:pt x="101" y="46"/>
                    </a:cubicBezTo>
                    <a:cubicBezTo>
                      <a:pt x="101" y="48"/>
                      <a:pt x="102" y="51"/>
                      <a:pt x="102" y="53"/>
                    </a:cubicBezTo>
                    <a:cubicBezTo>
                      <a:pt x="102" y="63"/>
                      <a:pt x="96" y="73"/>
                      <a:pt x="90" y="85"/>
                    </a:cubicBezTo>
                    <a:cubicBezTo>
                      <a:pt x="86" y="94"/>
                      <a:pt x="80" y="102"/>
                      <a:pt x="74" y="110"/>
                    </a:cubicBezTo>
                    <a:cubicBezTo>
                      <a:pt x="67" y="120"/>
                      <a:pt x="64" y="127"/>
                      <a:pt x="64" y="135"/>
                    </a:cubicBezTo>
                    <a:cubicBezTo>
                      <a:pt x="64" y="139"/>
                      <a:pt x="65" y="143"/>
                      <a:pt x="66" y="147"/>
                    </a:cubicBezTo>
                    <a:cubicBezTo>
                      <a:pt x="66" y="148"/>
                      <a:pt x="66" y="149"/>
                      <a:pt x="66" y="150"/>
                    </a:cubicBezTo>
                    <a:cubicBezTo>
                      <a:pt x="66" y="153"/>
                      <a:pt x="65" y="155"/>
                      <a:pt x="64" y="157"/>
                    </a:cubicBezTo>
                    <a:cubicBezTo>
                      <a:pt x="62" y="160"/>
                      <a:pt x="59" y="163"/>
                      <a:pt x="56" y="167"/>
                    </a:cubicBezTo>
                    <a:cubicBezTo>
                      <a:pt x="52" y="170"/>
                      <a:pt x="48" y="175"/>
                      <a:pt x="46" y="181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6" y="181"/>
                      <a:pt x="46" y="181"/>
                      <a:pt x="46" y="181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6" y="180"/>
                      <a:pt x="46" y="181"/>
                      <a:pt x="45" y="182"/>
                    </a:cubicBezTo>
                    <a:cubicBezTo>
                      <a:pt x="43" y="185"/>
                      <a:pt x="38" y="190"/>
                      <a:pt x="34" y="197"/>
                    </a:cubicBezTo>
                    <a:cubicBezTo>
                      <a:pt x="30" y="204"/>
                      <a:pt x="26" y="212"/>
                      <a:pt x="25" y="220"/>
                    </a:cubicBezTo>
                    <a:cubicBezTo>
                      <a:pt x="25" y="225"/>
                      <a:pt x="24" y="229"/>
                      <a:pt x="22" y="233"/>
                    </a:cubicBezTo>
                    <a:cubicBezTo>
                      <a:pt x="20" y="237"/>
                      <a:pt x="17" y="242"/>
                      <a:pt x="15" y="248"/>
                    </a:cubicBezTo>
                    <a:cubicBezTo>
                      <a:pt x="13" y="258"/>
                      <a:pt x="10" y="269"/>
                      <a:pt x="10" y="278"/>
                    </a:cubicBezTo>
                    <a:cubicBezTo>
                      <a:pt x="10" y="279"/>
                      <a:pt x="10" y="280"/>
                      <a:pt x="10" y="281"/>
                    </a:cubicBezTo>
                    <a:cubicBezTo>
                      <a:pt x="10" y="282"/>
                      <a:pt x="10" y="282"/>
                      <a:pt x="10" y="282"/>
                    </a:cubicBezTo>
                    <a:cubicBezTo>
                      <a:pt x="10" y="285"/>
                      <a:pt x="9" y="288"/>
                      <a:pt x="7" y="292"/>
                    </a:cubicBezTo>
                    <a:cubicBezTo>
                      <a:pt x="6" y="295"/>
                      <a:pt x="4" y="301"/>
                      <a:pt x="2" y="308"/>
                    </a:cubicBezTo>
                    <a:cubicBezTo>
                      <a:pt x="1" y="315"/>
                      <a:pt x="0" y="324"/>
                      <a:pt x="0" y="332"/>
                    </a:cubicBezTo>
                    <a:cubicBezTo>
                      <a:pt x="0" y="339"/>
                      <a:pt x="0" y="345"/>
                      <a:pt x="3" y="351"/>
                    </a:cubicBezTo>
                    <a:cubicBezTo>
                      <a:pt x="7" y="358"/>
                      <a:pt x="12" y="362"/>
                      <a:pt x="15" y="364"/>
                    </a:cubicBezTo>
                    <a:cubicBezTo>
                      <a:pt x="17" y="365"/>
                      <a:pt x="18" y="366"/>
                      <a:pt x="19" y="368"/>
                    </a:cubicBezTo>
                    <a:cubicBezTo>
                      <a:pt x="20" y="369"/>
                      <a:pt x="21" y="370"/>
                      <a:pt x="21" y="372"/>
                    </a:cubicBezTo>
                    <a:cubicBezTo>
                      <a:pt x="21" y="372"/>
                      <a:pt x="21" y="372"/>
                      <a:pt x="21" y="372"/>
                    </a:cubicBezTo>
                    <a:cubicBezTo>
                      <a:pt x="21" y="372"/>
                      <a:pt x="21" y="372"/>
                      <a:pt x="21" y="372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81"/>
                      <a:pt x="21" y="381"/>
                      <a:pt x="21" y="381"/>
                    </a:cubicBezTo>
                    <a:cubicBezTo>
                      <a:pt x="21" y="390"/>
                      <a:pt x="24" y="397"/>
                      <a:pt x="29" y="401"/>
                    </a:cubicBezTo>
                    <a:cubicBezTo>
                      <a:pt x="29" y="402"/>
                      <a:pt x="31" y="402"/>
                      <a:pt x="31" y="401"/>
                    </a:cubicBezTo>
                    <a:cubicBezTo>
                      <a:pt x="32" y="401"/>
                      <a:pt x="32" y="399"/>
                      <a:pt x="32" y="398"/>
                    </a:cubicBezTo>
                  </a:path>
                </a:pathLst>
              </a:custGeom>
              <a:solidFill>
                <a:srgbClr val="FEE0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37" name="Freeform 215">
                <a:extLst>
                  <a:ext uri="{FF2B5EF4-FFF2-40B4-BE49-F238E27FC236}">
                    <a16:creationId xmlns:a16="http://schemas.microsoft.com/office/drawing/2014/main" id="{FF9E70D5-5E0C-3BF4-C337-4C43782DC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2187"/>
                <a:ext cx="272" cy="173"/>
              </a:xfrm>
              <a:custGeom>
                <a:avLst/>
                <a:gdLst>
                  <a:gd name="T0" fmla="*/ 66 w 109"/>
                  <a:gd name="T1" fmla="*/ 43 h 65"/>
                  <a:gd name="T2" fmla="*/ 2 w 109"/>
                  <a:gd name="T3" fmla="*/ 0 h 65"/>
                  <a:gd name="T4" fmla="*/ 0 w 109"/>
                  <a:gd name="T5" fmla="*/ 0 h 65"/>
                  <a:gd name="T6" fmla="*/ 5 w 109"/>
                  <a:gd name="T7" fmla="*/ 16 h 65"/>
                  <a:gd name="T8" fmla="*/ 7 w 109"/>
                  <a:gd name="T9" fmla="*/ 18 h 65"/>
                  <a:gd name="T10" fmla="*/ 29 w 109"/>
                  <a:gd name="T11" fmla="*/ 32 h 65"/>
                  <a:gd name="T12" fmla="*/ 34 w 109"/>
                  <a:gd name="T13" fmla="*/ 37 h 65"/>
                  <a:gd name="T14" fmla="*/ 68 w 109"/>
                  <a:gd name="T15" fmla="*/ 49 h 65"/>
                  <a:gd name="T16" fmla="*/ 109 w 109"/>
                  <a:gd name="T17" fmla="*/ 65 h 65"/>
                  <a:gd name="T18" fmla="*/ 66 w 109"/>
                  <a:gd name="T19" fmla="*/ 4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65">
                    <a:moveTo>
                      <a:pt x="66" y="43"/>
                    </a:moveTo>
                    <a:cubicBezTo>
                      <a:pt x="43" y="22"/>
                      <a:pt x="17" y="4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5"/>
                      <a:pt x="2" y="10"/>
                      <a:pt x="5" y="16"/>
                    </a:cubicBezTo>
                    <a:cubicBezTo>
                      <a:pt x="6" y="17"/>
                      <a:pt x="6" y="17"/>
                      <a:pt x="7" y="18"/>
                    </a:cubicBezTo>
                    <a:cubicBezTo>
                      <a:pt x="13" y="20"/>
                      <a:pt x="20" y="22"/>
                      <a:pt x="29" y="32"/>
                    </a:cubicBezTo>
                    <a:cubicBezTo>
                      <a:pt x="31" y="34"/>
                      <a:pt x="32" y="35"/>
                      <a:pt x="34" y="37"/>
                    </a:cubicBezTo>
                    <a:cubicBezTo>
                      <a:pt x="43" y="39"/>
                      <a:pt x="53" y="40"/>
                      <a:pt x="68" y="49"/>
                    </a:cubicBezTo>
                    <a:cubicBezTo>
                      <a:pt x="82" y="57"/>
                      <a:pt x="96" y="64"/>
                      <a:pt x="109" y="65"/>
                    </a:cubicBezTo>
                    <a:cubicBezTo>
                      <a:pt x="90" y="58"/>
                      <a:pt x="74" y="50"/>
                      <a:pt x="66" y="43"/>
                    </a:cubicBezTo>
                    <a:close/>
                  </a:path>
                </a:pathLst>
              </a:custGeom>
              <a:solidFill>
                <a:srgbClr val="FC9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4738" name="Picture 216">
                <a:extLst>
                  <a:ext uri="{FF2B5EF4-FFF2-40B4-BE49-F238E27FC236}">
                    <a16:creationId xmlns:a16="http://schemas.microsoft.com/office/drawing/2014/main" id="{9BCCCC82-A818-87FF-53A5-205F437402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alphaModFix amt="5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10" y="2265"/>
                <a:ext cx="780" cy="1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39" name="Freeform 217">
                <a:extLst>
                  <a:ext uri="{FF2B5EF4-FFF2-40B4-BE49-F238E27FC236}">
                    <a16:creationId xmlns:a16="http://schemas.microsoft.com/office/drawing/2014/main" id="{304AC316-00FD-575B-CBD7-2F62DA836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915"/>
                <a:ext cx="80" cy="651"/>
              </a:xfrm>
              <a:custGeom>
                <a:avLst/>
                <a:gdLst>
                  <a:gd name="T0" fmla="*/ 27 w 32"/>
                  <a:gd name="T1" fmla="*/ 0 h 244"/>
                  <a:gd name="T2" fmla="*/ 29 w 32"/>
                  <a:gd name="T3" fmla="*/ 40 h 244"/>
                  <a:gd name="T4" fmla="*/ 28 w 32"/>
                  <a:gd name="T5" fmla="*/ 60 h 244"/>
                  <a:gd name="T6" fmla="*/ 27 w 32"/>
                  <a:gd name="T7" fmla="*/ 76 h 244"/>
                  <a:gd name="T8" fmla="*/ 26 w 32"/>
                  <a:gd name="T9" fmla="*/ 81 h 244"/>
                  <a:gd name="T10" fmla="*/ 14 w 32"/>
                  <a:gd name="T11" fmla="*/ 107 h 244"/>
                  <a:gd name="T12" fmla="*/ 8 w 32"/>
                  <a:gd name="T13" fmla="*/ 119 h 244"/>
                  <a:gd name="T14" fmla="*/ 9 w 32"/>
                  <a:gd name="T15" fmla="*/ 155 h 244"/>
                  <a:gd name="T16" fmla="*/ 1 w 32"/>
                  <a:gd name="T17" fmla="*/ 240 h 244"/>
                  <a:gd name="T18" fmla="*/ 0 w 32"/>
                  <a:gd name="T19" fmla="*/ 244 h 244"/>
                  <a:gd name="T20" fmla="*/ 4 w 32"/>
                  <a:gd name="T21" fmla="*/ 242 h 244"/>
                  <a:gd name="T22" fmla="*/ 13 w 32"/>
                  <a:gd name="T23" fmla="*/ 154 h 244"/>
                  <a:gd name="T24" fmla="*/ 11 w 32"/>
                  <a:gd name="T25" fmla="*/ 120 h 244"/>
                  <a:gd name="T26" fmla="*/ 17 w 32"/>
                  <a:gd name="T27" fmla="*/ 109 h 244"/>
                  <a:gd name="T28" fmla="*/ 30 w 32"/>
                  <a:gd name="T29" fmla="*/ 82 h 244"/>
                  <a:gd name="T30" fmla="*/ 31 w 32"/>
                  <a:gd name="T31" fmla="*/ 76 h 244"/>
                  <a:gd name="T32" fmla="*/ 31 w 32"/>
                  <a:gd name="T33" fmla="*/ 61 h 244"/>
                  <a:gd name="T34" fmla="*/ 31 w 32"/>
                  <a:gd name="T35" fmla="*/ 39 h 244"/>
                  <a:gd name="T36" fmla="*/ 27 w 32"/>
                  <a:gd name="T37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44">
                    <a:moveTo>
                      <a:pt x="27" y="0"/>
                    </a:moveTo>
                    <a:cubicBezTo>
                      <a:pt x="29" y="12"/>
                      <a:pt x="29" y="25"/>
                      <a:pt x="29" y="4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5"/>
                      <a:pt x="28" y="71"/>
                      <a:pt x="27" y="76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5"/>
                      <a:pt x="19" y="98"/>
                      <a:pt x="14" y="107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3" y="129"/>
                      <a:pt x="6" y="142"/>
                      <a:pt x="9" y="155"/>
                    </a:cubicBezTo>
                    <a:cubicBezTo>
                      <a:pt x="20" y="200"/>
                      <a:pt x="5" y="238"/>
                      <a:pt x="1" y="240"/>
                    </a:cubicBezTo>
                    <a:cubicBezTo>
                      <a:pt x="0" y="244"/>
                      <a:pt x="0" y="244"/>
                      <a:pt x="0" y="244"/>
                    </a:cubicBezTo>
                    <a:cubicBezTo>
                      <a:pt x="1" y="244"/>
                      <a:pt x="2" y="244"/>
                      <a:pt x="4" y="242"/>
                    </a:cubicBezTo>
                    <a:cubicBezTo>
                      <a:pt x="11" y="236"/>
                      <a:pt x="24" y="199"/>
                      <a:pt x="13" y="154"/>
                    </a:cubicBezTo>
                    <a:cubicBezTo>
                      <a:pt x="10" y="142"/>
                      <a:pt x="7" y="130"/>
                      <a:pt x="11" y="120"/>
                    </a:cubicBezTo>
                    <a:cubicBezTo>
                      <a:pt x="17" y="109"/>
                      <a:pt x="17" y="109"/>
                      <a:pt x="17" y="109"/>
                    </a:cubicBezTo>
                    <a:cubicBezTo>
                      <a:pt x="24" y="96"/>
                      <a:pt x="30" y="86"/>
                      <a:pt x="30" y="82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2" y="71"/>
                      <a:pt x="31" y="67"/>
                      <a:pt x="31" y="6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24"/>
                      <a:pt x="29" y="12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0" name="Freeform 218">
                <a:extLst>
                  <a:ext uri="{FF2B5EF4-FFF2-40B4-BE49-F238E27FC236}">
                    <a16:creationId xmlns:a16="http://schemas.microsoft.com/office/drawing/2014/main" id="{14369165-067C-1383-D7D7-714DB80B9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312"/>
                <a:ext cx="135" cy="176"/>
              </a:xfrm>
              <a:custGeom>
                <a:avLst/>
                <a:gdLst>
                  <a:gd name="T0" fmla="*/ 0 w 54"/>
                  <a:gd name="T1" fmla="*/ 0 h 66"/>
                  <a:gd name="T2" fmla="*/ 7 w 54"/>
                  <a:gd name="T3" fmla="*/ 8 h 66"/>
                  <a:gd name="T4" fmla="*/ 31 w 54"/>
                  <a:gd name="T5" fmla="*/ 36 h 66"/>
                  <a:gd name="T6" fmla="*/ 54 w 54"/>
                  <a:gd name="T7" fmla="*/ 66 h 66"/>
                  <a:gd name="T8" fmla="*/ 32 w 54"/>
                  <a:gd name="T9" fmla="*/ 35 h 66"/>
                  <a:gd name="T10" fmla="*/ 11 w 54"/>
                  <a:gd name="T11" fmla="*/ 9 h 66"/>
                  <a:gd name="T12" fmla="*/ 0 w 54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6">
                    <a:moveTo>
                      <a:pt x="0" y="0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5" y="16"/>
                      <a:pt x="24" y="26"/>
                      <a:pt x="31" y="36"/>
                    </a:cubicBezTo>
                    <a:cubicBezTo>
                      <a:pt x="37" y="45"/>
                      <a:pt x="44" y="55"/>
                      <a:pt x="54" y="66"/>
                    </a:cubicBezTo>
                    <a:cubicBezTo>
                      <a:pt x="44" y="55"/>
                      <a:pt x="38" y="44"/>
                      <a:pt x="32" y="35"/>
                    </a:cubicBezTo>
                    <a:cubicBezTo>
                      <a:pt x="25" y="24"/>
                      <a:pt x="18" y="17"/>
                      <a:pt x="11" y="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pic>
            <p:nvPicPr>
              <p:cNvPr id="4741" name="Picture 219">
                <a:extLst>
                  <a:ext uri="{FF2B5EF4-FFF2-40B4-BE49-F238E27FC236}">
                    <a16:creationId xmlns:a16="http://schemas.microsoft.com/office/drawing/2014/main" id="{0F67EC3A-DC89-BE87-4E2E-C57B147BE9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alphaModFix amt="5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47" y="2225"/>
                <a:ext cx="480" cy="1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42" name="Freeform 220">
                <a:extLst>
                  <a:ext uri="{FF2B5EF4-FFF2-40B4-BE49-F238E27FC236}">
                    <a16:creationId xmlns:a16="http://schemas.microsoft.com/office/drawing/2014/main" id="{001187DE-07B5-2971-17CA-563BF13EA0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9" y="2366"/>
                <a:ext cx="520" cy="1029"/>
              </a:xfrm>
              <a:custGeom>
                <a:avLst/>
                <a:gdLst>
                  <a:gd name="T0" fmla="*/ 142 w 208"/>
                  <a:gd name="T1" fmla="*/ 17 h 386"/>
                  <a:gd name="T2" fmla="*/ 115 w 208"/>
                  <a:gd name="T3" fmla="*/ 23 h 386"/>
                  <a:gd name="T4" fmla="*/ 95 w 208"/>
                  <a:gd name="T5" fmla="*/ 28 h 386"/>
                  <a:gd name="T6" fmla="*/ 78 w 208"/>
                  <a:gd name="T7" fmla="*/ 25 h 386"/>
                  <a:gd name="T8" fmla="*/ 0 w 208"/>
                  <a:gd name="T9" fmla="*/ 4 h 386"/>
                  <a:gd name="T10" fmla="*/ 77 w 208"/>
                  <a:gd name="T11" fmla="*/ 29 h 386"/>
                  <a:gd name="T12" fmla="*/ 95 w 208"/>
                  <a:gd name="T13" fmla="*/ 32 h 386"/>
                  <a:gd name="T14" fmla="*/ 116 w 208"/>
                  <a:gd name="T15" fmla="*/ 27 h 386"/>
                  <a:gd name="T16" fmla="*/ 142 w 208"/>
                  <a:gd name="T17" fmla="*/ 21 h 386"/>
                  <a:gd name="T18" fmla="*/ 145 w 208"/>
                  <a:gd name="T19" fmla="*/ 17 h 386"/>
                  <a:gd name="T20" fmla="*/ 115 w 208"/>
                  <a:gd name="T21" fmla="*/ 222 h 386"/>
                  <a:gd name="T22" fmla="*/ 114 w 208"/>
                  <a:gd name="T23" fmla="*/ 222 h 386"/>
                  <a:gd name="T24" fmla="*/ 126 w 208"/>
                  <a:gd name="T25" fmla="*/ 231 h 386"/>
                  <a:gd name="T26" fmla="*/ 183 w 208"/>
                  <a:gd name="T27" fmla="*/ 294 h 386"/>
                  <a:gd name="T28" fmla="*/ 201 w 208"/>
                  <a:gd name="T29" fmla="*/ 327 h 386"/>
                  <a:gd name="T30" fmla="*/ 208 w 208"/>
                  <a:gd name="T31" fmla="*/ 332 h 386"/>
                  <a:gd name="T32" fmla="*/ 187 w 208"/>
                  <a:gd name="T33" fmla="*/ 292 h 386"/>
                  <a:gd name="T34" fmla="*/ 128 w 208"/>
                  <a:gd name="T35" fmla="*/ 228 h 386"/>
                  <a:gd name="T36" fmla="*/ 117 w 208"/>
                  <a:gd name="T37" fmla="*/ 219 h 386"/>
                  <a:gd name="T38" fmla="*/ 117 w 208"/>
                  <a:gd name="T39" fmla="*/ 219 h 386"/>
                  <a:gd name="T40" fmla="*/ 104 w 208"/>
                  <a:gd name="T41" fmla="*/ 216 h 386"/>
                  <a:gd name="T42" fmla="*/ 112 w 208"/>
                  <a:gd name="T43" fmla="*/ 287 h 386"/>
                  <a:gd name="T44" fmla="*/ 119 w 208"/>
                  <a:gd name="T45" fmla="*/ 293 h 386"/>
                  <a:gd name="T46" fmla="*/ 129 w 208"/>
                  <a:gd name="T47" fmla="*/ 318 h 386"/>
                  <a:gd name="T48" fmla="*/ 130 w 208"/>
                  <a:gd name="T49" fmla="*/ 324 h 386"/>
                  <a:gd name="T50" fmla="*/ 130 w 208"/>
                  <a:gd name="T51" fmla="*/ 325 h 386"/>
                  <a:gd name="T52" fmla="*/ 135 w 208"/>
                  <a:gd name="T53" fmla="*/ 357 h 386"/>
                  <a:gd name="T54" fmla="*/ 151 w 208"/>
                  <a:gd name="T55" fmla="*/ 377 h 386"/>
                  <a:gd name="T56" fmla="*/ 158 w 208"/>
                  <a:gd name="T57" fmla="*/ 380 h 386"/>
                  <a:gd name="T58" fmla="*/ 158 w 208"/>
                  <a:gd name="T59" fmla="*/ 380 h 386"/>
                  <a:gd name="T60" fmla="*/ 169 w 208"/>
                  <a:gd name="T61" fmla="*/ 386 h 386"/>
                  <a:gd name="T62" fmla="*/ 165 w 208"/>
                  <a:gd name="T63" fmla="*/ 380 h 386"/>
                  <a:gd name="T64" fmla="*/ 158 w 208"/>
                  <a:gd name="T65" fmla="*/ 378 h 386"/>
                  <a:gd name="T66" fmla="*/ 152 w 208"/>
                  <a:gd name="T67" fmla="*/ 373 h 386"/>
                  <a:gd name="T68" fmla="*/ 152 w 208"/>
                  <a:gd name="T69" fmla="*/ 373 h 386"/>
                  <a:gd name="T70" fmla="*/ 134 w 208"/>
                  <a:gd name="T71" fmla="*/ 326 h 386"/>
                  <a:gd name="T72" fmla="*/ 132 w 208"/>
                  <a:gd name="T73" fmla="*/ 325 h 386"/>
                  <a:gd name="T74" fmla="*/ 134 w 208"/>
                  <a:gd name="T75" fmla="*/ 324 h 386"/>
                  <a:gd name="T76" fmla="*/ 123 w 208"/>
                  <a:gd name="T77" fmla="*/ 291 h 386"/>
                  <a:gd name="T78" fmla="*/ 103 w 208"/>
                  <a:gd name="T79" fmla="*/ 277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8" h="386">
                    <a:moveTo>
                      <a:pt x="145" y="17"/>
                    </a:moveTo>
                    <a:cubicBezTo>
                      <a:pt x="144" y="17"/>
                      <a:pt x="143" y="17"/>
                      <a:pt x="142" y="17"/>
                    </a:cubicBezTo>
                    <a:cubicBezTo>
                      <a:pt x="138" y="17"/>
                      <a:pt x="134" y="18"/>
                      <a:pt x="129" y="19"/>
                    </a:cubicBezTo>
                    <a:cubicBezTo>
                      <a:pt x="124" y="20"/>
                      <a:pt x="120" y="22"/>
                      <a:pt x="115" y="23"/>
                    </a:cubicBezTo>
                    <a:cubicBezTo>
                      <a:pt x="111" y="24"/>
                      <a:pt x="108" y="25"/>
                      <a:pt x="105" y="26"/>
                    </a:cubicBezTo>
                    <a:cubicBezTo>
                      <a:pt x="102" y="27"/>
                      <a:pt x="99" y="27"/>
                      <a:pt x="95" y="28"/>
                    </a:cubicBezTo>
                    <a:cubicBezTo>
                      <a:pt x="94" y="28"/>
                      <a:pt x="94" y="28"/>
                      <a:pt x="93" y="28"/>
                    </a:cubicBezTo>
                    <a:cubicBezTo>
                      <a:pt x="90" y="28"/>
                      <a:pt x="85" y="27"/>
                      <a:pt x="78" y="25"/>
                    </a:cubicBezTo>
                    <a:cubicBezTo>
                      <a:pt x="58" y="21"/>
                      <a:pt x="27" y="1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7" y="10"/>
                      <a:pt x="37" y="17"/>
                      <a:pt x="54" y="23"/>
                    </a:cubicBezTo>
                    <a:cubicBezTo>
                      <a:pt x="62" y="25"/>
                      <a:pt x="70" y="28"/>
                      <a:pt x="77" y="29"/>
                    </a:cubicBezTo>
                    <a:cubicBezTo>
                      <a:pt x="84" y="31"/>
                      <a:pt x="89" y="32"/>
                      <a:pt x="93" y="32"/>
                    </a:cubicBezTo>
                    <a:cubicBezTo>
                      <a:pt x="94" y="32"/>
                      <a:pt x="95" y="32"/>
                      <a:pt x="95" y="32"/>
                    </a:cubicBezTo>
                    <a:cubicBezTo>
                      <a:pt x="100" y="31"/>
                      <a:pt x="103" y="31"/>
                      <a:pt x="106" y="30"/>
                    </a:cubicBezTo>
                    <a:cubicBezTo>
                      <a:pt x="109" y="29"/>
                      <a:pt x="112" y="28"/>
                      <a:pt x="116" y="27"/>
                    </a:cubicBezTo>
                    <a:cubicBezTo>
                      <a:pt x="121" y="26"/>
                      <a:pt x="126" y="24"/>
                      <a:pt x="130" y="23"/>
                    </a:cubicBezTo>
                    <a:cubicBezTo>
                      <a:pt x="134" y="22"/>
                      <a:pt x="139" y="21"/>
                      <a:pt x="142" y="21"/>
                    </a:cubicBezTo>
                    <a:cubicBezTo>
                      <a:pt x="143" y="21"/>
                      <a:pt x="144" y="21"/>
                      <a:pt x="144" y="21"/>
                    </a:cubicBezTo>
                    <a:cubicBezTo>
                      <a:pt x="145" y="17"/>
                      <a:pt x="145" y="17"/>
                      <a:pt x="145" y="17"/>
                    </a:cubicBezTo>
                    <a:moveTo>
                      <a:pt x="104" y="216"/>
                    </a:moveTo>
                    <a:cubicBezTo>
                      <a:pt x="115" y="222"/>
                      <a:pt x="115" y="222"/>
                      <a:pt x="115" y="222"/>
                    </a:cubicBezTo>
                    <a:cubicBezTo>
                      <a:pt x="116" y="220"/>
                      <a:pt x="116" y="220"/>
                      <a:pt x="116" y="220"/>
                    </a:cubicBezTo>
                    <a:cubicBezTo>
                      <a:pt x="114" y="222"/>
                      <a:pt x="114" y="222"/>
                      <a:pt x="114" y="222"/>
                    </a:cubicBezTo>
                    <a:cubicBezTo>
                      <a:pt x="116" y="224"/>
                      <a:pt x="118" y="225"/>
                      <a:pt x="120" y="226"/>
                    </a:cubicBezTo>
                    <a:cubicBezTo>
                      <a:pt x="121" y="227"/>
                      <a:pt x="123" y="228"/>
                      <a:pt x="126" y="231"/>
                    </a:cubicBezTo>
                    <a:cubicBezTo>
                      <a:pt x="137" y="241"/>
                      <a:pt x="150" y="252"/>
                      <a:pt x="160" y="263"/>
                    </a:cubicBezTo>
                    <a:cubicBezTo>
                      <a:pt x="171" y="273"/>
                      <a:pt x="179" y="284"/>
                      <a:pt x="183" y="294"/>
                    </a:cubicBezTo>
                    <a:cubicBezTo>
                      <a:pt x="186" y="301"/>
                      <a:pt x="191" y="309"/>
                      <a:pt x="195" y="317"/>
                    </a:cubicBezTo>
                    <a:cubicBezTo>
                      <a:pt x="198" y="321"/>
                      <a:pt x="200" y="324"/>
                      <a:pt x="201" y="327"/>
                    </a:cubicBezTo>
                    <a:cubicBezTo>
                      <a:pt x="203" y="330"/>
                      <a:pt x="204" y="332"/>
                      <a:pt x="204" y="333"/>
                    </a:cubicBezTo>
                    <a:cubicBezTo>
                      <a:pt x="208" y="332"/>
                      <a:pt x="208" y="332"/>
                      <a:pt x="208" y="332"/>
                    </a:cubicBezTo>
                    <a:cubicBezTo>
                      <a:pt x="208" y="331"/>
                      <a:pt x="206" y="328"/>
                      <a:pt x="205" y="325"/>
                    </a:cubicBezTo>
                    <a:cubicBezTo>
                      <a:pt x="200" y="316"/>
                      <a:pt x="191" y="302"/>
                      <a:pt x="187" y="292"/>
                    </a:cubicBezTo>
                    <a:cubicBezTo>
                      <a:pt x="183" y="282"/>
                      <a:pt x="174" y="271"/>
                      <a:pt x="163" y="260"/>
                    </a:cubicBezTo>
                    <a:cubicBezTo>
                      <a:pt x="152" y="249"/>
                      <a:pt x="140" y="238"/>
                      <a:pt x="128" y="228"/>
                    </a:cubicBezTo>
                    <a:cubicBezTo>
                      <a:pt x="126" y="225"/>
                      <a:pt x="124" y="224"/>
                      <a:pt x="122" y="223"/>
                    </a:cubicBezTo>
                    <a:cubicBezTo>
                      <a:pt x="120" y="222"/>
                      <a:pt x="119" y="221"/>
                      <a:pt x="117" y="219"/>
                    </a:cubicBezTo>
                    <a:cubicBezTo>
                      <a:pt x="117" y="219"/>
                      <a:pt x="117" y="219"/>
                      <a:pt x="117" y="219"/>
                    </a:cubicBezTo>
                    <a:cubicBezTo>
                      <a:pt x="117" y="219"/>
                      <a:pt x="117" y="219"/>
                      <a:pt x="117" y="219"/>
                    </a:cubicBezTo>
                    <a:cubicBezTo>
                      <a:pt x="106" y="213"/>
                      <a:pt x="106" y="213"/>
                      <a:pt x="106" y="213"/>
                    </a:cubicBezTo>
                    <a:cubicBezTo>
                      <a:pt x="104" y="216"/>
                      <a:pt x="104" y="216"/>
                      <a:pt x="104" y="216"/>
                    </a:cubicBezTo>
                    <a:moveTo>
                      <a:pt x="102" y="281"/>
                    </a:moveTo>
                    <a:cubicBezTo>
                      <a:pt x="105" y="283"/>
                      <a:pt x="109" y="285"/>
                      <a:pt x="112" y="287"/>
                    </a:cubicBezTo>
                    <a:cubicBezTo>
                      <a:pt x="114" y="288"/>
                      <a:pt x="116" y="290"/>
                      <a:pt x="117" y="291"/>
                    </a:cubicBezTo>
                    <a:cubicBezTo>
                      <a:pt x="118" y="292"/>
                      <a:pt x="119" y="293"/>
                      <a:pt x="119" y="293"/>
                    </a:cubicBezTo>
                    <a:cubicBezTo>
                      <a:pt x="122" y="299"/>
                      <a:pt x="124" y="305"/>
                      <a:pt x="126" y="311"/>
                    </a:cubicBezTo>
                    <a:cubicBezTo>
                      <a:pt x="127" y="314"/>
                      <a:pt x="128" y="316"/>
                      <a:pt x="129" y="318"/>
                    </a:cubicBezTo>
                    <a:cubicBezTo>
                      <a:pt x="129" y="321"/>
                      <a:pt x="130" y="322"/>
                      <a:pt x="130" y="324"/>
                    </a:cubicBezTo>
                    <a:cubicBezTo>
                      <a:pt x="130" y="324"/>
                      <a:pt x="130" y="324"/>
                      <a:pt x="130" y="324"/>
                    </a:cubicBezTo>
                    <a:cubicBezTo>
                      <a:pt x="130" y="324"/>
                      <a:pt x="130" y="324"/>
                      <a:pt x="130" y="324"/>
                    </a:cubicBezTo>
                    <a:cubicBezTo>
                      <a:pt x="130" y="325"/>
                      <a:pt x="130" y="325"/>
                      <a:pt x="130" y="325"/>
                    </a:cubicBezTo>
                    <a:cubicBezTo>
                      <a:pt x="130" y="325"/>
                      <a:pt x="130" y="325"/>
                      <a:pt x="130" y="326"/>
                    </a:cubicBezTo>
                    <a:cubicBezTo>
                      <a:pt x="130" y="337"/>
                      <a:pt x="132" y="348"/>
                      <a:pt x="135" y="357"/>
                    </a:cubicBezTo>
                    <a:cubicBezTo>
                      <a:pt x="139" y="366"/>
                      <a:pt x="144" y="373"/>
                      <a:pt x="151" y="377"/>
                    </a:cubicBezTo>
                    <a:cubicBezTo>
                      <a:pt x="151" y="377"/>
                      <a:pt x="151" y="377"/>
                      <a:pt x="151" y="377"/>
                    </a:cubicBezTo>
                    <a:cubicBezTo>
                      <a:pt x="151" y="377"/>
                      <a:pt x="151" y="377"/>
                      <a:pt x="151" y="377"/>
                    </a:cubicBezTo>
                    <a:cubicBezTo>
                      <a:pt x="158" y="380"/>
                      <a:pt x="158" y="380"/>
                      <a:pt x="158" y="380"/>
                    </a:cubicBezTo>
                    <a:cubicBezTo>
                      <a:pt x="158" y="380"/>
                      <a:pt x="158" y="380"/>
                      <a:pt x="158" y="380"/>
                    </a:cubicBezTo>
                    <a:cubicBezTo>
                      <a:pt x="158" y="380"/>
                      <a:pt x="158" y="380"/>
                      <a:pt x="158" y="380"/>
                    </a:cubicBezTo>
                    <a:cubicBezTo>
                      <a:pt x="160" y="381"/>
                      <a:pt x="161" y="382"/>
                      <a:pt x="163" y="383"/>
                    </a:cubicBezTo>
                    <a:cubicBezTo>
                      <a:pt x="165" y="384"/>
                      <a:pt x="166" y="385"/>
                      <a:pt x="169" y="386"/>
                    </a:cubicBezTo>
                    <a:cubicBezTo>
                      <a:pt x="171" y="383"/>
                      <a:pt x="171" y="383"/>
                      <a:pt x="171" y="383"/>
                    </a:cubicBezTo>
                    <a:cubicBezTo>
                      <a:pt x="169" y="382"/>
                      <a:pt x="167" y="381"/>
                      <a:pt x="165" y="380"/>
                    </a:cubicBezTo>
                    <a:cubicBezTo>
                      <a:pt x="163" y="378"/>
                      <a:pt x="162" y="377"/>
                      <a:pt x="159" y="376"/>
                    </a:cubicBezTo>
                    <a:cubicBezTo>
                      <a:pt x="158" y="378"/>
                      <a:pt x="158" y="378"/>
                      <a:pt x="158" y="378"/>
                    </a:cubicBezTo>
                    <a:cubicBezTo>
                      <a:pt x="159" y="376"/>
                      <a:pt x="159" y="376"/>
                      <a:pt x="159" y="376"/>
                    </a:cubicBezTo>
                    <a:cubicBezTo>
                      <a:pt x="152" y="373"/>
                      <a:pt x="152" y="373"/>
                      <a:pt x="152" y="373"/>
                    </a:cubicBezTo>
                    <a:cubicBezTo>
                      <a:pt x="152" y="375"/>
                      <a:pt x="152" y="375"/>
                      <a:pt x="152" y="375"/>
                    </a:cubicBezTo>
                    <a:cubicBezTo>
                      <a:pt x="152" y="373"/>
                      <a:pt x="152" y="373"/>
                      <a:pt x="152" y="373"/>
                    </a:cubicBezTo>
                    <a:cubicBezTo>
                      <a:pt x="147" y="371"/>
                      <a:pt x="143" y="364"/>
                      <a:pt x="139" y="355"/>
                    </a:cubicBezTo>
                    <a:cubicBezTo>
                      <a:pt x="136" y="347"/>
                      <a:pt x="134" y="336"/>
                      <a:pt x="134" y="326"/>
                    </a:cubicBezTo>
                    <a:cubicBezTo>
                      <a:pt x="134" y="326"/>
                      <a:pt x="134" y="325"/>
                      <a:pt x="134" y="325"/>
                    </a:cubicBezTo>
                    <a:cubicBezTo>
                      <a:pt x="132" y="325"/>
                      <a:pt x="132" y="325"/>
                      <a:pt x="132" y="325"/>
                    </a:cubicBezTo>
                    <a:cubicBezTo>
                      <a:pt x="134" y="325"/>
                      <a:pt x="134" y="325"/>
                      <a:pt x="134" y="325"/>
                    </a:cubicBezTo>
                    <a:cubicBezTo>
                      <a:pt x="134" y="325"/>
                      <a:pt x="134" y="324"/>
                      <a:pt x="134" y="324"/>
                    </a:cubicBezTo>
                    <a:cubicBezTo>
                      <a:pt x="134" y="322"/>
                      <a:pt x="133" y="320"/>
                      <a:pt x="133" y="317"/>
                    </a:cubicBezTo>
                    <a:cubicBezTo>
                      <a:pt x="131" y="310"/>
                      <a:pt x="127" y="300"/>
                      <a:pt x="123" y="291"/>
                    </a:cubicBezTo>
                    <a:cubicBezTo>
                      <a:pt x="122" y="290"/>
                      <a:pt x="121" y="289"/>
                      <a:pt x="120" y="288"/>
                    </a:cubicBezTo>
                    <a:cubicBezTo>
                      <a:pt x="115" y="284"/>
                      <a:pt x="109" y="280"/>
                      <a:pt x="103" y="277"/>
                    </a:cubicBezTo>
                    <a:cubicBezTo>
                      <a:pt x="102" y="281"/>
                      <a:pt x="102" y="281"/>
                      <a:pt x="102" y="28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3" name="Freeform 221">
                <a:extLst>
                  <a:ext uri="{FF2B5EF4-FFF2-40B4-BE49-F238E27FC236}">
                    <a16:creationId xmlns:a16="http://schemas.microsoft.com/office/drawing/2014/main" id="{7183F762-220A-02C8-DE1C-E0D728250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918"/>
                <a:ext cx="150" cy="138"/>
              </a:xfrm>
              <a:custGeom>
                <a:avLst/>
                <a:gdLst>
                  <a:gd name="T0" fmla="*/ 58 w 60"/>
                  <a:gd name="T1" fmla="*/ 48 h 52"/>
                  <a:gd name="T2" fmla="*/ 43 w 60"/>
                  <a:gd name="T3" fmla="*/ 43 h 52"/>
                  <a:gd name="T4" fmla="*/ 38 w 60"/>
                  <a:gd name="T5" fmla="*/ 39 h 52"/>
                  <a:gd name="T6" fmla="*/ 35 w 60"/>
                  <a:gd name="T7" fmla="*/ 32 h 52"/>
                  <a:gd name="T8" fmla="*/ 29 w 60"/>
                  <a:gd name="T9" fmla="*/ 18 h 52"/>
                  <a:gd name="T10" fmla="*/ 19 w 60"/>
                  <a:gd name="T11" fmla="*/ 9 h 52"/>
                  <a:gd name="T12" fmla="*/ 19 w 60"/>
                  <a:gd name="T13" fmla="*/ 9 h 52"/>
                  <a:gd name="T14" fmla="*/ 16 w 60"/>
                  <a:gd name="T15" fmla="*/ 7 h 52"/>
                  <a:gd name="T16" fmla="*/ 16 w 60"/>
                  <a:gd name="T17" fmla="*/ 7 h 52"/>
                  <a:gd name="T18" fmla="*/ 3 w 60"/>
                  <a:gd name="T19" fmla="*/ 0 h 52"/>
                  <a:gd name="T20" fmla="*/ 1 w 60"/>
                  <a:gd name="T21" fmla="*/ 0 h 52"/>
                  <a:gd name="T22" fmla="*/ 0 w 60"/>
                  <a:gd name="T23" fmla="*/ 2 h 52"/>
                  <a:gd name="T24" fmla="*/ 0 w 60"/>
                  <a:gd name="T25" fmla="*/ 4 h 52"/>
                  <a:gd name="T26" fmla="*/ 1 w 60"/>
                  <a:gd name="T27" fmla="*/ 6 h 52"/>
                  <a:gd name="T28" fmla="*/ 4 w 60"/>
                  <a:gd name="T29" fmla="*/ 4 h 52"/>
                  <a:gd name="T30" fmla="*/ 4 w 60"/>
                  <a:gd name="T31" fmla="*/ 2 h 52"/>
                  <a:gd name="T32" fmla="*/ 2 w 60"/>
                  <a:gd name="T33" fmla="*/ 2 h 52"/>
                  <a:gd name="T34" fmla="*/ 1 w 60"/>
                  <a:gd name="T35" fmla="*/ 3 h 52"/>
                  <a:gd name="T36" fmla="*/ 14 w 60"/>
                  <a:gd name="T37" fmla="*/ 11 h 52"/>
                  <a:gd name="T38" fmla="*/ 15 w 60"/>
                  <a:gd name="T39" fmla="*/ 9 h 52"/>
                  <a:gd name="T40" fmla="*/ 14 w 60"/>
                  <a:gd name="T41" fmla="*/ 11 h 52"/>
                  <a:gd name="T42" fmla="*/ 17 w 60"/>
                  <a:gd name="T43" fmla="*/ 12 h 52"/>
                  <a:gd name="T44" fmla="*/ 17 w 60"/>
                  <a:gd name="T45" fmla="*/ 12 h 52"/>
                  <a:gd name="T46" fmla="*/ 26 w 60"/>
                  <a:gd name="T47" fmla="*/ 20 h 52"/>
                  <a:gd name="T48" fmla="*/ 31 w 60"/>
                  <a:gd name="T49" fmla="*/ 32 h 52"/>
                  <a:gd name="T50" fmla="*/ 34 w 60"/>
                  <a:gd name="T51" fmla="*/ 41 h 52"/>
                  <a:gd name="T52" fmla="*/ 45 w 60"/>
                  <a:gd name="T53" fmla="*/ 48 h 52"/>
                  <a:gd name="T54" fmla="*/ 57 w 60"/>
                  <a:gd name="T55" fmla="*/ 52 h 52"/>
                  <a:gd name="T56" fmla="*/ 59 w 60"/>
                  <a:gd name="T57" fmla="*/ 50 h 52"/>
                  <a:gd name="T58" fmla="*/ 58 w 60"/>
                  <a:gd name="T59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52">
                    <a:moveTo>
                      <a:pt x="58" y="48"/>
                    </a:moveTo>
                    <a:cubicBezTo>
                      <a:pt x="53" y="47"/>
                      <a:pt x="47" y="45"/>
                      <a:pt x="43" y="43"/>
                    </a:cubicBezTo>
                    <a:cubicBezTo>
                      <a:pt x="41" y="42"/>
                      <a:pt x="39" y="40"/>
                      <a:pt x="38" y="39"/>
                    </a:cubicBezTo>
                    <a:cubicBezTo>
                      <a:pt x="36" y="37"/>
                      <a:pt x="36" y="35"/>
                      <a:pt x="35" y="32"/>
                    </a:cubicBezTo>
                    <a:cubicBezTo>
                      <a:pt x="35" y="27"/>
                      <a:pt x="33" y="22"/>
                      <a:pt x="29" y="18"/>
                    </a:cubicBezTo>
                    <a:cubicBezTo>
                      <a:pt x="26" y="14"/>
                      <a:pt x="22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2" y="5"/>
                      <a:pt x="7" y="3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10" y="9"/>
                      <a:pt x="14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20" y="13"/>
                      <a:pt x="23" y="17"/>
                      <a:pt x="26" y="20"/>
                    </a:cubicBezTo>
                    <a:cubicBezTo>
                      <a:pt x="29" y="24"/>
                      <a:pt x="31" y="28"/>
                      <a:pt x="31" y="32"/>
                    </a:cubicBezTo>
                    <a:cubicBezTo>
                      <a:pt x="32" y="36"/>
                      <a:pt x="33" y="39"/>
                      <a:pt x="34" y="41"/>
                    </a:cubicBezTo>
                    <a:cubicBezTo>
                      <a:pt x="37" y="44"/>
                      <a:pt x="41" y="47"/>
                      <a:pt x="45" y="48"/>
                    </a:cubicBezTo>
                    <a:cubicBezTo>
                      <a:pt x="49" y="50"/>
                      <a:pt x="53" y="51"/>
                      <a:pt x="57" y="52"/>
                    </a:cubicBezTo>
                    <a:cubicBezTo>
                      <a:pt x="58" y="52"/>
                      <a:pt x="59" y="51"/>
                      <a:pt x="59" y="50"/>
                    </a:cubicBezTo>
                    <a:cubicBezTo>
                      <a:pt x="60" y="49"/>
                      <a:pt x="59" y="48"/>
                      <a:pt x="58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4" name="Freeform 222">
                <a:extLst>
                  <a:ext uri="{FF2B5EF4-FFF2-40B4-BE49-F238E27FC236}">
                    <a16:creationId xmlns:a16="http://schemas.microsoft.com/office/drawing/2014/main" id="{1FC40146-4AD4-A817-BCF9-12506B14B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291"/>
                <a:ext cx="270" cy="1045"/>
              </a:xfrm>
              <a:custGeom>
                <a:avLst/>
                <a:gdLst>
                  <a:gd name="T0" fmla="*/ 96 w 108"/>
                  <a:gd name="T1" fmla="*/ 1 h 392"/>
                  <a:gd name="T2" fmla="*/ 102 w 108"/>
                  <a:gd name="T3" fmla="*/ 26 h 392"/>
                  <a:gd name="T4" fmla="*/ 105 w 108"/>
                  <a:gd name="T5" fmla="*/ 33 h 392"/>
                  <a:gd name="T6" fmla="*/ 95 w 108"/>
                  <a:gd name="T7" fmla="*/ 69 h 392"/>
                  <a:gd name="T8" fmla="*/ 93 w 108"/>
                  <a:gd name="T9" fmla="*/ 72 h 392"/>
                  <a:gd name="T10" fmla="*/ 79 w 108"/>
                  <a:gd name="T11" fmla="*/ 96 h 392"/>
                  <a:gd name="T12" fmla="*/ 71 w 108"/>
                  <a:gd name="T13" fmla="*/ 133 h 392"/>
                  <a:gd name="T14" fmla="*/ 63 w 108"/>
                  <a:gd name="T15" fmla="*/ 150 h 392"/>
                  <a:gd name="T16" fmla="*/ 51 w 108"/>
                  <a:gd name="T17" fmla="*/ 166 h 392"/>
                  <a:gd name="T18" fmla="*/ 50 w 108"/>
                  <a:gd name="T19" fmla="*/ 168 h 392"/>
                  <a:gd name="T20" fmla="*/ 31 w 108"/>
                  <a:gd name="T21" fmla="*/ 206 h 392"/>
                  <a:gd name="T22" fmla="*/ 26 w 108"/>
                  <a:gd name="T23" fmla="*/ 221 h 392"/>
                  <a:gd name="T24" fmla="*/ 21 w 108"/>
                  <a:gd name="T25" fmla="*/ 233 h 392"/>
                  <a:gd name="T26" fmla="*/ 15 w 108"/>
                  <a:gd name="T27" fmla="*/ 266 h 392"/>
                  <a:gd name="T28" fmla="*/ 12 w 108"/>
                  <a:gd name="T29" fmla="*/ 278 h 392"/>
                  <a:gd name="T30" fmla="*/ 9 w 108"/>
                  <a:gd name="T31" fmla="*/ 336 h 392"/>
                  <a:gd name="T32" fmla="*/ 21 w 108"/>
                  <a:gd name="T33" fmla="*/ 350 h 392"/>
                  <a:gd name="T34" fmla="*/ 26 w 108"/>
                  <a:gd name="T35" fmla="*/ 357 h 392"/>
                  <a:gd name="T36" fmla="*/ 26 w 108"/>
                  <a:gd name="T37" fmla="*/ 367 h 392"/>
                  <a:gd name="T38" fmla="*/ 37 w 108"/>
                  <a:gd name="T39" fmla="*/ 392 h 392"/>
                  <a:gd name="T40" fmla="*/ 39 w 108"/>
                  <a:gd name="T41" fmla="*/ 388 h 392"/>
                  <a:gd name="T42" fmla="*/ 30 w 108"/>
                  <a:gd name="T43" fmla="*/ 367 h 392"/>
                  <a:gd name="T44" fmla="*/ 30 w 108"/>
                  <a:gd name="T45" fmla="*/ 357 h 392"/>
                  <a:gd name="T46" fmla="*/ 23 w 108"/>
                  <a:gd name="T47" fmla="*/ 347 h 392"/>
                  <a:gd name="T48" fmla="*/ 12 w 108"/>
                  <a:gd name="T49" fmla="*/ 335 h 392"/>
                  <a:gd name="T50" fmla="*/ 16 w 108"/>
                  <a:gd name="T51" fmla="*/ 279 h 392"/>
                  <a:gd name="T52" fmla="*/ 19 w 108"/>
                  <a:gd name="T53" fmla="*/ 266 h 392"/>
                  <a:gd name="T54" fmla="*/ 25 w 108"/>
                  <a:gd name="T55" fmla="*/ 234 h 392"/>
                  <a:gd name="T56" fmla="*/ 29 w 108"/>
                  <a:gd name="T57" fmla="*/ 223 h 392"/>
                  <a:gd name="T58" fmla="*/ 35 w 108"/>
                  <a:gd name="T59" fmla="*/ 206 h 392"/>
                  <a:gd name="T60" fmla="*/ 53 w 108"/>
                  <a:gd name="T61" fmla="*/ 170 h 392"/>
                  <a:gd name="T62" fmla="*/ 55 w 108"/>
                  <a:gd name="T63" fmla="*/ 168 h 392"/>
                  <a:gd name="T64" fmla="*/ 66 w 108"/>
                  <a:gd name="T65" fmla="*/ 153 h 392"/>
                  <a:gd name="T66" fmla="*/ 73 w 108"/>
                  <a:gd name="T67" fmla="*/ 130 h 392"/>
                  <a:gd name="T68" fmla="*/ 82 w 108"/>
                  <a:gd name="T69" fmla="*/ 95 h 392"/>
                  <a:gd name="T70" fmla="*/ 97 w 108"/>
                  <a:gd name="T71" fmla="*/ 74 h 392"/>
                  <a:gd name="T72" fmla="*/ 98 w 108"/>
                  <a:gd name="T73" fmla="*/ 71 h 392"/>
                  <a:gd name="T74" fmla="*/ 106 w 108"/>
                  <a:gd name="T75" fmla="*/ 33 h 392"/>
                  <a:gd name="T76" fmla="*/ 105 w 108"/>
                  <a:gd name="T77" fmla="*/ 26 h 392"/>
                  <a:gd name="T78" fmla="*/ 96 w 108"/>
                  <a:gd name="T79" fmla="*/ 0 h 392"/>
                  <a:gd name="T80" fmla="*/ 96 w 108"/>
                  <a:gd name="T81" fmla="*/ 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8" h="392">
                    <a:moveTo>
                      <a:pt x="96" y="1"/>
                    </a:moveTo>
                    <a:cubicBezTo>
                      <a:pt x="98" y="9"/>
                      <a:pt x="100" y="19"/>
                      <a:pt x="102" y="26"/>
                    </a:cubicBezTo>
                    <a:cubicBezTo>
                      <a:pt x="105" y="33"/>
                      <a:pt x="105" y="33"/>
                      <a:pt x="105" y="33"/>
                    </a:cubicBezTo>
                    <a:cubicBezTo>
                      <a:pt x="106" y="39"/>
                      <a:pt x="98" y="63"/>
                      <a:pt x="95" y="69"/>
                    </a:cubicBezTo>
                    <a:cubicBezTo>
                      <a:pt x="93" y="72"/>
                      <a:pt x="93" y="72"/>
                      <a:pt x="93" y="72"/>
                    </a:cubicBezTo>
                    <a:cubicBezTo>
                      <a:pt x="89" y="81"/>
                      <a:pt x="85" y="88"/>
                      <a:pt x="79" y="96"/>
                    </a:cubicBezTo>
                    <a:cubicBezTo>
                      <a:pt x="68" y="111"/>
                      <a:pt x="68" y="119"/>
                      <a:pt x="71" y="133"/>
                    </a:cubicBezTo>
                    <a:cubicBezTo>
                      <a:pt x="72" y="140"/>
                      <a:pt x="68" y="144"/>
                      <a:pt x="63" y="150"/>
                    </a:cubicBezTo>
                    <a:cubicBezTo>
                      <a:pt x="59" y="154"/>
                      <a:pt x="54" y="159"/>
                      <a:pt x="51" y="166"/>
                    </a:cubicBezTo>
                    <a:cubicBezTo>
                      <a:pt x="50" y="168"/>
                      <a:pt x="50" y="168"/>
                      <a:pt x="50" y="168"/>
                    </a:cubicBezTo>
                    <a:cubicBezTo>
                      <a:pt x="46" y="173"/>
                      <a:pt x="31" y="191"/>
                      <a:pt x="31" y="206"/>
                    </a:cubicBezTo>
                    <a:cubicBezTo>
                      <a:pt x="31" y="212"/>
                      <a:pt x="28" y="216"/>
                      <a:pt x="26" y="221"/>
                    </a:cubicBezTo>
                    <a:cubicBezTo>
                      <a:pt x="24" y="225"/>
                      <a:pt x="22" y="228"/>
                      <a:pt x="21" y="233"/>
                    </a:cubicBezTo>
                    <a:cubicBezTo>
                      <a:pt x="18" y="246"/>
                      <a:pt x="14" y="257"/>
                      <a:pt x="15" y="266"/>
                    </a:cubicBezTo>
                    <a:cubicBezTo>
                      <a:pt x="16" y="270"/>
                      <a:pt x="14" y="274"/>
                      <a:pt x="12" y="278"/>
                    </a:cubicBezTo>
                    <a:cubicBezTo>
                      <a:pt x="9" y="286"/>
                      <a:pt x="0" y="320"/>
                      <a:pt x="9" y="336"/>
                    </a:cubicBezTo>
                    <a:cubicBezTo>
                      <a:pt x="12" y="344"/>
                      <a:pt x="17" y="347"/>
                      <a:pt x="21" y="350"/>
                    </a:cubicBezTo>
                    <a:cubicBezTo>
                      <a:pt x="24" y="353"/>
                      <a:pt x="26" y="354"/>
                      <a:pt x="26" y="357"/>
                    </a:cubicBezTo>
                    <a:cubicBezTo>
                      <a:pt x="26" y="367"/>
                      <a:pt x="26" y="367"/>
                      <a:pt x="26" y="367"/>
                    </a:cubicBezTo>
                    <a:cubicBezTo>
                      <a:pt x="27" y="380"/>
                      <a:pt x="29" y="386"/>
                      <a:pt x="37" y="392"/>
                    </a:cubicBezTo>
                    <a:cubicBezTo>
                      <a:pt x="39" y="388"/>
                      <a:pt x="39" y="388"/>
                      <a:pt x="39" y="388"/>
                    </a:cubicBezTo>
                    <a:cubicBezTo>
                      <a:pt x="32" y="384"/>
                      <a:pt x="31" y="379"/>
                      <a:pt x="30" y="367"/>
                    </a:cubicBezTo>
                    <a:cubicBezTo>
                      <a:pt x="30" y="357"/>
                      <a:pt x="30" y="357"/>
                      <a:pt x="30" y="357"/>
                    </a:cubicBezTo>
                    <a:cubicBezTo>
                      <a:pt x="30" y="352"/>
                      <a:pt x="27" y="349"/>
                      <a:pt x="23" y="347"/>
                    </a:cubicBezTo>
                    <a:cubicBezTo>
                      <a:pt x="20" y="344"/>
                      <a:pt x="16" y="341"/>
                      <a:pt x="12" y="335"/>
                    </a:cubicBezTo>
                    <a:cubicBezTo>
                      <a:pt x="5" y="320"/>
                      <a:pt x="12" y="289"/>
                      <a:pt x="16" y="279"/>
                    </a:cubicBezTo>
                    <a:cubicBezTo>
                      <a:pt x="18" y="275"/>
                      <a:pt x="20" y="271"/>
                      <a:pt x="19" y="266"/>
                    </a:cubicBezTo>
                    <a:cubicBezTo>
                      <a:pt x="19" y="257"/>
                      <a:pt x="21" y="246"/>
                      <a:pt x="25" y="234"/>
                    </a:cubicBezTo>
                    <a:cubicBezTo>
                      <a:pt x="26" y="230"/>
                      <a:pt x="28" y="226"/>
                      <a:pt x="29" y="223"/>
                    </a:cubicBezTo>
                    <a:cubicBezTo>
                      <a:pt x="32" y="217"/>
                      <a:pt x="34" y="213"/>
                      <a:pt x="35" y="206"/>
                    </a:cubicBezTo>
                    <a:cubicBezTo>
                      <a:pt x="35" y="197"/>
                      <a:pt x="41" y="185"/>
                      <a:pt x="53" y="170"/>
                    </a:cubicBezTo>
                    <a:cubicBezTo>
                      <a:pt x="55" y="168"/>
                      <a:pt x="55" y="168"/>
                      <a:pt x="55" y="168"/>
                    </a:cubicBezTo>
                    <a:cubicBezTo>
                      <a:pt x="58" y="161"/>
                      <a:pt x="62" y="157"/>
                      <a:pt x="66" y="153"/>
                    </a:cubicBezTo>
                    <a:cubicBezTo>
                      <a:pt x="71" y="147"/>
                      <a:pt x="75" y="140"/>
                      <a:pt x="73" y="130"/>
                    </a:cubicBezTo>
                    <a:cubicBezTo>
                      <a:pt x="70" y="117"/>
                      <a:pt x="72" y="110"/>
                      <a:pt x="82" y="95"/>
                    </a:cubicBezTo>
                    <a:cubicBezTo>
                      <a:pt x="88" y="87"/>
                      <a:pt x="92" y="83"/>
                      <a:pt x="97" y="74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102" y="63"/>
                      <a:pt x="108" y="38"/>
                      <a:pt x="106" y="33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2" y="19"/>
                      <a:pt x="98" y="8"/>
                      <a:pt x="96" y="0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5" name="Freeform 223">
                <a:extLst>
                  <a:ext uri="{FF2B5EF4-FFF2-40B4-BE49-F238E27FC236}">
                    <a16:creationId xmlns:a16="http://schemas.microsoft.com/office/drawing/2014/main" id="{F9B84D90-39C2-B6D9-79DB-0ACDEF5BF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763"/>
                <a:ext cx="277" cy="683"/>
              </a:xfrm>
              <a:custGeom>
                <a:avLst/>
                <a:gdLst>
                  <a:gd name="T0" fmla="*/ 101 w 111"/>
                  <a:gd name="T1" fmla="*/ 247 h 256"/>
                  <a:gd name="T2" fmla="*/ 111 w 111"/>
                  <a:gd name="T3" fmla="*/ 216 h 256"/>
                  <a:gd name="T4" fmla="*/ 107 w 111"/>
                  <a:gd name="T5" fmla="*/ 205 h 256"/>
                  <a:gd name="T6" fmla="*/ 106 w 111"/>
                  <a:gd name="T7" fmla="*/ 198 h 256"/>
                  <a:gd name="T8" fmla="*/ 96 w 111"/>
                  <a:gd name="T9" fmla="*/ 195 h 256"/>
                  <a:gd name="T10" fmla="*/ 87 w 111"/>
                  <a:gd name="T11" fmla="*/ 193 h 256"/>
                  <a:gd name="T12" fmla="*/ 87 w 111"/>
                  <a:gd name="T13" fmla="*/ 193 h 256"/>
                  <a:gd name="T14" fmla="*/ 77 w 111"/>
                  <a:gd name="T15" fmla="*/ 184 h 256"/>
                  <a:gd name="T16" fmla="*/ 76 w 111"/>
                  <a:gd name="T17" fmla="*/ 169 h 256"/>
                  <a:gd name="T18" fmla="*/ 76 w 111"/>
                  <a:gd name="T19" fmla="*/ 168 h 256"/>
                  <a:gd name="T20" fmla="*/ 76 w 111"/>
                  <a:gd name="T21" fmla="*/ 162 h 256"/>
                  <a:gd name="T22" fmla="*/ 60 w 111"/>
                  <a:gd name="T23" fmla="*/ 126 h 256"/>
                  <a:gd name="T24" fmla="*/ 32 w 111"/>
                  <a:gd name="T25" fmla="*/ 78 h 256"/>
                  <a:gd name="T26" fmla="*/ 34 w 111"/>
                  <a:gd name="T27" fmla="*/ 61 h 256"/>
                  <a:gd name="T28" fmla="*/ 34 w 111"/>
                  <a:gd name="T29" fmla="*/ 61 h 256"/>
                  <a:gd name="T30" fmla="*/ 33 w 111"/>
                  <a:gd name="T31" fmla="*/ 41 h 256"/>
                  <a:gd name="T32" fmla="*/ 11 w 111"/>
                  <a:gd name="T33" fmla="*/ 19 h 256"/>
                  <a:gd name="T34" fmla="*/ 2 w 111"/>
                  <a:gd name="T35" fmla="*/ 0 h 256"/>
                  <a:gd name="T36" fmla="*/ 7 w 111"/>
                  <a:gd name="T37" fmla="*/ 21 h 256"/>
                  <a:gd name="T38" fmla="*/ 29 w 111"/>
                  <a:gd name="T39" fmla="*/ 42 h 256"/>
                  <a:gd name="T40" fmla="*/ 30 w 111"/>
                  <a:gd name="T41" fmla="*/ 61 h 256"/>
                  <a:gd name="T42" fmla="*/ 30 w 111"/>
                  <a:gd name="T43" fmla="*/ 78 h 256"/>
                  <a:gd name="T44" fmla="*/ 58 w 111"/>
                  <a:gd name="T45" fmla="*/ 129 h 256"/>
                  <a:gd name="T46" fmla="*/ 72 w 111"/>
                  <a:gd name="T47" fmla="*/ 162 h 256"/>
                  <a:gd name="T48" fmla="*/ 72 w 111"/>
                  <a:gd name="T49" fmla="*/ 162 h 256"/>
                  <a:gd name="T50" fmla="*/ 74 w 111"/>
                  <a:gd name="T51" fmla="*/ 169 h 256"/>
                  <a:gd name="T52" fmla="*/ 72 w 111"/>
                  <a:gd name="T53" fmla="*/ 169 h 256"/>
                  <a:gd name="T54" fmla="*/ 74 w 111"/>
                  <a:gd name="T55" fmla="*/ 189 h 256"/>
                  <a:gd name="T56" fmla="*/ 87 w 111"/>
                  <a:gd name="T57" fmla="*/ 197 h 256"/>
                  <a:gd name="T58" fmla="*/ 96 w 111"/>
                  <a:gd name="T59" fmla="*/ 197 h 256"/>
                  <a:gd name="T60" fmla="*/ 103 w 111"/>
                  <a:gd name="T61" fmla="*/ 200 h 256"/>
                  <a:gd name="T62" fmla="*/ 105 w 111"/>
                  <a:gd name="T63" fmla="*/ 206 h 256"/>
                  <a:gd name="T64" fmla="*/ 103 w 111"/>
                  <a:gd name="T65" fmla="*/ 230 h 256"/>
                  <a:gd name="T66" fmla="*/ 99 w 111"/>
                  <a:gd name="T67" fmla="*/ 255 h 256"/>
                  <a:gd name="T68" fmla="*/ 102 w 111"/>
                  <a:gd name="T69" fmla="*/ 25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256">
                    <a:moveTo>
                      <a:pt x="102" y="252"/>
                    </a:moveTo>
                    <a:cubicBezTo>
                      <a:pt x="102" y="251"/>
                      <a:pt x="101" y="249"/>
                      <a:pt x="101" y="247"/>
                    </a:cubicBezTo>
                    <a:cubicBezTo>
                      <a:pt x="101" y="243"/>
                      <a:pt x="104" y="236"/>
                      <a:pt x="106" y="232"/>
                    </a:cubicBezTo>
                    <a:cubicBezTo>
                      <a:pt x="110" y="226"/>
                      <a:pt x="111" y="221"/>
                      <a:pt x="111" y="216"/>
                    </a:cubicBezTo>
                    <a:cubicBezTo>
                      <a:pt x="111" y="212"/>
                      <a:pt x="110" y="209"/>
                      <a:pt x="109" y="205"/>
                    </a:cubicBezTo>
                    <a:cubicBezTo>
                      <a:pt x="107" y="205"/>
                      <a:pt x="107" y="205"/>
                      <a:pt x="107" y="205"/>
                    </a:cubicBezTo>
                    <a:cubicBezTo>
                      <a:pt x="109" y="205"/>
                      <a:pt x="109" y="205"/>
                      <a:pt x="109" y="205"/>
                    </a:cubicBezTo>
                    <a:cubicBezTo>
                      <a:pt x="109" y="203"/>
                      <a:pt x="108" y="200"/>
                      <a:pt x="106" y="198"/>
                    </a:cubicBezTo>
                    <a:cubicBezTo>
                      <a:pt x="104" y="195"/>
                      <a:pt x="101" y="193"/>
                      <a:pt x="96" y="193"/>
                    </a:cubicBezTo>
                    <a:cubicBezTo>
                      <a:pt x="96" y="195"/>
                      <a:pt x="96" y="195"/>
                      <a:pt x="96" y="195"/>
                    </a:cubicBezTo>
                    <a:cubicBezTo>
                      <a:pt x="96" y="193"/>
                      <a:pt x="96" y="193"/>
                      <a:pt x="96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5"/>
                      <a:pt x="87" y="195"/>
                      <a:pt x="87" y="195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4" y="192"/>
                      <a:pt x="82" y="192"/>
                      <a:pt x="81" y="191"/>
                    </a:cubicBezTo>
                    <a:cubicBezTo>
                      <a:pt x="79" y="189"/>
                      <a:pt x="78" y="187"/>
                      <a:pt x="77" y="184"/>
                    </a:cubicBezTo>
                    <a:cubicBezTo>
                      <a:pt x="76" y="182"/>
                      <a:pt x="76" y="178"/>
                      <a:pt x="76" y="175"/>
                    </a:cubicBezTo>
                    <a:cubicBezTo>
                      <a:pt x="76" y="173"/>
                      <a:pt x="76" y="171"/>
                      <a:pt x="76" y="169"/>
                    </a:cubicBezTo>
                    <a:cubicBezTo>
                      <a:pt x="76" y="168"/>
                      <a:pt x="76" y="168"/>
                      <a:pt x="76" y="168"/>
                    </a:cubicBezTo>
                    <a:cubicBezTo>
                      <a:pt x="76" y="168"/>
                      <a:pt x="76" y="168"/>
                      <a:pt x="76" y="168"/>
                    </a:cubicBezTo>
                    <a:cubicBezTo>
                      <a:pt x="76" y="162"/>
                      <a:pt x="76" y="162"/>
                      <a:pt x="76" y="162"/>
                    </a:cubicBezTo>
                    <a:cubicBezTo>
                      <a:pt x="76" y="162"/>
                      <a:pt x="76" y="162"/>
                      <a:pt x="76" y="162"/>
                    </a:cubicBezTo>
                    <a:cubicBezTo>
                      <a:pt x="76" y="157"/>
                      <a:pt x="74" y="149"/>
                      <a:pt x="72" y="143"/>
                    </a:cubicBezTo>
                    <a:cubicBezTo>
                      <a:pt x="69" y="136"/>
                      <a:pt x="65" y="130"/>
                      <a:pt x="60" y="126"/>
                    </a:cubicBezTo>
                    <a:cubicBezTo>
                      <a:pt x="43" y="115"/>
                      <a:pt x="34" y="98"/>
                      <a:pt x="34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58"/>
                      <a:pt x="34" y="55"/>
                      <a:pt x="34" y="52"/>
                    </a:cubicBezTo>
                    <a:cubicBezTo>
                      <a:pt x="34" y="47"/>
                      <a:pt x="34" y="44"/>
                      <a:pt x="33" y="41"/>
                    </a:cubicBezTo>
                    <a:cubicBezTo>
                      <a:pt x="31" y="38"/>
                      <a:pt x="29" y="35"/>
                      <a:pt x="26" y="34"/>
                    </a:cubicBezTo>
                    <a:cubicBezTo>
                      <a:pt x="19" y="31"/>
                      <a:pt x="14" y="26"/>
                      <a:pt x="11" y="19"/>
                    </a:cubicBezTo>
                    <a:cubicBezTo>
                      <a:pt x="7" y="13"/>
                      <a:pt x="5" y="6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7"/>
                      <a:pt x="3" y="14"/>
                      <a:pt x="7" y="21"/>
                    </a:cubicBezTo>
                    <a:cubicBezTo>
                      <a:pt x="11" y="28"/>
                      <a:pt x="16" y="35"/>
                      <a:pt x="24" y="38"/>
                    </a:cubicBezTo>
                    <a:cubicBezTo>
                      <a:pt x="27" y="39"/>
                      <a:pt x="28" y="40"/>
                      <a:pt x="29" y="42"/>
                    </a:cubicBezTo>
                    <a:cubicBezTo>
                      <a:pt x="30" y="44"/>
                      <a:pt x="30" y="47"/>
                      <a:pt x="30" y="52"/>
                    </a:cubicBezTo>
                    <a:cubicBezTo>
                      <a:pt x="30" y="55"/>
                      <a:pt x="30" y="58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100"/>
                      <a:pt x="40" y="117"/>
                      <a:pt x="58" y="129"/>
                    </a:cubicBezTo>
                    <a:cubicBezTo>
                      <a:pt x="62" y="132"/>
                      <a:pt x="65" y="138"/>
                      <a:pt x="68" y="144"/>
                    </a:cubicBezTo>
                    <a:cubicBezTo>
                      <a:pt x="70" y="150"/>
                      <a:pt x="72" y="157"/>
                      <a:pt x="72" y="162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2" y="162"/>
                      <a:pt x="72" y="162"/>
                      <a:pt x="72" y="162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2" y="171"/>
                      <a:pt x="72" y="173"/>
                      <a:pt x="72" y="175"/>
                    </a:cubicBezTo>
                    <a:cubicBezTo>
                      <a:pt x="72" y="180"/>
                      <a:pt x="72" y="184"/>
                      <a:pt x="74" y="189"/>
                    </a:cubicBezTo>
                    <a:cubicBezTo>
                      <a:pt x="75" y="191"/>
                      <a:pt x="77" y="192"/>
                      <a:pt x="79" y="194"/>
                    </a:cubicBezTo>
                    <a:cubicBezTo>
                      <a:pt x="81" y="195"/>
                      <a:pt x="83" y="196"/>
                      <a:pt x="87" y="197"/>
                    </a:cubicBezTo>
                    <a:cubicBezTo>
                      <a:pt x="87" y="197"/>
                      <a:pt x="87" y="197"/>
                      <a:pt x="87" y="197"/>
                    </a:cubicBezTo>
                    <a:cubicBezTo>
                      <a:pt x="96" y="197"/>
                      <a:pt x="96" y="197"/>
                      <a:pt x="96" y="197"/>
                    </a:cubicBezTo>
                    <a:cubicBezTo>
                      <a:pt x="96" y="197"/>
                      <a:pt x="96" y="197"/>
                      <a:pt x="96" y="197"/>
                    </a:cubicBezTo>
                    <a:cubicBezTo>
                      <a:pt x="100" y="197"/>
                      <a:pt x="102" y="199"/>
                      <a:pt x="103" y="200"/>
                    </a:cubicBezTo>
                    <a:cubicBezTo>
                      <a:pt x="104" y="202"/>
                      <a:pt x="105" y="204"/>
                      <a:pt x="105" y="205"/>
                    </a:cubicBezTo>
                    <a:cubicBezTo>
                      <a:pt x="105" y="206"/>
                      <a:pt x="105" y="206"/>
                      <a:pt x="105" y="206"/>
                    </a:cubicBezTo>
                    <a:cubicBezTo>
                      <a:pt x="106" y="210"/>
                      <a:pt x="107" y="213"/>
                      <a:pt x="107" y="216"/>
                    </a:cubicBezTo>
                    <a:cubicBezTo>
                      <a:pt x="107" y="220"/>
                      <a:pt x="106" y="224"/>
                      <a:pt x="103" y="230"/>
                    </a:cubicBezTo>
                    <a:cubicBezTo>
                      <a:pt x="100" y="235"/>
                      <a:pt x="97" y="241"/>
                      <a:pt x="97" y="247"/>
                    </a:cubicBezTo>
                    <a:cubicBezTo>
                      <a:pt x="97" y="250"/>
                      <a:pt x="98" y="253"/>
                      <a:pt x="99" y="255"/>
                    </a:cubicBezTo>
                    <a:cubicBezTo>
                      <a:pt x="100" y="256"/>
                      <a:pt x="101" y="256"/>
                      <a:pt x="102" y="255"/>
                    </a:cubicBezTo>
                    <a:cubicBezTo>
                      <a:pt x="103" y="255"/>
                      <a:pt x="103" y="253"/>
                      <a:pt x="102" y="25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6" name="Freeform 224">
                <a:extLst>
                  <a:ext uri="{FF2B5EF4-FFF2-40B4-BE49-F238E27FC236}">
                    <a16:creationId xmlns:a16="http://schemas.microsoft.com/office/drawing/2014/main" id="{B14A49C6-640C-D0A2-6260-AED82CD04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771"/>
                <a:ext cx="593" cy="595"/>
              </a:xfrm>
              <a:custGeom>
                <a:avLst/>
                <a:gdLst>
                  <a:gd name="T0" fmla="*/ 64 w 237"/>
                  <a:gd name="T1" fmla="*/ 2 h 223"/>
                  <a:gd name="T2" fmla="*/ 169 w 237"/>
                  <a:gd name="T3" fmla="*/ 35 h 223"/>
                  <a:gd name="T4" fmla="*/ 173 w 237"/>
                  <a:gd name="T5" fmla="*/ 34 h 223"/>
                  <a:gd name="T6" fmla="*/ 198 w 237"/>
                  <a:gd name="T7" fmla="*/ 56 h 223"/>
                  <a:gd name="T8" fmla="*/ 235 w 237"/>
                  <a:gd name="T9" fmla="*/ 135 h 223"/>
                  <a:gd name="T10" fmla="*/ 225 w 237"/>
                  <a:gd name="T11" fmla="*/ 175 h 223"/>
                  <a:gd name="T12" fmla="*/ 208 w 237"/>
                  <a:gd name="T13" fmla="*/ 203 h 223"/>
                  <a:gd name="T14" fmla="*/ 175 w 237"/>
                  <a:gd name="T15" fmla="*/ 208 h 223"/>
                  <a:gd name="T16" fmla="*/ 143 w 237"/>
                  <a:gd name="T17" fmla="*/ 218 h 223"/>
                  <a:gd name="T18" fmla="*/ 139 w 237"/>
                  <a:gd name="T19" fmla="*/ 216 h 223"/>
                  <a:gd name="T20" fmla="*/ 116 w 237"/>
                  <a:gd name="T21" fmla="*/ 221 h 223"/>
                  <a:gd name="T22" fmla="*/ 37 w 237"/>
                  <a:gd name="T23" fmla="*/ 193 h 223"/>
                  <a:gd name="T24" fmla="*/ 2 w 237"/>
                  <a:gd name="T25" fmla="*/ 151 h 223"/>
                  <a:gd name="T26" fmla="*/ 7 w 237"/>
                  <a:gd name="T27" fmla="*/ 124 h 223"/>
                  <a:gd name="T28" fmla="*/ 23 w 237"/>
                  <a:gd name="T29" fmla="*/ 69 h 223"/>
                  <a:gd name="T30" fmla="*/ 58 w 237"/>
                  <a:gd name="T31" fmla="*/ 2 h 223"/>
                  <a:gd name="T32" fmla="*/ 64 w 237"/>
                  <a:gd name="T33" fmla="*/ 2 h 223"/>
                  <a:gd name="T34" fmla="*/ 64 w 237"/>
                  <a:gd name="T35" fmla="*/ 2 h 223"/>
                  <a:gd name="T36" fmla="*/ 64 w 237"/>
                  <a:gd name="T37" fmla="*/ 0 h 223"/>
                  <a:gd name="T38" fmla="*/ 58 w 237"/>
                  <a:gd name="T39" fmla="*/ 1 h 223"/>
                  <a:gd name="T40" fmla="*/ 22 w 237"/>
                  <a:gd name="T41" fmla="*/ 69 h 223"/>
                  <a:gd name="T42" fmla="*/ 5 w 237"/>
                  <a:gd name="T43" fmla="*/ 123 h 223"/>
                  <a:gd name="T44" fmla="*/ 5 w 237"/>
                  <a:gd name="T45" fmla="*/ 123 h 223"/>
                  <a:gd name="T46" fmla="*/ 12 w 237"/>
                  <a:gd name="T47" fmla="*/ 182 h 223"/>
                  <a:gd name="T48" fmla="*/ 68 w 237"/>
                  <a:gd name="T49" fmla="*/ 206 h 223"/>
                  <a:gd name="T50" fmla="*/ 138 w 237"/>
                  <a:gd name="T51" fmla="*/ 217 h 223"/>
                  <a:gd name="T52" fmla="*/ 137 w 237"/>
                  <a:gd name="T53" fmla="*/ 217 h 223"/>
                  <a:gd name="T54" fmla="*/ 143 w 237"/>
                  <a:gd name="T55" fmla="*/ 220 h 223"/>
                  <a:gd name="T56" fmla="*/ 175 w 237"/>
                  <a:gd name="T57" fmla="*/ 210 h 223"/>
                  <a:gd name="T58" fmla="*/ 209 w 237"/>
                  <a:gd name="T59" fmla="*/ 204 h 223"/>
                  <a:gd name="T60" fmla="*/ 227 w 237"/>
                  <a:gd name="T61" fmla="*/ 176 h 223"/>
                  <a:gd name="T62" fmla="*/ 237 w 237"/>
                  <a:gd name="T63" fmla="*/ 135 h 223"/>
                  <a:gd name="T64" fmla="*/ 200 w 237"/>
                  <a:gd name="T65" fmla="*/ 55 h 223"/>
                  <a:gd name="T66" fmla="*/ 172 w 237"/>
                  <a:gd name="T67" fmla="*/ 33 h 223"/>
                  <a:gd name="T68" fmla="*/ 168 w 237"/>
                  <a:gd name="T69" fmla="*/ 35 h 223"/>
                  <a:gd name="T70" fmla="*/ 64 w 237"/>
                  <a:gd name="T71" fmla="*/ 0 h 223"/>
                  <a:gd name="T72" fmla="*/ 64 w 237"/>
                  <a:gd name="T73" fmla="*/ 1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7" h="223">
                    <a:moveTo>
                      <a:pt x="64" y="1"/>
                    </a:moveTo>
                    <a:cubicBezTo>
                      <a:pt x="64" y="2"/>
                      <a:pt x="64" y="2"/>
                      <a:pt x="64" y="2"/>
                    </a:cubicBezTo>
                    <a:cubicBezTo>
                      <a:pt x="95" y="5"/>
                      <a:pt x="137" y="10"/>
                      <a:pt x="168" y="35"/>
                    </a:cubicBezTo>
                    <a:cubicBezTo>
                      <a:pt x="169" y="35"/>
                      <a:pt x="169" y="35"/>
                      <a:pt x="169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4"/>
                      <a:pt x="173" y="34"/>
                      <a:pt x="173" y="34"/>
                    </a:cubicBezTo>
                    <a:cubicBezTo>
                      <a:pt x="172" y="35"/>
                      <a:pt x="172" y="35"/>
                      <a:pt x="172" y="35"/>
                    </a:cubicBezTo>
                    <a:cubicBezTo>
                      <a:pt x="180" y="37"/>
                      <a:pt x="189" y="45"/>
                      <a:pt x="198" y="56"/>
                    </a:cubicBezTo>
                    <a:cubicBezTo>
                      <a:pt x="207" y="68"/>
                      <a:pt x="216" y="81"/>
                      <a:pt x="223" y="94"/>
                    </a:cubicBezTo>
                    <a:cubicBezTo>
                      <a:pt x="230" y="108"/>
                      <a:pt x="235" y="121"/>
                      <a:pt x="235" y="135"/>
                    </a:cubicBezTo>
                    <a:cubicBezTo>
                      <a:pt x="235" y="140"/>
                      <a:pt x="235" y="145"/>
                      <a:pt x="233" y="150"/>
                    </a:cubicBezTo>
                    <a:cubicBezTo>
                      <a:pt x="232" y="158"/>
                      <a:pt x="229" y="166"/>
                      <a:pt x="225" y="175"/>
                    </a:cubicBezTo>
                    <a:cubicBezTo>
                      <a:pt x="222" y="181"/>
                      <a:pt x="221" y="186"/>
                      <a:pt x="219" y="190"/>
                    </a:cubicBezTo>
                    <a:cubicBezTo>
                      <a:pt x="217" y="195"/>
                      <a:pt x="214" y="199"/>
                      <a:pt x="208" y="203"/>
                    </a:cubicBezTo>
                    <a:cubicBezTo>
                      <a:pt x="204" y="205"/>
                      <a:pt x="198" y="206"/>
                      <a:pt x="192" y="207"/>
                    </a:cubicBezTo>
                    <a:cubicBezTo>
                      <a:pt x="186" y="207"/>
                      <a:pt x="179" y="207"/>
                      <a:pt x="175" y="208"/>
                    </a:cubicBezTo>
                    <a:cubicBezTo>
                      <a:pt x="169" y="210"/>
                      <a:pt x="163" y="213"/>
                      <a:pt x="157" y="214"/>
                    </a:cubicBezTo>
                    <a:cubicBezTo>
                      <a:pt x="152" y="216"/>
                      <a:pt x="147" y="218"/>
                      <a:pt x="143" y="218"/>
                    </a:cubicBezTo>
                    <a:cubicBezTo>
                      <a:pt x="142" y="218"/>
                      <a:pt x="141" y="218"/>
                      <a:pt x="141" y="217"/>
                    </a:cubicBezTo>
                    <a:cubicBezTo>
                      <a:pt x="140" y="217"/>
                      <a:pt x="139" y="216"/>
                      <a:pt x="139" y="216"/>
                    </a:cubicBezTo>
                    <a:cubicBezTo>
                      <a:pt x="139" y="215"/>
                      <a:pt x="138" y="215"/>
                      <a:pt x="138" y="215"/>
                    </a:cubicBezTo>
                    <a:cubicBezTo>
                      <a:pt x="130" y="219"/>
                      <a:pt x="123" y="221"/>
                      <a:pt x="116" y="221"/>
                    </a:cubicBezTo>
                    <a:cubicBezTo>
                      <a:pt x="101" y="221"/>
                      <a:pt x="86" y="214"/>
                      <a:pt x="69" y="204"/>
                    </a:cubicBezTo>
                    <a:cubicBezTo>
                      <a:pt x="55" y="195"/>
                      <a:pt x="45" y="194"/>
                      <a:pt x="37" y="193"/>
                    </a:cubicBezTo>
                    <a:cubicBezTo>
                      <a:pt x="28" y="191"/>
                      <a:pt x="22" y="189"/>
                      <a:pt x="14" y="180"/>
                    </a:cubicBezTo>
                    <a:cubicBezTo>
                      <a:pt x="5" y="170"/>
                      <a:pt x="2" y="161"/>
                      <a:pt x="2" y="151"/>
                    </a:cubicBezTo>
                    <a:cubicBezTo>
                      <a:pt x="2" y="143"/>
                      <a:pt x="4" y="134"/>
                      <a:pt x="7" y="124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10" y="104"/>
                      <a:pt x="17" y="88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32" y="38"/>
                      <a:pt x="45" y="17"/>
                      <a:pt x="59" y="3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43" y="16"/>
                      <a:pt x="30" y="37"/>
                      <a:pt x="21" y="69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1" y="69"/>
                      <a:pt x="21" y="69"/>
                      <a:pt x="21" y="69"/>
                    </a:cubicBezTo>
                    <a:cubicBezTo>
                      <a:pt x="15" y="87"/>
                      <a:pt x="8" y="103"/>
                      <a:pt x="5" y="123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134"/>
                      <a:pt x="0" y="143"/>
                      <a:pt x="0" y="151"/>
                    </a:cubicBezTo>
                    <a:cubicBezTo>
                      <a:pt x="0" y="162"/>
                      <a:pt x="3" y="171"/>
                      <a:pt x="12" y="182"/>
                    </a:cubicBezTo>
                    <a:cubicBezTo>
                      <a:pt x="21" y="191"/>
                      <a:pt x="28" y="193"/>
                      <a:pt x="36" y="195"/>
                    </a:cubicBezTo>
                    <a:cubicBezTo>
                      <a:pt x="45" y="196"/>
                      <a:pt x="54" y="197"/>
                      <a:pt x="68" y="206"/>
                    </a:cubicBezTo>
                    <a:cubicBezTo>
                      <a:pt x="85" y="216"/>
                      <a:pt x="100" y="223"/>
                      <a:pt x="116" y="223"/>
                    </a:cubicBezTo>
                    <a:cubicBezTo>
                      <a:pt x="123" y="223"/>
                      <a:pt x="131" y="221"/>
                      <a:pt x="138" y="217"/>
                    </a:cubicBezTo>
                    <a:cubicBezTo>
                      <a:pt x="138" y="216"/>
                      <a:pt x="138" y="216"/>
                      <a:pt x="138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8"/>
                      <a:pt x="139" y="219"/>
                      <a:pt x="140" y="219"/>
                    </a:cubicBezTo>
                    <a:cubicBezTo>
                      <a:pt x="141" y="220"/>
                      <a:pt x="142" y="220"/>
                      <a:pt x="143" y="220"/>
                    </a:cubicBezTo>
                    <a:cubicBezTo>
                      <a:pt x="147" y="220"/>
                      <a:pt x="153" y="218"/>
                      <a:pt x="158" y="216"/>
                    </a:cubicBezTo>
                    <a:cubicBezTo>
                      <a:pt x="164" y="214"/>
                      <a:pt x="170" y="212"/>
                      <a:pt x="175" y="210"/>
                    </a:cubicBezTo>
                    <a:cubicBezTo>
                      <a:pt x="180" y="209"/>
                      <a:pt x="186" y="209"/>
                      <a:pt x="192" y="209"/>
                    </a:cubicBezTo>
                    <a:cubicBezTo>
                      <a:pt x="198" y="208"/>
                      <a:pt x="204" y="208"/>
                      <a:pt x="209" y="204"/>
                    </a:cubicBezTo>
                    <a:cubicBezTo>
                      <a:pt x="215" y="200"/>
                      <a:pt x="218" y="196"/>
                      <a:pt x="221" y="191"/>
                    </a:cubicBezTo>
                    <a:cubicBezTo>
                      <a:pt x="223" y="186"/>
                      <a:pt x="224" y="181"/>
                      <a:pt x="227" y="176"/>
                    </a:cubicBezTo>
                    <a:cubicBezTo>
                      <a:pt x="231" y="167"/>
                      <a:pt x="234" y="158"/>
                      <a:pt x="235" y="151"/>
                    </a:cubicBezTo>
                    <a:cubicBezTo>
                      <a:pt x="237" y="145"/>
                      <a:pt x="237" y="140"/>
                      <a:pt x="237" y="135"/>
                    </a:cubicBezTo>
                    <a:cubicBezTo>
                      <a:pt x="237" y="121"/>
                      <a:pt x="232" y="107"/>
                      <a:pt x="224" y="93"/>
                    </a:cubicBezTo>
                    <a:cubicBezTo>
                      <a:pt x="217" y="80"/>
                      <a:pt x="209" y="67"/>
                      <a:pt x="200" y="55"/>
                    </a:cubicBezTo>
                    <a:cubicBezTo>
                      <a:pt x="191" y="44"/>
                      <a:pt x="181" y="35"/>
                      <a:pt x="173" y="33"/>
                    </a:cubicBezTo>
                    <a:cubicBezTo>
                      <a:pt x="172" y="33"/>
                      <a:pt x="172" y="33"/>
                      <a:pt x="172" y="33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38" y="8"/>
                      <a:pt x="96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4" y="1"/>
                      <a:pt x="64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7" name="Freeform 225">
                <a:extLst>
                  <a:ext uri="{FF2B5EF4-FFF2-40B4-BE49-F238E27FC236}">
                    <a16:creationId xmlns:a16="http://schemas.microsoft.com/office/drawing/2014/main" id="{5C8CC989-43BD-FE55-4885-05271CA39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2782"/>
                <a:ext cx="10" cy="53"/>
              </a:xfrm>
              <a:custGeom>
                <a:avLst/>
                <a:gdLst>
                  <a:gd name="T0" fmla="*/ 1 w 4"/>
                  <a:gd name="T1" fmla="*/ 1 h 20"/>
                  <a:gd name="T2" fmla="*/ 3 w 4"/>
                  <a:gd name="T3" fmla="*/ 11 h 20"/>
                  <a:gd name="T4" fmla="*/ 1 w 4"/>
                  <a:gd name="T5" fmla="*/ 19 h 20"/>
                  <a:gd name="T6" fmla="*/ 2 w 4"/>
                  <a:gd name="T7" fmla="*/ 20 h 20"/>
                  <a:gd name="T8" fmla="*/ 3 w 4"/>
                  <a:gd name="T9" fmla="*/ 19 h 20"/>
                  <a:gd name="T10" fmla="*/ 4 w 4"/>
                  <a:gd name="T11" fmla="*/ 11 h 20"/>
                  <a:gd name="T12" fmla="*/ 2 w 4"/>
                  <a:gd name="T13" fmla="*/ 0 h 20"/>
                  <a:gd name="T14" fmla="*/ 1 w 4"/>
                  <a:gd name="T15" fmla="*/ 0 h 20"/>
                  <a:gd name="T16" fmla="*/ 1 w 4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0">
                    <a:moveTo>
                      <a:pt x="1" y="1"/>
                    </a:moveTo>
                    <a:cubicBezTo>
                      <a:pt x="2" y="3"/>
                      <a:pt x="3" y="7"/>
                      <a:pt x="3" y="11"/>
                    </a:cubicBezTo>
                    <a:cubicBezTo>
                      <a:pt x="3" y="14"/>
                      <a:pt x="2" y="17"/>
                      <a:pt x="1" y="19"/>
                    </a:cubicBezTo>
                    <a:cubicBezTo>
                      <a:pt x="1" y="19"/>
                      <a:pt x="2" y="20"/>
                      <a:pt x="2" y="20"/>
                    </a:cubicBezTo>
                    <a:cubicBezTo>
                      <a:pt x="2" y="20"/>
                      <a:pt x="3" y="20"/>
                      <a:pt x="3" y="19"/>
                    </a:cubicBezTo>
                    <a:cubicBezTo>
                      <a:pt x="4" y="17"/>
                      <a:pt x="4" y="14"/>
                      <a:pt x="4" y="11"/>
                    </a:cubicBezTo>
                    <a:cubicBezTo>
                      <a:pt x="4" y="7"/>
                      <a:pt x="3" y="3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8" name="Freeform 226">
                <a:extLst>
                  <a:ext uri="{FF2B5EF4-FFF2-40B4-BE49-F238E27FC236}">
                    <a16:creationId xmlns:a16="http://schemas.microsoft.com/office/drawing/2014/main" id="{86E2EDCE-39A5-5839-D9A8-B0BABA385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2590"/>
                <a:ext cx="52" cy="74"/>
              </a:xfrm>
              <a:custGeom>
                <a:avLst/>
                <a:gdLst>
                  <a:gd name="T0" fmla="*/ 1 w 21"/>
                  <a:gd name="T1" fmla="*/ 1 h 28"/>
                  <a:gd name="T2" fmla="*/ 14 w 21"/>
                  <a:gd name="T3" fmla="*/ 11 h 28"/>
                  <a:gd name="T4" fmla="*/ 19 w 21"/>
                  <a:gd name="T5" fmla="*/ 28 h 28"/>
                  <a:gd name="T6" fmla="*/ 20 w 21"/>
                  <a:gd name="T7" fmla="*/ 28 h 28"/>
                  <a:gd name="T8" fmla="*/ 21 w 21"/>
                  <a:gd name="T9" fmla="*/ 27 h 28"/>
                  <a:gd name="T10" fmla="*/ 15 w 21"/>
                  <a:gd name="T11" fmla="*/ 10 h 28"/>
                  <a:gd name="T12" fmla="*/ 1 w 21"/>
                  <a:gd name="T13" fmla="*/ 0 h 28"/>
                  <a:gd name="T14" fmla="*/ 0 w 21"/>
                  <a:gd name="T15" fmla="*/ 0 h 28"/>
                  <a:gd name="T16" fmla="*/ 1 w 21"/>
                  <a:gd name="T17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1" y="1"/>
                    </a:moveTo>
                    <a:cubicBezTo>
                      <a:pt x="6" y="2"/>
                      <a:pt x="11" y="6"/>
                      <a:pt x="14" y="11"/>
                    </a:cubicBezTo>
                    <a:cubicBezTo>
                      <a:pt x="17" y="17"/>
                      <a:pt x="19" y="23"/>
                      <a:pt x="19" y="28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0" y="23"/>
                      <a:pt x="18" y="16"/>
                      <a:pt x="15" y="10"/>
                    </a:cubicBezTo>
                    <a:cubicBezTo>
                      <a:pt x="12" y="5"/>
                      <a:pt x="7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49" name="Freeform 227">
                <a:extLst>
                  <a:ext uri="{FF2B5EF4-FFF2-40B4-BE49-F238E27FC236}">
                    <a16:creationId xmlns:a16="http://schemas.microsoft.com/office/drawing/2014/main" id="{18942E7F-876C-D90D-4323-F864A7F8A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651"/>
                <a:ext cx="38" cy="59"/>
              </a:xfrm>
              <a:custGeom>
                <a:avLst/>
                <a:gdLst>
                  <a:gd name="T0" fmla="*/ 0 w 15"/>
                  <a:gd name="T1" fmla="*/ 2 h 22"/>
                  <a:gd name="T2" fmla="*/ 13 w 15"/>
                  <a:gd name="T3" fmla="*/ 21 h 22"/>
                  <a:gd name="T4" fmla="*/ 14 w 15"/>
                  <a:gd name="T5" fmla="*/ 22 h 22"/>
                  <a:gd name="T6" fmla="*/ 15 w 15"/>
                  <a:gd name="T7" fmla="*/ 21 h 22"/>
                  <a:gd name="T8" fmla="*/ 1 w 15"/>
                  <a:gd name="T9" fmla="*/ 0 h 22"/>
                  <a:gd name="T10" fmla="*/ 0 w 15"/>
                  <a:gd name="T11" fmla="*/ 1 h 22"/>
                  <a:gd name="T12" fmla="*/ 0 w 15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9" y="4"/>
                      <a:pt x="13" y="13"/>
                      <a:pt x="13" y="21"/>
                    </a:cubicBezTo>
                    <a:cubicBezTo>
                      <a:pt x="13" y="21"/>
                      <a:pt x="13" y="22"/>
                      <a:pt x="14" y="22"/>
                    </a:cubicBezTo>
                    <a:cubicBezTo>
                      <a:pt x="14" y="22"/>
                      <a:pt x="15" y="21"/>
                      <a:pt x="15" y="21"/>
                    </a:cubicBezTo>
                    <a:cubicBezTo>
                      <a:pt x="14" y="12"/>
                      <a:pt x="10" y="3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0" name="Freeform 228">
                <a:extLst>
                  <a:ext uri="{FF2B5EF4-FFF2-40B4-BE49-F238E27FC236}">
                    <a16:creationId xmlns:a16="http://schemas.microsoft.com/office/drawing/2014/main" id="{9045E4E0-EED9-B0EE-743A-F123579EA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2563"/>
                <a:ext cx="45" cy="61"/>
              </a:xfrm>
              <a:custGeom>
                <a:avLst/>
                <a:gdLst>
                  <a:gd name="T0" fmla="*/ 0 w 18"/>
                  <a:gd name="T1" fmla="*/ 1 h 23"/>
                  <a:gd name="T2" fmla="*/ 0 w 18"/>
                  <a:gd name="T3" fmla="*/ 2 h 23"/>
                  <a:gd name="T4" fmla="*/ 5 w 18"/>
                  <a:gd name="T5" fmla="*/ 15 h 23"/>
                  <a:gd name="T6" fmla="*/ 17 w 18"/>
                  <a:gd name="T7" fmla="*/ 23 h 23"/>
                  <a:gd name="T8" fmla="*/ 18 w 18"/>
                  <a:gd name="T9" fmla="*/ 23 h 23"/>
                  <a:gd name="T10" fmla="*/ 17 w 18"/>
                  <a:gd name="T11" fmla="*/ 22 h 23"/>
                  <a:gd name="T12" fmla="*/ 6 w 18"/>
                  <a:gd name="T13" fmla="*/ 14 h 23"/>
                  <a:gd name="T14" fmla="*/ 1 w 18"/>
                  <a:gd name="T15" fmla="*/ 2 h 23"/>
                  <a:gd name="T16" fmla="*/ 2 w 18"/>
                  <a:gd name="T17" fmla="*/ 1 h 23"/>
                  <a:gd name="T18" fmla="*/ 1 w 18"/>
                  <a:gd name="T19" fmla="*/ 0 h 23"/>
                  <a:gd name="T20" fmla="*/ 0 w 18"/>
                  <a:gd name="T21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2" y="11"/>
                      <a:pt x="5" y="15"/>
                    </a:cubicBezTo>
                    <a:cubicBezTo>
                      <a:pt x="8" y="19"/>
                      <a:pt x="13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7" y="22"/>
                    </a:cubicBezTo>
                    <a:cubicBezTo>
                      <a:pt x="13" y="21"/>
                      <a:pt x="9" y="18"/>
                      <a:pt x="6" y="14"/>
                    </a:cubicBezTo>
                    <a:cubicBezTo>
                      <a:pt x="3" y="10"/>
                      <a:pt x="1" y="6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1" name="Freeform 229">
                <a:extLst>
                  <a:ext uri="{FF2B5EF4-FFF2-40B4-BE49-F238E27FC236}">
                    <a16:creationId xmlns:a16="http://schemas.microsoft.com/office/drawing/2014/main" id="{F29951E3-0427-A0D0-1D9B-7C8A370F5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" y="2600"/>
                <a:ext cx="30" cy="59"/>
              </a:xfrm>
              <a:custGeom>
                <a:avLst/>
                <a:gdLst>
                  <a:gd name="T0" fmla="*/ 0 w 12"/>
                  <a:gd name="T1" fmla="*/ 1 h 22"/>
                  <a:gd name="T2" fmla="*/ 0 w 12"/>
                  <a:gd name="T3" fmla="*/ 3 h 22"/>
                  <a:gd name="T4" fmla="*/ 2 w 12"/>
                  <a:gd name="T5" fmla="*/ 15 h 22"/>
                  <a:gd name="T6" fmla="*/ 11 w 12"/>
                  <a:gd name="T7" fmla="*/ 22 h 22"/>
                  <a:gd name="T8" fmla="*/ 12 w 12"/>
                  <a:gd name="T9" fmla="*/ 21 h 22"/>
                  <a:gd name="T10" fmla="*/ 11 w 12"/>
                  <a:gd name="T11" fmla="*/ 21 h 22"/>
                  <a:gd name="T12" fmla="*/ 4 w 12"/>
                  <a:gd name="T13" fmla="*/ 14 h 22"/>
                  <a:gd name="T14" fmla="*/ 1 w 12"/>
                  <a:gd name="T15" fmla="*/ 3 h 22"/>
                  <a:gd name="T16" fmla="*/ 2 w 12"/>
                  <a:gd name="T17" fmla="*/ 1 h 22"/>
                  <a:gd name="T18" fmla="*/ 1 w 12"/>
                  <a:gd name="T19" fmla="*/ 0 h 22"/>
                  <a:gd name="T20" fmla="*/ 0 w 12"/>
                  <a:gd name="T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2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6"/>
                      <a:pt x="0" y="11"/>
                      <a:pt x="2" y="15"/>
                    </a:cubicBezTo>
                    <a:cubicBezTo>
                      <a:pt x="4" y="19"/>
                      <a:pt x="7" y="22"/>
                      <a:pt x="11" y="22"/>
                    </a:cubicBezTo>
                    <a:cubicBezTo>
                      <a:pt x="12" y="22"/>
                      <a:pt x="12" y="22"/>
                      <a:pt x="12" y="21"/>
                    </a:cubicBezTo>
                    <a:cubicBezTo>
                      <a:pt x="12" y="21"/>
                      <a:pt x="12" y="21"/>
                      <a:pt x="11" y="21"/>
                    </a:cubicBezTo>
                    <a:cubicBezTo>
                      <a:pt x="8" y="20"/>
                      <a:pt x="5" y="18"/>
                      <a:pt x="4" y="14"/>
                    </a:cubicBezTo>
                    <a:cubicBezTo>
                      <a:pt x="2" y="11"/>
                      <a:pt x="1" y="6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2" name="Freeform 230">
                <a:extLst>
                  <a:ext uri="{FF2B5EF4-FFF2-40B4-BE49-F238E27FC236}">
                    <a16:creationId xmlns:a16="http://schemas.microsoft.com/office/drawing/2014/main" id="{94DB332D-F4B2-CA6F-DB40-20CC06CD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2363"/>
                <a:ext cx="40" cy="88"/>
              </a:xfrm>
              <a:custGeom>
                <a:avLst/>
                <a:gdLst>
                  <a:gd name="T0" fmla="*/ 0 w 16"/>
                  <a:gd name="T1" fmla="*/ 1 h 33"/>
                  <a:gd name="T2" fmla="*/ 10 w 16"/>
                  <a:gd name="T3" fmla="*/ 10 h 33"/>
                  <a:gd name="T4" fmla="*/ 14 w 16"/>
                  <a:gd name="T5" fmla="*/ 25 h 33"/>
                  <a:gd name="T6" fmla="*/ 13 w 16"/>
                  <a:gd name="T7" fmla="*/ 32 h 33"/>
                  <a:gd name="T8" fmla="*/ 14 w 16"/>
                  <a:gd name="T9" fmla="*/ 33 h 33"/>
                  <a:gd name="T10" fmla="*/ 15 w 16"/>
                  <a:gd name="T11" fmla="*/ 33 h 33"/>
                  <a:gd name="T12" fmla="*/ 16 w 16"/>
                  <a:gd name="T13" fmla="*/ 25 h 33"/>
                  <a:gd name="T14" fmla="*/ 11 w 16"/>
                  <a:gd name="T15" fmla="*/ 9 h 33"/>
                  <a:gd name="T16" fmla="*/ 1 w 16"/>
                  <a:gd name="T17" fmla="*/ 0 h 33"/>
                  <a:gd name="T18" fmla="*/ 0 w 16"/>
                  <a:gd name="T19" fmla="*/ 0 h 33"/>
                  <a:gd name="T20" fmla="*/ 0 w 16"/>
                  <a:gd name="T21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3">
                    <a:moveTo>
                      <a:pt x="0" y="1"/>
                    </a:moveTo>
                    <a:cubicBezTo>
                      <a:pt x="3" y="4"/>
                      <a:pt x="7" y="6"/>
                      <a:pt x="10" y="10"/>
                    </a:cubicBezTo>
                    <a:cubicBezTo>
                      <a:pt x="13" y="14"/>
                      <a:pt x="14" y="19"/>
                      <a:pt x="14" y="25"/>
                    </a:cubicBezTo>
                    <a:cubicBezTo>
                      <a:pt x="14" y="27"/>
                      <a:pt x="14" y="30"/>
                      <a:pt x="13" y="32"/>
                    </a:cubicBezTo>
                    <a:cubicBezTo>
                      <a:pt x="13" y="33"/>
                      <a:pt x="14" y="33"/>
                      <a:pt x="14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6" y="27"/>
                      <a:pt x="16" y="25"/>
                    </a:cubicBezTo>
                    <a:cubicBezTo>
                      <a:pt x="16" y="19"/>
                      <a:pt x="15" y="14"/>
                      <a:pt x="11" y="9"/>
                    </a:cubicBezTo>
                    <a:cubicBezTo>
                      <a:pt x="8" y="5"/>
                      <a:pt x="4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3" name="Freeform 231">
                <a:extLst>
                  <a:ext uri="{FF2B5EF4-FFF2-40B4-BE49-F238E27FC236}">
                    <a16:creationId xmlns:a16="http://schemas.microsoft.com/office/drawing/2014/main" id="{E8EE2373-254C-441A-62EE-0A0371C7B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427"/>
                <a:ext cx="32" cy="72"/>
              </a:xfrm>
              <a:custGeom>
                <a:avLst/>
                <a:gdLst>
                  <a:gd name="T0" fmla="*/ 0 w 13"/>
                  <a:gd name="T1" fmla="*/ 1 h 27"/>
                  <a:gd name="T2" fmla="*/ 11 w 13"/>
                  <a:gd name="T3" fmla="*/ 25 h 27"/>
                  <a:gd name="T4" fmla="*/ 11 w 13"/>
                  <a:gd name="T5" fmla="*/ 26 h 27"/>
                  <a:gd name="T6" fmla="*/ 12 w 13"/>
                  <a:gd name="T7" fmla="*/ 27 h 27"/>
                  <a:gd name="T8" fmla="*/ 13 w 13"/>
                  <a:gd name="T9" fmla="*/ 27 h 27"/>
                  <a:gd name="T10" fmla="*/ 13 w 13"/>
                  <a:gd name="T11" fmla="*/ 25 h 27"/>
                  <a:gd name="T12" fmla="*/ 1 w 13"/>
                  <a:gd name="T13" fmla="*/ 0 h 27"/>
                  <a:gd name="T14" fmla="*/ 0 w 13"/>
                  <a:gd name="T15" fmla="*/ 0 h 27"/>
                  <a:gd name="T16" fmla="*/ 0 w 13"/>
                  <a:gd name="T1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7">
                    <a:moveTo>
                      <a:pt x="0" y="1"/>
                    </a:moveTo>
                    <a:cubicBezTo>
                      <a:pt x="6" y="6"/>
                      <a:pt x="11" y="18"/>
                      <a:pt x="11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2" y="27"/>
                    </a:cubicBezTo>
                    <a:cubicBezTo>
                      <a:pt x="12" y="27"/>
                      <a:pt x="12" y="27"/>
                      <a:pt x="13" y="27"/>
                    </a:cubicBezTo>
                    <a:cubicBezTo>
                      <a:pt x="13" y="26"/>
                      <a:pt x="13" y="26"/>
                      <a:pt x="13" y="25"/>
                    </a:cubicBezTo>
                    <a:cubicBezTo>
                      <a:pt x="13" y="17"/>
                      <a:pt x="7" y="5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4" name="Freeform 232">
                <a:extLst>
                  <a:ext uri="{FF2B5EF4-FFF2-40B4-BE49-F238E27FC236}">
                    <a16:creationId xmlns:a16="http://schemas.microsoft.com/office/drawing/2014/main" id="{422AB0E5-87CD-45AD-EF63-6B22237F1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2507"/>
                <a:ext cx="47" cy="80"/>
              </a:xfrm>
              <a:custGeom>
                <a:avLst/>
                <a:gdLst>
                  <a:gd name="T0" fmla="*/ 0 w 19"/>
                  <a:gd name="T1" fmla="*/ 0 h 30"/>
                  <a:gd name="T2" fmla="*/ 0 w 19"/>
                  <a:gd name="T3" fmla="*/ 6 h 30"/>
                  <a:gd name="T4" fmla="*/ 17 w 19"/>
                  <a:gd name="T5" fmla="*/ 30 h 30"/>
                  <a:gd name="T6" fmla="*/ 18 w 19"/>
                  <a:gd name="T7" fmla="*/ 29 h 30"/>
                  <a:gd name="T8" fmla="*/ 18 w 19"/>
                  <a:gd name="T9" fmla="*/ 28 h 30"/>
                  <a:gd name="T10" fmla="*/ 1 w 19"/>
                  <a:gd name="T11" fmla="*/ 6 h 30"/>
                  <a:gd name="T12" fmla="*/ 2 w 19"/>
                  <a:gd name="T13" fmla="*/ 1 h 30"/>
                  <a:gd name="T14" fmla="*/ 1 w 19"/>
                  <a:gd name="T15" fmla="*/ 0 h 30"/>
                  <a:gd name="T16" fmla="*/ 0 w 19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17"/>
                      <a:pt x="8" y="25"/>
                      <a:pt x="17" y="30"/>
                    </a:cubicBezTo>
                    <a:cubicBezTo>
                      <a:pt x="18" y="30"/>
                      <a:pt x="18" y="30"/>
                      <a:pt x="18" y="29"/>
                    </a:cubicBezTo>
                    <a:cubicBezTo>
                      <a:pt x="19" y="29"/>
                      <a:pt x="18" y="28"/>
                      <a:pt x="18" y="28"/>
                    </a:cubicBezTo>
                    <a:cubicBezTo>
                      <a:pt x="9" y="24"/>
                      <a:pt x="1" y="16"/>
                      <a:pt x="1" y="6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5" name="Freeform 233">
                <a:extLst>
                  <a:ext uri="{FF2B5EF4-FFF2-40B4-BE49-F238E27FC236}">
                    <a16:creationId xmlns:a16="http://schemas.microsoft.com/office/drawing/2014/main" id="{EB710042-5033-2548-55AE-86601F089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4" y="2558"/>
                <a:ext cx="40" cy="61"/>
              </a:xfrm>
              <a:custGeom>
                <a:avLst/>
                <a:gdLst>
                  <a:gd name="T0" fmla="*/ 0 w 16"/>
                  <a:gd name="T1" fmla="*/ 0 h 23"/>
                  <a:gd name="T2" fmla="*/ 0 w 16"/>
                  <a:gd name="T3" fmla="*/ 3 h 23"/>
                  <a:gd name="T4" fmla="*/ 14 w 16"/>
                  <a:gd name="T5" fmla="*/ 23 h 23"/>
                  <a:gd name="T6" fmla="*/ 15 w 16"/>
                  <a:gd name="T7" fmla="*/ 22 h 23"/>
                  <a:gd name="T8" fmla="*/ 15 w 16"/>
                  <a:gd name="T9" fmla="*/ 21 h 23"/>
                  <a:gd name="T10" fmla="*/ 1 w 16"/>
                  <a:gd name="T11" fmla="*/ 3 h 23"/>
                  <a:gd name="T12" fmla="*/ 1 w 16"/>
                  <a:gd name="T13" fmla="*/ 1 h 23"/>
                  <a:gd name="T14" fmla="*/ 1 w 16"/>
                  <a:gd name="T15" fmla="*/ 0 h 23"/>
                  <a:gd name="T16" fmla="*/ 0 w 16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2"/>
                      <a:pt x="7" y="20"/>
                      <a:pt x="14" y="23"/>
                    </a:cubicBezTo>
                    <a:cubicBezTo>
                      <a:pt x="15" y="23"/>
                      <a:pt x="15" y="23"/>
                      <a:pt x="15" y="22"/>
                    </a:cubicBezTo>
                    <a:cubicBezTo>
                      <a:pt x="16" y="22"/>
                      <a:pt x="15" y="21"/>
                      <a:pt x="15" y="21"/>
                    </a:cubicBezTo>
                    <a:cubicBezTo>
                      <a:pt x="8" y="19"/>
                      <a:pt x="1" y="11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6" name="Freeform 234">
                <a:extLst>
                  <a:ext uri="{FF2B5EF4-FFF2-40B4-BE49-F238E27FC236}">
                    <a16:creationId xmlns:a16="http://schemas.microsoft.com/office/drawing/2014/main" id="{DF71C8D8-906B-D247-6F06-DFA5EAA5E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2430"/>
                <a:ext cx="82" cy="37"/>
              </a:xfrm>
              <a:custGeom>
                <a:avLst/>
                <a:gdLst>
                  <a:gd name="T0" fmla="*/ 1 w 33"/>
                  <a:gd name="T1" fmla="*/ 3 h 14"/>
                  <a:gd name="T2" fmla="*/ 14 w 33"/>
                  <a:gd name="T3" fmla="*/ 1 h 14"/>
                  <a:gd name="T4" fmla="*/ 21 w 33"/>
                  <a:gd name="T5" fmla="*/ 3 h 14"/>
                  <a:gd name="T6" fmla="*/ 31 w 33"/>
                  <a:gd name="T7" fmla="*/ 13 h 14"/>
                  <a:gd name="T8" fmla="*/ 33 w 33"/>
                  <a:gd name="T9" fmla="*/ 14 h 14"/>
                  <a:gd name="T10" fmla="*/ 33 w 33"/>
                  <a:gd name="T11" fmla="*/ 13 h 14"/>
                  <a:gd name="T12" fmla="*/ 21 w 33"/>
                  <a:gd name="T13" fmla="*/ 2 h 14"/>
                  <a:gd name="T14" fmla="*/ 14 w 33"/>
                  <a:gd name="T15" fmla="*/ 0 h 14"/>
                  <a:gd name="T16" fmla="*/ 1 w 33"/>
                  <a:gd name="T17" fmla="*/ 2 h 14"/>
                  <a:gd name="T18" fmla="*/ 0 w 33"/>
                  <a:gd name="T19" fmla="*/ 3 h 14"/>
                  <a:gd name="T20" fmla="*/ 1 w 33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4">
                    <a:moveTo>
                      <a:pt x="1" y="3"/>
                    </a:moveTo>
                    <a:cubicBezTo>
                      <a:pt x="6" y="3"/>
                      <a:pt x="10" y="1"/>
                      <a:pt x="14" y="1"/>
                    </a:cubicBezTo>
                    <a:cubicBezTo>
                      <a:pt x="16" y="1"/>
                      <a:pt x="18" y="2"/>
                      <a:pt x="21" y="3"/>
                    </a:cubicBezTo>
                    <a:cubicBezTo>
                      <a:pt x="24" y="5"/>
                      <a:pt x="30" y="9"/>
                      <a:pt x="31" y="13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3" y="14"/>
                      <a:pt x="33" y="13"/>
                      <a:pt x="33" y="13"/>
                    </a:cubicBezTo>
                    <a:cubicBezTo>
                      <a:pt x="31" y="8"/>
                      <a:pt x="25" y="4"/>
                      <a:pt x="21" y="2"/>
                    </a:cubicBezTo>
                    <a:cubicBezTo>
                      <a:pt x="19" y="0"/>
                      <a:pt x="16" y="0"/>
                      <a:pt x="14" y="0"/>
                    </a:cubicBezTo>
                    <a:cubicBezTo>
                      <a:pt x="10" y="0"/>
                      <a:pt x="6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7" name="Freeform 235">
                <a:extLst>
                  <a:ext uri="{FF2B5EF4-FFF2-40B4-BE49-F238E27FC236}">
                    <a16:creationId xmlns:a16="http://schemas.microsoft.com/office/drawing/2014/main" id="{F3DD9A0F-9130-16E1-5398-542F0505E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2462"/>
                <a:ext cx="40" cy="13"/>
              </a:xfrm>
              <a:custGeom>
                <a:avLst/>
                <a:gdLst>
                  <a:gd name="T0" fmla="*/ 1 w 16"/>
                  <a:gd name="T1" fmla="*/ 4 h 5"/>
                  <a:gd name="T2" fmla="*/ 7 w 16"/>
                  <a:gd name="T3" fmla="*/ 1 h 5"/>
                  <a:gd name="T4" fmla="*/ 15 w 16"/>
                  <a:gd name="T5" fmla="*/ 4 h 5"/>
                  <a:gd name="T6" fmla="*/ 16 w 16"/>
                  <a:gd name="T7" fmla="*/ 4 h 5"/>
                  <a:gd name="T8" fmla="*/ 16 w 16"/>
                  <a:gd name="T9" fmla="*/ 3 h 5"/>
                  <a:gd name="T10" fmla="*/ 7 w 16"/>
                  <a:gd name="T11" fmla="*/ 0 h 5"/>
                  <a:gd name="T12" fmla="*/ 0 w 16"/>
                  <a:gd name="T13" fmla="*/ 3 h 5"/>
                  <a:gd name="T14" fmla="*/ 0 w 16"/>
                  <a:gd name="T15" fmla="*/ 5 h 5"/>
                  <a:gd name="T16" fmla="*/ 1 w 16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">
                    <a:moveTo>
                      <a:pt x="1" y="4"/>
                    </a:moveTo>
                    <a:cubicBezTo>
                      <a:pt x="3" y="2"/>
                      <a:pt x="5" y="1"/>
                      <a:pt x="7" y="1"/>
                    </a:cubicBezTo>
                    <a:cubicBezTo>
                      <a:pt x="10" y="1"/>
                      <a:pt x="12" y="2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3" y="1"/>
                      <a:pt x="10" y="0"/>
                      <a:pt x="7" y="0"/>
                    </a:cubicBezTo>
                    <a:cubicBezTo>
                      <a:pt x="5" y="0"/>
                      <a:pt x="2" y="1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8" name="Freeform 236">
                <a:extLst>
                  <a:ext uri="{FF2B5EF4-FFF2-40B4-BE49-F238E27FC236}">
                    <a16:creationId xmlns:a16="http://schemas.microsoft.com/office/drawing/2014/main" id="{FF092E67-7F0E-685C-C752-7133A7CDE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2363"/>
                <a:ext cx="25" cy="19"/>
              </a:xfrm>
              <a:custGeom>
                <a:avLst/>
                <a:gdLst>
                  <a:gd name="T0" fmla="*/ 0 w 10"/>
                  <a:gd name="T1" fmla="*/ 1 h 7"/>
                  <a:gd name="T2" fmla="*/ 9 w 10"/>
                  <a:gd name="T3" fmla="*/ 7 h 7"/>
                  <a:gd name="T4" fmla="*/ 10 w 10"/>
                  <a:gd name="T5" fmla="*/ 7 h 7"/>
                  <a:gd name="T6" fmla="*/ 9 w 10"/>
                  <a:gd name="T7" fmla="*/ 6 h 7"/>
                  <a:gd name="T8" fmla="*/ 2 w 10"/>
                  <a:gd name="T9" fmla="*/ 0 h 7"/>
                  <a:gd name="T10" fmla="*/ 1 w 10"/>
                  <a:gd name="T11" fmla="*/ 0 h 7"/>
                  <a:gd name="T12" fmla="*/ 0 w 10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0" y="1"/>
                    </a:moveTo>
                    <a:cubicBezTo>
                      <a:pt x="1" y="5"/>
                      <a:pt x="5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9" y="6"/>
                    </a:cubicBezTo>
                    <a:cubicBezTo>
                      <a:pt x="6" y="5"/>
                      <a:pt x="3" y="4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59" name="Freeform 237">
                <a:extLst>
                  <a:ext uri="{FF2B5EF4-FFF2-40B4-BE49-F238E27FC236}">
                    <a16:creationId xmlns:a16="http://schemas.microsoft.com/office/drawing/2014/main" id="{479DFA77-14E3-F700-72D5-E8CB7F1E7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2374"/>
                <a:ext cx="15" cy="1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5 h 6"/>
                  <a:gd name="T4" fmla="*/ 1 w 6"/>
                  <a:gd name="T5" fmla="*/ 6 h 6"/>
                  <a:gd name="T6" fmla="*/ 2 w 6"/>
                  <a:gd name="T7" fmla="*/ 5 h 6"/>
                  <a:gd name="T8" fmla="*/ 5 w 6"/>
                  <a:gd name="T9" fmla="*/ 2 h 6"/>
                  <a:gd name="T10" fmla="*/ 5 w 6"/>
                  <a:gd name="T11" fmla="*/ 1 h 6"/>
                  <a:gd name="T12" fmla="*/ 5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3"/>
                      <a:pt x="3" y="2"/>
                      <a:pt x="5" y="2"/>
                    </a:cubicBezTo>
                    <a:cubicBezTo>
                      <a:pt x="5" y="2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0" name="Freeform 238">
                <a:extLst>
                  <a:ext uri="{FF2B5EF4-FFF2-40B4-BE49-F238E27FC236}">
                    <a16:creationId xmlns:a16="http://schemas.microsoft.com/office/drawing/2014/main" id="{DA088BFE-368A-8355-03B4-0DF1B667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" y="2499"/>
                <a:ext cx="70" cy="21"/>
              </a:xfrm>
              <a:custGeom>
                <a:avLst/>
                <a:gdLst>
                  <a:gd name="T0" fmla="*/ 0 w 28"/>
                  <a:gd name="T1" fmla="*/ 3 h 8"/>
                  <a:gd name="T2" fmla="*/ 15 w 28"/>
                  <a:gd name="T3" fmla="*/ 8 h 8"/>
                  <a:gd name="T4" fmla="*/ 28 w 28"/>
                  <a:gd name="T5" fmla="*/ 1 h 8"/>
                  <a:gd name="T6" fmla="*/ 28 w 28"/>
                  <a:gd name="T7" fmla="*/ 0 h 8"/>
                  <a:gd name="T8" fmla="*/ 27 w 28"/>
                  <a:gd name="T9" fmla="*/ 1 h 8"/>
                  <a:gd name="T10" fmla="*/ 15 w 28"/>
                  <a:gd name="T11" fmla="*/ 6 h 8"/>
                  <a:gd name="T12" fmla="*/ 1 w 28"/>
                  <a:gd name="T13" fmla="*/ 1 h 8"/>
                  <a:gd name="T14" fmla="*/ 0 w 28"/>
                  <a:gd name="T15" fmla="*/ 1 h 8"/>
                  <a:gd name="T16" fmla="*/ 0 w 28"/>
                  <a:gd name="T1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8">
                    <a:moveTo>
                      <a:pt x="0" y="3"/>
                    </a:moveTo>
                    <a:cubicBezTo>
                      <a:pt x="3" y="5"/>
                      <a:pt x="9" y="7"/>
                      <a:pt x="15" y="8"/>
                    </a:cubicBezTo>
                    <a:cubicBezTo>
                      <a:pt x="20" y="8"/>
                      <a:pt x="26" y="6"/>
                      <a:pt x="28" y="1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1"/>
                    </a:cubicBezTo>
                    <a:cubicBezTo>
                      <a:pt x="25" y="4"/>
                      <a:pt x="20" y="6"/>
                      <a:pt x="15" y="6"/>
                    </a:cubicBezTo>
                    <a:cubicBezTo>
                      <a:pt x="10" y="6"/>
                      <a:pt x="4" y="4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1" name="Freeform 239">
                <a:extLst>
                  <a:ext uri="{FF2B5EF4-FFF2-40B4-BE49-F238E27FC236}">
                    <a16:creationId xmlns:a16="http://schemas.microsoft.com/office/drawing/2014/main" id="{ABF0E143-67F7-CF64-4510-7E138407D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" y="2486"/>
                <a:ext cx="75" cy="21"/>
              </a:xfrm>
              <a:custGeom>
                <a:avLst/>
                <a:gdLst>
                  <a:gd name="T0" fmla="*/ 0 w 30"/>
                  <a:gd name="T1" fmla="*/ 0 h 8"/>
                  <a:gd name="T2" fmla="*/ 0 w 30"/>
                  <a:gd name="T3" fmla="*/ 1 h 8"/>
                  <a:gd name="T4" fmla="*/ 4 w 30"/>
                  <a:gd name="T5" fmla="*/ 7 h 8"/>
                  <a:gd name="T6" fmla="*/ 13 w 30"/>
                  <a:gd name="T7" fmla="*/ 8 h 8"/>
                  <a:gd name="T8" fmla="*/ 23 w 30"/>
                  <a:gd name="T9" fmla="*/ 6 h 8"/>
                  <a:gd name="T10" fmla="*/ 30 w 30"/>
                  <a:gd name="T11" fmla="*/ 1 h 8"/>
                  <a:gd name="T12" fmla="*/ 29 w 30"/>
                  <a:gd name="T13" fmla="*/ 0 h 8"/>
                  <a:gd name="T14" fmla="*/ 28 w 30"/>
                  <a:gd name="T15" fmla="*/ 1 h 8"/>
                  <a:gd name="T16" fmla="*/ 23 w 30"/>
                  <a:gd name="T17" fmla="*/ 5 h 8"/>
                  <a:gd name="T18" fmla="*/ 13 w 30"/>
                  <a:gd name="T19" fmla="*/ 6 h 8"/>
                  <a:gd name="T20" fmla="*/ 5 w 30"/>
                  <a:gd name="T21" fmla="*/ 5 h 8"/>
                  <a:gd name="T22" fmla="*/ 2 w 30"/>
                  <a:gd name="T23" fmla="*/ 1 h 8"/>
                  <a:gd name="T24" fmla="*/ 2 w 30"/>
                  <a:gd name="T25" fmla="*/ 1 h 8"/>
                  <a:gd name="T26" fmla="*/ 1 w 30"/>
                  <a:gd name="T27" fmla="*/ 0 h 8"/>
                  <a:gd name="T28" fmla="*/ 0 w 30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2" y="6"/>
                      <a:pt x="4" y="7"/>
                    </a:cubicBezTo>
                    <a:cubicBezTo>
                      <a:pt x="7" y="8"/>
                      <a:pt x="10" y="8"/>
                      <a:pt x="13" y="8"/>
                    </a:cubicBezTo>
                    <a:cubicBezTo>
                      <a:pt x="16" y="8"/>
                      <a:pt x="20" y="7"/>
                      <a:pt x="23" y="6"/>
                    </a:cubicBezTo>
                    <a:cubicBezTo>
                      <a:pt x="27" y="5"/>
                      <a:pt x="29" y="4"/>
                      <a:pt x="30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9" y="0"/>
                      <a:pt x="29" y="0"/>
                      <a:pt x="28" y="1"/>
                    </a:cubicBezTo>
                    <a:cubicBezTo>
                      <a:pt x="28" y="2"/>
                      <a:pt x="26" y="4"/>
                      <a:pt x="23" y="5"/>
                    </a:cubicBezTo>
                    <a:cubicBezTo>
                      <a:pt x="20" y="6"/>
                      <a:pt x="16" y="6"/>
                      <a:pt x="13" y="6"/>
                    </a:cubicBezTo>
                    <a:cubicBezTo>
                      <a:pt x="10" y="6"/>
                      <a:pt x="7" y="6"/>
                      <a:pt x="5" y="5"/>
                    </a:cubicBezTo>
                    <a:cubicBezTo>
                      <a:pt x="3" y="4"/>
                      <a:pt x="2" y="3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2" name="Freeform 240">
                <a:extLst>
                  <a:ext uri="{FF2B5EF4-FFF2-40B4-BE49-F238E27FC236}">
                    <a16:creationId xmlns:a16="http://schemas.microsoft.com/office/drawing/2014/main" id="{6E42EAA5-71A1-9D0D-16AB-62F2C75B8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" y="2686"/>
                <a:ext cx="62" cy="74"/>
              </a:xfrm>
              <a:custGeom>
                <a:avLst/>
                <a:gdLst>
                  <a:gd name="T0" fmla="*/ 0 w 25"/>
                  <a:gd name="T1" fmla="*/ 1 h 28"/>
                  <a:gd name="T2" fmla="*/ 0 w 25"/>
                  <a:gd name="T3" fmla="*/ 2 h 28"/>
                  <a:gd name="T4" fmla="*/ 6 w 25"/>
                  <a:gd name="T5" fmla="*/ 20 h 28"/>
                  <a:gd name="T6" fmla="*/ 23 w 25"/>
                  <a:gd name="T7" fmla="*/ 28 h 28"/>
                  <a:gd name="T8" fmla="*/ 24 w 25"/>
                  <a:gd name="T9" fmla="*/ 28 h 28"/>
                  <a:gd name="T10" fmla="*/ 25 w 25"/>
                  <a:gd name="T11" fmla="*/ 27 h 28"/>
                  <a:gd name="T12" fmla="*/ 24 w 25"/>
                  <a:gd name="T13" fmla="*/ 26 h 28"/>
                  <a:gd name="T14" fmla="*/ 23 w 25"/>
                  <a:gd name="T15" fmla="*/ 26 h 28"/>
                  <a:gd name="T16" fmla="*/ 7 w 25"/>
                  <a:gd name="T17" fmla="*/ 19 h 28"/>
                  <a:gd name="T18" fmla="*/ 2 w 25"/>
                  <a:gd name="T19" fmla="*/ 2 h 28"/>
                  <a:gd name="T20" fmla="*/ 2 w 25"/>
                  <a:gd name="T21" fmla="*/ 1 h 28"/>
                  <a:gd name="T22" fmla="*/ 1 w 25"/>
                  <a:gd name="T23" fmla="*/ 0 h 28"/>
                  <a:gd name="T24" fmla="*/ 0 w 25"/>
                  <a:gd name="T2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2" y="15"/>
                      <a:pt x="6" y="20"/>
                    </a:cubicBezTo>
                    <a:cubicBezTo>
                      <a:pt x="10" y="25"/>
                      <a:pt x="16" y="28"/>
                      <a:pt x="23" y="28"/>
                    </a:cubicBezTo>
                    <a:cubicBezTo>
                      <a:pt x="23" y="28"/>
                      <a:pt x="23" y="28"/>
                      <a:pt x="24" y="28"/>
                    </a:cubicBezTo>
                    <a:cubicBezTo>
                      <a:pt x="24" y="28"/>
                      <a:pt x="25" y="27"/>
                      <a:pt x="25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6" y="26"/>
                      <a:pt x="11" y="23"/>
                      <a:pt x="7" y="19"/>
                    </a:cubicBezTo>
                    <a:cubicBezTo>
                      <a:pt x="4" y="14"/>
                      <a:pt x="2" y="8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3" name="Freeform 241">
                <a:extLst>
                  <a:ext uri="{FF2B5EF4-FFF2-40B4-BE49-F238E27FC236}">
                    <a16:creationId xmlns:a16="http://schemas.microsoft.com/office/drawing/2014/main" id="{976DD8D0-944C-7A3B-9A60-A04DCBACB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2" y="2734"/>
                <a:ext cx="27" cy="48"/>
              </a:xfrm>
              <a:custGeom>
                <a:avLst/>
                <a:gdLst>
                  <a:gd name="T0" fmla="*/ 0 w 11"/>
                  <a:gd name="T1" fmla="*/ 1 h 18"/>
                  <a:gd name="T2" fmla="*/ 2 w 11"/>
                  <a:gd name="T3" fmla="*/ 11 h 18"/>
                  <a:gd name="T4" fmla="*/ 10 w 11"/>
                  <a:gd name="T5" fmla="*/ 18 h 18"/>
                  <a:gd name="T6" fmla="*/ 11 w 11"/>
                  <a:gd name="T7" fmla="*/ 18 h 18"/>
                  <a:gd name="T8" fmla="*/ 10 w 11"/>
                  <a:gd name="T9" fmla="*/ 17 h 18"/>
                  <a:gd name="T10" fmla="*/ 6 w 11"/>
                  <a:gd name="T11" fmla="*/ 15 h 18"/>
                  <a:gd name="T12" fmla="*/ 1 w 11"/>
                  <a:gd name="T13" fmla="*/ 1 h 18"/>
                  <a:gd name="T14" fmla="*/ 1 w 11"/>
                  <a:gd name="T15" fmla="*/ 0 h 18"/>
                  <a:gd name="T16" fmla="*/ 0 w 11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8">
                    <a:moveTo>
                      <a:pt x="0" y="1"/>
                    </a:moveTo>
                    <a:cubicBezTo>
                      <a:pt x="1" y="4"/>
                      <a:pt x="1" y="8"/>
                      <a:pt x="2" y="11"/>
                    </a:cubicBezTo>
                    <a:cubicBezTo>
                      <a:pt x="4" y="15"/>
                      <a:pt x="6" y="18"/>
                      <a:pt x="10" y="18"/>
                    </a:cubicBezTo>
                    <a:cubicBezTo>
                      <a:pt x="10" y="18"/>
                      <a:pt x="10" y="18"/>
                      <a:pt x="11" y="18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8" y="16"/>
                      <a:pt x="7" y="16"/>
                      <a:pt x="6" y="15"/>
                    </a:cubicBezTo>
                    <a:cubicBezTo>
                      <a:pt x="3" y="12"/>
                      <a:pt x="2" y="5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4" name="Freeform 242">
                <a:extLst>
                  <a:ext uri="{FF2B5EF4-FFF2-40B4-BE49-F238E27FC236}">
                    <a16:creationId xmlns:a16="http://schemas.microsoft.com/office/drawing/2014/main" id="{650D5C08-3CD3-BC2B-DA78-C99BBC3EF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606"/>
                <a:ext cx="20" cy="66"/>
              </a:xfrm>
              <a:custGeom>
                <a:avLst/>
                <a:gdLst>
                  <a:gd name="T0" fmla="*/ 0 w 8"/>
                  <a:gd name="T1" fmla="*/ 2 h 25"/>
                  <a:gd name="T2" fmla="*/ 6 w 8"/>
                  <a:gd name="T3" fmla="*/ 17 h 25"/>
                  <a:gd name="T4" fmla="*/ 6 w 8"/>
                  <a:gd name="T5" fmla="*/ 24 h 25"/>
                  <a:gd name="T6" fmla="*/ 7 w 8"/>
                  <a:gd name="T7" fmla="*/ 25 h 25"/>
                  <a:gd name="T8" fmla="*/ 8 w 8"/>
                  <a:gd name="T9" fmla="*/ 24 h 25"/>
                  <a:gd name="T10" fmla="*/ 8 w 8"/>
                  <a:gd name="T11" fmla="*/ 17 h 25"/>
                  <a:gd name="T12" fmla="*/ 1 w 8"/>
                  <a:gd name="T13" fmla="*/ 0 h 25"/>
                  <a:gd name="T14" fmla="*/ 0 w 8"/>
                  <a:gd name="T15" fmla="*/ 0 h 25"/>
                  <a:gd name="T16" fmla="*/ 0 w 8"/>
                  <a:gd name="T1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5">
                    <a:moveTo>
                      <a:pt x="0" y="2"/>
                    </a:moveTo>
                    <a:cubicBezTo>
                      <a:pt x="5" y="6"/>
                      <a:pt x="6" y="11"/>
                      <a:pt x="6" y="17"/>
                    </a:cubicBezTo>
                    <a:cubicBezTo>
                      <a:pt x="6" y="19"/>
                      <a:pt x="6" y="22"/>
                      <a:pt x="6" y="24"/>
                    </a:cubicBezTo>
                    <a:cubicBezTo>
                      <a:pt x="6" y="24"/>
                      <a:pt x="6" y="25"/>
                      <a:pt x="7" y="25"/>
                    </a:cubicBezTo>
                    <a:cubicBezTo>
                      <a:pt x="7" y="25"/>
                      <a:pt x="7" y="24"/>
                      <a:pt x="8" y="24"/>
                    </a:cubicBezTo>
                    <a:cubicBezTo>
                      <a:pt x="8" y="22"/>
                      <a:pt x="8" y="19"/>
                      <a:pt x="8" y="17"/>
                    </a:cubicBezTo>
                    <a:cubicBezTo>
                      <a:pt x="8" y="11"/>
                      <a:pt x="6" y="5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5" name="Freeform 243">
                <a:extLst>
                  <a:ext uri="{FF2B5EF4-FFF2-40B4-BE49-F238E27FC236}">
                    <a16:creationId xmlns:a16="http://schemas.microsoft.com/office/drawing/2014/main" id="{CF6B779E-F11D-E1C0-4A6A-01055EF95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2654"/>
                <a:ext cx="15" cy="45"/>
              </a:xfrm>
              <a:custGeom>
                <a:avLst/>
                <a:gdLst>
                  <a:gd name="T0" fmla="*/ 0 w 6"/>
                  <a:gd name="T1" fmla="*/ 1 h 17"/>
                  <a:gd name="T2" fmla="*/ 4 w 6"/>
                  <a:gd name="T3" fmla="*/ 15 h 17"/>
                  <a:gd name="T4" fmla="*/ 4 w 6"/>
                  <a:gd name="T5" fmla="*/ 16 h 17"/>
                  <a:gd name="T6" fmla="*/ 5 w 6"/>
                  <a:gd name="T7" fmla="*/ 17 h 17"/>
                  <a:gd name="T8" fmla="*/ 6 w 6"/>
                  <a:gd name="T9" fmla="*/ 16 h 17"/>
                  <a:gd name="T10" fmla="*/ 6 w 6"/>
                  <a:gd name="T11" fmla="*/ 15 h 17"/>
                  <a:gd name="T12" fmla="*/ 1 w 6"/>
                  <a:gd name="T13" fmla="*/ 0 h 17"/>
                  <a:gd name="T14" fmla="*/ 0 w 6"/>
                  <a:gd name="T15" fmla="*/ 0 h 17"/>
                  <a:gd name="T16" fmla="*/ 0 w 6"/>
                  <a:gd name="T1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7">
                    <a:moveTo>
                      <a:pt x="0" y="1"/>
                    </a:moveTo>
                    <a:cubicBezTo>
                      <a:pt x="4" y="6"/>
                      <a:pt x="4" y="9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6" y="17"/>
                      <a:pt x="6" y="17"/>
                      <a:pt x="6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9"/>
                      <a:pt x="5" y="5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6" name="Freeform 244">
                <a:extLst>
                  <a:ext uri="{FF2B5EF4-FFF2-40B4-BE49-F238E27FC236}">
                    <a16:creationId xmlns:a16="http://schemas.microsoft.com/office/drawing/2014/main" id="{1EACDBB7-4093-DA47-4BD4-DC7DEA599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2" y="2870"/>
                <a:ext cx="47" cy="64"/>
              </a:xfrm>
              <a:custGeom>
                <a:avLst/>
                <a:gdLst>
                  <a:gd name="T0" fmla="*/ 0 w 19"/>
                  <a:gd name="T1" fmla="*/ 1 h 24"/>
                  <a:gd name="T2" fmla="*/ 5 w 19"/>
                  <a:gd name="T3" fmla="*/ 16 h 24"/>
                  <a:gd name="T4" fmla="*/ 18 w 19"/>
                  <a:gd name="T5" fmla="*/ 24 h 24"/>
                  <a:gd name="T6" fmla="*/ 19 w 19"/>
                  <a:gd name="T7" fmla="*/ 23 h 24"/>
                  <a:gd name="T8" fmla="*/ 18 w 19"/>
                  <a:gd name="T9" fmla="*/ 22 h 24"/>
                  <a:gd name="T10" fmla="*/ 6 w 19"/>
                  <a:gd name="T11" fmla="*/ 15 h 24"/>
                  <a:gd name="T12" fmla="*/ 2 w 19"/>
                  <a:gd name="T13" fmla="*/ 1 h 24"/>
                  <a:gd name="T14" fmla="*/ 1 w 19"/>
                  <a:gd name="T15" fmla="*/ 0 h 24"/>
                  <a:gd name="T16" fmla="*/ 0 w 19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4">
                    <a:moveTo>
                      <a:pt x="0" y="1"/>
                    </a:moveTo>
                    <a:cubicBezTo>
                      <a:pt x="1" y="6"/>
                      <a:pt x="2" y="12"/>
                      <a:pt x="5" y="16"/>
                    </a:cubicBezTo>
                    <a:cubicBezTo>
                      <a:pt x="8" y="20"/>
                      <a:pt x="12" y="23"/>
                      <a:pt x="18" y="24"/>
                    </a:cubicBezTo>
                    <a:cubicBezTo>
                      <a:pt x="19" y="24"/>
                      <a:pt x="19" y="23"/>
                      <a:pt x="19" y="23"/>
                    </a:cubicBezTo>
                    <a:cubicBezTo>
                      <a:pt x="19" y="23"/>
                      <a:pt x="19" y="22"/>
                      <a:pt x="18" y="22"/>
                    </a:cubicBezTo>
                    <a:cubicBezTo>
                      <a:pt x="13" y="22"/>
                      <a:pt x="9" y="19"/>
                      <a:pt x="6" y="15"/>
                    </a:cubicBezTo>
                    <a:cubicBezTo>
                      <a:pt x="3" y="11"/>
                      <a:pt x="2" y="6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7" name="Freeform 245">
                <a:extLst>
                  <a:ext uri="{FF2B5EF4-FFF2-40B4-BE49-F238E27FC236}">
                    <a16:creationId xmlns:a16="http://schemas.microsoft.com/office/drawing/2014/main" id="{69278791-B621-358E-99A3-5BDE23559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9" y="2907"/>
                <a:ext cx="40" cy="48"/>
              </a:xfrm>
              <a:custGeom>
                <a:avLst/>
                <a:gdLst>
                  <a:gd name="T0" fmla="*/ 0 w 16"/>
                  <a:gd name="T1" fmla="*/ 1 h 18"/>
                  <a:gd name="T2" fmla="*/ 0 w 16"/>
                  <a:gd name="T3" fmla="*/ 3 h 18"/>
                  <a:gd name="T4" fmla="*/ 5 w 16"/>
                  <a:gd name="T5" fmla="*/ 13 h 18"/>
                  <a:gd name="T6" fmla="*/ 15 w 16"/>
                  <a:gd name="T7" fmla="*/ 18 h 18"/>
                  <a:gd name="T8" fmla="*/ 15 w 16"/>
                  <a:gd name="T9" fmla="*/ 18 h 18"/>
                  <a:gd name="T10" fmla="*/ 15 w 16"/>
                  <a:gd name="T11" fmla="*/ 17 h 18"/>
                  <a:gd name="T12" fmla="*/ 6 w 16"/>
                  <a:gd name="T13" fmla="*/ 12 h 18"/>
                  <a:gd name="T14" fmla="*/ 1 w 16"/>
                  <a:gd name="T15" fmla="*/ 3 h 18"/>
                  <a:gd name="T16" fmla="*/ 1 w 16"/>
                  <a:gd name="T17" fmla="*/ 1 h 18"/>
                  <a:gd name="T18" fmla="*/ 1 w 16"/>
                  <a:gd name="T19" fmla="*/ 0 h 18"/>
                  <a:gd name="T20" fmla="*/ 0 w 16"/>
                  <a:gd name="T2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7"/>
                      <a:pt x="2" y="10"/>
                      <a:pt x="5" y="13"/>
                    </a:cubicBezTo>
                    <a:cubicBezTo>
                      <a:pt x="8" y="16"/>
                      <a:pt x="11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2" y="16"/>
                      <a:pt x="9" y="14"/>
                      <a:pt x="6" y="12"/>
                    </a:cubicBezTo>
                    <a:cubicBezTo>
                      <a:pt x="3" y="9"/>
                      <a:pt x="1" y="6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8" name="Freeform 246">
                <a:extLst>
                  <a:ext uri="{FF2B5EF4-FFF2-40B4-BE49-F238E27FC236}">
                    <a16:creationId xmlns:a16="http://schemas.microsoft.com/office/drawing/2014/main" id="{9DCEDDD5-6232-AD6A-9255-499EFF05B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928"/>
                <a:ext cx="38" cy="72"/>
              </a:xfrm>
              <a:custGeom>
                <a:avLst/>
                <a:gdLst>
                  <a:gd name="T0" fmla="*/ 1 w 15"/>
                  <a:gd name="T1" fmla="*/ 2 h 27"/>
                  <a:gd name="T2" fmla="*/ 7 w 15"/>
                  <a:gd name="T3" fmla="*/ 5 h 27"/>
                  <a:gd name="T4" fmla="*/ 13 w 15"/>
                  <a:gd name="T5" fmla="*/ 26 h 27"/>
                  <a:gd name="T6" fmla="*/ 14 w 15"/>
                  <a:gd name="T7" fmla="*/ 27 h 27"/>
                  <a:gd name="T8" fmla="*/ 15 w 15"/>
                  <a:gd name="T9" fmla="*/ 26 h 27"/>
                  <a:gd name="T10" fmla="*/ 12 w 15"/>
                  <a:gd name="T11" fmla="*/ 10 h 27"/>
                  <a:gd name="T12" fmla="*/ 8 w 15"/>
                  <a:gd name="T13" fmla="*/ 3 h 27"/>
                  <a:gd name="T14" fmla="*/ 1 w 15"/>
                  <a:gd name="T15" fmla="*/ 0 h 27"/>
                  <a:gd name="T16" fmla="*/ 0 w 15"/>
                  <a:gd name="T17" fmla="*/ 1 h 27"/>
                  <a:gd name="T18" fmla="*/ 1 w 15"/>
                  <a:gd name="T1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7">
                    <a:moveTo>
                      <a:pt x="1" y="2"/>
                    </a:moveTo>
                    <a:cubicBezTo>
                      <a:pt x="3" y="2"/>
                      <a:pt x="5" y="3"/>
                      <a:pt x="7" y="5"/>
                    </a:cubicBezTo>
                    <a:cubicBezTo>
                      <a:pt x="11" y="9"/>
                      <a:pt x="13" y="20"/>
                      <a:pt x="13" y="26"/>
                    </a:cubicBezTo>
                    <a:cubicBezTo>
                      <a:pt x="13" y="26"/>
                      <a:pt x="14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2"/>
                      <a:pt x="14" y="16"/>
                      <a:pt x="12" y="10"/>
                    </a:cubicBezTo>
                    <a:cubicBezTo>
                      <a:pt x="11" y="8"/>
                      <a:pt x="9" y="5"/>
                      <a:pt x="8" y="3"/>
                    </a:cubicBezTo>
                    <a:cubicBezTo>
                      <a:pt x="6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69" name="Freeform 247">
                <a:extLst>
                  <a:ext uri="{FF2B5EF4-FFF2-40B4-BE49-F238E27FC236}">
                    <a16:creationId xmlns:a16="http://schemas.microsoft.com/office/drawing/2014/main" id="{5C1C0025-17B3-7236-EB96-C5EC98C20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2990"/>
                <a:ext cx="22" cy="37"/>
              </a:xfrm>
              <a:custGeom>
                <a:avLst/>
                <a:gdLst>
                  <a:gd name="T0" fmla="*/ 0 w 9"/>
                  <a:gd name="T1" fmla="*/ 1 h 14"/>
                  <a:gd name="T2" fmla="*/ 7 w 9"/>
                  <a:gd name="T3" fmla="*/ 12 h 14"/>
                  <a:gd name="T4" fmla="*/ 7 w 9"/>
                  <a:gd name="T5" fmla="*/ 13 h 14"/>
                  <a:gd name="T6" fmla="*/ 8 w 9"/>
                  <a:gd name="T7" fmla="*/ 14 h 14"/>
                  <a:gd name="T8" fmla="*/ 9 w 9"/>
                  <a:gd name="T9" fmla="*/ 13 h 14"/>
                  <a:gd name="T10" fmla="*/ 9 w 9"/>
                  <a:gd name="T11" fmla="*/ 12 h 14"/>
                  <a:gd name="T12" fmla="*/ 1 w 9"/>
                  <a:gd name="T13" fmla="*/ 0 h 14"/>
                  <a:gd name="T14" fmla="*/ 0 w 9"/>
                  <a:gd name="T15" fmla="*/ 0 h 14"/>
                  <a:gd name="T16" fmla="*/ 0 w 9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0" y="1"/>
                    </a:moveTo>
                    <a:cubicBezTo>
                      <a:pt x="4" y="4"/>
                      <a:pt x="7" y="8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8" y="14"/>
                      <a:pt x="8" y="13"/>
                      <a:pt x="9" y="13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7"/>
                      <a:pt x="5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0" name="Freeform 248">
                <a:extLst>
                  <a:ext uri="{FF2B5EF4-FFF2-40B4-BE49-F238E27FC236}">
                    <a16:creationId xmlns:a16="http://schemas.microsoft.com/office/drawing/2014/main" id="{73E2A9FB-E6EB-F41A-90C7-4A2183382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" y="2976"/>
                <a:ext cx="25" cy="70"/>
              </a:xfrm>
              <a:custGeom>
                <a:avLst/>
                <a:gdLst>
                  <a:gd name="T0" fmla="*/ 3 w 10"/>
                  <a:gd name="T1" fmla="*/ 0 h 26"/>
                  <a:gd name="T2" fmla="*/ 0 w 10"/>
                  <a:gd name="T3" fmla="*/ 8 h 26"/>
                  <a:gd name="T4" fmla="*/ 3 w 10"/>
                  <a:gd name="T5" fmla="*/ 18 h 26"/>
                  <a:gd name="T6" fmla="*/ 9 w 10"/>
                  <a:gd name="T7" fmla="*/ 26 h 26"/>
                  <a:gd name="T8" fmla="*/ 10 w 10"/>
                  <a:gd name="T9" fmla="*/ 25 h 26"/>
                  <a:gd name="T10" fmla="*/ 10 w 10"/>
                  <a:gd name="T11" fmla="*/ 24 h 26"/>
                  <a:gd name="T12" fmla="*/ 4 w 10"/>
                  <a:gd name="T13" fmla="*/ 18 h 26"/>
                  <a:gd name="T14" fmla="*/ 2 w 10"/>
                  <a:gd name="T15" fmla="*/ 8 h 26"/>
                  <a:gd name="T16" fmla="*/ 4 w 10"/>
                  <a:gd name="T17" fmla="*/ 1 h 26"/>
                  <a:gd name="T18" fmla="*/ 4 w 10"/>
                  <a:gd name="T19" fmla="*/ 0 h 26"/>
                  <a:gd name="T20" fmla="*/ 3 w 10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0" y="11"/>
                      <a:pt x="1" y="15"/>
                      <a:pt x="3" y="18"/>
                    </a:cubicBezTo>
                    <a:cubicBezTo>
                      <a:pt x="4" y="22"/>
                      <a:pt x="6" y="24"/>
                      <a:pt x="9" y="26"/>
                    </a:cubicBezTo>
                    <a:cubicBezTo>
                      <a:pt x="9" y="26"/>
                      <a:pt x="10" y="26"/>
                      <a:pt x="10" y="25"/>
                    </a:cubicBezTo>
                    <a:cubicBezTo>
                      <a:pt x="10" y="25"/>
                      <a:pt x="10" y="24"/>
                      <a:pt x="10" y="24"/>
                    </a:cubicBezTo>
                    <a:cubicBezTo>
                      <a:pt x="8" y="23"/>
                      <a:pt x="6" y="21"/>
                      <a:pt x="4" y="18"/>
                    </a:cubicBezTo>
                    <a:cubicBezTo>
                      <a:pt x="3" y="15"/>
                      <a:pt x="2" y="11"/>
                      <a:pt x="2" y="8"/>
                    </a:cubicBezTo>
                    <a:cubicBezTo>
                      <a:pt x="2" y="5"/>
                      <a:pt x="3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1" name="Freeform 249">
                <a:extLst>
                  <a:ext uri="{FF2B5EF4-FFF2-40B4-BE49-F238E27FC236}">
                    <a16:creationId xmlns:a16="http://schemas.microsoft.com/office/drawing/2014/main" id="{E47E2EDA-2AFE-666B-8023-F6B1360EE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2" y="3024"/>
                <a:ext cx="22" cy="56"/>
              </a:xfrm>
              <a:custGeom>
                <a:avLst/>
                <a:gdLst>
                  <a:gd name="T0" fmla="*/ 2 w 9"/>
                  <a:gd name="T1" fmla="*/ 1 h 21"/>
                  <a:gd name="T2" fmla="*/ 0 w 9"/>
                  <a:gd name="T3" fmla="*/ 9 h 21"/>
                  <a:gd name="T4" fmla="*/ 7 w 9"/>
                  <a:gd name="T5" fmla="*/ 21 h 21"/>
                  <a:gd name="T6" fmla="*/ 8 w 9"/>
                  <a:gd name="T7" fmla="*/ 21 h 21"/>
                  <a:gd name="T8" fmla="*/ 8 w 9"/>
                  <a:gd name="T9" fmla="*/ 20 h 21"/>
                  <a:gd name="T10" fmla="*/ 2 w 9"/>
                  <a:gd name="T11" fmla="*/ 9 h 21"/>
                  <a:gd name="T12" fmla="*/ 4 w 9"/>
                  <a:gd name="T13" fmla="*/ 1 h 21"/>
                  <a:gd name="T14" fmla="*/ 4 w 9"/>
                  <a:gd name="T15" fmla="*/ 0 h 21"/>
                  <a:gd name="T16" fmla="*/ 2 w 9"/>
                  <a:gd name="T1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2" y="1"/>
                    </a:moveTo>
                    <a:cubicBezTo>
                      <a:pt x="1" y="4"/>
                      <a:pt x="0" y="6"/>
                      <a:pt x="0" y="9"/>
                    </a:cubicBezTo>
                    <a:cubicBezTo>
                      <a:pt x="0" y="14"/>
                      <a:pt x="2" y="18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0"/>
                      <a:pt x="8" y="20"/>
                    </a:cubicBezTo>
                    <a:cubicBezTo>
                      <a:pt x="4" y="17"/>
                      <a:pt x="2" y="13"/>
                      <a:pt x="2" y="9"/>
                    </a:cubicBezTo>
                    <a:cubicBezTo>
                      <a:pt x="2" y="7"/>
                      <a:pt x="3" y="4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2" name="Freeform 250">
                <a:extLst>
                  <a:ext uri="{FF2B5EF4-FFF2-40B4-BE49-F238E27FC236}">
                    <a16:creationId xmlns:a16="http://schemas.microsoft.com/office/drawing/2014/main" id="{0B878C03-D269-45FB-DAFF-144022AF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070"/>
                <a:ext cx="50" cy="82"/>
              </a:xfrm>
              <a:custGeom>
                <a:avLst/>
                <a:gdLst>
                  <a:gd name="T0" fmla="*/ 1 w 20"/>
                  <a:gd name="T1" fmla="*/ 1 h 31"/>
                  <a:gd name="T2" fmla="*/ 14 w 20"/>
                  <a:gd name="T3" fmla="*/ 11 h 31"/>
                  <a:gd name="T4" fmla="*/ 18 w 20"/>
                  <a:gd name="T5" fmla="*/ 29 h 31"/>
                  <a:gd name="T6" fmla="*/ 18 w 20"/>
                  <a:gd name="T7" fmla="*/ 30 h 31"/>
                  <a:gd name="T8" fmla="*/ 19 w 20"/>
                  <a:gd name="T9" fmla="*/ 31 h 31"/>
                  <a:gd name="T10" fmla="*/ 20 w 20"/>
                  <a:gd name="T11" fmla="*/ 30 h 31"/>
                  <a:gd name="T12" fmla="*/ 20 w 20"/>
                  <a:gd name="T13" fmla="*/ 29 h 31"/>
                  <a:gd name="T14" fmla="*/ 16 w 20"/>
                  <a:gd name="T15" fmla="*/ 11 h 31"/>
                  <a:gd name="T16" fmla="*/ 1 w 20"/>
                  <a:gd name="T17" fmla="*/ 0 h 31"/>
                  <a:gd name="T18" fmla="*/ 0 w 20"/>
                  <a:gd name="T19" fmla="*/ 0 h 31"/>
                  <a:gd name="T20" fmla="*/ 1 w 20"/>
                  <a:gd name="T2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1">
                    <a:moveTo>
                      <a:pt x="1" y="1"/>
                    </a:moveTo>
                    <a:cubicBezTo>
                      <a:pt x="7" y="2"/>
                      <a:pt x="11" y="6"/>
                      <a:pt x="14" y="11"/>
                    </a:cubicBezTo>
                    <a:cubicBezTo>
                      <a:pt x="17" y="17"/>
                      <a:pt x="18" y="24"/>
                      <a:pt x="18" y="29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1"/>
                      <a:pt x="18" y="31"/>
                      <a:pt x="19" y="31"/>
                    </a:cubicBezTo>
                    <a:cubicBezTo>
                      <a:pt x="19" y="31"/>
                      <a:pt x="20" y="31"/>
                      <a:pt x="20" y="30"/>
                    </a:cubicBezTo>
                    <a:cubicBezTo>
                      <a:pt x="20" y="30"/>
                      <a:pt x="20" y="30"/>
                      <a:pt x="20" y="29"/>
                    </a:cubicBezTo>
                    <a:cubicBezTo>
                      <a:pt x="20" y="24"/>
                      <a:pt x="18" y="16"/>
                      <a:pt x="16" y="11"/>
                    </a:cubicBezTo>
                    <a:cubicBezTo>
                      <a:pt x="13" y="5"/>
                      <a:pt x="8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3" name="Freeform 251">
                <a:extLst>
                  <a:ext uri="{FF2B5EF4-FFF2-40B4-BE49-F238E27FC236}">
                    <a16:creationId xmlns:a16="http://schemas.microsoft.com/office/drawing/2014/main" id="{16F9C8FB-E95F-E480-7E1F-BE23D7D40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2" y="3134"/>
                <a:ext cx="22" cy="58"/>
              </a:xfrm>
              <a:custGeom>
                <a:avLst/>
                <a:gdLst>
                  <a:gd name="T0" fmla="*/ 0 w 9"/>
                  <a:gd name="T1" fmla="*/ 2 h 22"/>
                  <a:gd name="T2" fmla="*/ 7 w 9"/>
                  <a:gd name="T3" fmla="*/ 15 h 22"/>
                  <a:gd name="T4" fmla="*/ 6 w 9"/>
                  <a:gd name="T5" fmla="*/ 21 h 22"/>
                  <a:gd name="T6" fmla="*/ 6 w 9"/>
                  <a:gd name="T7" fmla="*/ 22 h 22"/>
                  <a:gd name="T8" fmla="*/ 7 w 9"/>
                  <a:gd name="T9" fmla="*/ 22 h 22"/>
                  <a:gd name="T10" fmla="*/ 9 w 9"/>
                  <a:gd name="T11" fmla="*/ 15 h 22"/>
                  <a:gd name="T12" fmla="*/ 1 w 9"/>
                  <a:gd name="T13" fmla="*/ 0 h 22"/>
                  <a:gd name="T14" fmla="*/ 0 w 9"/>
                  <a:gd name="T15" fmla="*/ 0 h 22"/>
                  <a:gd name="T16" fmla="*/ 0 w 9"/>
                  <a:gd name="T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2">
                    <a:moveTo>
                      <a:pt x="0" y="2"/>
                    </a:moveTo>
                    <a:cubicBezTo>
                      <a:pt x="4" y="5"/>
                      <a:pt x="7" y="10"/>
                      <a:pt x="7" y="15"/>
                    </a:cubicBezTo>
                    <a:cubicBezTo>
                      <a:pt x="7" y="17"/>
                      <a:pt x="7" y="19"/>
                      <a:pt x="6" y="21"/>
                    </a:cubicBezTo>
                    <a:cubicBezTo>
                      <a:pt x="5" y="21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8" y="20"/>
                      <a:pt x="9" y="17"/>
                      <a:pt x="9" y="15"/>
                    </a:cubicBezTo>
                    <a:cubicBezTo>
                      <a:pt x="9" y="9"/>
                      <a:pt x="5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4" name="Freeform 252">
                <a:extLst>
                  <a:ext uri="{FF2B5EF4-FFF2-40B4-BE49-F238E27FC236}">
                    <a16:creationId xmlns:a16="http://schemas.microsoft.com/office/drawing/2014/main" id="{5BFEB3BE-3089-988F-8FD9-5DE14B77E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9" y="3176"/>
                <a:ext cx="30" cy="78"/>
              </a:xfrm>
              <a:custGeom>
                <a:avLst/>
                <a:gdLst>
                  <a:gd name="T0" fmla="*/ 2 w 12"/>
                  <a:gd name="T1" fmla="*/ 0 h 29"/>
                  <a:gd name="T2" fmla="*/ 0 w 12"/>
                  <a:gd name="T3" fmla="*/ 8 h 29"/>
                  <a:gd name="T4" fmla="*/ 11 w 12"/>
                  <a:gd name="T5" fmla="*/ 29 h 29"/>
                  <a:gd name="T6" fmla="*/ 12 w 12"/>
                  <a:gd name="T7" fmla="*/ 28 h 29"/>
                  <a:gd name="T8" fmla="*/ 12 w 12"/>
                  <a:gd name="T9" fmla="*/ 27 h 29"/>
                  <a:gd name="T10" fmla="*/ 1 w 12"/>
                  <a:gd name="T11" fmla="*/ 8 h 29"/>
                  <a:gd name="T12" fmla="*/ 3 w 12"/>
                  <a:gd name="T13" fmla="*/ 1 h 29"/>
                  <a:gd name="T14" fmla="*/ 3 w 12"/>
                  <a:gd name="T15" fmla="*/ 0 h 29"/>
                  <a:gd name="T16" fmla="*/ 2 w 1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9">
                    <a:moveTo>
                      <a:pt x="2" y="0"/>
                    </a:moveTo>
                    <a:cubicBezTo>
                      <a:pt x="0" y="2"/>
                      <a:pt x="0" y="5"/>
                      <a:pt x="0" y="8"/>
                    </a:cubicBezTo>
                    <a:cubicBezTo>
                      <a:pt x="0" y="16"/>
                      <a:pt x="5" y="24"/>
                      <a:pt x="11" y="29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7" y="23"/>
                      <a:pt x="1" y="15"/>
                      <a:pt x="1" y="8"/>
                    </a:cubicBezTo>
                    <a:cubicBezTo>
                      <a:pt x="1" y="5"/>
                      <a:pt x="2" y="3"/>
                      <a:pt x="3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5" name="Freeform 253">
                <a:extLst>
                  <a:ext uri="{FF2B5EF4-FFF2-40B4-BE49-F238E27FC236}">
                    <a16:creationId xmlns:a16="http://schemas.microsoft.com/office/drawing/2014/main" id="{9421130B-DBF3-24CB-898E-9927278EF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7" y="3230"/>
                <a:ext cx="22" cy="74"/>
              </a:xfrm>
              <a:custGeom>
                <a:avLst/>
                <a:gdLst>
                  <a:gd name="T0" fmla="*/ 2 w 9"/>
                  <a:gd name="T1" fmla="*/ 0 h 28"/>
                  <a:gd name="T2" fmla="*/ 0 w 9"/>
                  <a:gd name="T3" fmla="*/ 13 h 28"/>
                  <a:gd name="T4" fmla="*/ 7 w 9"/>
                  <a:gd name="T5" fmla="*/ 28 h 28"/>
                  <a:gd name="T6" fmla="*/ 8 w 9"/>
                  <a:gd name="T7" fmla="*/ 28 h 28"/>
                  <a:gd name="T8" fmla="*/ 8 w 9"/>
                  <a:gd name="T9" fmla="*/ 27 h 28"/>
                  <a:gd name="T10" fmla="*/ 1 w 9"/>
                  <a:gd name="T11" fmla="*/ 13 h 28"/>
                  <a:gd name="T12" fmla="*/ 4 w 9"/>
                  <a:gd name="T13" fmla="*/ 1 h 28"/>
                  <a:gd name="T14" fmla="*/ 4 w 9"/>
                  <a:gd name="T15" fmla="*/ 0 h 28"/>
                  <a:gd name="T16" fmla="*/ 2 w 9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8">
                    <a:moveTo>
                      <a:pt x="2" y="0"/>
                    </a:moveTo>
                    <a:cubicBezTo>
                      <a:pt x="1" y="4"/>
                      <a:pt x="0" y="8"/>
                      <a:pt x="0" y="13"/>
                    </a:cubicBezTo>
                    <a:cubicBezTo>
                      <a:pt x="0" y="19"/>
                      <a:pt x="2" y="25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3" y="24"/>
                      <a:pt x="1" y="19"/>
                      <a:pt x="1" y="13"/>
                    </a:cubicBezTo>
                    <a:cubicBezTo>
                      <a:pt x="1" y="9"/>
                      <a:pt x="2" y="4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6" name="Freeform 254">
                <a:extLst>
                  <a:ext uri="{FF2B5EF4-FFF2-40B4-BE49-F238E27FC236}">
                    <a16:creationId xmlns:a16="http://schemas.microsoft.com/office/drawing/2014/main" id="{E583320C-7179-CCE6-6E35-099F61781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4" y="3083"/>
                <a:ext cx="15" cy="35"/>
              </a:xfrm>
              <a:custGeom>
                <a:avLst/>
                <a:gdLst>
                  <a:gd name="T0" fmla="*/ 0 w 6"/>
                  <a:gd name="T1" fmla="*/ 1 h 13"/>
                  <a:gd name="T2" fmla="*/ 4 w 6"/>
                  <a:gd name="T3" fmla="*/ 11 h 13"/>
                  <a:gd name="T4" fmla="*/ 4 w 6"/>
                  <a:gd name="T5" fmla="*/ 12 h 13"/>
                  <a:gd name="T6" fmla="*/ 5 w 6"/>
                  <a:gd name="T7" fmla="*/ 13 h 13"/>
                  <a:gd name="T8" fmla="*/ 6 w 6"/>
                  <a:gd name="T9" fmla="*/ 12 h 13"/>
                  <a:gd name="T10" fmla="*/ 6 w 6"/>
                  <a:gd name="T11" fmla="*/ 11 h 13"/>
                  <a:gd name="T12" fmla="*/ 1 w 6"/>
                  <a:gd name="T13" fmla="*/ 0 h 13"/>
                  <a:gd name="T14" fmla="*/ 0 w 6"/>
                  <a:gd name="T15" fmla="*/ 0 h 13"/>
                  <a:gd name="T16" fmla="*/ 0 w 6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1"/>
                    </a:moveTo>
                    <a:cubicBezTo>
                      <a:pt x="2" y="4"/>
                      <a:pt x="4" y="8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4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7" name="Freeform 255">
                <a:extLst>
                  <a:ext uri="{FF2B5EF4-FFF2-40B4-BE49-F238E27FC236}">
                    <a16:creationId xmlns:a16="http://schemas.microsoft.com/office/drawing/2014/main" id="{5FAC5CE1-9588-20A5-8A10-740F043D6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7" y="3091"/>
                <a:ext cx="20" cy="16"/>
              </a:xfrm>
              <a:custGeom>
                <a:avLst/>
                <a:gdLst>
                  <a:gd name="T0" fmla="*/ 1 w 8"/>
                  <a:gd name="T1" fmla="*/ 5 h 6"/>
                  <a:gd name="T2" fmla="*/ 7 w 8"/>
                  <a:gd name="T3" fmla="*/ 1 h 6"/>
                  <a:gd name="T4" fmla="*/ 7 w 8"/>
                  <a:gd name="T5" fmla="*/ 0 h 6"/>
                  <a:gd name="T6" fmla="*/ 6 w 8"/>
                  <a:gd name="T7" fmla="*/ 0 h 6"/>
                  <a:gd name="T8" fmla="*/ 0 w 8"/>
                  <a:gd name="T9" fmla="*/ 5 h 6"/>
                  <a:gd name="T10" fmla="*/ 0 w 8"/>
                  <a:gd name="T11" fmla="*/ 6 h 6"/>
                  <a:gd name="T12" fmla="*/ 1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3" y="3"/>
                      <a:pt x="5" y="2"/>
                      <a:pt x="7" y="1"/>
                    </a:cubicBezTo>
                    <a:cubicBezTo>
                      <a:pt x="7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4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8" name="Freeform 256">
                <a:extLst>
                  <a:ext uri="{FF2B5EF4-FFF2-40B4-BE49-F238E27FC236}">
                    <a16:creationId xmlns:a16="http://schemas.microsoft.com/office/drawing/2014/main" id="{4609A10D-13AD-8318-2F0F-3358B74B2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2" y="3176"/>
                <a:ext cx="32" cy="83"/>
              </a:xfrm>
              <a:custGeom>
                <a:avLst/>
                <a:gdLst>
                  <a:gd name="T0" fmla="*/ 11 w 13"/>
                  <a:gd name="T1" fmla="*/ 0 h 31"/>
                  <a:gd name="T2" fmla="*/ 0 w 13"/>
                  <a:gd name="T3" fmla="*/ 20 h 31"/>
                  <a:gd name="T4" fmla="*/ 2 w 13"/>
                  <a:gd name="T5" fmla="*/ 30 h 31"/>
                  <a:gd name="T6" fmla="*/ 3 w 13"/>
                  <a:gd name="T7" fmla="*/ 31 h 31"/>
                  <a:gd name="T8" fmla="*/ 3 w 13"/>
                  <a:gd name="T9" fmla="*/ 30 h 31"/>
                  <a:gd name="T10" fmla="*/ 1 w 13"/>
                  <a:gd name="T11" fmla="*/ 20 h 31"/>
                  <a:gd name="T12" fmla="*/ 12 w 13"/>
                  <a:gd name="T13" fmla="*/ 1 h 31"/>
                  <a:gd name="T14" fmla="*/ 12 w 13"/>
                  <a:gd name="T15" fmla="*/ 0 h 31"/>
                  <a:gd name="T16" fmla="*/ 11 w 1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31">
                    <a:moveTo>
                      <a:pt x="11" y="0"/>
                    </a:moveTo>
                    <a:cubicBezTo>
                      <a:pt x="4" y="4"/>
                      <a:pt x="0" y="12"/>
                      <a:pt x="0" y="20"/>
                    </a:cubicBezTo>
                    <a:cubicBezTo>
                      <a:pt x="0" y="24"/>
                      <a:pt x="0" y="27"/>
                      <a:pt x="2" y="30"/>
                    </a:cubicBezTo>
                    <a:cubicBezTo>
                      <a:pt x="2" y="31"/>
                      <a:pt x="3" y="31"/>
                      <a:pt x="3" y="31"/>
                    </a:cubicBezTo>
                    <a:cubicBezTo>
                      <a:pt x="3" y="30"/>
                      <a:pt x="4" y="30"/>
                      <a:pt x="3" y="30"/>
                    </a:cubicBezTo>
                    <a:cubicBezTo>
                      <a:pt x="2" y="27"/>
                      <a:pt x="1" y="23"/>
                      <a:pt x="1" y="20"/>
                    </a:cubicBezTo>
                    <a:cubicBezTo>
                      <a:pt x="1" y="12"/>
                      <a:pt x="5" y="5"/>
                      <a:pt x="12" y="1"/>
                    </a:cubicBezTo>
                    <a:cubicBezTo>
                      <a:pt x="12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79" name="Freeform 257">
                <a:extLst>
                  <a:ext uri="{FF2B5EF4-FFF2-40B4-BE49-F238E27FC236}">
                    <a16:creationId xmlns:a16="http://schemas.microsoft.com/office/drawing/2014/main" id="{E9E720E6-D3F0-6739-7D10-C2E2D6433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3238"/>
                <a:ext cx="25" cy="77"/>
              </a:xfrm>
              <a:custGeom>
                <a:avLst/>
                <a:gdLst>
                  <a:gd name="T0" fmla="*/ 9 w 10"/>
                  <a:gd name="T1" fmla="*/ 0 h 29"/>
                  <a:gd name="T2" fmla="*/ 0 w 10"/>
                  <a:gd name="T3" fmla="*/ 19 h 29"/>
                  <a:gd name="T4" fmla="*/ 1 w 10"/>
                  <a:gd name="T5" fmla="*/ 28 h 29"/>
                  <a:gd name="T6" fmla="*/ 3 w 10"/>
                  <a:gd name="T7" fmla="*/ 29 h 29"/>
                  <a:gd name="T8" fmla="*/ 3 w 10"/>
                  <a:gd name="T9" fmla="*/ 28 h 29"/>
                  <a:gd name="T10" fmla="*/ 1 w 10"/>
                  <a:gd name="T11" fmla="*/ 19 h 29"/>
                  <a:gd name="T12" fmla="*/ 10 w 10"/>
                  <a:gd name="T13" fmla="*/ 2 h 29"/>
                  <a:gd name="T14" fmla="*/ 10 w 10"/>
                  <a:gd name="T15" fmla="*/ 1 h 29"/>
                  <a:gd name="T16" fmla="*/ 9 w 10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9">
                    <a:moveTo>
                      <a:pt x="9" y="0"/>
                    </a:moveTo>
                    <a:cubicBezTo>
                      <a:pt x="2" y="3"/>
                      <a:pt x="0" y="11"/>
                      <a:pt x="0" y="19"/>
                    </a:cubicBezTo>
                    <a:cubicBezTo>
                      <a:pt x="0" y="22"/>
                      <a:pt x="0" y="26"/>
                      <a:pt x="1" y="28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5"/>
                      <a:pt x="1" y="22"/>
                      <a:pt x="1" y="19"/>
                    </a:cubicBezTo>
                    <a:cubicBezTo>
                      <a:pt x="1" y="12"/>
                      <a:pt x="4" y="4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0" name="Freeform 258">
                <a:extLst>
                  <a:ext uri="{FF2B5EF4-FFF2-40B4-BE49-F238E27FC236}">
                    <a16:creationId xmlns:a16="http://schemas.microsoft.com/office/drawing/2014/main" id="{B54CEF20-1580-7836-780E-C8DBA2A06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7" y="3310"/>
                <a:ext cx="15" cy="64"/>
              </a:xfrm>
              <a:custGeom>
                <a:avLst/>
                <a:gdLst>
                  <a:gd name="T0" fmla="*/ 2 w 6"/>
                  <a:gd name="T1" fmla="*/ 1 h 24"/>
                  <a:gd name="T2" fmla="*/ 4 w 6"/>
                  <a:gd name="T3" fmla="*/ 11 h 24"/>
                  <a:gd name="T4" fmla="*/ 0 w 6"/>
                  <a:gd name="T5" fmla="*/ 23 h 24"/>
                  <a:gd name="T6" fmla="*/ 0 w 6"/>
                  <a:gd name="T7" fmla="*/ 24 h 24"/>
                  <a:gd name="T8" fmla="*/ 1 w 6"/>
                  <a:gd name="T9" fmla="*/ 24 h 24"/>
                  <a:gd name="T10" fmla="*/ 6 w 6"/>
                  <a:gd name="T11" fmla="*/ 11 h 24"/>
                  <a:gd name="T12" fmla="*/ 3 w 6"/>
                  <a:gd name="T13" fmla="*/ 1 h 24"/>
                  <a:gd name="T14" fmla="*/ 2 w 6"/>
                  <a:gd name="T15" fmla="*/ 0 h 24"/>
                  <a:gd name="T16" fmla="*/ 2 w 6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4">
                    <a:moveTo>
                      <a:pt x="2" y="1"/>
                    </a:moveTo>
                    <a:cubicBezTo>
                      <a:pt x="4" y="4"/>
                      <a:pt x="4" y="7"/>
                      <a:pt x="4" y="11"/>
                    </a:cubicBezTo>
                    <a:cubicBezTo>
                      <a:pt x="4" y="15"/>
                      <a:pt x="3" y="19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4" y="20"/>
                      <a:pt x="6" y="15"/>
                      <a:pt x="6" y="11"/>
                    </a:cubicBezTo>
                    <a:cubicBezTo>
                      <a:pt x="6" y="7"/>
                      <a:pt x="5" y="4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1" name="Freeform 259">
                <a:extLst>
                  <a:ext uri="{FF2B5EF4-FFF2-40B4-BE49-F238E27FC236}">
                    <a16:creationId xmlns:a16="http://schemas.microsoft.com/office/drawing/2014/main" id="{A498A8C0-0838-6FFF-CF73-DC4EDC226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4" y="3286"/>
                <a:ext cx="15" cy="42"/>
              </a:xfrm>
              <a:custGeom>
                <a:avLst/>
                <a:gdLst>
                  <a:gd name="T0" fmla="*/ 3 w 6"/>
                  <a:gd name="T1" fmla="*/ 1 h 16"/>
                  <a:gd name="T2" fmla="*/ 4 w 6"/>
                  <a:gd name="T3" fmla="*/ 6 h 16"/>
                  <a:gd name="T4" fmla="*/ 0 w 6"/>
                  <a:gd name="T5" fmla="*/ 14 h 16"/>
                  <a:gd name="T6" fmla="*/ 0 w 6"/>
                  <a:gd name="T7" fmla="*/ 16 h 16"/>
                  <a:gd name="T8" fmla="*/ 1 w 6"/>
                  <a:gd name="T9" fmla="*/ 15 h 16"/>
                  <a:gd name="T10" fmla="*/ 6 w 6"/>
                  <a:gd name="T11" fmla="*/ 6 h 16"/>
                  <a:gd name="T12" fmla="*/ 4 w 6"/>
                  <a:gd name="T13" fmla="*/ 1 h 16"/>
                  <a:gd name="T14" fmla="*/ 3 w 6"/>
                  <a:gd name="T15" fmla="*/ 0 h 16"/>
                  <a:gd name="T16" fmla="*/ 3 w 6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3" y="1"/>
                    </a:moveTo>
                    <a:cubicBezTo>
                      <a:pt x="4" y="3"/>
                      <a:pt x="4" y="4"/>
                      <a:pt x="4" y="6"/>
                    </a:cubicBezTo>
                    <a:cubicBezTo>
                      <a:pt x="4" y="9"/>
                      <a:pt x="2" y="12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13"/>
                      <a:pt x="6" y="9"/>
                      <a:pt x="6" y="6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2" name="Freeform 260">
                <a:extLst>
                  <a:ext uri="{FF2B5EF4-FFF2-40B4-BE49-F238E27FC236}">
                    <a16:creationId xmlns:a16="http://schemas.microsoft.com/office/drawing/2014/main" id="{B7DB2E3A-5720-698A-F33A-BDCF87D56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" y="3344"/>
                <a:ext cx="57" cy="75"/>
              </a:xfrm>
              <a:custGeom>
                <a:avLst/>
                <a:gdLst>
                  <a:gd name="T0" fmla="*/ 1 w 23"/>
                  <a:gd name="T1" fmla="*/ 2 h 28"/>
                  <a:gd name="T2" fmla="*/ 16 w 23"/>
                  <a:gd name="T3" fmla="*/ 10 h 28"/>
                  <a:gd name="T4" fmla="*/ 21 w 23"/>
                  <a:gd name="T5" fmla="*/ 27 h 28"/>
                  <a:gd name="T6" fmla="*/ 22 w 23"/>
                  <a:gd name="T7" fmla="*/ 28 h 28"/>
                  <a:gd name="T8" fmla="*/ 23 w 23"/>
                  <a:gd name="T9" fmla="*/ 27 h 28"/>
                  <a:gd name="T10" fmla="*/ 17 w 23"/>
                  <a:gd name="T11" fmla="*/ 9 h 28"/>
                  <a:gd name="T12" fmla="*/ 1 w 23"/>
                  <a:gd name="T13" fmla="*/ 0 h 28"/>
                  <a:gd name="T14" fmla="*/ 0 w 23"/>
                  <a:gd name="T15" fmla="*/ 1 h 28"/>
                  <a:gd name="T16" fmla="*/ 1 w 23"/>
                  <a:gd name="T1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8">
                    <a:moveTo>
                      <a:pt x="1" y="2"/>
                    </a:moveTo>
                    <a:cubicBezTo>
                      <a:pt x="9" y="2"/>
                      <a:pt x="13" y="6"/>
                      <a:pt x="16" y="10"/>
                    </a:cubicBezTo>
                    <a:cubicBezTo>
                      <a:pt x="19" y="15"/>
                      <a:pt x="20" y="21"/>
                      <a:pt x="21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3" y="27"/>
                      <a:pt x="23" y="27"/>
                    </a:cubicBezTo>
                    <a:cubicBezTo>
                      <a:pt x="21" y="20"/>
                      <a:pt x="20" y="14"/>
                      <a:pt x="17" y="9"/>
                    </a:cubicBezTo>
                    <a:cubicBezTo>
                      <a:pt x="14" y="4"/>
                      <a:pt x="9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3" name="Freeform 261">
                <a:extLst>
                  <a:ext uri="{FF2B5EF4-FFF2-40B4-BE49-F238E27FC236}">
                    <a16:creationId xmlns:a16="http://schemas.microsoft.com/office/drawing/2014/main" id="{539E6A99-D7C9-8643-A8B0-50F1B02DE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4" y="3411"/>
                <a:ext cx="38" cy="37"/>
              </a:xfrm>
              <a:custGeom>
                <a:avLst/>
                <a:gdLst>
                  <a:gd name="T0" fmla="*/ 1 w 15"/>
                  <a:gd name="T1" fmla="*/ 2 h 14"/>
                  <a:gd name="T2" fmla="*/ 3 w 15"/>
                  <a:gd name="T3" fmla="*/ 2 h 14"/>
                  <a:gd name="T4" fmla="*/ 10 w 15"/>
                  <a:gd name="T5" fmla="*/ 6 h 14"/>
                  <a:gd name="T6" fmla="*/ 13 w 15"/>
                  <a:gd name="T7" fmla="*/ 14 h 14"/>
                  <a:gd name="T8" fmla="*/ 14 w 15"/>
                  <a:gd name="T9" fmla="*/ 14 h 14"/>
                  <a:gd name="T10" fmla="*/ 15 w 15"/>
                  <a:gd name="T11" fmla="*/ 13 h 14"/>
                  <a:gd name="T12" fmla="*/ 11 w 15"/>
                  <a:gd name="T13" fmla="*/ 5 h 14"/>
                  <a:gd name="T14" fmla="*/ 3 w 15"/>
                  <a:gd name="T15" fmla="*/ 0 h 14"/>
                  <a:gd name="T16" fmla="*/ 1 w 15"/>
                  <a:gd name="T17" fmla="*/ 1 h 14"/>
                  <a:gd name="T18" fmla="*/ 0 w 15"/>
                  <a:gd name="T19" fmla="*/ 2 h 14"/>
                  <a:gd name="T20" fmla="*/ 1 w 15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1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6" y="2"/>
                      <a:pt x="8" y="4"/>
                      <a:pt x="10" y="6"/>
                    </a:cubicBezTo>
                    <a:cubicBezTo>
                      <a:pt x="12" y="8"/>
                      <a:pt x="13" y="11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15" y="11"/>
                      <a:pt x="13" y="8"/>
                      <a:pt x="11" y="5"/>
                    </a:cubicBezTo>
                    <a:cubicBezTo>
                      <a:pt x="9" y="2"/>
                      <a:pt x="6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4" name="Freeform 262">
                <a:extLst>
                  <a:ext uri="{FF2B5EF4-FFF2-40B4-BE49-F238E27FC236}">
                    <a16:creationId xmlns:a16="http://schemas.microsoft.com/office/drawing/2014/main" id="{5C4AA7DD-D00D-F23C-70BA-93F6AE7F4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3475"/>
                <a:ext cx="30" cy="75"/>
              </a:xfrm>
              <a:custGeom>
                <a:avLst/>
                <a:gdLst>
                  <a:gd name="T0" fmla="*/ 3 w 12"/>
                  <a:gd name="T1" fmla="*/ 27 h 28"/>
                  <a:gd name="T2" fmla="*/ 1 w 12"/>
                  <a:gd name="T3" fmla="*/ 18 h 28"/>
                  <a:gd name="T4" fmla="*/ 4 w 12"/>
                  <a:gd name="T5" fmla="*/ 7 h 28"/>
                  <a:gd name="T6" fmla="*/ 11 w 12"/>
                  <a:gd name="T7" fmla="*/ 1 h 28"/>
                  <a:gd name="T8" fmla="*/ 11 w 12"/>
                  <a:gd name="T9" fmla="*/ 0 h 28"/>
                  <a:gd name="T10" fmla="*/ 11 w 12"/>
                  <a:gd name="T11" fmla="*/ 0 h 28"/>
                  <a:gd name="T12" fmla="*/ 2 w 12"/>
                  <a:gd name="T13" fmla="*/ 6 h 28"/>
                  <a:gd name="T14" fmla="*/ 0 w 12"/>
                  <a:gd name="T15" fmla="*/ 18 h 28"/>
                  <a:gd name="T16" fmla="*/ 1 w 12"/>
                  <a:gd name="T17" fmla="*/ 28 h 28"/>
                  <a:gd name="T18" fmla="*/ 3 w 12"/>
                  <a:gd name="T19" fmla="*/ 28 h 28"/>
                  <a:gd name="T20" fmla="*/ 3 w 12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8">
                    <a:moveTo>
                      <a:pt x="3" y="27"/>
                    </a:moveTo>
                    <a:cubicBezTo>
                      <a:pt x="2" y="25"/>
                      <a:pt x="1" y="21"/>
                      <a:pt x="1" y="18"/>
                    </a:cubicBezTo>
                    <a:cubicBezTo>
                      <a:pt x="1" y="14"/>
                      <a:pt x="2" y="10"/>
                      <a:pt x="4" y="7"/>
                    </a:cubicBezTo>
                    <a:cubicBezTo>
                      <a:pt x="5" y="4"/>
                      <a:pt x="7" y="2"/>
                      <a:pt x="11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3"/>
                      <a:pt x="2" y="6"/>
                    </a:cubicBezTo>
                    <a:cubicBezTo>
                      <a:pt x="0" y="10"/>
                      <a:pt x="0" y="14"/>
                      <a:pt x="0" y="18"/>
                    </a:cubicBezTo>
                    <a:cubicBezTo>
                      <a:pt x="0" y="22"/>
                      <a:pt x="0" y="25"/>
                      <a:pt x="1" y="28"/>
                    </a:cubicBezTo>
                    <a:cubicBezTo>
                      <a:pt x="2" y="28"/>
                      <a:pt x="2" y="28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5" name="Freeform 263">
                <a:extLst>
                  <a:ext uri="{FF2B5EF4-FFF2-40B4-BE49-F238E27FC236}">
                    <a16:creationId xmlns:a16="http://schemas.microsoft.com/office/drawing/2014/main" id="{6FC92AD8-2141-E6D2-25A8-5F55C4E64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9" y="3443"/>
                <a:ext cx="15" cy="64"/>
              </a:xfrm>
              <a:custGeom>
                <a:avLst/>
                <a:gdLst>
                  <a:gd name="T0" fmla="*/ 4 w 6"/>
                  <a:gd name="T1" fmla="*/ 0 h 24"/>
                  <a:gd name="T2" fmla="*/ 0 w 6"/>
                  <a:gd name="T3" fmla="*/ 11 h 24"/>
                  <a:gd name="T4" fmla="*/ 5 w 6"/>
                  <a:gd name="T5" fmla="*/ 24 h 24"/>
                  <a:gd name="T6" fmla="*/ 6 w 6"/>
                  <a:gd name="T7" fmla="*/ 24 h 24"/>
                  <a:gd name="T8" fmla="*/ 6 w 6"/>
                  <a:gd name="T9" fmla="*/ 23 h 24"/>
                  <a:gd name="T10" fmla="*/ 1 w 6"/>
                  <a:gd name="T11" fmla="*/ 11 h 24"/>
                  <a:gd name="T12" fmla="*/ 5 w 6"/>
                  <a:gd name="T13" fmla="*/ 1 h 24"/>
                  <a:gd name="T14" fmla="*/ 5 w 6"/>
                  <a:gd name="T15" fmla="*/ 0 h 24"/>
                  <a:gd name="T16" fmla="*/ 4 w 6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4">
                    <a:moveTo>
                      <a:pt x="4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6"/>
                      <a:pt x="2" y="21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3" y="20"/>
                      <a:pt x="1" y="16"/>
                      <a:pt x="1" y="11"/>
                    </a:cubicBezTo>
                    <a:cubicBezTo>
                      <a:pt x="1" y="8"/>
                      <a:pt x="3" y="4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6" name="Freeform 264">
                <a:extLst>
                  <a:ext uri="{FF2B5EF4-FFF2-40B4-BE49-F238E27FC236}">
                    <a16:creationId xmlns:a16="http://schemas.microsoft.com/office/drawing/2014/main" id="{5CE623F8-2EF6-96FB-F747-4B9E11B62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2" y="3480"/>
                <a:ext cx="15" cy="56"/>
              </a:xfrm>
              <a:custGeom>
                <a:avLst/>
                <a:gdLst>
                  <a:gd name="T0" fmla="*/ 3 w 6"/>
                  <a:gd name="T1" fmla="*/ 1 h 21"/>
                  <a:gd name="T2" fmla="*/ 5 w 6"/>
                  <a:gd name="T3" fmla="*/ 9 h 21"/>
                  <a:gd name="T4" fmla="*/ 0 w 6"/>
                  <a:gd name="T5" fmla="*/ 19 h 21"/>
                  <a:gd name="T6" fmla="*/ 0 w 6"/>
                  <a:gd name="T7" fmla="*/ 20 h 21"/>
                  <a:gd name="T8" fmla="*/ 1 w 6"/>
                  <a:gd name="T9" fmla="*/ 21 h 21"/>
                  <a:gd name="T10" fmla="*/ 6 w 6"/>
                  <a:gd name="T11" fmla="*/ 9 h 21"/>
                  <a:gd name="T12" fmla="*/ 5 w 6"/>
                  <a:gd name="T13" fmla="*/ 1 h 21"/>
                  <a:gd name="T14" fmla="*/ 4 w 6"/>
                  <a:gd name="T15" fmla="*/ 0 h 21"/>
                  <a:gd name="T16" fmla="*/ 3 w 6"/>
                  <a:gd name="T1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1">
                    <a:moveTo>
                      <a:pt x="3" y="1"/>
                    </a:moveTo>
                    <a:cubicBezTo>
                      <a:pt x="4" y="4"/>
                      <a:pt x="5" y="6"/>
                      <a:pt x="5" y="9"/>
                    </a:cubicBezTo>
                    <a:cubicBezTo>
                      <a:pt x="5" y="13"/>
                      <a:pt x="3" y="16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5" y="17"/>
                      <a:pt x="6" y="13"/>
                      <a:pt x="6" y="9"/>
                    </a:cubicBezTo>
                    <a:cubicBezTo>
                      <a:pt x="6" y="6"/>
                      <a:pt x="6" y="3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7" name="Freeform 265">
                <a:extLst>
                  <a:ext uri="{FF2B5EF4-FFF2-40B4-BE49-F238E27FC236}">
                    <a16:creationId xmlns:a16="http://schemas.microsoft.com/office/drawing/2014/main" id="{A306FDA4-6B2D-C998-0C87-1A171A2CD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" y="3526"/>
                <a:ext cx="8" cy="21"/>
              </a:xfrm>
              <a:custGeom>
                <a:avLst/>
                <a:gdLst>
                  <a:gd name="T0" fmla="*/ 0 w 3"/>
                  <a:gd name="T1" fmla="*/ 1 h 8"/>
                  <a:gd name="T2" fmla="*/ 1 w 3"/>
                  <a:gd name="T3" fmla="*/ 4 h 8"/>
                  <a:gd name="T4" fmla="*/ 0 w 3"/>
                  <a:gd name="T5" fmla="*/ 7 h 8"/>
                  <a:gd name="T6" fmla="*/ 1 w 3"/>
                  <a:gd name="T7" fmla="*/ 8 h 8"/>
                  <a:gd name="T8" fmla="*/ 2 w 3"/>
                  <a:gd name="T9" fmla="*/ 7 h 8"/>
                  <a:gd name="T10" fmla="*/ 3 w 3"/>
                  <a:gd name="T11" fmla="*/ 4 h 8"/>
                  <a:gd name="T12" fmla="*/ 1 w 3"/>
                  <a:gd name="T13" fmla="*/ 0 h 8"/>
                  <a:gd name="T14" fmla="*/ 0 w 3"/>
                  <a:gd name="T15" fmla="*/ 0 h 8"/>
                  <a:gd name="T16" fmla="*/ 0 w 3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3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8" name="Freeform 266">
                <a:extLst>
                  <a:ext uri="{FF2B5EF4-FFF2-40B4-BE49-F238E27FC236}">
                    <a16:creationId xmlns:a16="http://schemas.microsoft.com/office/drawing/2014/main" id="{2B48B17E-9A37-BE04-2A4B-8A2EDD9C8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9" y="3147"/>
                <a:ext cx="20" cy="75"/>
              </a:xfrm>
              <a:custGeom>
                <a:avLst/>
                <a:gdLst>
                  <a:gd name="T0" fmla="*/ 7 w 8"/>
                  <a:gd name="T1" fmla="*/ 0 h 28"/>
                  <a:gd name="T2" fmla="*/ 0 w 8"/>
                  <a:gd name="T3" fmla="*/ 16 h 28"/>
                  <a:gd name="T4" fmla="*/ 4 w 8"/>
                  <a:gd name="T5" fmla="*/ 28 h 28"/>
                  <a:gd name="T6" fmla="*/ 5 w 8"/>
                  <a:gd name="T7" fmla="*/ 28 h 28"/>
                  <a:gd name="T8" fmla="*/ 5 w 8"/>
                  <a:gd name="T9" fmla="*/ 27 h 28"/>
                  <a:gd name="T10" fmla="*/ 2 w 8"/>
                  <a:gd name="T11" fmla="*/ 16 h 28"/>
                  <a:gd name="T12" fmla="*/ 8 w 8"/>
                  <a:gd name="T13" fmla="*/ 1 h 28"/>
                  <a:gd name="T14" fmla="*/ 8 w 8"/>
                  <a:gd name="T15" fmla="*/ 0 h 28"/>
                  <a:gd name="T16" fmla="*/ 7 w 8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8">
                    <a:moveTo>
                      <a:pt x="7" y="0"/>
                    </a:moveTo>
                    <a:cubicBezTo>
                      <a:pt x="2" y="5"/>
                      <a:pt x="0" y="10"/>
                      <a:pt x="0" y="16"/>
                    </a:cubicBezTo>
                    <a:cubicBezTo>
                      <a:pt x="0" y="20"/>
                      <a:pt x="1" y="24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6" y="28"/>
                      <a:pt x="6" y="27"/>
                      <a:pt x="5" y="27"/>
                    </a:cubicBezTo>
                    <a:cubicBezTo>
                      <a:pt x="3" y="23"/>
                      <a:pt x="2" y="20"/>
                      <a:pt x="2" y="16"/>
                    </a:cubicBezTo>
                    <a:cubicBezTo>
                      <a:pt x="2" y="11"/>
                      <a:pt x="4" y="6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89" name="Freeform 267">
                <a:extLst>
                  <a:ext uri="{FF2B5EF4-FFF2-40B4-BE49-F238E27FC236}">
                    <a16:creationId xmlns:a16="http://schemas.microsoft.com/office/drawing/2014/main" id="{05AAE666-36B1-417B-EE6C-A5D15FD1F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" y="3203"/>
                <a:ext cx="15" cy="53"/>
              </a:xfrm>
              <a:custGeom>
                <a:avLst/>
                <a:gdLst>
                  <a:gd name="T0" fmla="*/ 4 w 6"/>
                  <a:gd name="T1" fmla="*/ 0 h 20"/>
                  <a:gd name="T2" fmla="*/ 0 w 6"/>
                  <a:gd name="T3" fmla="*/ 12 h 20"/>
                  <a:gd name="T4" fmla="*/ 1 w 6"/>
                  <a:gd name="T5" fmla="*/ 19 h 20"/>
                  <a:gd name="T6" fmla="*/ 2 w 6"/>
                  <a:gd name="T7" fmla="*/ 20 h 20"/>
                  <a:gd name="T8" fmla="*/ 2 w 6"/>
                  <a:gd name="T9" fmla="*/ 19 h 20"/>
                  <a:gd name="T10" fmla="*/ 1 w 6"/>
                  <a:gd name="T11" fmla="*/ 12 h 20"/>
                  <a:gd name="T12" fmla="*/ 5 w 6"/>
                  <a:gd name="T13" fmla="*/ 1 h 20"/>
                  <a:gd name="T14" fmla="*/ 5 w 6"/>
                  <a:gd name="T15" fmla="*/ 0 h 20"/>
                  <a:gd name="T16" fmla="*/ 4 w 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0">
                    <a:moveTo>
                      <a:pt x="4" y="0"/>
                    </a:moveTo>
                    <a:cubicBezTo>
                      <a:pt x="1" y="5"/>
                      <a:pt x="0" y="8"/>
                      <a:pt x="0" y="12"/>
                    </a:cubicBezTo>
                    <a:cubicBezTo>
                      <a:pt x="0" y="14"/>
                      <a:pt x="0" y="17"/>
                      <a:pt x="1" y="19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20"/>
                      <a:pt x="3" y="19"/>
                      <a:pt x="2" y="19"/>
                    </a:cubicBezTo>
                    <a:cubicBezTo>
                      <a:pt x="2" y="16"/>
                      <a:pt x="1" y="14"/>
                      <a:pt x="1" y="12"/>
                    </a:cubicBezTo>
                    <a:cubicBezTo>
                      <a:pt x="1" y="9"/>
                      <a:pt x="3" y="5"/>
                      <a:pt x="5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0" name="Freeform 268">
                <a:extLst>
                  <a:ext uri="{FF2B5EF4-FFF2-40B4-BE49-F238E27FC236}">
                    <a16:creationId xmlns:a16="http://schemas.microsoft.com/office/drawing/2014/main" id="{B7EEFB6E-E15E-BA58-FA26-84EE924FC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3264"/>
                <a:ext cx="27" cy="110"/>
              </a:xfrm>
              <a:custGeom>
                <a:avLst/>
                <a:gdLst>
                  <a:gd name="T0" fmla="*/ 0 w 11"/>
                  <a:gd name="T1" fmla="*/ 2 h 41"/>
                  <a:gd name="T2" fmla="*/ 9 w 11"/>
                  <a:gd name="T3" fmla="*/ 25 h 41"/>
                  <a:gd name="T4" fmla="*/ 6 w 11"/>
                  <a:gd name="T5" fmla="*/ 40 h 41"/>
                  <a:gd name="T6" fmla="*/ 6 w 11"/>
                  <a:gd name="T7" fmla="*/ 41 h 41"/>
                  <a:gd name="T8" fmla="*/ 7 w 11"/>
                  <a:gd name="T9" fmla="*/ 41 h 41"/>
                  <a:gd name="T10" fmla="*/ 11 w 11"/>
                  <a:gd name="T11" fmla="*/ 25 h 41"/>
                  <a:gd name="T12" fmla="*/ 1 w 11"/>
                  <a:gd name="T13" fmla="*/ 0 h 41"/>
                  <a:gd name="T14" fmla="*/ 0 w 11"/>
                  <a:gd name="T15" fmla="*/ 0 h 41"/>
                  <a:gd name="T16" fmla="*/ 0 w 11"/>
                  <a:gd name="T17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1">
                    <a:moveTo>
                      <a:pt x="0" y="2"/>
                    </a:moveTo>
                    <a:cubicBezTo>
                      <a:pt x="6" y="7"/>
                      <a:pt x="9" y="16"/>
                      <a:pt x="9" y="25"/>
                    </a:cubicBezTo>
                    <a:cubicBezTo>
                      <a:pt x="9" y="31"/>
                      <a:pt x="8" y="36"/>
                      <a:pt x="6" y="40"/>
                    </a:cubicBezTo>
                    <a:cubicBezTo>
                      <a:pt x="5" y="40"/>
                      <a:pt x="5" y="41"/>
                      <a:pt x="6" y="41"/>
                    </a:cubicBezTo>
                    <a:cubicBezTo>
                      <a:pt x="6" y="41"/>
                      <a:pt x="7" y="41"/>
                      <a:pt x="7" y="41"/>
                    </a:cubicBezTo>
                    <a:cubicBezTo>
                      <a:pt x="10" y="36"/>
                      <a:pt x="11" y="31"/>
                      <a:pt x="11" y="25"/>
                    </a:cubicBezTo>
                    <a:cubicBezTo>
                      <a:pt x="11" y="16"/>
                      <a:pt x="7" y="6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1" name="Freeform 269">
                <a:extLst>
                  <a:ext uri="{FF2B5EF4-FFF2-40B4-BE49-F238E27FC236}">
                    <a16:creationId xmlns:a16="http://schemas.microsoft.com/office/drawing/2014/main" id="{895E2C65-B827-4FD3-0B8A-EBE75A466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9" y="3342"/>
                <a:ext cx="18" cy="74"/>
              </a:xfrm>
              <a:custGeom>
                <a:avLst/>
                <a:gdLst>
                  <a:gd name="T0" fmla="*/ 0 w 7"/>
                  <a:gd name="T1" fmla="*/ 1 h 28"/>
                  <a:gd name="T2" fmla="*/ 5 w 7"/>
                  <a:gd name="T3" fmla="*/ 18 h 28"/>
                  <a:gd name="T4" fmla="*/ 3 w 7"/>
                  <a:gd name="T5" fmla="*/ 27 h 28"/>
                  <a:gd name="T6" fmla="*/ 4 w 7"/>
                  <a:gd name="T7" fmla="*/ 28 h 28"/>
                  <a:gd name="T8" fmla="*/ 5 w 7"/>
                  <a:gd name="T9" fmla="*/ 27 h 28"/>
                  <a:gd name="T10" fmla="*/ 7 w 7"/>
                  <a:gd name="T11" fmla="*/ 18 h 28"/>
                  <a:gd name="T12" fmla="*/ 1 w 7"/>
                  <a:gd name="T13" fmla="*/ 1 h 28"/>
                  <a:gd name="T14" fmla="*/ 0 w 7"/>
                  <a:gd name="T15" fmla="*/ 0 h 28"/>
                  <a:gd name="T16" fmla="*/ 0 w 7"/>
                  <a:gd name="T17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8">
                    <a:moveTo>
                      <a:pt x="0" y="1"/>
                    </a:moveTo>
                    <a:cubicBezTo>
                      <a:pt x="3" y="7"/>
                      <a:pt x="5" y="12"/>
                      <a:pt x="5" y="18"/>
                    </a:cubicBezTo>
                    <a:cubicBezTo>
                      <a:pt x="5" y="21"/>
                      <a:pt x="5" y="24"/>
                      <a:pt x="3" y="27"/>
                    </a:cubicBezTo>
                    <a:cubicBezTo>
                      <a:pt x="3" y="27"/>
                      <a:pt x="4" y="28"/>
                      <a:pt x="4" y="28"/>
                    </a:cubicBezTo>
                    <a:cubicBezTo>
                      <a:pt x="4" y="28"/>
                      <a:pt x="5" y="28"/>
                      <a:pt x="5" y="27"/>
                    </a:cubicBezTo>
                    <a:cubicBezTo>
                      <a:pt x="6" y="24"/>
                      <a:pt x="7" y="21"/>
                      <a:pt x="7" y="18"/>
                    </a:cubicBezTo>
                    <a:cubicBezTo>
                      <a:pt x="7" y="12"/>
                      <a:pt x="5" y="6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2" name="Freeform 270">
                <a:extLst>
                  <a:ext uri="{FF2B5EF4-FFF2-40B4-BE49-F238E27FC236}">
                    <a16:creationId xmlns:a16="http://schemas.microsoft.com/office/drawing/2014/main" id="{D3721B53-74EA-4BE1-266D-5549E6472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7" y="3438"/>
                <a:ext cx="17" cy="58"/>
              </a:xfrm>
              <a:custGeom>
                <a:avLst/>
                <a:gdLst>
                  <a:gd name="T0" fmla="*/ 0 w 7"/>
                  <a:gd name="T1" fmla="*/ 1 h 22"/>
                  <a:gd name="T2" fmla="*/ 5 w 7"/>
                  <a:gd name="T3" fmla="*/ 22 h 22"/>
                  <a:gd name="T4" fmla="*/ 6 w 7"/>
                  <a:gd name="T5" fmla="*/ 22 h 22"/>
                  <a:gd name="T6" fmla="*/ 7 w 7"/>
                  <a:gd name="T7" fmla="*/ 21 h 22"/>
                  <a:gd name="T8" fmla="*/ 2 w 7"/>
                  <a:gd name="T9" fmla="*/ 1 h 22"/>
                  <a:gd name="T10" fmla="*/ 1 w 7"/>
                  <a:gd name="T11" fmla="*/ 0 h 22"/>
                  <a:gd name="T12" fmla="*/ 0 w 7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2">
                    <a:moveTo>
                      <a:pt x="0" y="1"/>
                    </a:moveTo>
                    <a:cubicBezTo>
                      <a:pt x="3" y="8"/>
                      <a:pt x="4" y="15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6" y="14"/>
                      <a:pt x="5" y="7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3" name="Freeform 271">
                <a:extLst>
                  <a:ext uri="{FF2B5EF4-FFF2-40B4-BE49-F238E27FC236}">
                    <a16:creationId xmlns:a16="http://schemas.microsoft.com/office/drawing/2014/main" id="{290A8C5D-0A26-4186-819F-2B930F65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3467"/>
                <a:ext cx="20" cy="64"/>
              </a:xfrm>
              <a:custGeom>
                <a:avLst/>
                <a:gdLst>
                  <a:gd name="T0" fmla="*/ 5 w 8"/>
                  <a:gd name="T1" fmla="*/ 1 h 24"/>
                  <a:gd name="T2" fmla="*/ 7 w 8"/>
                  <a:gd name="T3" fmla="*/ 8 h 24"/>
                  <a:gd name="T4" fmla="*/ 0 w 8"/>
                  <a:gd name="T5" fmla="*/ 22 h 24"/>
                  <a:gd name="T6" fmla="*/ 0 w 8"/>
                  <a:gd name="T7" fmla="*/ 23 h 24"/>
                  <a:gd name="T8" fmla="*/ 1 w 8"/>
                  <a:gd name="T9" fmla="*/ 24 h 24"/>
                  <a:gd name="T10" fmla="*/ 8 w 8"/>
                  <a:gd name="T11" fmla="*/ 8 h 24"/>
                  <a:gd name="T12" fmla="*/ 7 w 8"/>
                  <a:gd name="T13" fmla="*/ 0 h 24"/>
                  <a:gd name="T14" fmla="*/ 6 w 8"/>
                  <a:gd name="T15" fmla="*/ 0 h 24"/>
                  <a:gd name="T16" fmla="*/ 5 w 8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4">
                    <a:moveTo>
                      <a:pt x="5" y="1"/>
                    </a:moveTo>
                    <a:cubicBezTo>
                      <a:pt x="6" y="3"/>
                      <a:pt x="7" y="5"/>
                      <a:pt x="7" y="8"/>
                    </a:cubicBezTo>
                    <a:cubicBezTo>
                      <a:pt x="7" y="13"/>
                      <a:pt x="4" y="19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6" y="20"/>
                      <a:pt x="8" y="14"/>
                      <a:pt x="8" y="8"/>
                    </a:cubicBezTo>
                    <a:cubicBezTo>
                      <a:pt x="8" y="5"/>
                      <a:pt x="8" y="2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4" name="Freeform 272">
                <a:extLst>
                  <a:ext uri="{FF2B5EF4-FFF2-40B4-BE49-F238E27FC236}">
                    <a16:creationId xmlns:a16="http://schemas.microsoft.com/office/drawing/2014/main" id="{F86AFC76-BC21-2B37-F73B-4C721C34F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3518"/>
                <a:ext cx="7" cy="32"/>
              </a:xfrm>
              <a:custGeom>
                <a:avLst/>
                <a:gdLst>
                  <a:gd name="T0" fmla="*/ 0 w 3"/>
                  <a:gd name="T1" fmla="*/ 1 h 12"/>
                  <a:gd name="T2" fmla="*/ 1 w 3"/>
                  <a:gd name="T3" fmla="*/ 6 h 12"/>
                  <a:gd name="T4" fmla="*/ 0 w 3"/>
                  <a:gd name="T5" fmla="*/ 11 h 12"/>
                  <a:gd name="T6" fmla="*/ 0 w 3"/>
                  <a:gd name="T7" fmla="*/ 12 h 12"/>
                  <a:gd name="T8" fmla="*/ 1 w 3"/>
                  <a:gd name="T9" fmla="*/ 11 h 12"/>
                  <a:gd name="T10" fmla="*/ 3 w 3"/>
                  <a:gd name="T11" fmla="*/ 6 h 12"/>
                  <a:gd name="T12" fmla="*/ 2 w 3"/>
                  <a:gd name="T13" fmla="*/ 1 h 12"/>
                  <a:gd name="T14" fmla="*/ 1 w 3"/>
                  <a:gd name="T15" fmla="*/ 0 h 12"/>
                  <a:gd name="T16" fmla="*/ 0 w 3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0" y="1"/>
                    </a:moveTo>
                    <a:cubicBezTo>
                      <a:pt x="1" y="3"/>
                      <a:pt x="1" y="4"/>
                      <a:pt x="1" y="6"/>
                    </a:cubicBezTo>
                    <a:cubicBezTo>
                      <a:pt x="1" y="7"/>
                      <a:pt x="1" y="9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6"/>
                    </a:cubicBezTo>
                    <a:cubicBezTo>
                      <a:pt x="3" y="4"/>
                      <a:pt x="3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5" name="Freeform 273">
                <a:extLst>
                  <a:ext uri="{FF2B5EF4-FFF2-40B4-BE49-F238E27FC236}">
                    <a16:creationId xmlns:a16="http://schemas.microsoft.com/office/drawing/2014/main" id="{0C8C1E19-939B-7E96-C598-C3F5250AE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995"/>
                <a:ext cx="20" cy="77"/>
              </a:xfrm>
              <a:custGeom>
                <a:avLst/>
                <a:gdLst>
                  <a:gd name="T0" fmla="*/ 6 w 8"/>
                  <a:gd name="T1" fmla="*/ 1 h 29"/>
                  <a:gd name="T2" fmla="*/ 6 w 8"/>
                  <a:gd name="T3" fmla="*/ 5 h 29"/>
                  <a:gd name="T4" fmla="*/ 0 w 8"/>
                  <a:gd name="T5" fmla="*/ 28 h 29"/>
                  <a:gd name="T6" fmla="*/ 0 w 8"/>
                  <a:gd name="T7" fmla="*/ 29 h 29"/>
                  <a:gd name="T8" fmla="*/ 1 w 8"/>
                  <a:gd name="T9" fmla="*/ 29 h 29"/>
                  <a:gd name="T10" fmla="*/ 8 w 8"/>
                  <a:gd name="T11" fmla="*/ 5 h 29"/>
                  <a:gd name="T12" fmla="*/ 8 w 8"/>
                  <a:gd name="T13" fmla="*/ 1 h 29"/>
                  <a:gd name="T14" fmla="*/ 7 w 8"/>
                  <a:gd name="T15" fmla="*/ 0 h 29"/>
                  <a:gd name="T16" fmla="*/ 6 w 8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9">
                    <a:moveTo>
                      <a:pt x="6" y="1"/>
                    </a:moveTo>
                    <a:cubicBezTo>
                      <a:pt x="6" y="2"/>
                      <a:pt x="6" y="3"/>
                      <a:pt x="6" y="5"/>
                    </a:cubicBezTo>
                    <a:cubicBezTo>
                      <a:pt x="6" y="12"/>
                      <a:pt x="4" y="22"/>
                      <a:pt x="0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5" y="23"/>
                      <a:pt x="8" y="13"/>
                      <a:pt x="8" y="5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6" name="Freeform 274">
                <a:extLst>
                  <a:ext uri="{FF2B5EF4-FFF2-40B4-BE49-F238E27FC236}">
                    <a16:creationId xmlns:a16="http://schemas.microsoft.com/office/drawing/2014/main" id="{D350B9E7-DC58-8742-84C0-F4B5A4EE3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4" y="2926"/>
                <a:ext cx="23" cy="125"/>
              </a:xfrm>
              <a:custGeom>
                <a:avLst/>
                <a:gdLst>
                  <a:gd name="T0" fmla="*/ 2 w 9"/>
                  <a:gd name="T1" fmla="*/ 1 h 47"/>
                  <a:gd name="T2" fmla="*/ 8 w 9"/>
                  <a:gd name="T3" fmla="*/ 23 h 47"/>
                  <a:gd name="T4" fmla="*/ 1 w 9"/>
                  <a:gd name="T5" fmla="*/ 45 h 47"/>
                  <a:gd name="T6" fmla="*/ 1 w 9"/>
                  <a:gd name="T7" fmla="*/ 47 h 47"/>
                  <a:gd name="T8" fmla="*/ 2 w 9"/>
                  <a:gd name="T9" fmla="*/ 46 h 47"/>
                  <a:gd name="T10" fmla="*/ 9 w 9"/>
                  <a:gd name="T11" fmla="*/ 23 h 47"/>
                  <a:gd name="T12" fmla="*/ 3 w 9"/>
                  <a:gd name="T13" fmla="*/ 1 h 47"/>
                  <a:gd name="T14" fmla="*/ 2 w 9"/>
                  <a:gd name="T15" fmla="*/ 0 h 47"/>
                  <a:gd name="T16" fmla="*/ 2 w 9"/>
                  <a:gd name="T17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2" y="1"/>
                    </a:moveTo>
                    <a:cubicBezTo>
                      <a:pt x="6" y="8"/>
                      <a:pt x="8" y="15"/>
                      <a:pt x="8" y="23"/>
                    </a:cubicBezTo>
                    <a:cubicBezTo>
                      <a:pt x="8" y="31"/>
                      <a:pt x="5" y="39"/>
                      <a:pt x="1" y="45"/>
                    </a:cubicBezTo>
                    <a:cubicBezTo>
                      <a:pt x="0" y="46"/>
                      <a:pt x="0" y="46"/>
                      <a:pt x="1" y="47"/>
                    </a:cubicBezTo>
                    <a:cubicBezTo>
                      <a:pt x="1" y="47"/>
                      <a:pt x="2" y="47"/>
                      <a:pt x="2" y="46"/>
                    </a:cubicBezTo>
                    <a:cubicBezTo>
                      <a:pt x="7" y="39"/>
                      <a:pt x="9" y="31"/>
                      <a:pt x="9" y="23"/>
                    </a:cubicBezTo>
                    <a:cubicBezTo>
                      <a:pt x="9" y="15"/>
                      <a:pt x="7" y="7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7" name="Freeform 275">
                <a:extLst>
                  <a:ext uri="{FF2B5EF4-FFF2-40B4-BE49-F238E27FC236}">
                    <a16:creationId xmlns:a16="http://schemas.microsoft.com/office/drawing/2014/main" id="{EBBE1E9A-0322-0D1E-69E1-04F7D3CB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894"/>
                <a:ext cx="15" cy="69"/>
              </a:xfrm>
              <a:custGeom>
                <a:avLst/>
                <a:gdLst>
                  <a:gd name="T0" fmla="*/ 0 w 6"/>
                  <a:gd name="T1" fmla="*/ 2 h 26"/>
                  <a:gd name="T2" fmla="*/ 4 w 6"/>
                  <a:gd name="T3" fmla="*/ 13 h 26"/>
                  <a:gd name="T4" fmla="*/ 2 w 6"/>
                  <a:gd name="T5" fmla="*/ 25 h 26"/>
                  <a:gd name="T6" fmla="*/ 2 w 6"/>
                  <a:gd name="T7" fmla="*/ 26 h 26"/>
                  <a:gd name="T8" fmla="*/ 3 w 6"/>
                  <a:gd name="T9" fmla="*/ 26 h 26"/>
                  <a:gd name="T10" fmla="*/ 6 w 6"/>
                  <a:gd name="T11" fmla="*/ 13 h 26"/>
                  <a:gd name="T12" fmla="*/ 1 w 6"/>
                  <a:gd name="T13" fmla="*/ 0 h 26"/>
                  <a:gd name="T14" fmla="*/ 0 w 6"/>
                  <a:gd name="T15" fmla="*/ 0 h 26"/>
                  <a:gd name="T16" fmla="*/ 0 w 6"/>
                  <a:gd name="T1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6">
                    <a:moveTo>
                      <a:pt x="0" y="2"/>
                    </a:moveTo>
                    <a:cubicBezTo>
                      <a:pt x="3" y="4"/>
                      <a:pt x="4" y="8"/>
                      <a:pt x="4" y="13"/>
                    </a:cubicBezTo>
                    <a:cubicBezTo>
                      <a:pt x="4" y="17"/>
                      <a:pt x="3" y="22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" y="22"/>
                      <a:pt x="6" y="18"/>
                      <a:pt x="6" y="13"/>
                    </a:cubicBezTo>
                    <a:cubicBezTo>
                      <a:pt x="6" y="8"/>
                      <a:pt x="5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8" name="Freeform 276">
                <a:extLst>
                  <a:ext uri="{FF2B5EF4-FFF2-40B4-BE49-F238E27FC236}">
                    <a16:creationId xmlns:a16="http://schemas.microsoft.com/office/drawing/2014/main" id="{65EC7F04-A77B-F5BB-CE55-462EED16B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" y="3027"/>
                <a:ext cx="13" cy="64"/>
              </a:xfrm>
              <a:custGeom>
                <a:avLst/>
                <a:gdLst>
                  <a:gd name="T0" fmla="*/ 0 w 5"/>
                  <a:gd name="T1" fmla="*/ 1 h 24"/>
                  <a:gd name="T2" fmla="*/ 4 w 5"/>
                  <a:gd name="T3" fmla="*/ 12 h 24"/>
                  <a:gd name="T4" fmla="*/ 0 w 5"/>
                  <a:gd name="T5" fmla="*/ 23 h 24"/>
                  <a:gd name="T6" fmla="*/ 0 w 5"/>
                  <a:gd name="T7" fmla="*/ 24 h 24"/>
                  <a:gd name="T8" fmla="*/ 1 w 5"/>
                  <a:gd name="T9" fmla="*/ 24 h 24"/>
                  <a:gd name="T10" fmla="*/ 5 w 5"/>
                  <a:gd name="T11" fmla="*/ 12 h 24"/>
                  <a:gd name="T12" fmla="*/ 1 w 5"/>
                  <a:gd name="T13" fmla="*/ 0 h 24"/>
                  <a:gd name="T14" fmla="*/ 0 w 5"/>
                  <a:gd name="T15" fmla="*/ 0 h 24"/>
                  <a:gd name="T16" fmla="*/ 0 w 5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0" y="1"/>
                    </a:moveTo>
                    <a:cubicBezTo>
                      <a:pt x="2" y="5"/>
                      <a:pt x="4" y="8"/>
                      <a:pt x="4" y="12"/>
                    </a:cubicBezTo>
                    <a:cubicBezTo>
                      <a:pt x="4" y="16"/>
                      <a:pt x="2" y="19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4" y="20"/>
                      <a:pt x="5" y="16"/>
                      <a:pt x="5" y="12"/>
                    </a:cubicBezTo>
                    <a:cubicBezTo>
                      <a:pt x="5" y="8"/>
                      <a:pt x="4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99" name="Freeform 277">
                <a:extLst>
                  <a:ext uri="{FF2B5EF4-FFF2-40B4-BE49-F238E27FC236}">
                    <a16:creationId xmlns:a16="http://schemas.microsoft.com/office/drawing/2014/main" id="{556CF181-ACCE-AB4B-2284-F8B291B5D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9" y="2752"/>
                <a:ext cx="33" cy="78"/>
              </a:xfrm>
              <a:custGeom>
                <a:avLst/>
                <a:gdLst>
                  <a:gd name="T0" fmla="*/ 1 w 13"/>
                  <a:gd name="T1" fmla="*/ 1 h 29"/>
                  <a:gd name="T2" fmla="*/ 9 w 13"/>
                  <a:gd name="T3" fmla="*/ 9 h 29"/>
                  <a:gd name="T4" fmla="*/ 12 w 13"/>
                  <a:gd name="T5" fmla="*/ 20 h 29"/>
                  <a:gd name="T6" fmla="*/ 11 w 13"/>
                  <a:gd name="T7" fmla="*/ 28 h 29"/>
                  <a:gd name="T8" fmla="*/ 12 w 13"/>
                  <a:gd name="T9" fmla="*/ 29 h 29"/>
                  <a:gd name="T10" fmla="*/ 12 w 13"/>
                  <a:gd name="T11" fmla="*/ 28 h 29"/>
                  <a:gd name="T12" fmla="*/ 13 w 13"/>
                  <a:gd name="T13" fmla="*/ 20 h 29"/>
                  <a:gd name="T14" fmla="*/ 11 w 13"/>
                  <a:gd name="T15" fmla="*/ 8 h 29"/>
                  <a:gd name="T16" fmla="*/ 2 w 13"/>
                  <a:gd name="T17" fmla="*/ 0 h 29"/>
                  <a:gd name="T18" fmla="*/ 0 w 13"/>
                  <a:gd name="T19" fmla="*/ 0 h 29"/>
                  <a:gd name="T20" fmla="*/ 1 w 13"/>
                  <a:gd name="T21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9">
                    <a:moveTo>
                      <a:pt x="1" y="1"/>
                    </a:moveTo>
                    <a:cubicBezTo>
                      <a:pt x="5" y="3"/>
                      <a:pt x="8" y="5"/>
                      <a:pt x="9" y="9"/>
                    </a:cubicBezTo>
                    <a:cubicBezTo>
                      <a:pt x="11" y="12"/>
                      <a:pt x="12" y="16"/>
                      <a:pt x="12" y="20"/>
                    </a:cubicBezTo>
                    <a:cubicBezTo>
                      <a:pt x="12" y="22"/>
                      <a:pt x="11" y="25"/>
                      <a:pt x="11" y="28"/>
                    </a:cubicBezTo>
                    <a:cubicBezTo>
                      <a:pt x="11" y="28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8"/>
                    </a:cubicBezTo>
                    <a:cubicBezTo>
                      <a:pt x="13" y="25"/>
                      <a:pt x="13" y="23"/>
                      <a:pt x="13" y="20"/>
                    </a:cubicBezTo>
                    <a:cubicBezTo>
                      <a:pt x="13" y="16"/>
                      <a:pt x="13" y="11"/>
                      <a:pt x="11" y="8"/>
                    </a:cubicBezTo>
                    <a:cubicBezTo>
                      <a:pt x="9" y="4"/>
                      <a:pt x="6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0" name="Freeform 278">
                <a:extLst>
                  <a:ext uri="{FF2B5EF4-FFF2-40B4-BE49-F238E27FC236}">
                    <a16:creationId xmlns:a16="http://schemas.microsoft.com/office/drawing/2014/main" id="{00FB4EA5-52EE-7A5C-8379-B0FAEBBC4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9" y="2811"/>
                <a:ext cx="23" cy="51"/>
              </a:xfrm>
              <a:custGeom>
                <a:avLst/>
                <a:gdLst>
                  <a:gd name="T0" fmla="*/ 0 w 9"/>
                  <a:gd name="T1" fmla="*/ 1 h 19"/>
                  <a:gd name="T2" fmla="*/ 8 w 9"/>
                  <a:gd name="T3" fmla="*/ 13 h 19"/>
                  <a:gd name="T4" fmla="*/ 7 w 9"/>
                  <a:gd name="T5" fmla="*/ 18 h 19"/>
                  <a:gd name="T6" fmla="*/ 7 w 9"/>
                  <a:gd name="T7" fmla="*/ 19 h 19"/>
                  <a:gd name="T8" fmla="*/ 8 w 9"/>
                  <a:gd name="T9" fmla="*/ 18 h 19"/>
                  <a:gd name="T10" fmla="*/ 9 w 9"/>
                  <a:gd name="T11" fmla="*/ 13 h 19"/>
                  <a:gd name="T12" fmla="*/ 1 w 9"/>
                  <a:gd name="T13" fmla="*/ 0 h 19"/>
                  <a:gd name="T14" fmla="*/ 0 w 9"/>
                  <a:gd name="T15" fmla="*/ 0 h 19"/>
                  <a:gd name="T16" fmla="*/ 0 w 9"/>
                  <a:gd name="T1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9">
                    <a:moveTo>
                      <a:pt x="0" y="1"/>
                    </a:moveTo>
                    <a:cubicBezTo>
                      <a:pt x="5" y="3"/>
                      <a:pt x="8" y="8"/>
                      <a:pt x="8" y="13"/>
                    </a:cubicBezTo>
                    <a:cubicBezTo>
                      <a:pt x="8" y="14"/>
                      <a:pt x="8" y="16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8"/>
                    </a:cubicBezTo>
                    <a:cubicBezTo>
                      <a:pt x="9" y="16"/>
                      <a:pt x="9" y="15"/>
                      <a:pt x="9" y="13"/>
                    </a:cubicBezTo>
                    <a:cubicBezTo>
                      <a:pt x="9" y="7"/>
                      <a:pt x="7" y="2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1" name="Freeform 279">
                <a:extLst>
                  <a:ext uri="{FF2B5EF4-FFF2-40B4-BE49-F238E27FC236}">
                    <a16:creationId xmlns:a16="http://schemas.microsoft.com/office/drawing/2014/main" id="{4908DBA1-E1B0-BD45-CDE8-04094F8FE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2856"/>
                <a:ext cx="30" cy="38"/>
              </a:xfrm>
              <a:custGeom>
                <a:avLst/>
                <a:gdLst>
                  <a:gd name="T0" fmla="*/ 0 w 12"/>
                  <a:gd name="T1" fmla="*/ 1 h 14"/>
                  <a:gd name="T2" fmla="*/ 3 w 12"/>
                  <a:gd name="T3" fmla="*/ 9 h 14"/>
                  <a:gd name="T4" fmla="*/ 11 w 12"/>
                  <a:gd name="T5" fmla="*/ 14 h 14"/>
                  <a:gd name="T6" fmla="*/ 12 w 12"/>
                  <a:gd name="T7" fmla="*/ 14 h 14"/>
                  <a:gd name="T8" fmla="*/ 11 w 12"/>
                  <a:gd name="T9" fmla="*/ 13 h 14"/>
                  <a:gd name="T10" fmla="*/ 5 w 12"/>
                  <a:gd name="T11" fmla="*/ 8 h 14"/>
                  <a:gd name="T12" fmla="*/ 2 w 12"/>
                  <a:gd name="T13" fmla="*/ 0 h 14"/>
                  <a:gd name="T14" fmla="*/ 1 w 12"/>
                  <a:gd name="T15" fmla="*/ 0 h 14"/>
                  <a:gd name="T16" fmla="*/ 0 w 12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0" y="1"/>
                    </a:moveTo>
                    <a:cubicBezTo>
                      <a:pt x="1" y="3"/>
                      <a:pt x="2" y="7"/>
                      <a:pt x="3" y="9"/>
                    </a:cubicBezTo>
                    <a:cubicBezTo>
                      <a:pt x="5" y="12"/>
                      <a:pt x="7" y="14"/>
                      <a:pt x="11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3"/>
                      <a:pt x="11" y="13"/>
                      <a:pt x="11" y="13"/>
                    </a:cubicBezTo>
                    <a:cubicBezTo>
                      <a:pt x="8" y="12"/>
                      <a:pt x="6" y="11"/>
                      <a:pt x="5" y="8"/>
                    </a:cubicBezTo>
                    <a:cubicBezTo>
                      <a:pt x="3" y="6"/>
                      <a:pt x="2" y="3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2" name="Freeform 280">
                <a:extLst>
                  <a:ext uri="{FF2B5EF4-FFF2-40B4-BE49-F238E27FC236}">
                    <a16:creationId xmlns:a16="http://schemas.microsoft.com/office/drawing/2014/main" id="{26DB7809-C482-EC82-9E0D-BC3538C30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2" y="2872"/>
                <a:ext cx="20" cy="46"/>
              </a:xfrm>
              <a:custGeom>
                <a:avLst/>
                <a:gdLst>
                  <a:gd name="T0" fmla="*/ 0 w 8"/>
                  <a:gd name="T1" fmla="*/ 1 h 17"/>
                  <a:gd name="T2" fmla="*/ 1 w 8"/>
                  <a:gd name="T3" fmla="*/ 10 h 17"/>
                  <a:gd name="T4" fmla="*/ 7 w 8"/>
                  <a:gd name="T5" fmla="*/ 17 h 17"/>
                  <a:gd name="T6" fmla="*/ 8 w 8"/>
                  <a:gd name="T7" fmla="*/ 16 h 17"/>
                  <a:gd name="T8" fmla="*/ 8 w 8"/>
                  <a:gd name="T9" fmla="*/ 15 h 17"/>
                  <a:gd name="T10" fmla="*/ 3 w 8"/>
                  <a:gd name="T11" fmla="*/ 9 h 17"/>
                  <a:gd name="T12" fmla="*/ 2 w 8"/>
                  <a:gd name="T13" fmla="*/ 1 h 17"/>
                  <a:gd name="T14" fmla="*/ 1 w 8"/>
                  <a:gd name="T15" fmla="*/ 0 h 17"/>
                  <a:gd name="T16" fmla="*/ 0 w 8"/>
                  <a:gd name="T1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7">
                    <a:moveTo>
                      <a:pt x="0" y="1"/>
                    </a:moveTo>
                    <a:cubicBezTo>
                      <a:pt x="0" y="4"/>
                      <a:pt x="0" y="7"/>
                      <a:pt x="1" y="10"/>
                    </a:cubicBezTo>
                    <a:cubicBezTo>
                      <a:pt x="2" y="13"/>
                      <a:pt x="4" y="15"/>
                      <a:pt x="7" y="17"/>
                    </a:cubicBezTo>
                    <a:cubicBezTo>
                      <a:pt x="7" y="17"/>
                      <a:pt x="8" y="17"/>
                      <a:pt x="8" y="16"/>
                    </a:cubicBezTo>
                    <a:cubicBezTo>
                      <a:pt x="8" y="16"/>
                      <a:pt x="8" y="15"/>
                      <a:pt x="8" y="15"/>
                    </a:cubicBezTo>
                    <a:cubicBezTo>
                      <a:pt x="5" y="14"/>
                      <a:pt x="4" y="12"/>
                      <a:pt x="3" y="9"/>
                    </a:cubicBezTo>
                    <a:cubicBezTo>
                      <a:pt x="2" y="7"/>
                      <a:pt x="2" y="4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3" name="Freeform 281">
                <a:extLst>
                  <a:ext uri="{FF2B5EF4-FFF2-40B4-BE49-F238E27FC236}">
                    <a16:creationId xmlns:a16="http://schemas.microsoft.com/office/drawing/2014/main" id="{75B08D7E-DE9B-8A9E-A783-6805BF7DA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2496"/>
                <a:ext cx="15" cy="62"/>
              </a:xfrm>
              <a:custGeom>
                <a:avLst/>
                <a:gdLst>
                  <a:gd name="T0" fmla="*/ 1 w 6"/>
                  <a:gd name="T1" fmla="*/ 1 h 23"/>
                  <a:gd name="T2" fmla="*/ 4 w 6"/>
                  <a:gd name="T3" fmla="*/ 11 h 23"/>
                  <a:gd name="T4" fmla="*/ 1 w 6"/>
                  <a:gd name="T5" fmla="*/ 22 h 23"/>
                  <a:gd name="T6" fmla="*/ 1 w 6"/>
                  <a:gd name="T7" fmla="*/ 23 h 23"/>
                  <a:gd name="T8" fmla="*/ 2 w 6"/>
                  <a:gd name="T9" fmla="*/ 22 h 23"/>
                  <a:gd name="T10" fmla="*/ 6 w 6"/>
                  <a:gd name="T11" fmla="*/ 11 h 23"/>
                  <a:gd name="T12" fmla="*/ 2 w 6"/>
                  <a:gd name="T13" fmla="*/ 0 h 23"/>
                  <a:gd name="T14" fmla="*/ 1 w 6"/>
                  <a:gd name="T15" fmla="*/ 0 h 23"/>
                  <a:gd name="T16" fmla="*/ 1 w 6"/>
                  <a:gd name="T1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1" y="1"/>
                    </a:moveTo>
                    <a:cubicBezTo>
                      <a:pt x="3" y="4"/>
                      <a:pt x="4" y="7"/>
                      <a:pt x="4" y="11"/>
                    </a:cubicBezTo>
                    <a:cubicBezTo>
                      <a:pt x="4" y="14"/>
                      <a:pt x="3" y="18"/>
                      <a:pt x="1" y="22"/>
                    </a:cubicBezTo>
                    <a:cubicBezTo>
                      <a:pt x="0" y="22"/>
                      <a:pt x="0" y="22"/>
                      <a:pt x="1" y="23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4" y="19"/>
                      <a:pt x="6" y="15"/>
                      <a:pt x="6" y="11"/>
                    </a:cubicBezTo>
                    <a:cubicBezTo>
                      <a:pt x="6" y="7"/>
                      <a:pt x="4" y="3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4" name="Freeform 282">
                <a:extLst>
                  <a:ext uri="{FF2B5EF4-FFF2-40B4-BE49-F238E27FC236}">
                    <a16:creationId xmlns:a16="http://schemas.microsoft.com/office/drawing/2014/main" id="{ACB99223-4015-8BAB-C34A-7EB747965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2536"/>
                <a:ext cx="12" cy="48"/>
              </a:xfrm>
              <a:custGeom>
                <a:avLst/>
                <a:gdLst>
                  <a:gd name="T0" fmla="*/ 1 w 5"/>
                  <a:gd name="T1" fmla="*/ 1 h 18"/>
                  <a:gd name="T2" fmla="*/ 3 w 5"/>
                  <a:gd name="T3" fmla="*/ 10 h 18"/>
                  <a:gd name="T4" fmla="*/ 2 w 5"/>
                  <a:gd name="T5" fmla="*/ 17 h 18"/>
                  <a:gd name="T6" fmla="*/ 2 w 5"/>
                  <a:gd name="T7" fmla="*/ 18 h 18"/>
                  <a:gd name="T8" fmla="*/ 3 w 5"/>
                  <a:gd name="T9" fmla="*/ 17 h 18"/>
                  <a:gd name="T10" fmla="*/ 5 w 5"/>
                  <a:gd name="T11" fmla="*/ 10 h 18"/>
                  <a:gd name="T12" fmla="*/ 2 w 5"/>
                  <a:gd name="T13" fmla="*/ 0 h 18"/>
                  <a:gd name="T14" fmla="*/ 1 w 5"/>
                  <a:gd name="T15" fmla="*/ 0 h 18"/>
                  <a:gd name="T16" fmla="*/ 1 w 5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8">
                    <a:moveTo>
                      <a:pt x="1" y="1"/>
                    </a:moveTo>
                    <a:cubicBezTo>
                      <a:pt x="2" y="4"/>
                      <a:pt x="3" y="7"/>
                      <a:pt x="3" y="10"/>
                    </a:cubicBezTo>
                    <a:cubicBezTo>
                      <a:pt x="3" y="12"/>
                      <a:pt x="3" y="14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5" y="12"/>
                      <a:pt x="5" y="10"/>
                    </a:cubicBezTo>
                    <a:cubicBezTo>
                      <a:pt x="5" y="6"/>
                      <a:pt x="4" y="3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5" name="Freeform 283">
                <a:extLst>
                  <a:ext uri="{FF2B5EF4-FFF2-40B4-BE49-F238E27FC236}">
                    <a16:creationId xmlns:a16="http://schemas.microsoft.com/office/drawing/2014/main" id="{BEC87C17-EF5C-7D2F-D4D7-9E0C0BEFC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840"/>
                <a:ext cx="22" cy="72"/>
              </a:xfrm>
              <a:custGeom>
                <a:avLst/>
                <a:gdLst>
                  <a:gd name="T0" fmla="*/ 7 w 9"/>
                  <a:gd name="T1" fmla="*/ 0 h 27"/>
                  <a:gd name="T2" fmla="*/ 0 w 9"/>
                  <a:gd name="T3" fmla="*/ 15 h 27"/>
                  <a:gd name="T4" fmla="*/ 3 w 9"/>
                  <a:gd name="T5" fmla="*/ 26 h 27"/>
                  <a:gd name="T6" fmla="*/ 4 w 9"/>
                  <a:gd name="T7" fmla="*/ 27 h 27"/>
                  <a:gd name="T8" fmla="*/ 4 w 9"/>
                  <a:gd name="T9" fmla="*/ 26 h 27"/>
                  <a:gd name="T10" fmla="*/ 2 w 9"/>
                  <a:gd name="T11" fmla="*/ 15 h 27"/>
                  <a:gd name="T12" fmla="*/ 8 w 9"/>
                  <a:gd name="T13" fmla="*/ 1 h 27"/>
                  <a:gd name="T14" fmla="*/ 8 w 9"/>
                  <a:gd name="T15" fmla="*/ 0 h 27"/>
                  <a:gd name="T16" fmla="*/ 7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7" y="0"/>
                    </a:moveTo>
                    <a:cubicBezTo>
                      <a:pt x="2" y="3"/>
                      <a:pt x="0" y="9"/>
                      <a:pt x="0" y="15"/>
                    </a:cubicBezTo>
                    <a:cubicBezTo>
                      <a:pt x="0" y="19"/>
                      <a:pt x="1" y="23"/>
                      <a:pt x="3" y="26"/>
                    </a:cubicBezTo>
                    <a:cubicBezTo>
                      <a:pt x="3" y="27"/>
                      <a:pt x="4" y="27"/>
                      <a:pt x="4" y="27"/>
                    </a:cubicBezTo>
                    <a:cubicBezTo>
                      <a:pt x="4" y="26"/>
                      <a:pt x="5" y="26"/>
                      <a:pt x="4" y="26"/>
                    </a:cubicBezTo>
                    <a:cubicBezTo>
                      <a:pt x="3" y="23"/>
                      <a:pt x="2" y="19"/>
                      <a:pt x="2" y="15"/>
                    </a:cubicBezTo>
                    <a:cubicBezTo>
                      <a:pt x="2" y="9"/>
                      <a:pt x="4" y="4"/>
                      <a:pt x="8" y="1"/>
                    </a:cubicBezTo>
                    <a:cubicBezTo>
                      <a:pt x="8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6" name="Freeform 284">
                <a:extLst>
                  <a:ext uri="{FF2B5EF4-FFF2-40B4-BE49-F238E27FC236}">
                    <a16:creationId xmlns:a16="http://schemas.microsoft.com/office/drawing/2014/main" id="{862F8EAA-02B0-73FF-97D2-7A1F0AD2F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886"/>
                <a:ext cx="20" cy="82"/>
              </a:xfrm>
              <a:custGeom>
                <a:avLst/>
                <a:gdLst>
                  <a:gd name="T0" fmla="*/ 7 w 8"/>
                  <a:gd name="T1" fmla="*/ 0 h 31"/>
                  <a:gd name="T2" fmla="*/ 0 w 8"/>
                  <a:gd name="T3" fmla="*/ 19 h 31"/>
                  <a:gd name="T4" fmla="*/ 1 w 8"/>
                  <a:gd name="T5" fmla="*/ 30 h 31"/>
                  <a:gd name="T6" fmla="*/ 2 w 8"/>
                  <a:gd name="T7" fmla="*/ 31 h 31"/>
                  <a:gd name="T8" fmla="*/ 3 w 8"/>
                  <a:gd name="T9" fmla="*/ 30 h 31"/>
                  <a:gd name="T10" fmla="*/ 2 w 8"/>
                  <a:gd name="T11" fmla="*/ 19 h 31"/>
                  <a:gd name="T12" fmla="*/ 8 w 8"/>
                  <a:gd name="T13" fmla="*/ 1 h 31"/>
                  <a:gd name="T14" fmla="*/ 8 w 8"/>
                  <a:gd name="T15" fmla="*/ 0 h 31"/>
                  <a:gd name="T16" fmla="*/ 7 w 8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1">
                    <a:moveTo>
                      <a:pt x="7" y="0"/>
                    </a:moveTo>
                    <a:cubicBezTo>
                      <a:pt x="2" y="7"/>
                      <a:pt x="0" y="12"/>
                      <a:pt x="0" y="19"/>
                    </a:cubicBezTo>
                    <a:cubicBezTo>
                      <a:pt x="0" y="22"/>
                      <a:pt x="0" y="26"/>
                      <a:pt x="1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2" y="26"/>
                      <a:pt x="2" y="22"/>
                      <a:pt x="2" y="19"/>
                    </a:cubicBezTo>
                    <a:cubicBezTo>
                      <a:pt x="2" y="13"/>
                      <a:pt x="3" y="8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7" name="Freeform 285">
                <a:extLst>
                  <a:ext uri="{FF2B5EF4-FFF2-40B4-BE49-F238E27FC236}">
                    <a16:creationId xmlns:a16="http://schemas.microsoft.com/office/drawing/2014/main" id="{40CD549E-4BE8-3FAB-5F92-54641A1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995"/>
                <a:ext cx="20" cy="88"/>
              </a:xfrm>
              <a:custGeom>
                <a:avLst/>
                <a:gdLst>
                  <a:gd name="T0" fmla="*/ 7 w 8"/>
                  <a:gd name="T1" fmla="*/ 0 h 33"/>
                  <a:gd name="T2" fmla="*/ 0 w 8"/>
                  <a:gd name="T3" fmla="*/ 20 h 33"/>
                  <a:gd name="T4" fmla="*/ 5 w 8"/>
                  <a:gd name="T5" fmla="*/ 33 h 33"/>
                  <a:gd name="T6" fmla="*/ 6 w 8"/>
                  <a:gd name="T7" fmla="*/ 33 h 33"/>
                  <a:gd name="T8" fmla="*/ 6 w 8"/>
                  <a:gd name="T9" fmla="*/ 32 h 33"/>
                  <a:gd name="T10" fmla="*/ 2 w 8"/>
                  <a:gd name="T11" fmla="*/ 20 h 33"/>
                  <a:gd name="T12" fmla="*/ 8 w 8"/>
                  <a:gd name="T13" fmla="*/ 1 h 33"/>
                  <a:gd name="T14" fmla="*/ 8 w 8"/>
                  <a:gd name="T15" fmla="*/ 0 h 33"/>
                  <a:gd name="T16" fmla="*/ 7 w 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3">
                    <a:moveTo>
                      <a:pt x="7" y="0"/>
                    </a:moveTo>
                    <a:cubicBezTo>
                      <a:pt x="3" y="5"/>
                      <a:pt x="0" y="13"/>
                      <a:pt x="0" y="20"/>
                    </a:cubicBezTo>
                    <a:cubicBezTo>
                      <a:pt x="0" y="25"/>
                      <a:pt x="2" y="30"/>
                      <a:pt x="5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3" y="29"/>
                      <a:pt x="2" y="25"/>
                      <a:pt x="2" y="20"/>
                    </a:cubicBezTo>
                    <a:cubicBezTo>
                      <a:pt x="2" y="13"/>
                      <a:pt x="5" y="5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8" name="Freeform 286">
                <a:extLst>
                  <a:ext uri="{FF2B5EF4-FFF2-40B4-BE49-F238E27FC236}">
                    <a16:creationId xmlns:a16="http://schemas.microsoft.com/office/drawing/2014/main" id="{7EC0A6A6-CB96-4FCB-E567-065D2A41C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062"/>
                <a:ext cx="13" cy="53"/>
              </a:xfrm>
              <a:custGeom>
                <a:avLst/>
                <a:gdLst>
                  <a:gd name="T0" fmla="*/ 3 w 5"/>
                  <a:gd name="T1" fmla="*/ 0 h 20"/>
                  <a:gd name="T2" fmla="*/ 0 w 5"/>
                  <a:gd name="T3" fmla="*/ 9 h 20"/>
                  <a:gd name="T4" fmla="*/ 1 w 5"/>
                  <a:gd name="T5" fmla="*/ 20 h 20"/>
                  <a:gd name="T6" fmla="*/ 2 w 5"/>
                  <a:gd name="T7" fmla="*/ 20 h 20"/>
                  <a:gd name="T8" fmla="*/ 3 w 5"/>
                  <a:gd name="T9" fmla="*/ 19 h 20"/>
                  <a:gd name="T10" fmla="*/ 1 w 5"/>
                  <a:gd name="T11" fmla="*/ 9 h 20"/>
                  <a:gd name="T12" fmla="*/ 4 w 5"/>
                  <a:gd name="T13" fmla="*/ 1 h 20"/>
                  <a:gd name="T14" fmla="*/ 4 w 5"/>
                  <a:gd name="T15" fmla="*/ 0 h 20"/>
                  <a:gd name="T16" fmla="*/ 3 w 5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0">
                    <a:moveTo>
                      <a:pt x="3" y="0"/>
                    </a:moveTo>
                    <a:cubicBezTo>
                      <a:pt x="0" y="2"/>
                      <a:pt x="0" y="5"/>
                      <a:pt x="0" y="9"/>
                    </a:cubicBezTo>
                    <a:cubicBezTo>
                      <a:pt x="0" y="13"/>
                      <a:pt x="1" y="17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2" y="17"/>
                      <a:pt x="1" y="13"/>
                      <a:pt x="1" y="9"/>
                    </a:cubicBezTo>
                    <a:cubicBezTo>
                      <a:pt x="1" y="5"/>
                      <a:pt x="2" y="2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09" name="Freeform 287">
                <a:extLst>
                  <a:ext uri="{FF2B5EF4-FFF2-40B4-BE49-F238E27FC236}">
                    <a16:creationId xmlns:a16="http://schemas.microsoft.com/office/drawing/2014/main" id="{FFC4F132-C5E2-A485-471B-C2217D220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3166"/>
                <a:ext cx="45" cy="72"/>
              </a:xfrm>
              <a:custGeom>
                <a:avLst/>
                <a:gdLst>
                  <a:gd name="T0" fmla="*/ 0 w 18"/>
                  <a:gd name="T1" fmla="*/ 0 h 27"/>
                  <a:gd name="T2" fmla="*/ 0 w 18"/>
                  <a:gd name="T3" fmla="*/ 2 h 27"/>
                  <a:gd name="T4" fmla="*/ 16 w 18"/>
                  <a:gd name="T5" fmla="*/ 27 h 27"/>
                  <a:gd name="T6" fmla="*/ 17 w 18"/>
                  <a:gd name="T7" fmla="*/ 27 h 27"/>
                  <a:gd name="T8" fmla="*/ 17 w 18"/>
                  <a:gd name="T9" fmla="*/ 26 h 27"/>
                  <a:gd name="T10" fmla="*/ 2 w 18"/>
                  <a:gd name="T11" fmla="*/ 2 h 27"/>
                  <a:gd name="T12" fmla="*/ 2 w 18"/>
                  <a:gd name="T13" fmla="*/ 1 h 27"/>
                  <a:gd name="T14" fmla="*/ 1 w 18"/>
                  <a:gd name="T15" fmla="*/ 0 h 27"/>
                  <a:gd name="T16" fmla="*/ 0 w 18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7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2"/>
                      <a:pt x="7" y="24"/>
                      <a:pt x="16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6"/>
                      <a:pt x="17" y="26"/>
                      <a:pt x="17" y="26"/>
                    </a:cubicBezTo>
                    <a:cubicBezTo>
                      <a:pt x="9" y="23"/>
                      <a:pt x="2" y="1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0" name="Freeform 288">
                <a:extLst>
                  <a:ext uri="{FF2B5EF4-FFF2-40B4-BE49-F238E27FC236}">
                    <a16:creationId xmlns:a16="http://schemas.microsoft.com/office/drawing/2014/main" id="{E43E4683-F921-CDD4-FFA4-FDE6A01CE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219"/>
                <a:ext cx="23" cy="53"/>
              </a:xfrm>
              <a:custGeom>
                <a:avLst/>
                <a:gdLst>
                  <a:gd name="T0" fmla="*/ 0 w 9"/>
                  <a:gd name="T1" fmla="*/ 0 h 20"/>
                  <a:gd name="T2" fmla="*/ 0 w 9"/>
                  <a:gd name="T3" fmla="*/ 3 h 20"/>
                  <a:gd name="T4" fmla="*/ 7 w 9"/>
                  <a:gd name="T5" fmla="*/ 20 h 20"/>
                  <a:gd name="T6" fmla="*/ 8 w 9"/>
                  <a:gd name="T7" fmla="*/ 19 h 20"/>
                  <a:gd name="T8" fmla="*/ 8 w 9"/>
                  <a:gd name="T9" fmla="*/ 18 h 20"/>
                  <a:gd name="T10" fmla="*/ 1 w 9"/>
                  <a:gd name="T11" fmla="*/ 3 h 20"/>
                  <a:gd name="T12" fmla="*/ 2 w 9"/>
                  <a:gd name="T13" fmla="*/ 1 h 20"/>
                  <a:gd name="T14" fmla="*/ 1 w 9"/>
                  <a:gd name="T15" fmla="*/ 0 h 20"/>
                  <a:gd name="T16" fmla="*/ 0 w 9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9"/>
                      <a:pt x="2" y="16"/>
                      <a:pt x="7" y="20"/>
                    </a:cubicBezTo>
                    <a:cubicBezTo>
                      <a:pt x="8" y="20"/>
                      <a:pt x="8" y="20"/>
                      <a:pt x="8" y="19"/>
                    </a:cubicBezTo>
                    <a:cubicBezTo>
                      <a:pt x="9" y="19"/>
                      <a:pt x="9" y="19"/>
                      <a:pt x="8" y="18"/>
                    </a:cubicBezTo>
                    <a:cubicBezTo>
                      <a:pt x="3" y="15"/>
                      <a:pt x="1" y="9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1" name="Freeform 289">
                <a:extLst>
                  <a:ext uri="{FF2B5EF4-FFF2-40B4-BE49-F238E27FC236}">
                    <a16:creationId xmlns:a16="http://schemas.microsoft.com/office/drawing/2014/main" id="{A340C378-C5A1-F053-DDD8-D7E1208B2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955"/>
                <a:ext cx="35" cy="61"/>
              </a:xfrm>
              <a:custGeom>
                <a:avLst/>
                <a:gdLst>
                  <a:gd name="T0" fmla="*/ 0 w 14"/>
                  <a:gd name="T1" fmla="*/ 22 h 23"/>
                  <a:gd name="T2" fmla="*/ 2 w 14"/>
                  <a:gd name="T3" fmla="*/ 23 h 23"/>
                  <a:gd name="T4" fmla="*/ 7 w 14"/>
                  <a:gd name="T5" fmla="*/ 20 h 23"/>
                  <a:gd name="T6" fmla="*/ 14 w 14"/>
                  <a:gd name="T7" fmla="*/ 3 h 23"/>
                  <a:gd name="T8" fmla="*/ 14 w 14"/>
                  <a:gd name="T9" fmla="*/ 0 h 23"/>
                  <a:gd name="T10" fmla="*/ 13 w 14"/>
                  <a:gd name="T11" fmla="*/ 0 h 23"/>
                  <a:gd name="T12" fmla="*/ 12 w 14"/>
                  <a:gd name="T13" fmla="*/ 1 h 23"/>
                  <a:gd name="T14" fmla="*/ 13 w 14"/>
                  <a:gd name="T15" fmla="*/ 3 h 23"/>
                  <a:gd name="T16" fmla="*/ 10 w 14"/>
                  <a:gd name="T17" fmla="*/ 15 h 23"/>
                  <a:gd name="T18" fmla="*/ 6 w 14"/>
                  <a:gd name="T19" fmla="*/ 19 h 23"/>
                  <a:gd name="T20" fmla="*/ 2 w 14"/>
                  <a:gd name="T21" fmla="*/ 21 h 23"/>
                  <a:gd name="T22" fmla="*/ 1 w 14"/>
                  <a:gd name="T23" fmla="*/ 21 h 23"/>
                  <a:gd name="T24" fmla="*/ 0 w 14"/>
                  <a:gd name="T25" fmla="*/ 21 h 23"/>
                  <a:gd name="T26" fmla="*/ 0 w 14"/>
                  <a:gd name="T2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23">
                    <a:moveTo>
                      <a:pt x="0" y="22"/>
                    </a:moveTo>
                    <a:cubicBezTo>
                      <a:pt x="1" y="22"/>
                      <a:pt x="2" y="23"/>
                      <a:pt x="2" y="23"/>
                    </a:cubicBezTo>
                    <a:cubicBezTo>
                      <a:pt x="4" y="23"/>
                      <a:pt x="6" y="22"/>
                      <a:pt x="7" y="20"/>
                    </a:cubicBezTo>
                    <a:cubicBezTo>
                      <a:pt x="12" y="16"/>
                      <a:pt x="14" y="8"/>
                      <a:pt x="14" y="3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3" y="6"/>
                      <a:pt x="12" y="11"/>
                      <a:pt x="10" y="15"/>
                    </a:cubicBezTo>
                    <a:cubicBezTo>
                      <a:pt x="9" y="16"/>
                      <a:pt x="7" y="18"/>
                      <a:pt x="6" y="19"/>
                    </a:cubicBezTo>
                    <a:cubicBezTo>
                      <a:pt x="5" y="20"/>
                      <a:pt x="4" y="21"/>
                      <a:pt x="2" y="21"/>
                    </a:cubicBezTo>
                    <a:cubicBezTo>
                      <a:pt x="2" y="21"/>
                      <a:pt x="1" y="21"/>
                      <a:pt x="1" y="21"/>
                    </a:cubicBezTo>
                    <a:cubicBezTo>
                      <a:pt x="1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2" name="Freeform 290">
                <a:extLst>
                  <a:ext uri="{FF2B5EF4-FFF2-40B4-BE49-F238E27FC236}">
                    <a16:creationId xmlns:a16="http://schemas.microsoft.com/office/drawing/2014/main" id="{8FA2C181-5557-FFA0-9EB7-0B273EF79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987"/>
                <a:ext cx="27" cy="5"/>
              </a:xfrm>
              <a:custGeom>
                <a:avLst/>
                <a:gdLst>
                  <a:gd name="T0" fmla="*/ 1 w 11"/>
                  <a:gd name="T1" fmla="*/ 1 h 2"/>
                  <a:gd name="T2" fmla="*/ 5 w 11"/>
                  <a:gd name="T3" fmla="*/ 2 h 2"/>
                  <a:gd name="T4" fmla="*/ 11 w 11"/>
                  <a:gd name="T5" fmla="*/ 1 h 2"/>
                  <a:gd name="T6" fmla="*/ 11 w 11"/>
                  <a:gd name="T7" fmla="*/ 0 h 2"/>
                  <a:gd name="T8" fmla="*/ 10 w 11"/>
                  <a:gd name="T9" fmla="*/ 0 h 2"/>
                  <a:gd name="T10" fmla="*/ 5 w 11"/>
                  <a:gd name="T11" fmla="*/ 1 h 2"/>
                  <a:gd name="T12" fmla="*/ 2 w 11"/>
                  <a:gd name="T13" fmla="*/ 0 h 2"/>
                  <a:gd name="T14" fmla="*/ 0 w 11"/>
                  <a:gd name="T15" fmla="*/ 0 h 2"/>
                  <a:gd name="T16" fmla="*/ 1 w 11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">
                    <a:moveTo>
                      <a:pt x="1" y="1"/>
                    </a:move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9" y="2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8" y="0"/>
                      <a:pt x="7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3" name="Freeform 291">
                <a:extLst>
                  <a:ext uri="{FF2B5EF4-FFF2-40B4-BE49-F238E27FC236}">
                    <a16:creationId xmlns:a16="http://schemas.microsoft.com/office/drawing/2014/main" id="{58D7F2E2-029A-0C47-96AB-D3CFCD9BE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155"/>
                <a:ext cx="33" cy="27"/>
              </a:xfrm>
              <a:custGeom>
                <a:avLst/>
                <a:gdLst>
                  <a:gd name="T0" fmla="*/ 1 w 13"/>
                  <a:gd name="T1" fmla="*/ 2 h 10"/>
                  <a:gd name="T2" fmla="*/ 7 w 13"/>
                  <a:gd name="T3" fmla="*/ 6 h 10"/>
                  <a:gd name="T4" fmla="*/ 11 w 13"/>
                  <a:gd name="T5" fmla="*/ 9 h 10"/>
                  <a:gd name="T6" fmla="*/ 13 w 13"/>
                  <a:gd name="T7" fmla="*/ 10 h 10"/>
                  <a:gd name="T8" fmla="*/ 13 w 13"/>
                  <a:gd name="T9" fmla="*/ 9 h 10"/>
                  <a:gd name="T10" fmla="*/ 8 w 13"/>
                  <a:gd name="T11" fmla="*/ 4 h 10"/>
                  <a:gd name="T12" fmla="*/ 2 w 13"/>
                  <a:gd name="T13" fmla="*/ 1 h 10"/>
                  <a:gd name="T14" fmla="*/ 1 w 13"/>
                  <a:gd name="T15" fmla="*/ 1 h 10"/>
                  <a:gd name="T16" fmla="*/ 1 w 13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1" y="2"/>
                    </a:moveTo>
                    <a:cubicBezTo>
                      <a:pt x="2" y="3"/>
                      <a:pt x="5" y="4"/>
                      <a:pt x="7" y="6"/>
                    </a:cubicBezTo>
                    <a:cubicBezTo>
                      <a:pt x="9" y="7"/>
                      <a:pt x="11" y="8"/>
                      <a:pt x="11" y="9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7"/>
                      <a:pt x="10" y="6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4" name="Freeform 292">
                <a:extLst>
                  <a:ext uri="{FF2B5EF4-FFF2-40B4-BE49-F238E27FC236}">
                    <a16:creationId xmlns:a16="http://schemas.microsoft.com/office/drawing/2014/main" id="{82083DBC-28EE-B720-984F-ED28886AA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326"/>
                <a:ext cx="22" cy="26"/>
              </a:xfrm>
              <a:custGeom>
                <a:avLst/>
                <a:gdLst>
                  <a:gd name="T0" fmla="*/ 1 w 9"/>
                  <a:gd name="T1" fmla="*/ 9 h 10"/>
                  <a:gd name="T2" fmla="*/ 8 w 9"/>
                  <a:gd name="T3" fmla="*/ 1 h 10"/>
                  <a:gd name="T4" fmla="*/ 9 w 9"/>
                  <a:gd name="T5" fmla="*/ 0 h 10"/>
                  <a:gd name="T6" fmla="*/ 8 w 9"/>
                  <a:gd name="T7" fmla="*/ 0 h 10"/>
                  <a:gd name="T8" fmla="*/ 0 w 9"/>
                  <a:gd name="T9" fmla="*/ 9 h 10"/>
                  <a:gd name="T10" fmla="*/ 0 w 9"/>
                  <a:gd name="T11" fmla="*/ 10 h 10"/>
                  <a:gd name="T12" fmla="*/ 1 w 9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1" y="9"/>
                    </a:moveTo>
                    <a:cubicBezTo>
                      <a:pt x="3" y="4"/>
                      <a:pt x="6" y="2"/>
                      <a:pt x="8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2" y="3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9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5" name="Freeform 293">
                <a:extLst>
                  <a:ext uri="{FF2B5EF4-FFF2-40B4-BE49-F238E27FC236}">
                    <a16:creationId xmlns:a16="http://schemas.microsoft.com/office/drawing/2014/main" id="{808F65AA-BECA-7E4B-4F37-4669FCEF5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312"/>
                <a:ext cx="17" cy="48"/>
              </a:xfrm>
              <a:custGeom>
                <a:avLst/>
                <a:gdLst>
                  <a:gd name="T0" fmla="*/ 0 w 7"/>
                  <a:gd name="T1" fmla="*/ 1 h 18"/>
                  <a:gd name="T2" fmla="*/ 5 w 7"/>
                  <a:gd name="T3" fmla="*/ 11 h 18"/>
                  <a:gd name="T4" fmla="*/ 3 w 7"/>
                  <a:gd name="T5" fmla="*/ 17 h 18"/>
                  <a:gd name="T6" fmla="*/ 3 w 7"/>
                  <a:gd name="T7" fmla="*/ 18 h 18"/>
                  <a:gd name="T8" fmla="*/ 4 w 7"/>
                  <a:gd name="T9" fmla="*/ 18 h 18"/>
                  <a:gd name="T10" fmla="*/ 7 w 7"/>
                  <a:gd name="T11" fmla="*/ 11 h 18"/>
                  <a:gd name="T12" fmla="*/ 1 w 7"/>
                  <a:gd name="T13" fmla="*/ 0 h 18"/>
                  <a:gd name="T14" fmla="*/ 0 w 7"/>
                  <a:gd name="T15" fmla="*/ 0 h 18"/>
                  <a:gd name="T16" fmla="*/ 0 w 7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8">
                    <a:moveTo>
                      <a:pt x="0" y="1"/>
                    </a:moveTo>
                    <a:cubicBezTo>
                      <a:pt x="3" y="3"/>
                      <a:pt x="5" y="7"/>
                      <a:pt x="5" y="11"/>
                    </a:cubicBezTo>
                    <a:cubicBezTo>
                      <a:pt x="5" y="13"/>
                      <a:pt x="4" y="15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6" y="16"/>
                      <a:pt x="7" y="13"/>
                      <a:pt x="7" y="11"/>
                    </a:cubicBezTo>
                    <a:cubicBezTo>
                      <a:pt x="7" y="7"/>
                      <a:pt x="5" y="2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6" name="Freeform 294">
                <a:extLst>
                  <a:ext uri="{FF2B5EF4-FFF2-40B4-BE49-F238E27FC236}">
                    <a16:creationId xmlns:a16="http://schemas.microsoft.com/office/drawing/2014/main" id="{28740A47-7CEB-A641-839A-BAEEC114B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3342"/>
                <a:ext cx="10" cy="40"/>
              </a:xfrm>
              <a:custGeom>
                <a:avLst/>
                <a:gdLst>
                  <a:gd name="T0" fmla="*/ 1 w 4"/>
                  <a:gd name="T1" fmla="*/ 1 h 15"/>
                  <a:gd name="T2" fmla="*/ 3 w 4"/>
                  <a:gd name="T3" fmla="*/ 7 h 15"/>
                  <a:gd name="T4" fmla="*/ 0 w 4"/>
                  <a:gd name="T5" fmla="*/ 14 h 15"/>
                  <a:gd name="T6" fmla="*/ 0 w 4"/>
                  <a:gd name="T7" fmla="*/ 15 h 15"/>
                  <a:gd name="T8" fmla="*/ 2 w 4"/>
                  <a:gd name="T9" fmla="*/ 15 h 15"/>
                  <a:gd name="T10" fmla="*/ 4 w 4"/>
                  <a:gd name="T11" fmla="*/ 7 h 15"/>
                  <a:gd name="T12" fmla="*/ 3 w 4"/>
                  <a:gd name="T13" fmla="*/ 1 h 15"/>
                  <a:gd name="T14" fmla="*/ 1 w 4"/>
                  <a:gd name="T15" fmla="*/ 0 h 15"/>
                  <a:gd name="T16" fmla="*/ 1 w 4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5">
                    <a:moveTo>
                      <a:pt x="1" y="1"/>
                    </a:moveTo>
                    <a:cubicBezTo>
                      <a:pt x="2" y="3"/>
                      <a:pt x="3" y="5"/>
                      <a:pt x="3" y="7"/>
                    </a:cubicBezTo>
                    <a:cubicBezTo>
                      <a:pt x="3" y="9"/>
                      <a:pt x="2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5"/>
                      <a:pt x="2" y="15"/>
                    </a:cubicBezTo>
                    <a:cubicBezTo>
                      <a:pt x="3" y="12"/>
                      <a:pt x="4" y="9"/>
                      <a:pt x="4" y="7"/>
                    </a:cubicBezTo>
                    <a:cubicBezTo>
                      <a:pt x="4" y="5"/>
                      <a:pt x="4" y="3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7" name="Freeform 295">
                <a:extLst>
                  <a:ext uri="{FF2B5EF4-FFF2-40B4-BE49-F238E27FC236}">
                    <a16:creationId xmlns:a16="http://schemas.microsoft.com/office/drawing/2014/main" id="{35B65DF2-7B47-626D-7DC2-C2D96A6F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195"/>
                <a:ext cx="18" cy="67"/>
              </a:xfrm>
              <a:custGeom>
                <a:avLst/>
                <a:gdLst>
                  <a:gd name="T0" fmla="*/ 0 w 7"/>
                  <a:gd name="T1" fmla="*/ 1 h 25"/>
                  <a:gd name="T2" fmla="*/ 4 w 7"/>
                  <a:gd name="T3" fmla="*/ 6 h 25"/>
                  <a:gd name="T4" fmla="*/ 5 w 7"/>
                  <a:gd name="T5" fmla="*/ 14 h 25"/>
                  <a:gd name="T6" fmla="*/ 4 w 7"/>
                  <a:gd name="T7" fmla="*/ 24 h 25"/>
                  <a:gd name="T8" fmla="*/ 4 w 7"/>
                  <a:gd name="T9" fmla="*/ 25 h 25"/>
                  <a:gd name="T10" fmla="*/ 5 w 7"/>
                  <a:gd name="T11" fmla="*/ 24 h 25"/>
                  <a:gd name="T12" fmla="*/ 7 w 7"/>
                  <a:gd name="T13" fmla="*/ 14 h 25"/>
                  <a:gd name="T14" fmla="*/ 6 w 7"/>
                  <a:gd name="T15" fmla="*/ 5 h 25"/>
                  <a:gd name="T16" fmla="*/ 1 w 7"/>
                  <a:gd name="T17" fmla="*/ 0 h 25"/>
                  <a:gd name="T18" fmla="*/ 0 w 7"/>
                  <a:gd name="T19" fmla="*/ 0 h 25"/>
                  <a:gd name="T20" fmla="*/ 0 w 7"/>
                  <a:gd name="T2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5">
                    <a:moveTo>
                      <a:pt x="0" y="1"/>
                    </a:moveTo>
                    <a:cubicBezTo>
                      <a:pt x="2" y="2"/>
                      <a:pt x="3" y="4"/>
                      <a:pt x="4" y="6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8"/>
                      <a:pt x="5" y="22"/>
                      <a:pt x="4" y="24"/>
                    </a:cubicBezTo>
                    <a:cubicBezTo>
                      <a:pt x="3" y="24"/>
                      <a:pt x="3" y="24"/>
                      <a:pt x="4" y="25"/>
                    </a:cubicBezTo>
                    <a:cubicBezTo>
                      <a:pt x="4" y="25"/>
                      <a:pt x="5" y="25"/>
                      <a:pt x="5" y="24"/>
                    </a:cubicBezTo>
                    <a:cubicBezTo>
                      <a:pt x="6" y="22"/>
                      <a:pt x="7" y="18"/>
                      <a:pt x="7" y="14"/>
                    </a:cubicBezTo>
                    <a:cubicBezTo>
                      <a:pt x="7" y="11"/>
                      <a:pt x="7" y="8"/>
                      <a:pt x="6" y="5"/>
                    </a:cubicBezTo>
                    <a:cubicBezTo>
                      <a:pt x="5" y="3"/>
                      <a:pt x="3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8" name="Freeform 296">
                <a:extLst>
                  <a:ext uri="{FF2B5EF4-FFF2-40B4-BE49-F238E27FC236}">
                    <a16:creationId xmlns:a16="http://schemas.microsoft.com/office/drawing/2014/main" id="{1AE6D96C-0EFC-EE3D-C61F-A3297E3DA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246"/>
                <a:ext cx="13" cy="40"/>
              </a:xfrm>
              <a:custGeom>
                <a:avLst/>
                <a:gdLst>
                  <a:gd name="T0" fmla="*/ 0 w 5"/>
                  <a:gd name="T1" fmla="*/ 1 h 15"/>
                  <a:gd name="T2" fmla="*/ 4 w 5"/>
                  <a:gd name="T3" fmla="*/ 8 h 15"/>
                  <a:gd name="T4" fmla="*/ 2 w 5"/>
                  <a:gd name="T5" fmla="*/ 14 h 15"/>
                  <a:gd name="T6" fmla="*/ 2 w 5"/>
                  <a:gd name="T7" fmla="*/ 15 h 15"/>
                  <a:gd name="T8" fmla="*/ 3 w 5"/>
                  <a:gd name="T9" fmla="*/ 15 h 15"/>
                  <a:gd name="T10" fmla="*/ 5 w 5"/>
                  <a:gd name="T11" fmla="*/ 8 h 15"/>
                  <a:gd name="T12" fmla="*/ 1 w 5"/>
                  <a:gd name="T13" fmla="*/ 0 h 15"/>
                  <a:gd name="T14" fmla="*/ 0 w 5"/>
                  <a:gd name="T15" fmla="*/ 0 h 15"/>
                  <a:gd name="T16" fmla="*/ 0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0" y="1"/>
                    </a:moveTo>
                    <a:cubicBezTo>
                      <a:pt x="3" y="3"/>
                      <a:pt x="4" y="6"/>
                      <a:pt x="4" y="8"/>
                    </a:cubicBezTo>
                    <a:cubicBezTo>
                      <a:pt x="4" y="10"/>
                      <a:pt x="3" y="12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3"/>
                      <a:pt x="5" y="11"/>
                      <a:pt x="5" y="8"/>
                    </a:cubicBezTo>
                    <a:cubicBezTo>
                      <a:pt x="5" y="5"/>
                      <a:pt x="4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19" name="Freeform 297">
                <a:extLst>
                  <a:ext uri="{FF2B5EF4-FFF2-40B4-BE49-F238E27FC236}">
                    <a16:creationId xmlns:a16="http://schemas.microsoft.com/office/drawing/2014/main" id="{EB9E74C8-06B5-A653-8FBA-D8CBEA962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091"/>
                <a:ext cx="43" cy="48"/>
              </a:xfrm>
              <a:custGeom>
                <a:avLst/>
                <a:gdLst>
                  <a:gd name="T0" fmla="*/ 1 w 17"/>
                  <a:gd name="T1" fmla="*/ 1 h 18"/>
                  <a:gd name="T2" fmla="*/ 2 w 17"/>
                  <a:gd name="T3" fmla="*/ 1 h 18"/>
                  <a:gd name="T4" fmla="*/ 12 w 17"/>
                  <a:gd name="T5" fmla="*/ 6 h 18"/>
                  <a:gd name="T6" fmla="*/ 15 w 17"/>
                  <a:gd name="T7" fmla="*/ 16 h 18"/>
                  <a:gd name="T8" fmla="*/ 15 w 17"/>
                  <a:gd name="T9" fmla="*/ 17 h 18"/>
                  <a:gd name="T10" fmla="*/ 16 w 17"/>
                  <a:gd name="T11" fmla="*/ 18 h 18"/>
                  <a:gd name="T12" fmla="*/ 17 w 17"/>
                  <a:gd name="T13" fmla="*/ 17 h 18"/>
                  <a:gd name="T14" fmla="*/ 17 w 17"/>
                  <a:gd name="T15" fmla="*/ 16 h 18"/>
                  <a:gd name="T16" fmla="*/ 13 w 17"/>
                  <a:gd name="T17" fmla="*/ 5 h 18"/>
                  <a:gd name="T18" fmla="*/ 2 w 17"/>
                  <a:gd name="T19" fmla="*/ 0 h 18"/>
                  <a:gd name="T20" fmla="*/ 1 w 17"/>
                  <a:gd name="T21" fmla="*/ 0 h 18"/>
                  <a:gd name="T22" fmla="*/ 0 w 17"/>
                  <a:gd name="T23" fmla="*/ 1 h 18"/>
                  <a:gd name="T24" fmla="*/ 1 w 17"/>
                  <a:gd name="T2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8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6" y="1"/>
                      <a:pt x="10" y="3"/>
                      <a:pt x="12" y="6"/>
                    </a:cubicBezTo>
                    <a:cubicBezTo>
                      <a:pt x="14" y="8"/>
                      <a:pt x="15" y="12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2"/>
                      <a:pt x="16" y="8"/>
                      <a:pt x="13" y="5"/>
                    </a:cubicBezTo>
                    <a:cubicBezTo>
                      <a:pt x="11" y="2"/>
                      <a:pt x="7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0" name="Freeform 298">
                <a:extLst>
                  <a:ext uri="{FF2B5EF4-FFF2-40B4-BE49-F238E27FC236}">
                    <a16:creationId xmlns:a16="http://schemas.microsoft.com/office/drawing/2014/main" id="{5B1C357D-F039-7092-964E-A04794B05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123"/>
                <a:ext cx="15" cy="43"/>
              </a:xfrm>
              <a:custGeom>
                <a:avLst/>
                <a:gdLst>
                  <a:gd name="T0" fmla="*/ 0 w 6"/>
                  <a:gd name="T1" fmla="*/ 1 h 16"/>
                  <a:gd name="T2" fmla="*/ 4 w 6"/>
                  <a:gd name="T3" fmla="*/ 10 h 16"/>
                  <a:gd name="T4" fmla="*/ 3 w 6"/>
                  <a:gd name="T5" fmla="*/ 14 h 16"/>
                  <a:gd name="T6" fmla="*/ 4 w 6"/>
                  <a:gd name="T7" fmla="*/ 15 h 16"/>
                  <a:gd name="T8" fmla="*/ 5 w 6"/>
                  <a:gd name="T9" fmla="*/ 15 h 16"/>
                  <a:gd name="T10" fmla="*/ 6 w 6"/>
                  <a:gd name="T11" fmla="*/ 10 h 16"/>
                  <a:gd name="T12" fmla="*/ 1 w 6"/>
                  <a:gd name="T13" fmla="*/ 0 h 16"/>
                  <a:gd name="T14" fmla="*/ 0 w 6"/>
                  <a:gd name="T15" fmla="*/ 0 h 16"/>
                  <a:gd name="T16" fmla="*/ 0 w 6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0" y="1"/>
                    </a:moveTo>
                    <a:cubicBezTo>
                      <a:pt x="2" y="4"/>
                      <a:pt x="4" y="7"/>
                      <a:pt x="4" y="10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6"/>
                      <a:pt x="5" y="15"/>
                      <a:pt x="5" y="15"/>
                    </a:cubicBezTo>
                    <a:cubicBezTo>
                      <a:pt x="6" y="13"/>
                      <a:pt x="6" y="12"/>
                      <a:pt x="6" y="10"/>
                    </a:cubicBezTo>
                    <a:cubicBezTo>
                      <a:pt x="6" y="6"/>
                      <a:pt x="4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1" name="Freeform 299">
                <a:extLst>
                  <a:ext uri="{FF2B5EF4-FFF2-40B4-BE49-F238E27FC236}">
                    <a16:creationId xmlns:a16="http://schemas.microsoft.com/office/drawing/2014/main" id="{DE490FFD-0F68-5DD7-597A-554D8ACE7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998"/>
                <a:ext cx="35" cy="69"/>
              </a:xfrm>
              <a:custGeom>
                <a:avLst/>
                <a:gdLst>
                  <a:gd name="T0" fmla="*/ 1 w 14"/>
                  <a:gd name="T1" fmla="*/ 1 h 26"/>
                  <a:gd name="T2" fmla="*/ 9 w 14"/>
                  <a:gd name="T3" fmla="*/ 8 h 26"/>
                  <a:gd name="T4" fmla="*/ 12 w 14"/>
                  <a:gd name="T5" fmla="*/ 21 h 26"/>
                  <a:gd name="T6" fmla="*/ 11 w 14"/>
                  <a:gd name="T7" fmla="*/ 25 h 26"/>
                  <a:gd name="T8" fmla="*/ 12 w 14"/>
                  <a:gd name="T9" fmla="*/ 26 h 26"/>
                  <a:gd name="T10" fmla="*/ 13 w 14"/>
                  <a:gd name="T11" fmla="*/ 26 h 26"/>
                  <a:gd name="T12" fmla="*/ 14 w 14"/>
                  <a:gd name="T13" fmla="*/ 21 h 26"/>
                  <a:gd name="T14" fmla="*/ 10 w 14"/>
                  <a:gd name="T15" fmla="*/ 8 h 26"/>
                  <a:gd name="T16" fmla="*/ 1 w 14"/>
                  <a:gd name="T17" fmla="*/ 0 h 26"/>
                  <a:gd name="T18" fmla="*/ 0 w 14"/>
                  <a:gd name="T19" fmla="*/ 1 h 26"/>
                  <a:gd name="T20" fmla="*/ 1 w 14"/>
                  <a:gd name="T2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1" y="1"/>
                    </a:moveTo>
                    <a:cubicBezTo>
                      <a:pt x="4" y="2"/>
                      <a:pt x="7" y="4"/>
                      <a:pt x="9" y="8"/>
                    </a:cubicBezTo>
                    <a:cubicBezTo>
                      <a:pt x="11" y="12"/>
                      <a:pt x="12" y="17"/>
                      <a:pt x="12" y="21"/>
                    </a:cubicBezTo>
                    <a:cubicBezTo>
                      <a:pt x="12" y="23"/>
                      <a:pt x="12" y="24"/>
                      <a:pt x="11" y="25"/>
                    </a:cubicBezTo>
                    <a:cubicBezTo>
                      <a:pt x="11" y="25"/>
                      <a:pt x="12" y="26"/>
                      <a:pt x="12" y="26"/>
                    </a:cubicBezTo>
                    <a:cubicBezTo>
                      <a:pt x="12" y="26"/>
                      <a:pt x="13" y="26"/>
                      <a:pt x="13" y="26"/>
                    </a:cubicBezTo>
                    <a:cubicBezTo>
                      <a:pt x="13" y="24"/>
                      <a:pt x="14" y="23"/>
                      <a:pt x="14" y="21"/>
                    </a:cubicBezTo>
                    <a:cubicBezTo>
                      <a:pt x="14" y="17"/>
                      <a:pt x="13" y="12"/>
                      <a:pt x="10" y="8"/>
                    </a:cubicBez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2" name="Freeform 300">
                <a:extLst>
                  <a:ext uri="{FF2B5EF4-FFF2-40B4-BE49-F238E27FC236}">
                    <a16:creationId xmlns:a16="http://schemas.microsoft.com/office/drawing/2014/main" id="{E59AC38A-168A-1891-C1C0-CFCF6AAC7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054"/>
                <a:ext cx="15" cy="40"/>
              </a:xfrm>
              <a:custGeom>
                <a:avLst/>
                <a:gdLst>
                  <a:gd name="T0" fmla="*/ 0 w 6"/>
                  <a:gd name="T1" fmla="*/ 2 h 15"/>
                  <a:gd name="T2" fmla="*/ 3 w 6"/>
                  <a:gd name="T3" fmla="*/ 4 h 15"/>
                  <a:gd name="T4" fmla="*/ 4 w 6"/>
                  <a:gd name="T5" fmla="*/ 9 h 15"/>
                  <a:gd name="T6" fmla="*/ 3 w 6"/>
                  <a:gd name="T7" fmla="*/ 14 h 15"/>
                  <a:gd name="T8" fmla="*/ 3 w 6"/>
                  <a:gd name="T9" fmla="*/ 15 h 15"/>
                  <a:gd name="T10" fmla="*/ 4 w 6"/>
                  <a:gd name="T11" fmla="*/ 14 h 15"/>
                  <a:gd name="T12" fmla="*/ 6 w 6"/>
                  <a:gd name="T13" fmla="*/ 9 h 15"/>
                  <a:gd name="T14" fmla="*/ 4 w 6"/>
                  <a:gd name="T15" fmla="*/ 4 h 15"/>
                  <a:gd name="T16" fmla="*/ 1 w 6"/>
                  <a:gd name="T17" fmla="*/ 0 h 15"/>
                  <a:gd name="T18" fmla="*/ 0 w 6"/>
                  <a:gd name="T19" fmla="*/ 1 h 15"/>
                  <a:gd name="T20" fmla="*/ 0 w 6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5">
                    <a:moveTo>
                      <a:pt x="0" y="2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4" y="6"/>
                      <a:pt x="4" y="7"/>
                      <a:pt x="4" y="9"/>
                    </a:cubicBezTo>
                    <a:cubicBezTo>
                      <a:pt x="4" y="11"/>
                      <a:pt x="4" y="12"/>
                      <a:pt x="3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5" y="13"/>
                      <a:pt x="6" y="11"/>
                      <a:pt x="6" y="9"/>
                    </a:cubicBezTo>
                    <a:cubicBezTo>
                      <a:pt x="6" y="7"/>
                      <a:pt x="5" y="5"/>
                      <a:pt x="4" y="4"/>
                    </a:cubicBezTo>
                    <a:cubicBezTo>
                      <a:pt x="4" y="2"/>
                      <a:pt x="3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3" name="Freeform 301">
                <a:extLst>
                  <a:ext uri="{FF2B5EF4-FFF2-40B4-BE49-F238E27FC236}">
                    <a16:creationId xmlns:a16="http://schemas.microsoft.com/office/drawing/2014/main" id="{6FC7DEAB-0D2B-5D3A-B7AB-5688ACC9D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035"/>
                <a:ext cx="27" cy="45"/>
              </a:xfrm>
              <a:custGeom>
                <a:avLst/>
                <a:gdLst>
                  <a:gd name="T0" fmla="*/ 0 w 11"/>
                  <a:gd name="T1" fmla="*/ 0 h 17"/>
                  <a:gd name="T2" fmla="*/ 0 w 11"/>
                  <a:gd name="T3" fmla="*/ 5 h 17"/>
                  <a:gd name="T4" fmla="*/ 2 w 11"/>
                  <a:gd name="T5" fmla="*/ 13 h 17"/>
                  <a:gd name="T6" fmla="*/ 10 w 11"/>
                  <a:gd name="T7" fmla="*/ 17 h 17"/>
                  <a:gd name="T8" fmla="*/ 11 w 11"/>
                  <a:gd name="T9" fmla="*/ 16 h 17"/>
                  <a:gd name="T10" fmla="*/ 10 w 11"/>
                  <a:gd name="T11" fmla="*/ 15 h 17"/>
                  <a:gd name="T12" fmla="*/ 4 w 11"/>
                  <a:gd name="T13" fmla="*/ 12 h 17"/>
                  <a:gd name="T14" fmla="*/ 1 w 11"/>
                  <a:gd name="T15" fmla="*/ 5 h 17"/>
                  <a:gd name="T16" fmla="*/ 2 w 11"/>
                  <a:gd name="T17" fmla="*/ 1 h 17"/>
                  <a:gd name="T18" fmla="*/ 1 w 11"/>
                  <a:gd name="T19" fmla="*/ 0 h 17"/>
                  <a:gd name="T20" fmla="*/ 0 w 11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7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8"/>
                      <a:pt x="1" y="11"/>
                      <a:pt x="2" y="13"/>
                    </a:cubicBezTo>
                    <a:cubicBezTo>
                      <a:pt x="4" y="15"/>
                      <a:pt x="7" y="17"/>
                      <a:pt x="10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1" y="16"/>
                      <a:pt x="11" y="16"/>
                      <a:pt x="10" y="15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2" y="10"/>
                      <a:pt x="1" y="8"/>
                      <a:pt x="1" y="5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4" name="Freeform 302">
                <a:extLst>
                  <a:ext uri="{FF2B5EF4-FFF2-40B4-BE49-F238E27FC236}">
                    <a16:creationId xmlns:a16="http://schemas.microsoft.com/office/drawing/2014/main" id="{BCEBF395-F0E2-96BA-E7A8-9871594F6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3059"/>
                <a:ext cx="18" cy="37"/>
              </a:xfrm>
              <a:custGeom>
                <a:avLst/>
                <a:gdLst>
                  <a:gd name="T0" fmla="*/ 1 w 7"/>
                  <a:gd name="T1" fmla="*/ 1 h 14"/>
                  <a:gd name="T2" fmla="*/ 0 w 7"/>
                  <a:gd name="T3" fmla="*/ 4 h 14"/>
                  <a:gd name="T4" fmla="*/ 5 w 7"/>
                  <a:gd name="T5" fmla="*/ 13 h 14"/>
                  <a:gd name="T6" fmla="*/ 7 w 7"/>
                  <a:gd name="T7" fmla="*/ 13 h 14"/>
                  <a:gd name="T8" fmla="*/ 6 w 7"/>
                  <a:gd name="T9" fmla="*/ 12 h 14"/>
                  <a:gd name="T10" fmla="*/ 2 w 7"/>
                  <a:gd name="T11" fmla="*/ 4 h 14"/>
                  <a:gd name="T12" fmla="*/ 2 w 7"/>
                  <a:gd name="T13" fmla="*/ 2 h 14"/>
                  <a:gd name="T14" fmla="*/ 2 w 7"/>
                  <a:gd name="T15" fmla="*/ 1 h 14"/>
                  <a:gd name="T16" fmla="*/ 1 w 7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4">
                    <a:moveTo>
                      <a:pt x="1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8"/>
                      <a:pt x="2" y="11"/>
                      <a:pt x="5" y="13"/>
                    </a:cubicBezTo>
                    <a:cubicBezTo>
                      <a:pt x="6" y="14"/>
                      <a:pt x="6" y="13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4" y="11"/>
                      <a:pt x="2" y="7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5" name="Freeform 303">
                <a:extLst>
                  <a:ext uri="{FF2B5EF4-FFF2-40B4-BE49-F238E27FC236}">
                    <a16:creationId xmlns:a16="http://schemas.microsoft.com/office/drawing/2014/main" id="{1A20B91D-AE08-5691-EEF8-C4BE6072F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878"/>
                <a:ext cx="18" cy="61"/>
              </a:xfrm>
              <a:custGeom>
                <a:avLst/>
                <a:gdLst>
                  <a:gd name="T0" fmla="*/ 1 w 7"/>
                  <a:gd name="T1" fmla="*/ 1 h 23"/>
                  <a:gd name="T2" fmla="*/ 5 w 7"/>
                  <a:gd name="T3" fmla="*/ 10 h 23"/>
                  <a:gd name="T4" fmla="*/ 1 w 7"/>
                  <a:gd name="T5" fmla="*/ 22 h 23"/>
                  <a:gd name="T6" fmla="*/ 1 w 7"/>
                  <a:gd name="T7" fmla="*/ 23 h 23"/>
                  <a:gd name="T8" fmla="*/ 3 w 7"/>
                  <a:gd name="T9" fmla="*/ 23 h 23"/>
                  <a:gd name="T10" fmla="*/ 7 w 7"/>
                  <a:gd name="T11" fmla="*/ 10 h 23"/>
                  <a:gd name="T12" fmla="*/ 2 w 7"/>
                  <a:gd name="T13" fmla="*/ 0 h 23"/>
                  <a:gd name="T14" fmla="*/ 1 w 7"/>
                  <a:gd name="T15" fmla="*/ 0 h 23"/>
                  <a:gd name="T16" fmla="*/ 1 w 7"/>
                  <a:gd name="T1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3">
                    <a:moveTo>
                      <a:pt x="1" y="1"/>
                    </a:moveTo>
                    <a:cubicBezTo>
                      <a:pt x="4" y="4"/>
                      <a:pt x="5" y="7"/>
                      <a:pt x="5" y="10"/>
                    </a:cubicBezTo>
                    <a:cubicBezTo>
                      <a:pt x="5" y="14"/>
                      <a:pt x="4" y="19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19"/>
                      <a:pt x="7" y="15"/>
                      <a:pt x="7" y="10"/>
                    </a:cubicBezTo>
                    <a:cubicBezTo>
                      <a:pt x="7" y="6"/>
                      <a:pt x="5" y="3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6" name="Freeform 304">
                <a:extLst>
                  <a:ext uri="{FF2B5EF4-FFF2-40B4-BE49-F238E27FC236}">
                    <a16:creationId xmlns:a16="http://schemas.microsoft.com/office/drawing/2014/main" id="{03120A54-8871-5042-D172-227EB7180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915"/>
                <a:ext cx="13" cy="48"/>
              </a:xfrm>
              <a:custGeom>
                <a:avLst/>
                <a:gdLst>
                  <a:gd name="T0" fmla="*/ 1 w 5"/>
                  <a:gd name="T1" fmla="*/ 2 h 18"/>
                  <a:gd name="T2" fmla="*/ 3 w 5"/>
                  <a:gd name="T3" fmla="*/ 9 h 18"/>
                  <a:gd name="T4" fmla="*/ 1 w 5"/>
                  <a:gd name="T5" fmla="*/ 17 h 18"/>
                  <a:gd name="T6" fmla="*/ 1 w 5"/>
                  <a:gd name="T7" fmla="*/ 18 h 18"/>
                  <a:gd name="T8" fmla="*/ 2 w 5"/>
                  <a:gd name="T9" fmla="*/ 18 h 18"/>
                  <a:gd name="T10" fmla="*/ 5 w 5"/>
                  <a:gd name="T11" fmla="*/ 9 h 18"/>
                  <a:gd name="T12" fmla="*/ 2 w 5"/>
                  <a:gd name="T13" fmla="*/ 1 h 18"/>
                  <a:gd name="T14" fmla="*/ 1 w 5"/>
                  <a:gd name="T15" fmla="*/ 1 h 18"/>
                  <a:gd name="T16" fmla="*/ 1 w 5"/>
                  <a:gd name="T1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8">
                    <a:moveTo>
                      <a:pt x="1" y="2"/>
                    </a:moveTo>
                    <a:cubicBezTo>
                      <a:pt x="2" y="4"/>
                      <a:pt x="3" y="7"/>
                      <a:pt x="3" y="9"/>
                    </a:cubicBezTo>
                    <a:cubicBezTo>
                      <a:pt x="3" y="12"/>
                      <a:pt x="2" y="14"/>
                      <a:pt x="1" y="17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4" y="15"/>
                      <a:pt x="5" y="12"/>
                      <a:pt x="5" y="9"/>
                    </a:cubicBezTo>
                    <a:cubicBezTo>
                      <a:pt x="5" y="6"/>
                      <a:pt x="4" y="3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7" name="Freeform 305">
                <a:extLst>
                  <a:ext uri="{FF2B5EF4-FFF2-40B4-BE49-F238E27FC236}">
                    <a16:creationId xmlns:a16="http://schemas.microsoft.com/office/drawing/2014/main" id="{D3B73548-60DC-B131-6F53-E4A896855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851"/>
                <a:ext cx="17" cy="40"/>
              </a:xfrm>
              <a:custGeom>
                <a:avLst/>
                <a:gdLst>
                  <a:gd name="T0" fmla="*/ 0 w 7"/>
                  <a:gd name="T1" fmla="*/ 1 h 15"/>
                  <a:gd name="T2" fmla="*/ 1 w 7"/>
                  <a:gd name="T3" fmla="*/ 9 h 15"/>
                  <a:gd name="T4" fmla="*/ 5 w 7"/>
                  <a:gd name="T5" fmla="*/ 15 h 15"/>
                  <a:gd name="T6" fmla="*/ 7 w 7"/>
                  <a:gd name="T7" fmla="*/ 15 h 15"/>
                  <a:gd name="T8" fmla="*/ 6 w 7"/>
                  <a:gd name="T9" fmla="*/ 14 h 15"/>
                  <a:gd name="T10" fmla="*/ 3 w 7"/>
                  <a:gd name="T11" fmla="*/ 8 h 15"/>
                  <a:gd name="T12" fmla="*/ 1 w 7"/>
                  <a:gd name="T13" fmla="*/ 1 h 15"/>
                  <a:gd name="T14" fmla="*/ 0 w 7"/>
                  <a:gd name="T15" fmla="*/ 0 h 15"/>
                  <a:gd name="T16" fmla="*/ 0 w 7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5">
                    <a:moveTo>
                      <a:pt x="0" y="1"/>
                    </a:moveTo>
                    <a:cubicBezTo>
                      <a:pt x="0" y="4"/>
                      <a:pt x="0" y="6"/>
                      <a:pt x="1" y="9"/>
                    </a:cubicBezTo>
                    <a:cubicBezTo>
                      <a:pt x="2" y="11"/>
                      <a:pt x="3" y="14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3"/>
                      <a:pt x="3" y="11"/>
                      <a:pt x="3" y="8"/>
                    </a:cubicBezTo>
                    <a:cubicBezTo>
                      <a:pt x="2" y="6"/>
                      <a:pt x="1" y="3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8" name="Freeform 306">
                <a:extLst>
                  <a:ext uri="{FF2B5EF4-FFF2-40B4-BE49-F238E27FC236}">
                    <a16:creationId xmlns:a16="http://schemas.microsoft.com/office/drawing/2014/main" id="{AA263653-A106-10B4-08DD-6DA4FBCCD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875"/>
                <a:ext cx="15" cy="24"/>
              </a:xfrm>
              <a:custGeom>
                <a:avLst/>
                <a:gdLst>
                  <a:gd name="T0" fmla="*/ 5 w 6"/>
                  <a:gd name="T1" fmla="*/ 1 h 9"/>
                  <a:gd name="T2" fmla="*/ 0 w 6"/>
                  <a:gd name="T3" fmla="*/ 7 h 9"/>
                  <a:gd name="T4" fmla="*/ 0 w 6"/>
                  <a:gd name="T5" fmla="*/ 8 h 9"/>
                  <a:gd name="T6" fmla="*/ 1 w 6"/>
                  <a:gd name="T7" fmla="*/ 8 h 9"/>
                  <a:gd name="T8" fmla="*/ 6 w 6"/>
                  <a:gd name="T9" fmla="*/ 2 h 9"/>
                  <a:gd name="T10" fmla="*/ 6 w 6"/>
                  <a:gd name="T11" fmla="*/ 1 h 9"/>
                  <a:gd name="T12" fmla="*/ 5 w 6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2" y="5"/>
                      <a:pt x="4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29" name="Freeform 307">
                <a:extLst>
                  <a:ext uri="{FF2B5EF4-FFF2-40B4-BE49-F238E27FC236}">
                    <a16:creationId xmlns:a16="http://schemas.microsoft.com/office/drawing/2014/main" id="{1D71967E-DF36-6B6E-8D7C-56936ACA5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3024"/>
                <a:ext cx="45" cy="46"/>
              </a:xfrm>
              <a:custGeom>
                <a:avLst/>
                <a:gdLst>
                  <a:gd name="T0" fmla="*/ 0 w 18"/>
                  <a:gd name="T1" fmla="*/ 1 h 17"/>
                  <a:gd name="T2" fmla="*/ 3 w 18"/>
                  <a:gd name="T3" fmla="*/ 12 h 17"/>
                  <a:gd name="T4" fmla="*/ 13 w 18"/>
                  <a:gd name="T5" fmla="*/ 17 h 17"/>
                  <a:gd name="T6" fmla="*/ 17 w 18"/>
                  <a:gd name="T7" fmla="*/ 16 h 17"/>
                  <a:gd name="T8" fmla="*/ 18 w 18"/>
                  <a:gd name="T9" fmla="*/ 15 h 17"/>
                  <a:gd name="T10" fmla="*/ 17 w 18"/>
                  <a:gd name="T11" fmla="*/ 14 h 17"/>
                  <a:gd name="T12" fmla="*/ 13 w 18"/>
                  <a:gd name="T13" fmla="*/ 15 h 17"/>
                  <a:gd name="T14" fmla="*/ 5 w 18"/>
                  <a:gd name="T15" fmla="*/ 11 h 17"/>
                  <a:gd name="T16" fmla="*/ 1 w 18"/>
                  <a:gd name="T17" fmla="*/ 1 h 17"/>
                  <a:gd name="T18" fmla="*/ 1 w 18"/>
                  <a:gd name="T19" fmla="*/ 0 h 17"/>
                  <a:gd name="T20" fmla="*/ 0 w 18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0" y="1"/>
                    </a:moveTo>
                    <a:cubicBezTo>
                      <a:pt x="0" y="5"/>
                      <a:pt x="1" y="9"/>
                      <a:pt x="3" y="12"/>
                    </a:cubicBezTo>
                    <a:cubicBezTo>
                      <a:pt x="6" y="15"/>
                      <a:pt x="9" y="17"/>
                      <a:pt x="13" y="17"/>
                    </a:cubicBezTo>
                    <a:cubicBezTo>
                      <a:pt x="14" y="17"/>
                      <a:pt x="16" y="16"/>
                      <a:pt x="17" y="16"/>
                    </a:cubicBezTo>
                    <a:cubicBezTo>
                      <a:pt x="18" y="16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9" y="15"/>
                      <a:pt x="7" y="13"/>
                      <a:pt x="5" y="11"/>
                    </a:cubicBezTo>
                    <a:cubicBezTo>
                      <a:pt x="3" y="8"/>
                      <a:pt x="1" y="5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0" name="Freeform 308">
                <a:extLst>
                  <a:ext uri="{FF2B5EF4-FFF2-40B4-BE49-F238E27FC236}">
                    <a16:creationId xmlns:a16="http://schemas.microsoft.com/office/drawing/2014/main" id="{82663D39-6F1D-8CA3-B8CB-115D71C23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3043"/>
                <a:ext cx="20" cy="43"/>
              </a:xfrm>
              <a:custGeom>
                <a:avLst/>
                <a:gdLst>
                  <a:gd name="T0" fmla="*/ 0 w 8"/>
                  <a:gd name="T1" fmla="*/ 1 h 16"/>
                  <a:gd name="T2" fmla="*/ 0 w 8"/>
                  <a:gd name="T3" fmla="*/ 2 h 16"/>
                  <a:gd name="T4" fmla="*/ 2 w 8"/>
                  <a:gd name="T5" fmla="*/ 10 h 16"/>
                  <a:gd name="T6" fmla="*/ 7 w 8"/>
                  <a:gd name="T7" fmla="*/ 16 h 16"/>
                  <a:gd name="T8" fmla="*/ 8 w 8"/>
                  <a:gd name="T9" fmla="*/ 15 h 16"/>
                  <a:gd name="T10" fmla="*/ 8 w 8"/>
                  <a:gd name="T11" fmla="*/ 14 h 16"/>
                  <a:gd name="T12" fmla="*/ 3 w 8"/>
                  <a:gd name="T13" fmla="*/ 9 h 16"/>
                  <a:gd name="T14" fmla="*/ 2 w 8"/>
                  <a:gd name="T15" fmla="*/ 2 h 16"/>
                  <a:gd name="T16" fmla="*/ 2 w 8"/>
                  <a:gd name="T17" fmla="*/ 1 h 16"/>
                  <a:gd name="T18" fmla="*/ 1 w 8"/>
                  <a:gd name="T19" fmla="*/ 0 h 16"/>
                  <a:gd name="T20" fmla="*/ 0 w 8"/>
                  <a:gd name="T2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6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7"/>
                      <a:pt x="2" y="10"/>
                    </a:cubicBezTo>
                    <a:cubicBezTo>
                      <a:pt x="3" y="13"/>
                      <a:pt x="5" y="15"/>
                      <a:pt x="7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6" y="14"/>
                      <a:pt x="4" y="12"/>
                      <a:pt x="3" y="9"/>
                    </a:cubicBezTo>
                    <a:cubicBezTo>
                      <a:pt x="2" y="7"/>
                      <a:pt x="2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1" name="Freeform 309">
                <a:extLst>
                  <a:ext uri="{FF2B5EF4-FFF2-40B4-BE49-F238E27FC236}">
                    <a16:creationId xmlns:a16="http://schemas.microsoft.com/office/drawing/2014/main" id="{6B86610D-06FB-925B-0A8F-E5CF2E94E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958"/>
                <a:ext cx="15" cy="29"/>
              </a:xfrm>
              <a:custGeom>
                <a:avLst/>
                <a:gdLst>
                  <a:gd name="T0" fmla="*/ 1 w 6"/>
                  <a:gd name="T1" fmla="*/ 2 h 11"/>
                  <a:gd name="T2" fmla="*/ 4 w 6"/>
                  <a:gd name="T3" fmla="*/ 9 h 11"/>
                  <a:gd name="T4" fmla="*/ 4 w 6"/>
                  <a:gd name="T5" fmla="*/ 10 h 11"/>
                  <a:gd name="T6" fmla="*/ 5 w 6"/>
                  <a:gd name="T7" fmla="*/ 11 h 11"/>
                  <a:gd name="T8" fmla="*/ 6 w 6"/>
                  <a:gd name="T9" fmla="*/ 10 h 11"/>
                  <a:gd name="T10" fmla="*/ 6 w 6"/>
                  <a:gd name="T11" fmla="*/ 9 h 11"/>
                  <a:gd name="T12" fmla="*/ 2 w 6"/>
                  <a:gd name="T13" fmla="*/ 0 h 11"/>
                  <a:gd name="T14" fmla="*/ 0 w 6"/>
                  <a:gd name="T15" fmla="*/ 1 h 11"/>
                  <a:gd name="T16" fmla="*/ 1 w 6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1" y="2"/>
                    </a:moveTo>
                    <a:cubicBezTo>
                      <a:pt x="3" y="3"/>
                      <a:pt x="4" y="6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6"/>
                      <a:pt x="5" y="2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2" name="Freeform 310">
                <a:extLst>
                  <a:ext uri="{FF2B5EF4-FFF2-40B4-BE49-F238E27FC236}">
                    <a16:creationId xmlns:a16="http://schemas.microsoft.com/office/drawing/2014/main" id="{AB3F0E87-E513-98C7-FC6D-97CDC5EE4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971"/>
                <a:ext cx="15" cy="5"/>
              </a:xfrm>
              <a:custGeom>
                <a:avLst/>
                <a:gdLst>
                  <a:gd name="T0" fmla="*/ 1 w 6"/>
                  <a:gd name="T1" fmla="*/ 2 h 2"/>
                  <a:gd name="T2" fmla="*/ 4 w 6"/>
                  <a:gd name="T3" fmla="*/ 2 h 2"/>
                  <a:gd name="T4" fmla="*/ 5 w 6"/>
                  <a:gd name="T5" fmla="*/ 2 h 2"/>
                  <a:gd name="T6" fmla="*/ 6 w 6"/>
                  <a:gd name="T7" fmla="*/ 2 h 2"/>
                  <a:gd name="T8" fmla="*/ 6 w 6"/>
                  <a:gd name="T9" fmla="*/ 1 h 2"/>
                  <a:gd name="T10" fmla="*/ 4 w 6"/>
                  <a:gd name="T11" fmla="*/ 0 h 2"/>
                  <a:gd name="T12" fmla="*/ 1 w 6"/>
                  <a:gd name="T13" fmla="*/ 1 h 2"/>
                  <a:gd name="T14" fmla="*/ 0 w 6"/>
                  <a:gd name="T15" fmla="*/ 2 h 2"/>
                  <a:gd name="T16" fmla="*/ 1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1" y="2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3" name="Freeform 311">
                <a:extLst>
                  <a:ext uri="{FF2B5EF4-FFF2-40B4-BE49-F238E27FC236}">
                    <a16:creationId xmlns:a16="http://schemas.microsoft.com/office/drawing/2014/main" id="{3948C4A1-7320-844F-90CC-148279D28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3123"/>
                <a:ext cx="25" cy="72"/>
              </a:xfrm>
              <a:custGeom>
                <a:avLst/>
                <a:gdLst>
                  <a:gd name="T0" fmla="*/ 1 w 10"/>
                  <a:gd name="T1" fmla="*/ 0 h 27"/>
                  <a:gd name="T2" fmla="*/ 0 w 10"/>
                  <a:gd name="T3" fmla="*/ 8 h 27"/>
                  <a:gd name="T4" fmla="*/ 9 w 10"/>
                  <a:gd name="T5" fmla="*/ 27 h 27"/>
                  <a:gd name="T6" fmla="*/ 10 w 10"/>
                  <a:gd name="T7" fmla="*/ 27 h 27"/>
                  <a:gd name="T8" fmla="*/ 10 w 10"/>
                  <a:gd name="T9" fmla="*/ 26 h 27"/>
                  <a:gd name="T10" fmla="*/ 2 w 10"/>
                  <a:gd name="T11" fmla="*/ 8 h 27"/>
                  <a:gd name="T12" fmla="*/ 3 w 10"/>
                  <a:gd name="T13" fmla="*/ 1 h 27"/>
                  <a:gd name="T14" fmla="*/ 3 w 10"/>
                  <a:gd name="T15" fmla="*/ 0 h 27"/>
                  <a:gd name="T16" fmla="*/ 1 w 10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" y="0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0" y="15"/>
                      <a:pt x="3" y="23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5" y="23"/>
                      <a:pt x="2" y="15"/>
                      <a:pt x="2" y="8"/>
                    </a:cubicBezTo>
                    <a:cubicBezTo>
                      <a:pt x="2" y="5"/>
                      <a:pt x="2" y="3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4" name="Freeform 312">
                <a:extLst>
                  <a:ext uri="{FF2B5EF4-FFF2-40B4-BE49-F238E27FC236}">
                    <a16:creationId xmlns:a16="http://schemas.microsoft.com/office/drawing/2014/main" id="{145773B9-BA94-0912-6583-D2509F77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174"/>
                <a:ext cx="15" cy="50"/>
              </a:xfrm>
              <a:custGeom>
                <a:avLst/>
                <a:gdLst>
                  <a:gd name="T0" fmla="*/ 2 w 6"/>
                  <a:gd name="T1" fmla="*/ 0 h 19"/>
                  <a:gd name="T2" fmla="*/ 0 w 6"/>
                  <a:gd name="T3" fmla="*/ 8 h 19"/>
                  <a:gd name="T4" fmla="*/ 5 w 6"/>
                  <a:gd name="T5" fmla="*/ 19 h 19"/>
                  <a:gd name="T6" fmla="*/ 6 w 6"/>
                  <a:gd name="T7" fmla="*/ 19 h 19"/>
                  <a:gd name="T8" fmla="*/ 6 w 6"/>
                  <a:gd name="T9" fmla="*/ 18 h 19"/>
                  <a:gd name="T10" fmla="*/ 2 w 6"/>
                  <a:gd name="T11" fmla="*/ 8 h 19"/>
                  <a:gd name="T12" fmla="*/ 4 w 6"/>
                  <a:gd name="T13" fmla="*/ 1 h 19"/>
                  <a:gd name="T14" fmla="*/ 3 w 6"/>
                  <a:gd name="T15" fmla="*/ 0 h 19"/>
                  <a:gd name="T16" fmla="*/ 2 w 6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">
                    <a:moveTo>
                      <a:pt x="2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0" y="12"/>
                      <a:pt x="2" y="17"/>
                      <a:pt x="5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16"/>
                      <a:pt x="2" y="12"/>
                      <a:pt x="2" y="8"/>
                    </a:cubicBezTo>
                    <a:cubicBezTo>
                      <a:pt x="2" y="5"/>
                      <a:pt x="2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5" name="Freeform 313">
                <a:extLst>
                  <a:ext uri="{FF2B5EF4-FFF2-40B4-BE49-F238E27FC236}">
                    <a16:creationId xmlns:a16="http://schemas.microsoft.com/office/drawing/2014/main" id="{3C144792-E3BF-B23A-2FB0-ED30AD384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3086"/>
                <a:ext cx="13" cy="64"/>
              </a:xfrm>
              <a:custGeom>
                <a:avLst/>
                <a:gdLst>
                  <a:gd name="T0" fmla="*/ 2 w 5"/>
                  <a:gd name="T1" fmla="*/ 1 h 24"/>
                  <a:gd name="T2" fmla="*/ 4 w 5"/>
                  <a:gd name="T3" fmla="*/ 10 h 24"/>
                  <a:gd name="T4" fmla="*/ 0 w 5"/>
                  <a:gd name="T5" fmla="*/ 22 h 24"/>
                  <a:gd name="T6" fmla="*/ 0 w 5"/>
                  <a:gd name="T7" fmla="*/ 23 h 24"/>
                  <a:gd name="T8" fmla="*/ 2 w 5"/>
                  <a:gd name="T9" fmla="*/ 23 h 24"/>
                  <a:gd name="T10" fmla="*/ 5 w 5"/>
                  <a:gd name="T11" fmla="*/ 10 h 24"/>
                  <a:gd name="T12" fmla="*/ 3 w 5"/>
                  <a:gd name="T13" fmla="*/ 1 h 24"/>
                  <a:gd name="T14" fmla="*/ 2 w 5"/>
                  <a:gd name="T15" fmla="*/ 0 h 24"/>
                  <a:gd name="T16" fmla="*/ 2 w 5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2" y="1"/>
                    </a:moveTo>
                    <a:cubicBezTo>
                      <a:pt x="3" y="4"/>
                      <a:pt x="4" y="7"/>
                      <a:pt x="4" y="10"/>
                    </a:cubicBezTo>
                    <a:cubicBezTo>
                      <a:pt x="4" y="14"/>
                      <a:pt x="2" y="19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3"/>
                      <a:pt x="2" y="23"/>
                    </a:cubicBezTo>
                    <a:cubicBezTo>
                      <a:pt x="4" y="19"/>
                      <a:pt x="5" y="15"/>
                      <a:pt x="5" y="10"/>
                    </a:cubicBezTo>
                    <a:cubicBezTo>
                      <a:pt x="5" y="7"/>
                      <a:pt x="5" y="3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6" name="Freeform 314">
                <a:extLst>
                  <a:ext uri="{FF2B5EF4-FFF2-40B4-BE49-F238E27FC236}">
                    <a16:creationId xmlns:a16="http://schemas.microsoft.com/office/drawing/2014/main" id="{06ED4449-AA92-5856-811A-E26C92F32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3123"/>
                <a:ext cx="10" cy="16"/>
              </a:xfrm>
              <a:custGeom>
                <a:avLst/>
                <a:gdLst>
                  <a:gd name="T0" fmla="*/ 0 w 4"/>
                  <a:gd name="T1" fmla="*/ 1 h 6"/>
                  <a:gd name="T2" fmla="*/ 2 w 4"/>
                  <a:gd name="T3" fmla="*/ 3 h 6"/>
                  <a:gd name="T4" fmla="*/ 3 w 4"/>
                  <a:gd name="T5" fmla="*/ 5 h 6"/>
                  <a:gd name="T6" fmla="*/ 3 w 4"/>
                  <a:gd name="T7" fmla="*/ 6 h 6"/>
                  <a:gd name="T8" fmla="*/ 3 w 4"/>
                  <a:gd name="T9" fmla="*/ 6 h 6"/>
                  <a:gd name="T10" fmla="*/ 4 w 4"/>
                  <a:gd name="T11" fmla="*/ 6 h 6"/>
                  <a:gd name="T12" fmla="*/ 4 w 4"/>
                  <a:gd name="T13" fmla="*/ 5 h 6"/>
                  <a:gd name="T14" fmla="*/ 3 w 4"/>
                  <a:gd name="T15" fmla="*/ 2 h 6"/>
                  <a:gd name="T16" fmla="*/ 1 w 4"/>
                  <a:gd name="T17" fmla="*/ 0 h 6"/>
                  <a:gd name="T18" fmla="*/ 0 w 4"/>
                  <a:gd name="T19" fmla="*/ 0 h 6"/>
                  <a:gd name="T20" fmla="*/ 0 w 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1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7" name="Freeform 315">
                <a:extLst>
                  <a:ext uri="{FF2B5EF4-FFF2-40B4-BE49-F238E27FC236}">
                    <a16:creationId xmlns:a16="http://schemas.microsoft.com/office/drawing/2014/main" id="{CC92A21A-ED9A-18E3-CA85-C0D0F01C7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963"/>
                <a:ext cx="35" cy="43"/>
              </a:xfrm>
              <a:custGeom>
                <a:avLst/>
                <a:gdLst>
                  <a:gd name="T0" fmla="*/ 0 w 14"/>
                  <a:gd name="T1" fmla="*/ 1 h 16"/>
                  <a:gd name="T2" fmla="*/ 0 w 14"/>
                  <a:gd name="T3" fmla="*/ 4 h 16"/>
                  <a:gd name="T4" fmla="*/ 13 w 14"/>
                  <a:gd name="T5" fmla="*/ 16 h 16"/>
                  <a:gd name="T6" fmla="*/ 13 w 14"/>
                  <a:gd name="T7" fmla="*/ 16 h 16"/>
                  <a:gd name="T8" fmla="*/ 14 w 14"/>
                  <a:gd name="T9" fmla="*/ 15 h 16"/>
                  <a:gd name="T10" fmla="*/ 13 w 14"/>
                  <a:gd name="T11" fmla="*/ 14 h 16"/>
                  <a:gd name="T12" fmla="*/ 13 w 14"/>
                  <a:gd name="T13" fmla="*/ 14 h 16"/>
                  <a:gd name="T14" fmla="*/ 5 w 14"/>
                  <a:gd name="T15" fmla="*/ 11 h 16"/>
                  <a:gd name="T16" fmla="*/ 1 w 14"/>
                  <a:gd name="T17" fmla="*/ 4 h 16"/>
                  <a:gd name="T18" fmla="*/ 2 w 14"/>
                  <a:gd name="T19" fmla="*/ 1 h 16"/>
                  <a:gd name="T20" fmla="*/ 1 w 14"/>
                  <a:gd name="T21" fmla="*/ 1 h 16"/>
                  <a:gd name="T22" fmla="*/ 0 w 1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10"/>
                      <a:pt x="6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4"/>
                      <a:pt x="7" y="13"/>
                      <a:pt x="5" y="11"/>
                    </a:cubicBezTo>
                    <a:cubicBezTo>
                      <a:pt x="3" y="9"/>
                      <a:pt x="1" y="6"/>
                      <a:pt x="1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8" name="Freeform 316">
                <a:extLst>
                  <a:ext uri="{FF2B5EF4-FFF2-40B4-BE49-F238E27FC236}">
                    <a16:creationId xmlns:a16="http://schemas.microsoft.com/office/drawing/2014/main" id="{3E413043-5D0C-23D9-66C9-ACA6F5E23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2" y="2982"/>
                <a:ext cx="22" cy="37"/>
              </a:xfrm>
              <a:custGeom>
                <a:avLst/>
                <a:gdLst>
                  <a:gd name="T0" fmla="*/ 0 w 9"/>
                  <a:gd name="T1" fmla="*/ 1 h 14"/>
                  <a:gd name="T2" fmla="*/ 0 w 9"/>
                  <a:gd name="T3" fmla="*/ 2 h 14"/>
                  <a:gd name="T4" fmla="*/ 2 w 9"/>
                  <a:gd name="T5" fmla="*/ 10 h 14"/>
                  <a:gd name="T6" fmla="*/ 8 w 9"/>
                  <a:gd name="T7" fmla="*/ 14 h 14"/>
                  <a:gd name="T8" fmla="*/ 9 w 9"/>
                  <a:gd name="T9" fmla="*/ 13 h 14"/>
                  <a:gd name="T10" fmla="*/ 8 w 9"/>
                  <a:gd name="T11" fmla="*/ 12 h 14"/>
                  <a:gd name="T12" fmla="*/ 3 w 9"/>
                  <a:gd name="T13" fmla="*/ 9 h 14"/>
                  <a:gd name="T14" fmla="*/ 1 w 9"/>
                  <a:gd name="T15" fmla="*/ 2 h 14"/>
                  <a:gd name="T16" fmla="*/ 1 w 9"/>
                  <a:gd name="T17" fmla="*/ 1 h 14"/>
                  <a:gd name="T18" fmla="*/ 1 w 9"/>
                  <a:gd name="T19" fmla="*/ 0 h 14"/>
                  <a:gd name="T20" fmla="*/ 0 w 9"/>
                  <a:gd name="T2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8"/>
                      <a:pt x="2" y="10"/>
                    </a:cubicBezTo>
                    <a:cubicBezTo>
                      <a:pt x="3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9" y="13"/>
                      <a:pt x="9" y="13"/>
                      <a:pt x="8" y="12"/>
                    </a:cubicBezTo>
                    <a:cubicBezTo>
                      <a:pt x="6" y="12"/>
                      <a:pt x="4" y="11"/>
                      <a:pt x="3" y="9"/>
                    </a:cubicBezTo>
                    <a:cubicBezTo>
                      <a:pt x="2" y="7"/>
                      <a:pt x="1" y="5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39" name="Freeform 317">
                <a:extLst>
                  <a:ext uri="{FF2B5EF4-FFF2-40B4-BE49-F238E27FC236}">
                    <a16:creationId xmlns:a16="http://schemas.microsoft.com/office/drawing/2014/main" id="{E1A1F02A-BFD2-7A17-A05F-BD1CD0227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03"/>
                <a:ext cx="33" cy="48"/>
              </a:xfrm>
              <a:custGeom>
                <a:avLst/>
                <a:gdLst>
                  <a:gd name="T0" fmla="*/ 0 w 13"/>
                  <a:gd name="T1" fmla="*/ 1 h 18"/>
                  <a:gd name="T2" fmla="*/ 0 w 13"/>
                  <a:gd name="T3" fmla="*/ 2 h 18"/>
                  <a:gd name="T4" fmla="*/ 3 w 13"/>
                  <a:gd name="T5" fmla="*/ 12 h 18"/>
                  <a:gd name="T6" fmla="*/ 12 w 13"/>
                  <a:gd name="T7" fmla="*/ 18 h 18"/>
                  <a:gd name="T8" fmla="*/ 13 w 13"/>
                  <a:gd name="T9" fmla="*/ 18 h 18"/>
                  <a:gd name="T10" fmla="*/ 13 w 13"/>
                  <a:gd name="T11" fmla="*/ 17 h 18"/>
                  <a:gd name="T12" fmla="*/ 13 w 13"/>
                  <a:gd name="T13" fmla="*/ 16 h 18"/>
                  <a:gd name="T14" fmla="*/ 12 w 13"/>
                  <a:gd name="T15" fmla="*/ 16 h 18"/>
                  <a:gd name="T16" fmla="*/ 5 w 13"/>
                  <a:gd name="T17" fmla="*/ 12 h 18"/>
                  <a:gd name="T18" fmla="*/ 2 w 13"/>
                  <a:gd name="T19" fmla="*/ 2 h 18"/>
                  <a:gd name="T20" fmla="*/ 2 w 13"/>
                  <a:gd name="T21" fmla="*/ 1 h 18"/>
                  <a:gd name="T22" fmla="*/ 1 w 13"/>
                  <a:gd name="T23" fmla="*/ 0 h 18"/>
                  <a:gd name="T24" fmla="*/ 0 w 13"/>
                  <a:gd name="T2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1" y="9"/>
                      <a:pt x="3" y="12"/>
                    </a:cubicBezTo>
                    <a:cubicBezTo>
                      <a:pt x="5" y="16"/>
                      <a:pt x="8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9" y="16"/>
                      <a:pt x="6" y="14"/>
                      <a:pt x="5" y="12"/>
                    </a:cubicBezTo>
                    <a:cubicBezTo>
                      <a:pt x="3" y="9"/>
                      <a:pt x="2" y="5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0" name="Freeform 318">
                <a:extLst>
                  <a:ext uri="{FF2B5EF4-FFF2-40B4-BE49-F238E27FC236}">
                    <a16:creationId xmlns:a16="http://schemas.microsoft.com/office/drawing/2014/main" id="{A4E75257-28F8-6A49-78FF-23954C388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832"/>
                <a:ext cx="15" cy="35"/>
              </a:xfrm>
              <a:custGeom>
                <a:avLst/>
                <a:gdLst>
                  <a:gd name="T0" fmla="*/ 0 w 6"/>
                  <a:gd name="T1" fmla="*/ 1 h 13"/>
                  <a:gd name="T2" fmla="*/ 0 w 6"/>
                  <a:gd name="T3" fmla="*/ 3 h 13"/>
                  <a:gd name="T4" fmla="*/ 1 w 6"/>
                  <a:gd name="T5" fmla="*/ 8 h 13"/>
                  <a:gd name="T6" fmla="*/ 5 w 6"/>
                  <a:gd name="T7" fmla="*/ 12 h 13"/>
                  <a:gd name="T8" fmla="*/ 6 w 6"/>
                  <a:gd name="T9" fmla="*/ 12 h 13"/>
                  <a:gd name="T10" fmla="*/ 5 w 6"/>
                  <a:gd name="T11" fmla="*/ 11 h 13"/>
                  <a:gd name="T12" fmla="*/ 2 w 6"/>
                  <a:gd name="T13" fmla="*/ 8 h 13"/>
                  <a:gd name="T14" fmla="*/ 1 w 6"/>
                  <a:gd name="T15" fmla="*/ 3 h 13"/>
                  <a:gd name="T16" fmla="*/ 1 w 6"/>
                  <a:gd name="T17" fmla="*/ 1 h 13"/>
                  <a:gd name="T18" fmla="*/ 1 w 6"/>
                  <a:gd name="T19" fmla="*/ 0 h 13"/>
                  <a:gd name="T20" fmla="*/ 0 w 6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0" y="6"/>
                      <a:pt x="1" y="8"/>
                    </a:cubicBezTo>
                    <a:cubicBezTo>
                      <a:pt x="1" y="10"/>
                      <a:pt x="3" y="12"/>
                      <a:pt x="5" y="12"/>
                    </a:cubicBezTo>
                    <a:cubicBezTo>
                      <a:pt x="5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4" y="10"/>
                      <a:pt x="3" y="9"/>
                      <a:pt x="2" y="8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1" name="Freeform 319">
                <a:extLst>
                  <a:ext uri="{FF2B5EF4-FFF2-40B4-BE49-F238E27FC236}">
                    <a16:creationId xmlns:a16="http://schemas.microsoft.com/office/drawing/2014/main" id="{A9B2AD58-F2CE-FB25-51E2-89985D2E0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3254"/>
                <a:ext cx="20" cy="64"/>
              </a:xfrm>
              <a:custGeom>
                <a:avLst/>
                <a:gdLst>
                  <a:gd name="T0" fmla="*/ 2 w 8"/>
                  <a:gd name="T1" fmla="*/ 1 h 24"/>
                  <a:gd name="T2" fmla="*/ 0 w 8"/>
                  <a:gd name="T3" fmla="*/ 8 h 24"/>
                  <a:gd name="T4" fmla="*/ 7 w 8"/>
                  <a:gd name="T5" fmla="*/ 24 h 24"/>
                  <a:gd name="T6" fmla="*/ 8 w 8"/>
                  <a:gd name="T7" fmla="*/ 24 h 24"/>
                  <a:gd name="T8" fmla="*/ 8 w 8"/>
                  <a:gd name="T9" fmla="*/ 23 h 24"/>
                  <a:gd name="T10" fmla="*/ 2 w 8"/>
                  <a:gd name="T11" fmla="*/ 8 h 24"/>
                  <a:gd name="T12" fmla="*/ 3 w 8"/>
                  <a:gd name="T13" fmla="*/ 2 h 24"/>
                  <a:gd name="T14" fmla="*/ 3 w 8"/>
                  <a:gd name="T15" fmla="*/ 1 h 24"/>
                  <a:gd name="T16" fmla="*/ 2 w 8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4">
                    <a:moveTo>
                      <a:pt x="2" y="1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0" y="14"/>
                      <a:pt x="3" y="21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4" y="21"/>
                      <a:pt x="2" y="14"/>
                      <a:pt x="2" y="8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2" name="Freeform 320">
                <a:extLst>
                  <a:ext uri="{FF2B5EF4-FFF2-40B4-BE49-F238E27FC236}">
                    <a16:creationId xmlns:a16="http://schemas.microsoft.com/office/drawing/2014/main" id="{602AD451-9315-FBB7-3455-C3248D137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299"/>
                <a:ext cx="13" cy="61"/>
              </a:xfrm>
              <a:custGeom>
                <a:avLst/>
                <a:gdLst>
                  <a:gd name="T0" fmla="*/ 3 w 5"/>
                  <a:gd name="T1" fmla="*/ 0 h 23"/>
                  <a:gd name="T2" fmla="*/ 0 w 5"/>
                  <a:gd name="T3" fmla="*/ 11 h 23"/>
                  <a:gd name="T4" fmla="*/ 4 w 5"/>
                  <a:gd name="T5" fmla="*/ 23 h 23"/>
                  <a:gd name="T6" fmla="*/ 5 w 5"/>
                  <a:gd name="T7" fmla="*/ 23 h 23"/>
                  <a:gd name="T8" fmla="*/ 5 w 5"/>
                  <a:gd name="T9" fmla="*/ 21 h 23"/>
                  <a:gd name="T10" fmla="*/ 2 w 5"/>
                  <a:gd name="T11" fmla="*/ 11 h 23"/>
                  <a:gd name="T12" fmla="*/ 4 w 5"/>
                  <a:gd name="T13" fmla="*/ 2 h 23"/>
                  <a:gd name="T14" fmla="*/ 4 w 5"/>
                  <a:gd name="T15" fmla="*/ 0 h 23"/>
                  <a:gd name="T16" fmla="*/ 3 w 5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3">
                    <a:moveTo>
                      <a:pt x="3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5"/>
                      <a:pt x="1" y="20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19"/>
                      <a:pt x="2" y="15"/>
                      <a:pt x="2" y="11"/>
                    </a:cubicBezTo>
                    <a:cubicBezTo>
                      <a:pt x="2" y="7"/>
                      <a:pt x="3" y="3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3" name="Freeform 321">
                <a:extLst>
                  <a:ext uri="{FF2B5EF4-FFF2-40B4-BE49-F238E27FC236}">
                    <a16:creationId xmlns:a16="http://schemas.microsoft.com/office/drawing/2014/main" id="{55C29E5F-619D-D889-7694-6642DC22A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3390"/>
                <a:ext cx="22" cy="29"/>
              </a:xfrm>
              <a:custGeom>
                <a:avLst/>
                <a:gdLst>
                  <a:gd name="T0" fmla="*/ 0 w 9"/>
                  <a:gd name="T1" fmla="*/ 1 h 11"/>
                  <a:gd name="T2" fmla="*/ 2 w 9"/>
                  <a:gd name="T3" fmla="*/ 7 h 11"/>
                  <a:gd name="T4" fmla="*/ 8 w 9"/>
                  <a:gd name="T5" fmla="*/ 11 h 11"/>
                  <a:gd name="T6" fmla="*/ 9 w 9"/>
                  <a:gd name="T7" fmla="*/ 11 h 11"/>
                  <a:gd name="T8" fmla="*/ 8 w 9"/>
                  <a:gd name="T9" fmla="*/ 10 h 11"/>
                  <a:gd name="T10" fmla="*/ 3 w 9"/>
                  <a:gd name="T11" fmla="*/ 7 h 11"/>
                  <a:gd name="T12" fmla="*/ 2 w 9"/>
                  <a:gd name="T13" fmla="*/ 1 h 11"/>
                  <a:gd name="T14" fmla="*/ 1 w 9"/>
                  <a:gd name="T15" fmla="*/ 0 h 11"/>
                  <a:gd name="T16" fmla="*/ 0 w 9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0" y="1"/>
                    </a:moveTo>
                    <a:cubicBezTo>
                      <a:pt x="0" y="3"/>
                      <a:pt x="1" y="5"/>
                      <a:pt x="2" y="7"/>
                    </a:cubicBezTo>
                    <a:cubicBezTo>
                      <a:pt x="3" y="10"/>
                      <a:pt x="5" y="11"/>
                      <a:pt x="8" y="11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6" y="10"/>
                      <a:pt x="4" y="8"/>
                      <a:pt x="3" y="7"/>
                    </a:cubicBezTo>
                    <a:cubicBezTo>
                      <a:pt x="2" y="5"/>
                      <a:pt x="2" y="3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4" name="Freeform 322">
                <a:extLst>
                  <a:ext uri="{FF2B5EF4-FFF2-40B4-BE49-F238E27FC236}">
                    <a16:creationId xmlns:a16="http://schemas.microsoft.com/office/drawing/2014/main" id="{198CC9CF-E862-0413-FF96-6C1DBA296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408"/>
                <a:ext cx="13" cy="14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1 w 5"/>
                  <a:gd name="T7" fmla="*/ 5 h 5"/>
                  <a:gd name="T8" fmla="*/ 5 w 5"/>
                  <a:gd name="T9" fmla="*/ 1 h 5"/>
                  <a:gd name="T10" fmla="*/ 5 w 5"/>
                  <a:gd name="T11" fmla="*/ 0 h 5"/>
                  <a:gd name="T12" fmla="*/ 4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0"/>
                      <a:pt x="1" y="2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5" name="Freeform 323">
                <a:extLst>
                  <a:ext uri="{FF2B5EF4-FFF2-40B4-BE49-F238E27FC236}">
                    <a16:creationId xmlns:a16="http://schemas.microsoft.com/office/drawing/2014/main" id="{97820EFD-F4FE-BB9F-1F0B-F7B6D1FF6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198"/>
                <a:ext cx="8" cy="34"/>
              </a:xfrm>
              <a:custGeom>
                <a:avLst/>
                <a:gdLst>
                  <a:gd name="T0" fmla="*/ 1 w 3"/>
                  <a:gd name="T1" fmla="*/ 1 h 13"/>
                  <a:gd name="T2" fmla="*/ 0 w 3"/>
                  <a:gd name="T3" fmla="*/ 4 h 13"/>
                  <a:gd name="T4" fmla="*/ 2 w 3"/>
                  <a:gd name="T5" fmla="*/ 12 h 13"/>
                  <a:gd name="T6" fmla="*/ 3 w 3"/>
                  <a:gd name="T7" fmla="*/ 13 h 13"/>
                  <a:gd name="T8" fmla="*/ 3 w 3"/>
                  <a:gd name="T9" fmla="*/ 12 h 13"/>
                  <a:gd name="T10" fmla="*/ 2 w 3"/>
                  <a:gd name="T11" fmla="*/ 4 h 13"/>
                  <a:gd name="T12" fmla="*/ 2 w 3"/>
                  <a:gd name="T13" fmla="*/ 1 h 13"/>
                  <a:gd name="T14" fmla="*/ 2 w 3"/>
                  <a:gd name="T15" fmla="*/ 1 h 13"/>
                  <a:gd name="T16" fmla="*/ 1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1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7"/>
                      <a:pt x="1" y="10"/>
                      <a:pt x="2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9"/>
                      <a:pt x="2" y="7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6" name="Freeform 324">
                <a:extLst>
                  <a:ext uri="{FF2B5EF4-FFF2-40B4-BE49-F238E27FC236}">
                    <a16:creationId xmlns:a16="http://schemas.microsoft.com/office/drawing/2014/main" id="{7EB6631E-2EB2-A90E-91AF-BBD0AE168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3336"/>
                <a:ext cx="13" cy="19"/>
              </a:xfrm>
              <a:custGeom>
                <a:avLst/>
                <a:gdLst>
                  <a:gd name="T0" fmla="*/ 0 w 5"/>
                  <a:gd name="T1" fmla="*/ 1 h 7"/>
                  <a:gd name="T2" fmla="*/ 3 w 5"/>
                  <a:gd name="T3" fmla="*/ 7 h 7"/>
                  <a:gd name="T4" fmla="*/ 5 w 5"/>
                  <a:gd name="T5" fmla="*/ 6 h 7"/>
                  <a:gd name="T6" fmla="*/ 4 w 5"/>
                  <a:gd name="T7" fmla="*/ 5 h 7"/>
                  <a:gd name="T8" fmla="*/ 1 w 5"/>
                  <a:gd name="T9" fmla="*/ 0 h 7"/>
                  <a:gd name="T10" fmla="*/ 0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1" y="3"/>
                      <a:pt x="1" y="5"/>
                      <a:pt x="3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2" y="2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7" name="Freeform 325">
                <a:extLst>
                  <a:ext uri="{FF2B5EF4-FFF2-40B4-BE49-F238E27FC236}">
                    <a16:creationId xmlns:a16="http://schemas.microsoft.com/office/drawing/2014/main" id="{A55D3351-6585-FF01-42ED-49443E263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235"/>
                <a:ext cx="15" cy="40"/>
              </a:xfrm>
              <a:custGeom>
                <a:avLst/>
                <a:gdLst>
                  <a:gd name="T0" fmla="*/ 1 w 6"/>
                  <a:gd name="T1" fmla="*/ 1 h 15"/>
                  <a:gd name="T2" fmla="*/ 4 w 6"/>
                  <a:gd name="T3" fmla="*/ 10 h 15"/>
                  <a:gd name="T4" fmla="*/ 3 w 6"/>
                  <a:gd name="T5" fmla="*/ 14 h 15"/>
                  <a:gd name="T6" fmla="*/ 4 w 6"/>
                  <a:gd name="T7" fmla="*/ 15 h 15"/>
                  <a:gd name="T8" fmla="*/ 5 w 6"/>
                  <a:gd name="T9" fmla="*/ 14 h 15"/>
                  <a:gd name="T10" fmla="*/ 6 w 6"/>
                  <a:gd name="T11" fmla="*/ 10 h 15"/>
                  <a:gd name="T12" fmla="*/ 2 w 6"/>
                  <a:gd name="T13" fmla="*/ 0 h 15"/>
                  <a:gd name="T14" fmla="*/ 1 w 6"/>
                  <a:gd name="T15" fmla="*/ 0 h 15"/>
                  <a:gd name="T16" fmla="*/ 1 w 6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5">
                    <a:moveTo>
                      <a:pt x="1" y="1"/>
                    </a:moveTo>
                    <a:cubicBezTo>
                      <a:pt x="2" y="4"/>
                      <a:pt x="4" y="7"/>
                      <a:pt x="4" y="10"/>
                    </a:cubicBezTo>
                    <a:cubicBezTo>
                      <a:pt x="4" y="11"/>
                      <a:pt x="4" y="12"/>
                      <a:pt x="3" y="14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4" y="15"/>
                      <a:pt x="4" y="15"/>
                      <a:pt x="5" y="14"/>
                    </a:cubicBezTo>
                    <a:cubicBezTo>
                      <a:pt x="5" y="13"/>
                      <a:pt x="6" y="11"/>
                      <a:pt x="6" y="10"/>
                    </a:cubicBezTo>
                    <a:cubicBezTo>
                      <a:pt x="6" y="6"/>
                      <a:pt x="4" y="3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8" name="Freeform 326">
                <a:extLst>
                  <a:ext uri="{FF2B5EF4-FFF2-40B4-BE49-F238E27FC236}">
                    <a16:creationId xmlns:a16="http://schemas.microsoft.com/office/drawing/2014/main" id="{630949E3-1B25-DC43-D1F4-292A47554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248"/>
                <a:ext cx="15" cy="14"/>
              </a:xfrm>
              <a:custGeom>
                <a:avLst/>
                <a:gdLst>
                  <a:gd name="T0" fmla="*/ 1 w 6"/>
                  <a:gd name="T1" fmla="*/ 4 h 5"/>
                  <a:gd name="T2" fmla="*/ 3 w 6"/>
                  <a:gd name="T3" fmla="*/ 2 h 5"/>
                  <a:gd name="T4" fmla="*/ 4 w 6"/>
                  <a:gd name="T5" fmla="*/ 2 h 5"/>
                  <a:gd name="T6" fmla="*/ 5 w 6"/>
                  <a:gd name="T7" fmla="*/ 2 h 5"/>
                  <a:gd name="T8" fmla="*/ 6 w 6"/>
                  <a:gd name="T9" fmla="*/ 1 h 5"/>
                  <a:gd name="T10" fmla="*/ 5 w 6"/>
                  <a:gd name="T11" fmla="*/ 0 h 5"/>
                  <a:gd name="T12" fmla="*/ 4 w 6"/>
                  <a:gd name="T13" fmla="*/ 0 h 5"/>
                  <a:gd name="T14" fmla="*/ 2 w 6"/>
                  <a:gd name="T15" fmla="*/ 1 h 5"/>
                  <a:gd name="T16" fmla="*/ 0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1" y="4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49" name="Freeform 327">
                <a:extLst>
                  <a:ext uri="{FF2B5EF4-FFF2-40B4-BE49-F238E27FC236}">
                    <a16:creationId xmlns:a16="http://schemas.microsoft.com/office/drawing/2014/main" id="{7952FE85-608E-6DE0-29C7-3C374CDA9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467"/>
                <a:ext cx="25" cy="59"/>
              </a:xfrm>
              <a:custGeom>
                <a:avLst/>
                <a:gdLst>
                  <a:gd name="T0" fmla="*/ 8 w 10"/>
                  <a:gd name="T1" fmla="*/ 1 h 22"/>
                  <a:gd name="T2" fmla="*/ 8 w 10"/>
                  <a:gd name="T3" fmla="*/ 5 h 22"/>
                  <a:gd name="T4" fmla="*/ 7 w 10"/>
                  <a:gd name="T5" fmla="*/ 15 h 22"/>
                  <a:gd name="T6" fmla="*/ 0 w 10"/>
                  <a:gd name="T7" fmla="*/ 21 h 22"/>
                  <a:gd name="T8" fmla="*/ 0 w 10"/>
                  <a:gd name="T9" fmla="*/ 22 h 22"/>
                  <a:gd name="T10" fmla="*/ 1 w 10"/>
                  <a:gd name="T11" fmla="*/ 22 h 22"/>
                  <a:gd name="T12" fmla="*/ 8 w 10"/>
                  <a:gd name="T13" fmla="*/ 16 h 22"/>
                  <a:gd name="T14" fmla="*/ 10 w 10"/>
                  <a:gd name="T15" fmla="*/ 5 h 22"/>
                  <a:gd name="T16" fmla="*/ 10 w 10"/>
                  <a:gd name="T17" fmla="*/ 1 h 22"/>
                  <a:gd name="T18" fmla="*/ 9 w 10"/>
                  <a:gd name="T19" fmla="*/ 0 h 22"/>
                  <a:gd name="T20" fmla="*/ 8 w 10"/>
                  <a:gd name="T2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2">
                    <a:moveTo>
                      <a:pt x="8" y="1"/>
                    </a:moveTo>
                    <a:cubicBezTo>
                      <a:pt x="8" y="2"/>
                      <a:pt x="8" y="4"/>
                      <a:pt x="8" y="5"/>
                    </a:cubicBezTo>
                    <a:cubicBezTo>
                      <a:pt x="8" y="8"/>
                      <a:pt x="8" y="12"/>
                      <a:pt x="7" y="15"/>
                    </a:cubicBezTo>
                    <a:cubicBezTo>
                      <a:pt x="6" y="18"/>
                      <a:pt x="4" y="20"/>
                      <a:pt x="0" y="21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5" y="22"/>
                      <a:pt x="7" y="19"/>
                      <a:pt x="8" y="16"/>
                    </a:cubicBezTo>
                    <a:cubicBezTo>
                      <a:pt x="10" y="12"/>
                      <a:pt x="10" y="9"/>
                      <a:pt x="10" y="5"/>
                    </a:cubicBezTo>
                    <a:cubicBezTo>
                      <a:pt x="10" y="4"/>
                      <a:pt x="10" y="2"/>
                      <a:pt x="10" y="1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0" name="Freeform 328">
                <a:extLst>
                  <a:ext uri="{FF2B5EF4-FFF2-40B4-BE49-F238E27FC236}">
                    <a16:creationId xmlns:a16="http://schemas.microsoft.com/office/drawing/2014/main" id="{8F425DE3-D51A-A5DE-0DE5-CA9240B23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443"/>
                <a:ext cx="20" cy="48"/>
              </a:xfrm>
              <a:custGeom>
                <a:avLst/>
                <a:gdLst>
                  <a:gd name="T0" fmla="*/ 6 w 8"/>
                  <a:gd name="T1" fmla="*/ 1 h 18"/>
                  <a:gd name="T2" fmla="*/ 6 w 8"/>
                  <a:gd name="T3" fmla="*/ 5 h 18"/>
                  <a:gd name="T4" fmla="*/ 0 w 8"/>
                  <a:gd name="T5" fmla="*/ 16 h 18"/>
                  <a:gd name="T6" fmla="*/ 0 w 8"/>
                  <a:gd name="T7" fmla="*/ 17 h 18"/>
                  <a:gd name="T8" fmla="*/ 1 w 8"/>
                  <a:gd name="T9" fmla="*/ 17 h 18"/>
                  <a:gd name="T10" fmla="*/ 8 w 8"/>
                  <a:gd name="T11" fmla="*/ 5 h 18"/>
                  <a:gd name="T12" fmla="*/ 8 w 8"/>
                  <a:gd name="T13" fmla="*/ 1 h 18"/>
                  <a:gd name="T14" fmla="*/ 7 w 8"/>
                  <a:gd name="T15" fmla="*/ 0 h 18"/>
                  <a:gd name="T16" fmla="*/ 6 w 8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6" y="1"/>
                    </a:moveTo>
                    <a:cubicBezTo>
                      <a:pt x="6" y="2"/>
                      <a:pt x="6" y="3"/>
                      <a:pt x="6" y="5"/>
                    </a:cubicBezTo>
                    <a:cubicBezTo>
                      <a:pt x="6" y="9"/>
                      <a:pt x="4" y="13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1" y="18"/>
                      <a:pt x="1" y="17"/>
                    </a:cubicBezTo>
                    <a:cubicBezTo>
                      <a:pt x="6" y="14"/>
                      <a:pt x="8" y="10"/>
                      <a:pt x="8" y="5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1" name="Freeform 329">
                <a:extLst>
                  <a:ext uri="{FF2B5EF4-FFF2-40B4-BE49-F238E27FC236}">
                    <a16:creationId xmlns:a16="http://schemas.microsoft.com/office/drawing/2014/main" id="{79D71CA4-EEC0-A528-C045-6991ED0F3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438"/>
                <a:ext cx="20" cy="66"/>
              </a:xfrm>
              <a:custGeom>
                <a:avLst/>
                <a:gdLst>
                  <a:gd name="T0" fmla="*/ 6 w 8"/>
                  <a:gd name="T1" fmla="*/ 1 h 25"/>
                  <a:gd name="T2" fmla="*/ 0 w 8"/>
                  <a:gd name="T3" fmla="*/ 16 h 25"/>
                  <a:gd name="T4" fmla="*/ 2 w 8"/>
                  <a:gd name="T5" fmla="*/ 24 h 25"/>
                  <a:gd name="T6" fmla="*/ 3 w 8"/>
                  <a:gd name="T7" fmla="*/ 24 h 25"/>
                  <a:gd name="T8" fmla="*/ 3 w 8"/>
                  <a:gd name="T9" fmla="*/ 23 h 25"/>
                  <a:gd name="T10" fmla="*/ 2 w 8"/>
                  <a:gd name="T11" fmla="*/ 16 h 25"/>
                  <a:gd name="T12" fmla="*/ 7 w 8"/>
                  <a:gd name="T13" fmla="*/ 2 h 25"/>
                  <a:gd name="T14" fmla="*/ 8 w 8"/>
                  <a:gd name="T15" fmla="*/ 1 h 25"/>
                  <a:gd name="T16" fmla="*/ 6 w 8"/>
                  <a:gd name="T17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5">
                    <a:moveTo>
                      <a:pt x="6" y="1"/>
                    </a:moveTo>
                    <a:cubicBezTo>
                      <a:pt x="2" y="4"/>
                      <a:pt x="0" y="10"/>
                      <a:pt x="0" y="16"/>
                    </a:cubicBezTo>
                    <a:cubicBezTo>
                      <a:pt x="0" y="19"/>
                      <a:pt x="1" y="22"/>
                      <a:pt x="2" y="24"/>
                    </a:cubicBezTo>
                    <a:cubicBezTo>
                      <a:pt x="2" y="24"/>
                      <a:pt x="2" y="25"/>
                      <a:pt x="3" y="24"/>
                    </a:cubicBezTo>
                    <a:cubicBezTo>
                      <a:pt x="3" y="24"/>
                      <a:pt x="3" y="24"/>
                      <a:pt x="3" y="23"/>
                    </a:cubicBezTo>
                    <a:cubicBezTo>
                      <a:pt x="2" y="21"/>
                      <a:pt x="2" y="19"/>
                      <a:pt x="2" y="16"/>
                    </a:cubicBezTo>
                    <a:cubicBezTo>
                      <a:pt x="2" y="10"/>
                      <a:pt x="4" y="4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7" y="0"/>
                      <a:pt x="7" y="0"/>
                      <a:pt x="6" y="1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2" name="Freeform 330">
                <a:extLst>
                  <a:ext uri="{FF2B5EF4-FFF2-40B4-BE49-F238E27FC236}">
                    <a16:creationId xmlns:a16="http://schemas.microsoft.com/office/drawing/2014/main" id="{B65B83CD-43AC-DE67-EFB5-C5535ADEC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486"/>
                <a:ext cx="20" cy="48"/>
              </a:xfrm>
              <a:custGeom>
                <a:avLst/>
                <a:gdLst>
                  <a:gd name="T0" fmla="*/ 6 w 8"/>
                  <a:gd name="T1" fmla="*/ 0 h 18"/>
                  <a:gd name="T2" fmla="*/ 0 w 8"/>
                  <a:gd name="T3" fmla="*/ 15 h 18"/>
                  <a:gd name="T4" fmla="*/ 0 w 8"/>
                  <a:gd name="T5" fmla="*/ 17 h 18"/>
                  <a:gd name="T6" fmla="*/ 1 w 8"/>
                  <a:gd name="T7" fmla="*/ 18 h 18"/>
                  <a:gd name="T8" fmla="*/ 2 w 8"/>
                  <a:gd name="T9" fmla="*/ 17 h 18"/>
                  <a:gd name="T10" fmla="*/ 2 w 8"/>
                  <a:gd name="T11" fmla="*/ 15 h 18"/>
                  <a:gd name="T12" fmla="*/ 7 w 8"/>
                  <a:gd name="T13" fmla="*/ 1 h 18"/>
                  <a:gd name="T14" fmla="*/ 8 w 8"/>
                  <a:gd name="T15" fmla="*/ 0 h 18"/>
                  <a:gd name="T16" fmla="*/ 6 w 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6" y="0"/>
                    </a:moveTo>
                    <a:cubicBezTo>
                      <a:pt x="2" y="4"/>
                      <a:pt x="0" y="10"/>
                      <a:pt x="0" y="15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0"/>
                      <a:pt x="3" y="4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3" name="Freeform 331">
                <a:extLst>
                  <a:ext uri="{FF2B5EF4-FFF2-40B4-BE49-F238E27FC236}">
                    <a16:creationId xmlns:a16="http://schemas.microsoft.com/office/drawing/2014/main" id="{062344D2-F931-0C53-38DA-1E2303B65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624"/>
                <a:ext cx="17" cy="70"/>
              </a:xfrm>
              <a:custGeom>
                <a:avLst/>
                <a:gdLst>
                  <a:gd name="T0" fmla="*/ 4 w 7"/>
                  <a:gd name="T1" fmla="*/ 0 h 26"/>
                  <a:gd name="T2" fmla="*/ 0 w 7"/>
                  <a:gd name="T3" fmla="*/ 11 h 26"/>
                  <a:gd name="T4" fmla="*/ 6 w 7"/>
                  <a:gd name="T5" fmla="*/ 26 h 26"/>
                  <a:gd name="T6" fmla="*/ 7 w 7"/>
                  <a:gd name="T7" fmla="*/ 25 h 26"/>
                  <a:gd name="T8" fmla="*/ 7 w 7"/>
                  <a:gd name="T9" fmla="*/ 24 h 26"/>
                  <a:gd name="T10" fmla="*/ 2 w 7"/>
                  <a:gd name="T11" fmla="*/ 11 h 26"/>
                  <a:gd name="T12" fmla="*/ 5 w 7"/>
                  <a:gd name="T13" fmla="*/ 2 h 26"/>
                  <a:gd name="T14" fmla="*/ 6 w 7"/>
                  <a:gd name="T15" fmla="*/ 0 h 26"/>
                  <a:gd name="T16" fmla="*/ 4 w 7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6">
                    <a:moveTo>
                      <a:pt x="4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7"/>
                      <a:pt x="2" y="23"/>
                      <a:pt x="6" y="26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22"/>
                      <a:pt x="2" y="16"/>
                      <a:pt x="2" y="11"/>
                    </a:cubicBezTo>
                    <a:cubicBezTo>
                      <a:pt x="2" y="7"/>
                      <a:pt x="3" y="3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4" name="Freeform 332">
                <a:extLst>
                  <a:ext uri="{FF2B5EF4-FFF2-40B4-BE49-F238E27FC236}">
                    <a16:creationId xmlns:a16="http://schemas.microsoft.com/office/drawing/2014/main" id="{017E84EF-E760-E9F7-37F3-0EBCFFAE7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670"/>
                <a:ext cx="10" cy="50"/>
              </a:xfrm>
              <a:custGeom>
                <a:avLst/>
                <a:gdLst>
                  <a:gd name="T0" fmla="*/ 3 w 4"/>
                  <a:gd name="T1" fmla="*/ 0 h 19"/>
                  <a:gd name="T2" fmla="*/ 0 w 4"/>
                  <a:gd name="T3" fmla="*/ 11 h 19"/>
                  <a:gd name="T4" fmla="*/ 1 w 4"/>
                  <a:gd name="T5" fmla="*/ 18 h 19"/>
                  <a:gd name="T6" fmla="*/ 2 w 4"/>
                  <a:gd name="T7" fmla="*/ 19 h 19"/>
                  <a:gd name="T8" fmla="*/ 3 w 4"/>
                  <a:gd name="T9" fmla="*/ 18 h 19"/>
                  <a:gd name="T10" fmla="*/ 1 w 4"/>
                  <a:gd name="T11" fmla="*/ 11 h 19"/>
                  <a:gd name="T12" fmla="*/ 4 w 4"/>
                  <a:gd name="T13" fmla="*/ 1 h 19"/>
                  <a:gd name="T14" fmla="*/ 4 w 4"/>
                  <a:gd name="T15" fmla="*/ 0 h 19"/>
                  <a:gd name="T16" fmla="*/ 3 w 4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9">
                    <a:moveTo>
                      <a:pt x="3" y="0"/>
                    </a:moveTo>
                    <a:cubicBezTo>
                      <a:pt x="1" y="2"/>
                      <a:pt x="0" y="7"/>
                      <a:pt x="0" y="11"/>
                    </a:cubicBezTo>
                    <a:cubicBezTo>
                      <a:pt x="0" y="13"/>
                      <a:pt x="0" y="16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6"/>
                      <a:pt x="1" y="13"/>
                      <a:pt x="1" y="11"/>
                    </a:cubicBezTo>
                    <a:cubicBezTo>
                      <a:pt x="1" y="7"/>
                      <a:pt x="2" y="3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5" name="Freeform 333">
                <a:extLst>
                  <a:ext uri="{FF2B5EF4-FFF2-40B4-BE49-F238E27FC236}">
                    <a16:creationId xmlns:a16="http://schemas.microsoft.com/office/drawing/2014/main" id="{CC9DE66D-B038-09D3-464F-7C8E17FDA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563"/>
                <a:ext cx="7" cy="35"/>
              </a:xfrm>
              <a:custGeom>
                <a:avLst/>
                <a:gdLst>
                  <a:gd name="T0" fmla="*/ 0 w 3"/>
                  <a:gd name="T1" fmla="*/ 2 h 13"/>
                  <a:gd name="T2" fmla="*/ 1 w 3"/>
                  <a:gd name="T3" fmla="*/ 7 h 13"/>
                  <a:gd name="T4" fmla="*/ 0 w 3"/>
                  <a:gd name="T5" fmla="*/ 11 h 13"/>
                  <a:gd name="T6" fmla="*/ 0 w 3"/>
                  <a:gd name="T7" fmla="*/ 13 h 13"/>
                  <a:gd name="T8" fmla="*/ 1 w 3"/>
                  <a:gd name="T9" fmla="*/ 12 h 13"/>
                  <a:gd name="T10" fmla="*/ 3 w 3"/>
                  <a:gd name="T11" fmla="*/ 7 h 13"/>
                  <a:gd name="T12" fmla="*/ 1 w 3"/>
                  <a:gd name="T13" fmla="*/ 1 h 13"/>
                  <a:gd name="T14" fmla="*/ 0 w 3"/>
                  <a:gd name="T15" fmla="*/ 1 h 13"/>
                  <a:gd name="T16" fmla="*/ 0 w 3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0" y="2"/>
                    </a:moveTo>
                    <a:cubicBezTo>
                      <a:pt x="1" y="3"/>
                      <a:pt x="1" y="5"/>
                      <a:pt x="1" y="7"/>
                    </a:cubicBezTo>
                    <a:cubicBezTo>
                      <a:pt x="1" y="8"/>
                      <a:pt x="1" y="10"/>
                      <a:pt x="0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3" y="9"/>
                      <a:pt x="3" y="7"/>
                    </a:cubicBezTo>
                    <a:cubicBezTo>
                      <a:pt x="3" y="5"/>
                      <a:pt x="2" y="3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6" name="Freeform 334">
                <a:extLst>
                  <a:ext uri="{FF2B5EF4-FFF2-40B4-BE49-F238E27FC236}">
                    <a16:creationId xmlns:a16="http://schemas.microsoft.com/office/drawing/2014/main" id="{3D152602-E741-8C43-1032-8401A303C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576"/>
                <a:ext cx="12" cy="8"/>
              </a:xfrm>
              <a:custGeom>
                <a:avLst/>
                <a:gdLst>
                  <a:gd name="T0" fmla="*/ 1 w 5"/>
                  <a:gd name="T1" fmla="*/ 3 h 3"/>
                  <a:gd name="T2" fmla="*/ 4 w 5"/>
                  <a:gd name="T3" fmla="*/ 1 h 3"/>
                  <a:gd name="T4" fmla="*/ 4 w 5"/>
                  <a:gd name="T5" fmla="*/ 1 h 3"/>
                  <a:gd name="T6" fmla="*/ 5 w 5"/>
                  <a:gd name="T7" fmla="*/ 1 h 3"/>
                  <a:gd name="T8" fmla="*/ 4 w 5"/>
                  <a:gd name="T9" fmla="*/ 0 h 3"/>
                  <a:gd name="T10" fmla="*/ 4 w 5"/>
                  <a:gd name="T11" fmla="*/ 0 h 3"/>
                  <a:gd name="T12" fmla="*/ 0 w 5"/>
                  <a:gd name="T13" fmla="*/ 2 h 3"/>
                  <a:gd name="T14" fmla="*/ 0 w 5"/>
                  <a:gd name="T15" fmla="*/ 3 h 3"/>
                  <a:gd name="T16" fmla="*/ 1 w 5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7" name="Freeform 335">
                <a:extLst>
                  <a:ext uri="{FF2B5EF4-FFF2-40B4-BE49-F238E27FC236}">
                    <a16:creationId xmlns:a16="http://schemas.microsoft.com/office/drawing/2014/main" id="{24262A90-1A09-FF5F-879E-D18FD5FBB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630"/>
                <a:ext cx="20" cy="64"/>
              </a:xfrm>
              <a:custGeom>
                <a:avLst/>
                <a:gdLst>
                  <a:gd name="T0" fmla="*/ 7 w 8"/>
                  <a:gd name="T1" fmla="*/ 0 h 24"/>
                  <a:gd name="T2" fmla="*/ 0 w 8"/>
                  <a:gd name="T3" fmla="*/ 16 h 24"/>
                  <a:gd name="T4" fmla="*/ 3 w 8"/>
                  <a:gd name="T5" fmla="*/ 24 h 24"/>
                  <a:gd name="T6" fmla="*/ 4 w 8"/>
                  <a:gd name="T7" fmla="*/ 24 h 24"/>
                  <a:gd name="T8" fmla="*/ 4 w 8"/>
                  <a:gd name="T9" fmla="*/ 23 h 24"/>
                  <a:gd name="T10" fmla="*/ 2 w 8"/>
                  <a:gd name="T11" fmla="*/ 16 h 24"/>
                  <a:gd name="T12" fmla="*/ 8 w 8"/>
                  <a:gd name="T13" fmla="*/ 1 h 24"/>
                  <a:gd name="T14" fmla="*/ 8 w 8"/>
                  <a:gd name="T15" fmla="*/ 0 h 24"/>
                  <a:gd name="T16" fmla="*/ 7 w 8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4">
                    <a:moveTo>
                      <a:pt x="7" y="0"/>
                    </a:moveTo>
                    <a:cubicBezTo>
                      <a:pt x="4" y="4"/>
                      <a:pt x="0" y="10"/>
                      <a:pt x="0" y="16"/>
                    </a:cubicBezTo>
                    <a:cubicBezTo>
                      <a:pt x="0" y="19"/>
                      <a:pt x="1" y="22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1"/>
                      <a:pt x="2" y="19"/>
                      <a:pt x="2" y="16"/>
                    </a:cubicBezTo>
                    <a:cubicBezTo>
                      <a:pt x="2" y="11"/>
                      <a:pt x="5" y="5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8" name="Freeform 336">
                <a:extLst>
                  <a:ext uri="{FF2B5EF4-FFF2-40B4-BE49-F238E27FC236}">
                    <a16:creationId xmlns:a16="http://schemas.microsoft.com/office/drawing/2014/main" id="{3CD8FBDC-2D6B-DD3E-EA5D-A9215F24C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608"/>
                <a:ext cx="15" cy="54"/>
              </a:xfrm>
              <a:custGeom>
                <a:avLst/>
                <a:gdLst>
                  <a:gd name="T0" fmla="*/ 3 w 6"/>
                  <a:gd name="T1" fmla="*/ 0 h 20"/>
                  <a:gd name="T2" fmla="*/ 0 w 6"/>
                  <a:gd name="T3" fmla="*/ 8 h 20"/>
                  <a:gd name="T4" fmla="*/ 5 w 6"/>
                  <a:gd name="T5" fmla="*/ 20 h 20"/>
                  <a:gd name="T6" fmla="*/ 6 w 6"/>
                  <a:gd name="T7" fmla="*/ 20 h 20"/>
                  <a:gd name="T8" fmla="*/ 6 w 6"/>
                  <a:gd name="T9" fmla="*/ 19 h 20"/>
                  <a:gd name="T10" fmla="*/ 2 w 6"/>
                  <a:gd name="T11" fmla="*/ 8 h 20"/>
                  <a:gd name="T12" fmla="*/ 4 w 6"/>
                  <a:gd name="T13" fmla="*/ 1 h 20"/>
                  <a:gd name="T14" fmla="*/ 4 w 6"/>
                  <a:gd name="T15" fmla="*/ 0 h 20"/>
                  <a:gd name="T16" fmla="*/ 3 w 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0">
                    <a:moveTo>
                      <a:pt x="3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0" y="12"/>
                      <a:pt x="2" y="17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16"/>
                      <a:pt x="2" y="12"/>
                      <a:pt x="2" y="8"/>
                    </a:cubicBezTo>
                    <a:cubicBezTo>
                      <a:pt x="2" y="5"/>
                      <a:pt x="3" y="3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59" name="Freeform 337">
                <a:extLst>
                  <a:ext uri="{FF2B5EF4-FFF2-40B4-BE49-F238E27FC236}">
                    <a16:creationId xmlns:a16="http://schemas.microsoft.com/office/drawing/2014/main" id="{D90B0035-33E6-FED0-6D99-627062A56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000"/>
                <a:ext cx="17" cy="27"/>
              </a:xfrm>
              <a:custGeom>
                <a:avLst/>
                <a:gdLst>
                  <a:gd name="T0" fmla="*/ 0 w 7"/>
                  <a:gd name="T1" fmla="*/ 3 h 10"/>
                  <a:gd name="T2" fmla="*/ 0 w 7"/>
                  <a:gd name="T3" fmla="*/ 4 h 10"/>
                  <a:gd name="T4" fmla="*/ 0 w 7"/>
                  <a:gd name="T5" fmla="*/ 7 h 10"/>
                  <a:gd name="T6" fmla="*/ 1 w 7"/>
                  <a:gd name="T7" fmla="*/ 9 h 10"/>
                  <a:gd name="T8" fmla="*/ 3 w 7"/>
                  <a:gd name="T9" fmla="*/ 10 h 10"/>
                  <a:gd name="T10" fmla="*/ 5 w 7"/>
                  <a:gd name="T11" fmla="*/ 10 h 10"/>
                  <a:gd name="T12" fmla="*/ 6 w 7"/>
                  <a:gd name="T13" fmla="*/ 8 h 10"/>
                  <a:gd name="T14" fmla="*/ 7 w 7"/>
                  <a:gd name="T15" fmla="*/ 6 h 10"/>
                  <a:gd name="T16" fmla="*/ 6 w 7"/>
                  <a:gd name="T17" fmla="*/ 2 h 10"/>
                  <a:gd name="T18" fmla="*/ 5 w 7"/>
                  <a:gd name="T19" fmla="*/ 0 h 10"/>
                  <a:gd name="T20" fmla="*/ 2 w 7"/>
                  <a:gd name="T21" fmla="*/ 0 h 10"/>
                  <a:gd name="T22" fmla="*/ 3 w 7"/>
                  <a:gd name="T23" fmla="*/ 3 h 10"/>
                  <a:gd name="T24" fmla="*/ 4 w 7"/>
                  <a:gd name="T25" fmla="*/ 6 h 10"/>
                  <a:gd name="T26" fmla="*/ 4 w 7"/>
                  <a:gd name="T27" fmla="*/ 7 h 10"/>
                  <a:gd name="T28" fmla="*/ 3 w 7"/>
                  <a:gd name="T29" fmla="*/ 7 h 10"/>
                  <a:gd name="T30" fmla="*/ 3 w 7"/>
                  <a:gd name="T31" fmla="*/ 7 h 10"/>
                  <a:gd name="T32" fmla="*/ 3 w 7"/>
                  <a:gd name="T33" fmla="*/ 7 h 10"/>
                  <a:gd name="T34" fmla="*/ 3 w 7"/>
                  <a:gd name="T35" fmla="*/ 7 h 10"/>
                  <a:gd name="T36" fmla="*/ 3 w 7"/>
                  <a:gd name="T37" fmla="*/ 7 h 10"/>
                  <a:gd name="T38" fmla="*/ 3 w 7"/>
                  <a:gd name="T39" fmla="*/ 7 h 10"/>
                  <a:gd name="T40" fmla="*/ 3 w 7"/>
                  <a:gd name="T41" fmla="*/ 7 h 10"/>
                  <a:gd name="T42" fmla="*/ 3 w 7"/>
                  <a:gd name="T43" fmla="*/ 7 h 10"/>
                  <a:gd name="T44" fmla="*/ 3 w 7"/>
                  <a:gd name="T45" fmla="*/ 7 h 10"/>
                  <a:gd name="T46" fmla="*/ 4 w 7"/>
                  <a:gd name="T47" fmla="*/ 7 h 10"/>
                  <a:gd name="T48" fmla="*/ 3 w 7"/>
                  <a:gd name="T49" fmla="*/ 7 h 10"/>
                  <a:gd name="T50" fmla="*/ 3 w 7"/>
                  <a:gd name="T51" fmla="*/ 7 h 10"/>
                  <a:gd name="T52" fmla="*/ 4 w 7"/>
                  <a:gd name="T53" fmla="*/ 7 h 10"/>
                  <a:gd name="T54" fmla="*/ 3 w 7"/>
                  <a:gd name="T55" fmla="*/ 6 h 10"/>
                  <a:gd name="T56" fmla="*/ 3 w 7"/>
                  <a:gd name="T57" fmla="*/ 4 h 10"/>
                  <a:gd name="T58" fmla="*/ 3 w 7"/>
                  <a:gd name="T59" fmla="*/ 4 h 10"/>
                  <a:gd name="T60" fmla="*/ 0 w 7"/>
                  <a:gd name="T6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9"/>
                      <a:pt x="6" y="9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5"/>
                      <a:pt x="6" y="3"/>
                      <a:pt x="6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0" name="Freeform 338">
                <a:extLst>
                  <a:ext uri="{FF2B5EF4-FFF2-40B4-BE49-F238E27FC236}">
                    <a16:creationId xmlns:a16="http://schemas.microsoft.com/office/drawing/2014/main" id="{247F0529-6DFD-5CB7-205A-99019FB85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958"/>
                <a:ext cx="20" cy="18"/>
              </a:xfrm>
              <a:custGeom>
                <a:avLst/>
                <a:gdLst>
                  <a:gd name="T0" fmla="*/ 6 w 8"/>
                  <a:gd name="T1" fmla="*/ 0 h 7"/>
                  <a:gd name="T2" fmla="*/ 4 w 8"/>
                  <a:gd name="T3" fmla="*/ 0 h 7"/>
                  <a:gd name="T4" fmla="*/ 2 w 8"/>
                  <a:gd name="T5" fmla="*/ 0 h 7"/>
                  <a:gd name="T6" fmla="*/ 0 w 8"/>
                  <a:gd name="T7" fmla="*/ 2 h 7"/>
                  <a:gd name="T8" fmla="*/ 0 w 8"/>
                  <a:gd name="T9" fmla="*/ 4 h 7"/>
                  <a:gd name="T10" fmla="*/ 1 w 8"/>
                  <a:gd name="T11" fmla="*/ 6 h 7"/>
                  <a:gd name="T12" fmla="*/ 3 w 8"/>
                  <a:gd name="T13" fmla="*/ 7 h 7"/>
                  <a:gd name="T14" fmla="*/ 6 w 8"/>
                  <a:gd name="T15" fmla="*/ 7 h 7"/>
                  <a:gd name="T16" fmla="*/ 8 w 8"/>
                  <a:gd name="T17" fmla="*/ 7 h 7"/>
                  <a:gd name="T18" fmla="*/ 8 w 8"/>
                  <a:gd name="T19" fmla="*/ 4 h 7"/>
                  <a:gd name="T20" fmla="*/ 6 w 8"/>
                  <a:gd name="T21" fmla="*/ 4 h 7"/>
                  <a:gd name="T22" fmla="*/ 3 w 8"/>
                  <a:gd name="T23" fmla="*/ 4 h 7"/>
                  <a:gd name="T24" fmla="*/ 2 w 8"/>
                  <a:gd name="T25" fmla="*/ 3 h 7"/>
                  <a:gd name="T26" fmla="*/ 2 w 8"/>
                  <a:gd name="T27" fmla="*/ 3 h 7"/>
                  <a:gd name="T28" fmla="*/ 2 w 8"/>
                  <a:gd name="T29" fmla="*/ 3 h 7"/>
                  <a:gd name="T30" fmla="*/ 2 w 8"/>
                  <a:gd name="T31" fmla="*/ 3 h 7"/>
                  <a:gd name="T32" fmla="*/ 2 w 8"/>
                  <a:gd name="T33" fmla="*/ 3 h 7"/>
                  <a:gd name="T34" fmla="*/ 2 w 8"/>
                  <a:gd name="T35" fmla="*/ 3 h 7"/>
                  <a:gd name="T36" fmla="*/ 2 w 8"/>
                  <a:gd name="T37" fmla="*/ 4 h 7"/>
                  <a:gd name="T38" fmla="*/ 3 w 8"/>
                  <a:gd name="T39" fmla="*/ 4 h 7"/>
                  <a:gd name="T40" fmla="*/ 2 w 8"/>
                  <a:gd name="T41" fmla="*/ 3 h 7"/>
                  <a:gd name="T42" fmla="*/ 2 w 8"/>
                  <a:gd name="T43" fmla="*/ 4 h 7"/>
                  <a:gd name="T44" fmla="*/ 3 w 8"/>
                  <a:gd name="T45" fmla="*/ 4 h 7"/>
                  <a:gd name="T46" fmla="*/ 2 w 8"/>
                  <a:gd name="T47" fmla="*/ 4 h 7"/>
                  <a:gd name="T48" fmla="*/ 3 w 8"/>
                  <a:gd name="T49" fmla="*/ 4 h 7"/>
                  <a:gd name="T50" fmla="*/ 3 w 8"/>
                  <a:gd name="T51" fmla="*/ 4 h 7"/>
                  <a:gd name="T52" fmla="*/ 2 w 8"/>
                  <a:gd name="T53" fmla="*/ 4 h 7"/>
                  <a:gd name="T54" fmla="*/ 3 w 8"/>
                  <a:gd name="T55" fmla="*/ 4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3 h 7"/>
                  <a:gd name="T62" fmla="*/ 6 w 8"/>
                  <a:gd name="T63" fmla="*/ 3 h 7"/>
                  <a:gd name="T64" fmla="*/ 6 w 8"/>
                  <a:gd name="T6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1" name="Freeform 339">
                <a:extLst>
                  <a:ext uri="{FF2B5EF4-FFF2-40B4-BE49-F238E27FC236}">
                    <a16:creationId xmlns:a16="http://schemas.microsoft.com/office/drawing/2014/main" id="{558CBCE7-F4E9-6D41-4790-50A415A76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976"/>
                <a:ext cx="10" cy="30"/>
              </a:xfrm>
              <a:custGeom>
                <a:avLst/>
                <a:gdLst>
                  <a:gd name="T0" fmla="*/ 1 w 4"/>
                  <a:gd name="T1" fmla="*/ 0 h 11"/>
                  <a:gd name="T2" fmla="*/ 0 w 4"/>
                  <a:gd name="T3" fmla="*/ 6 h 11"/>
                  <a:gd name="T4" fmla="*/ 1 w 4"/>
                  <a:gd name="T5" fmla="*/ 11 h 11"/>
                  <a:gd name="T6" fmla="*/ 3 w 4"/>
                  <a:gd name="T7" fmla="*/ 9 h 11"/>
                  <a:gd name="T8" fmla="*/ 3 w 4"/>
                  <a:gd name="T9" fmla="*/ 6 h 11"/>
                  <a:gd name="T10" fmla="*/ 4 w 4"/>
                  <a:gd name="T11" fmla="*/ 2 h 11"/>
                  <a:gd name="T12" fmla="*/ 1 w 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7"/>
                      <a:pt x="3" y="6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2" name="Freeform 340">
                <a:extLst>
                  <a:ext uri="{FF2B5EF4-FFF2-40B4-BE49-F238E27FC236}">
                    <a16:creationId xmlns:a16="http://schemas.microsoft.com/office/drawing/2014/main" id="{AD0468AA-BCF3-8A6F-16F3-6A8816BBD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854"/>
                <a:ext cx="20" cy="21"/>
              </a:xfrm>
              <a:custGeom>
                <a:avLst/>
                <a:gdLst>
                  <a:gd name="T0" fmla="*/ 1 w 8"/>
                  <a:gd name="T1" fmla="*/ 4 h 8"/>
                  <a:gd name="T2" fmla="*/ 3 w 8"/>
                  <a:gd name="T3" fmla="*/ 3 h 8"/>
                  <a:gd name="T4" fmla="*/ 4 w 8"/>
                  <a:gd name="T5" fmla="*/ 3 h 8"/>
                  <a:gd name="T6" fmla="*/ 4 w 8"/>
                  <a:gd name="T7" fmla="*/ 3 h 8"/>
                  <a:gd name="T8" fmla="*/ 5 w 8"/>
                  <a:gd name="T9" fmla="*/ 3 h 8"/>
                  <a:gd name="T10" fmla="*/ 4 w 8"/>
                  <a:gd name="T11" fmla="*/ 3 h 8"/>
                  <a:gd name="T12" fmla="*/ 4 w 8"/>
                  <a:gd name="T13" fmla="*/ 3 h 8"/>
                  <a:gd name="T14" fmla="*/ 5 w 8"/>
                  <a:gd name="T15" fmla="*/ 3 h 8"/>
                  <a:gd name="T16" fmla="*/ 4 w 8"/>
                  <a:gd name="T17" fmla="*/ 3 h 8"/>
                  <a:gd name="T18" fmla="*/ 5 w 8"/>
                  <a:gd name="T19" fmla="*/ 3 h 8"/>
                  <a:gd name="T20" fmla="*/ 5 w 8"/>
                  <a:gd name="T21" fmla="*/ 3 h 8"/>
                  <a:gd name="T22" fmla="*/ 5 w 8"/>
                  <a:gd name="T23" fmla="*/ 3 h 8"/>
                  <a:gd name="T24" fmla="*/ 5 w 8"/>
                  <a:gd name="T25" fmla="*/ 3 h 8"/>
                  <a:gd name="T26" fmla="*/ 5 w 8"/>
                  <a:gd name="T27" fmla="*/ 3 h 8"/>
                  <a:gd name="T28" fmla="*/ 5 w 8"/>
                  <a:gd name="T29" fmla="*/ 3 h 8"/>
                  <a:gd name="T30" fmla="*/ 5 w 8"/>
                  <a:gd name="T31" fmla="*/ 3 h 8"/>
                  <a:gd name="T32" fmla="*/ 5 w 8"/>
                  <a:gd name="T33" fmla="*/ 3 h 8"/>
                  <a:gd name="T34" fmla="*/ 5 w 8"/>
                  <a:gd name="T35" fmla="*/ 3 h 8"/>
                  <a:gd name="T36" fmla="*/ 5 w 8"/>
                  <a:gd name="T37" fmla="*/ 3 h 8"/>
                  <a:gd name="T38" fmla="*/ 5 w 8"/>
                  <a:gd name="T39" fmla="*/ 3 h 8"/>
                  <a:gd name="T40" fmla="*/ 5 w 8"/>
                  <a:gd name="T41" fmla="*/ 3 h 8"/>
                  <a:gd name="T42" fmla="*/ 5 w 8"/>
                  <a:gd name="T43" fmla="*/ 3 h 8"/>
                  <a:gd name="T44" fmla="*/ 5 w 8"/>
                  <a:gd name="T45" fmla="*/ 3 h 8"/>
                  <a:gd name="T46" fmla="*/ 5 w 8"/>
                  <a:gd name="T47" fmla="*/ 3 h 8"/>
                  <a:gd name="T48" fmla="*/ 5 w 8"/>
                  <a:gd name="T49" fmla="*/ 3 h 8"/>
                  <a:gd name="T50" fmla="*/ 4 w 8"/>
                  <a:gd name="T51" fmla="*/ 3 h 8"/>
                  <a:gd name="T52" fmla="*/ 2 w 8"/>
                  <a:gd name="T53" fmla="*/ 5 h 8"/>
                  <a:gd name="T54" fmla="*/ 3 w 8"/>
                  <a:gd name="T55" fmla="*/ 8 h 8"/>
                  <a:gd name="T56" fmla="*/ 6 w 8"/>
                  <a:gd name="T57" fmla="*/ 6 h 8"/>
                  <a:gd name="T58" fmla="*/ 7 w 8"/>
                  <a:gd name="T59" fmla="*/ 5 h 8"/>
                  <a:gd name="T60" fmla="*/ 8 w 8"/>
                  <a:gd name="T61" fmla="*/ 3 h 8"/>
                  <a:gd name="T62" fmla="*/ 7 w 8"/>
                  <a:gd name="T63" fmla="*/ 1 h 8"/>
                  <a:gd name="T64" fmla="*/ 6 w 8"/>
                  <a:gd name="T65" fmla="*/ 0 h 8"/>
                  <a:gd name="T66" fmla="*/ 4 w 8"/>
                  <a:gd name="T67" fmla="*/ 0 h 8"/>
                  <a:gd name="T68" fmla="*/ 2 w 8"/>
                  <a:gd name="T69" fmla="*/ 1 h 8"/>
                  <a:gd name="T70" fmla="*/ 0 w 8"/>
                  <a:gd name="T71" fmla="*/ 2 h 8"/>
                  <a:gd name="T72" fmla="*/ 1 w 8"/>
                  <a:gd name="T7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2" y="5"/>
                      <a:pt x="2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3" name="Freeform 341">
                <a:extLst>
                  <a:ext uri="{FF2B5EF4-FFF2-40B4-BE49-F238E27FC236}">
                    <a16:creationId xmlns:a16="http://schemas.microsoft.com/office/drawing/2014/main" id="{9372B83C-1019-4907-CA5B-FC42D9CAA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939"/>
                <a:ext cx="23" cy="21"/>
              </a:xfrm>
              <a:custGeom>
                <a:avLst/>
                <a:gdLst>
                  <a:gd name="T0" fmla="*/ 1 w 9"/>
                  <a:gd name="T1" fmla="*/ 6 h 8"/>
                  <a:gd name="T2" fmla="*/ 2 w 9"/>
                  <a:gd name="T3" fmla="*/ 8 h 8"/>
                  <a:gd name="T4" fmla="*/ 4 w 9"/>
                  <a:gd name="T5" fmla="*/ 8 h 8"/>
                  <a:gd name="T6" fmla="*/ 7 w 9"/>
                  <a:gd name="T7" fmla="*/ 7 h 8"/>
                  <a:gd name="T8" fmla="*/ 9 w 9"/>
                  <a:gd name="T9" fmla="*/ 4 h 8"/>
                  <a:gd name="T10" fmla="*/ 9 w 9"/>
                  <a:gd name="T11" fmla="*/ 4 h 8"/>
                  <a:gd name="T12" fmla="*/ 9 w 9"/>
                  <a:gd name="T13" fmla="*/ 4 h 8"/>
                  <a:gd name="T14" fmla="*/ 9 w 9"/>
                  <a:gd name="T15" fmla="*/ 4 h 8"/>
                  <a:gd name="T16" fmla="*/ 8 w 9"/>
                  <a:gd name="T17" fmla="*/ 2 h 8"/>
                  <a:gd name="T18" fmla="*/ 4 w 9"/>
                  <a:gd name="T19" fmla="*/ 1 h 8"/>
                  <a:gd name="T20" fmla="*/ 1 w 9"/>
                  <a:gd name="T21" fmla="*/ 0 h 8"/>
                  <a:gd name="T22" fmla="*/ 0 w 9"/>
                  <a:gd name="T23" fmla="*/ 0 h 8"/>
                  <a:gd name="T24" fmla="*/ 0 w 9"/>
                  <a:gd name="T25" fmla="*/ 0 h 8"/>
                  <a:gd name="T26" fmla="*/ 0 w 9"/>
                  <a:gd name="T27" fmla="*/ 3 h 8"/>
                  <a:gd name="T28" fmla="*/ 0 w 9"/>
                  <a:gd name="T29" fmla="*/ 3 h 8"/>
                  <a:gd name="T30" fmla="*/ 1 w 9"/>
                  <a:gd name="T31" fmla="*/ 3 h 8"/>
                  <a:gd name="T32" fmla="*/ 5 w 9"/>
                  <a:gd name="T33" fmla="*/ 4 h 8"/>
                  <a:gd name="T34" fmla="*/ 6 w 9"/>
                  <a:gd name="T35" fmla="*/ 4 h 8"/>
                  <a:gd name="T36" fmla="*/ 6 w 9"/>
                  <a:gd name="T37" fmla="*/ 4 h 8"/>
                  <a:gd name="T38" fmla="*/ 7 w 9"/>
                  <a:gd name="T39" fmla="*/ 4 h 8"/>
                  <a:gd name="T40" fmla="*/ 6 w 9"/>
                  <a:gd name="T41" fmla="*/ 4 h 8"/>
                  <a:gd name="T42" fmla="*/ 6 w 9"/>
                  <a:gd name="T43" fmla="*/ 4 h 8"/>
                  <a:gd name="T44" fmla="*/ 6 w 9"/>
                  <a:gd name="T45" fmla="*/ 4 h 8"/>
                  <a:gd name="T46" fmla="*/ 6 w 9"/>
                  <a:gd name="T47" fmla="*/ 4 h 8"/>
                  <a:gd name="T48" fmla="*/ 6 w 9"/>
                  <a:gd name="T49" fmla="*/ 4 h 8"/>
                  <a:gd name="T50" fmla="*/ 6 w 9"/>
                  <a:gd name="T51" fmla="*/ 4 h 8"/>
                  <a:gd name="T52" fmla="*/ 6 w 9"/>
                  <a:gd name="T53" fmla="*/ 4 h 8"/>
                  <a:gd name="T54" fmla="*/ 5 w 9"/>
                  <a:gd name="T55" fmla="*/ 5 h 8"/>
                  <a:gd name="T56" fmla="*/ 4 w 9"/>
                  <a:gd name="T57" fmla="*/ 5 h 8"/>
                  <a:gd name="T58" fmla="*/ 4 w 9"/>
                  <a:gd name="T59" fmla="*/ 5 h 8"/>
                  <a:gd name="T60" fmla="*/ 4 w 9"/>
                  <a:gd name="T61" fmla="*/ 6 h 8"/>
                  <a:gd name="T62" fmla="*/ 4 w 9"/>
                  <a:gd name="T63" fmla="*/ 6 h 8"/>
                  <a:gd name="T64" fmla="*/ 4 w 9"/>
                  <a:gd name="T65" fmla="*/ 5 h 8"/>
                  <a:gd name="T66" fmla="*/ 4 w 9"/>
                  <a:gd name="T67" fmla="*/ 6 h 8"/>
                  <a:gd name="T68" fmla="*/ 4 w 9"/>
                  <a:gd name="T69" fmla="*/ 6 h 8"/>
                  <a:gd name="T70" fmla="*/ 4 w 9"/>
                  <a:gd name="T71" fmla="*/ 6 h 8"/>
                  <a:gd name="T72" fmla="*/ 4 w 9"/>
                  <a:gd name="T73" fmla="*/ 6 h 8"/>
                  <a:gd name="T74" fmla="*/ 4 w 9"/>
                  <a:gd name="T75" fmla="*/ 6 h 8"/>
                  <a:gd name="T76" fmla="*/ 4 w 9"/>
                  <a:gd name="T77" fmla="*/ 6 h 8"/>
                  <a:gd name="T78" fmla="*/ 4 w 9"/>
                  <a:gd name="T79" fmla="*/ 6 h 8"/>
                  <a:gd name="T80" fmla="*/ 4 w 9"/>
                  <a:gd name="T81" fmla="*/ 5 h 8"/>
                  <a:gd name="T82" fmla="*/ 1 w 9"/>
                  <a:gd name="T8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" h="8">
                    <a:moveTo>
                      <a:pt x="1" y="6"/>
                    </a:moveTo>
                    <a:cubicBezTo>
                      <a:pt x="1" y="6"/>
                      <a:pt x="2" y="7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7" y="1"/>
                      <a:pt x="6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4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4" name="Freeform 342">
                <a:extLst>
                  <a:ext uri="{FF2B5EF4-FFF2-40B4-BE49-F238E27FC236}">
                    <a16:creationId xmlns:a16="http://schemas.microsoft.com/office/drawing/2014/main" id="{5B772887-304A-1110-45AF-2040097AC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888"/>
                <a:ext cx="15" cy="19"/>
              </a:xfrm>
              <a:custGeom>
                <a:avLst/>
                <a:gdLst>
                  <a:gd name="T0" fmla="*/ 0 w 6"/>
                  <a:gd name="T1" fmla="*/ 0 h 7"/>
                  <a:gd name="T2" fmla="*/ 4 w 6"/>
                  <a:gd name="T3" fmla="*/ 7 h 7"/>
                  <a:gd name="T4" fmla="*/ 6 w 6"/>
                  <a:gd name="T5" fmla="*/ 5 h 7"/>
                  <a:gd name="T6" fmla="*/ 3 w 6"/>
                  <a:gd name="T7" fmla="*/ 0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3"/>
                      <a:pt x="2" y="5"/>
                      <a:pt x="4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5" name="Freeform 343">
                <a:extLst>
                  <a:ext uri="{FF2B5EF4-FFF2-40B4-BE49-F238E27FC236}">
                    <a16:creationId xmlns:a16="http://schemas.microsoft.com/office/drawing/2014/main" id="{153BE695-8491-4951-F00A-931088C88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3088"/>
                <a:ext cx="23" cy="22"/>
              </a:xfrm>
              <a:custGeom>
                <a:avLst/>
                <a:gdLst>
                  <a:gd name="T0" fmla="*/ 3 w 9"/>
                  <a:gd name="T1" fmla="*/ 8 h 8"/>
                  <a:gd name="T2" fmla="*/ 5 w 9"/>
                  <a:gd name="T3" fmla="*/ 8 h 8"/>
                  <a:gd name="T4" fmla="*/ 8 w 9"/>
                  <a:gd name="T5" fmla="*/ 7 h 8"/>
                  <a:gd name="T6" fmla="*/ 9 w 9"/>
                  <a:gd name="T7" fmla="*/ 4 h 8"/>
                  <a:gd name="T8" fmla="*/ 8 w 9"/>
                  <a:gd name="T9" fmla="*/ 1 h 8"/>
                  <a:gd name="T10" fmla="*/ 5 w 9"/>
                  <a:gd name="T11" fmla="*/ 0 h 8"/>
                  <a:gd name="T12" fmla="*/ 0 w 9"/>
                  <a:gd name="T13" fmla="*/ 2 h 8"/>
                  <a:gd name="T14" fmla="*/ 2 w 9"/>
                  <a:gd name="T15" fmla="*/ 4 h 8"/>
                  <a:gd name="T16" fmla="*/ 5 w 9"/>
                  <a:gd name="T17" fmla="*/ 3 h 8"/>
                  <a:gd name="T18" fmla="*/ 6 w 9"/>
                  <a:gd name="T19" fmla="*/ 3 h 8"/>
                  <a:gd name="T20" fmla="*/ 6 w 9"/>
                  <a:gd name="T21" fmla="*/ 4 h 8"/>
                  <a:gd name="T22" fmla="*/ 5 w 9"/>
                  <a:gd name="T23" fmla="*/ 5 h 8"/>
                  <a:gd name="T24" fmla="*/ 5 w 9"/>
                  <a:gd name="T25" fmla="*/ 5 h 8"/>
                  <a:gd name="T26" fmla="*/ 4 w 9"/>
                  <a:gd name="T27" fmla="*/ 5 h 8"/>
                  <a:gd name="T28" fmla="*/ 3 w 9"/>
                  <a:gd name="T2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3" y="8"/>
                    </a:moveTo>
                    <a:cubicBezTo>
                      <a:pt x="4" y="8"/>
                      <a:pt x="4" y="8"/>
                      <a:pt x="5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2" y="0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6" name="Freeform 344">
                <a:extLst>
                  <a:ext uri="{FF2B5EF4-FFF2-40B4-BE49-F238E27FC236}">
                    <a16:creationId xmlns:a16="http://schemas.microsoft.com/office/drawing/2014/main" id="{03252BBE-58C3-22D1-2676-C3608D2CC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171"/>
                <a:ext cx="15" cy="8"/>
              </a:xfrm>
              <a:custGeom>
                <a:avLst/>
                <a:gdLst>
                  <a:gd name="T0" fmla="*/ 0 w 6"/>
                  <a:gd name="T1" fmla="*/ 3 h 3"/>
                  <a:gd name="T2" fmla="*/ 4 w 6"/>
                  <a:gd name="T3" fmla="*/ 3 h 3"/>
                  <a:gd name="T4" fmla="*/ 6 w 6"/>
                  <a:gd name="T5" fmla="*/ 3 h 3"/>
                  <a:gd name="T6" fmla="*/ 6 w 6"/>
                  <a:gd name="T7" fmla="*/ 0 h 3"/>
                  <a:gd name="T8" fmla="*/ 4 w 6"/>
                  <a:gd name="T9" fmla="*/ 0 h 3"/>
                  <a:gd name="T10" fmla="*/ 0 w 6"/>
                  <a:gd name="T11" fmla="*/ 0 h 3"/>
                  <a:gd name="T12" fmla="*/ 0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7" name="Freeform 345">
                <a:extLst>
                  <a:ext uri="{FF2B5EF4-FFF2-40B4-BE49-F238E27FC236}">
                    <a16:creationId xmlns:a16="http://schemas.microsoft.com/office/drawing/2014/main" id="{ADFB3472-7413-B198-66AD-87798BE8E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246"/>
                <a:ext cx="25" cy="29"/>
              </a:xfrm>
              <a:custGeom>
                <a:avLst/>
                <a:gdLst>
                  <a:gd name="T0" fmla="*/ 6 w 10"/>
                  <a:gd name="T1" fmla="*/ 11 h 11"/>
                  <a:gd name="T2" fmla="*/ 8 w 10"/>
                  <a:gd name="T3" fmla="*/ 8 h 11"/>
                  <a:gd name="T4" fmla="*/ 10 w 10"/>
                  <a:gd name="T5" fmla="*/ 4 h 11"/>
                  <a:gd name="T6" fmla="*/ 8 w 10"/>
                  <a:gd name="T7" fmla="*/ 1 h 11"/>
                  <a:gd name="T8" fmla="*/ 6 w 10"/>
                  <a:gd name="T9" fmla="*/ 0 h 11"/>
                  <a:gd name="T10" fmla="*/ 4 w 10"/>
                  <a:gd name="T11" fmla="*/ 2 h 11"/>
                  <a:gd name="T12" fmla="*/ 1 w 10"/>
                  <a:gd name="T13" fmla="*/ 5 h 11"/>
                  <a:gd name="T14" fmla="*/ 0 w 10"/>
                  <a:gd name="T15" fmla="*/ 9 h 11"/>
                  <a:gd name="T16" fmla="*/ 3 w 10"/>
                  <a:gd name="T17" fmla="*/ 9 h 11"/>
                  <a:gd name="T18" fmla="*/ 4 w 10"/>
                  <a:gd name="T19" fmla="*/ 6 h 11"/>
                  <a:gd name="T20" fmla="*/ 6 w 10"/>
                  <a:gd name="T21" fmla="*/ 4 h 11"/>
                  <a:gd name="T22" fmla="*/ 6 w 10"/>
                  <a:gd name="T23" fmla="*/ 3 h 11"/>
                  <a:gd name="T24" fmla="*/ 7 w 10"/>
                  <a:gd name="T25" fmla="*/ 3 h 11"/>
                  <a:gd name="T26" fmla="*/ 7 w 10"/>
                  <a:gd name="T27" fmla="*/ 4 h 11"/>
                  <a:gd name="T28" fmla="*/ 6 w 10"/>
                  <a:gd name="T29" fmla="*/ 6 h 11"/>
                  <a:gd name="T30" fmla="*/ 4 w 10"/>
                  <a:gd name="T31" fmla="*/ 9 h 11"/>
                  <a:gd name="T32" fmla="*/ 6 w 10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6" y="11"/>
                    </a:moveTo>
                    <a:cubicBezTo>
                      <a:pt x="6" y="10"/>
                      <a:pt x="7" y="9"/>
                      <a:pt x="8" y="8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7"/>
                      <a:pt x="4" y="6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5"/>
                      <a:pt x="6" y="6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6" y="11"/>
                      <a:pt x="6" y="11"/>
                      <a:pt x="6" y="1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8" name="Freeform 346">
                <a:extLst>
                  <a:ext uri="{FF2B5EF4-FFF2-40B4-BE49-F238E27FC236}">
                    <a16:creationId xmlns:a16="http://schemas.microsoft.com/office/drawing/2014/main" id="{B1AD34CB-7000-433D-0658-963577D6C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3150"/>
                <a:ext cx="13" cy="10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4"/>
                      <a:pt x="3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69" name="Freeform 347">
                <a:extLst>
                  <a:ext uri="{FF2B5EF4-FFF2-40B4-BE49-F238E27FC236}">
                    <a16:creationId xmlns:a16="http://schemas.microsoft.com/office/drawing/2014/main" id="{C917CA66-0647-9C7F-32D7-573C6BF24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160"/>
                <a:ext cx="13" cy="22"/>
              </a:xfrm>
              <a:custGeom>
                <a:avLst/>
                <a:gdLst>
                  <a:gd name="T0" fmla="*/ 3 w 5"/>
                  <a:gd name="T1" fmla="*/ 8 h 8"/>
                  <a:gd name="T2" fmla="*/ 4 w 5"/>
                  <a:gd name="T3" fmla="*/ 6 h 8"/>
                  <a:gd name="T4" fmla="*/ 5 w 5"/>
                  <a:gd name="T5" fmla="*/ 3 h 8"/>
                  <a:gd name="T6" fmla="*/ 4 w 5"/>
                  <a:gd name="T7" fmla="*/ 1 h 8"/>
                  <a:gd name="T8" fmla="*/ 2 w 5"/>
                  <a:gd name="T9" fmla="*/ 0 h 8"/>
                  <a:gd name="T10" fmla="*/ 1 w 5"/>
                  <a:gd name="T11" fmla="*/ 1 h 8"/>
                  <a:gd name="T12" fmla="*/ 2 w 5"/>
                  <a:gd name="T13" fmla="*/ 3 h 8"/>
                  <a:gd name="T14" fmla="*/ 2 w 5"/>
                  <a:gd name="T15" fmla="*/ 3 h 8"/>
                  <a:gd name="T16" fmla="*/ 2 w 5"/>
                  <a:gd name="T17" fmla="*/ 3 h 8"/>
                  <a:gd name="T18" fmla="*/ 2 w 5"/>
                  <a:gd name="T19" fmla="*/ 3 h 8"/>
                  <a:gd name="T20" fmla="*/ 2 w 5"/>
                  <a:gd name="T21" fmla="*/ 3 h 8"/>
                  <a:gd name="T22" fmla="*/ 2 w 5"/>
                  <a:gd name="T23" fmla="*/ 3 h 8"/>
                  <a:gd name="T24" fmla="*/ 2 w 5"/>
                  <a:gd name="T25" fmla="*/ 3 h 8"/>
                  <a:gd name="T26" fmla="*/ 2 w 5"/>
                  <a:gd name="T27" fmla="*/ 3 h 8"/>
                  <a:gd name="T28" fmla="*/ 2 w 5"/>
                  <a:gd name="T29" fmla="*/ 2 h 8"/>
                  <a:gd name="T30" fmla="*/ 2 w 5"/>
                  <a:gd name="T31" fmla="*/ 3 h 8"/>
                  <a:gd name="T32" fmla="*/ 2 w 5"/>
                  <a:gd name="T33" fmla="*/ 3 h 8"/>
                  <a:gd name="T34" fmla="*/ 2 w 5"/>
                  <a:gd name="T35" fmla="*/ 2 h 8"/>
                  <a:gd name="T36" fmla="*/ 2 w 5"/>
                  <a:gd name="T37" fmla="*/ 3 h 8"/>
                  <a:gd name="T38" fmla="*/ 2 w 5"/>
                  <a:gd name="T39" fmla="*/ 2 h 8"/>
                  <a:gd name="T40" fmla="*/ 2 w 5"/>
                  <a:gd name="T41" fmla="*/ 3 h 8"/>
                  <a:gd name="T42" fmla="*/ 2 w 5"/>
                  <a:gd name="T43" fmla="*/ 3 h 8"/>
                  <a:gd name="T44" fmla="*/ 2 w 5"/>
                  <a:gd name="T45" fmla="*/ 2 h 8"/>
                  <a:gd name="T46" fmla="*/ 2 w 5"/>
                  <a:gd name="T47" fmla="*/ 3 h 8"/>
                  <a:gd name="T48" fmla="*/ 2 w 5"/>
                  <a:gd name="T49" fmla="*/ 3 h 8"/>
                  <a:gd name="T50" fmla="*/ 1 w 5"/>
                  <a:gd name="T51" fmla="*/ 5 h 8"/>
                  <a:gd name="T52" fmla="*/ 0 w 5"/>
                  <a:gd name="T53" fmla="*/ 6 h 8"/>
                  <a:gd name="T54" fmla="*/ 3 w 5"/>
                  <a:gd name="T5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3" y="8"/>
                      <a:pt x="3" y="7"/>
                      <a:pt x="4" y="6"/>
                    </a:cubicBezTo>
                    <a:cubicBezTo>
                      <a:pt x="4" y="5"/>
                      <a:pt x="5" y="4"/>
                      <a:pt x="5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0" name="Freeform 348">
                <a:extLst>
                  <a:ext uri="{FF2B5EF4-FFF2-40B4-BE49-F238E27FC236}">
                    <a16:creationId xmlns:a16="http://schemas.microsoft.com/office/drawing/2014/main" id="{AF95D5E3-3810-6E4A-739C-B1D777509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083"/>
                <a:ext cx="13" cy="11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2 w 5"/>
                  <a:gd name="T5" fmla="*/ 0 h 4"/>
                  <a:gd name="T6" fmla="*/ 0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4"/>
                      <a:pt x="4" y="3"/>
                      <a:pt x="5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1" name="Freeform 349">
                <a:extLst>
                  <a:ext uri="{FF2B5EF4-FFF2-40B4-BE49-F238E27FC236}">
                    <a16:creationId xmlns:a16="http://schemas.microsoft.com/office/drawing/2014/main" id="{50756400-32E3-B766-5906-41107FE56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995"/>
                <a:ext cx="10" cy="16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5 h 6"/>
                  <a:gd name="T4" fmla="*/ 3 w 4"/>
                  <a:gd name="T5" fmla="*/ 6 h 6"/>
                  <a:gd name="T6" fmla="*/ 4 w 4"/>
                  <a:gd name="T7" fmla="*/ 1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2" name="Freeform 350">
                <a:extLst>
                  <a:ext uri="{FF2B5EF4-FFF2-40B4-BE49-F238E27FC236}">
                    <a16:creationId xmlns:a16="http://schemas.microsoft.com/office/drawing/2014/main" id="{9C698AE6-F6EC-DED6-C47A-FA7D755C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3040"/>
                <a:ext cx="20" cy="8"/>
              </a:xfrm>
              <a:custGeom>
                <a:avLst/>
                <a:gdLst>
                  <a:gd name="T0" fmla="*/ 0 w 8"/>
                  <a:gd name="T1" fmla="*/ 2 h 3"/>
                  <a:gd name="T2" fmla="*/ 5 w 8"/>
                  <a:gd name="T3" fmla="*/ 3 h 3"/>
                  <a:gd name="T4" fmla="*/ 8 w 8"/>
                  <a:gd name="T5" fmla="*/ 3 h 3"/>
                  <a:gd name="T6" fmla="*/ 7 w 8"/>
                  <a:gd name="T7" fmla="*/ 0 h 3"/>
                  <a:gd name="T8" fmla="*/ 5 w 8"/>
                  <a:gd name="T9" fmla="*/ 0 h 3"/>
                  <a:gd name="T10" fmla="*/ 2 w 8"/>
                  <a:gd name="T11" fmla="*/ 0 h 3"/>
                  <a:gd name="T12" fmla="*/ 0 w 8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1" y="3"/>
                      <a:pt x="3" y="3"/>
                      <a:pt x="5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3" name="Freeform 351">
                <a:extLst>
                  <a:ext uri="{FF2B5EF4-FFF2-40B4-BE49-F238E27FC236}">
                    <a16:creationId xmlns:a16="http://schemas.microsoft.com/office/drawing/2014/main" id="{859F62AE-6EE5-1726-C07C-F910DBCC8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078"/>
                <a:ext cx="20" cy="8"/>
              </a:xfrm>
              <a:custGeom>
                <a:avLst/>
                <a:gdLst>
                  <a:gd name="T0" fmla="*/ 0 w 8"/>
                  <a:gd name="T1" fmla="*/ 3 h 3"/>
                  <a:gd name="T2" fmla="*/ 2 w 8"/>
                  <a:gd name="T3" fmla="*/ 3 h 3"/>
                  <a:gd name="T4" fmla="*/ 7 w 8"/>
                  <a:gd name="T5" fmla="*/ 3 h 3"/>
                  <a:gd name="T6" fmla="*/ 7 w 8"/>
                  <a:gd name="T7" fmla="*/ 3 h 3"/>
                  <a:gd name="T8" fmla="*/ 8 w 8"/>
                  <a:gd name="T9" fmla="*/ 0 h 3"/>
                  <a:gd name="T10" fmla="*/ 7 w 8"/>
                  <a:gd name="T11" fmla="*/ 0 h 3"/>
                  <a:gd name="T12" fmla="*/ 2 w 8"/>
                  <a:gd name="T13" fmla="*/ 0 h 3"/>
                  <a:gd name="T14" fmla="*/ 1 w 8"/>
                  <a:gd name="T15" fmla="*/ 0 h 3"/>
                  <a:gd name="T16" fmla="*/ 0 w 8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4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4" name="Freeform 352">
                <a:extLst>
                  <a:ext uri="{FF2B5EF4-FFF2-40B4-BE49-F238E27FC236}">
                    <a16:creationId xmlns:a16="http://schemas.microsoft.com/office/drawing/2014/main" id="{39DA18D4-9660-7633-E663-C7E7377B7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950"/>
                <a:ext cx="12" cy="10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3 h 4"/>
                  <a:gd name="T4" fmla="*/ 3 w 5"/>
                  <a:gd name="T5" fmla="*/ 4 h 4"/>
                  <a:gd name="T6" fmla="*/ 5 w 5"/>
                  <a:gd name="T7" fmla="*/ 1 h 4"/>
                  <a:gd name="T8" fmla="*/ 1 w 5"/>
                  <a:gd name="T9" fmla="*/ 0 h 4"/>
                  <a:gd name="T10" fmla="*/ 0 w 5"/>
                  <a:gd name="T11" fmla="*/ 0 h 4"/>
                  <a:gd name="T12" fmla="*/ 0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5" name="Freeform 353">
                <a:extLst>
                  <a:ext uri="{FF2B5EF4-FFF2-40B4-BE49-F238E27FC236}">
                    <a16:creationId xmlns:a16="http://schemas.microsoft.com/office/drawing/2014/main" id="{104DCE04-C42B-12BF-2DE1-C938C42A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3030"/>
                <a:ext cx="18" cy="21"/>
              </a:xfrm>
              <a:custGeom>
                <a:avLst/>
                <a:gdLst>
                  <a:gd name="T0" fmla="*/ 0 w 7"/>
                  <a:gd name="T1" fmla="*/ 4 h 8"/>
                  <a:gd name="T2" fmla="*/ 2 w 7"/>
                  <a:gd name="T3" fmla="*/ 3 h 8"/>
                  <a:gd name="T4" fmla="*/ 4 w 7"/>
                  <a:gd name="T5" fmla="*/ 3 h 8"/>
                  <a:gd name="T6" fmla="*/ 4 w 7"/>
                  <a:gd name="T7" fmla="*/ 3 h 8"/>
                  <a:gd name="T8" fmla="*/ 5 w 7"/>
                  <a:gd name="T9" fmla="*/ 3 h 8"/>
                  <a:gd name="T10" fmla="*/ 4 w 7"/>
                  <a:gd name="T11" fmla="*/ 3 h 8"/>
                  <a:gd name="T12" fmla="*/ 4 w 7"/>
                  <a:gd name="T13" fmla="*/ 3 h 8"/>
                  <a:gd name="T14" fmla="*/ 5 w 7"/>
                  <a:gd name="T15" fmla="*/ 3 h 8"/>
                  <a:gd name="T16" fmla="*/ 4 w 7"/>
                  <a:gd name="T17" fmla="*/ 3 h 8"/>
                  <a:gd name="T18" fmla="*/ 4 w 7"/>
                  <a:gd name="T19" fmla="*/ 3 h 8"/>
                  <a:gd name="T20" fmla="*/ 4 w 7"/>
                  <a:gd name="T21" fmla="*/ 3 h 8"/>
                  <a:gd name="T22" fmla="*/ 4 w 7"/>
                  <a:gd name="T23" fmla="*/ 3 h 8"/>
                  <a:gd name="T24" fmla="*/ 4 w 7"/>
                  <a:gd name="T25" fmla="*/ 3 h 8"/>
                  <a:gd name="T26" fmla="*/ 4 w 7"/>
                  <a:gd name="T27" fmla="*/ 3 h 8"/>
                  <a:gd name="T28" fmla="*/ 4 w 7"/>
                  <a:gd name="T29" fmla="*/ 3 h 8"/>
                  <a:gd name="T30" fmla="*/ 3 w 7"/>
                  <a:gd name="T31" fmla="*/ 4 h 8"/>
                  <a:gd name="T32" fmla="*/ 1 w 7"/>
                  <a:gd name="T33" fmla="*/ 6 h 8"/>
                  <a:gd name="T34" fmla="*/ 3 w 7"/>
                  <a:gd name="T35" fmla="*/ 8 h 8"/>
                  <a:gd name="T36" fmla="*/ 5 w 7"/>
                  <a:gd name="T37" fmla="*/ 6 h 8"/>
                  <a:gd name="T38" fmla="*/ 7 w 7"/>
                  <a:gd name="T39" fmla="*/ 5 h 8"/>
                  <a:gd name="T40" fmla="*/ 7 w 7"/>
                  <a:gd name="T41" fmla="*/ 3 h 8"/>
                  <a:gd name="T42" fmla="*/ 7 w 7"/>
                  <a:gd name="T43" fmla="*/ 2 h 8"/>
                  <a:gd name="T44" fmla="*/ 6 w 7"/>
                  <a:gd name="T45" fmla="*/ 0 h 8"/>
                  <a:gd name="T46" fmla="*/ 4 w 7"/>
                  <a:gd name="T47" fmla="*/ 0 h 8"/>
                  <a:gd name="T48" fmla="*/ 1 w 7"/>
                  <a:gd name="T49" fmla="*/ 0 h 8"/>
                  <a:gd name="T50" fmla="*/ 0 w 7"/>
                  <a:gd name="T51" fmla="*/ 1 h 8"/>
                  <a:gd name="T52" fmla="*/ 0 w 7"/>
                  <a:gd name="T5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6" name="Freeform 354">
                <a:extLst>
                  <a:ext uri="{FF2B5EF4-FFF2-40B4-BE49-F238E27FC236}">
                    <a16:creationId xmlns:a16="http://schemas.microsoft.com/office/drawing/2014/main" id="{F0F35263-400B-03D5-2CE0-BA994A554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3046"/>
                <a:ext cx="10" cy="10"/>
              </a:xfrm>
              <a:custGeom>
                <a:avLst/>
                <a:gdLst>
                  <a:gd name="T0" fmla="*/ 1 w 4"/>
                  <a:gd name="T1" fmla="*/ 4 h 4"/>
                  <a:gd name="T2" fmla="*/ 4 w 4"/>
                  <a:gd name="T3" fmla="*/ 3 h 4"/>
                  <a:gd name="T4" fmla="*/ 3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4"/>
                      <a:pt x="3" y="4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7" name="Freeform 355">
                <a:extLst>
                  <a:ext uri="{FF2B5EF4-FFF2-40B4-BE49-F238E27FC236}">
                    <a16:creationId xmlns:a16="http://schemas.microsoft.com/office/drawing/2014/main" id="{23992672-41B4-875F-A832-198616F4A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3086"/>
                <a:ext cx="20" cy="16"/>
              </a:xfrm>
              <a:custGeom>
                <a:avLst/>
                <a:gdLst>
                  <a:gd name="T0" fmla="*/ 1 w 8"/>
                  <a:gd name="T1" fmla="*/ 6 h 6"/>
                  <a:gd name="T2" fmla="*/ 8 w 8"/>
                  <a:gd name="T3" fmla="*/ 3 h 6"/>
                  <a:gd name="T4" fmla="*/ 6 w 8"/>
                  <a:gd name="T5" fmla="*/ 0 h 6"/>
                  <a:gd name="T6" fmla="*/ 0 w 8"/>
                  <a:gd name="T7" fmla="*/ 4 h 6"/>
                  <a:gd name="T8" fmla="*/ 1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6"/>
                    </a:moveTo>
                    <a:cubicBezTo>
                      <a:pt x="3" y="5"/>
                      <a:pt x="5" y="4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2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8" name="Freeform 356">
                <a:extLst>
                  <a:ext uri="{FF2B5EF4-FFF2-40B4-BE49-F238E27FC236}">
                    <a16:creationId xmlns:a16="http://schemas.microsoft.com/office/drawing/2014/main" id="{2047FCF4-102B-64CD-E355-A45EA94A4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200"/>
                <a:ext cx="27" cy="22"/>
              </a:xfrm>
              <a:custGeom>
                <a:avLst/>
                <a:gdLst>
                  <a:gd name="T0" fmla="*/ 3 w 11"/>
                  <a:gd name="T1" fmla="*/ 8 h 8"/>
                  <a:gd name="T2" fmla="*/ 5 w 11"/>
                  <a:gd name="T3" fmla="*/ 8 h 8"/>
                  <a:gd name="T4" fmla="*/ 7 w 11"/>
                  <a:gd name="T5" fmla="*/ 8 h 8"/>
                  <a:gd name="T6" fmla="*/ 10 w 11"/>
                  <a:gd name="T7" fmla="*/ 5 h 8"/>
                  <a:gd name="T8" fmla="*/ 11 w 11"/>
                  <a:gd name="T9" fmla="*/ 2 h 8"/>
                  <a:gd name="T10" fmla="*/ 11 w 11"/>
                  <a:gd name="T11" fmla="*/ 2 h 8"/>
                  <a:gd name="T12" fmla="*/ 10 w 11"/>
                  <a:gd name="T13" fmla="*/ 0 h 8"/>
                  <a:gd name="T14" fmla="*/ 8 w 11"/>
                  <a:gd name="T15" fmla="*/ 0 h 8"/>
                  <a:gd name="T16" fmla="*/ 6 w 11"/>
                  <a:gd name="T17" fmla="*/ 0 h 8"/>
                  <a:gd name="T18" fmla="*/ 0 w 11"/>
                  <a:gd name="T19" fmla="*/ 4 h 8"/>
                  <a:gd name="T20" fmla="*/ 2 w 11"/>
                  <a:gd name="T21" fmla="*/ 6 h 8"/>
                  <a:gd name="T22" fmla="*/ 5 w 11"/>
                  <a:gd name="T23" fmla="*/ 4 h 8"/>
                  <a:gd name="T24" fmla="*/ 7 w 11"/>
                  <a:gd name="T25" fmla="*/ 3 h 8"/>
                  <a:gd name="T26" fmla="*/ 8 w 11"/>
                  <a:gd name="T27" fmla="*/ 3 h 8"/>
                  <a:gd name="T28" fmla="*/ 8 w 11"/>
                  <a:gd name="T29" fmla="*/ 3 h 8"/>
                  <a:gd name="T30" fmla="*/ 8 w 11"/>
                  <a:gd name="T31" fmla="*/ 2 h 8"/>
                  <a:gd name="T32" fmla="*/ 8 w 11"/>
                  <a:gd name="T33" fmla="*/ 2 h 8"/>
                  <a:gd name="T34" fmla="*/ 8 w 11"/>
                  <a:gd name="T35" fmla="*/ 3 h 8"/>
                  <a:gd name="T36" fmla="*/ 8 w 11"/>
                  <a:gd name="T37" fmla="*/ 2 h 8"/>
                  <a:gd name="T38" fmla="*/ 8 w 11"/>
                  <a:gd name="T39" fmla="*/ 2 h 8"/>
                  <a:gd name="T40" fmla="*/ 8 w 11"/>
                  <a:gd name="T41" fmla="*/ 2 h 8"/>
                  <a:gd name="T42" fmla="*/ 8 w 11"/>
                  <a:gd name="T43" fmla="*/ 2 h 8"/>
                  <a:gd name="T44" fmla="*/ 8 w 11"/>
                  <a:gd name="T45" fmla="*/ 2 h 8"/>
                  <a:gd name="T46" fmla="*/ 8 w 11"/>
                  <a:gd name="T47" fmla="*/ 2 h 8"/>
                  <a:gd name="T48" fmla="*/ 8 w 11"/>
                  <a:gd name="T49" fmla="*/ 2 h 8"/>
                  <a:gd name="T50" fmla="*/ 8 w 11"/>
                  <a:gd name="T51" fmla="*/ 2 h 8"/>
                  <a:gd name="T52" fmla="*/ 8 w 11"/>
                  <a:gd name="T53" fmla="*/ 2 h 8"/>
                  <a:gd name="T54" fmla="*/ 8 w 11"/>
                  <a:gd name="T55" fmla="*/ 2 h 8"/>
                  <a:gd name="T56" fmla="*/ 8 w 11"/>
                  <a:gd name="T57" fmla="*/ 2 h 8"/>
                  <a:gd name="T58" fmla="*/ 8 w 11"/>
                  <a:gd name="T59" fmla="*/ 2 h 8"/>
                  <a:gd name="T60" fmla="*/ 8 w 11"/>
                  <a:gd name="T61" fmla="*/ 2 h 8"/>
                  <a:gd name="T62" fmla="*/ 8 w 11"/>
                  <a:gd name="T63" fmla="*/ 2 h 8"/>
                  <a:gd name="T64" fmla="*/ 7 w 11"/>
                  <a:gd name="T65" fmla="*/ 4 h 8"/>
                  <a:gd name="T66" fmla="*/ 5 w 11"/>
                  <a:gd name="T67" fmla="*/ 5 h 8"/>
                  <a:gd name="T68" fmla="*/ 5 w 11"/>
                  <a:gd name="T69" fmla="*/ 5 h 8"/>
                  <a:gd name="T70" fmla="*/ 5 w 11"/>
                  <a:gd name="T71" fmla="*/ 6 h 8"/>
                  <a:gd name="T72" fmla="*/ 5 w 11"/>
                  <a:gd name="T73" fmla="*/ 6 h 8"/>
                  <a:gd name="T74" fmla="*/ 5 w 11"/>
                  <a:gd name="T75" fmla="*/ 5 h 8"/>
                  <a:gd name="T76" fmla="*/ 5 w 11"/>
                  <a:gd name="T77" fmla="*/ 6 h 8"/>
                  <a:gd name="T78" fmla="*/ 5 w 11"/>
                  <a:gd name="T79" fmla="*/ 6 h 8"/>
                  <a:gd name="T80" fmla="*/ 3 w 11"/>
                  <a:gd name="T8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8">
                    <a:moveTo>
                      <a:pt x="3" y="8"/>
                    </a:moveTo>
                    <a:cubicBezTo>
                      <a:pt x="4" y="8"/>
                      <a:pt x="4" y="8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0" y="4"/>
                      <a:pt x="11" y="4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6" y="5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8"/>
                      <a:pt x="3" y="8"/>
                      <a:pt x="3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79" name="Freeform 357">
                <a:extLst>
                  <a:ext uri="{FF2B5EF4-FFF2-40B4-BE49-F238E27FC236}">
                    <a16:creationId xmlns:a16="http://schemas.microsoft.com/office/drawing/2014/main" id="{13ED0B88-AB74-F5E0-74F0-1DA7C7D76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272"/>
                <a:ext cx="15" cy="8"/>
              </a:xfrm>
              <a:custGeom>
                <a:avLst/>
                <a:gdLst>
                  <a:gd name="T0" fmla="*/ 0 w 6"/>
                  <a:gd name="T1" fmla="*/ 3 h 3"/>
                  <a:gd name="T2" fmla="*/ 5 w 6"/>
                  <a:gd name="T3" fmla="*/ 3 h 3"/>
                  <a:gd name="T4" fmla="*/ 5 w 6"/>
                  <a:gd name="T5" fmla="*/ 3 h 3"/>
                  <a:gd name="T6" fmla="*/ 6 w 6"/>
                  <a:gd name="T7" fmla="*/ 0 h 3"/>
                  <a:gd name="T8" fmla="*/ 5 w 6"/>
                  <a:gd name="T9" fmla="*/ 0 h 3"/>
                  <a:gd name="T10" fmla="*/ 0 w 6"/>
                  <a:gd name="T11" fmla="*/ 0 h 3"/>
                  <a:gd name="T12" fmla="*/ 0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0" name="Freeform 358">
                <a:extLst>
                  <a:ext uri="{FF2B5EF4-FFF2-40B4-BE49-F238E27FC236}">
                    <a16:creationId xmlns:a16="http://schemas.microsoft.com/office/drawing/2014/main" id="{B9F9A106-E6EA-2EE0-B71E-C24F523DF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3312"/>
                <a:ext cx="18" cy="19"/>
              </a:xfrm>
              <a:custGeom>
                <a:avLst/>
                <a:gdLst>
                  <a:gd name="T0" fmla="*/ 3 w 7"/>
                  <a:gd name="T1" fmla="*/ 0 h 7"/>
                  <a:gd name="T2" fmla="*/ 0 w 7"/>
                  <a:gd name="T3" fmla="*/ 5 h 7"/>
                  <a:gd name="T4" fmla="*/ 0 w 7"/>
                  <a:gd name="T5" fmla="*/ 6 h 7"/>
                  <a:gd name="T6" fmla="*/ 1 w 7"/>
                  <a:gd name="T7" fmla="*/ 7 h 7"/>
                  <a:gd name="T8" fmla="*/ 2 w 7"/>
                  <a:gd name="T9" fmla="*/ 7 h 7"/>
                  <a:gd name="T10" fmla="*/ 5 w 7"/>
                  <a:gd name="T11" fmla="*/ 6 h 7"/>
                  <a:gd name="T12" fmla="*/ 7 w 7"/>
                  <a:gd name="T13" fmla="*/ 5 h 7"/>
                  <a:gd name="T14" fmla="*/ 6 w 7"/>
                  <a:gd name="T15" fmla="*/ 2 h 7"/>
                  <a:gd name="T16" fmla="*/ 4 w 7"/>
                  <a:gd name="T17" fmla="*/ 3 h 7"/>
                  <a:gd name="T18" fmla="*/ 2 w 7"/>
                  <a:gd name="T19" fmla="*/ 4 h 7"/>
                  <a:gd name="T20" fmla="*/ 2 w 7"/>
                  <a:gd name="T21" fmla="*/ 4 h 7"/>
                  <a:gd name="T22" fmla="*/ 1 w 7"/>
                  <a:gd name="T23" fmla="*/ 5 h 7"/>
                  <a:gd name="T24" fmla="*/ 3 w 7"/>
                  <a:gd name="T25" fmla="*/ 6 h 7"/>
                  <a:gd name="T26" fmla="*/ 5 w 7"/>
                  <a:gd name="T27" fmla="*/ 2 h 7"/>
                  <a:gd name="T28" fmla="*/ 3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1" name="Freeform 359">
                <a:extLst>
                  <a:ext uri="{FF2B5EF4-FFF2-40B4-BE49-F238E27FC236}">
                    <a16:creationId xmlns:a16="http://schemas.microsoft.com/office/drawing/2014/main" id="{91BB340F-1AB0-EFCC-465E-AFEA06D1E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235"/>
                <a:ext cx="15" cy="13"/>
              </a:xfrm>
              <a:custGeom>
                <a:avLst/>
                <a:gdLst>
                  <a:gd name="T0" fmla="*/ 1 w 6"/>
                  <a:gd name="T1" fmla="*/ 5 h 5"/>
                  <a:gd name="T2" fmla="*/ 4 w 6"/>
                  <a:gd name="T3" fmla="*/ 4 h 5"/>
                  <a:gd name="T4" fmla="*/ 6 w 6"/>
                  <a:gd name="T5" fmla="*/ 2 h 5"/>
                  <a:gd name="T6" fmla="*/ 5 w 6"/>
                  <a:gd name="T7" fmla="*/ 0 h 5"/>
                  <a:gd name="T8" fmla="*/ 2 w 6"/>
                  <a:gd name="T9" fmla="*/ 1 h 5"/>
                  <a:gd name="T10" fmla="*/ 0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5" y="3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2" name="Freeform 360">
                <a:extLst>
                  <a:ext uri="{FF2B5EF4-FFF2-40B4-BE49-F238E27FC236}">
                    <a16:creationId xmlns:a16="http://schemas.microsoft.com/office/drawing/2014/main" id="{C20A5722-8356-DEFE-637D-BAE9252BB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3128"/>
                <a:ext cx="10" cy="11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2 w 4"/>
                  <a:gd name="T7" fmla="*/ 0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2" y="4"/>
                      <a:pt x="3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3" name="Freeform 361">
                <a:extLst>
                  <a:ext uri="{FF2B5EF4-FFF2-40B4-BE49-F238E27FC236}">
                    <a16:creationId xmlns:a16="http://schemas.microsoft.com/office/drawing/2014/main" id="{933C8715-10BE-588E-7385-5C07C35D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3216"/>
                <a:ext cx="5" cy="8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4" name="Freeform 362">
                <a:extLst>
                  <a:ext uri="{FF2B5EF4-FFF2-40B4-BE49-F238E27FC236}">
                    <a16:creationId xmlns:a16="http://schemas.microsoft.com/office/drawing/2014/main" id="{9646CAC1-7C5C-6BBA-1440-93E750D93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302"/>
                <a:ext cx="13" cy="10"/>
              </a:xfrm>
              <a:custGeom>
                <a:avLst/>
                <a:gdLst>
                  <a:gd name="T0" fmla="*/ 0 w 5"/>
                  <a:gd name="T1" fmla="*/ 1 h 4"/>
                  <a:gd name="T2" fmla="*/ 2 w 5"/>
                  <a:gd name="T3" fmla="*/ 3 h 4"/>
                  <a:gd name="T4" fmla="*/ 5 w 5"/>
                  <a:gd name="T5" fmla="*/ 4 h 4"/>
                  <a:gd name="T6" fmla="*/ 5 w 5"/>
                  <a:gd name="T7" fmla="*/ 1 h 4"/>
                  <a:gd name="T8" fmla="*/ 3 w 5"/>
                  <a:gd name="T9" fmla="*/ 0 h 4"/>
                  <a:gd name="T10" fmla="*/ 3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5" name="Freeform 363">
                <a:extLst>
                  <a:ext uri="{FF2B5EF4-FFF2-40B4-BE49-F238E27FC236}">
                    <a16:creationId xmlns:a16="http://schemas.microsoft.com/office/drawing/2014/main" id="{BDA61B64-2DDE-1696-5FA0-15702430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3339"/>
                <a:ext cx="23" cy="24"/>
              </a:xfrm>
              <a:custGeom>
                <a:avLst/>
                <a:gdLst>
                  <a:gd name="T0" fmla="*/ 3 w 9"/>
                  <a:gd name="T1" fmla="*/ 9 h 9"/>
                  <a:gd name="T2" fmla="*/ 7 w 9"/>
                  <a:gd name="T3" fmla="*/ 7 h 9"/>
                  <a:gd name="T4" fmla="*/ 8 w 9"/>
                  <a:gd name="T5" fmla="*/ 5 h 9"/>
                  <a:gd name="T6" fmla="*/ 9 w 9"/>
                  <a:gd name="T7" fmla="*/ 3 h 9"/>
                  <a:gd name="T8" fmla="*/ 9 w 9"/>
                  <a:gd name="T9" fmla="*/ 1 h 9"/>
                  <a:gd name="T10" fmla="*/ 6 w 9"/>
                  <a:gd name="T11" fmla="*/ 0 h 9"/>
                  <a:gd name="T12" fmla="*/ 4 w 9"/>
                  <a:gd name="T13" fmla="*/ 0 h 9"/>
                  <a:gd name="T14" fmla="*/ 0 w 9"/>
                  <a:gd name="T15" fmla="*/ 4 h 9"/>
                  <a:gd name="T16" fmla="*/ 2 w 9"/>
                  <a:gd name="T17" fmla="*/ 6 h 9"/>
                  <a:gd name="T18" fmla="*/ 4 w 9"/>
                  <a:gd name="T19" fmla="*/ 4 h 9"/>
                  <a:gd name="T20" fmla="*/ 6 w 9"/>
                  <a:gd name="T21" fmla="*/ 3 h 9"/>
                  <a:gd name="T22" fmla="*/ 6 w 9"/>
                  <a:gd name="T23" fmla="*/ 3 h 9"/>
                  <a:gd name="T24" fmla="*/ 6 w 9"/>
                  <a:gd name="T25" fmla="*/ 2 h 9"/>
                  <a:gd name="T26" fmla="*/ 6 w 9"/>
                  <a:gd name="T27" fmla="*/ 3 h 9"/>
                  <a:gd name="T28" fmla="*/ 6 w 9"/>
                  <a:gd name="T29" fmla="*/ 3 h 9"/>
                  <a:gd name="T30" fmla="*/ 6 w 9"/>
                  <a:gd name="T31" fmla="*/ 2 h 9"/>
                  <a:gd name="T32" fmla="*/ 6 w 9"/>
                  <a:gd name="T33" fmla="*/ 3 h 9"/>
                  <a:gd name="T34" fmla="*/ 6 w 9"/>
                  <a:gd name="T35" fmla="*/ 3 h 9"/>
                  <a:gd name="T36" fmla="*/ 6 w 9"/>
                  <a:gd name="T37" fmla="*/ 3 h 9"/>
                  <a:gd name="T38" fmla="*/ 2 w 9"/>
                  <a:gd name="T39" fmla="*/ 7 h 9"/>
                  <a:gd name="T40" fmla="*/ 3 w 9"/>
                  <a:gd name="T4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cubicBezTo>
                      <a:pt x="4" y="9"/>
                      <a:pt x="5" y="8"/>
                      <a:pt x="7" y="7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3" y="9"/>
                      <a:pt x="3" y="9"/>
                      <a:pt x="3" y="9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6" name="Freeform 364">
                <a:extLst>
                  <a:ext uri="{FF2B5EF4-FFF2-40B4-BE49-F238E27FC236}">
                    <a16:creationId xmlns:a16="http://schemas.microsoft.com/office/drawing/2014/main" id="{C66D8CBB-9D5C-BF13-7431-AD78D8DA7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406"/>
                <a:ext cx="13" cy="24"/>
              </a:xfrm>
              <a:custGeom>
                <a:avLst/>
                <a:gdLst>
                  <a:gd name="T0" fmla="*/ 3 w 5"/>
                  <a:gd name="T1" fmla="*/ 0 h 9"/>
                  <a:gd name="T2" fmla="*/ 1 w 5"/>
                  <a:gd name="T3" fmla="*/ 5 h 9"/>
                  <a:gd name="T4" fmla="*/ 0 w 5"/>
                  <a:gd name="T5" fmla="*/ 8 h 9"/>
                  <a:gd name="T6" fmla="*/ 3 w 5"/>
                  <a:gd name="T7" fmla="*/ 9 h 9"/>
                  <a:gd name="T8" fmla="*/ 4 w 5"/>
                  <a:gd name="T9" fmla="*/ 5 h 9"/>
                  <a:gd name="T10" fmla="*/ 5 w 5"/>
                  <a:gd name="T11" fmla="*/ 3 h 9"/>
                  <a:gd name="T12" fmla="*/ 3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1" y="2"/>
                      <a:pt x="1" y="3"/>
                      <a:pt x="1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5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7" name="Freeform 365">
                <a:extLst>
                  <a:ext uri="{FF2B5EF4-FFF2-40B4-BE49-F238E27FC236}">
                    <a16:creationId xmlns:a16="http://schemas.microsoft.com/office/drawing/2014/main" id="{90B417A1-7FC5-4A71-CB40-2701B97C3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3368"/>
                <a:ext cx="8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3 w 3"/>
                  <a:gd name="T9" fmla="*/ 0 h 3"/>
                  <a:gd name="T10" fmla="*/ 1 w 3"/>
                  <a:gd name="T11" fmla="*/ 0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8" name="Freeform 366">
                <a:extLst>
                  <a:ext uri="{FF2B5EF4-FFF2-40B4-BE49-F238E27FC236}">
                    <a16:creationId xmlns:a16="http://schemas.microsoft.com/office/drawing/2014/main" id="{FF487D99-07F2-F815-6F3D-9CBC394D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3323"/>
                <a:ext cx="13" cy="19"/>
              </a:xfrm>
              <a:custGeom>
                <a:avLst/>
                <a:gdLst>
                  <a:gd name="T0" fmla="*/ 0 w 5"/>
                  <a:gd name="T1" fmla="*/ 1 h 7"/>
                  <a:gd name="T2" fmla="*/ 3 w 5"/>
                  <a:gd name="T3" fmla="*/ 7 h 7"/>
                  <a:gd name="T4" fmla="*/ 5 w 5"/>
                  <a:gd name="T5" fmla="*/ 5 h 7"/>
                  <a:gd name="T6" fmla="*/ 3 w 5"/>
                  <a:gd name="T7" fmla="*/ 0 h 7"/>
                  <a:gd name="T8" fmla="*/ 0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cubicBezTo>
                      <a:pt x="0" y="3"/>
                      <a:pt x="2" y="5"/>
                      <a:pt x="3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3" y="2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89" name="Freeform 367">
                <a:extLst>
                  <a:ext uri="{FF2B5EF4-FFF2-40B4-BE49-F238E27FC236}">
                    <a16:creationId xmlns:a16="http://schemas.microsoft.com/office/drawing/2014/main" id="{FFE7DFBA-F79C-CB28-44C5-F05F58A2F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3008"/>
                <a:ext cx="15" cy="14"/>
              </a:xfrm>
              <a:custGeom>
                <a:avLst/>
                <a:gdLst>
                  <a:gd name="T0" fmla="*/ 3 w 6"/>
                  <a:gd name="T1" fmla="*/ 5 h 5"/>
                  <a:gd name="T2" fmla="*/ 6 w 6"/>
                  <a:gd name="T3" fmla="*/ 2 h 5"/>
                  <a:gd name="T4" fmla="*/ 4 w 6"/>
                  <a:gd name="T5" fmla="*/ 0 h 5"/>
                  <a:gd name="T6" fmla="*/ 0 w 6"/>
                  <a:gd name="T7" fmla="*/ 4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3" y="4"/>
                      <a:pt x="4" y="3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0" name="Freeform 368">
                <a:extLst>
                  <a:ext uri="{FF2B5EF4-FFF2-40B4-BE49-F238E27FC236}">
                    <a16:creationId xmlns:a16="http://schemas.microsoft.com/office/drawing/2014/main" id="{9C157DE1-F73D-3EE5-9417-1E9024EB1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06"/>
                <a:ext cx="15" cy="1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6 w 6"/>
                  <a:gd name="T5" fmla="*/ 3 h 4"/>
                  <a:gd name="T6" fmla="*/ 5 w 6"/>
                  <a:gd name="T7" fmla="*/ 0 h 4"/>
                  <a:gd name="T8" fmla="*/ 0 w 6"/>
                  <a:gd name="T9" fmla="*/ 1 h 4"/>
                  <a:gd name="T10" fmla="*/ 0 w 6"/>
                  <a:gd name="T11" fmla="*/ 1 h 4"/>
                  <a:gd name="T12" fmla="*/ 0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4" y="3"/>
                      <a:pt x="6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1" name="Freeform 369">
                <a:extLst>
                  <a:ext uri="{FF2B5EF4-FFF2-40B4-BE49-F238E27FC236}">
                    <a16:creationId xmlns:a16="http://schemas.microsoft.com/office/drawing/2014/main" id="{5C715158-14AE-6C69-E9EC-B4C3250E2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707"/>
                <a:ext cx="12" cy="13"/>
              </a:xfrm>
              <a:custGeom>
                <a:avLst/>
                <a:gdLst>
                  <a:gd name="T0" fmla="*/ 1 w 5"/>
                  <a:gd name="T1" fmla="*/ 5 h 5"/>
                  <a:gd name="T2" fmla="*/ 3 w 5"/>
                  <a:gd name="T3" fmla="*/ 3 h 5"/>
                  <a:gd name="T4" fmla="*/ 5 w 5"/>
                  <a:gd name="T5" fmla="*/ 2 h 5"/>
                  <a:gd name="T6" fmla="*/ 3 w 5"/>
                  <a:gd name="T7" fmla="*/ 0 h 5"/>
                  <a:gd name="T8" fmla="*/ 1 w 5"/>
                  <a:gd name="T9" fmla="*/ 1 h 5"/>
                  <a:gd name="T10" fmla="*/ 0 w 5"/>
                  <a:gd name="T11" fmla="*/ 2 h 5"/>
                  <a:gd name="T12" fmla="*/ 1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2" name="Freeform 370">
                <a:extLst>
                  <a:ext uri="{FF2B5EF4-FFF2-40B4-BE49-F238E27FC236}">
                    <a16:creationId xmlns:a16="http://schemas.microsoft.com/office/drawing/2014/main" id="{6D380757-8F96-AB3A-F196-BA8088180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683"/>
                <a:ext cx="10" cy="11"/>
              </a:xfrm>
              <a:custGeom>
                <a:avLst/>
                <a:gdLst>
                  <a:gd name="T0" fmla="*/ 1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4"/>
                      <a:pt x="3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3" name="Freeform 371">
                <a:extLst>
                  <a:ext uri="{FF2B5EF4-FFF2-40B4-BE49-F238E27FC236}">
                    <a16:creationId xmlns:a16="http://schemas.microsoft.com/office/drawing/2014/main" id="{3F923BF5-6961-BEAF-5FB3-3C7B93A97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2643"/>
                <a:ext cx="20" cy="24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3 h 9"/>
                  <a:gd name="T4" fmla="*/ 7 w 8"/>
                  <a:gd name="T5" fmla="*/ 1 h 9"/>
                  <a:gd name="T6" fmla="*/ 5 w 8"/>
                  <a:gd name="T7" fmla="*/ 0 h 9"/>
                  <a:gd name="T8" fmla="*/ 0 w 8"/>
                  <a:gd name="T9" fmla="*/ 3 h 9"/>
                  <a:gd name="T10" fmla="*/ 2 w 8"/>
                  <a:gd name="T11" fmla="*/ 5 h 9"/>
                  <a:gd name="T12" fmla="*/ 5 w 8"/>
                  <a:gd name="T13" fmla="*/ 3 h 9"/>
                  <a:gd name="T14" fmla="*/ 5 w 8"/>
                  <a:gd name="T15" fmla="*/ 3 h 9"/>
                  <a:gd name="T16" fmla="*/ 5 w 8"/>
                  <a:gd name="T17" fmla="*/ 3 h 9"/>
                  <a:gd name="T18" fmla="*/ 3 w 8"/>
                  <a:gd name="T19" fmla="*/ 6 h 9"/>
                  <a:gd name="T20" fmla="*/ 4 w 8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7" y="7"/>
                      <a:pt x="8" y="5"/>
                      <a:pt x="8" y="3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5"/>
                      <a:pt x="3" y="6"/>
                    </a:cubicBezTo>
                    <a:cubicBezTo>
                      <a:pt x="4" y="9"/>
                      <a:pt x="4" y="9"/>
                      <a:pt x="4" y="9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4" name="Freeform 372">
                <a:extLst>
                  <a:ext uri="{FF2B5EF4-FFF2-40B4-BE49-F238E27FC236}">
                    <a16:creationId xmlns:a16="http://schemas.microsoft.com/office/drawing/2014/main" id="{2650B7AF-A1AE-1489-D130-0644FB3E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446"/>
                <a:ext cx="18" cy="10"/>
              </a:xfrm>
              <a:custGeom>
                <a:avLst/>
                <a:gdLst>
                  <a:gd name="T0" fmla="*/ 0 w 7"/>
                  <a:gd name="T1" fmla="*/ 4 h 4"/>
                  <a:gd name="T2" fmla="*/ 2 w 7"/>
                  <a:gd name="T3" fmla="*/ 4 h 4"/>
                  <a:gd name="T4" fmla="*/ 7 w 7"/>
                  <a:gd name="T5" fmla="*/ 3 h 4"/>
                  <a:gd name="T6" fmla="*/ 6 w 7"/>
                  <a:gd name="T7" fmla="*/ 0 h 4"/>
                  <a:gd name="T8" fmla="*/ 2 w 7"/>
                  <a:gd name="T9" fmla="*/ 1 h 4"/>
                  <a:gd name="T10" fmla="*/ 1 w 7"/>
                  <a:gd name="T11" fmla="*/ 1 h 4"/>
                  <a:gd name="T12" fmla="*/ 0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4" y="4"/>
                      <a:pt x="5" y="3"/>
                      <a:pt x="7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5" name="Freeform 373">
                <a:extLst>
                  <a:ext uri="{FF2B5EF4-FFF2-40B4-BE49-F238E27FC236}">
                    <a16:creationId xmlns:a16="http://schemas.microsoft.com/office/drawing/2014/main" id="{5876AFF5-9A87-DE53-B57B-AF38E5CA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510"/>
                <a:ext cx="20" cy="21"/>
              </a:xfrm>
              <a:custGeom>
                <a:avLst/>
                <a:gdLst>
                  <a:gd name="T0" fmla="*/ 0 w 8"/>
                  <a:gd name="T1" fmla="*/ 6 h 8"/>
                  <a:gd name="T2" fmla="*/ 2 w 8"/>
                  <a:gd name="T3" fmla="*/ 7 h 8"/>
                  <a:gd name="T4" fmla="*/ 4 w 8"/>
                  <a:gd name="T5" fmla="*/ 8 h 8"/>
                  <a:gd name="T6" fmla="*/ 6 w 8"/>
                  <a:gd name="T7" fmla="*/ 7 h 8"/>
                  <a:gd name="T8" fmla="*/ 8 w 8"/>
                  <a:gd name="T9" fmla="*/ 5 h 8"/>
                  <a:gd name="T10" fmla="*/ 8 w 8"/>
                  <a:gd name="T11" fmla="*/ 4 h 8"/>
                  <a:gd name="T12" fmla="*/ 7 w 8"/>
                  <a:gd name="T13" fmla="*/ 2 h 8"/>
                  <a:gd name="T14" fmla="*/ 5 w 8"/>
                  <a:gd name="T15" fmla="*/ 1 h 8"/>
                  <a:gd name="T16" fmla="*/ 2 w 8"/>
                  <a:gd name="T17" fmla="*/ 0 h 8"/>
                  <a:gd name="T18" fmla="*/ 0 w 8"/>
                  <a:gd name="T19" fmla="*/ 1 h 8"/>
                  <a:gd name="T20" fmla="*/ 1 w 8"/>
                  <a:gd name="T21" fmla="*/ 3 h 8"/>
                  <a:gd name="T22" fmla="*/ 2 w 8"/>
                  <a:gd name="T23" fmla="*/ 3 h 8"/>
                  <a:gd name="T24" fmla="*/ 5 w 8"/>
                  <a:gd name="T25" fmla="*/ 4 h 8"/>
                  <a:gd name="T26" fmla="*/ 5 w 8"/>
                  <a:gd name="T27" fmla="*/ 4 h 8"/>
                  <a:gd name="T28" fmla="*/ 5 w 8"/>
                  <a:gd name="T29" fmla="*/ 4 h 8"/>
                  <a:gd name="T30" fmla="*/ 5 w 8"/>
                  <a:gd name="T31" fmla="*/ 4 h 8"/>
                  <a:gd name="T32" fmla="*/ 5 w 8"/>
                  <a:gd name="T33" fmla="*/ 4 h 8"/>
                  <a:gd name="T34" fmla="*/ 5 w 8"/>
                  <a:gd name="T35" fmla="*/ 4 h 8"/>
                  <a:gd name="T36" fmla="*/ 5 w 8"/>
                  <a:gd name="T37" fmla="*/ 4 h 8"/>
                  <a:gd name="T38" fmla="*/ 5 w 8"/>
                  <a:gd name="T39" fmla="*/ 4 h 8"/>
                  <a:gd name="T40" fmla="*/ 5 w 8"/>
                  <a:gd name="T41" fmla="*/ 4 h 8"/>
                  <a:gd name="T42" fmla="*/ 5 w 8"/>
                  <a:gd name="T43" fmla="*/ 4 h 8"/>
                  <a:gd name="T44" fmla="*/ 4 w 8"/>
                  <a:gd name="T45" fmla="*/ 5 h 8"/>
                  <a:gd name="T46" fmla="*/ 3 w 8"/>
                  <a:gd name="T47" fmla="*/ 4 h 8"/>
                  <a:gd name="T48" fmla="*/ 2 w 8"/>
                  <a:gd name="T49" fmla="*/ 4 h 8"/>
                  <a:gd name="T50" fmla="*/ 2 w 8"/>
                  <a:gd name="T51" fmla="*/ 4 h 8"/>
                  <a:gd name="T52" fmla="*/ 2 w 8"/>
                  <a:gd name="T53" fmla="*/ 4 h 8"/>
                  <a:gd name="T54" fmla="*/ 2 w 8"/>
                  <a:gd name="T55" fmla="*/ 4 h 8"/>
                  <a:gd name="T56" fmla="*/ 2 w 8"/>
                  <a:gd name="T57" fmla="*/ 4 h 8"/>
                  <a:gd name="T58" fmla="*/ 2 w 8"/>
                  <a:gd name="T59" fmla="*/ 4 h 8"/>
                  <a:gd name="T60" fmla="*/ 2 w 8"/>
                  <a:gd name="T61" fmla="*/ 4 h 8"/>
                  <a:gd name="T62" fmla="*/ 0 w 8"/>
                  <a:gd name="T6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8">
                    <a:moveTo>
                      <a:pt x="0" y="6"/>
                    </a:move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3" y="8"/>
                      <a:pt x="4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7" y="7"/>
                      <a:pt x="8" y="6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6" name="Freeform 374">
                <a:extLst>
                  <a:ext uri="{FF2B5EF4-FFF2-40B4-BE49-F238E27FC236}">
                    <a16:creationId xmlns:a16="http://schemas.microsoft.com/office/drawing/2014/main" id="{EA45BDB0-A620-E88A-36D6-40E336C5C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563"/>
                <a:ext cx="13" cy="13"/>
              </a:xfrm>
              <a:custGeom>
                <a:avLst/>
                <a:gdLst>
                  <a:gd name="T0" fmla="*/ 1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3 h 5"/>
                  <a:gd name="T8" fmla="*/ 1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3" y="5"/>
                      <a:pt x="4" y="4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7" name="Freeform 375">
                <a:extLst>
                  <a:ext uri="{FF2B5EF4-FFF2-40B4-BE49-F238E27FC236}">
                    <a16:creationId xmlns:a16="http://schemas.microsoft.com/office/drawing/2014/main" id="{72C04BA7-A0B6-9977-98B4-3BC1EE234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2472"/>
                <a:ext cx="25" cy="22"/>
              </a:xfrm>
              <a:custGeom>
                <a:avLst/>
                <a:gdLst>
                  <a:gd name="T0" fmla="*/ 2 w 10"/>
                  <a:gd name="T1" fmla="*/ 8 h 8"/>
                  <a:gd name="T2" fmla="*/ 4 w 10"/>
                  <a:gd name="T3" fmla="*/ 8 h 8"/>
                  <a:gd name="T4" fmla="*/ 8 w 10"/>
                  <a:gd name="T5" fmla="*/ 7 h 8"/>
                  <a:gd name="T6" fmla="*/ 10 w 10"/>
                  <a:gd name="T7" fmla="*/ 3 h 8"/>
                  <a:gd name="T8" fmla="*/ 10 w 10"/>
                  <a:gd name="T9" fmla="*/ 3 h 8"/>
                  <a:gd name="T10" fmla="*/ 9 w 10"/>
                  <a:gd name="T11" fmla="*/ 0 h 8"/>
                  <a:gd name="T12" fmla="*/ 6 w 10"/>
                  <a:gd name="T13" fmla="*/ 0 h 8"/>
                  <a:gd name="T14" fmla="*/ 2 w 10"/>
                  <a:gd name="T15" fmla="*/ 0 h 8"/>
                  <a:gd name="T16" fmla="*/ 0 w 10"/>
                  <a:gd name="T17" fmla="*/ 2 h 8"/>
                  <a:gd name="T18" fmla="*/ 1 w 10"/>
                  <a:gd name="T19" fmla="*/ 4 h 8"/>
                  <a:gd name="T20" fmla="*/ 4 w 10"/>
                  <a:gd name="T21" fmla="*/ 3 h 8"/>
                  <a:gd name="T22" fmla="*/ 6 w 10"/>
                  <a:gd name="T23" fmla="*/ 3 h 8"/>
                  <a:gd name="T24" fmla="*/ 7 w 10"/>
                  <a:gd name="T25" fmla="*/ 3 h 8"/>
                  <a:gd name="T26" fmla="*/ 7 w 10"/>
                  <a:gd name="T27" fmla="*/ 3 h 8"/>
                  <a:gd name="T28" fmla="*/ 7 w 10"/>
                  <a:gd name="T29" fmla="*/ 3 h 8"/>
                  <a:gd name="T30" fmla="*/ 6 w 10"/>
                  <a:gd name="T31" fmla="*/ 4 h 8"/>
                  <a:gd name="T32" fmla="*/ 4 w 10"/>
                  <a:gd name="T33" fmla="*/ 5 h 8"/>
                  <a:gd name="T34" fmla="*/ 4 w 10"/>
                  <a:gd name="T35" fmla="*/ 5 h 8"/>
                  <a:gd name="T36" fmla="*/ 2 w 10"/>
                  <a:gd name="T3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3" y="8"/>
                      <a:pt x="3" y="8"/>
                      <a:pt x="4" y="8"/>
                    </a:cubicBezTo>
                    <a:cubicBezTo>
                      <a:pt x="5" y="8"/>
                      <a:pt x="7" y="8"/>
                      <a:pt x="8" y="7"/>
                    </a:cubicBezTo>
                    <a:cubicBezTo>
                      <a:pt x="9" y="6"/>
                      <a:pt x="10" y="5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2" y="8"/>
                      <a:pt x="2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8" name="Freeform 376">
                <a:extLst>
                  <a:ext uri="{FF2B5EF4-FFF2-40B4-BE49-F238E27FC236}">
                    <a16:creationId xmlns:a16="http://schemas.microsoft.com/office/drawing/2014/main" id="{3F768059-FBAF-5DB0-40CC-D0094A676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2430"/>
                <a:ext cx="10" cy="16"/>
              </a:xfrm>
              <a:custGeom>
                <a:avLst/>
                <a:gdLst>
                  <a:gd name="T0" fmla="*/ 0 w 4"/>
                  <a:gd name="T1" fmla="*/ 1 h 6"/>
                  <a:gd name="T2" fmla="*/ 1 w 4"/>
                  <a:gd name="T3" fmla="*/ 6 h 6"/>
                  <a:gd name="T4" fmla="*/ 4 w 4"/>
                  <a:gd name="T5" fmla="*/ 5 h 6"/>
                  <a:gd name="T6" fmla="*/ 2 w 4"/>
                  <a:gd name="T7" fmla="*/ 0 h 6"/>
                  <a:gd name="T8" fmla="*/ 0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1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2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99" name="Freeform 377">
                <a:extLst>
                  <a:ext uri="{FF2B5EF4-FFF2-40B4-BE49-F238E27FC236}">
                    <a16:creationId xmlns:a16="http://schemas.microsoft.com/office/drawing/2014/main" id="{054D0E79-653A-6E22-B97F-F30F8A4E6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2459"/>
                <a:ext cx="8" cy="1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3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0" name="Freeform 378">
                <a:extLst>
                  <a:ext uri="{FF2B5EF4-FFF2-40B4-BE49-F238E27FC236}">
                    <a16:creationId xmlns:a16="http://schemas.microsoft.com/office/drawing/2014/main" id="{93A62923-7D9D-EAB5-89BE-CF82190EE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7" y="2512"/>
                <a:ext cx="20" cy="11"/>
              </a:xfrm>
              <a:custGeom>
                <a:avLst/>
                <a:gdLst>
                  <a:gd name="T0" fmla="*/ 0 w 8"/>
                  <a:gd name="T1" fmla="*/ 3 h 4"/>
                  <a:gd name="T2" fmla="*/ 5 w 8"/>
                  <a:gd name="T3" fmla="*/ 4 h 4"/>
                  <a:gd name="T4" fmla="*/ 8 w 8"/>
                  <a:gd name="T5" fmla="*/ 3 h 4"/>
                  <a:gd name="T6" fmla="*/ 8 w 8"/>
                  <a:gd name="T7" fmla="*/ 0 h 4"/>
                  <a:gd name="T8" fmla="*/ 5 w 8"/>
                  <a:gd name="T9" fmla="*/ 1 h 4"/>
                  <a:gd name="T10" fmla="*/ 1 w 8"/>
                  <a:gd name="T11" fmla="*/ 0 h 4"/>
                  <a:gd name="T12" fmla="*/ 0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1" y="3"/>
                      <a:pt x="3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1" name="Freeform 379">
                <a:extLst>
                  <a:ext uri="{FF2B5EF4-FFF2-40B4-BE49-F238E27FC236}">
                    <a16:creationId xmlns:a16="http://schemas.microsoft.com/office/drawing/2014/main" id="{B4685859-FBAA-FF61-6964-291B9A898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2" y="2598"/>
                <a:ext cx="20" cy="24"/>
              </a:xfrm>
              <a:custGeom>
                <a:avLst/>
                <a:gdLst>
                  <a:gd name="T0" fmla="*/ 7 w 8"/>
                  <a:gd name="T1" fmla="*/ 9 h 9"/>
                  <a:gd name="T2" fmla="*/ 8 w 8"/>
                  <a:gd name="T3" fmla="*/ 6 h 9"/>
                  <a:gd name="T4" fmla="*/ 6 w 8"/>
                  <a:gd name="T5" fmla="*/ 1 h 9"/>
                  <a:gd name="T6" fmla="*/ 5 w 8"/>
                  <a:gd name="T7" fmla="*/ 0 h 9"/>
                  <a:gd name="T8" fmla="*/ 4 w 8"/>
                  <a:gd name="T9" fmla="*/ 1 h 9"/>
                  <a:gd name="T10" fmla="*/ 2 w 8"/>
                  <a:gd name="T11" fmla="*/ 3 h 9"/>
                  <a:gd name="T12" fmla="*/ 1 w 8"/>
                  <a:gd name="T13" fmla="*/ 5 h 9"/>
                  <a:gd name="T14" fmla="*/ 0 w 8"/>
                  <a:gd name="T15" fmla="*/ 6 h 9"/>
                  <a:gd name="T16" fmla="*/ 3 w 8"/>
                  <a:gd name="T17" fmla="*/ 7 h 9"/>
                  <a:gd name="T18" fmla="*/ 3 w 8"/>
                  <a:gd name="T19" fmla="*/ 7 h 9"/>
                  <a:gd name="T20" fmla="*/ 3 w 8"/>
                  <a:gd name="T21" fmla="*/ 7 h 9"/>
                  <a:gd name="T22" fmla="*/ 3 w 8"/>
                  <a:gd name="T23" fmla="*/ 7 h 9"/>
                  <a:gd name="T24" fmla="*/ 3 w 8"/>
                  <a:gd name="T25" fmla="*/ 7 h 9"/>
                  <a:gd name="T26" fmla="*/ 3 w 8"/>
                  <a:gd name="T27" fmla="*/ 7 h 9"/>
                  <a:gd name="T28" fmla="*/ 4 w 8"/>
                  <a:gd name="T29" fmla="*/ 5 h 9"/>
                  <a:gd name="T30" fmla="*/ 6 w 8"/>
                  <a:gd name="T31" fmla="*/ 3 h 9"/>
                  <a:gd name="T32" fmla="*/ 5 w 8"/>
                  <a:gd name="T33" fmla="*/ 2 h 9"/>
                  <a:gd name="T34" fmla="*/ 4 w 8"/>
                  <a:gd name="T35" fmla="*/ 3 h 9"/>
                  <a:gd name="T36" fmla="*/ 5 w 8"/>
                  <a:gd name="T37" fmla="*/ 6 h 9"/>
                  <a:gd name="T38" fmla="*/ 5 w 8"/>
                  <a:gd name="T39" fmla="*/ 7 h 9"/>
                  <a:gd name="T40" fmla="*/ 7 w 8"/>
                  <a:gd name="T4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7" y="9"/>
                    </a:moveTo>
                    <a:cubicBezTo>
                      <a:pt x="8" y="8"/>
                      <a:pt x="8" y="7"/>
                      <a:pt x="8" y="6"/>
                    </a:cubicBezTo>
                    <a:cubicBezTo>
                      <a:pt x="8" y="4"/>
                      <a:pt x="8" y="2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6"/>
                      <a:pt x="4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7" y="9"/>
                      <a:pt x="7" y="9"/>
                      <a:pt x="7" y="9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2" name="Freeform 380">
                <a:extLst>
                  <a:ext uri="{FF2B5EF4-FFF2-40B4-BE49-F238E27FC236}">
                    <a16:creationId xmlns:a16="http://schemas.microsoft.com/office/drawing/2014/main" id="{C80DCB21-3FCB-6AEA-CEA1-46AADED88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9" y="2571"/>
                <a:ext cx="15" cy="8"/>
              </a:xfrm>
              <a:custGeom>
                <a:avLst/>
                <a:gdLst>
                  <a:gd name="T0" fmla="*/ 0 w 6"/>
                  <a:gd name="T1" fmla="*/ 3 h 3"/>
                  <a:gd name="T2" fmla="*/ 2 w 6"/>
                  <a:gd name="T3" fmla="*/ 3 h 3"/>
                  <a:gd name="T4" fmla="*/ 5 w 6"/>
                  <a:gd name="T5" fmla="*/ 3 h 3"/>
                  <a:gd name="T6" fmla="*/ 6 w 6"/>
                  <a:gd name="T7" fmla="*/ 0 h 3"/>
                  <a:gd name="T8" fmla="*/ 2 w 6"/>
                  <a:gd name="T9" fmla="*/ 0 h 3"/>
                  <a:gd name="T10" fmla="*/ 0 w 6"/>
                  <a:gd name="T11" fmla="*/ 0 h 3"/>
                  <a:gd name="T12" fmla="*/ 0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3" name="Freeform 381">
                <a:extLst>
                  <a:ext uri="{FF2B5EF4-FFF2-40B4-BE49-F238E27FC236}">
                    <a16:creationId xmlns:a16="http://schemas.microsoft.com/office/drawing/2014/main" id="{A068866B-9100-04F1-41E3-B741F1B08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2" y="2499"/>
                <a:ext cx="17" cy="19"/>
              </a:xfrm>
              <a:custGeom>
                <a:avLst/>
                <a:gdLst>
                  <a:gd name="T0" fmla="*/ 4 w 7"/>
                  <a:gd name="T1" fmla="*/ 0 h 7"/>
                  <a:gd name="T2" fmla="*/ 5 w 7"/>
                  <a:gd name="T3" fmla="*/ 0 h 7"/>
                  <a:gd name="T4" fmla="*/ 4 w 7"/>
                  <a:gd name="T5" fmla="*/ 0 h 7"/>
                  <a:gd name="T6" fmla="*/ 4 w 7"/>
                  <a:gd name="T7" fmla="*/ 0 h 7"/>
                  <a:gd name="T8" fmla="*/ 5 w 7"/>
                  <a:gd name="T9" fmla="*/ 0 h 7"/>
                  <a:gd name="T10" fmla="*/ 4 w 7"/>
                  <a:gd name="T11" fmla="*/ 0 h 7"/>
                  <a:gd name="T12" fmla="*/ 4 w 7"/>
                  <a:gd name="T13" fmla="*/ 0 h 7"/>
                  <a:gd name="T14" fmla="*/ 3 w 7"/>
                  <a:gd name="T15" fmla="*/ 2 h 7"/>
                  <a:gd name="T16" fmla="*/ 0 w 7"/>
                  <a:gd name="T17" fmla="*/ 5 h 7"/>
                  <a:gd name="T18" fmla="*/ 2 w 7"/>
                  <a:gd name="T19" fmla="*/ 7 h 7"/>
                  <a:gd name="T20" fmla="*/ 5 w 7"/>
                  <a:gd name="T21" fmla="*/ 4 h 7"/>
                  <a:gd name="T22" fmla="*/ 7 w 7"/>
                  <a:gd name="T23" fmla="*/ 0 h 7"/>
                  <a:gd name="T24" fmla="*/ 6 w 7"/>
                  <a:gd name="T25" fmla="*/ 0 h 7"/>
                  <a:gd name="T26" fmla="*/ 7 w 7"/>
                  <a:gd name="T27" fmla="*/ 0 h 7"/>
                  <a:gd name="T28" fmla="*/ 7 w 7"/>
                  <a:gd name="T29" fmla="*/ 0 h 7"/>
                  <a:gd name="T30" fmla="*/ 6 w 7"/>
                  <a:gd name="T31" fmla="*/ 0 h 7"/>
                  <a:gd name="T32" fmla="*/ 7 w 7"/>
                  <a:gd name="T33" fmla="*/ 0 h 7"/>
                  <a:gd name="T34" fmla="*/ 7 w 7"/>
                  <a:gd name="T35" fmla="*/ 0 h 7"/>
                  <a:gd name="T36" fmla="*/ 4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4" y="5"/>
                      <a:pt x="5" y="4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4" name="Freeform 382">
                <a:extLst>
                  <a:ext uri="{FF2B5EF4-FFF2-40B4-BE49-F238E27FC236}">
                    <a16:creationId xmlns:a16="http://schemas.microsoft.com/office/drawing/2014/main" id="{D6C3145E-9F59-D2FF-9B51-F55CE75DA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7" y="2587"/>
                <a:ext cx="7" cy="13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3 w 3"/>
                  <a:gd name="T7" fmla="*/ 5 h 5"/>
                  <a:gd name="T8" fmla="*/ 3 w 3"/>
                  <a:gd name="T9" fmla="*/ 4 h 5"/>
                  <a:gd name="T10" fmla="*/ 3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5" name="Freeform 383">
                <a:extLst>
                  <a:ext uri="{FF2B5EF4-FFF2-40B4-BE49-F238E27FC236}">
                    <a16:creationId xmlns:a16="http://schemas.microsoft.com/office/drawing/2014/main" id="{FA5D431F-CA22-F8AE-1DE5-5A04A7DC2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" y="2798"/>
                <a:ext cx="28" cy="29"/>
              </a:xfrm>
              <a:custGeom>
                <a:avLst/>
                <a:gdLst>
                  <a:gd name="T0" fmla="*/ 2 w 11"/>
                  <a:gd name="T1" fmla="*/ 11 h 11"/>
                  <a:gd name="T2" fmla="*/ 3 w 11"/>
                  <a:gd name="T3" fmla="*/ 11 h 11"/>
                  <a:gd name="T4" fmla="*/ 8 w 11"/>
                  <a:gd name="T5" fmla="*/ 9 h 11"/>
                  <a:gd name="T6" fmla="*/ 10 w 11"/>
                  <a:gd name="T7" fmla="*/ 7 h 11"/>
                  <a:gd name="T8" fmla="*/ 11 w 11"/>
                  <a:gd name="T9" fmla="*/ 4 h 11"/>
                  <a:gd name="T10" fmla="*/ 11 w 11"/>
                  <a:gd name="T11" fmla="*/ 4 h 11"/>
                  <a:gd name="T12" fmla="*/ 10 w 11"/>
                  <a:gd name="T13" fmla="*/ 1 h 11"/>
                  <a:gd name="T14" fmla="*/ 7 w 11"/>
                  <a:gd name="T15" fmla="*/ 0 h 11"/>
                  <a:gd name="T16" fmla="*/ 0 w 11"/>
                  <a:gd name="T17" fmla="*/ 2 h 11"/>
                  <a:gd name="T18" fmla="*/ 1 w 11"/>
                  <a:gd name="T19" fmla="*/ 5 h 11"/>
                  <a:gd name="T20" fmla="*/ 7 w 11"/>
                  <a:gd name="T21" fmla="*/ 3 h 11"/>
                  <a:gd name="T22" fmla="*/ 8 w 11"/>
                  <a:gd name="T23" fmla="*/ 3 h 11"/>
                  <a:gd name="T24" fmla="*/ 8 w 11"/>
                  <a:gd name="T25" fmla="*/ 4 h 11"/>
                  <a:gd name="T26" fmla="*/ 8 w 11"/>
                  <a:gd name="T27" fmla="*/ 4 h 11"/>
                  <a:gd name="T28" fmla="*/ 8 w 11"/>
                  <a:gd name="T29" fmla="*/ 5 h 11"/>
                  <a:gd name="T30" fmla="*/ 6 w 11"/>
                  <a:gd name="T31" fmla="*/ 7 h 11"/>
                  <a:gd name="T32" fmla="*/ 3 w 11"/>
                  <a:gd name="T33" fmla="*/ 8 h 11"/>
                  <a:gd name="T34" fmla="*/ 3 w 11"/>
                  <a:gd name="T35" fmla="*/ 8 h 11"/>
                  <a:gd name="T36" fmla="*/ 2 w 11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1">
                    <a:moveTo>
                      <a:pt x="2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5" y="11"/>
                      <a:pt x="7" y="10"/>
                      <a:pt x="8" y="9"/>
                    </a:cubicBezTo>
                    <a:cubicBezTo>
                      <a:pt x="9" y="8"/>
                      <a:pt x="10" y="8"/>
                      <a:pt x="10" y="7"/>
                    </a:cubicBezTo>
                    <a:cubicBezTo>
                      <a:pt x="11" y="6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2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4" y="0"/>
                      <a:pt x="1" y="1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5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6" name="Freeform 384">
                <a:extLst>
                  <a:ext uri="{FF2B5EF4-FFF2-40B4-BE49-F238E27FC236}">
                    <a16:creationId xmlns:a16="http://schemas.microsoft.com/office/drawing/2014/main" id="{5C87921C-4F23-0173-BC9D-FF0A47D09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" y="2646"/>
                <a:ext cx="10" cy="16"/>
              </a:xfrm>
              <a:custGeom>
                <a:avLst/>
                <a:gdLst>
                  <a:gd name="T0" fmla="*/ 1 w 4"/>
                  <a:gd name="T1" fmla="*/ 6 h 6"/>
                  <a:gd name="T2" fmla="*/ 4 w 4"/>
                  <a:gd name="T3" fmla="*/ 2 h 6"/>
                  <a:gd name="T4" fmla="*/ 2 w 4"/>
                  <a:gd name="T5" fmla="*/ 0 h 6"/>
                  <a:gd name="T6" fmla="*/ 0 w 4"/>
                  <a:gd name="T7" fmla="*/ 3 h 6"/>
                  <a:gd name="T8" fmla="*/ 1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3" y="5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1" y="6"/>
                      <a:pt x="1" y="6"/>
                      <a:pt x="1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7" name="Freeform 385">
                <a:extLst>
                  <a:ext uri="{FF2B5EF4-FFF2-40B4-BE49-F238E27FC236}">
                    <a16:creationId xmlns:a16="http://schemas.microsoft.com/office/drawing/2014/main" id="{781471F5-240F-1FA2-F879-76C153AF4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9" y="2483"/>
                <a:ext cx="25" cy="29"/>
              </a:xfrm>
              <a:custGeom>
                <a:avLst/>
                <a:gdLst>
                  <a:gd name="T0" fmla="*/ 5 w 10"/>
                  <a:gd name="T1" fmla="*/ 1 h 11"/>
                  <a:gd name="T2" fmla="*/ 6 w 10"/>
                  <a:gd name="T3" fmla="*/ 4 h 11"/>
                  <a:gd name="T4" fmla="*/ 7 w 10"/>
                  <a:gd name="T5" fmla="*/ 8 h 11"/>
                  <a:gd name="T6" fmla="*/ 7 w 10"/>
                  <a:gd name="T7" fmla="*/ 8 h 11"/>
                  <a:gd name="T8" fmla="*/ 7 w 10"/>
                  <a:gd name="T9" fmla="*/ 8 h 11"/>
                  <a:gd name="T10" fmla="*/ 7 w 10"/>
                  <a:gd name="T11" fmla="*/ 8 h 11"/>
                  <a:gd name="T12" fmla="*/ 7 w 10"/>
                  <a:gd name="T13" fmla="*/ 8 h 11"/>
                  <a:gd name="T14" fmla="*/ 7 w 10"/>
                  <a:gd name="T15" fmla="*/ 8 h 11"/>
                  <a:gd name="T16" fmla="*/ 7 w 10"/>
                  <a:gd name="T17" fmla="*/ 8 h 11"/>
                  <a:gd name="T18" fmla="*/ 7 w 10"/>
                  <a:gd name="T19" fmla="*/ 8 h 11"/>
                  <a:gd name="T20" fmla="*/ 4 w 10"/>
                  <a:gd name="T21" fmla="*/ 6 h 11"/>
                  <a:gd name="T22" fmla="*/ 3 w 10"/>
                  <a:gd name="T23" fmla="*/ 5 h 11"/>
                  <a:gd name="T24" fmla="*/ 3 w 10"/>
                  <a:gd name="T25" fmla="*/ 5 h 11"/>
                  <a:gd name="T26" fmla="*/ 3 w 10"/>
                  <a:gd name="T27" fmla="*/ 5 h 11"/>
                  <a:gd name="T28" fmla="*/ 3 w 10"/>
                  <a:gd name="T29" fmla="*/ 5 h 11"/>
                  <a:gd name="T30" fmla="*/ 3 w 10"/>
                  <a:gd name="T31" fmla="*/ 5 h 11"/>
                  <a:gd name="T32" fmla="*/ 3 w 10"/>
                  <a:gd name="T33" fmla="*/ 5 h 11"/>
                  <a:gd name="T34" fmla="*/ 3 w 10"/>
                  <a:gd name="T35" fmla="*/ 5 h 11"/>
                  <a:gd name="T36" fmla="*/ 0 w 10"/>
                  <a:gd name="T37" fmla="*/ 4 h 11"/>
                  <a:gd name="T38" fmla="*/ 0 w 10"/>
                  <a:gd name="T39" fmla="*/ 5 h 11"/>
                  <a:gd name="T40" fmla="*/ 1 w 10"/>
                  <a:gd name="T41" fmla="*/ 7 h 11"/>
                  <a:gd name="T42" fmla="*/ 3 w 10"/>
                  <a:gd name="T43" fmla="*/ 9 h 11"/>
                  <a:gd name="T44" fmla="*/ 7 w 10"/>
                  <a:gd name="T45" fmla="*/ 11 h 11"/>
                  <a:gd name="T46" fmla="*/ 9 w 10"/>
                  <a:gd name="T47" fmla="*/ 10 h 11"/>
                  <a:gd name="T48" fmla="*/ 10 w 10"/>
                  <a:gd name="T49" fmla="*/ 8 h 11"/>
                  <a:gd name="T50" fmla="*/ 9 w 10"/>
                  <a:gd name="T51" fmla="*/ 4 h 11"/>
                  <a:gd name="T52" fmla="*/ 8 w 10"/>
                  <a:gd name="T53" fmla="*/ 0 h 11"/>
                  <a:gd name="T54" fmla="*/ 5 w 10"/>
                  <a:gd name="T5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1">
                    <a:moveTo>
                      <a:pt x="5" y="1"/>
                    </a:moveTo>
                    <a:cubicBezTo>
                      <a:pt x="5" y="2"/>
                      <a:pt x="5" y="3"/>
                      <a:pt x="6" y="4"/>
                    </a:cubicBezTo>
                    <a:cubicBezTo>
                      <a:pt x="6" y="6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4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4" y="10"/>
                      <a:pt x="5" y="11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7"/>
                      <a:pt x="9" y="5"/>
                      <a:pt x="9" y="4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5" y="1"/>
                      <a:pt x="5" y="1"/>
                      <a:pt x="5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8" name="Freeform 386">
                <a:extLst>
                  <a:ext uri="{FF2B5EF4-FFF2-40B4-BE49-F238E27FC236}">
                    <a16:creationId xmlns:a16="http://schemas.microsoft.com/office/drawing/2014/main" id="{2F9C0E7D-96E7-B731-A428-DC94CC751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9" y="2680"/>
                <a:ext cx="13" cy="11"/>
              </a:xfrm>
              <a:custGeom>
                <a:avLst/>
                <a:gdLst>
                  <a:gd name="T0" fmla="*/ 0 w 5"/>
                  <a:gd name="T1" fmla="*/ 4 h 4"/>
                  <a:gd name="T2" fmla="*/ 1 w 5"/>
                  <a:gd name="T3" fmla="*/ 4 h 4"/>
                  <a:gd name="T4" fmla="*/ 5 w 5"/>
                  <a:gd name="T5" fmla="*/ 3 h 4"/>
                  <a:gd name="T6" fmla="*/ 4 w 5"/>
                  <a:gd name="T7" fmla="*/ 0 h 4"/>
                  <a:gd name="T8" fmla="*/ 1 w 5"/>
                  <a:gd name="T9" fmla="*/ 1 h 4"/>
                  <a:gd name="T10" fmla="*/ 1 w 5"/>
                  <a:gd name="T11" fmla="*/ 1 h 4"/>
                  <a:gd name="T12" fmla="*/ 0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09" name="Freeform 387">
                <a:extLst>
                  <a:ext uri="{FF2B5EF4-FFF2-40B4-BE49-F238E27FC236}">
                    <a16:creationId xmlns:a16="http://schemas.microsoft.com/office/drawing/2014/main" id="{3CC5DAF6-2570-2159-5328-EEC443A6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2691"/>
                <a:ext cx="15" cy="19"/>
              </a:xfrm>
              <a:custGeom>
                <a:avLst/>
                <a:gdLst>
                  <a:gd name="T0" fmla="*/ 1 w 6"/>
                  <a:gd name="T1" fmla="*/ 4 h 7"/>
                  <a:gd name="T2" fmla="*/ 3 w 6"/>
                  <a:gd name="T3" fmla="*/ 3 h 7"/>
                  <a:gd name="T4" fmla="*/ 3 w 6"/>
                  <a:gd name="T5" fmla="*/ 3 h 7"/>
                  <a:gd name="T6" fmla="*/ 3 w 6"/>
                  <a:gd name="T7" fmla="*/ 3 h 7"/>
                  <a:gd name="T8" fmla="*/ 3 w 6"/>
                  <a:gd name="T9" fmla="*/ 3 h 7"/>
                  <a:gd name="T10" fmla="*/ 3 w 6"/>
                  <a:gd name="T11" fmla="*/ 3 h 7"/>
                  <a:gd name="T12" fmla="*/ 3 w 6"/>
                  <a:gd name="T13" fmla="*/ 3 h 7"/>
                  <a:gd name="T14" fmla="*/ 3 w 6"/>
                  <a:gd name="T15" fmla="*/ 3 h 7"/>
                  <a:gd name="T16" fmla="*/ 3 w 6"/>
                  <a:gd name="T17" fmla="*/ 3 h 7"/>
                  <a:gd name="T18" fmla="*/ 3 w 6"/>
                  <a:gd name="T19" fmla="*/ 3 h 7"/>
                  <a:gd name="T20" fmla="*/ 3 w 6"/>
                  <a:gd name="T21" fmla="*/ 3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1 w 6"/>
                  <a:gd name="T31" fmla="*/ 4 h 7"/>
                  <a:gd name="T32" fmla="*/ 1 w 6"/>
                  <a:gd name="T33" fmla="*/ 7 h 7"/>
                  <a:gd name="T34" fmla="*/ 4 w 6"/>
                  <a:gd name="T35" fmla="*/ 6 h 7"/>
                  <a:gd name="T36" fmla="*/ 6 w 6"/>
                  <a:gd name="T37" fmla="*/ 3 h 7"/>
                  <a:gd name="T38" fmla="*/ 5 w 6"/>
                  <a:gd name="T39" fmla="*/ 1 h 7"/>
                  <a:gd name="T40" fmla="*/ 3 w 6"/>
                  <a:gd name="T41" fmla="*/ 0 h 7"/>
                  <a:gd name="T42" fmla="*/ 0 w 6"/>
                  <a:gd name="T43" fmla="*/ 1 h 7"/>
                  <a:gd name="T44" fmla="*/ 1 w 6"/>
                  <a:gd name="T4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7">
                    <a:moveTo>
                      <a:pt x="1" y="4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0" name="Freeform 388">
                <a:extLst>
                  <a:ext uri="{FF2B5EF4-FFF2-40B4-BE49-F238E27FC236}">
                    <a16:creationId xmlns:a16="http://schemas.microsoft.com/office/drawing/2014/main" id="{5C2DB6AF-14A9-CE91-7BC3-C135A2E45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4" y="2771"/>
                <a:ext cx="13" cy="16"/>
              </a:xfrm>
              <a:custGeom>
                <a:avLst/>
                <a:gdLst>
                  <a:gd name="T0" fmla="*/ 3 w 5"/>
                  <a:gd name="T1" fmla="*/ 6 h 6"/>
                  <a:gd name="T2" fmla="*/ 5 w 5"/>
                  <a:gd name="T3" fmla="*/ 2 h 6"/>
                  <a:gd name="T4" fmla="*/ 2 w 5"/>
                  <a:gd name="T5" fmla="*/ 0 h 6"/>
                  <a:gd name="T6" fmla="*/ 0 w 5"/>
                  <a:gd name="T7" fmla="*/ 5 h 6"/>
                  <a:gd name="T8" fmla="*/ 3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3" y="5"/>
                      <a:pt x="4" y="4"/>
                      <a:pt x="5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1" name="Freeform 389">
                <a:extLst>
                  <a:ext uri="{FF2B5EF4-FFF2-40B4-BE49-F238E27FC236}">
                    <a16:creationId xmlns:a16="http://schemas.microsoft.com/office/drawing/2014/main" id="{A0BFC08F-045E-5AF4-E0C2-E859B610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7" y="2784"/>
                <a:ext cx="22" cy="22"/>
              </a:xfrm>
              <a:custGeom>
                <a:avLst/>
                <a:gdLst>
                  <a:gd name="T0" fmla="*/ 0 w 9"/>
                  <a:gd name="T1" fmla="*/ 4 h 8"/>
                  <a:gd name="T2" fmla="*/ 1 w 9"/>
                  <a:gd name="T3" fmla="*/ 4 h 8"/>
                  <a:gd name="T4" fmla="*/ 3 w 9"/>
                  <a:gd name="T5" fmla="*/ 3 h 8"/>
                  <a:gd name="T6" fmla="*/ 5 w 9"/>
                  <a:gd name="T7" fmla="*/ 3 h 8"/>
                  <a:gd name="T8" fmla="*/ 6 w 9"/>
                  <a:gd name="T9" fmla="*/ 3 h 8"/>
                  <a:gd name="T10" fmla="*/ 6 w 9"/>
                  <a:gd name="T11" fmla="*/ 3 h 8"/>
                  <a:gd name="T12" fmla="*/ 6 w 9"/>
                  <a:gd name="T13" fmla="*/ 3 h 8"/>
                  <a:gd name="T14" fmla="*/ 6 w 9"/>
                  <a:gd name="T15" fmla="*/ 3 h 8"/>
                  <a:gd name="T16" fmla="*/ 6 w 9"/>
                  <a:gd name="T17" fmla="*/ 3 h 8"/>
                  <a:gd name="T18" fmla="*/ 6 w 9"/>
                  <a:gd name="T19" fmla="*/ 3 h 8"/>
                  <a:gd name="T20" fmla="*/ 6 w 9"/>
                  <a:gd name="T21" fmla="*/ 3 h 8"/>
                  <a:gd name="T22" fmla="*/ 6 w 9"/>
                  <a:gd name="T23" fmla="*/ 3 h 8"/>
                  <a:gd name="T24" fmla="*/ 6 w 9"/>
                  <a:gd name="T25" fmla="*/ 3 h 8"/>
                  <a:gd name="T26" fmla="*/ 6 w 9"/>
                  <a:gd name="T27" fmla="*/ 3 h 8"/>
                  <a:gd name="T28" fmla="*/ 6 w 9"/>
                  <a:gd name="T29" fmla="*/ 3 h 8"/>
                  <a:gd name="T30" fmla="*/ 6 w 9"/>
                  <a:gd name="T31" fmla="*/ 3 h 8"/>
                  <a:gd name="T32" fmla="*/ 6 w 9"/>
                  <a:gd name="T33" fmla="*/ 3 h 8"/>
                  <a:gd name="T34" fmla="*/ 6 w 9"/>
                  <a:gd name="T35" fmla="*/ 3 h 8"/>
                  <a:gd name="T36" fmla="*/ 6 w 9"/>
                  <a:gd name="T37" fmla="*/ 3 h 8"/>
                  <a:gd name="T38" fmla="*/ 6 w 9"/>
                  <a:gd name="T39" fmla="*/ 3 h 8"/>
                  <a:gd name="T40" fmla="*/ 6 w 9"/>
                  <a:gd name="T41" fmla="*/ 3 h 8"/>
                  <a:gd name="T42" fmla="*/ 6 w 9"/>
                  <a:gd name="T43" fmla="*/ 3 h 8"/>
                  <a:gd name="T44" fmla="*/ 6 w 9"/>
                  <a:gd name="T45" fmla="*/ 3 h 8"/>
                  <a:gd name="T46" fmla="*/ 6 w 9"/>
                  <a:gd name="T47" fmla="*/ 3 h 8"/>
                  <a:gd name="T48" fmla="*/ 6 w 9"/>
                  <a:gd name="T49" fmla="*/ 3 h 8"/>
                  <a:gd name="T50" fmla="*/ 6 w 9"/>
                  <a:gd name="T51" fmla="*/ 3 h 8"/>
                  <a:gd name="T52" fmla="*/ 6 w 9"/>
                  <a:gd name="T53" fmla="*/ 3 h 8"/>
                  <a:gd name="T54" fmla="*/ 5 w 9"/>
                  <a:gd name="T55" fmla="*/ 3 h 8"/>
                  <a:gd name="T56" fmla="*/ 4 w 9"/>
                  <a:gd name="T57" fmla="*/ 4 h 8"/>
                  <a:gd name="T58" fmla="*/ 1 w 9"/>
                  <a:gd name="T59" fmla="*/ 5 h 8"/>
                  <a:gd name="T60" fmla="*/ 2 w 9"/>
                  <a:gd name="T61" fmla="*/ 8 h 8"/>
                  <a:gd name="T62" fmla="*/ 6 w 9"/>
                  <a:gd name="T63" fmla="*/ 7 h 8"/>
                  <a:gd name="T64" fmla="*/ 7 w 9"/>
                  <a:gd name="T65" fmla="*/ 5 h 8"/>
                  <a:gd name="T66" fmla="*/ 9 w 9"/>
                  <a:gd name="T67" fmla="*/ 3 h 8"/>
                  <a:gd name="T68" fmla="*/ 8 w 9"/>
                  <a:gd name="T69" fmla="*/ 2 h 8"/>
                  <a:gd name="T70" fmla="*/ 7 w 9"/>
                  <a:gd name="T71" fmla="*/ 0 h 8"/>
                  <a:gd name="T72" fmla="*/ 5 w 9"/>
                  <a:gd name="T73" fmla="*/ 0 h 8"/>
                  <a:gd name="T74" fmla="*/ 3 w 9"/>
                  <a:gd name="T75" fmla="*/ 0 h 8"/>
                  <a:gd name="T76" fmla="*/ 1 w 9"/>
                  <a:gd name="T77" fmla="*/ 1 h 8"/>
                  <a:gd name="T78" fmla="*/ 1 w 9"/>
                  <a:gd name="T79" fmla="*/ 1 h 8"/>
                  <a:gd name="T80" fmla="*/ 0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6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8" y="5"/>
                      <a:pt x="9" y="4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2" name="Freeform 390">
                <a:extLst>
                  <a:ext uri="{FF2B5EF4-FFF2-40B4-BE49-F238E27FC236}">
                    <a16:creationId xmlns:a16="http://schemas.microsoft.com/office/drawing/2014/main" id="{6D25E629-CBB8-B4A5-2411-15BF2E762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752"/>
                <a:ext cx="10" cy="11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3" name="Freeform 391">
                <a:extLst>
                  <a:ext uri="{FF2B5EF4-FFF2-40B4-BE49-F238E27FC236}">
                    <a16:creationId xmlns:a16="http://schemas.microsoft.com/office/drawing/2014/main" id="{2282C97E-8A1D-FB61-3415-F203620AC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835"/>
                <a:ext cx="25" cy="21"/>
              </a:xfrm>
              <a:custGeom>
                <a:avLst/>
                <a:gdLst>
                  <a:gd name="T0" fmla="*/ 2 w 10"/>
                  <a:gd name="T1" fmla="*/ 8 h 8"/>
                  <a:gd name="T2" fmla="*/ 6 w 10"/>
                  <a:gd name="T3" fmla="*/ 7 h 8"/>
                  <a:gd name="T4" fmla="*/ 9 w 10"/>
                  <a:gd name="T5" fmla="*/ 7 h 8"/>
                  <a:gd name="T6" fmla="*/ 10 w 10"/>
                  <a:gd name="T7" fmla="*/ 6 h 8"/>
                  <a:gd name="T8" fmla="*/ 10 w 10"/>
                  <a:gd name="T9" fmla="*/ 4 h 8"/>
                  <a:gd name="T10" fmla="*/ 10 w 10"/>
                  <a:gd name="T11" fmla="*/ 3 h 8"/>
                  <a:gd name="T12" fmla="*/ 8 w 10"/>
                  <a:gd name="T13" fmla="*/ 1 h 8"/>
                  <a:gd name="T14" fmla="*/ 5 w 10"/>
                  <a:gd name="T15" fmla="*/ 0 h 8"/>
                  <a:gd name="T16" fmla="*/ 0 w 10"/>
                  <a:gd name="T17" fmla="*/ 1 h 8"/>
                  <a:gd name="T18" fmla="*/ 0 w 10"/>
                  <a:gd name="T19" fmla="*/ 4 h 8"/>
                  <a:gd name="T20" fmla="*/ 5 w 10"/>
                  <a:gd name="T21" fmla="*/ 3 h 8"/>
                  <a:gd name="T22" fmla="*/ 7 w 10"/>
                  <a:gd name="T23" fmla="*/ 4 h 8"/>
                  <a:gd name="T24" fmla="*/ 7 w 10"/>
                  <a:gd name="T25" fmla="*/ 4 h 8"/>
                  <a:gd name="T26" fmla="*/ 7 w 10"/>
                  <a:gd name="T27" fmla="*/ 4 h 8"/>
                  <a:gd name="T28" fmla="*/ 7 w 10"/>
                  <a:gd name="T29" fmla="*/ 4 h 8"/>
                  <a:gd name="T30" fmla="*/ 7 w 10"/>
                  <a:gd name="T31" fmla="*/ 4 h 8"/>
                  <a:gd name="T32" fmla="*/ 7 w 10"/>
                  <a:gd name="T33" fmla="*/ 4 h 8"/>
                  <a:gd name="T34" fmla="*/ 7 w 10"/>
                  <a:gd name="T35" fmla="*/ 4 h 8"/>
                  <a:gd name="T36" fmla="*/ 7 w 10"/>
                  <a:gd name="T37" fmla="*/ 4 h 8"/>
                  <a:gd name="T38" fmla="*/ 7 w 10"/>
                  <a:gd name="T39" fmla="*/ 4 h 8"/>
                  <a:gd name="T40" fmla="*/ 7 w 10"/>
                  <a:gd name="T41" fmla="*/ 4 h 8"/>
                  <a:gd name="T42" fmla="*/ 7 w 10"/>
                  <a:gd name="T43" fmla="*/ 4 h 8"/>
                  <a:gd name="T44" fmla="*/ 7 w 10"/>
                  <a:gd name="T45" fmla="*/ 4 h 8"/>
                  <a:gd name="T46" fmla="*/ 7 w 10"/>
                  <a:gd name="T47" fmla="*/ 4 h 8"/>
                  <a:gd name="T48" fmla="*/ 7 w 10"/>
                  <a:gd name="T49" fmla="*/ 4 h 8"/>
                  <a:gd name="T50" fmla="*/ 4 w 10"/>
                  <a:gd name="T51" fmla="*/ 5 h 8"/>
                  <a:gd name="T52" fmla="*/ 2 w 10"/>
                  <a:gd name="T53" fmla="*/ 5 h 8"/>
                  <a:gd name="T54" fmla="*/ 2 w 10"/>
                  <a:gd name="T5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3" y="8"/>
                      <a:pt x="5" y="8"/>
                      <a:pt x="6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3" y="3"/>
                      <a:pt x="5" y="3"/>
                    </a:cubicBezTo>
                    <a:cubicBezTo>
                      <a:pt x="5" y="3"/>
                      <a:pt x="6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8"/>
                      <a:pt x="2" y="8"/>
                      <a:pt x="2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4" name="Freeform 392">
                <a:extLst>
                  <a:ext uri="{FF2B5EF4-FFF2-40B4-BE49-F238E27FC236}">
                    <a16:creationId xmlns:a16="http://schemas.microsoft.com/office/drawing/2014/main" id="{445C7977-B6CE-1335-B21A-3AF48CB2B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" y="2859"/>
                <a:ext cx="28" cy="27"/>
              </a:xfrm>
              <a:custGeom>
                <a:avLst/>
                <a:gdLst>
                  <a:gd name="T0" fmla="*/ 7 w 11"/>
                  <a:gd name="T1" fmla="*/ 0 h 10"/>
                  <a:gd name="T2" fmla="*/ 3 w 11"/>
                  <a:gd name="T3" fmla="*/ 1 h 10"/>
                  <a:gd name="T4" fmla="*/ 1 w 11"/>
                  <a:gd name="T5" fmla="*/ 2 h 10"/>
                  <a:gd name="T6" fmla="*/ 0 w 11"/>
                  <a:gd name="T7" fmla="*/ 5 h 10"/>
                  <a:gd name="T8" fmla="*/ 0 w 11"/>
                  <a:gd name="T9" fmla="*/ 5 h 10"/>
                  <a:gd name="T10" fmla="*/ 1 w 11"/>
                  <a:gd name="T11" fmla="*/ 8 h 10"/>
                  <a:gd name="T12" fmla="*/ 4 w 11"/>
                  <a:gd name="T13" fmla="*/ 10 h 10"/>
                  <a:gd name="T14" fmla="*/ 8 w 11"/>
                  <a:gd name="T15" fmla="*/ 8 h 10"/>
                  <a:gd name="T16" fmla="*/ 11 w 11"/>
                  <a:gd name="T17" fmla="*/ 6 h 10"/>
                  <a:gd name="T18" fmla="*/ 8 w 11"/>
                  <a:gd name="T19" fmla="*/ 4 h 10"/>
                  <a:gd name="T20" fmla="*/ 6 w 11"/>
                  <a:gd name="T21" fmla="*/ 6 h 10"/>
                  <a:gd name="T22" fmla="*/ 4 w 11"/>
                  <a:gd name="T23" fmla="*/ 7 h 10"/>
                  <a:gd name="T24" fmla="*/ 3 w 11"/>
                  <a:gd name="T25" fmla="*/ 6 h 10"/>
                  <a:gd name="T26" fmla="*/ 3 w 11"/>
                  <a:gd name="T27" fmla="*/ 5 h 10"/>
                  <a:gd name="T28" fmla="*/ 3 w 11"/>
                  <a:gd name="T29" fmla="*/ 5 h 10"/>
                  <a:gd name="T30" fmla="*/ 3 w 11"/>
                  <a:gd name="T31" fmla="*/ 4 h 10"/>
                  <a:gd name="T32" fmla="*/ 5 w 11"/>
                  <a:gd name="T33" fmla="*/ 3 h 10"/>
                  <a:gd name="T34" fmla="*/ 8 w 11"/>
                  <a:gd name="T35" fmla="*/ 2 h 10"/>
                  <a:gd name="T36" fmla="*/ 7 w 11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2" y="9"/>
                      <a:pt x="3" y="10"/>
                      <a:pt x="4" y="10"/>
                    </a:cubicBezTo>
                    <a:cubicBezTo>
                      <a:pt x="5" y="10"/>
                      <a:pt x="6" y="9"/>
                      <a:pt x="8" y="8"/>
                    </a:cubicBezTo>
                    <a:cubicBezTo>
                      <a:pt x="9" y="8"/>
                      <a:pt x="10" y="7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5"/>
                      <a:pt x="6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5" name="Freeform 393">
                <a:extLst>
                  <a:ext uri="{FF2B5EF4-FFF2-40B4-BE49-F238E27FC236}">
                    <a16:creationId xmlns:a16="http://schemas.microsoft.com/office/drawing/2014/main" id="{6B071E1D-FA6A-E24B-AB32-008612EF3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2896"/>
                <a:ext cx="15" cy="16"/>
              </a:xfrm>
              <a:custGeom>
                <a:avLst/>
                <a:gdLst>
                  <a:gd name="T0" fmla="*/ 3 w 6"/>
                  <a:gd name="T1" fmla="*/ 6 h 6"/>
                  <a:gd name="T2" fmla="*/ 6 w 6"/>
                  <a:gd name="T3" fmla="*/ 2 h 6"/>
                  <a:gd name="T4" fmla="*/ 5 w 6"/>
                  <a:gd name="T5" fmla="*/ 0 h 6"/>
                  <a:gd name="T6" fmla="*/ 0 w 6"/>
                  <a:gd name="T7" fmla="*/ 6 h 6"/>
                  <a:gd name="T8" fmla="*/ 3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5"/>
                      <a:pt x="5" y="3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6" name="Freeform 394">
                <a:extLst>
                  <a:ext uri="{FF2B5EF4-FFF2-40B4-BE49-F238E27FC236}">
                    <a16:creationId xmlns:a16="http://schemas.microsoft.com/office/drawing/2014/main" id="{2A86B8DC-AEF7-F7B3-9D4C-DC0F2359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" y="3000"/>
                <a:ext cx="20" cy="24"/>
              </a:xfrm>
              <a:custGeom>
                <a:avLst/>
                <a:gdLst>
                  <a:gd name="T0" fmla="*/ 0 w 8"/>
                  <a:gd name="T1" fmla="*/ 3 h 9"/>
                  <a:gd name="T2" fmla="*/ 3 w 8"/>
                  <a:gd name="T3" fmla="*/ 4 h 9"/>
                  <a:gd name="T4" fmla="*/ 4 w 8"/>
                  <a:gd name="T5" fmla="*/ 4 h 9"/>
                  <a:gd name="T6" fmla="*/ 4 w 8"/>
                  <a:gd name="T7" fmla="*/ 4 h 9"/>
                  <a:gd name="T8" fmla="*/ 4 w 8"/>
                  <a:gd name="T9" fmla="*/ 4 h 9"/>
                  <a:gd name="T10" fmla="*/ 4 w 8"/>
                  <a:gd name="T11" fmla="*/ 4 h 9"/>
                  <a:gd name="T12" fmla="*/ 4 w 8"/>
                  <a:gd name="T13" fmla="*/ 4 h 9"/>
                  <a:gd name="T14" fmla="*/ 4 w 8"/>
                  <a:gd name="T15" fmla="*/ 5 h 9"/>
                  <a:gd name="T16" fmla="*/ 2 w 8"/>
                  <a:gd name="T17" fmla="*/ 6 h 9"/>
                  <a:gd name="T18" fmla="*/ 1 w 8"/>
                  <a:gd name="T19" fmla="*/ 6 h 9"/>
                  <a:gd name="T20" fmla="*/ 0 w 8"/>
                  <a:gd name="T21" fmla="*/ 9 h 9"/>
                  <a:gd name="T22" fmla="*/ 2 w 8"/>
                  <a:gd name="T23" fmla="*/ 9 h 9"/>
                  <a:gd name="T24" fmla="*/ 5 w 8"/>
                  <a:gd name="T25" fmla="*/ 8 h 9"/>
                  <a:gd name="T26" fmla="*/ 7 w 8"/>
                  <a:gd name="T27" fmla="*/ 5 h 9"/>
                  <a:gd name="T28" fmla="*/ 7 w 8"/>
                  <a:gd name="T29" fmla="*/ 4 h 9"/>
                  <a:gd name="T30" fmla="*/ 7 w 8"/>
                  <a:gd name="T31" fmla="*/ 4 h 9"/>
                  <a:gd name="T32" fmla="*/ 7 w 8"/>
                  <a:gd name="T33" fmla="*/ 4 h 9"/>
                  <a:gd name="T34" fmla="*/ 6 w 8"/>
                  <a:gd name="T35" fmla="*/ 2 h 9"/>
                  <a:gd name="T36" fmla="*/ 3 w 8"/>
                  <a:gd name="T37" fmla="*/ 0 h 9"/>
                  <a:gd name="T38" fmla="*/ 1 w 8"/>
                  <a:gd name="T39" fmla="*/ 0 h 9"/>
                  <a:gd name="T40" fmla="*/ 0 w 8"/>
                  <a:gd name="T4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3"/>
                      <a:pt x="2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7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7" name="Freeform 395">
                <a:extLst>
                  <a:ext uri="{FF2B5EF4-FFF2-40B4-BE49-F238E27FC236}">
                    <a16:creationId xmlns:a16="http://schemas.microsoft.com/office/drawing/2014/main" id="{D1CD1F4D-B224-9AC0-8202-D7AB6F8C2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3067"/>
                <a:ext cx="23" cy="24"/>
              </a:xfrm>
              <a:custGeom>
                <a:avLst/>
                <a:gdLst>
                  <a:gd name="T0" fmla="*/ 0 w 9"/>
                  <a:gd name="T1" fmla="*/ 8 h 9"/>
                  <a:gd name="T2" fmla="*/ 5 w 9"/>
                  <a:gd name="T3" fmla="*/ 9 h 9"/>
                  <a:gd name="T4" fmla="*/ 8 w 9"/>
                  <a:gd name="T5" fmla="*/ 9 h 9"/>
                  <a:gd name="T6" fmla="*/ 9 w 9"/>
                  <a:gd name="T7" fmla="*/ 8 h 9"/>
                  <a:gd name="T8" fmla="*/ 9 w 9"/>
                  <a:gd name="T9" fmla="*/ 8 h 9"/>
                  <a:gd name="T10" fmla="*/ 9 w 9"/>
                  <a:gd name="T11" fmla="*/ 7 h 9"/>
                  <a:gd name="T12" fmla="*/ 7 w 9"/>
                  <a:gd name="T13" fmla="*/ 2 h 9"/>
                  <a:gd name="T14" fmla="*/ 3 w 9"/>
                  <a:gd name="T15" fmla="*/ 0 h 9"/>
                  <a:gd name="T16" fmla="*/ 2 w 9"/>
                  <a:gd name="T17" fmla="*/ 3 h 9"/>
                  <a:gd name="T18" fmla="*/ 5 w 9"/>
                  <a:gd name="T19" fmla="*/ 4 h 9"/>
                  <a:gd name="T20" fmla="*/ 6 w 9"/>
                  <a:gd name="T21" fmla="*/ 7 h 9"/>
                  <a:gd name="T22" fmla="*/ 6 w 9"/>
                  <a:gd name="T23" fmla="*/ 7 h 9"/>
                  <a:gd name="T24" fmla="*/ 7 w 9"/>
                  <a:gd name="T25" fmla="*/ 7 h 9"/>
                  <a:gd name="T26" fmla="*/ 7 w 9"/>
                  <a:gd name="T27" fmla="*/ 6 h 9"/>
                  <a:gd name="T28" fmla="*/ 5 w 9"/>
                  <a:gd name="T29" fmla="*/ 6 h 9"/>
                  <a:gd name="T30" fmla="*/ 2 w 9"/>
                  <a:gd name="T31" fmla="*/ 5 h 9"/>
                  <a:gd name="T32" fmla="*/ 0 w 9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0" y="8"/>
                    </a:moveTo>
                    <a:cubicBezTo>
                      <a:pt x="2" y="9"/>
                      <a:pt x="4" y="9"/>
                      <a:pt x="5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8" y="4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8" name="Freeform 396">
                <a:extLst>
                  <a:ext uri="{FF2B5EF4-FFF2-40B4-BE49-F238E27FC236}">
                    <a16:creationId xmlns:a16="http://schemas.microsoft.com/office/drawing/2014/main" id="{452B3003-A9CB-3360-5F6A-27955F8AE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9" y="3062"/>
                <a:ext cx="18" cy="21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2 h 8"/>
                  <a:gd name="T4" fmla="*/ 5 w 7"/>
                  <a:gd name="T5" fmla="*/ 0 h 8"/>
                  <a:gd name="T6" fmla="*/ 0 w 7"/>
                  <a:gd name="T7" fmla="*/ 6 h 8"/>
                  <a:gd name="T8" fmla="*/ 2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4" y="6"/>
                      <a:pt x="5" y="4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19" name="Freeform 397">
                <a:extLst>
                  <a:ext uri="{FF2B5EF4-FFF2-40B4-BE49-F238E27FC236}">
                    <a16:creationId xmlns:a16="http://schemas.microsoft.com/office/drawing/2014/main" id="{E296B8AB-5864-7222-776B-995010AC4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2" y="3091"/>
                <a:ext cx="15" cy="13"/>
              </a:xfrm>
              <a:custGeom>
                <a:avLst/>
                <a:gdLst>
                  <a:gd name="T0" fmla="*/ 0 w 6"/>
                  <a:gd name="T1" fmla="*/ 5 h 5"/>
                  <a:gd name="T2" fmla="*/ 1 w 6"/>
                  <a:gd name="T3" fmla="*/ 5 h 5"/>
                  <a:gd name="T4" fmla="*/ 4 w 6"/>
                  <a:gd name="T5" fmla="*/ 4 h 5"/>
                  <a:gd name="T6" fmla="*/ 6 w 6"/>
                  <a:gd name="T7" fmla="*/ 2 h 5"/>
                  <a:gd name="T8" fmla="*/ 4 w 6"/>
                  <a:gd name="T9" fmla="*/ 0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0 w 6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0" name="Freeform 398">
                <a:extLst>
                  <a:ext uri="{FF2B5EF4-FFF2-40B4-BE49-F238E27FC236}">
                    <a16:creationId xmlns:a16="http://schemas.microsoft.com/office/drawing/2014/main" id="{045A40EF-7C8E-BD88-3E3B-A96468292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2" y="3070"/>
                <a:ext cx="10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1" name="Freeform 399">
                <a:extLst>
                  <a:ext uri="{FF2B5EF4-FFF2-40B4-BE49-F238E27FC236}">
                    <a16:creationId xmlns:a16="http://schemas.microsoft.com/office/drawing/2014/main" id="{78BA0944-E1F9-8590-178C-04F3749E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9" y="3168"/>
                <a:ext cx="28" cy="22"/>
              </a:xfrm>
              <a:custGeom>
                <a:avLst/>
                <a:gdLst>
                  <a:gd name="T0" fmla="*/ 0 w 11"/>
                  <a:gd name="T1" fmla="*/ 7 h 8"/>
                  <a:gd name="T2" fmla="*/ 2 w 11"/>
                  <a:gd name="T3" fmla="*/ 8 h 8"/>
                  <a:gd name="T4" fmla="*/ 4 w 11"/>
                  <a:gd name="T5" fmla="*/ 8 h 8"/>
                  <a:gd name="T6" fmla="*/ 8 w 11"/>
                  <a:gd name="T7" fmla="*/ 7 h 8"/>
                  <a:gd name="T8" fmla="*/ 9 w 11"/>
                  <a:gd name="T9" fmla="*/ 6 h 8"/>
                  <a:gd name="T10" fmla="*/ 11 w 11"/>
                  <a:gd name="T11" fmla="*/ 5 h 8"/>
                  <a:gd name="T12" fmla="*/ 11 w 11"/>
                  <a:gd name="T13" fmla="*/ 4 h 8"/>
                  <a:gd name="T14" fmla="*/ 10 w 11"/>
                  <a:gd name="T15" fmla="*/ 1 h 8"/>
                  <a:gd name="T16" fmla="*/ 7 w 11"/>
                  <a:gd name="T17" fmla="*/ 0 h 8"/>
                  <a:gd name="T18" fmla="*/ 3 w 11"/>
                  <a:gd name="T19" fmla="*/ 0 h 8"/>
                  <a:gd name="T20" fmla="*/ 2 w 11"/>
                  <a:gd name="T21" fmla="*/ 0 h 8"/>
                  <a:gd name="T22" fmla="*/ 2 w 11"/>
                  <a:gd name="T23" fmla="*/ 3 h 8"/>
                  <a:gd name="T24" fmla="*/ 3 w 11"/>
                  <a:gd name="T25" fmla="*/ 3 h 8"/>
                  <a:gd name="T26" fmla="*/ 7 w 11"/>
                  <a:gd name="T27" fmla="*/ 3 h 8"/>
                  <a:gd name="T28" fmla="*/ 8 w 11"/>
                  <a:gd name="T29" fmla="*/ 4 h 8"/>
                  <a:gd name="T30" fmla="*/ 8 w 11"/>
                  <a:gd name="T31" fmla="*/ 4 h 8"/>
                  <a:gd name="T32" fmla="*/ 8 w 11"/>
                  <a:gd name="T33" fmla="*/ 4 h 8"/>
                  <a:gd name="T34" fmla="*/ 8 w 11"/>
                  <a:gd name="T35" fmla="*/ 4 h 8"/>
                  <a:gd name="T36" fmla="*/ 8 w 11"/>
                  <a:gd name="T37" fmla="*/ 4 h 8"/>
                  <a:gd name="T38" fmla="*/ 8 w 11"/>
                  <a:gd name="T39" fmla="*/ 4 h 8"/>
                  <a:gd name="T40" fmla="*/ 8 w 11"/>
                  <a:gd name="T41" fmla="*/ 4 h 8"/>
                  <a:gd name="T42" fmla="*/ 8 w 11"/>
                  <a:gd name="T43" fmla="*/ 4 h 8"/>
                  <a:gd name="T44" fmla="*/ 8 w 11"/>
                  <a:gd name="T45" fmla="*/ 4 h 8"/>
                  <a:gd name="T46" fmla="*/ 8 w 11"/>
                  <a:gd name="T47" fmla="*/ 4 h 8"/>
                  <a:gd name="T48" fmla="*/ 8 w 11"/>
                  <a:gd name="T49" fmla="*/ 4 h 8"/>
                  <a:gd name="T50" fmla="*/ 8 w 11"/>
                  <a:gd name="T51" fmla="*/ 4 h 8"/>
                  <a:gd name="T52" fmla="*/ 8 w 11"/>
                  <a:gd name="T53" fmla="*/ 4 h 8"/>
                  <a:gd name="T54" fmla="*/ 6 w 11"/>
                  <a:gd name="T55" fmla="*/ 5 h 8"/>
                  <a:gd name="T56" fmla="*/ 4 w 11"/>
                  <a:gd name="T57" fmla="*/ 5 h 8"/>
                  <a:gd name="T58" fmla="*/ 3 w 11"/>
                  <a:gd name="T59" fmla="*/ 5 h 8"/>
                  <a:gd name="T60" fmla="*/ 3 w 11"/>
                  <a:gd name="T61" fmla="*/ 5 h 8"/>
                  <a:gd name="T62" fmla="*/ 3 w 11"/>
                  <a:gd name="T63" fmla="*/ 5 h 8"/>
                  <a:gd name="T64" fmla="*/ 3 w 11"/>
                  <a:gd name="T65" fmla="*/ 5 h 8"/>
                  <a:gd name="T66" fmla="*/ 3 w 11"/>
                  <a:gd name="T67" fmla="*/ 5 h 8"/>
                  <a:gd name="T68" fmla="*/ 3 w 11"/>
                  <a:gd name="T69" fmla="*/ 5 h 8"/>
                  <a:gd name="T70" fmla="*/ 3 w 11"/>
                  <a:gd name="T71" fmla="*/ 5 h 8"/>
                  <a:gd name="T72" fmla="*/ 0 w 11"/>
                  <a:gd name="T7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8">
                    <a:moveTo>
                      <a:pt x="0" y="7"/>
                    </a:moveTo>
                    <a:cubicBezTo>
                      <a:pt x="1" y="7"/>
                      <a:pt x="2" y="7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5" y="8"/>
                      <a:pt x="7" y="8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0" y="2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2" name="Freeform 400">
                <a:extLst>
                  <a:ext uri="{FF2B5EF4-FFF2-40B4-BE49-F238E27FC236}">
                    <a16:creationId xmlns:a16="http://schemas.microsoft.com/office/drawing/2014/main" id="{15578C62-476F-C108-05F6-E6566E032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3176"/>
                <a:ext cx="13" cy="16"/>
              </a:xfrm>
              <a:custGeom>
                <a:avLst/>
                <a:gdLst>
                  <a:gd name="T0" fmla="*/ 0 w 5"/>
                  <a:gd name="T1" fmla="*/ 1 h 6"/>
                  <a:gd name="T2" fmla="*/ 3 w 5"/>
                  <a:gd name="T3" fmla="*/ 6 h 6"/>
                  <a:gd name="T4" fmla="*/ 5 w 5"/>
                  <a:gd name="T5" fmla="*/ 5 h 6"/>
                  <a:gd name="T6" fmla="*/ 3 w 5"/>
                  <a:gd name="T7" fmla="*/ 0 h 6"/>
                  <a:gd name="T8" fmla="*/ 0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1" y="3"/>
                      <a:pt x="2" y="4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4" y="2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3" name="Freeform 401">
                <a:extLst>
                  <a:ext uri="{FF2B5EF4-FFF2-40B4-BE49-F238E27FC236}">
                    <a16:creationId xmlns:a16="http://schemas.microsoft.com/office/drawing/2014/main" id="{2D5A5A98-4697-3440-12F5-E0F3DCBD1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9" y="3288"/>
                <a:ext cx="25" cy="24"/>
              </a:xfrm>
              <a:custGeom>
                <a:avLst/>
                <a:gdLst>
                  <a:gd name="T0" fmla="*/ 2 w 10"/>
                  <a:gd name="T1" fmla="*/ 8 h 9"/>
                  <a:gd name="T2" fmla="*/ 4 w 10"/>
                  <a:gd name="T3" fmla="*/ 9 h 9"/>
                  <a:gd name="T4" fmla="*/ 6 w 10"/>
                  <a:gd name="T5" fmla="*/ 8 h 9"/>
                  <a:gd name="T6" fmla="*/ 9 w 10"/>
                  <a:gd name="T7" fmla="*/ 6 h 9"/>
                  <a:gd name="T8" fmla="*/ 10 w 10"/>
                  <a:gd name="T9" fmla="*/ 5 h 9"/>
                  <a:gd name="T10" fmla="*/ 10 w 10"/>
                  <a:gd name="T11" fmla="*/ 3 h 9"/>
                  <a:gd name="T12" fmla="*/ 10 w 10"/>
                  <a:gd name="T13" fmla="*/ 3 h 9"/>
                  <a:gd name="T14" fmla="*/ 10 w 10"/>
                  <a:gd name="T15" fmla="*/ 3 h 9"/>
                  <a:gd name="T16" fmla="*/ 10 w 10"/>
                  <a:gd name="T17" fmla="*/ 3 h 9"/>
                  <a:gd name="T18" fmla="*/ 9 w 10"/>
                  <a:gd name="T19" fmla="*/ 0 h 9"/>
                  <a:gd name="T20" fmla="*/ 6 w 10"/>
                  <a:gd name="T21" fmla="*/ 0 h 9"/>
                  <a:gd name="T22" fmla="*/ 0 w 10"/>
                  <a:gd name="T23" fmla="*/ 1 h 9"/>
                  <a:gd name="T24" fmla="*/ 1 w 10"/>
                  <a:gd name="T25" fmla="*/ 4 h 9"/>
                  <a:gd name="T26" fmla="*/ 6 w 10"/>
                  <a:gd name="T27" fmla="*/ 3 h 9"/>
                  <a:gd name="T28" fmla="*/ 7 w 10"/>
                  <a:gd name="T29" fmla="*/ 3 h 9"/>
                  <a:gd name="T30" fmla="*/ 7 w 10"/>
                  <a:gd name="T31" fmla="*/ 3 h 9"/>
                  <a:gd name="T32" fmla="*/ 9 w 10"/>
                  <a:gd name="T33" fmla="*/ 3 h 9"/>
                  <a:gd name="T34" fmla="*/ 7 w 10"/>
                  <a:gd name="T35" fmla="*/ 3 h 9"/>
                  <a:gd name="T36" fmla="*/ 7 w 10"/>
                  <a:gd name="T37" fmla="*/ 3 h 9"/>
                  <a:gd name="T38" fmla="*/ 8 w 10"/>
                  <a:gd name="T39" fmla="*/ 3 h 9"/>
                  <a:gd name="T40" fmla="*/ 7 w 10"/>
                  <a:gd name="T41" fmla="*/ 3 h 9"/>
                  <a:gd name="T42" fmla="*/ 7 w 10"/>
                  <a:gd name="T43" fmla="*/ 3 h 9"/>
                  <a:gd name="T44" fmla="*/ 8 w 10"/>
                  <a:gd name="T45" fmla="*/ 3 h 9"/>
                  <a:gd name="T46" fmla="*/ 7 w 10"/>
                  <a:gd name="T47" fmla="*/ 3 h 9"/>
                  <a:gd name="T48" fmla="*/ 7 w 10"/>
                  <a:gd name="T49" fmla="*/ 4 h 9"/>
                  <a:gd name="T50" fmla="*/ 6 w 10"/>
                  <a:gd name="T51" fmla="*/ 5 h 9"/>
                  <a:gd name="T52" fmla="*/ 4 w 10"/>
                  <a:gd name="T53" fmla="*/ 6 h 9"/>
                  <a:gd name="T54" fmla="*/ 4 w 10"/>
                  <a:gd name="T55" fmla="*/ 6 h 9"/>
                  <a:gd name="T56" fmla="*/ 4 w 10"/>
                  <a:gd name="T57" fmla="*/ 6 h 9"/>
                  <a:gd name="T58" fmla="*/ 4 w 10"/>
                  <a:gd name="T59" fmla="*/ 6 h 9"/>
                  <a:gd name="T60" fmla="*/ 4 w 10"/>
                  <a:gd name="T61" fmla="*/ 6 h 9"/>
                  <a:gd name="T62" fmla="*/ 4 w 10"/>
                  <a:gd name="T63" fmla="*/ 6 h 9"/>
                  <a:gd name="T64" fmla="*/ 4 w 10"/>
                  <a:gd name="T65" fmla="*/ 6 h 9"/>
                  <a:gd name="T66" fmla="*/ 2 w 10"/>
                  <a:gd name="T6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9">
                    <a:moveTo>
                      <a:pt x="2" y="8"/>
                    </a:moveTo>
                    <a:cubicBezTo>
                      <a:pt x="2" y="8"/>
                      <a:pt x="3" y="9"/>
                      <a:pt x="4" y="9"/>
                    </a:cubicBezTo>
                    <a:cubicBezTo>
                      <a:pt x="5" y="9"/>
                      <a:pt x="6" y="8"/>
                      <a:pt x="6" y="8"/>
                    </a:cubicBez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4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8"/>
                      <a:pt x="2" y="8"/>
                      <a:pt x="2" y="8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4" name="Freeform 402">
                <a:extLst>
                  <a:ext uri="{FF2B5EF4-FFF2-40B4-BE49-F238E27FC236}">
                    <a16:creationId xmlns:a16="http://schemas.microsoft.com/office/drawing/2014/main" id="{2D2BC541-0526-5BB2-8944-735FA32BE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2" y="3347"/>
                <a:ext cx="25" cy="24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8 h 9"/>
                  <a:gd name="T4" fmla="*/ 5 w 10"/>
                  <a:gd name="T5" fmla="*/ 9 h 9"/>
                  <a:gd name="T6" fmla="*/ 9 w 10"/>
                  <a:gd name="T7" fmla="*/ 8 h 9"/>
                  <a:gd name="T8" fmla="*/ 10 w 10"/>
                  <a:gd name="T9" fmla="*/ 5 h 9"/>
                  <a:gd name="T10" fmla="*/ 9 w 10"/>
                  <a:gd name="T11" fmla="*/ 3 h 9"/>
                  <a:gd name="T12" fmla="*/ 6 w 10"/>
                  <a:gd name="T13" fmla="*/ 1 h 9"/>
                  <a:gd name="T14" fmla="*/ 4 w 10"/>
                  <a:gd name="T15" fmla="*/ 0 h 9"/>
                  <a:gd name="T16" fmla="*/ 3 w 10"/>
                  <a:gd name="T17" fmla="*/ 3 h 9"/>
                  <a:gd name="T18" fmla="*/ 6 w 10"/>
                  <a:gd name="T19" fmla="*/ 4 h 9"/>
                  <a:gd name="T20" fmla="*/ 7 w 10"/>
                  <a:gd name="T21" fmla="*/ 5 h 9"/>
                  <a:gd name="T22" fmla="*/ 7 w 10"/>
                  <a:gd name="T23" fmla="*/ 5 h 9"/>
                  <a:gd name="T24" fmla="*/ 7 w 10"/>
                  <a:gd name="T25" fmla="*/ 6 h 9"/>
                  <a:gd name="T26" fmla="*/ 5 w 10"/>
                  <a:gd name="T27" fmla="*/ 6 h 9"/>
                  <a:gd name="T28" fmla="*/ 4 w 10"/>
                  <a:gd name="T29" fmla="*/ 6 h 9"/>
                  <a:gd name="T30" fmla="*/ 3 w 10"/>
                  <a:gd name="T31" fmla="*/ 5 h 9"/>
                  <a:gd name="T32" fmla="*/ 0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6"/>
                      <a:pt x="1" y="8"/>
                      <a:pt x="2" y="8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7" y="9"/>
                      <a:pt x="8" y="9"/>
                      <a:pt x="9" y="8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8" y="2"/>
                      <a:pt x="7" y="2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5" name="Freeform 403">
                <a:extLst>
                  <a:ext uri="{FF2B5EF4-FFF2-40B4-BE49-F238E27FC236}">
                    <a16:creationId xmlns:a16="http://schemas.microsoft.com/office/drawing/2014/main" id="{BAAA6404-30DC-2462-3F2C-6538C960A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3344"/>
                <a:ext cx="10" cy="14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0 h 5"/>
                  <a:gd name="T8" fmla="*/ 1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6" name="Freeform 404">
                <a:extLst>
                  <a:ext uri="{FF2B5EF4-FFF2-40B4-BE49-F238E27FC236}">
                    <a16:creationId xmlns:a16="http://schemas.microsoft.com/office/drawing/2014/main" id="{CC1C2822-5B62-3BA4-11D1-EC0D0B815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419"/>
                <a:ext cx="30" cy="27"/>
              </a:xfrm>
              <a:custGeom>
                <a:avLst/>
                <a:gdLst>
                  <a:gd name="T0" fmla="*/ 5 w 12"/>
                  <a:gd name="T1" fmla="*/ 10 h 10"/>
                  <a:gd name="T2" fmla="*/ 10 w 12"/>
                  <a:gd name="T3" fmla="*/ 8 h 10"/>
                  <a:gd name="T4" fmla="*/ 12 w 12"/>
                  <a:gd name="T5" fmla="*/ 3 h 10"/>
                  <a:gd name="T6" fmla="*/ 12 w 12"/>
                  <a:gd name="T7" fmla="*/ 3 h 10"/>
                  <a:gd name="T8" fmla="*/ 11 w 12"/>
                  <a:gd name="T9" fmla="*/ 0 h 10"/>
                  <a:gd name="T10" fmla="*/ 9 w 12"/>
                  <a:gd name="T11" fmla="*/ 0 h 10"/>
                  <a:gd name="T12" fmla="*/ 6 w 12"/>
                  <a:gd name="T13" fmla="*/ 0 h 10"/>
                  <a:gd name="T14" fmla="*/ 0 w 12"/>
                  <a:gd name="T15" fmla="*/ 5 h 10"/>
                  <a:gd name="T16" fmla="*/ 2 w 12"/>
                  <a:gd name="T17" fmla="*/ 8 h 10"/>
                  <a:gd name="T18" fmla="*/ 5 w 12"/>
                  <a:gd name="T19" fmla="*/ 5 h 10"/>
                  <a:gd name="T20" fmla="*/ 8 w 12"/>
                  <a:gd name="T21" fmla="*/ 3 h 10"/>
                  <a:gd name="T22" fmla="*/ 9 w 12"/>
                  <a:gd name="T23" fmla="*/ 3 h 10"/>
                  <a:gd name="T24" fmla="*/ 9 w 12"/>
                  <a:gd name="T25" fmla="*/ 3 h 10"/>
                  <a:gd name="T26" fmla="*/ 9 w 12"/>
                  <a:gd name="T27" fmla="*/ 3 h 10"/>
                  <a:gd name="T28" fmla="*/ 9 w 12"/>
                  <a:gd name="T29" fmla="*/ 3 h 10"/>
                  <a:gd name="T30" fmla="*/ 9 w 12"/>
                  <a:gd name="T31" fmla="*/ 3 h 10"/>
                  <a:gd name="T32" fmla="*/ 8 w 12"/>
                  <a:gd name="T33" fmla="*/ 6 h 10"/>
                  <a:gd name="T34" fmla="*/ 5 w 12"/>
                  <a:gd name="T35" fmla="*/ 7 h 10"/>
                  <a:gd name="T36" fmla="*/ 5 w 12"/>
                  <a:gd name="T3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0">
                    <a:moveTo>
                      <a:pt x="5" y="10"/>
                    </a:moveTo>
                    <a:cubicBezTo>
                      <a:pt x="7" y="10"/>
                      <a:pt x="9" y="9"/>
                      <a:pt x="10" y="8"/>
                    </a:cubicBezTo>
                    <a:cubicBezTo>
                      <a:pt x="11" y="7"/>
                      <a:pt x="12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2"/>
                      <a:pt x="1" y="4"/>
                      <a:pt x="0" y="5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5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5" y="10"/>
                      <a:pt x="5" y="10"/>
                      <a:pt x="5" y="10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27" name="Freeform 405">
                <a:extLst>
                  <a:ext uri="{FF2B5EF4-FFF2-40B4-BE49-F238E27FC236}">
                    <a16:creationId xmlns:a16="http://schemas.microsoft.com/office/drawing/2014/main" id="{72B1BF06-180B-CCED-1D08-892AC1772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2" y="3275"/>
                <a:ext cx="30" cy="29"/>
              </a:xfrm>
              <a:custGeom>
                <a:avLst/>
                <a:gdLst>
                  <a:gd name="T0" fmla="*/ 6 w 12"/>
                  <a:gd name="T1" fmla="*/ 11 h 11"/>
                  <a:gd name="T2" fmla="*/ 9 w 12"/>
                  <a:gd name="T3" fmla="*/ 8 h 11"/>
                  <a:gd name="T4" fmla="*/ 12 w 12"/>
                  <a:gd name="T5" fmla="*/ 4 h 11"/>
                  <a:gd name="T6" fmla="*/ 12 w 12"/>
                  <a:gd name="T7" fmla="*/ 3 h 11"/>
                  <a:gd name="T8" fmla="*/ 11 w 12"/>
                  <a:gd name="T9" fmla="*/ 1 h 11"/>
                  <a:gd name="T10" fmla="*/ 9 w 12"/>
                  <a:gd name="T11" fmla="*/ 0 h 11"/>
                  <a:gd name="T12" fmla="*/ 6 w 12"/>
                  <a:gd name="T13" fmla="*/ 1 h 11"/>
                  <a:gd name="T14" fmla="*/ 0 w 12"/>
                  <a:gd name="T15" fmla="*/ 7 h 11"/>
                  <a:gd name="T16" fmla="*/ 2 w 12"/>
                  <a:gd name="T17" fmla="*/ 9 h 11"/>
                  <a:gd name="T18" fmla="*/ 5 w 12"/>
                  <a:gd name="T19" fmla="*/ 6 h 11"/>
                  <a:gd name="T20" fmla="*/ 8 w 12"/>
                  <a:gd name="T21" fmla="*/ 4 h 11"/>
                  <a:gd name="T22" fmla="*/ 9 w 12"/>
                  <a:gd name="T23" fmla="*/ 3 h 11"/>
                  <a:gd name="T24" fmla="*/ 9 w 12"/>
                  <a:gd name="T25" fmla="*/ 3 h 11"/>
                  <a:gd name="T26" fmla="*/ 9 w 12"/>
                  <a:gd name="T27" fmla="*/ 3 h 11"/>
                  <a:gd name="T28" fmla="*/ 9 w 12"/>
                  <a:gd name="T29" fmla="*/ 3 h 11"/>
                  <a:gd name="T30" fmla="*/ 9 w 12"/>
                  <a:gd name="T31" fmla="*/ 3 h 11"/>
                  <a:gd name="T32" fmla="*/ 9 w 12"/>
                  <a:gd name="T33" fmla="*/ 3 h 11"/>
                  <a:gd name="T34" fmla="*/ 9 w 12"/>
                  <a:gd name="T35" fmla="*/ 3 h 11"/>
                  <a:gd name="T36" fmla="*/ 9 w 12"/>
                  <a:gd name="T37" fmla="*/ 3 h 11"/>
                  <a:gd name="T38" fmla="*/ 9 w 12"/>
                  <a:gd name="T39" fmla="*/ 3 h 11"/>
                  <a:gd name="T40" fmla="*/ 9 w 12"/>
                  <a:gd name="T41" fmla="*/ 3 h 11"/>
                  <a:gd name="T42" fmla="*/ 9 w 12"/>
                  <a:gd name="T43" fmla="*/ 3 h 11"/>
                  <a:gd name="T44" fmla="*/ 9 w 12"/>
                  <a:gd name="T45" fmla="*/ 3 h 11"/>
                  <a:gd name="T46" fmla="*/ 9 w 12"/>
                  <a:gd name="T47" fmla="*/ 3 h 11"/>
                  <a:gd name="T48" fmla="*/ 9 w 12"/>
                  <a:gd name="T49" fmla="*/ 3 h 11"/>
                  <a:gd name="T50" fmla="*/ 9 w 12"/>
                  <a:gd name="T51" fmla="*/ 3 h 11"/>
                  <a:gd name="T52" fmla="*/ 9 w 12"/>
                  <a:gd name="T53" fmla="*/ 3 h 11"/>
                  <a:gd name="T54" fmla="*/ 9 w 12"/>
                  <a:gd name="T55" fmla="*/ 3 h 11"/>
                  <a:gd name="T56" fmla="*/ 9 w 12"/>
                  <a:gd name="T57" fmla="*/ 4 h 11"/>
                  <a:gd name="T58" fmla="*/ 7 w 12"/>
                  <a:gd name="T59" fmla="*/ 6 h 11"/>
                  <a:gd name="T60" fmla="*/ 4 w 12"/>
                  <a:gd name="T61" fmla="*/ 9 h 11"/>
                  <a:gd name="T62" fmla="*/ 6 w 12"/>
                  <a:gd name="T6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7" y="11"/>
                      <a:pt x="8" y="10"/>
                      <a:pt x="9" y="8"/>
                    </a:cubicBezTo>
                    <a:cubicBezTo>
                      <a:pt x="11" y="7"/>
                      <a:pt x="12" y="6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3" y="3"/>
                      <a:pt x="1" y="6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4" y="7"/>
                      <a:pt x="5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5"/>
                      <a:pt x="7" y="6"/>
                    </a:cubicBezTo>
                    <a:cubicBezTo>
                      <a:pt x="6" y="7"/>
                      <a:pt x="5" y="8"/>
                      <a:pt x="4" y="9"/>
                    </a:cubicBezTo>
                    <a:cubicBezTo>
                      <a:pt x="6" y="11"/>
                      <a:pt x="6" y="11"/>
                      <a:pt x="6" y="11"/>
                    </a:cubicBezTo>
                  </a:path>
                </a:pathLst>
              </a:custGeom>
              <a:solidFill>
                <a:srgbClr val="FFF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4696" name="Freeform 407">
              <a:extLst>
                <a:ext uri="{FF2B5EF4-FFF2-40B4-BE49-F238E27FC236}">
                  <a16:creationId xmlns:a16="http://schemas.microsoft.com/office/drawing/2014/main" id="{2B03C55B-7067-489E-4C95-F55C28665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9537" y="5470526"/>
              <a:ext cx="23812" cy="15875"/>
            </a:xfrm>
            <a:custGeom>
              <a:avLst/>
              <a:gdLst>
                <a:gd name="T0" fmla="*/ 0 w 6"/>
                <a:gd name="T1" fmla="*/ 2 h 4"/>
                <a:gd name="T2" fmla="*/ 5 w 6"/>
                <a:gd name="T3" fmla="*/ 4 h 4"/>
                <a:gd name="T4" fmla="*/ 6 w 6"/>
                <a:gd name="T5" fmla="*/ 1 h 4"/>
                <a:gd name="T6" fmla="*/ 2 w 6"/>
                <a:gd name="T7" fmla="*/ 0 h 4"/>
                <a:gd name="T8" fmla="*/ 0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1" y="4"/>
                    <a:pt x="4" y="4"/>
                    <a:pt x="5" y="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7" name="Freeform 408">
              <a:extLst>
                <a:ext uri="{FF2B5EF4-FFF2-40B4-BE49-F238E27FC236}">
                  <a16:creationId xmlns:a16="http://schemas.microsoft.com/office/drawing/2014/main" id="{3860FBC9-C5E8-3CC0-4C3E-8B621F47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9224" y="5521326"/>
              <a:ext cx="28575" cy="33338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2 w 7"/>
                <a:gd name="T5" fmla="*/ 2 h 8"/>
                <a:gd name="T6" fmla="*/ 1 w 7"/>
                <a:gd name="T7" fmla="*/ 3 h 8"/>
                <a:gd name="T8" fmla="*/ 0 w 7"/>
                <a:gd name="T9" fmla="*/ 5 h 8"/>
                <a:gd name="T10" fmla="*/ 0 w 7"/>
                <a:gd name="T11" fmla="*/ 6 h 8"/>
                <a:gd name="T12" fmla="*/ 1 w 7"/>
                <a:gd name="T13" fmla="*/ 8 h 8"/>
                <a:gd name="T14" fmla="*/ 3 w 7"/>
                <a:gd name="T15" fmla="*/ 8 h 8"/>
                <a:gd name="T16" fmla="*/ 5 w 7"/>
                <a:gd name="T17" fmla="*/ 8 h 8"/>
                <a:gd name="T18" fmla="*/ 7 w 7"/>
                <a:gd name="T19" fmla="*/ 7 h 8"/>
                <a:gd name="T20" fmla="*/ 5 w 7"/>
                <a:gd name="T21" fmla="*/ 4 h 8"/>
                <a:gd name="T22" fmla="*/ 4 w 7"/>
                <a:gd name="T23" fmla="*/ 5 h 8"/>
                <a:gd name="T24" fmla="*/ 3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5 h 8"/>
                <a:gd name="T34" fmla="*/ 2 w 7"/>
                <a:gd name="T35" fmla="*/ 5 h 8"/>
                <a:gd name="T36" fmla="*/ 2 w 7"/>
                <a:gd name="T37" fmla="*/ 6 h 8"/>
                <a:gd name="T38" fmla="*/ 3 w 7"/>
                <a:gd name="T39" fmla="*/ 5 h 8"/>
                <a:gd name="T40" fmla="*/ 2 w 7"/>
                <a:gd name="T41" fmla="*/ 6 h 8"/>
                <a:gd name="T42" fmla="*/ 3 w 7"/>
                <a:gd name="T43" fmla="*/ 6 h 8"/>
                <a:gd name="T44" fmla="*/ 3 w 7"/>
                <a:gd name="T45" fmla="*/ 5 h 8"/>
                <a:gd name="T46" fmla="*/ 2 w 7"/>
                <a:gd name="T47" fmla="*/ 6 h 8"/>
                <a:gd name="T48" fmla="*/ 3 w 7"/>
                <a:gd name="T49" fmla="*/ 6 h 8"/>
                <a:gd name="T50" fmla="*/ 3 w 7"/>
                <a:gd name="T51" fmla="*/ 5 h 8"/>
                <a:gd name="T52" fmla="*/ 3 w 7"/>
                <a:gd name="T53" fmla="*/ 5 h 8"/>
                <a:gd name="T54" fmla="*/ 5 w 7"/>
                <a:gd name="T55" fmla="*/ 4 h 8"/>
                <a:gd name="T56" fmla="*/ 7 w 7"/>
                <a:gd name="T57" fmla="*/ 3 h 8"/>
                <a:gd name="T58" fmla="*/ 7 w 7"/>
                <a:gd name="T59" fmla="*/ 3 h 8"/>
                <a:gd name="T60" fmla="*/ 7 w 7"/>
                <a:gd name="T6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4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8" name="Freeform 409">
              <a:extLst>
                <a:ext uri="{FF2B5EF4-FFF2-40B4-BE49-F238E27FC236}">
                  <a16:creationId xmlns:a16="http://schemas.microsoft.com/office/drawing/2014/main" id="{BEE20D3F-D4AC-E67C-019B-86CB27A8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1912" y="5610226"/>
              <a:ext cx="20637" cy="20638"/>
            </a:xfrm>
            <a:custGeom>
              <a:avLst/>
              <a:gdLst>
                <a:gd name="T0" fmla="*/ 2 w 5"/>
                <a:gd name="T1" fmla="*/ 5 h 5"/>
                <a:gd name="T2" fmla="*/ 5 w 5"/>
                <a:gd name="T3" fmla="*/ 3 h 5"/>
                <a:gd name="T4" fmla="*/ 4 w 5"/>
                <a:gd name="T5" fmla="*/ 0 h 5"/>
                <a:gd name="T6" fmla="*/ 0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3" y="4"/>
                    <a:pt x="4" y="4"/>
                    <a:pt x="5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9" name="Freeform 410">
              <a:extLst>
                <a:ext uri="{FF2B5EF4-FFF2-40B4-BE49-F238E27FC236}">
                  <a16:creationId xmlns:a16="http://schemas.microsoft.com/office/drawing/2014/main" id="{155E61A6-5F0C-BDE1-59EB-0C732BEE1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2" y="5511801"/>
              <a:ext cx="31750" cy="34925"/>
            </a:xfrm>
            <a:custGeom>
              <a:avLst/>
              <a:gdLst>
                <a:gd name="T0" fmla="*/ 7 w 8"/>
                <a:gd name="T1" fmla="*/ 1 h 8"/>
                <a:gd name="T2" fmla="*/ 4 w 8"/>
                <a:gd name="T3" fmla="*/ 0 h 8"/>
                <a:gd name="T4" fmla="*/ 2 w 8"/>
                <a:gd name="T5" fmla="*/ 1 h 8"/>
                <a:gd name="T6" fmla="*/ 0 w 8"/>
                <a:gd name="T7" fmla="*/ 3 h 8"/>
                <a:gd name="T8" fmla="*/ 0 w 8"/>
                <a:gd name="T9" fmla="*/ 4 h 8"/>
                <a:gd name="T10" fmla="*/ 1 w 8"/>
                <a:gd name="T11" fmla="*/ 7 h 8"/>
                <a:gd name="T12" fmla="*/ 4 w 8"/>
                <a:gd name="T13" fmla="*/ 8 h 8"/>
                <a:gd name="T14" fmla="*/ 8 w 8"/>
                <a:gd name="T15" fmla="*/ 7 h 8"/>
                <a:gd name="T16" fmla="*/ 6 w 8"/>
                <a:gd name="T17" fmla="*/ 5 h 8"/>
                <a:gd name="T18" fmla="*/ 4 w 8"/>
                <a:gd name="T19" fmla="*/ 5 h 8"/>
                <a:gd name="T20" fmla="*/ 3 w 8"/>
                <a:gd name="T21" fmla="*/ 5 h 8"/>
                <a:gd name="T22" fmla="*/ 3 w 8"/>
                <a:gd name="T23" fmla="*/ 4 h 8"/>
                <a:gd name="T24" fmla="*/ 3 w 8"/>
                <a:gd name="T25" fmla="*/ 4 h 8"/>
                <a:gd name="T26" fmla="*/ 3 w 8"/>
                <a:gd name="T27" fmla="*/ 3 h 8"/>
                <a:gd name="T28" fmla="*/ 4 w 8"/>
                <a:gd name="T29" fmla="*/ 3 h 8"/>
                <a:gd name="T30" fmla="*/ 6 w 8"/>
                <a:gd name="T31" fmla="*/ 4 h 8"/>
                <a:gd name="T32" fmla="*/ 7 w 8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7" y="8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7" y="1"/>
                    <a:pt x="7" y="1"/>
                    <a:pt x="7" y="1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0" name="Freeform 411">
              <a:extLst>
                <a:ext uri="{FF2B5EF4-FFF2-40B4-BE49-F238E27FC236}">
                  <a16:creationId xmlns:a16="http://schemas.microsoft.com/office/drawing/2014/main" id="{DD53F409-7BAF-5CC9-C9EA-DB8C8065F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224" y="5511801"/>
              <a:ext cx="31750" cy="34925"/>
            </a:xfrm>
            <a:custGeom>
              <a:avLst/>
              <a:gdLst>
                <a:gd name="T0" fmla="*/ 2 w 8"/>
                <a:gd name="T1" fmla="*/ 8 h 8"/>
                <a:gd name="T2" fmla="*/ 5 w 8"/>
                <a:gd name="T3" fmla="*/ 7 h 8"/>
                <a:gd name="T4" fmla="*/ 7 w 8"/>
                <a:gd name="T5" fmla="*/ 6 h 8"/>
                <a:gd name="T6" fmla="*/ 8 w 8"/>
                <a:gd name="T7" fmla="*/ 3 h 8"/>
                <a:gd name="T8" fmla="*/ 7 w 8"/>
                <a:gd name="T9" fmla="*/ 3 h 8"/>
                <a:gd name="T10" fmla="*/ 6 w 8"/>
                <a:gd name="T11" fmla="*/ 1 h 8"/>
                <a:gd name="T12" fmla="*/ 4 w 8"/>
                <a:gd name="T13" fmla="*/ 0 h 8"/>
                <a:gd name="T14" fmla="*/ 1 w 8"/>
                <a:gd name="T15" fmla="*/ 1 h 8"/>
                <a:gd name="T16" fmla="*/ 0 w 8"/>
                <a:gd name="T17" fmla="*/ 2 h 8"/>
                <a:gd name="T18" fmla="*/ 2 w 8"/>
                <a:gd name="T19" fmla="*/ 4 h 8"/>
                <a:gd name="T20" fmla="*/ 3 w 8"/>
                <a:gd name="T21" fmla="*/ 3 h 8"/>
                <a:gd name="T22" fmla="*/ 4 w 8"/>
                <a:gd name="T23" fmla="*/ 3 h 8"/>
                <a:gd name="T24" fmla="*/ 4 w 8"/>
                <a:gd name="T25" fmla="*/ 3 h 8"/>
                <a:gd name="T26" fmla="*/ 5 w 8"/>
                <a:gd name="T27" fmla="*/ 3 h 8"/>
                <a:gd name="T28" fmla="*/ 5 w 8"/>
                <a:gd name="T29" fmla="*/ 3 h 8"/>
                <a:gd name="T30" fmla="*/ 5 w 8"/>
                <a:gd name="T31" fmla="*/ 3 h 8"/>
                <a:gd name="T32" fmla="*/ 5 w 8"/>
                <a:gd name="T33" fmla="*/ 3 h 8"/>
                <a:gd name="T34" fmla="*/ 5 w 8"/>
                <a:gd name="T35" fmla="*/ 3 h 8"/>
                <a:gd name="T36" fmla="*/ 5 w 8"/>
                <a:gd name="T37" fmla="*/ 3 h 8"/>
                <a:gd name="T38" fmla="*/ 5 w 8"/>
                <a:gd name="T39" fmla="*/ 3 h 8"/>
                <a:gd name="T40" fmla="*/ 5 w 8"/>
                <a:gd name="T41" fmla="*/ 3 h 8"/>
                <a:gd name="T42" fmla="*/ 5 w 8"/>
                <a:gd name="T43" fmla="*/ 3 h 8"/>
                <a:gd name="T44" fmla="*/ 5 w 8"/>
                <a:gd name="T45" fmla="*/ 3 h 8"/>
                <a:gd name="T46" fmla="*/ 5 w 8"/>
                <a:gd name="T47" fmla="*/ 3 h 8"/>
                <a:gd name="T48" fmla="*/ 5 w 8"/>
                <a:gd name="T49" fmla="*/ 3 h 8"/>
                <a:gd name="T50" fmla="*/ 3 w 8"/>
                <a:gd name="T51" fmla="*/ 5 h 8"/>
                <a:gd name="T52" fmla="*/ 1 w 8"/>
                <a:gd name="T53" fmla="*/ 6 h 8"/>
                <a:gd name="T54" fmla="*/ 2 w 8"/>
                <a:gd name="T5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2" y="8"/>
                    <a:pt x="4" y="8"/>
                    <a:pt x="5" y="7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1" name="Freeform 412">
              <a:extLst>
                <a:ext uri="{FF2B5EF4-FFF2-40B4-BE49-F238E27FC236}">
                  <a16:creationId xmlns:a16="http://schemas.microsoft.com/office/drawing/2014/main" id="{1AFDB261-EC87-6F34-4DE2-DFF54769A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9362" y="5402263"/>
              <a:ext cx="19050" cy="17463"/>
            </a:xfrm>
            <a:custGeom>
              <a:avLst/>
              <a:gdLst>
                <a:gd name="T0" fmla="*/ 0 w 5"/>
                <a:gd name="T1" fmla="*/ 4 h 4"/>
                <a:gd name="T2" fmla="*/ 2 w 5"/>
                <a:gd name="T3" fmla="*/ 4 h 4"/>
                <a:gd name="T4" fmla="*/ 5 w 5"/>
                <a:gd name="T5" fmla="*/ 3 h 4"/>
                <a:gd name="T6" fmla="*/ 4 w 5"/>
                <a:gd name="T7" fmla="*/ 0 h 4"/>
                <a:gd name="T8" fmla="*/ 2 w 5"/>
                <a:gd name="T9" fmla="*/ 1 h 4"/>
                <a:gd name="T10" fmla="*/ 1 w 5"/>
                <a:gd name="T11" fmla="*/ 1 h 4"/>
                <a:gd name="T12" fmla="*/ 0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2" name="Freeform 413">
              <a:extLst>
                <a:ext uri="{FF2B5EF4-FFF2-40B4-BE49-F238E27FC236}">
                  <a16:creationId xmlns:a16="http://schemas.microsoft.com/office/drawing/2014/main" id="{C03AAA59-84C6-509D-3FA3-FB0B2461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8724" y="5305426"/>
              <a:ext cx="28575" cy="33338"/>
            </a:xfrm>
            <a:custGeom>
              <a:avLst/>
              <a:gdLst>
                <a:gd name="T0" fmla="*/ 4 w 7"/>
                <a:gd name="T1" fmla="*/ 1 h 8"/>
                <a:gd name="T2" fmla="*/ 4 w 7"/>
                <a:gd name="T3" fmla="*/ 1 h 8"/>
                <a:gd name="T4" fmla="*/ 3 w 7"/>
                <a:gd name="T5" fmla="*/ 3 h 8"/>
                <a:gd name="T6" fmla="*/ 0 w 7"/>
                <a:gd name="T7" fmla="*/ 6 h 8"/>
                <a:gd name="T8" fmla="*/ 2 w 7"/>
                <a:gd name="T9" fmla="*/ 8 h 8"/>
                <a:gd name="T10" fmla="*/ 5 w 7"/>
                <a:gd name="T11" fmla="*/ 5 h 8"/>
                <a:gd name="T12" fmla="*/ 7 w 7"/>
                <a:gd name="T13" fmla="*/ 1 h 8"/>
                <a:gd name="T14" fmla="*/ 7 w 7"/>
                <a:gd name="T15" fmla="*/ 0 h 8"/>
                <a:gd name="T16" fmla="*/ 4 w 7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7"/>
                    <a:pt x="5" y="5"/>
                  </a:cubicBezTo>
                  <a:cubicBezTo>
                    <a:pt x="6" y="4"/>
                    <a:pt x="7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3" name="Freeform 414">
              <a:extLst>
                <a:ext uri="{FF2B5EF4-FFF2-40B4-BE49-F238E27FC236}">
                  <a16:creationId xmlns:a16="http://schemas.microsoft.com/office/drawing/2014/main" id="{2C7B3B17-8E3B-8375-6167-9104F2D8C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487" y="5181601"/>
              <a:ext cx="15875" cy="42863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1 h 10"/>
                <a:gd name="T4" fmla="*/ 0 w 4"/>
                <a:gd name="T5" fmla="*/ 8 h 10"/>
                <a:gd name="T6" fmla="*/ 2 w 4"/>
                <a:gd name="T7" fmla="*/ 10 h 10"/>
                <a:gd name="T8" fmla="*/ 4 w 4"/>
                <a:gd name="T9" fmla="*/ 1 h 10"/>
                <a:gd name="T10" fmla="*/ 4 w 4"/>
                <a:gd name="T11" fmla="*/ 0 h 10"/>
                <a:gd name="T12" fmla="*/ 1 w 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1" y="6"/>
                    <a:pt x="0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4" y="4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4" name="Freeform 415">
              <a:extLst>
                <a:ext uri="{FF2B5EF4-FFF2-40B4-BE49-F238E27FC236}">
                  <a16:creationId xmlns:a16="http://schemas.microsoft.com/office/drawing/2014/main" id="{0A6EBAFF-15A0-8107-739C-90FFCEBB9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9037" y="5127626"/>
              <a:ext cx="36512" cy="33338"/>
            </a:xfrm>
            <a:custGeom>
              <a:avLst/>
              <a:gdLst>
                <a:gd name="T0" fmla="*/ 1 w 9"/>
                <a:gd name="T1" fmla="*/ 7 h 8"/>
                <a:gd name="T2" fmla="*/ 3 w 9"/>
                <a:gd name="T3" fmla="*/ 8 h 8"/>
                <a:gd name="T4" fmla="*/ 5 w 9"/>
                <a:gd name="T5" fmla="*/ 8 h 8"/>
                <a:gd name="T6" fmla="*/ 8 w 9"/>
                <a:gd name="T7" fmla="*/ 8 h 8"/>
                <a:gd name="T8" fmla="*/ 9 w 9"/>
                <a:gd name="T9" fmla="*/ 6 h 8"/>
                <a:gd name="T10" fmla="*/ 9 w 9"/>
                <a:gd name="T11" fmla="*/ 5 h 8"/>
                <a:gd name="T12" fmla="*/ 8 w 9"/>
                <a:gd name="T13" fmla="*/ 5 h 8"/>
                <a:gd name="T14" fmla="*/ 9 w 9"/>
                <a:gd name="T15" fmla="*/ 5 h 8"/>
                <a:gd name="T16" fmla="*/ 9 w 9"/>
                <a:gd name="T17" fmla="*/ 5 h 8"/>
                <a:gd name="T18" fmla="*/ 8 w 9"/>
                <a:gd name="T19" fmla="*/ 5 h 8"/>
                <a:gd name="T20" fmla="*/ 9 w 9"/>
                <a:gd name="T21" fmla="*/ 5 h 8"/>
                <a:gd name="T22" fmla="*/ 9 w 9"/>
                <a:gd name="T23" fmla="*/ 5 h 8"/>
                <a:gd name="T24" fmla="*/ 9 w 9"/>
                <a:gd name="T25" fmla="*/ 5 h 8"/>
                <a:gd name="T26" fmla="*/ 9 w 9"/>
                <a:gd name="T27" fmla="*/ 2 h 8"/>
                <a:gd name="T28" fmla="*/ 6 w 9"/>
                <a:gd name="T29" fmla="*/ 1 h 8"/>
                <a:gd name="T30" fmla="*/ 3 w 9"/>
                <a:gd name="T31" fmla="*/ 0 h 8"/>
                <a:gd name="T32" fmla="*/ 0 w 9"/>
                <a:gd name="T33" fmla="*/ 0 h 8"/>
                <a:gd name="T34" fmla="*/ 2 w 9"/>
                <a:gd name="T35" fmla="*/ 3 h 8"/>
                <a:gd name="T36" fmla="*/ 3 w 9"/>
                <a:gd name="T37" fmla="*/ 3 h 8"/>
                <a:gd name="T38" fmla="*/ 5 w 9"/>
                <a:gd name="T39" fmla="*/ 4 h 8"/>
                <a:gd name="T40" fmla="*/ 6 w 9"/>
                <a:gd name="T41" fmla="*/ 4 h 8"/>
                <a:gd name="T42" fmla="*/ 6 w 9"/>
                <a:gd name="T43" fmla="*/ 5 h 8"/>
                <a:gd name="T44" fmla="*/ 8 w 9"/>
                <a:gd name="T45" fmla="*/ 5 h 8"/>
                <a:gd name="T46" fmla="*/ 6 w 9"/>
                <a:gd name="T47" fmla="*/ 5 h 8"/>
                <a:gd name="T48" fmla="*/ 6 w 9"/>
                <a:gd name="T49" fmla="*/ 5 h 8"/>
                <a:gd name="T50" fmla="*/ 6 w 9"/>
                <a:gd name="T51" fmla="*/ 5 h 8"/>
                <a:gd name="T52" fmla="*/ 6 w 9"/>
                <a:gd name="T53" fmla="*/ 5 h 8"/>
                <a:gd name="T54" fmla="*/ 5 w 9"/>
                <a:gd name="T55" fmla="*/ 5 h 8"/>
                <a:gd name="T56" fmla="*/ 3 w 9"/>
                <a:gd name="T57" fmla="*/ 5 h 8"/>
                <a:gd name="T58" fmla="*/ 3 w 9"/>
                <a:gd name="T59" fmla="*/ 5 h 8"/>
                <a:gd name="T60" fmla="*/ 1 w 9"/>
                <a:gd name="T6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8">
                  <a:moveTo>
                    <a:pt x="1" y="7"/>
                  </a:moveTo>
                  <a:cubicBezTo>
                    <a:pt x="1" y="8"/>
                    <a:pt x="2" y="8"/>
                    <a:pt x="3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3"/>
                    <a:pt x="9" y="2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5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5" name="Freeform 416">
              <a:extLst>
                <a:ext uri="{FF2B5EF4-FFF2-40B4-BE49-F238E27FC236}">
                  <a16:creationId xmlns:a16="http://schemas.microsoft.com/office/drawing/2014/main" id="{8EDA1FBA-E91B-DE1B-0AA4-2527B7AF7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1737" y="4995863"/>
              <a:ext cx="23812" cy="33338"/>
            </a:xfrm>
            <a:custGeom>
              <a:avLst/>
              <a:gdLst>
                <a:gd name="T0" fmla="*/ 0 w 6"/>
                <a:gd name="T1" fmla="*/ 2 h 8"/>
                <a:gd name="T2" fmla="*/ 1 w 6"/>
                <a:gd name="T3" fmla="*/ 5 h 8"/>
                <a:gd name="T4" fmla="*/ 4 w 6"/>
                <a:gd name="T5" fmla="*/ 8 h 8"/>
                <a:gd name="T6" fmla="*/ 6 w 6"/>
                <a:gd name="T7" fmla="*/ 5 h 8"/>
                <a:gd name="T8" fmla="*/ 4 w 6"/>
                <a:gd name="T9" fmla="*/ 3 h 8"/>
                <a:gd name="T10" fmla="*/ 2 w 6"/>
                <a:gd name="T11" fmla="*/ 0 h 8"/>
                <a:gd name="T12" fmla="*/ 0 w 6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6" name="Freeform 417">
              <a:extLst>
                <a:ext uri="{FF2B5EF4-FFF2-40B4-BE49-F238E27FC236}">
                  <a16:creationId xmlns:a16="http://schemas.microsoft.com/office/drawing/2014/main" id="{4EF7CDD3-67EF-8F7C-9054-00A33BD60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2550" y="3756026"/>
              <a:ext cx="26987" cy="84138"/>
            </a:xfrm>
            <a:custGeom>
              <a:avLst/>
              <a:gdLst>
                <a:gd name="T0" fmla="*/ 6 w 7"/>
                <a:gd name="T1" fmla="*/ 0 h 20"/>
                <a:gd name="T2" fmla="*/ 0 w 7"/>
                <a:gd name="T3" fmla="*/ 13 h 20"/>
                <a:gd name="T4" fmla="*/ 1 w 7"/>
                <a:gd name="T5" fmla="*/ 20 h 20"/>
                <a:gd name="T6" fmla="*/ 2 w 7"/>
                <a:gd name="T7" fmla="*/ 20 h 20"/>
                <a:gd name="T8" fmla="*/ 3 w 7"/>
                <a:gd name="T9" fmla="*/ 19 h 20"/>
                <a:gd name="T10" fmla="*/ 2 w 7"/>
                <a:gd name="T11" fmla="*/ 13 h 20"/>
                <a:gd name="T12" fmla="*/ 7 w 7"/>
                <a:gd name="T13" fmla="*/ 2 h 20"/>
                <a:gd name="T14" fmla="*/ 7 w 7"/>
                <a:gd name="T15" fmla="*/ 1 h 20"/>
                <a:gd name="T16" fmla="*/ 6 w 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2" y="3"/>
                    <a:pt x="0" y="8"/>
                    <a:pt x="0" y="13"/>
                  </a:cubicBezTo>
                  <a:cubicBezTo>
                    <a:pt x="0" y="16"/>
                    <a:pt x="1" y="18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2" y="17"/>
                    <a:pt x="2" y="15"/>
                    <a:pt x="2" y="13"/>
                  </a:cubicBezTo>
                  <a:cubicBezTo>
                    <a:pt x="2" y="8"/>
                    <a:pt x="3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7" name="Freeform 418">
              <a:extLst>
                <a:ext uri="{FF2B5EF4-FFF2-40B4-BE49-F238E27FC236}">
                  <a16:creationId xmlns:a16="http://schemas.microsoft.com/office/drawing/2014/main" id="{2B875EB6-BAE6-2355-5B85-A2589384A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8099" y="3814763"/>
              <a:ext cx="63500" cy="101600"/>
            </a:xfrm>
            <a:custGeom>
              <a:avLst/>
              <a:gdLst>
                <a:gd name="T0" fmla="*/ 1 w 16"/>
                <a:gd name="T1" fmla="*/ 24 h 24"/>
                <a:gd name="T2" fmla="*/ 2 w 16"/>
                <a:gd name="T3" fmla="*/ 24 h 24"/>
                <a:gd name="T4" fmla="*/ 8 w 16"/>
                <a:gd name="T5" fmla="*/ 22 h 24"/>
                <a:gd name="T6" fmla="*/ 16 w 16"/>
                <a:gd name="T7" fmla="*/ 1 h 24"/>
                <a:gd name="T8" fmla="*/ 16 w 16"/>
                <a:gd name="T9" fmla="*/ 0 h 24"/>
                <a:gd name="T10" fmla="*/ 15 w 16"/>
                <a:gd name="T11" fmla="*/ 0 h 24"/>
                <a:gd name="T12" fmla="*/ 14 w 16"/>
                <a:gd name="T13" fmla="*/ 0 h 24"/>
                <a:gd name="T14" fmla="*/ 14 w 16"/>
                <a:gd name="T15" fmla="*/ 1 h 24"/>
                <a:gd name="T16" fmla="*/ 11 w 16"/>
                <a:gd name="T17" fmla="*/ 15 h 24"/>
                <a:gd name="T18" fmla="*/ 7 w 16"/>
                <a:gd name="T19" fmla="*/ 20 h 24"/>
                <a:gd name="T20" fmla="*/ 2 w 16"/>
                <a:gd name="T21" fmla="*/ 23 h 24"/>
                <a:gd name="T22" fmla="*/ 1 w 16"/>
                <a:gd name="T23" fmla="*/ 23 h 24"/>
                <a:gd name="T24" fmla="*/ 0 w 16"/>
                <a:gd name="T25" fmla="*/ 23 h 24"/>
                <a:gd name="T26" fmla="*/ 1 w 16"/>
                <a:gd name="T2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4">
                  <a:moveTo>
                    <a:pt x="1" y="24"/>
                  </a:moveTo>
                  <a:cubicBezTo>
                    <a:pt x="1" y="24"/>
                    <a:pt x="2" y="24"/>
                    <a:pt x="2" y="24"/>
                  </a:cubicBezTo>
                  <a:cubicBezTo>
                    <a:pt x="4" y="24"/>
                    <a:pt x="6" y="23"/>
                    <a:pt x="8" y="22"/>
                  </a:cubicBezTo>
                  <a:cubicBezTo>
                    <a:pt x="13" y="17"/>
                    <a:pt x="16" y="6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4"/>
                    <a:pt x="13" y="10"/>
                    <a:pt x="11" y="15"/>
                  </a:cubicBezTo>
                  <a:cubicBezTo>
                    <a:pt x="10" y="17"/>
                    <a:pt x="9" y="19"/>
                    <a:pt x="7" y="20"/>
                  </a:cubicBezTo>
                  <a:cubicBezTo>
                    <a:pt x="6" y="22"/>
                    <a:pt x="4" y="23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4"/>
                    <a:pt x="0" y="24"/>
                    <a:pt x="1" y="24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8" name="Freeform 419">
              <a:extLst>
                <a:ext uri="{FF2B5EF4-FFF2-40B4-BE49-F238E27FC236}">
                  <a16:creationId xmlns:a16="http://schemas.microsoft.com/office/drawing/2014/main" id="{FDF6ED1D-EE2B-AD96-A2B2-D4038932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0" y="3568701"/>
              <a:ext cx="441325" cy="1905000"/>
            </a:xfrm>
            <a:custGeom>
              <a:avLst/>
              <a:gdLst>
                <a:gd name="T0" fmla="*/ 43 w 111"/>
                <a:gd name="T1" fmla="*/ 46 h 450"/>
                <a:gd name="T2" fmla="*/ 7 w 111"/>
                <a:gd name="T3" fmla="*/ 137 h 450"/>
                <a:gd name="T4" fmla="*/ 5 w 111"/>
                <a:gd name="T5" fmla="*/ 167 h 450"/>
                <a:gd name="T6" fmla="*/ 0 w 111"/>
                <a:gd name="T7" fmla="*/ 189 h 450"/>
                <a:gd name="T8" fmla="*/ 25 w 111"/>
                <a:gd name="T9" fmla="*/ 233 h 450"/>
                <a:gd name="T10" fmla="*/ 49 w 111"/>
                <a:gd name="T11" fmla="*/ 249 h 450"/>
                <a:gd name="T12" fmla="*/ 71 w 111"/>
                <a:gd name="T13" fmla="*/ 281 h 450"/>
                <a:gd name="T14" fmla="*/ 98 w 111"/>
                <a:gd name="T15" fmla="*/ 298 h 450"/>
                <a:gd name="T16" fmla="*/ 110 w 111"/>
                <a:gd name="T17" fmla="*/ 299 h 450"/>
                <a:gd name="T18" fmla="*/ 74 w 111"/>
                <a:gd name="T19" fmla="*/ 297 h 450"/>
                <a:gd name="T20" fmla="*/ 54 w 111"/>
                <a:gd name="T21" fmla="*/ 268 h 450"/>
                <a:gd name="T22" fmla="*/ 40 w 111"/>
                <a:gd name="T23" fmla="*/ 258 h 450"/>
                <a:gd name="T24" fmla="*/ 26 w 111"/>
                <a:gd name="T25" fmla="*/ 252 h 450"/>
                <a:gd name="T26" fmla="*/ 25 w 111"/>
                <a:gd name="T27" fmla="*/ 269 h 450"/>
                <a:gd name="T28" fmla="*/ 63 w 111"/>
                <a:gd name="T29" fmla="*/ 331 h 450"/>
                <a:gd name="T30" fmla="*/ 67 w 111"/>
                <a:gd name="T31" fmla="*/ 353 h 450"/>
                <a:gd name="T32" fmla="*/ 68 w 111"/>
                <a:gd name="T33" fmla="*/ 360 h 450"/>
                <a:gd name="T34" fmla="*/ 70 w 111"/>
                <a:gd name="T35" fmla="*/ 377 h 450"/>
                <a:gd name="T36" fmla="*/ 79 w 111"/>
                <a:gd name="T37" fmla="*/ 378 h 450"/>
                <a:gd name="T38" fmla="*/ 101 w 111"/>
                <a:gd name="T39" fmla="*/ 391 h 450"/>
                <a:gd name="T40" fmla="*/ 102 w 111"/>
                <a:gd name="T41" fmla="*/ 412 h 450"/>
                <a:gd name="T42" fmla="*/ 97 w 111"/>
                <a:gd name="T43" fmla="*/ 424 h 450"/>
                <a:gd name="T44" fmla="*/ 94 w 111"/>
                <a:gd name="T45" fmla="*/ 448 h 450"/>
                <a:gd name="T46" fmla="*/ 105 w 111"/>
                <a:gd name="T47" fmla="*/ 449 h 450"/>
                <a:gd name="T48" fmla="*/ 96 w 111"/>
                <a:gd name="T49" fmla="*/ 447 h 450"/>
                <a:gd name="T50" fmla="*/ 99 w 111"/>
                <a:gd name="T51" fmla="*/ 425 h 450"/>
                <a:gd name="T52" fmla="*/ 104 w 111"/>
                <a:gd name="T53" fmla="*/ 409 h 450"/>
                <a:gd name="T54" fmla="*/ 93 w 111"/>
                <a:gd name="T55" fmla="*/ 378 h 450"/>
                <a:gd name="T56" fmla="*/ 79 w 111"/>
                <a:gd name="T57" fmla="*/ 376 h 450"/>
                <a:gd name="T58" fmla="*/ 72 w 111"/>
                <a:gd name="T59" fmla="*/ 375 h 450"/>
                <a:gd name="T60" fmla="*/ 70 w 111"/>
                <a:gd name="T61" fmla="*/ 360 h 450"/>
                <a:gd name="T62" fmla="*/ 69 w 111"/>
                <a:gd name="T63" fmla="*/ 353 h 450"/>
                <a:gd name="T64" fmla="*/ 27 w 111"/>
                <a:gd name="T65" fmla="*/ 269 h 450"/>
                <a:gd name="T66" fmla="*/ 28 w 111"/>
                <a:gd name="T67" fmla="*/ 254 h 450"/>
                <a:gd name="T68" fmla="*/ 28 w 111"/>
                <a:gd name="T69" fmla="*/ 252 h 450"/>
                <a:gd name="T70" fmla="*/ 39 w 111"/>
                <a:gd name="T71" fmla="*/ 260 h 450"/>
                <a:gd name="T72" fmla="*/ 43 w 111"/>
                <a:gd name="T73" fmla="*/ 261 h 450"/>
                <a:gd name="T74" fmla="*/ 63 w 111"/>
                <a:gd name="T75" fmla="*/ 293 h 450"/>
                <a:gd name="T76" fmla="*/ 97 w 111"/>
                <a:gd name="T77" fmla="*/ 302 h 450"/>
                <a:gd name="T78" fmla="*/ 110 w 111"/>
                <a:gd name="T79" fmla="*/ 299 h 450"/>
                <a:gd name="T80" fmla="*/ 75 w 111"/>
                <a:gd name="T81" fmla="*/ 288 h 450"/>
                <a:gd name="T82" fmla="*/ 49 w 111"/>
                <a:gd name="T83" fmla="*/ 247 h 450"/>
                <a:gd name="T84" fmla="*/ 26 w 111"/>
                <a:gd name="T85" fmla="*/ 233 h 450"/>
                <a:gd name="T86" fmla="*/ 5 w 111"/>
                <a:gd name="T87" fmla="*/ 205 h 450"/>
                <a:gd name="T88" fmla="*/ 5 w 111"/>
                <a:gd name="T89" fmla="*/ 174 h 450"/>
                <a:gd name="T90" fmla="*/ 10 w 111"/>
                <a:gd name="T91" fmla="*/ 145 h 450"/>
                <a:gd name="T92" fmla="*/ 33 w 111"/>
                <a:gd name="T93" fmla="*/ 93 h 450"/>
                <a:gd name="T94" fmla="*/ 35 w 111"/>
                <a:gd name="T95" fmla="*/ 1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450">
                  <a:moveTo>
                    <a:pt x="33" y="1"/>
                  </a:moveTo>
                  <a:cubicBezTo>
                    <a:pt x="34" y="11"/>
                    <a:pt x="41" y="36"/>
                    <a:pt x="43" y="42"/>
                  </a:cubicBezTo>
                  <a:cubicBezTo>
                    <a:pt x="43" y="43"/>
                    <a:pt x="43" y="44"/>
                    <a:pt x="43" y="46"/>
                  </a:cubicBezTo>
                  <a:cubicBezTo>
                    <a:pt x="43" y="56"/>
                    <a:pt x="36" y="83"/>
                    <a:pt x="31" y="92"/>
                  </a:cubicBezTo>
                  <a:cubicBezTo>
                    <a:pt x="27" y="102"/>
                    <a:pt x="20" y="111"/>
                    <a:pt x="14" y="119"/>
                  </a:cubicBezTo>
                  <a:cubicBezTo>
                    <a:pt x="9" y="127"/>
                    <a:pt x="7" y="132"/>
                    <a:pt x="7" y="137"/>
                  </a:cubicBezTo>
                  <a:cubicBezTo>
                    <a:pt x="7" y="139"/>
                    <a:pt x="8" y="142"/>
                    <a:pt x="8" y="145"/>
                  </a:cubicBezTo>
                  <a:cubicBezTo>
                    <a:pt x="9" y="147"/>
                    <a:pt x="9" y="149"/>
                    <a:pt x="9" y="151"/>
                  </a:cubicBezTo>
                  <a:cubicBezTo>
                    <a:pt x="9" y="157"/>
                    <a:pt x="7" y="161"/>
                    <a:pt x="5" y="167"/>
                  </a:cubicBezTo>
                  <a:cubicBezTo>
                    <a:pt x="5" y="168"/>
                    <a:pt x="4" y="170"/>
                    <a:pt x="3" y="173"/>
                  </a:cubicBezTo>
                  <a:cubicBezTo>
                    <a:pt x="2" y="176"/>
                    <a:pt x="0" y="180"/>
                    <a:pt x="0" y="185"/>
                  </a:cubicBezTo>
                  <a:cubicBezTo>
                    <a:pt x="0" y="186"/>
                    <a:pt x="0" y="187"/>
                    <a:pt x="0" y="189"/>
                  </a:cubicBezTo>
                  <a:cubicBezTo>
                    <a:pt x="0" y="194"/>
                    <a:pt x="1" y="201"/>
                    <a:pt x="3" y="206"/>
                  </a:cubicBezTo>
                  <a:cubicBezTo>
                    <a:pt x="5" y="211"/>
                    <a:pt x="7" y="215"/>
                    <a:pt x="11" y="216"/>
                  </a:cubicBezTo>
                  <a:cubicBezTo>
                    <a:pt x="19" y="220"/>
                    <a:pt x="23" y="226"/>
                    <a:pt x="25" y="233"/>
                  </a:cubicBezTo>
                  <a:cubicBezTo>
                    <a:pt x="25" y="234"/>
                    <a:pt x="25" y="234"/>
                    <a:pt x="25" y="234"/>
                  </a:cubicBezTo>
                  <a:cubicBezTo>
                    <a:pt x="32" y="241"/>
                    <a:pt x="39" y="244"/>
                    <a:pt x="45" y="247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8" y="249"/>
                    <a:pt x="48" y="249"/>
                    <a:pt x="48" y="249"/>
                  </a:cubicBezTo>
                  <a:cubicBezTo>
                    <a:pt x="57" y="253"/>
                    <a:pt x="70" y="267"/>
                    <a:pt x="71" y="281"/>
                  </a:cubicBezTo>
                  <a:cubicBezTo>
                    <a:pt x="71" y="284"/>
                    <a:pt x="72" y="286"/>
                    <a:pt x="74" y="289"/>
                  </a:cubicBezTo>
                  <a:cubicBezTo>
                    <a:pt x="76" y="292"/>
                    <a:pt x="79" y="294"/>
                    <a:pt x="85" y="295"/>
                  </a:cubicBezTo>
                  <a:cubicBezTo>
                    <a:pt x="86" y="295"/>
                    <a:pt x="93" y="297"/>
                    <a:pt x="98" y="298"/>
                  </a:cubicBezTo>
                  <a:cubicBezTo>
                    <a:pt x="104" y="300"/>
                    <a:pt x="109" y="301"/>
                    <a:pt x="109" y="301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0" y="299"/>
                    <a:pt x="110" y="299"/>
                    <a:pt x="110" y="299"/>
                  </a:cubicBezTo>
                  <a:cubicBezTo>
                    <a:pt x="110" y="299"/>
                    <a:pt x="102" y="300"/>
                    <a:pt x="97" y="300"/>
                  </a:cubicBezTo>
                  <a:cubicBezTo>
                    <a:pt x="96" y="300"/>
                    <a:pt x="94" y="300"/>
                    <a:pt x="94" y="300"/>
                  </a:cubicBezTo>
                  <a:cubicBezTo>
                    <a:pt x="90" y="299"/>
                    <a:pt x="82" y="299"/>
                    <a:pt x="74" y="297"/>
                  </a:cubicBezTo>
                  <a:cubicBezTo>
                    <a:pt x="70" y="295"/>
                    <a:pt x="67" y="294"/>
                    <a:pt x="64" y="291"/>
                  </a:cubicBezTo>
                  <a:cubicBezTo>
                    <a:pt x="61" y="289"/>
                    <a:pt x="60" y="286"/>
                    <a:pt x="59" y="282"/>
                  </a:cubicBezTo>
                  <a:cubicBezTo>
                    <a:pt x="59" y="277"/>
                    <a:pt x="57" y="272"/>
                    <a:pt x="54" y="268"/>
                  </a:cubicBezTo>
                  <a:cubicBezTo>
                    <a:pt x="50" y="264"/>
                    <a:pt x="47" y="261"/>
                    <a:pt x="43" y="259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6" y="256"/>
                    <a:pt x="32" y="254"/>
                    <a:pt x="27" y="251"/>
                  </a:cubicBezTo>
                  <a:cubicBezTo>
                    <a:pt x="26" y="251"/>
                    <a:pt x="26" y="251"/>
                    <a:pt x="26" y="251"/>
                  </a:cubicBezTo>
                  <a:cubicBezTo>
                    <a:pt x="26" y="251"/>
                    <a:pt x="26" y="251"/>
                    <a:pt x="26" y="252"/>
                  </a:cubicBezTo>
                  <a:cubicBezTo>
                    <a:pt x="26" y="252"/>
                    <a:pt x="26" y="253"/>
                    <a:pt x="26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6" y="286"/>
                    <a:pt x="33" y="300"/>
                    <a:pt x="47" y="309"/>
                  </a:cubicBezTo>
                  <a:cubicBezTo>
                    <a:pt x="54" y="314"/>
                    <a:pt x="59" y="322"/>
                    <a:pt x="63" y="331"/>
                  </a:cubicBezTo>
                  <a:cubicBezTo>
                    <a:pt x="66" y="339"/>
                    <a:pt x="67" y="348"/>
                    <a:pt x="67" y="353"/>
                  </a:cubicBezTo>
                  <a:cubicBezTo>
                    <a:pt x="68" y="353"/>
                    <a:pt x="68" y="353"/>
                    <a:pt x="68" y="353"/>
                  </a:cubicBezTo>
                  <a:cubicBezTo>
                    <a:pt x="67" y="353"/>
                    <a:pt x="67" y="353"/>
                    <a:pt x="67" y="353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9" y="360"/>
                    <a:pt x="69" y="360"/>
                    <a:pt x="69" y="360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8" y="363"/>
                    <a:pt x="68" y="367"/>
                    <a:pt x="68" y="371"/>
                  </a:cubicBezTo>
                  <a:cubicBezTo>
                    <a:pt x="68" y="372"/>
                    <a:pt x="69" y="374"/>
                    <a:pt x="69" y="375"/>
                  </a:cubicBezTo>
                  <a:cubicBezTo>
                    <a:pt x="69" y="376"/>
                    <a:pt x="70" y="376"/>
                    <a:pt x="70" y="377"/>
                  </a:cubicBezTo>
                  <a:cubicBezTo>
                    <a:pt x="70" y="377"/>
                    <a:pt x="71" y="377"/>
                    <a:pt x="72" y="377"/>
                  </a:cubicBezTo>
                  <a:cubicBezTo>
                    <a:pt x="72" y="377"/>
                    <a:pt x="72" y="377"/>
                    <a:pt x="72" y="377"/>
                  </a:cubicBezTo>
                  <a:cubicBezTo>
                    <a:pt x="79" y="378"/>
                    <a:pt x="79" y="378"/>
                    <a:pt x="79" y="378"/>
                  </a:cubicBezTo>
                  <a:cubicBezTo>
                    <a:pt x="79" y="378"/>
                    <a:pt x="79" y="378"/>
                    <a:pt x="79" y="378"/>
                  </a:cubicBezTo>
                  <a:cubicBezTo>
                    <a:pt x="83" y="378"/>
                    <a:pt x="88" y="378"/>
                    <a:pt x="92" y="380"/>
                  </a:cubicBezTo>
                  <a:cubicBezTo>
                    <a:pt x="96" y="381"/>
                    <a:pt x="100" y="384"/>
                    <a:pt x="101" y="391"/>
                  </a:cubicBezTo>
                  <a:cubicBezTo>
                    <a:pt x="101" y="393"/>
                    <a:pt x="101" y="396"/>
                    <a:pt x="101" y="399"/>
                  </a:cubicBezTo>
                  <a:cubicBezTo>
                    <a:pt x="102" y="403"/>
                    <a:pt x="102" y="407"/>
                    <a:pt x="102" y="409"/>
                  </a:cubicBezTo>
                  <a:cubicBezTo>
                    <a:pt x="102" y="411"/>
                    <a:pt x="102" y="412"/>
                    <a:pt x="102" y="412"/>
                  </a:cubicBezTo>
                  <a:cubicBezTo>
                    <a:pt x="103" y="412"/>
                    <a:pt x="103" y="412"/>
                    <a:pt x="103" y="412"/>
                  </a:cubicBezTo>
                  <a:cubicBezTo>
                    <a:pt x="102" y="412"/>
                    <a:pt x="102" y="412"/>
                    <a:pt x="102" y="412"/>
                  </a:cubicBezTo>
                  <a:cubicBezTo>
                    <a:pt x="101" y="417"/>
                    <a:pt x="99" y="421"/>
                    <a:pt x="97" y="424"/>
                  </a:cubicBezTo>
                  <a:cubicBezTo>
                    <a:pt x="95" y="428"/>
                    <a:pt x="93" y="432"/>
                    <a:pt x="93" y="437"/>
                  </a:cubicBezTo>
                  <a:cubicBezTo>
                    <a:pt x="93" y="438"/>
                    <a:pt x="93" y="440"/>
                    <a:pt x="93" y="442"/>
                  </a:cubicBezTo>
                  <a:cubicBezTo>
                    <a:pt x="93" y="444"/>
                    <a:pt x="93" y="446"/>
                    <a:pt x="94" y="448"/>
                  </a:cubicBezTo>
                  <a:cubicBezTo>
                    <a:pt x="96" y="449"/>
                    <a:pt x="98" y="450"/>
                    <a:pt x="101" y="450"/>
                  </a:cubicBezTo>
                  <a:cubicBezTo>
                    <a:pt x="102" y="450"/>
                    <a:pt x="103" y="450"/>
                    <a:pt x="104" y="450"/>
                  </a:cubicBezTo>
                  <a:cubicBezTo>
                    <a:pt x="105" y="450"/>
                    <a:pt x="105" y="449"/>
                    <a:pt x="105" y="449"/>
                  </a:cubicBezTo>
                  <a:cubicBezTo>
                    <a:pt x="105" y="448"/>
                    <a:pt x="105" y="448"/>
                    <a:pt x="104" y="448"/>
                  </a:cubicBezTo>
                  <a:cubicBezTo>
                    <a:pt x="103" y="448"/>
                    <a:pt x="102" y="448"/>
                    <a:pt x="101" y="448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6"/>
                    <a:pt x="95" y="444"/>
                    <a:pt x="95" y="442"/>
                  </a:cubicBezTo>
                  <a:cubicBezTo>
                    <a:pt x="95" y="440"/>
                    <a:pt x="95" y="439"/>
                    <a:pt x="95" y="437"/>
                  </a:cubicBezTo>
                  <a:cubicBezTo>
                    <a:pt x="95" y="432"/>
                    <a:pt x="97" y="429"/>
                    <a:pt x="99" y="425"/>
                  </a:cubicBezTo>
                  <a:cubicBezTo>
                    <a:pt x="101" y="422"/>
                    <a:pt x="103" y="418"/>
                    <a:pt x="104" y="413"/>
                  </a:cubicBezTo>
                  <a:cubicBezTo>
                    <a:pt x="104" y="412"/>
                    <a:pt x="104" y="412"/>
                    <a:pt x="104" y="412"/>
                  </a:cubicBezTo>
                  <a:cubicBezTo>
                    <a:pt x="104" y="412"/>
                    <a:pt x="104" y="411"/>
                    <a:pt x="104" y="409"/>
                  </a:cubicBezTo>
                  <a:cubicBezTo>
                    <a:pt x="104" y="407"/>
                    <a:pt x="104" y="403"/>
                    <a:pt x="103" y="399"/>
                  </a:cubicBezTo>
                  <a:cubicBezTo>
                    <a:pt x="103" y="396"/>
                    <a:pt x="103" y="392"/>
                    <a:pt x="103" y="391"/>
                  </a:cubicBezTo>
                  <a:cubicBezTo>
                    <a:pt x="102" y="384"/>
                    <a:pt x="97" y="380"/>
                    <a:pt x="93" y="378"/>
                  </a:cubicBezTo>
                  <a:cubicBezTo>
                    <a:pt x="88" y="376"/>
                    <a:pt x="83" y="376"/>
                    <a:pt x="79" y="376"/>
                  </a:cubicBezTo>
                  <a:cubicBezTo>
                    <a:pt x="79" y="377"/>
                    <a:pt x="79" y="377"/>
                    <a:pt x="79" y="377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6"/>
                    <a:pt x="72" y="376"/>
                    <a:pt x="72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1" y="375"/>
                    <a:pt x="70" y="372"/>
                    <a:pt x="70" y="369"/>
                  </a:cubicBezTo>
                  <a:cubicBezTo>
                    <a:pt x="70" y="366"/>
                    <a:pt x="70" y="363"/>
                    <a:pt x="70" y="360"/>
                  </a:cubicBezTo>
                  <a:cubicBezTo>
                    <a:pt x="70" y="360"/>
                    <a:pt x="70" y="360"/>
                    <a:pt x="70" y="360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48"/>
                    <a:pt x="68" y="339"/>
                    <a:pt x="64" y="330"/>
                  </a:cubicBezTo>
                  <a:cubicBezTo>
                    <a:pt x="61" y="321"/>
                    <a:pt x="56" y="313"/>
                    <a:pt x="48" y="307"/>
                  </a:cubicBezTo>
                  <a:cubicBezTo>
                    <a:pt x="35" y="298"/>
                    <a:pt x="28" y="286"/>
                    <a:pt x="27" y="269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2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31" y="256"/>
                    <a:pt x="35" y="258"/>
                    <a:pt x="39" y="260"/>
                  </a:cubicBezTo>
                  <a:cubicBezTo>
                    <a:pt x="40" y="259"/>
                    <a:pt x="40" y="259"/>
                    <a:pt x="40" y="259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5" y="263"/>
                    <a:pt x="49" y="266"/>
                    <a:pt x="52" y="270"/>
                  </a:cubicBezTo>
                  <a:cubicBezTo>
                    <a:pt x="55" y="273"/>
                    <a:pt x="57" y="278"/>
                    <a:pt x="57" y="282"/>
                  </a:cubicBezTo>
                  <a:cubicBezTo>
                    <a:pt x="58" y="287"/>
                    <a:pt x="60" y="290"/>
                    <a:pt x="63" y="293"/>
                  </a:cubicBezTo>
                  <a:cubicBezTo>
                    <a:pt x="67" y="297"/>
                    <a:pt x="73" y="299"/>
                    <a:pt x="79" y="300"/>
                  </a:cubicBezTo>
                  <a:cubicBezTo>
                    <a:pt x="85" y="301"/>
                    <a:pt x="91" y="301"/>
                    <a:pt x="93" y="302"/>
                  </a:cubicBezTo>
                  <a:cubicBezTo>
                    <a:pt x="94" y="302"/>
                    <a:pt x="96" y="302"/>
                    <a:pt x="97" y="302"/>
                  </a:cubicBezTo>
                  <a:cubicBezTo>
                    <a:pt x="102" y="302"/>
                    <a:pt x="110" y="301"/>
                    <a:pt x="110" y="301"/>
                  </a:cubicBezTo>
                  <a:cubicBezTo>
                    <a:pt x="110" y="301"/>
                    <a:pt x="111" y="301"/>
                    <a:pt x="111" y="300"/>
                  </a:cubicBezTo>
                  <a:cubicBezTo>
                    <a:pt x="111" y="300"/>
                    <a:pt x="110" y="299"/>
                    <a:pt x="110" y="299"/>
                  </a:cubicBezTo>
                  <a:cubicBezTo>
                    <a:pt x="110" y="299"/>
                    <a:pt x="105" y="298"/>
                    <a:pt x="99" y="296"/>
                  </a:cubicBezTo>
                  <a:cubicBezTo>
                    <a:pt x="93" y="295"/>
                    <a:pt x="87" y="293"/>
                    <a:pt x="85" y="293"/>
                  </a:cubicBezTo>
                  <a:cubicBezTo>
                    <a:pt x="80" y="292"/>
                    <a:pt x="77" y="290"/>
                    <a:pt x="75" y="288"/>
                  </a:cubicBezTo>
                  <a:cubicBezTo>
                    <a:pt x="74" y="286"/>
                    <a:pt x="73" y="283"/>
                    <a:pt x="73" y="281"/>
                  </a:cubicBezTo>
                  <a:cubicBezTo>
                    <a:pt x="72" y="265"/>
                    <a:pt x="59" y="252"/>
                    <a:pt x="49" y="247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46" y="246"/>
                    <a:pt x="46" y="246"/>
                    <a:pt x="46" y="246"/>
                  </a:cubicBezTo>
                  <a:cubicBezTo>
                    <a:pt x="40" y="243"/>
                    <a:pt x="33" y="239"/>
                    <a:pt x="27" y="232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5" y="225"/>
                    <a:pt x="21" y="218"/>
                    <a:pt x="11" y="214"/>
                  </a:cubicBezTo>
                  <a:cubicBezTo>
                    <a:pt x="9" y="213"/>
                    <a:pt x="7" y="210"/>
                    <a:pt x="5" y="205"/>
                  </a:cubicBezTo>
                  <a:cubicBezTo>
                    <a:pt x="3" y="200"/>
                    <a:pt x="2" y="194"/>
                    <a:pt x="2" y="189"/>
                  </a:cubicBezTo>
                  <a:cubicBezTo>
                    <a:pt x="2" y="188"/>
                    <a:pt x="2" y="186"/>
                    <a:pt x="2" y="185"/>
                  </a:cubicBezTo>
                  <a:cubicBezTo>
                    <a:pt x="2" y="181"/>
                    <a:pt x="4" y="177"/>
                    <a:pt x="5" y="174"/>
                  </a:cubicBezTo>
                  <a:cubicBezTo>
                    <a:pt x="6" y="171"/>
                    <a:pt x="7" y="168"/>
                    <a:pt x="7" y="167"/>
                  </a:cubicBezTo>
                  <a:cubicBezTo>
                    <a:pt x="8" y="162"/>
                    <a:pt x="11" y="157"/>
                    <a:pt x="11" y="151"/>
                  </a:cubicBezTo>
                  <a:cubicBezTo>
                    <a:pt x="11" y="149"/>
                    <a:pt x="11" y="147"/>
                    <a:pt x="10" y="145"/>
                  </a:cubicBezTo>
                  <a:cubicBezTo>
                    <a:pt x="10" y="142"/>
                    <a:pt x="9" y="139"/>
                    <a:pt x="9" y="137"/>
                  </a:cubicBezTo>
                  <a:cubicBezTo>
                    <a:pt x="9" y="132"/>
                    <a:pt x="10" y="128"/>
                    <a:pt x="16" y="120"/>
                  </a:cubicBezTo>
                  <a:cubicBezTo>
                    <a:pt x="22" y="112"/>
                    <a:pt x="28" y="103"/>
                    <a:pt x="33" y="93"/>
                  </a:cubicBezTo>
                  <a:cubicBezTo>
                    <a:pt x="38" y="83"/>
                    <a:pt x="45" y="57"/>
                    <a:pt x="45" y="46"/>
                  </a:cubicBezTo>
                  <a:cubicBezTo>
                    <a:pt x="45" y="44"/>
                    <a:pt x="45" y="43"/>
                    <a:pt x="45" y="42"/>
                  </a:cubicBezTo>
                  <a:cubicBezTo>
                    <a:pt x="43" y="35"/>
                    <a:pt x="36" y="11"/>
                    <a:pt x="35" y="1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3" y="0"/>
                    <a:pt x="33" y="0"/>
                    <a:pt x="33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9" name="Freeform 420">
              <a:extLst>
                <a:ext uri="{FF2B5EF4-FFF2-40B4-BE49-F238E27FC236}">
                  <a16:creationId xmlns:a16="http://schemas.microsoft.com/office/drawing/2014/main" id="{63448402-FB45-5378-F399-86D0BF0B8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2" y="3578226"/>
              <a:ext cx="407987" cy="1714500"/>
            </a:xfrm>
            <a:custGeom>
              <a:avLst/>
              <a:gdLst>
                <a:gd name="T0" fmla="*/ 23 w 103"/>
                <a:gd name="T1" fmla="*/ 380 h 405"/>
                <a:gd name="T2" fmla="*/ 23 w 103"/>
                <a:gd name="T3" fmla="*/ 380 h 405"/>
                <a:gd name="T4" fmla="*/ 22 w 103"/>
                <a:gd name="T5" fmla="*/ 370 h 405"/>
                <a:gd name="T6" fmla="*/ 23 w 103"/>
                <a:gd name="T7" fmla="*/ 370 h 405"/>
                <a:gd name="T8" fmla="*/ 14 w 103"/>
                <a:gd name="T9" fmla="*/ 358 h 405"/>
                <a:gd name="T10" fmla="*/ 2 w 103"/>
                <a:gd name="T11" fmla="*/ 330 h 405"/>
                <a:gd name="T12" fmla="*/ 12 w 103"/>
                <a:gd name="T13" fmla="*/ 280 h 405"/>
                <a:gd name="T14" fmla="*/ 12 w 103"/>
                <a:gd name="T15" fmla="*/ 276 h 405"/>
                <a:gd name="T16" fmla="*/ 23 w 103"/>
                <a:gd name="T17" fmla="*/ 233 h 405"/>
                <a:gd name="T18" fmla="*/ 38 w 103"/>
                <a:gd name="T19" fmla="*/ 194 h 405"/>
                <a:gd name="T20" fmla="*/ 47 w 103"/>
                <a:gd name="T21" fmla="*/ 182 h 405"/>
                <a:gd name="T22" fmla="*/ 48 w 103"/>
                <a:gd name="T23" fmla="*/ 181 h 405"/>
                <a:gd name="T24" fmla="*/ 60 w 103"/>
                <a:gd name="T25" fmla="*/ 164 h 405"/>
                <a:gd name="T26" fmla="*/ 68 w 103"/>
                <a:gd name="T27" fmla="*/ 145 h 405"/>
                <a:gd name="T28" fmla="*/ 76 w 103"/>
                <a:gd name="T29" fmla="*/ 110 h 405"/>
                <a:gd name="T30" fmla="*/ 99 w 103"/>
                <a:gd name="T31" fmla="*/ 67 h 405"/>
                <a:gd name="T32" fmla="*/ 103 w 103"/>
                <a:gd name="T33" fmla="*/ 44 h 405"/>
                <a:gd name="T34" fmla="*/ 91 w 103"/>
                <a:gd name="T35" fmla="*/ 0 h 405"/>
                <a:gd name="T36" fmla="*/ 101 w 103"/>
                <a:gd name="T37" fmla="*/ 44 h 405"/>
                <a:gd name="T38" fmla="*/ 97 w 103"/>
                <a:gd name="T39" fmla="*/ 66 h 405"/>
                <a:gd name="T40" fmla="*/ 74 w 103"/>
                <a:gd name="T41" fmla="*/ 109 h 405"/>
                <a:gd name="T42" fmla="*/ 66 w 103"/>
                <a:gd name="T43" fmla="*/ 146 h 405"/>
                <a:gd name="T44" fmla="*/ 59 w 103"/>
                <a:gd name="T45" fmla="*/ 162 h 405"/>
                <a:gd name="T46" fmla="*/ 47 w 103"/>
                <a:gd name="T47" fmla="*/ 180 h 405"/>
                <a:gd name="T48" fmla="*/ 46 w 103"/>
                <a:gd name="T49" fmla="*/ 180 h 405"/>
                <a:gd name="T50" fmla="*/ 46 w 103"/>
                <a:gd name="T51" fmla="*/ 180 h 405"/>
                <a:gd name="T52" fmla="*/ 34 w 103"/>
                <a:gd name="T53" fmla="*/ 196 h 405"/>
                <a:gd name="T54" fmla="*/ 22 w 103"/>
                <a:gd name="T55" fmla="*/ 232 h 405"/>
                <a:gd name="T56" fmla="*/ 10 w 103"/>
                <a:gd name="T57" fmla="*/ 276 h 405"/>
                <a:gd name="T58" fmla="*/ 10 w 103"/>
                <a:gd name="T59" fmla="*/ 280 h 405"/>
                <a:gd name="T60" fmla="*/ 0 w 103"/>
                <a:gd name="T61" fmla="*/ 330 h 405"/>
                <a:gd name="T62" fmla="*/ 15 w 103"/>
                <a:gd name="T63" fmla="*/ 362 h 405"/>
                <a:gd name="T64" fmla="*/ 21 w 103"/>
                <a:gd name="T65" fmla="*/ 370 h 405"/>
                <a:gd name="T66" fmla="*/ 21 w 103"/>
                <a:gd name="T67" fmla="*/ 370 h 405"/>
                <a:gd name="T68" fmla="*/ 21 w 103"/>
                <a:gd name="T69" fmla="*/ 380 h 405"/>
                <a:gd name="T70" fmla="*/ 37 w 103"/>
                <a:gd name="T71" fmla="*/ 404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3" h="405">
                  <a:moveTo>
                    <a:pt x="37" y="403"/>
                  </a:moveTo>
                  <a:cubicBezTo>
                    <a:pt x="29" y="398"/>
                    <a:pt x="24" y="392"/>
                    <a:pt x="23" y="380"/>
                  </a:cubicBezTo>
                  <a:cubicBezTo>
                    <a:pt x="22" y="380"/>
                    <a:pt x="22" y="380"/>
                    <a:pt x="22" y="380"/>
                  </a:cubicBezTo>
                  <a:cubicBezTo>
                    <a:pt x="23" y="380"/>
                    <a:pt x="23" y="380"/>
                    <a:pt x="23" y="38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68"/>
                    <a:pt x="22" y="366"/>
                    <a:pt x="21" y="364"/>
                  </a:cubicBezTo>
                  <a:cubicBezTo>
                    <a:pt x="19" y="362"/>
                    <a:pt x="17" y="361"/>
                    <a:pt x="14" y="358"/>
                  </a:cubicBezTo>
                  <a:cubicBezTo>
                    <a:pt x="11" y="356"/>
                    <a:pt x="8" y="353"/>
                    <a:pt x="5" y="348"/>
                  </a:cubicBezTo>
                  <a:cubicBezTo>
                    <a:pt x="3" y="343"/>
                    <a:pt x="2" y="337"/>
                    <a:pt x="2" y="330"/>
                  </a:cubicBezTo>
                  <a:cubicBezTo>
                    <a:pt x="2" y="315"/>
                    <a:pt x="7" y="298"/>
                    <a:pt x="9" y="292"/>
                  </a:cubicBezTo>
                  <a:cubicBezTo>
                    <a:pt x="11" y="288"/>
                    <a:pt x="12" y="284"/>
                    <a:pt x="12" y="280"/>
                  </a:cubicBezTo>
                  <a:cubicBezTo>
                    <a:pt x="12" y="280"/>
                    <a:pt x="12" y="279"/>
                    <a:pt x="12" y="279"/>
                  </a:cubicBezTo>
                  <a:cubicBezTo>
                    <a:pt x="12" y="278"/>
                    <a:pt x="12" y="277"/>
                    <a:pt x="12" y="276"/>
                  </a:cubicBezTo>
                  <a:cubicBezTo>
                    <a:pt x="12" y="268"/>
                    <a:pt x="15" y="258"/>
                    <a:pt x="18" y="247"/>
                  </a:cubicBezTo>
                  <a:cubicBezTo>
                    <a:pt x="19" y="242"/>
                    <a:pt x="21" y="237"/>
                    <a:pt x="23" y="233"/>
                  </a:cubicBezTo>
                  <a:cubicBezTo>
                    <a:pt x="26" y="229"/>
                    <a:pt x="27" y="224"/>
                    <a:pt x="28" y="219"/>
                  </a:cubicBezTo>
                  <a:cubicBezTo>
                    <a:pt x="28" y="211"/>
                    <a:pt x="33" y="202"/>
                    <a:pt x="38" y="194"/>
                  </a:cubicBezTo>
                  <a:cubicBezTo>
                    <a:pt x="40" y="190"/>
                    <a:pt x="43" y="187"/>
                    <a:pt x="45" y="185"/>
                  </a:cubicBezTo>
                  <a:cubicBezTo>
                    <a:pt x="45" y="184"/>
                    <a:pt x="46" y="183"/>
                    <a:pt x="47" y="182"/>
                  </a:cubicBezTo>
                  <a:cubicBezTo>
                    <a:pt x="47" y="181"/>
                    <a:pt x="47" y="181"/>
                    <a:pt x="47" y="181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48" y="180"/>
                    <a:pt x="48" y="180"/>
                    <a:pt x="48" y="180"/>
                  </a:cubicBezTo>
                  <a:cubicBezTo>
                    <a:pt x="51" y="173"/>
                    <a:pt x="56" y="168"/>
                    <a:pt x="60" y="164"/>
                  </a:cubicBezTo>
                  <a:cubicBezTo>
                    <a:pt x="64" y="159"/>
                    <a:pt x="68" y="155"/>
                    <a:pt x="68" y="149"/>
                  </a:cubicBezTo>
                  <a:cubicBezTo>
                    <a:pt x="68" y="148"/>
                    <a:pt x="68" y="146"/>
                    <a:pt x="68" y="145"/>
                  </a:cubicBezTo>
                  <a:cubicBezTo>
                    <a:pt x="67" y="141"/>
                    <a:pt x="66" y="137"/>
                    <a:pt x="66" y="133"/>
                  </a:cubicBezTo>
                  <a:cubicBezTo>
                    <a:pt x="66" y="127"/>
                    <a:pt x="68" y="120"/>
                    <a:pt x="76" y="110"/>
                  </a:cubicBezTo>
                  <a:cubicBezTo>
                    <a:pt x="81" y="102"/>
                    <a:pt x="87" y="94"/>
                    <a:pt x="92" y="85"/>
                  </a:cubicBezTo>
                  <a:cubicBezTo>
                    <a:pt x="94" y="82"/>
                    <a:pt x="96" y="74"/>
                    <a:pt x="99" y="67"/>
                  </a:cubicBezTo>
                  <a:cubicBezTo>
                    <a:pt x="101" y="59"/>
                    <a:pt x="103" y="51"/>
                    <a:pt x="103" y="46"/>
                  </a:cubicBezTo>
                  <a:cubicBezTo>
                    <a:pt x="103" y="45"/>
                    <a:pt x="103" y="44"/>
                    <a:pt x="103" y="44"/>
                  </a:cubicBezTo>
                  <a:cubicBezTo>
                    <a:pt x="101" y="37"/>
                    <a:pt x="94" y="11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1" y="0"/>
                    <a:pt x="90" y="0"/>
                    <a:pt x="90" y="1"/>
                  </a:cubicBezTo>
                  <a:cubicBezTo>
                    <a:pt x="92" y="12"/>
                    <a:pt x="99" y="37"/>
                    <a:pt x="101" y="44"/>
                  </a:cubicBezTo>
                  <a:cubicBezTo>
                    <a:pt x="101" y="45"/>
                    <a:pt x="101" y="46"/>
                    <a:pt x="101" y="46"/>
                  </a:cubicBezTo>
                  <a:cubicBezTo>
                    <a:pt x="101" y="51"/>
                    <a:pt x="99" y="59"/>
                    <a:pt x="97" y="66"/>
                  </a:cubicBezTo>
                  <a:cubicBezTo>
                    <a:pt x="95" y="74"/>
                    <a:pt x="92" y="81"/>
                    <a:pt x="90" y="84"/>
                  </a:cubicBezTo>
                  <a:cubicBezTo>
                    <a:pt x="86" y="93"/>
                    <a:pt x="80" y="101"/>
                    <a:pt x="74" y="109"/>
                  </a:cubicBezTo>
                  <a:cubicBezTo>
                    <a:pt x="67" y="119"/>
                    <a:pt x="64" y="126"/>
                    <a:pt x="64" y="133"/>
                  </a:cubicBezTo>
                  <a:cubicBezTo>
                    <a:pt x="64" y="137"/>
                    <a:pt x="65" y="141"/>
                    <a:pt x="66" y="146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4"/>
                    <a:pt x="63" y="158"/>
                    <a:pt x="59" y="162"/>
                  </a:cubicBezTo>
                  <a:cubicBezTo>
                    <a:pt x="55" y="167"/>
                    <a:pt x="49" y="172"/>
                    <a:pt x="46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5" y="181"/>
                  </a:cubicBezTo>
                  <a:cubicBezTo>
                    <a:pt x="43" y="184"/>
                    <a:pt x="38" y="189"/>
                    <a:pt x="34" y="196"/>
                  </a:cubicBezTo>
                  <a:cubicBezTo>
                    <a:pt x="30" y="203"/>
                    <a:pt x="26" y="211"/>
                    <a:pt x="26" y="219"/>
                  </a:cubicBezTo>
                  <a:cubicBezTo>
                    <a:pt x="25" y="224"/>
                    <a:pt x="24" y="228"/>
                    <a:pt x="22" y="232"/>
                  </a:cubicBezTo>
                  <a:cubicBezTo>
                    <a:pt x="20" y="236"/>
                    <a:pt x="17" y="241"/>
                    <a:pt x="16" y="247"/>
                  </a:cubicBezTo>
                  <a:cubicBezTo>
                    <a:pt x="13" y="257"/>
                    <a:pt x="10" y="268"/>
                    <a:pt x="10" y="276"/>
                  </a:cubicBezTo>
                  <a:cubicBezTo>
                    <a:pt x="10" y="277"/>
                    <a:pt x="10" y="278"/>
                    <a:pt x="10" y="279"/>
                  </a:cubicBezTo>
                  <a:cubicBezTo>
                    <a:pt x="10" y="280"/>
                    <a:pt x="10" y="280"/>
                    <a:pt x="10" y="280"/>
                  </a:cubicBezTo>
                  <a:cubicBezTo>
                    <a:pt x="10" y="284"/>
                    <a:pt x="9" y="287"/>
                    <a:pt x="7" y="291"/>
                  </a:cubicBezTo>
                  <a:cubicBezTo>
                    <a:pt x="5" y="297"/>
                    <a:pt x="0" y="315"/>
                    <a:pt x="0" y="330"/>
                  </a:cubicBezTo>
                  <a:cubicBezTo>
                    <a:pt x="0" y="337"/>
                    <a:pt x="1" y="344"/>
                    <a:pt x="3" y="349"/>
                  </a:cubicBezTo>
                  <a:cubicBezTo>
                    <a:pt x="7" y="356"/>
                    <a:pt x="12" y="359"/>
                    <a:pt x="15" y="362"/>
                  </a:cubicBezTo>
                  <a:cubicBezTo>
                    <a:pt x="17" y="363"/>
                    <a:pt x="18" y="364"/>
                    <a:pt x="19" y="366"/>
                  </a:cubicBezTo>
                  <a:cubicBezTo>
                    <a:pt x="20" y="367"/>
                    <a:pt x="21" y="368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80"/>
                    <a:pt x="21" y="380"/>
                    <a:pt x="21" y="380"/>
                  </a:cubicBezTo>
                  <a:cubicBezTo>
                    <a:pt x="21" y="380"/>
                    <a:pt x="21" y="380"/>
                    <a:pt x="21" y="380"/>
                  </a:cubicBezTo>
                  <a:cubicBezTo>
                    <a:pt x="22" y="393"/>
                    <a:pt x="27" y="400"/>
                    <a:pt x="36" y="405"/>
                  </a:cubicBezTo>
                  <a:cubicBezTo>
                    <a:pt x="36" y="405"/>
                    <a:pt x="37" y="405"/>
                    <a:pt x="37" y="404"/>
                  </a:cubicBezTo>
                  <a:cubicBezTo>
                    <a:pt x="37" y="404"/>
                    <a:pt x="37" y="403"/>
                    <a:pt x="37" y="40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0" name="Freeform 421">
              <a:extLst>
                <a:ext uri="{FF2B5EF4-FFF2-40B4-BE49-F238E27FC236}">
                  <a16:creationId xmlns:a16="http://schemas.microsoft.com/office/drawing/2014/main" id="{D20AABEA-510B-08AF-E67B-BD2EBC086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4391026"/>
              <a:ext cx="655637" cy="1087438"/>
            </a:xfrm>
            <a:custGeom>
              <a:avLst/>
              <a:gdLst>
                <a:gd name="T0" fmla="*/ 147 w 165"/>
                <a:gd name="T1" fmla="*/ 252 h 257"/>
                <a:gd name="T2" fmla="*/ 152 w 165"/>
                <a:gd name="T3" fmla="*/ 215 h 257"/>
                <a:gd name="T4" fmla="*/ 150 w 165"/>
                <a:gd name="T5" fmla="*/ 200 h 257"/>
                <a:gd name="T6" fmla="*/ 139 w 165"/>
                <a:gd name="T7" fmla="*/ 195 h 257"/>
                <a:gd name="T8" fmla="*/ 130 w 165"/>
                <a:gd name="T9" fmla="*/ 195 h 257"/>
                <a:gd name="T10" fmla="*/ 118 w 165"/>
                <a:gd name="T11" fmla="*/ 184 h 257"/>
                <a:gd name="T12" fmla="*/ 116 w 165"/>
                <a:gd name="T13" fmla="*/ 160 h 257"/>
                <a:gd name="T14" fmla="*/ 100 w 165"/>
                <a:gd name="T15" fmla="*/ 125 h 257"/>
                <a:gd name="T16" fmla="*/ 74 w 165"/>
                <a:gd name="T17" fmla="*/ 76 h 257"/>
                <a:gd name="T18" fmla="*/ 74 w 165"/>
                <a:gd name="T19" fmla="*/ 59 h 257"/>
                <a:gd name="T20" fmla="*/ 66 w 165"/>
                <a:gd name="T21" fmla="*/ 33 h 257"/>
                <a:gd name="T22" fmla="*/ 47 w 165"/>
                <a:gd name="T23" fmla="*/ 0 h 257"/>
                <a:gd name="T24" fmla="*/ 28 w 165"/>
                <a:gd name="T25" fmla="*/ 27 h 257"/>
                <a:gd name="T26" fmla="*/ 13 w 165"/>
                <a:gd name="T27" fmla="*/ 84 h 257"/>
                <a:gd name="T28" fmla="*/ 9 w 165"/>
                <a:gd name="T29" fmla="*/ 104 h 257"/>
                <a:gd name="T30" fmla="*/ 16 w 165"/>
                <a:gd name="T31" fmla="*/ 166 h 257"/>
                <a:gd name="T32" fmla="*/ 23 w 165"/>
                <a:gd name="T33" fmla="*/ 178 h 257"/>
                <a:gd name="T34" fmla="*/ 24 w 165"/>
                <a:gd name="T35" fmla="*/ 187 h 257"/>
                <a:gd name="T36" fmla="*/ 57 w 165"/>
                <a:gd name="T37" fmla="*/ 221 h 257"/>
                <a:gd name="T38" fmla="*/ 57 w 165"/>
                <a:gd name="T39" fmla="*/ 219 h 257"/>
                <a:gd name="T40" fmla="*/ 57 w 165"/>
                <a:gd name="T41" fmla="*/ 219 h 257"/>
                <a:gd name="T42" fmla="*/ 35 w 165"/>
                <a:gd name="T43" fmla="*/ 216 h 257"/>
                <a:gd name="T44" fmla="*/ 25 w 165"/>
                <a:gd name="T45" fmla="*/ 213 h 257"/>
                <a:gd name="T46" fmla="*/ 58 w 165"/>
                <a:gd name="T47" fmla="*/ 220 h 257"/>
                <a:gd name="T48" fmla="*/ 54 w 165"/>
                <a:gd name="T49" fmla="*/ 217 h 257"/>
                <a:gd name="T50" fmla="*/ 26 w 165"/>
                <a:gd name="T51" fmla="*/ 187 h 257"/>
                <a:gd name="T52" fmla="*/ 25 w 165"/>
                <a:gd name="T53" fmla="*/ 178 h 257"/>
                <a:gd name="T54" fmla="*/ 25 w 165"/>
                <a:gd name="T55" fmla="*/ 178 h 257"/>
                <a:gd name="T56" fmla="*/ 2 w 165"/>
                <a:gd name="T57" fmla="*/ 140 h 257"/>
                <a:gd name="T58" fmla="*/ 15 w 165"/>
                <a:gd name="T59" fmla="*/ 86 h 257"/>
                <a:gd name="T60" fmla="*/ 26 w 165"/>
                <a:gd name="T61" fmla="*/ 43 h 257"/>
                <a:gd name="T62" fmla="*/ 48 w 165"/>
                <a:gd name="T63" fmla="*/ 2 h 257"/>
                <a:gd name="T64" fmla="*/ 51 w 165"/>
                <a:gd name="T65" fmla="*/ 19 h 257"/>
                <a:gd name="T66" fmla="*/ 72 w 165"/>
                <a:gd name="T67" fmla="*/ 50 h 257"/>
                <a:gd name="T68" fmla="*/ 72 w 165"/>
                <a:gd name="T69" fmla="*/ 76 h 257"/>
                <a:gd name="T70" fmla="*/ 110 w 165"/>
                <a:gd name="T71" fmla="*/ 142 h 257"/>
                <a:gd name="T72" fmla="*/ 114 w 165"/>
                <a:gd name="T73" fmla="*/ 160 h 257"/>
                <a:gd name="T74" fmla="*/ 114 w 165"/>
                <a:gd name="T75" fmla="*/ 166 h 257"/>
                <a:gd name="T76" fmla="*/ 130 w 165"/>
                <a:gd name="T77" fmla="*/ 197 h 257"/>
                <a:gd name="T78" fmla="*/ 147 w 165"/>
                <a:gd name="T79" fmla="*/ 198 h 257"/>
                <a:gd name="T80" fmla="*/ 148 w 165"/>
                <a:gd name="T81" fmla="*/ 200 h 257"/>
                <a:gd name="T82" fmla="*/ 142 w 165"/>
                <a:gd name="T83" fmla="*/ 244 h 257"/>
                <a:gd name="T84" fmla="*/ 165 w 165"/>
                <a:gd name="T85" fmla="*/ 25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257">
                  <a:moveTo>
                    <a:pt x="164" y="254"/>
                  </a:moveTo>
                  <a:cubicBezTo>
                    <a:pt x="161" y="255"/>
                    <a:pt x="158" y="255"/>
                    <a:pt x="156" y="255"/>
                  </a:cubicBezTo>
                  <a:cubicBezTo>
                    <a:pt x="151" y="255"/>
                    <a:pt x="148" y="254"/>
                    <a:pt x="147" y="252"/>
                  </a:cubicBezTo>
                  <a:cubicBezTo>
                    <a:pt x="145" y="250"/>
                    <a:pt x="144" y="247"/>
                    <a:pt x="144" y="244"/>
                  </a:cubicBezTo>
                  <a:cubicBezTo>
                    <a:pt x="144" y="239"/>
                    <a:pt x="146" y="234"/>
                    <a:pt x="148" y="231"/>
                  </a:cubicBezTo>
                  <a:cubicBezTo>
                    <a:pt x="151" y="225"/>
                    <a:pt x="152" y="220"/>
                    <a:pt x="152" y="215"/>
                  </a:cubicBezTo>
                  <a:cubicBezTo>
                    <a:pt x="152" y="210"/>
                    <a:pt x="151" y="204"/>
                    <a:pt x="150" y="199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50" y="200"/>
                    <a:pt x="150" y="200"/>
                    <a:pt x="150" y="200"/>
                  </a:cubicBezTo>
                  <a:cubicBezTo>
                    <a:pt x="149" y="199"/>
                    <a:pt x="149" y="198"/>
                    <a:pt x="149" y="198"/>
                  </a:cubicBezTo>
                  <a:cubicBezTo>
                    <a:pt x="149" y="197"/>
                    <a:pt x="148" y="197"/>
                    <a:pt x="148" y="196"/>
                  </a:cubicBezTo>
                  <a:cubicBezTo>
                    <a:pt x="146" y="196"/>
                    <a:pt x="144" y="195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30" y="196"/>
                    <a:pt x="130" y="196"/>
                    <a:pt x="130" y="196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23" y="194"/>
                    <a:pt x="120" y="190"/>
                    <a:pt x="118" y="184"/>
                  </a:cubicBezTo>
                  <a:cubicBezTo>
                    <a:pt x="116" y="179"/>
                    <a:pt x="116" y="172"/>
                    <a:pt x="116" y="166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55"/>
                    <a:pt x="114" y="148"/>
                    <a:pt x="112" y="141"/>
                  </a:cubicBezTo>
                  <a:cubicBezTo>
                    <a:pt x="109" y="134"/>
                    <a:pt x="105" y="128"/>
                    <a:pt x="100" y="125"/>
                  </a:cubicBezTo>
                  <a:cubicBezTo>
                    <a:pt x="84" y="113"/>
                    <a:pt x="74" y="97"/>
                    <a:pt x="74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6"/>
                    <a:pt x="74" y="53"/>
                    <a:pt x="74" y="50"/>
                  </a:cubicBezTo>
                  <a:cubicBezTo>
                    <a:pt x="74" y="45"/>
                    <a:pt x="74" y="42"/>
                    <a:pt x="73" y="39"/>
                  </a:cubicBezTo>
                  <a:cubicBezTo>
                    <a:pt x="71" y="36"/>
                    <a:pt x="69" y="34"/>
                    <a:pt x="66" y="33"/>
                  </a:cubicBezTo>
                  <a:cubicBezTo>
                    <a:pt x="59" y="30"/>
                    <a:pt x="55" y="24"/>
                    <a:pt x="53" y="18"/>
                  </a:cubicBezTo>
                  <a:cubicBezTo>
                    <a:pt x="50" y="12"/>
                    <a:pt x="49" y="5"/>
                    <a:pt x="48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2"/>
                    <a:pt x="40" y="6"/>
                    <a:pt x="36" y="12"/>
                  </a:cubicBezTo>
                  <a:cubicBezTo>
                    <a:pt x="32" y="17"/>
                    <a:pt x="29" y="23"/>
                    <a:pt x="28" y="27"/>
                  </a:cubicBezTo>
                  <a:cubicBezTo>
                    <a:pt x="28" y="33"/>
                    <a:pt x="26" y="38"/>
                    <a:pt x="24" y="43"/>
                  </a:cubicBezTo>
                  <a:cubicBezTo>
                    <a:pt x="22" y="47"/>
                    <a:pt x="19" y="52"/>
                    <a:pt x="18" y="58"/>
                  </a:cubicBezTo>
                  <a:cubicBezTo>
                    <a:pt x="15" y="68"/>
                    <a:pt x="13" y="77"/>
                    <a:pt x="13" y="84"/>
                  </a:cubicBezTo>
                  <a:cubicBezTo>
                    <a:pt x="13" y="85"/>
                    <a:pt x="13" y="85"/>
                    <a:pt x="13" y="86"/>
                  </a:cubicBezTo>
                  <a:cubicBezTo>
                    <a:pt x="13" y="87"/>
                    <a:pt x="13" y="87"/>
                    <a:pt x="13" y="88"/>
                  </a:cubicBezTo>
                  <a:cubicBezTo>
                    <a:pt x="13" y="95"/>
                    <a:pt x="11" y="100"/>
                    <a:pt x="9" y="104"/>
                  </a:cubicBezTo>
                  <a:cubicBezTo>
                    <a:pt x="6" y="110"/>
                    <a:pt x="0" y="128"/>
                    <a:pt x="0" y="140"/>
                  </a:cubicBezTo>
                  <a:cubicBezTo>
                    <a:pt x="0" y="143"/>
                    <a:pt x="0" y="145"/>
                    <a:pt x="1" y="148"/>
                  </a:cubicBezTo>
                  <a:cubicBezTo>
                    <a:pt x="6" y="156"/>
                    <a:pt x="12" y="162"/>
                    <a:pt x="16" y="166"/>
                  </a:cubicBezTo>
                  <a:cubicBezTo>
                    <a:pt x="18" y="168"/>
                    <a:pt x="20" y="170"/>
                    <a:pt x="21" y="172"/>
                  </a:cubicBezTo>
                  <a:cubicBezTo>
                    <a:pt x="23" y="174"/>
                    <a:pt x="23" y="176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92"/>
                    <a:pt x="27" y="197"/>
                    <a:pt x="31" y="202"/>
                  </a:cubicBezTo>
                  <a:cubicBezTo>
                    <a:pt x="35" y="206"/>
                    <a:pt x="41" y="211"/>
                    <a:pt x="47" y="215"/>
                  </a:cubicBezTo>
                  <a:cubicBezTo>
                    <a:pt x="50" y="217"/>
                    <a:pt x="57" y="221"/>
                    <a:pt x="57" y="221"/>
                  </a:cubicBezTo>
                  <a:cubicBezTo>
                    <a:pt x="57" y="220"/>
                    <a:pt x="57" y="220"/>
                    <a:pt x="57" y="220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5" y="220"/>
                    <a:pt x="51" y="220"/>
                  </a:cubicBezTo>
                  <a:cubicBezTo>
                    <a:pt x="48" y="220"/>
                    <a:pt x="43" y="219"/>
                    <a:pt x="35" y="216"/>
                  </a:cubicBezTo>
                  <a:cubicBezTo>
                    <a:pt x="32" y="214"/>
                    <a:pt x="28" y="213"/>
                    <a:pt x="26" y="211"/>
                  </a:cubicBezTo>
                  <a:cubicBezTo>
                    <a:pt x="25" y="211"/>
                    <a:pt x="25" y="211"/>
                    <a:pt x="24" y="211"/>
                  </a:cubicBezTo>
                  <a:cubicBezTo>
                    <a:pt x="24" y="212"/>
                    <a:pt x="24" y="212"/>
                    <a:pt x="25" y="213"/>
                  </a:cubicBezTo>
                  <a:cubicBezTo>
                    <a:pt x="28" y="214"/>
                    <a:pt x="31" y="216"/>
                    <a:pt x="34" y="218"/>
                  </a:cubicBezTo>
                  <a:cubicBezTo>
                    <a:pt x="42" y="221"/>
                    <a:pt x="47" y="222"/>
                    <a:pt x="51" y="222"/>
                  </a:cubicBezTo>
                  <a:cubicBezTo>
                    <a:pt x="56" y="222"/>
                    <a:pt x="58" y="221"/>
                    <a:pt x="58" y="220"/>
                  </a:cubicBezTo>
                  <a:cubicBezTo>
                    <a:pt x="58" y="220"/>
                    <a:pt x="58" y="220"/>
                    <a:pt x="58" y="220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8" y="219"/>
                    <a:pt x="56" y="218"/>
                    <a:pt x="54" y="217"/>
                  </a:cubicBezTo>
                  <a:cubicBezTo>
                    <a:pt x="52" y="216"/>
                    <a:pt x="50" y="214"/>
                    <a:pt x="48" y="213"/>
                  </a:cubicBezTo>
                  <a:cubicBezTo>
                    <a:pt x="42" y="209"/>
                    <a:pt x="37" y="205"/>
                    <a:pt x="33" y="201"/>
                  </a:cubicBezTo>
                  <a:cubicBezTo>
                    <a:pt x="28" y="196"/>
                    <a:pt x="26" y="192"/>
                    <a:pt x="26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6"/>
                    <a:pt x="25" y="173"/>
                    <a:pt x="23" y="171"/>
                  </a:cubicBezTo>
                  <a:cubicBezTo>
                    <a:pt x="19" y="165"/>
                    <a:pt x="10" y="159"/>
                    <a:pt x="3" y="147"/>
                  </a:cubicBezTo>
                  <a:cubicBezTo>
                    <a:pt x="2" y="145"/>
                    <a:pt x="2" y="142"/>
                    <a:pt x="2" y="140"/>
                  </a:cubicBezTo>
                  <a:cubicBezTo>
                    <a:pt x="2" y="128"/>
                    <a:pt x="8" y="111"/>
                    <a:pt x="11" y="105"/>
                  </a:cubicBezTo>
                  <a:cubicBezTo>
                    <a:pt x="13" y="100"/>
                    <a:pt x="15" y="95"/>
                    <a:pt x="15" y="88"/>
                  </a:cubicBezTo>
                  <a:cubicBezTo>
                    <a:pt x="15" y="87"/>
                    <a:pt x="15" y="87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78"/>
                    <a:pt x="17" y="68"/>
                    <a:pt x="20" y="59"/>
                  </a:cubicBezTo>
                  <a:cubicBezTo>
                    <a:pt x="21" y="53"/>
                    <a:pt x="24" y="48"/>
                    <a:pt x="26" y="43"/>
                  </a:cubicBezTo>
                  <a:cubicBezTo>
                    <a:pt x="28" y="39"/>
                    <a:pt x="30" y="34"/>
                    <a:pt x="30" y="27"/>
                  </a:cubicBezTo>
                  <a:cubicBezTo>
                    <a:pt x="30" y="23"/>
                    <a:pt x="34" y="18"/>
                    <a:pt x="37" y="13"/>
                  </a:cubicBezTo>
                  <a:cubicBezTo>
                    <a:pt x="41" y="8"/>
                    <a:pt x="45" y="3"/>
                    <a:pt x="48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5"/>
                    <a:pt x="48" y="12"/>
                    <a:pt x="51" y="19"/>
                  </a:cubicBezTo>
                  <a:cubicBezTo>
                    <a:pt x="54" y="25"/>
                    <a:pt x="58" y="32"/>
                    <a:pt x="65" y="35"/>
                  </a:cubicBezTo>
                  <a:cubicBezTo>
                    <a:pt x="68" y="36"/>
                    <a:pt x="70" y="37"/>
                    <a:pt x="71" y="40"/>
                  </a:cubicBezTo>
                  <a:cubicBezTo>
                    <a:pt x="72" y="42"/>
                    <a:pt x="72" y="45"/>
                    <a:pt x="72" y="50"/>
                  </a:cubicBezTo>
                  <a:cubicBezTo>
                    <a:pt x="72" y="53"/>
                    <a:pt x="72" y="56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97"/>
                    <a:pt x="82" y="115"/>
                    <a:pt x="99" y="126"/>
                  </a:cubicBezTo>
                  <a:cubicBezTo>
                    <a:pt x="104" y="129"/>
                    <a:pt x="107" y="135"/>
                    <a:pt x="110" y="142"/>
                  </a:cubicBezTo>
                  <a:cubicBezTo>
                    <a:pt x="112" y="148"/>
                    <a:pt x="114" y="155"/>
                    <a:pt x="114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4" y="172"/>
                    <a:pt x="114" y="179"/>
                    <a:pt x="116" y="185"/>
                  </a:cubicBezTo>
                  <a:cubicBezTo>
                    <a:pt x="118" y="191"/>
                    <a:pt x="122" y="196"/>
                    <a:pt x="130" y="197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9" y="197"/>
                    <a:pt x="139" y="197"/>
                    <a:pt x="139" y="197"/>
                  </a:cubicBezTo>
                  <a:cubicBezTo>
                    <a:pt x="139" y="197"/>
                    <a:pt x="139" y="197"/>
                    <a:pt x="139" y="197"/>
                  </a:cubicBezTo>
                  <a:cubicBezTo>
                    <a:pt x="143" y="197"/>
                    <a:pt x="146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cubicBezTo>
                    <a:pt x="147" y="199"/>
                    <a:pt x="147" y="199"/>
                    <a:pt x="148" y="200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49" y="205"/>
                    <a:pt x="150" y="210"/>
                    <a:pt x="150" y="215"/>
                  </a:cubicBezTo>
                  <a:cubicBezTo>
                    <a:pt x="150" y="220"/>
                    <a:pt x="149" y="224"/>
                    <a:pt x="146" y="230"/>
                  </a:cubicBezTo>
                  <a:cubicBezTo>
                    <a:pt x="144" y="234"/>
                    <a:pt x="142" y="239"/>
                    <a:pt x="142" y="244"/>
                  </a:cubicBezTo>
                  <a:cubicBezTo>
                    <a:pt x="142" y="247"/>
                    <a:pt x="143" y="251"/>
                    <a:pt x="145" y="253"/>
                  </a:cubicBezTo>
                  <a:cubicBezTo>
                    <a:pt x="147" y="256"/>
                    <a:pt x="151" y="257"/>
                    <a:pt x="156" y="257"/>
                  </a:cubicBezTo>
                  <a:cubicBezTo>
                    <a:pt x="158" y="257"/>
                    <a:pt x="161" y="257"/>
                    <a:pt x="165" y="256"/>
                  </a:cubicBezTo>
                  <a:cubicBezTo>
                    <a:pt x="165" y="256"/>
                    <a:pt x="165" y="255"/>
                    <a:pt x="165" y="255"/>
                  </a:cubicBezTo>
                  <a:cubicBezTo>
                    <a:pt x="165" y="254"/>
                    <a:pt x="165" y="254"/>
                    <a:pt x="164" y="25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1" name="Freeform 422">
              <a:extLst>
                <a:ext uri="{FF2B5EF4-FFF2-40B4-BE49-F238E27FC236}">
                  <a16:creationId xmlns:a16="http://schemas.microsoft.com/office/drawing/2014/main" id="{F63B5E98-BFD4-75D2-ED26-7C1F7F7B7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0" y="3568701"/>
              <a:ext cx="441325" cy="1905000"/>
            </a:xfrm>
            <a:custGeom>
              <a:avLst/>
              <a:gdLst>
                <a:gd name="T0" fmla="*/ 43 w 111"/>
                <a:gd name="T1" fmla="*/ 46 h 450"/>
                <a:gd name="T2" fmla="*/ 7 w 111"/>
                <a:gd name="T3" fmla="*/ 137 h 450"/>
                <a:gd name="T4" fmla="*/ 5 w 111"/>
                <a:gd name="T5" fmla="*/ 167 h 450"/>
                <a:gd name="T6" fmla="*/ 0 w 111"/>
                <a:gd name="T7" fmla="*/ 189 h 450"/>
                <a:gd name="T8" fmla="*/ 25 w 111"/>
                <a:gd name="T9" fmla="*/ 233 h 450"/>
                <a:gd name="T10" fmla="*/ 49 w 111"/>
                <a:gd name="T11" fmla="*/ 249 h 450"/>
                <a:gd name="T12" fmla="*/ 71 w 111"/>
                <a:gd name="T13" fmla="*/ 281 h 450"/>
                <a:gd name="T14" fmla="*/ 98 w 111"/>
                <a:gd name="T15" fmla="*/ 298 h 450"/>
                <a:gd name="T16" fmla="*/ 110 w 111"/>
                <a:gd name="T17" fmla="*/ 299 h 450"/>
                <a:gd name="T18" fmla="*/ 74 w 111"/>
                <a:gd name="T19" fmla="*/ 297 h 450"/>
                <a:gd name="T20" fmla="*/ 54 w 111"/>
                <a:gd name="T21" fmla="*/ 268 h 450"/>
                <a:gd name="T22" fmla="*/ 40 w 111"/>
                <a:gd name="T23" fmla="*/ 258 h 450"/>
                <a:gd name="T24" fmla="*/ 26 w 111"/>
                <a:gd name="T25" fmla="*/ 252 h 450"/>
                <a:gd name="T26" fmla="*/ 25 w 111"/>
                <a:gd name="T27" fmla="*/ 269 h 450"/>
                <a:gd name="T28" fmla="*/ 63 w 111"/>
                <a:gd name="T29" fmla="*/ 331 h 450"/>
                <a:gd name="T30" fmla="*/ 67 w 111"/>
                <a:gd name="T31" fmla="*/ 353 h 450"/>
                <a:gd name="T32" fmla="*/ 68 w 111"/>
                <a:gd name="T33" fmla="*/ 360 h 450"/>
                <a:gd name="T34" fmla="*/ 70 w 111"/>
                <a:gd name="T35" fmla="*/ 377 h 450"/>
                <a:gd name="T36" fmla="*/ 79 w 111"/>
                <a:gd name="T37" fmla="*/ 378 h 450"/>
                <a:gd name="T38" fmla="*/ 101 w 111"/>
                <a:gd name="T39" fmla="*/ 391 h 450"/>
                <a:gd name="T40" fmla="*/ 102 w 111"/>
                <a:gd name="T41" fmla="*/ 412 h 450"/>
                <a:gd name="T42" fmla="*/ 97 w 111"/>
                <a:gd name="T43" fmla="*/ 424 h 450"/>
                <a:gd name="T44" fmla="*/ 94 w 111"/>
                <a:gd name="T45" fmla="*/ 448 h 450"/>
                <a:gd name="T46" fmla="*/ 105 w 111"/>
                <a:gd name="T47" fmla="*/ 449 h 450"/>
                <a:gd name="T48" fmla="*/ 96 w 111"/>
                <a:gd name="T49" fmla="*/ 447 h 450"/>
                <a:gd name="T50" fmla="*/ 99 w 111"/>
                <a:gd name="T51" fmla="*/ 425 h 450"/>
                <a:gd name="T52" fmla="*/ 104 w 111"/>
                <a:gd name="T53" fmla="*/ 409 h 450"/>
                <a:gd name="T54" fmla="*/ 93 w 111"/>
                <a:gd name="T55" fmla="*/ 378 h 450"/>
                <a:gd name="T56" fmla="*/ 79 w 111"/>
                <a:gd name="T57" fmla="*/ 376 h 450"/>
                <a:gd name="T58" fmla="*/ 72 w 111"/>
                <a:gd name="T59" fmla="*/ 375 h 450"/>
                <a:gd name="T60" fmla="*/ 70 w 111"/>
                <a:gd name="T61" fmla="*/ 360 h 450"/>
                <a:gd name="T62" fmla="*/ 69 w 111"/>
                <a:gd name="T63" fmla="*/ 353 h 450"/>
                <a:gd name="T64" fmla="*/ 27 w 111"/>
                <a:gd name="T65" fmla="*/ 269 h 450"/>
                <a:gd name="T66" fmla="*/ 28 w 111"/>
                <a:gd name="T67" fmla="*/ 254 h 450"/>
                <a:gd name="T68" fmla="*/ 28 w 111"/>
                <a:gd name="T69" fmla="*/ 252 h 450"/>
                <a:gd name="T70" fmla="*/ 39 w 111"/>
                <a:gd name="T71" fmla="*/ 260 h 450"/>
                <a:gd name="T72" fmla="*/ 43 w 111"/>
                <a:gd name="T73" fmla="*/ 261 h 450"/>
                <a:gd name="T74" fmla="*/ 63 w 111"/>
                <a:gd name="T75" fmla="*/ 293 h 450"/>
                <a:gd name="T76" fmla="*/ 97 w 111"/>
                <a:gd name="T77" fmla="*/ 302 h 450"/>
                <a:gd name="T78" fmla="*/ 110 w 111"/>
                <a:gd name="T79" fmla="*/ 299 h 450"/>
                <a:gd name="T80" fmla="*/ 75 w 111"/>
                <a:gd name="T81" fmla="*/ 288 h 450"/>
                <a:gd name="T82" fmla="*/ 49 w 111"/>
                <a:gd name="T83" fmla="*/ 247 h 450"/>
                <a:gd name="T84" fmla="*/ 26 w 111"/>
                <a:gd name="T85" fmla="*/ 233 h 450"/>
                <a:gd name="T86" fmla="*/ 5 w 111"/>
                <a:gd name="T87" fmla="*/ 205 h 450"/>
                <a:gd name="T88" fmla="*/ 5 w 111"/>
                <a:gd name="T89" fmla="*/ 174 h 450"/>
                <a:gd name="T90" fmla="*/ 10 w 111"/>
                <a:gd name="T91" fmla="*/ 145 h 450"/>
                <a:gd name="T92" fmla="*/ 33 w 111"/>
                <a:gd name="T93" fmla="*/ 93 h 450"/>
                <a:gd name="T94" fmla="*/ 35 w 111"/>
                <a:gd name="T95" fmla="*/ 1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450">
                  <a:moveTo>
                    <a:pt x="33" y="1"/>
                  </a:moveTo>
                  <a:cubicBezTo>
                    <a:pt x="34" y="11"/>
                    <a:pt x="41" y="36"/>
                    <a:pt x="43" y="42"/>
                  </a:cubicBezTo>
                  <a:cubicBezTo>
                    <a:pt x="43" y="43"/>
                    <a:pt x="43" y="44"/>
                    <a:pt x="43" y="46"/>
                  </a:cubicBezTo>
                  <a:cubicBezTo>
                    <a:pt x="43" y="56"/>
                    <a:pt x="36" y="83"/>
                    <a:pt x="31" y="92"/>
                  </a:cubicBezTo>
                  <a:cubicBezTo>
                    <a:pt x="27" y="102"/>
                    <a:pt x="20" y="111"/>
                    <a:pt x="14" y="119"/>
                  </a:cubicBezTo>
                  <a:cubicBezTo>
                    <a:pt x="9" y="127"/>
                    <a:pt x="7" y="132"/>
                    <a:pt x="7" y="137"/>
                  </a:cubicBezTo>
                  <a:cubicBezTo>
                    <a:pt x="7" y="139"/>
                    <a:pt x="8" y="142"/>
                    <a:pt x="8" y="145"/>
                  </a:cubicBezTo>
                  <a:cubicBezTo>
                    <a:pt x="9" y="147"/>
                    <a:pt x="9" y="149"/>
                    <a:pt x="9" y="151"/>
                  </a:cubicBezTo>
                  <a:cubicBezTo>
                    <a:pt x="9" y="157"/>
                    <a:pt x="7" y="161"/>
                    <a:pt x="5" y="167"/>
                  </a:cubicBezTo>
                  <a:cubicBezTo>
                    <a:pt x="5" y="168"/>
                    <a:pt x="4" y="170"/>
                    <a:pt x="3" y="173"/>
                  </a:cubicBezTo>
                  <a:cubicBezTo>
                    <a:pt x="2" y="176"/>
                    <a:pt x="0" y="180"/>
                    <a:pt x="0" y="185"/>
                  </a:cubicBezTo>
                  <a:cubicBezTo>
                    <a:pt x="0" y="186"/>
                    <a:pt x="0" y="187"/>
                    <a:pt x="0" y="189"/>
                  </a:cubicBezTo>
                  <a:cubicBezTo>
                    <a:pt x="0" y="194"/>
                    <a:pt x="1" y="201"/>
                    <a:pt x="3" y="206"/>
                  </a:cubicBezTo>
                  <a:cubicBezTo>
                    <a:pt x="5" y="211"/>
                    <a:pt x="7" y="215"/>
                    <a:pt x="11" y="216"/>
                  </a:cubicBezTo>
                  <a:cubicBezTo>
                    <a:pt x="19" y="220"/>
                    <a:pt x="23" y="226"/>
                    <a:pt x="25" y="233"/>
                  </a:cubicBezTo>
                  <a:cubicBezTo>
                    <a:pt x="25" y="234"/>
                    <a:pt x="25" y="234"/>
                    <a:pt x="25" y="234"/>
                  </a:cubicBezTo>
                  <a:cubicBezTo>
                    <a:pt x="32" y="241"/>
                    <a:pt x="39" y="244"/>
                    <a:pt x="45" y="247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8" y="249"/>
                    <a:pt x="48" y="249"/>
                    <a:pt x="48" y="249"/>
                  </a:cubicBezTo>
                  <a:cubicBezTo>
                    <a:pt x="57" y="253"/>
                    <a:pt x="70" y="267"/>
                    <a:pt x="71" y="281"/>
                  </a:cubicBezTo>
                  <a:cubicBezTo>
                    <a:pt x="71" y="284"/>
                    <a:pt x="72" y="286"/>
                    <a:pt x="74" y="289"/>
                  </a:cubicBezTo>
                  <a:cubicBezTo>
                    <a:pt x="76" y="292"/>
                    <a:pt x="79" y="294"/>
                    <a:pt x="85" y="295"/>
                  </a:cubicBezTo>
                  <a:cubicBezTo>
                    <a:pt x="86" y="295"/>
                    <a:pt x="93" y="297"/>
                    <a:pt x="98" y="298"/>
                  </a:cubicBezTo>
                  <a:cubicBezTo>
                    <a:pt x="104" y="300"/>
                    <a:pt x="109" y="301"/>
                    <a:pt x="109" y="301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0" y="299"/>
                    <a:pt x="110" y="299"/>
                    <a:pt x="110" y="299"/>
                  </a:cubicBezTo>
                  <a:cubicBezTo>
                    <a:pt x="110" y="299"/>
                    <a:pt x="102" y="300"/>
                    <a:pt x="97" y="300"/>
                  </a:cubicBezTo>
                  <a:cubicBezTo>
                    <a:pt x="96" y="300"/>
                    <a:pt x="94" y="300"/>
                    <a:pt x="94" y="300"/>
                  </a:cubicBezTo>
                  <a:cubicBezTo>
                    <a:pt x="90" y="299"/>
                    <a:pt x="82" y="299"/>
                    <a:pt x="74" y="297"/>
                  </a:cubicBezTo>
                  <a:cubicBezTo>
                    <a:pt x="70" y="295"/>
                    <a:pt x="67" y="294"/>
                    <a:pt x="64" y="291"/>
                  </a:cubicBezTo>
                  <a:cubicBezTo>
                    <a:pt x="61" y="289"/>
                    <a:pt x="60" y="286"/>
                    <a:pt x="59" y="282"/>
                  </a:cubicBezTo>
                  <a:cubicBezTo>
                    <a:pt x="59" y="277"/>
                    <a:pt x="57" y="272"/>
                    <a:pt x="54" y="268"/>
                  </a:cubicBezTo>
                  <a:cubicBezTo>
                    <a:pt x="50" y="264"/>
                    <a:pt x="47" y="261"/>
                    <a:pt x="43" y="259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6" y="256"/>
                    <a:pt x="32" y="254"/>
                    <a:pt x="27" y="251"/>
                  </a:cubicBezTo>
                  <a:cubicBezTo>
                    <a:pt x="26" y="251"/>
                    <a:pt x="26" y="251"/>
                    <a:pt x="26" y="251"/>
                  </a:cubicBezTo>
                  <a:cubicBezTo>
                    <a:pt x="26" y="251"/>
                    <a:pt x="26" y="251"/>
                    <a:pt x="26" y="252"/>
                  </a:cubicBezTo>
                  <a:cubicBezTo>
                    <a:pt x="26" y="252"/>
                    <a:pt x="26" y="253"/>
                    <a:pt x="26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6" y="286"/>
                    <a:pt x="33" y="300"/>
                    <a:pt x="47" y="309"/>
                  </a:cubicBezTo>
                  <a:cubicBezTo>
                    <a:pt x="54" y="314"/>
                    <a:pt x="59" y="322"/>
                    <a:pt x="63" y="331"/>
                  </a:cubicBezTo>
                  <a:cubicBezTo>
                    <a:pt x="66" y="339"/>
                    <a:pt x="67" y="348"/>
                    <a:pt x="67" y="353"/>
                  </a:cubicBezTo>
                  <a:cubicBezTo>
                    <a:pt x="68" y="353"/>
                    <a:pt x="68" y="353"/>
                    <a:pt x="68" y="353"/>
                  </a:cubicBezTo>
                  <a:cubicBezTo>
                    <a:pt x="67" y="353"/>
                    <a:pt x="67" y="353"/>
                    <a:pt x="67" y="353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9" y="360"/>
                    <a:pt x="69" y="360"/>
                    <a:pt x="69" y="360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8" y="363"/>
                    <a:pt x="68" y="367"/>
                    <a:pt x="68" y="371"/>
                  </a:cubicBezTo>
                  <a:cubicBezTo>
                    <a:pt x="68" y="372"/>
                    <a:pt x="69" y="374"/>
                    <a:pt x="69" y="375"/>
                  </a:cubicBezTo>
                  <a:cubicBezTo>
                    <a:pt x="69" y="376"/>
                    <a:pt x="70" y="376"/>
                    <a:pt x="70" y="377"/>
                  </a:cubicBezTo>
                  <a:cubicBezTo>
                    <a:pt x="70" y="377"/>
                    <a:pt x="71" y="377"/>
                    <a:pt x="72" y="377"/>
                  </a:cubicBezTo>
                  <a:cubicBezTo>
                    <a:pt x="72" y="377"/>
                    <a:pt x="72" y="377"/>
                    <a:pt x="72" y="377"/>
                  </a:cubicBezTo>
                  <a:cubicBezTo>
                    <a:pt x="79" y="378"/>
                    <a:pt x="79" y="378"/>
                    <a:pt x="79" y="378"/>
                  </a:cubicBezTo>
                  <a:cubicBezTo>
                    <a:pt x="79" y="378"/>
                    <a:pt x="79" y="378"/>
                    <a:pt x="79" y="378"/>
                  </a:cubicBezTo>
                  <a:cubicBezTo>
                    <a:pt x="83" y="378"/>
                    <a:pt x="88" y="378"/>
                    <a:pt x="92" y="380"/>
                  </a:cubicBezTo>
                  <a:cubicBezTo>
                    <a:pt x="96" y="381"/>
                    <a:pt x="100" y="384"/>
                    <a:pt x="101" y="391"/>
                  </a:cubicBezTo>
                  <a:cubicBezTo>
                    <a:pt x="101" y="393"/>
                    <a:pt x="101" y="396"/>
                    <a:pt x="101" y="399"/>
                  </a:cubicBezTo>
                  <a:cubicBezTo>
                    <a:pt x="102" y="403"/>
                    <a:pt x="102" y="407"/>
                    <a:pt x="102" y="409"/>
                  </a:cubicBezTo>
                  <a:cubicBezTo>
                    <a:pt x="102" y="411"/>
                    <a:pt x="102" y="412"/>
                    <a:pt x="102" y="412"/>
                  </a:cubicBezTo>
                  <a:cubicBezTo>
                    <a:pt x="103" y="412"/>
                    <a:pt x="103" y="412"/>
                    <a:pt x="103" y="412"/>
                  </a:cubicBezTo>
                  <a:cubicBezTo>
                    <a:pt x="102" y="412"/>
                    <a:pt x="102" y="412"/>
                    <a:pt x="102" y="412"/>
                  </a:cubicBezTo>
                  <a:cubicBezTo>
                    <a:pt x="101" y="417"/>
                    <a:pt x="99" y="421"/>
                    <a:pt x="97" y="424"/>
                  </a:cubicBezTo>
                  <a:cubicBezTo>
                    <a:pt x="95" y="428"/>
                    <a:pt x="93" y="432"/>
                    <a:pt x="93" y="437"/>
                  </a:cubicBezTo>
                  <a:cubicBezTo>
                    <a:pt x="93" y="438"/>
                    <a:pt x="93" y="440"/>
                    <a:pt x="93" y="442"/>
                  </a:cubicBezTo>
                  <a:cubicBezTo>
                    <a:pt x="93" y="444"/>
                    <a:pt x="93" y="446"/>
                    <a:pt x="94" y="448"/>
                  </a:cubicBezTo>
                  <a:cubicBezTo>
                    <a:pt x="96" y="449"/>
                    <a:pt x="98" y="450"/>
                    <a:pt x="101" y="450"/>
                  </a:cubicBezTo>
                  <a:cubicBezTo>
                    <a:pt x="102" y="450"/>
                    <a:pt x="103" y="450"/>
                    <a:pt x="104" y="450"/>
                  </a:cubicBezTo>
                  <a:cubicBezTo>
                    <a:pt x="105" y="450"/>
                    <a:pt x="105" y="449"/>
                    <a:pt x="105" y="449"/>
                  </a:cubicBezTo>
                  <a:cubicBezTo>
                    <a:pt x="105" y="448"/>
                    <a:pt x="105" y="448"/>
                    <a:pt x="104" y="448"/>
                  </a:cubicBezTo>
                  <a:cubicBezTo>
                    <a:pt x="103" y="448"/>
                    <a:pt x="102" y="448"/>
                    <a:pt x="101" y="448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6"/>
                    <a:pt x="95" y="444"/>
                    <a:pt x="95" y="442"/>
                  </a:cubicBezTo>
                  <a:cubicBezTo>
                    <a:pt x="95" y="440"/>
                    <a:pt x="95" y="439"/>
                    <a:pt x="95" y="437"/>
                  </a:cubicBezTo>
                  <a:cubicBezTo>
                    <a:pt x="95" y="432"/>
                    <a:pt x="97" y="429"/>
                    <a:pt x="99" y="425"/>
                  </a:cubicBezTo>
                  <a:cubicBezTo>
                    <a:pt x="101" y="422"/>
                    <a:pt x="103" y="418"/>
                    <a:pt x="104" y="413"/>
                  </a:cubicBezTo>
                  <a:cubicBezTo>
                    <a:pt x="104" y="412"/>
                    <a:pt x="104" y="412"/>
                    <a:pt x="104" y="412"/>
                  </a:cubicBezTo>
                  <a:cubicBezTo>
                    <a:pt x="104" y="412"/>
                    <a:pt x="104" y="411"/>
                    <a:pt x="104" y="409"/>
                  </a:cubicBezTo>
                  <a:cubicBezTo>
                    <a:pt x="104" y="407"/>
                    <a:pt x="104" y="403"/>
                    <a:pt x="103" y="399"/>
                  </a:cubicBezTo>
                  <a:cubicBezTo>
                    <a:pt x="103" y="396"/>
                    <a:pt x="103" y="392"/>
                    <a:pt x="103" y="391"/>
                  </a:cubicBezTo>
                  <a:cubicBezTo>
                    <a:pt x="102" y="384"/>
                    <a:pt x="97" y="380"/>
                    <a:pt x="93" y="378"/>
                  </a:cubicBezTo>
                  <a:cubicBezTo>
                    <a:pt x="88" y="376"/>
                    <a:pt x="83" y="376"/>
                    <a:pt x="79" y="376"/>
                  </a:cubicBezTo>
                  <a:cubicBezTo>
                    <a:pt x="79" y="377"/>
                    <a:pt x="79" y="377"/>
                    <a:pt x="79" y="377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6"/>
                    <a:pt x="72" y="376"/>
                    <a:pt x="72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1" y="375"/>
                    <a:pt x="70" y="372"/>
                    <a:pt x="70" y="369"/>
                  </a:cubicBezTo>
                  <a:cubicBezTo>
                    <a:pt x="70" y="366"/>
                    <a:pt x="70" y="363"/>
                    <a:pt x="70" y="360"/>
                  </a:cubicBezTo>
                  <a:cubicBezTo>
                    <a:pt x="70" y="360"/>
                    <a:pt x="70" y="360"/>
                    <a:pt x="70" y="360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48"/>
                    <a:pt x="68" y="339"/>
                    <a:pt x="64" y="330"/>
                  </a:cubicBezTo>
                  <a:cubicBezTo>
                    <a:pt x="61" y="321"/>
                    <a:pt x="56" y="313"/>
                    <a:pt x="48" y="307"/>
                  </a:cubicBezTo>
                  <a:cubicBezTo>
                    <a:pt x="35" y="298"/>
                    <a:pt x="28" y="286"/>
                    <a:pt x="27" y="269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2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31" y="256"/>
                    <a:pt x="35" y="258"/>
                    <a:pt x="39" y="260"/>
                  </a:cubicBezTo>
                  <a:cubicBezTo>
                    <a:pt x="40" y="259"/>
                    <a:pt x="40" y="259"/>
                    <a:pt x="40" y="259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5" y="263"/>
                    <a:pt x="49" y="266"/>
                    <a:pt x="52" y="270"/>
                  </a:cubicBezTo>
                  <a:cubicBezTo>
                    <a:pt x="55" y="273"/>
                    <a:pt x="57" y="278"/>
                    <a:pt x="57" y="282"/>
                  </a:cubicBezTo>
                  <a:cubicBezTo>
                    <a:pt x="58" y="287"/>
                    <a:pt x="60" y="290"/>
                    <a:pt x="63" y="293"/>
                  </a:cubicBezTo>
                  <a:cubicBezTo>
                    <a:pt x="67" y="297"/>
                    <a:pt x="73" y="299"/>
                    <a:pt x="79" y="300"/>
                  </a:cubicBezTo>
                  <a:cubicBezTo>
                    <a:pt x="85" y="301"/>
                    <a:pt x="91" y="301"/>
                    <a:pt x="93" y="302"/>
                  </a:cubicBezTo>
                  <a:cubicBezTo>
                    <a:pt x="94" y="302"/>
                    <a:pt x="96" y="302"/>
                    <a:pt x="97" y="302"/>
                  </a:cubicBezTo>
                  <a:cubicBezTo>
                    <a:pt x="102" y="302"/>
                    <a:pt x="110" y="301"/>
                    <a:pt x="110" y="301"/>
                  </a:cubicBezTo>
                  <a:cubicBezTo>
                    <a:pt x="110" y="301"/>
                    <a:pt x="111" y="301"/>
                    <a:pt x="111" y="300"/>
                  </a:cubicBezTo>
                  <a:cubicBezTo>
                    <a:pt x="111" y="300"/>
                    <a:pt x="110" y="299"/>
                    <a:pt x="110" y="299"/>
                  </a:cubicBezTo>
                  <a:cubicBezTo>
                    <a:pt x="110" y="299"/>
                    <a:pt x="105" y="298"/>
                    <a:pt x="99" y="296"/>
                  </a:cubicBezTo>
                  <a:cubicBezTo>
                    <a:pt x="93" y="295"/>
                    <a:pt x="87" y="293"/>
                    <a:pt x="85" y="293"/>
                  </a:cubicBezTo>
                  <a:cubicBezTo>
                    <a:pt x="80" y="292"/>
                    <a:pt x="77" y="290"/>
                    <a:pt x="75" y="288"/>
                  </a:cubicBezTo>
                  <a:cubicBezTo>
                    <a:pt x="74" y="286"/>
                    <a:pt x="73" y="283"/>
                    <a:pt x="73" y="281"/>
                  </a:cubicBezTo>
                  <a:cubicBezTo>
                    <a:pt x="72" y="265"/>
                    <a:pt x="59" y="252"/>
                    <a:pt x="49" y="247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46" y="246"/>
                    <a:pt x="46" y="246"/>
                    <a:pt x="46" y="246"/>
                  </a:cubicBezTo>
                  <a:cubicBezTo>
                    <a:pt x="40" y="243"/>
                    <a:pt x="33" y="239"/>
                    <a:pt x="27" y="232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5" y="225"/>
                    <a:pt x="21" y="218"/>
                    <a:pt x="11" y="214"/>
                  </a:cubicBezTo>
                  <a:cubicBezTo>
                    <a:pt x="9" y="213"/>
                    <a:pt x="7" y="210"/>
                    <a:pt x="5" y="205"/>
                  </a:cubicBezTo>
                  <a:cubicBezTo>
                    <a:pt x="3" y="200"/>
                    <a:pt x="2" y="194"/>
                    <a:pt x="2" y="189"/>
                  </a:cubicBezTo>
                  <a:cubicBezTo>
                    <a:pt x="2" y="188"/>
                    <a:pt x="2" y="186"/>
                    <a:pt x="2" y="185"/>
                  </a:cubicBezTo>
                  <a:cubicBezTo>
                    <a:pt x="2" y="181"/>
                    <a:pt x="4" y="177"/>
                    <a:pt x="5" y="174"/>
                  </a:cubicBezTo>
                  <a:cubicBezTo>
                    <a:pt x="6" y="171"/>
                    <a:pt x="7" y="168"/>
                    <a:pt x="7" y="167"/>
                  </a:cubicBezTo>
                  <a:cubicBezTo>
                    <a:pt x="8" y="162"/>
                    <a:pt x="11" y="157"/>
                    <a:pt x="11" y="151"/>
                  </a:cubicBezTo>
                  <a:cubicBezTo>
                    <a:pt x="11" y="149"/>
                    <a:pt x="11" y="147"/>
                    <a:pt x="10" y="145"/>
                  </a:cubicBezTo>
                  <a:cubicBezTo>
                    <a:pt x="10" y="142"/>
                    <a:pt x="9" y="139"/>
                    <a:pt x="9" y="137"/>
                  </a:cubicBezTo>
                  <a:cubicBezTo>
                    <a:pt x="9" y="132"/>
                    <a:pt x="10" y="128"/>
                    <a:pt x="16" y="120"/>
                  </a:cubicBezTo>
                  <a:cubicBezTo>
                    <a:pt x="22" y="112"/>
                    <a:pt x="28" y="103"/>
                    <a:pt x="33" y="93"/>
                  </a:cubicBezTo>
                  <a:cubicBezTo>
                    <a:pt x="38" y="83"/>
                    <a:pt x="45" y="57"/>
                    <a:pt x="45" y="46"/>
                  </a:cubicBezTo>
                  <a:cubicBezTo>
                    <a:pt x="45" y="44"/>
                    <a:pt x="45" y="43"/>
                    <a:pt x="45" y="42"/>
                  </a:cubicBezTo>
                  <a:cubicBezTo>
                    <a:pt x="43" y="35"/>
                    <a:pt x="36" y="11"/>
                    <a:pt x="35" y="1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3" y="0"/>
                    <a:pt x="33" y="0"/>
                    <a:pt x="33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2" name="Freeform 423">
              <a:extLst>
                <a:ext uri="{FF2B5EF4-FFF2-40B4-BE49-F238E27FC236}">
                  <a16:creationId xmlns:a16="http://schemas.microsoft.com/office/drawing/2014/main" id="{253BCF95-0FFE-9CF7-2DA1-49E226C0A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2" y="3578226"/>
              <a:ext cx="407987" cy="1714500"/>
            </a:xfrm>
            <a:custGeom>
              <a:avLst/>
              <a:gdLst>
                <a:gd name="T0" fmla="*/ 23 w 103"/>
                <a:gd name="T1" fmla="*/ 380 h 405"/>
                <a:gd name="T2" fmla="*/ 23 w 103"/>
                <a:gd name="T3" fmla="*/ 380 h 405"/>
                <a:gd name="T4" fmla="*/ 22 w 103"/>
                <a:gd name="T5" fmla="*/ 370 h 405"/>
                <a:gd name="T6" fmla="*/ 23 w 103"/>
                <a:gd name="T7" fmla="*/ 370 h 405"/>
                <a:gd name="T8" fmla="*/ 14 w 103"/>
                <a:gd name="T9" fmla="*/ 358 h 405"/>
                <a:gd name="T10" fmla="*/ 2 w 103"/>
                <a:gd name="T11" fmla="*/ 330 h 405"/>
                <a:gd name="T12" fmla="*/ 12 w 103"/>
                <a:gd name="T13" fmla="*/ 280 h 405"/>
                <a:gd name="T14" fmla="*/ 12 w 103"/>
                <a:gd name="T15" fmla="*/ 276 h 405"/>
                <a:gd name="T16" fmla="*/ 23 w 103"/>
                <a:gd name="T17" fmla="*/ 233 h 405"/>
                <a:gd name="T18" fmla="*/ 38 w 103"/>
                <a:gd name="T19" fmla="*/ 194 h 405"/>
                <a:gd name="T20" fmla="*/ 47 w 103"/>
                <a:gd name="T21" fmla="*/ 182 h 405"/>
                <a:gd name="T22" fmla="*/ 48 w 103"/>
                <a:gd name="T23" fmla="*/ 181 h 405"/>
                <a:gd name="T24" fmla="*/ 60 w 103"/>
                <a:gd name="T25" fmla="*/ 164 h 405"/>
                <a:gd name="T26" fmla="*/ 68 w 103"/>
                <a:gd name="T27" fmla="*/ 145 h 405"/>
                <a:gd name="T28" fmla="*/ 76 w 103"/>
                <a:gd name="T29" fmla="*/ 110 h 405"/>
                <a:gd name="T30" fmla="*/ 99 w 103"/>
                <a:gd name="T31" fmla="*/ 67 h 405"/>
                <a:gd name="T32" fmla="*/ 103 w 103"/>
                <a:gd name="T33" fmla="*/ 44 h 405"/>
                <a:gd name="T34" fmla="*/ 91 w 103"/>
                <a:gd name="T35" fmla="*/ 0 h 405"/>
                <a:gd name="T36" fmla="*/ 101 w 103"/>
                <a:gd name="T37" fmla="*/ 44 h 405"/>
                <a:gd name="T38" fmla="*/ 97 w 103"/>
                <a:gd name="T39" fmla="*/ 66 h 405"/>
                <a:gd name="T40" fmla="*/ 74 w 103"/>
                <a:gd name="T41" fmla="*/ 109 h 405"/>
                <a:gd name="T42" fmla="*/ 66 w 103"/>
                <a:gd name="T43" fmla="*/ 146 h 405"/>
                <a:gd name="T44" fmla="*/ 59 w 103"/>
                <a:gd name="T45" fmla="*/ 162 h 405"/>
                <a:gd name="T46" fmla="*/ 47 w 103"/>
                <a:gd name="T47" fmla="*/ 180 h 405"/>
                <a:gd name="T48" fmla="*/ 46 w 103"/>
                <a:gd name="T49" fmla="*/ 180 h 405"/>
                <a:gd name="T50" fmla="*/ 46 w 103"/>
                <a:gd name="T51" fmla="*/ 180 h 405"/>
                <a:gd name="T52" fmla="*/ 34 w 103"/>
                <a:gd name="T53" fmla="*/ 196 h 405"/>
                <a:gd name="T54" fmla="*/ 22 w 103"/>
                <a:gd name="T55" fmla="*/ 232 h 405"/>
                <a:gd name="T56" fmla="*/ 10 w 103"/>
                <a:gd name="T57" fmla="*/ 276 h 405"/>
                <a:gd name="T58" fmla="*/ 10 w 103"/>
                <a:gd name="T59" fmla="*/ 280 h 405"/>
                <a:gd name="T60" fmla="*/ 0 w 103"/>
                <a:gd name="T61" fmla="*/ 330 h 405"/>
                <a:gd name="T62" fmla="*/ 15 w 103"/>
                <a:gd name="T63" fmla="*/ 362 h 405"/>
                <a:gd name="T64" fmla="*/ 21 w 103"/>
                <a:gd name="T65" fmla="*/ 370 h 405"/>
                <a:gd name="T66" fmla="*/ 21 w 103"/>
                <a:gd name="T67" fmla="*/ 370 h 405"/>
                <a:gd name="T68" fmla="*/ 21 w 103"/>
                <a:gd name="T69" fmla="*/ 380 h 405"/>
                <a:gd name="T70" fmla="*/ 37 w 103"/>
                <a:gd name="T71" fmla="*/ 404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3" h="405">
                  <a:moveTo>
                    <a:pt x="37" y="403"/>
                  </a:moveTo>
                  <a:cubicBezTo>
                    <a:pt x="29" y="398"/>
                    <a:pt x="24" y="392"/>
                    <a:pt x="23" y="380"/>
                  </a:cubicBezTo>
                  <a:cubicBezTo>
                    <a:pt x="22" y="380"/>
                    <a:pt x="22" y="380"/>
                    <a:pt x="22" y="380"/>
                  </a:cubicBezTo>
                  <a:cubicBezTo>
                    <a:pt x="23" y="380"/>
                    <a:pt x="23" y="380"/>
                    <a:pt x="23" y="38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68"/>
                    <a:pt x="22" y="366"/>
                    <a:pt x="21" y="364"/>
                  </a:cubicBezTo>
                  <a:cubicBezTo>
                    <a:pt x="19" y="362"/>
                    <a:pt x="17" y="361"/>
                    <a:pt x="14" y="358"/>
                  </a:cubicBezTo>
                  <a:cubicBezTo>
                    <a:pt x="11" y="356"/>
                    <a:pt x="8" y="353"/>
                    <a:pt x="5" y="348"/>
                  </a:cubicBezTo>
                  <a:cubicBezTo>
                    <a:pt x="3" y="343"/>
                    <a:pt x="2" y="337"/>
                    <a:pt x="2" y="330"/>
                  </a:cubicBezTo>
                  <a:cubicBezTo>
                    <a:pt x="2" y="315"/>
                    <a:pt x="7" y="298"/>
                    <a:pt x="9" y="292"/>
                  </a:cubicBezTo>
                  <a:cubicBezTo>
                    <a:pt x="11" y="288"/>
                    <a:pt x="12" y="284"/>
                    <a:pt x="12" y="280"/>
                  </a:cubicBezTo>
                  <a:cubicBezTo>
                    <a:pt x="12" y="280"/>
                    <a:pt x="12" y="279"/>
                    <a:pt x="12" y="279"/>
                  </a:cubicBezTo>
                  <a:cubicBezTo>
                    <a:pt x="12" y="278"/>
                    <a:pt x="12" y="277"/>
                    <a:pt x="12" y="276"/>
                  </a:cubicBezTo>
                  <a:cubicBezTo>
                    <a:pt x="12" y="268"/>
                    <a:pt x="15" y="258"/>
                    <a:pt x="18" y="247"/>
                  </a:cubicBezTo>
                  <a:cubicBezTo>
                    <a:pt x="19" y="242"/>
                    <a:pt x="21" y="237"/>
                    <a:pt x="23" y="233"/>
                  </a:cubicBezTo>
                  <a:cubicBezTo>
                    <a:pt x="26" y="229"/>
                    <a:pt x="27" y="224"/>
                    <a:pt x="28" y="219"/>
                  </a:cubicBezTo>
                  <a:cubicBezTo>
                    <a:pt x="28" y="211"/>
                    <a:pt x="33" y="202"/>
                    <a:pt x="38" y="194"/>
                  </a:cubicBezTo>
                  <a:cubicBezTo>
                    <a:pt x="40" y="190"/>
                    <a:pt x="43" y="187"/>
                    <a:pt x="45" y="185"/>
                  </a:cubicBezTo>
                  <a:cubicBezTo>
                    <a:pt x="45" y="184"/>
                    <a:pt x="46" y="183"/>
                    <a:pt x="47" y="182"/>
                  </a:cubicBezTo>
                  <a:cubicBezTo>
                    <a:pt x="47" y="181"/>
                    <a:pt x="47" y="181"/>
                    <a:pt x="47" y="181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48" y="180"/>
                    <a:pt x="48" y="180"/>
                    <a:pt x="48" y="180"/>
                  </a:cubicBezTo>
                  <a:cubicBezTo>
                    <a:pt x="51" y="173"/>
                    <a:pt x="56" y="168"/>
                    <a:pt x="60" y="164"/>
                  </a:cubicBezTo>
                  <a:cubicBezTo>
                    <a:pt x="64" y="159"/>
                    <a:pt x="68" y="155"/>
                    <a:pt x="68" y="149"/>
                  </a:cubicBezTo>
                  <a:cubicBezTo>
                    <a:pt x="68" y="148"/>
                    <a:pt x="68" y="146"/>
                    <a:pt x="68" y="145"/>
                  </a:cubicBezTo>
                  <a:cubicBezTo>
                    <a:pt x="67" y="141"/>
                    <a:pt x="66" y="137"/>
                    <a:pt x="66" y="133"/>
                  </a:cubicBezTo>
                  <a:cubicBezTo>
                    <a:pt x="66" y="127"/>
                    <a:pt x="68" y="120"/>
                    <a:pt x="76" y="110"/>
                  </a:cubicBezTo>
                  <a:cubicBezTo>
                    <a:pt x="81" y="102"/>
                    <a:pt x="87" y="94"/>
                    <a:pt x="92" y="85"/>
                  </a:cubicBezTo>
                  <a:cubicBezTo>
                    <a:pt x="94" y="82"/>
                    <a:pt x="96" y="74"/>
                    <a:pt x="99" y="67"/>
                  </a:cubicBezTo>
                  <a:cubicBezTo>
                    <a:pt x="101" y="59"/>
                    <a:pt x="103" y="51"/>
                    <a:pt x="103" y="46"/>
                  </a:cubicBezTo>
                  <a:cubicBezTo>
                    <a:pt x="103" y="45"/>
                    <a:pt x="103" y="44"/>
                    <a:pt x="103" y="44"/>
                  </a:cubicBezTo>
                  <a:cubicBezTo>
                    <a:pt x="101" y="37"/>
                    <a:pt x="94" y="11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1" y="0"/>
                    <a:pt x="90" y="0"/>
                    <a:pt x="90" y="1"/>
                  </a:cubicBezTo>
                  <a:cubicBezTo>
                    <a:pt x="92" y="12"/>
                    <a:pt x="99" y="37"/>
                    <a:pt x="101" y="44"/>
                  </a:cubicBezTo>
                  <a:cubicBezTo>
                    <a:pt x="101" y="45"/>
                    <a:pt x="101" y="46"/>
                    <a:pt x="101" y="46"/>
                  </a:cubicBezTo>
                  <a:cubicBezTo>
                    <a:pt x="101" y="51"/>
                    <a:pt x="99" y="59"/>
                    <a:pt x="97" y="66"/>
                  </a:cubicBezTo>
                  <a:cubicBezTo>
                    <a:pt x="95" y="74"/>
                    <a:pt x="92" y="81"/>
                    <a:pt x="90" y="84"/>
                  </a:cubicBezTo>
                  <a:cubicBezTo>
                    <a:pt x="86" y="93"/>
                    <a:pt x="80" y="101"/>
                    <a:pt x="74" y="109"/>
                  </a:cubicBezTo>
                  <a:cubicBezTo>
                    <a:pt x="67" y="119"/>
                    <a:pt x="64" y="126"/>
                    <a:pt x="64" y="133"/>
                  </a:cubicBezTo>
                  <a:cubicBezTo>
                    <a:pt x="64" y="137"/>
                    <a:pt x="65" y="141"/>
                    <a:pt x="66" y="146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4"/>
                    <a:pt x="63" y="158"/>
                    <a:pt x="59" y="162"/>
                  </a:cubicBezTo>
                  <a:cubicBezTo>
                    <a:pt x="55" y="167"/>
                    <a:pt x="49" y="172"/>
                    <a:pt x="46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6" y="180"/>
                    <a:pt x="45" y="181"/>
                  </a:cubicBezTo>
                  <a:cubicBezTo>
                    <a:pt x="43" y="184"/>
                    <a:pt x="38" y="189"/>
                    <a:pt x="34" y="196"/>
                  </a:cubicBezTo>
                  <a:cubicBezTo>
                    <a:pt x="30" y="203"/>
                    <a:pt x="26" y="211"/>
                    <a:pt x="26" y="219"/>
                  </a:cubicBezTo>
                  <a:cubicBezTo>
                    <a:pt x="25" y="224"/>
                    <a:pt x="24" y="228"/>
                    <a:pt x="22" y="232"/>
                  </a:cubicBezTo>
                  <a:cubicBezTo>
                    <a:pt x="20" y="236"/>
                    <a:pt x="17" y="241"/>
                    <a:pt x="16" y="247"/>
                  </a:cubicBezTo>
                  <a:cubicBezTo>
                    <a:pt x="13" y="257"/>
                    <a:pt x="10" y="268"/>
                    <a:pt x="10" y="276"/>
                  </a:cubicBezTo>
                  <a:cubicBezTo>
                    <a:pt x="10" y="277"/>
                    <a:pt x="10" y="278"/>
                    <a:pt x="10" y="279"/>
                  </a:cubicBezTo>
                  <a:cubicBezTo>
                    <a:pt x="10" y="280"/>
                    <a:pt x="10" y="280"/>
                    <a:pt x="10" y="280"/>
                  </a:cubicBezTo>
                  <a:cubicBezTo>
                    <a:pt x="10" y="284"/>
                    <a:pt x="9" y="287"/>
                    <a:pt x="7" y="291"/>
                  </a:cubicBezTo>
                  <a:cubicBezTo>
                    <a:pt x="5" y="297"/>
                    <a:pt x="0" y="315"/>
                    <a:pt x="0" y="330"/>
                  </a:cubicBezTo>
                  <a:cubicBezTo>
                    <a:pt x="0" y="337"/>
                    <a:pt x="1" y="344"/>
                    <a:pt x="3" y="349"/>
                  </a:cubicBezTo>
                  <a:cubicBezTo>
                    <a:pt x="7" y="356"/>
                    <a:pt x="12" y="359"/>
                    <a:pt x="15" y="362"/>
                  </a:cubicBezTo>
                  <a:cubicBezTo>
                    <a:pt x="17" y="363"/>
                    <a:pt x="18" y="364"/>
                    <a:pt x="19" y="366"/>
                  </a:cubicBezTo>
                  <a:cubicBezTo>
                    <a:pt x="20" y="367"/>
                    <a:pt x="21" y="368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80"/>
                    <a:pt x="21" y="380"/>
                    <a:pt x="21" y="380"/>
                  </a:cubicBezTo>
                  <a:cubicBezTo>
                    <a:pt x="21" y="380"/>
                    <a:pt x="21" y="380"/>
                    <a:pt x="21" y="380"/>
                  </a:cubicBezTo>
                  <a:cubicBezTo>
                    <a:pt x="22" y="393"/>
                    <a:pt x="27" y="400"/>
                    <a:pt x="36" y="405"/>
                  </a:cubicBezTo>
                  <a:cubicBezTo>
                    <a:pt x="36" y="405"/>
                    <a:pt x="37" y="405"/>
                    <a:pt x="37" y="404"/>
                  </a:cubicBezTo>
                  <a:cubicBezTo>
                    <a:pt x="37" y="404"/>
                    <a:pt x="37" y="403"/>
                    <a:pt x="37" y="40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3" name="Freeform 424">
              <a:extLst>
                <a:ext uri="{FF2B5EF4-FFF2-40B4-BE49-F238E27FC236}">
                  <a16:creationId xmlns:a16="http://schemas.microsoft.com/office/drawing/2014/main" id="{177FEC7E-68F6-691F-8728-5B6437E71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4391026"/>
              <a:ext cx="655637" cy="1087438"/>
            </a:xfrm>
            <a:custGeom>
              <a:avLst/>
              <a:gdLst>
                <a:gd name="T0" fmla="*/ 147 w 165"/>
                <a:gd name="T1" fmla="*/ 252 h 257"/>
                <a:gd name="T2" fmla="*/ 152 w 165"/>
                <a:gd name="T3" fmla="*/ 215 h 257"/>
                <a:gd name="T4" fmla="*/ 150 w 165"/>
                <a:gd name="T5" fmla="*/ 200 h 257"/>
                <a:gd name="T6" fmla="*/ 139 w 165"/>
                <a:gd name="T7" fmla="*/ 195 h 257"/>
                <a:gd name="T8" fmla="*/ 130 w 165"/>
                <a:gd name="T9" fmla="*/ 195 h 257"/>
                <a:gd name="T10" fmla="*/ 118 w 165"/>
                <a:gd name="T11" fmla="*/ 184 h 257"/>
                <a:gd name="T12" fmla="*/ 116 w 165"/>
                <a:gd name="T13" fmla="*/ 160 h 257"/>
                <a:gd name="T14" fmla="*/ 100 w 165"/>
                <a:gd name="T15" fmla="*/ 125 h 257"/>
                <a:gd name="T16" fmla="*/ 74 w 165"/>
                <a:gd name="T17" fmla="*/ 76 h 257"/>
                <a:gd name="T18" fmla="*/ 74 w 165"/>
                <a:gd name="T19" fmla="*/ 59 h 257"/>
                <a:gd name="T20" fmla="*/ 66 w 165"/>
                <a:gd name="T21" fmla="*/ 33 h 257"/>
                <a:gd name="T22" fmla="*/ 47 w 165"/>
                <a:gd name="T23" fmla="*/ 0 h 257"/>
                <a:gd name="T24" fmla="*/ 28 w 165"/>
                <a:gd name="T25" fmla="*/ 27 h 257"/>
                <a:gd name="T26" fmla="*/ 13 w 165"/>
                <a:gd name="T27" fmla="*/ 84 h 257"/>
                <a:gd name="T28" fmla="*/ 9 w 165"/>
                <a:gd name="T29" fmla="*/ 104 h 257"/>
                <a:gd name="T30" fmla="*/ 16 w 165"/>
                <a:gd name="T31" fmla="*/ 166 h 257"/>
                <a:gd name="T32" fmla="*/ 23 w 165"/>
                <a:gd name="T33" fmla="*/ 178 h 257"/>
                <a:gd name="T34" fmla="*/ 24 w 165"/>
                <a:gd name="T35" fmla="*/ 187 h 257"/>
                <a:gd name="T36" fmla="*/ 57 w 165"/>
                <a:gd name="T37" fmla="*/ 221 h 257"/>
                <a:gd name="T38" fmla="*/ 57 w 165"/>
                <a:gd name="T39" fmla="*/ 219 h 257"/>
                <a:gd name="T40" fmla="*/ 57 w 165"/>
                <a:gd name="T41" fmla="*/ 219 h 257"/>
                <a:gd name="T42" fmla="*/ 35 w 165"/>
                <a:gd name="T43" fmla="*/ 216 h 257"/>
                <a:gd name="T44" fmla="*/ 25 w 165"/>
                <a:gd name="T45" fmla="*/ 213 h 257"/>
                <a:gd name="T46" fmla="*/ 58 w 165"/>
                <a:gd name="T47" fmla="*/ 220 h 257"/>
                <a:gd name="T48" fmla="*/ 54 w 165"/>
                <a:gd name="T49" fmla="*/ 217 h 257"/>
                <a:gd name="T50" fmla="*/ 26 w 165"/>
                <a:gd name="T51" fmla="*/ 187 h 257"/>
                <a:gd name="T52" fmla="*/ 25 w 165"/>
                <a:gd name="T53" fmla="*/ 178 h 257"/>
                <a:gd name="T54" fmla="*/ 25 w 165"/>
                <a:gd name="T55" fmla="*/ 178 h 257"/>
                <a:gd name="T56" fmla="*/ 2 w 165"/>
                <a:gd name="T57" fmla="*/ 140 h 257"/>
                <a:gd name="T58" fmla="*/ 15 w 165"/>
                <a:gd name="T59" fmla="*/ 86 h 257"/>
                <a:gd name="T60" fmla="*/ 26 w 165"/>
                <a:gd name="T61" fmla="*/ 43 h 257"/>
                <a:gd name="T62" fmla="*/ 48 w 165"/>
                <a:gd name="T63" fmla="*/ 2 h 257"/>
                <a:gd name="T64" fmla="*/ 51 w 165"/>
                <a:gd name="T65" fmla="*/ 19 h 257"/>
                <a:gd name="T66" fmla="*/ 72 w 165"/>
                <a:gd name="T67" fmla="*/ 50 h 257"/>
                <a:gd name="T68" fmla="*/ 72 w 165"/>
                <a:gd name="T69" fmla="*/ 76 h 257"/>
                <a:gd name="T70" fmla="*/ 110 w 165"/>
                <a:gd name="T71" fmla="*/ 142 h 257"/>
                <a:gd name="T72" fmla="*/ 114 w 165"/>
                <a:gd name="T73" fmla="*/ 160 h 257"/>
                <a:gd name="T74" fmla="*/ 114 w 165"/>
                <a:gd name="T75" fmla="*/ 166 h 257"/>
                <a:gd name="T76" fmla="*/ 130 w 165"/>
                <a:gd name="T77" fmla="*/ 197 h 257"/>
                <a:gd name="T78" fmla="*/ 147 w 165"/>
                <a:gd name="T79" fmla="*/ 198 h 257"/>
                <a:gd name="T80" fmla="*/ 148 w 165"/>
                <a:gd name="T81" fmla="*/ 200 h 257"/>
                <a:gd name="T82" fmla="*/ 142 w 165"/>
                <a:gd name="T83" fmla="*/ 244 h 257"/>
                <a:gd name="T84" fmla="*/ 165 w 165"/>
                <a:gd name="T85" fmla="*/ 25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257">
                  <a:moveTo>
                    <a:pt x="164" y="254"/>
                  </a:moveTo>
                  <a:cubicBezTo>
                    <a:pt x="161" y="255"/>
                    <a:pt x="158" y="255"/>
                    <a:pt x="156" y="255"/>
                  </a:cubicBezTo>
                  <a:cubicBezTo>
                    <a:pt x="151" y="255"/>
                    <a:pt x="148" y="254"/>
                    <a:pt x="147" y="252"/>
                  </a:cubicBezTo>
                  <a:cubicBezTo>
                    <a:pt x="145" y="250"/>
                    <a:pt x="144" y="247"/>
                    <a:pt x="144" y="244"/>
                  </a:cubicBezTo>
                  <a:cubicBezTo>
                    <a:pt x="144" y="239"/>
                    <a:pt x="146" y="234"/>
                    <a:pt x="148" y="231"/>
                  </a:cubicBezTo>
                  <a:cubicBezTo>
                    <a:pt x="151" y="225"/>
                    <a:pt x="152" y="220"/>
                    <a:pt x="152" y="215"/>
                  </a:cubicBezTo>
                  <a:cubicBezTo>
                    <a:pt x="152" y="210"/>
                    <a:pt x="151" y="204"/>
                    <a:pt x="150" y="199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50" y="200"/>
                    <a:pt x="150" y="200"/>
                    <a:pt x="150" y="200"/>
                  </a:cubicBezTo>
                  <a:cubicBezTo>
                    <a:pt x="149" y="199"/>
                    <a:pt x="149" y="198"/>
                    <a:pt x="149" y="198"/>
                  </a:cubicBezTo>
                  <a:cubicBezTo>
                    <a:pt x="149" y="197"/>
                    <a:pt x="148" y="197"/>
                    <a:pt x="148" y="196"/>
                  </a:cubicBezTo>
                  <a:cubicBezTo>
                    <a:pt x="146" y="196"/>
                    <a:pt x="144" y="195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30" y="196"/>
                    <a:pt x="130" y="196"/>
                    <a:pt x="130" y="196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23" y="194"/>
                    <a:pt x="120" y="190"/>
                    <a:pt x="118" y="184"/>
                  </a:cubicBezTo>
                  <a:cubicBezTo>
                    <a:pt x="116" y="179"/>
                    <a:pt x="116" y="172"/>
                    <a:pt x="116" y="166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55"/>
                    <a:pt x="114" y="148"/>
                    <a:pt x="112" y="141"/>
                  </a:cubicBezTo>
                  <a:cubicBezTo>
                    <a:pt x="109" y="134"/>
                    <a:pt x="105" y="128"/>
                    <a:pt x="100" y="125"/>
                  </a:cubicBezTo>
                  <a:cubicBezTo>
                    <a:pt x="84" y="113"/>
                    <a:pt x="74" y="97"/>
                    <a:pt x="74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6"/>
                    <a:pt x="74" y="53"/>
                    <a:pt x="74" y="50"/>
                  </a:cubicBezTo>
                  <a:cubicBezTo>
                    <a:pt x="74" y="45"/>
                    <a:pt x="74" y="42"/>
                    <a:pt x="73" y="39"/>
                  </a:cubicBezTo>
                  <a:cubicBezTo>
                    <a:pt x="71" y="36"/>
                    <a:pt x="69" y="34"/>
                    <a:pt x="66" y="33"/>
                  </a:cubicBezTo>
                  <a:cubicBezTo>
                    <a:pt x="59" y="30"/>
                    <a:pt x="55" y="24"/>
                    <a:pt x="53" y="18"/>
                  </a:cubicBezTo>
                  <a:cubicBezTo>
                    <a:pt x="50" y="12"/>
                    <a:pt x="49" y="5"/>
                    <a:pt x="48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2"/>
                    <a:pt x="40" y="6"/>
                    <a:pt x="36" y="12"/>
                  </a:cubicBezTo>
                  <a:cubicBezTo>
                    <a:pt x="32" y="17"/>
                    <a:pt x="29" y="23"/>
                    <a:pt x="28" y="27"/>
                  </a:cubicBezTo>
                  <a:cubicBezTo>
                    <a:pt x="28" y="33"/>
                    <a:pt x="26" y="38"/>
                    <a:pt x="24" y="43"/>
                  </a:cubicBezTo>
                  <a:cubicBezTo>
                    <a:pt x="22" y="47"/>
                    <a:pt x="19" y="52"/>
                    <a:pt x="18" y="58"/>
                  </a:cubicBezTo>
                  <a:cubicBezTo>
                    <a:pt x="15" y="68"/>
                    <a:pt x="13" y="77"/>
                    <a:pt x="13" y="84"/>
                  </a:cubicBezTo>
                  <a:cubicBezTo>
                    <a:pt x="13" y="85"/>
                    <a:pt x="13" y="85"/>
                    <a:pt x="13" y="86"/>
                  </a:cubicBezTo>
                  <a:cubicBezTo>
                    <a:pt x="13" y="87"/>
                    <a:pt x="13" y="87"/>
                    <a:pt x="13" y="88"/>
                  </a:cubicBezTo>
                  <a:cubicBezTo>
                    <a:pt x="13" y="95"/>
                    <a:pt x="11" y="100"/>
                    <a:pt x="9" y="104"/>
                  </a:cubicBezTo>
                  <a:cubicBezTo>
                    <a:pt x="6" y="110"/>
                    <a:pt x="0" y="128"/>
                    <a:pt x="0" y="140"/>
                  </a:cubicBezTo>
                  <a:cubicBezTo>
                    <a:pt x="0" y="143"/>
                    <a:pt x="0" y="145"/>
                    <a:pt x="1" y="148"/>
                  </a:cubicBezTo>
                  <a:cubicBezTo>
                    <a:pt x="6" y="156"/>
                    <a:pt x="12" y="162"/>
                    <a:pt x="16" y="166"/>
                  </a:cubicBezTo>
                  <a:cubicBezTo>
                    <a:pt x="18" y="168"/>
                    <a:pt x="20" y="170"/>
                    <a:pt x="21" y="172"/>
                  </a:cubicBezTo>
                  <a:cubicBezTo>
                    <a:pt x="23" y="174"/>
                    <a:pt x="23" y="176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92"/>
                    <a:pt x="27" y="197"/>
                    <a:pt x="31" y="202"/>
                  </a:cubicBezTo>
                  <a:cubicBezTo>
                    <a:pt x="35" y="206"/>
                    <a:pt x="41" y="211"/>
                    <a:pt x="47" y="215"/>
                  </a:cubicBezTo>
                  <a:cubicBezTo>
                    <a:pt x="50" y="217"/>
                    <a:pt x="57" y="221"/>
                    <a:pt x="57" y="221"/>
                  </a:cubicBezTo>
                  <a:cubicBezTo>
                    <a:pt x="57" y="220"/>
                    <a:pt x="57" y="220"/>
                    <a:pt x="57" y="220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5" y="220"/>
                    <a:pt x="51" y="220"/>
                  </a:cubicBezTo>
                  <a:cubicBezTo>
                    <a:pt x="48" y="220"/>
                    <a:pt x="43" y="219"/>
                    <a:pt x="35" y="216"/>
                  </a:cubicBezTo>
                  <a:cubicBezTo>
                    <a:pt x="32" y="214"/>
                    <a:pt x="28" y="213"/>
                    <a:pt x="26" y="211"/>
                  </a:cubicBezTo>
                  <a:cubicBezTo>
                    <a:pt x="25" y="211"/>
                    <a:pt x="25" y="211"/>
                    <a:pt x="24" y="211"/>
                  </a:cubicBezTo>
                  <a:cubicBezTo>
                    <a:pt x="24" y="212"/>
                    <a:pt x="24" y="212"/>
                    <a:pt x="25" y="213"/>
                  </a:cubicBezTo>
                  <a:cubicBezTo>
                    <a:pt x="28" y="214"/>
                    <a:pt x="31" y="216"/>
                    <a:pt x="34" y="218"/>
                  </a:cubicBezTo>
                  <a:cubicBezTo>
                    <a:pt x="42" y="221"/>
                    <a:pt x="47" y="222"/>
                    <a:pt x="51" y="222"/>
                  </a:cubicBezTo>
                  <a:cubicBezTo>
                    <a:pt x="56" y="222"/>
                    <a:pt x="58" y="221"/>
                    <a:pt x="58" y="220"/>
                  </a:cubicBezTo>
                  <a:cubicBezTo>
                    <a:pt x="58" y="220"/>
                    <a:pt x="58" y="220"/>
                    <a:pt x="58" y="220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8" y="219"/>
                    <a:pt x="56" y="218"/>
                    <a:pt x="54" y="217"/>
                  </a:cubicBezTo>
                  <a:cubicBezTo>
                    <a:pt x="52" y="216"/>
                    <a:pt x="50" y="214"/>
                    <a:pt x="48" y="213"/>
                  </a:cubicBezTo>
                  <a:cubicBezTo>
                    <a:pt x="42" y="209"/>
                    <a:pt x="37" y="205"/>
                    <a:pt x="33" y="201"/>
                  </a:cubicBezTo>
                  <a:cubicBezTo>
                    <a:pt x="28" y="196"/>
                    <a:pt x="26" y="192"/>
                    <a:pt x="26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6"/>
                    <a:pt x="25" y="173"/>
                    <a:pt x="23" y="171"/>
                  </a:cubicBezTo>
                  <a:cubicBezTo>
                    <a:pt x="19" y="165"/>
                    <a:pt x="10" y="159"/>
                    <a:pt x="3" y="147"/>
                  </a:cubicBezTo>
                  <a:cubicBezTo>
                    <a:pt x="2" y="145"/>
                    <a:pt x="2" y="142"/>
                    <a:pt x="2" y="140"/>
                  </a:cubicBezTo>
                  <a:cubicBezTo>
                    <a:pt x="2" y="128"/>
                    <a:pt x="8" y="111"/>
                    <a:pt x="11" y="105"/>
                  </a:cubicBezTo>
                  <a:cubicBezTo>
                    <a:pt x="13" y="100"/>
                    <a:pt x="15" y="95"/>
                    <a:pt x="15" y="88"/>
                  </a:cubicBezTo>
                  <a:cubicBezTo>
                    <a:pt x="15" y="87"/>
                    <a:pt x="15" y="87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78"/>
                    <a:pt x="17" y="68"/>
                    <a:pt x="20" y="59"/>
                  </a:cubicBezTo>
                  <a:cubicBezTo>
                    <a:pt x="21" y="53"/>
                    <a:pt x="24" y="48"/>
                    <a:pt x="26" y="43"/>
                  </a:cubicBezTo>
                  <a:cubicBezTo>
                    <a:pt x="28" y="39"/>
                    <a:pt x="30" y="34"/>
                    <a:pt x="30" y="27"/>
                  </a:cubicBezTo>
                  <a:cubicBezTo>
                    <a:pt x="30" y="23"/>
                    <a:pt x="34" y="18"/>
                    <a:pt x="37" y="13"/>
                  </a:cubicBezTo>
                  <a:cubicBezTo>
                    <a:pt x="41" y="8"/>
                    <a:pt x="45" y="3"/>
                    <a:pt x="48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5"/>
                    <a:pt x="48" y="12"/>
                    <a:pt x="51" y="19"/>
                  </a:cubicBezTo>
                  <a:cubicBezTo>
                    <a:pt x="54" y="25"/>
                    <a:pt x="58" y="32"/>
                    <a:pt x="65" y="35"/>
                  </a:cubicBezTo>
                  <a:cubicBezTo>
                    <a:pt x="68" y="36"/>
                    <a:pt x="70" y="37"/>
                    <a:pt x="71" y="40"/>
                  </a:cubicBezTo>
                  <a:cubicBezTo>
                    <a:pt x="72" y="42"/>
                    <a:pt x="72" y="45"/>
                    <a:pt x="72" y="50"/>
                  </a:cubicBezTo>
                  <a:cubicBezTo>
                    <a:pt x="72" y="53"/>
                    <a:pt x="72" y="56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97"/>
                    <a:pt x="82" y="115"/>
                    <a:pt x="99" y="126"/>
                  </a:cubicBezTo>
                  <a:cubicBezTo>
                    <a:pt x="104" y="129"/>
                    <a:pt x="107" y="135"/>
                    <a:pt x="110" y="142"/>
                  </a:cubicBezTo>
                  <a:cubicBezTo>
                    <a:pt x="112" y="148"/>
                    <a:pt x="114" y="155"/>
                    <a:pt x="114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4" y="172"/>
                    <a:pt x="114" y="179"/>
                    <a:pt x="116" y="185"/>
                  </a:cubicBezTo>
                  <a:cubicBezTo>
                    <a:pt x="118" y="191"/>
                    <a:pt x="122" y="196"/>
                    <a:pt x="130" y="197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9" y="197"/>
                    <a:pt x="139" y="197"/>
                    <a:pt x="139" y="197"/>
                  </a:cubicBezTo>
                  <a:cubicBezTo>
                    <a:pt x="139" y="197"/>
                    <a:pt x="139" y="197"/>
                    <a:pt x="139" y="197"/>
                  </a:cubicBezTo>
                  <a:cubicBezTo>
                    <a:pt x="143" y="197"/>
                    <a:pt x="146" y="198"/>
                    <a:pt x="147" y="198"/>
                  </a:cubicBezTo>
                  <a:cubicBezTo>
                    <a:pt x="147" y="198"/>
                    <a:pt x="147" y="198"/>
                    <a:pt x="147" y="199"/>
                  </a:cubicBezTo>
                  <a:cubicBezTo>
                    <a:pt x="147" y="199"/>
                    <a:pt x="147" y="199"/>
                    <a:pt x="148" y="200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49" y="205"/>
                    <a:pt x="150" y="210"/>
                    <a:pt x="150" y="215"/>
                  </a:cubicBezTo>
                  <a:cubicBezTo>
                    <a:pt x="150" y="220"/>
                    <a:pt x="149" y="224"/>
                    <a:pt x="146" y="230"/>
                  </a:cubicBezTo>
                  <a:cubicBezTo>
                    <a:pt x="144" y="234"/>
                    <a:pt x="142" y="239"/>
                    <a:pt x="142" y="244"/>
                  </a:cubicBezTo>
                  <a:cubicBezTo>
                    <a:pt x="142" y="247"/>
                    <a:pt x="143" y="251"/>
                    <a:pt x="145" y="253"/>
                  </a:cubicBezTo>
                  <a:cubicBezTo>
                    <a:pt x="147" y="256"/>
                    <a:pt x="151" y="257"/>
                    <a:pt x="156" y="257"/>
                  </a:cubicBezTo>
                  <a:cubicBezTo>
                    <a:pt x="158" y="257"/>
                    <a:pt x="161" y="257"/>
                    <a:pt x="165" y="256"/>
                  </a:cubicBezTo>
                  <a:cubicBezTo>
                    <a:pt x="165" y="256"/>
                    <a:pt x="165" y="255"/>
                    <a:pt x="165" y="255"/>
                  </a:cubicBezTo>
                  <a:cubicBezTo>
                    <a:pt x="165" y="254"/>
                    <a:pt x="165" y="254"/>
                    <a:pt x="164" y="25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4" name="Freeform 425">
              <a:extLst>
                <a:ext uri="{FF2B5EF4-FFF2-40B4-BE49-F238E27FC236}">
                  <a16:creationId xmlns:a16="http://schemas.microsoft.com/office/drawing/2014/main" id="{26C1F774-0F61-B73C-C2C5-59C6AE1127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4612" y="3451226"/>
              <a:ext cx="479425" cy="46038"/>
            </a:xfrm>
            <a:custGeom>
              <a:avLst/>
              <a:gdLst>
                <a:gd name="T0" fmla="*/ 9 w 121"/>
                <a:gd name="T1" fmla="*/ 8 h 11"/>
                <a:gd name="T2" fmla="*/ 1 w 121"/>
                <a:gd name="T3" fmla="*/ 9 h 11"/>
                <a:gd name="T4" fmla="*/ 0 w 121"/>
                <a:gd name="T5" fmla="*/ 10 h 11"/>
                <a:gd name="T6" fmla="*/ 1 w 121"/>
                <a:gd name="T7" fmla="*/ 11 h 11"/>
                <a:gd name="T8" fmla="*/ 9 w 121"/>
                <a:gd name="T9" fmla="*/ 10 h 11"/>
                <a:gd name="T10" fmla="*/ 10 w 121"/>
                <a:gd name="T11" fmla="*/ 9 h 11"/>
                <a:gd name="T12" fmla="*/ 9 w 121"/>
                <a:gd name="T13" fmla="*/ 8 h 11"/>
                <a:gd name="T14" fmla="*/ 25 w 121"/>
                <a:gd name="T15" fmla="*/ 6 h 11"/>
                <a:gd name="T16" fmla="*/ 17 w 121"/>
                <a:gd name="T17" fmla="*/ 7 h 11"/>
                <a:gd name="T18" fmla="*/ 16 w 121"/>
                <a:gd name="T19" fmla="*/ 8 h 11"/>
                <a:gd name="T20" fmla="*/ 17 w 121"/>
                <a:gd name="T21" fmla="*/ 9 h 11"/>
                <a:gd name="T22" fmla="*/ 25 w 121"/>
                <a:gd name="T23" fmla="*/ 8 h 11"/>
                <a:gd name="T24" fmla="*/ 26 w 121"/>
                <a:gd name="T25" fmla="*/ 7 h 11"/>
                <a:gd name="T26" fmla="*/ 25 w 121"/>
                <a:gd name="T27" fmla="*/ 6 h 11"/>
                <a:gd name="T28" fmla="*/ 40 w 121"/>
                <a:gd name="T29" fmla="*/ 4 h 11"/>
                <a:gd name="T30" fmla="*/ 32 w 121"/>
                <a:gd name="T31" fmla="*/ 5 h 11"/>
                <a:gd name="T32" fmla="*/ 32 w 121"/>
                <a:gd name="T33" fmla="*/ 6 h 11"/>
                <a:gd name="T34" fmla="*/ 33 w 121"/>
                <a:gd name="T35" fmla="*/ 7 h 11"/>
                <a:gd name="T36" fmla="*/ 41 w 121"/>
                <a:gd name="T37" fmla="*/ 6 h 11"/>
                <a:gd name="T38" fmla="*/ 42 w 121"/>
                <a:gd name="T39" fmla="*/ 5 h 11"/>
                <a:gd name="T40" fmla="*/ 40 w 121"/>
                <a:gd name="T41" fmla="*/ 4 h 11"/>
                <a:gd name="T42" fmla="*/ 56 w 121"/>
                <a:gd name="T43" fmla="*/ 2 h 11"/>
                <a:gd name="T44" fmla="*/ 48 w 121"/>
                <a:gd name="T45" fmla="*/ 3 h 11"/>
                <a:gd name="T46" fmla="*/ 47 w 121"/>
                <a:gd name="T47" fmla="*/ 4 h 11"/>
                <a:gd name="T48" fmla="*/ 49 w 121"/>
                <a:gd name="T49" fmla="*/ 5 h 11"/>
                <a:gd name="T50" fmla="*/ 57 w 121"/>
                <a:gd name="T51" fmla="*/ 4 h 11"/>
                <a:gd name="T52" fmla="*/ 57 w 121"/>
                <a:gd name="T53" fmla="*/ 3 h 11"/>
                <a:gd name="T54" fmla="*/ 56 w 121"/>
                <a:gd name="T55" fmla="*/ 2 h 11"/>
                <a:gd name="T56" fmla="*/ 72 w 121"/>
                <a:gd name="T57" fmla="*/ 1 h 11"/>
                <a:gd name="T58" fmla="*/ 64 w 121"/>
                <a:gd name="T59" fmla="*/ 1 h 11"/>
                <a:gd name="T60" fmla="*/ 63 w 121"/>
                <a:gd name="T61" fmla="*/ 2 h 11"/>
                <a:gd name="T62" fmla="*/ 64 w 121"/>
                <a:gd name="T63" fmla="*/ 3 h 11"/>
                <a:gd name="T64" fmla="*/ 72 w 121"/>
                <a:gd name="T65" fmla="*/ 3 h 11"/>
                <a:gd name="T66" fmla="*/ 73 w 121"/>
                <a:gd name="T67" fmla="*/ 2 h 11"/>
                <a:gd name="T68" fmla="*/ 72 w 121"/>
                <a:gd name="T69" fmla="*/ 1 h 11"/>
                <a:gd name="T70" fmla="*/ 88 w 121"/>
                <a:gd name="T71" fmla="*/ 0 h 11"/>
                <a:gd name="T72" fmla="*/ 86 w 121"/>
                <a:gd name="T73" fmla="*/ 0 h 11"/>
                <a:gd name="T74" fmla="*/ 80 w 121"/>
                <a:gd name="T75" fmla="*/ 0 h 11"/>
                <a:gd name="T76" fmla="*/ 79 w 121"/>
                <a:gd name="T77" fmla="*/ 1 h 11"/>
                <a:gd name="T78" fmla="*/ 80 w 121"/>
                <a:gd name="T79" fmla="*/ 2 h 11"/>
                <a:gd name="T80" fmla="*/ 86 w 121"/>
                <a:gd name="T81" fmla="*/ 2 h 11"/>
                <a:gd name="T82" fmla="*/ 88 w 121"/>
                <a:gd name="T83" fmla="*/ 2 h 11"/>
                <a:gd name="T84" fmla="*/ 89 w 121"/>
                <a:gd name="T85" fmla="*/ 1 h 11"/>
                <a:gd name="T86" fmla="*/ 88 w 121"/>
                <a:gd name="T87" fmla="*/ 0 h 11"/>
                <a:gd name="T88" fmla="*/ 104 w 121"/>
                <a:gd name="T89" fmla="*/ 1 h 11"/>
                <a:gd name="T90" fmla="*/ 96 w 121"/>
                <a:gd name="T91" fmla="*/ 0 h 11"/>
                <a:gd name="T92" fmla="*/ 95 w 121"/>
                <a:gd name="T93" fmla="*/ 1 h 11"/>
                <a:gd name="T94" fmla="*/ 96 w 121"/>
                <a:gd name="T95" fmla="*/ 2 h 11"/>
                <a:gd name="T96" fmla="*/ 104 w 121"/>
                <a:gd name="T97" fmla="*/ 3 h 11"/>
                <a:gd name="T98" fmla="*/ 105 w 121"/>
                <a:gd name="T99" fmla="*/ 2 h 11"/>
                <a:gd name="T100" fmla="*/ 104 w 121"/>
                <a:gd name="T101" fmla="*/ 1 h 11"/>
                <a:gd name="T102" fmla="*/ 120 w 121"/>
                <a:gd name="T103" fmla="*/ 4 h 11"/>
                <a:gd name="T104" fmla="*/ 112 w 121"/>
                <a:gd name="T105" fmla="*/ 2 h 11"/>
                <a:gd name="T106" fmla="*/ 111 w 121"/>
                <a:gd name="T107" fmla="*/ 3 h 11"/>
                <a:gd name="T108" fmla="*/ 112 w 121"/>
                <a:gd name="T109" fmla="*/ 4 h 11"/>
                <a:gd name="T110" fmla="*/ 120 w 121"/>
                <a:gd name="T111" fmla="*/ 6 h 11"/>
                <a:gd name="T112" fmla="*/ 121 w 121"/>
                <a:gd name="T113" fmla="*/ 5 h 11"/>
                <a:gd name="T114" fmla="*/ 120 w 121"/>
                <a:gd name="T1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" h="11">
                  <a:moveTo>
                    <a:pt x="9" y="8"/>
                  </a:moveTo>
                  <a:cubicBezTo>
                    <a:pt x="5" y="9"/>
                    <a:pt x="3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3" y="11"/>
                    <a:pt x="6" y="11"/>
                    <a:pt x="9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8"/>
                    <a:pt x="9" y="8"/>
                    <a:pt x="9" y="8"/>
                  </a:cubicBezTo>
                  <a:moveTo>
                    <a:pt x="25" y="6"/>
                  </a:moveTo>
                  <a:cubicBezTo>
                    <a:pt x="22" y="7"/>
                    <a:pt x="19" y="7"/>
                    <a:pt x="17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9" y="9"/>
                    <a:pt x="22" y="9"/>
                    <a:pt x="25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6" y="6"/>
                    <a:pt x="25" y="6"/>
                    <a:pt x="25" y="6"/>
                  </a:cubicBezTo>
                  <a:moveTo>
                    <a:pt x="40" y="4"/>
                  </a:moveTo>
                  <a:cubicBezTo>
                    <a:pt x="38" y="4"/>
                    <a:pt x="35" y="5"/>
                    <a:pt x="32" y="5"/>
                  </a:cubicBezTo>
                  <a:cubicBezTo>
                    <a:pt x="32" y="5"/>
                    <a:pt x="32" y="6"/>
                    <a:pt x="32" y="6"/>
                  </a:cubicBezTo>
                  <a:cubicBezTo>
                    <a:pt x="32" y="7"/>
                    <a:pt x="32" y="7"/>
                    <a:pt x="33" y="7"/>
                  </a:cubicBezTo>
                  <a:cubicBezTo>
                    <a:pt x="35" y="7"/>
                    <a:pt x="38" y="6"/>
                    <a:pt x="41" y="6"/>
                  </a:cubicBezTo>
                  <a:cubicBezTo>
                    <a:pt x="41" y="6"/>
                    <a:pt x="42" y="5"/>
                    <a:pt x="42" y="5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56" y="2"/>
                  </a:moveTo>
                  <a:cubicBezTo>
                    <a:pt x="54" y="2"/>
                    <a:pt x="51" y="2"/>
                    <a:pt x="48" y="3"/>
                  </a:cubicBezTo>
                  <a:cubicBezTo>
                    <a:pt x="48" y="3"/>
                    <a:pt x="47" y="3"/>
                    <a:pt x="47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51" y="4"/>
                    <a:pt x="54" y="4"/>
                    <a:pt x="57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2"/>
                    <a:pt x="57" y="2"/>
                    <a:pt x="56" y="2"/>
                  </a:cubicBezTo>
                  <a:moveTo>
                    <a:pt x="72" y="1"/>
                  </a:moveTo>
                  <a:cubicBezTo>
                    <a:pt x="70" y="1"/>
                    <a:pt x="67" y="1"/>
                    <a:pt x="64" y="1"/>
                  </a:cubicBezTo>
                  <a:cubicBezTo>
                    <a:pt x="64" y="1"/>
                    <a:pt x="63" y="2"/>
                    <a:pt x="63" y="2"/>
                  </a:cubicBezTo>
                  <a:cubicBezTo>
                    <a:pt x="63" y="3"/>
                    <a:pt x="64" y="3"/>
                    <a:pt x="64" y="3"/>
                  </a:cubicBezTo>
                  <a:cubicBezTo>
                    <a:pt x="67" y="3"/>
                    <a:pt x="70" y="3"/>
                    <a:pt x="72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3" y="1"/>
                    <a:pt x="73" y="1"/>
                    <a:pt x="72" y="1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4" y="0"/>
                    <a:pt x="82" y="0"/>
                    <a:pt x="80" y="0"/>
                  </a:cubicBezTo>
                  <a:cubicBezTo>
                    <a:pt x="80" y="0"/>
                    <a:pt x="79" y="1"/>
                    <a:pt x="79" y="1"/>
                  </a:cubicBezTo>
                  <a:cubicBezTo>
                    <a:pt x="79" y="2"/>
                    <a:pt x="80" y="2"/>
                    <a:pt x="80" y="2"/>
                  </a:cubicBezTo>
                  <a:cubicBezTo>
                    <a:pt x="82" y="2"/>
                    <a:pt x="84" y="2"/>
                    <a:pt x="86" y="2"/>
                  </a:cubicBezTo>
                  <a:cubicBezTo>
                    <a:pt x="87" y="2"/>
                    <a:pt x="88" y="2"/>
                    <a:pt x="88" y="2"/>
                  </a:cubicBezTo>
                  <a:cubicBezTo>
                    <a:pt x="89" y="2"/>
                    <a:pt x="89" y="2"/>
                    <a:pt x="89" y="1"/>
                  </a:cubicBezTo>
                  <a:cubicBezTo>
                    <a:pt x="89" y="1"/>
                    <a:pt x="89" y="0"/>
                    <a:pt x="88" y="0"/>
                  </a:cubicBezTo>
                  <a:moveTo>
                    <a:pt x="104" y="1"/>
                  </a:moveTo>
                  <a:cubicBezTo>
                    <a:pt x="102" y="1"/>
                    <a:pt x="99" y="1"/>
                    <a:pt x="96" y="0"/>
                  </a:cubicBezTo>
                  <a:cubicBezTo>
                    <a:pt x="96" y="0"/>
                    <a:pt x="95" y="1"/>
                    <a:pt x="95" y="1"/>
                  </a:cubicBezTo>
                  <a:cubicBezTo>
                    <a:pt x="95" y="2"/>
                    <a:pt x="96" y="2"/>
                    <a:pt x="96" y="2"/>
                  </a:cubicBezTo>
                  <a:cubicBezTo>
                    <a:pt x="99" y="3"/>
                    <a:pt x="102" y="3"/>
                    <a:pt x="104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1"/>
                    <a:pt x="104" y="1"/>
                  </a:cubicBezTo>
                  <a:moveTo>
                    <a:pt x="120" y="4"/>
                  </a:moveTo>
                  <a:cubicBezTo>
                    <a:pt x="118" y="3"/>
                    <a:pt x="115" y="3"/>
                    <a:pt x="112" y="2"/>
                  </a:cubicBezTo>
                  <a:cubicBezTo>
                    <a:pt x="112" y="2"/>
                    <a:pt x="111" y="2"/>
                    <a:pt x="111" y="3"/>
                  </a:cubicBezTo>
                  <a:cubicBezTo>
                    <a:pt x="111" y="3"/>
                    <a:pt x="112" y="4"/>
                    <a:pt x="112" y="4"/>
                  </a:cubicBezTo>
                  <a:cubicBezTo>
                    <a:pt x="115" y="4"/>
                    <a:pt x="117" y="5"/>
                    <a:pt x="120" y="6"/>
                  </a:cubicBezTo>
                  <a:cubicBezTo>
                    <a:pt x="120" y="6"/>
                    <a:pt x="121" y="5"/>
                    <a:pt x="121" y="5"/>
                  </a:cubicBezTo>
                  <a:cubicBezTo>
                    <a:pt x="121" y="4"/>
                    <a:pt x="121" y="4"/>
                    <a:pt x="120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5" name="Freeform 426">
              <a:extLst>
                <a:ext uri="{FF2B5EF4-FFF2-40B4-BE49-F238E27FC236}">
                  <a16:creationId xmlns:a16="http://schemas.microsoft.com/office/drawing/2014/main" id="{41A94209-55A7-9DD2-6FCD-D605464E12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6675" y="3514726"/>
              <a:ext cx="479425" cy="50800"/>
            </a:xfrm>
            <a:custGeom>
              <a:avLst/>
              <a:gdLst>
                <a:gd name="T0" fmla="*/ 112 w 121"/>
                <a:gd name="T1" fmla="*/ 4 h 12"/>
                <a:gd name="T2" fmla="*/ 120 w 121"/>
                <a:gd name="T3" fmla="*/ 6 h 12"/>
                <a:gd name="T4" fmla="*/ 121 w 121"/>
                <a:gd name="T5" fmla="*/ 6 h 12"/>
                <a:gd name="T6" fmla="*/ 120 w 121"/>
                <a:gd name="T7" fmla="*/ 4 h 12"/>
                <a:gd name="T8" fmla="*/ 113 w 121"/>
                <a:gd name="T9" fmla="*/ 2 h 12"/>
                <a:gd name="T10" fmla="*/ 111 w 121"/>
                <a:gd name="T11" fmla="*/ 3 h 12"/>
                <a:gd name="T12" fmla="*/ 112 w 121"/>
                <a:gd name="T13" fmla="*/ 4 h 12"/>
                <a:gd name="T14" fmla="*/ 96 w 121"/>
                <a:gd name="T15" fmla="*/ 2 h 12"/>
                <a:gd name="T16" fmla="*/ 104 w 121"/>
                <a:gd name="T17" fmla="*/ 3 h 12"/>
                <a:gd name="T18" fmla="*/ 105 w 121"/>
                <a:gd name="T19" fmla="*/ 2 h 12"/>
                <a:gd name="T20" fmla="*/ 105 w 121"/>
                <a:gd name="T21" fmla="*/ 1 h 12"/>
                <a:gd name="T22" fmla="*/ 97 w 121"/>
                <a:gd name="T23" fmla="*/ 0 h 12"/>
                <a:gd name="T24" fmla="*/ 95 w 121"/>
                <a:gd name="T25" fmla="*/ 1 h 12"/>
                <a:gd name="T26" fmla="*/ 96 w 121"/>
                <a:gd name="T27" fmla="*/ 2 h 12"/>
                <a:gd name="T28" fmla="*/ 81 w 121"/>
                <a:gd name="T29" fmla="*/ 2 h 12"/>
                <a:gd name="T30" fmla="*/ 86 w 121"/>
                <a:gd name="T31" fmla="*/ 2 h 12"/>
                <a:gd name="T32" fmla="*/ 88 w 121"/>
                <a:gd name="T33" fmla="*/ 2 h 12"/>
                <a:gd name="T34" fmla="*/ 89 w 121"/>
                <a:gd name="T35" fmla="*/ 1 h 12"/>
                <a:gd name="T36" fmla="*/ 89 w 121"/>
                <a:gd name="T37" fmla="*/ 0 h 12"/>
                <a:gd name="T38" fmla="*/ 86 w 121"/>
                <a:gd name="T39" fmla="*/ 0 h 12"/>
                <a:gd name="T40" fmla="*/ 80 w 121"/>
                <a:gd name="T41" fmla="*/ 0 h 12"/>
                <a:gd name="T42" fmla="*/ 79 w 121"/>
                <a:gd name="T43" fmla="*/ 1 h 12"/>
                <a:gd name="T44" fmla="*/ 81 w 121"/>
                <a:gd name="T45" fmla="*/ 2 h 12"/>
                <a:gd name="T46" fmla="*/ 65 w 121"/>
                <a:gd name="T47" fmla="*/ 3 h 12"/>
                <a:gd name="T48" fmla="*/ 73 w 121"/>
                <a:gd name="T49" fmla="*/ 3 h 12"/>
                <a:gd name="T50" fmla="*/ 73 w 121"/>
                <a:gd name="T51" fmla="*/ 1 h 12"/>
                <a:gd name="T52" fmla="*/ 72 w 121"/>
                <a:gd name="T53" fmla="*/ 1 h 12"/>
                <a:gd name="T54" fmla="*/ 64 w 121"/>
                <a:gd name="T55" fmla="*/ 1 h 12"/>
                <a:gd name="T56" fmla="*/ 64 w 121"/>
                <a:gd name="T57" fmla="*/ 2 h 12"/>
                <a:gd name="T58" fmla="*/ 65 w 121"/>
                <a:gd name="T59" fmla="*/ 3 h 12"/>
                <a:gd name="T60" fmla="*/ 49 w 121"/>
                <a:gd name="T61" fmla="*/ 5 h 12"/>
                <a:gd name="T62" fmla="*/ 57 w 121"/>
                <a:gd name="T63" fmla="*/ 4 h 12"/>
                <a:gd name="T64" fmla="*/ 58 w 121"/>
                <a:gd name="T65" fmla="*/ 3 h 12"/>
                <a:gd name="T66" fmla="*/ 56 w 121"/>
                <a:gd name="T67" fmla="*/ 2 h 12"/>
                <a:gd name="T68" fmla="*/ 49 w 121"/>
                <a:gd name="T69" fmla="*/ 3 h 12"/>
                <a:gd name="T70" fmla="*/ 48 w 121"/>
                <a:gd name="T71" fmla="*/ 4 h 12"/>
                <a:gd name="T72" fmla="*/ 49 w 121"/>
                <a:gd name="T73" fmla="*/ 5 h 12"/>
                <a:gd name="T74" fmla="*/ 33 w 121"/>
                <a:gd name="T75" fmla="*/ 8 h 12"/>
                <a:gd name="T76" fmla="*/ 41 w 121"/>
                <a:gd name="T77" fmla="*/ 6 h 12"/>
                <a:gd name="T78" fmla="*/ 42 w 121"/>
                <a:gd name="T79" fmla="*/ 5 h 12"/>
                <a:gd name="T80" fmla="*/ 41 w 121"/>
                <a:gd name="T81" fmla="*/ 4 h 12"/>
                <a:gd name="T82" fmla="*/ 33 w 121"/>
                <a:gd name="T83" fmla="*/ 6 h 12"/>
                <a:gd name="T84" fmla="*/ 32 w 121"/>
                <a:gd name="T85" fmla="*/ 7 h 12"/>
                <a:gd name="T86" fmla="*/ 33 w 121"/>
                <a:gd name="T87" fmla="*/ 8 h 12"/>
                <a:gd name="T88" fmla="*/ 17 w 121"/>
                <a:gd name="T89" fmla="*/ 10 h 12"/>
                <a:gd name="T90" fmla="*/ 25 w 121"/>
                <a:gd name="T91" fmla="*/ 9 h 12"/>
                <a:gd name="T92" fmla="*/ 26 w 121"/>
                <a:gd name="T93" fmla="*/ 8 h 12"/>
                <a:gd name="T94" fmla="*/ 25 w 121"/>
                <a:gd name="T95" fmla="*/ 7 h 12"/>
                <a:gd name="T96" fmla="*/ 17 w 121"/>
                <a:gd name="T97" fmla="*/ 8 h 12"/>
                <a:gd name="T98" fmla="*/ 16 w 121"/>
                <a:gd name="T99" fmla="*/ 9 h 12"/>
                <a:gd name="T100" fmla="*/ 17 w 121"/>
                <a:gd name="T101" fmla="*/ 10 h 12"/>
                <a:gd name="T102" fmla="*/ 1 w 121"/>
                <a:gd name="T103" fmla="*/ 12 h 12"/>
                <a:gd name="T104" fmla="*/ 2 w 121"/>
                <a:gd name="T105" fmla="*/ 12 h 12"/>
                <a:gd name="T106" fmla="*/ 9 w 121"/>
                <a:gd name="T107" fmla="*/ 11 h 12"/>
                <a:gd name="T108" fmla="*/ 10 w 121"/>
                <a:gd name="T109" fmla="*/ 10 h 12"/>
                <a:gd name="T110" fmla="*/ 9 w 121"/>
                <a:gd name="T111" fmla="*/ 9 h 12"/>
                <a:gd name="T112" fmla="*/ 2 w 121"/>
                <a:gd name="T113" fmla="*/ 10 h 12"/>
                <a:gd name="T114" fmla="*/ 1 w 121"/>
                <a:gd name="T115" fmla="*/ 10 h 12"/>
                <a:gd name="T116" fmla="*/ 0 w 121"/>
                <a:gd name="T117" fmla="*/ 11 h 12"/>
                <a:gd name="T118" fmla="*/ 1 w 121"/>
                <a:gd name="T1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2">
                  <a:moveTo>
                    <a:pt x="112" y="4"/>
                  </a:moveTo>
                  <a:cubicBezTo>
                    <a:pt x="115" y="5"/>
                    <a:pt x="117" y="5"/>
                    <a:pt x="120" y="6"/>
                  </a:cubicBezTo>
                  <a:cubicBezTo>
                    <a:pt x="120" y="6"/>
                    <a:pt x="121" y="6"/>
                    <a:pt x="121" y="6"/>
                  </a:cubicBezTo>
                  <a:cubicBezTo>
                    <a:pt x="121" y="5"/>
                    <a:pt x="121" y="4"/>
                    <a:pt x="120" y="4"/>
                  </a:cubicBezTo>
                  <a:cubicBezTo>
                    <a:pt x="118" y="4"/>
                    <a:pt x="115" y="3"/>
                    <a:pt x="113" y="2"/>
                  </a:cubicBezTo>
                  <a:cubicBezTo>
                    <a:pt x="112" y="2"/>
                    <a:pt x="111" y="3"/>
                    <a:pt x="111" y="3"/>
                  </a:cubicBezTo>
                  <a:cubicBezTo>
                    <a:pt x="111" y="4"/>
                    <a:pt x="112" y="4"/>
                    <a:pt x="112" y="4"/>
                  </a:cubicBezTo>
                  <a:moveTo>
                    <a:pt x="96" y="2"/>
                  </a:moveTo>
                  <a:cubicBezTo>
                    <a:pt x="99" y="3"/>
                    <a:pt x="102" y="3"/>
                    <a:pt x="104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6" y="2"/>
                    <a:pt x="105" y="1"/>
                    <a:pt x="105" y="1"/>
                  </a:cubicBezTo>
                  <a:cubicBezTo>
                    <a:pt x="102" y="1"/>
                    <a:pt x="99" y="1"/>
                    <a:pt x="97" y="0"/>
                  </a:cubicBezTo>
                  <a:cubicBezTo>
                    <a:pt x="96" y="0"/>
                    <a:pt x="96" y="1"/>
                    <a:pt x="95" y="1"/>
                  </a:cubicBezTo>
                  <a:cubicBezTo>
                    <a:pt x="95" y="2"/>
                    <a:pt x="96" y="2"/>
                    <a:pt x="96" y="2"/>
                  </a:cubicBezTo>
                  <a:moveTo>
                    <a:pt x="81" y="2"/>
                  </a:moveTo>
                  <a:cubicBezTo>
                    <a:pt x="82" y="2"/>
                    <a:pt x="84" y="2"/>
                    <a:pt x="86" y="2"/>
                  </a:cubicBezTo>
                  <a:cubicBezTo>
                    <a:pt x="87" y="2"/>
                    <a:pt x="88" y="2"/>
                    <a:pt x="88" y="2"/>
                  </a:cubicBezTo>
                  <a:cubicBezTo>
                    <a:pt x="89" y="2"/>
                    <a:pt x="89" y="2"/>
                    <a:pt x="89" y="1"/>
                  </a:cubicBezTo>
                  <a:cubicBezTo>
                    <a:pt x="89" y="1"/>
                    <a:pt x="89" y="0"/>
                    <a:pt x="89" y="0"/>
                  </a:cubicBezTo>
                  <a:cubicBezTo>
                    <a:pt x="88" y="0"/>
                    <a:pt x="87" y="0"/>
                    <a:pt x="86" y="0"/>
                  </a:cubicBezTo>
                  <a:cubicBezTo>
                    <a:pt x="84" y="0"/>
                    <a:pt x="82" y="0"/>
                    <a:pt x="80" y="0"/>
                  </a:cubicBezTo>
                  <a:cubicBezTo>
                    <a:pt x="80" y="0"/>
                    <a:pt x="79" y="1"/>
                    <a:pt x="79" y="1"/>
                  </a:cubicBezTo>
                  <a:cubicBezTo>
                    <a:pt x="80" y="2"/>
                    <a:pt x="80" y="2"/>
                    <a:pt x="81" y="2"/>
                  </a:cubicBezTo>
                  <a:moveTo>
                    <a:pt x="65" y="3"/>
                  </a:moveTo>
                  <a:cubicBezTo>
                    <a:pt x="67" y="3"/>
                    <a:pt x="70" y="3"/>
                    <a:pt x="73" y="3"/>
                  </a:cubicBezTo>
                  <a:cubicBezTo>
                    <a:pt x="73" y="2"/>
                    <a:pt x="74" y="2"/>
                    <a:pt x="73" y="1"/>
                  </a:cubicBezTo>
                  <a:cubicBezTo>
                    <a:pt x="73" y="1"/>
                    <a:pt x="73" y="0"/>
                    <a:pt x="72" y="1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4" y="1"/>
                    <a:pt x="63" y="2"/>
                    <a:pt x="64" y="2"/>
                  </a:cubicBezTo>
                  <a:cubicBezTo>
                    <a:pt x="64" y="3"/>
                    <a:pt x="64" y="3"/>
                    <a:pt x="65" y="3"/>
                  </a:cubicBezTo>
                  <a:moveTo>
                    <a:pt x="49" y="5"/>
                  </a:moveTo>
                  <a:cubicBezTo>
                    <a:pt x="51" y="5"/>
                    <a:pt x="54" y="4"/>
                    <a:pt x="57" y="4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7" y="2"/>
                    <a:pt x="57" y="2"/>
                    <a:pt x="56" y="2"/>
                  </a:cubicBezTo>
                  <a:cubicBezTo>
                    <a:pt x="54" y="2"/>
                    <a:pt x="51" y="3"/>
                    <a:pt x="49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8" y="5"/>
                    <a:pt x="48" y="5"/>
                    <a:pt x="49" y="5"/>
                  </a:cubicBezTo>
                  <a:moveTo>
                    <a:pt x="33" y="8"/>
                  </a:moveTo>
                  <a:cubicBezTo>
                    <a:pt x="36" y="7"/>
                    <a:pt x="38" y="7"/>
                    <a:pt x="41" y="6"/>
                  </a:cubicBezTo>
                  <a:cubicBezTo>
                    <a:pt x="41" y="6"/>
                    <a:pt x="42" y="6"/>
                    <a:pt x="42" y="5"/>
                  </a:cubicBezTo>
                  <a:cubicBezTo>
                    <a:pt x="42" y="5"/>
                    <a:pt x="41" y="4"/>
                    <a:pt x="41" y="4"/>
                  </a:cubicBezTo>
                  <a:cubicBezTo>
                    <a:pt x="38" y="5"/>
                    <a:pt x="35" y="5"/>
                    <a:pt x="33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2" y="7"/>
                    <a:pt x="32" y="8"/>
                    <a:pt x="33" y="8"/>
                  </a:cubicBezTo>
                  <a:moveTo>
                    <a:pt x="17" y="10"/>
                  </a:moveTo>
                  <a:cubicBezTo>
                    <a:pt x="19" y="10"/>
                    <a:pt x="22" y="10"/>
                    <a:pt x="25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2" y="8"/>
                    <a:pt x="19" y="8"/>
                    <a:pt x="17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10"/>
                    <a:pt x="17" y="10"/>
                    <a:pt x="17" y="10"/>
                  </a:cubicBezTo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7" y="12"/>
                    <a:pt x="9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6" y="10"/>
                    <a:pt x="4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6" name="Freeform 427">
              <a:extLst>
                <a:ext uri="{FF2B5EF4-FFF2-40B4-BE49-F238E27FC236}">
                  <a16:creationId xmlns:a16="http://schemas.microsoft.com/office/drawing/2014/main" id="{B57F6F90-672E-2669-1BD1-9DD1F5DC4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6737" y="3535363"/>
              <a:ext cx="420687" cy="215900"/>
            </a:xfrm>
            <a:custGeom>
              <a:avLst/>
              <a:gdLst>
                <a:gd name="T0" fmla="*/ 105 w 106"/>
                <a:gd name="T1" fmla="*/ 51 h 51"/>
                <a:gd name="T2" fmla="*/ 105 w 106"/>
                <a:gd name="T3" fmla="*/ 49 h 51"/>
                <a:gd name="T4" fmla="*/ 99 w 106"/>
                <a:gd name="T5" fmla="*/ 49 h 51"/>
                <a:gd name="T6" fmla="*/ 84 w 106"/>
                <a:gd name="T7" fmla="*/ 46 h 51"/>
                <a:gd name="T8" fmla="*/ 93 w 106"/>
                <a:gd name="T9" fmla="*/ 48 h 51"/>
                <a:gd name="T10" fmla="*/ 85 w 106"/>
                <a:gd name="T11" fmla="*/ 44 h 51"/>
                <a:gd name="T12" fmla="*/ 84 w 106"/>
                <a:gd name="T13" fmla="*/ 46 h 51"/>
                <a:gd name="T14" fmla="*/ 77 w 106"/>
                <a:gd name="T15" fmla="*/ 42 h 51"/>
                <a:gd name="T16" fmla="*/ 78 w 106"/>
                <a:gd name="T17" fmla="*/ 40 h 51"/>
                <a:gd name="T18" fmla="*/ 69 w 106"/>
                <a:gd name="T19" fmla="*/ 37 h 51"/>
                <a:gd name="T20" fmla="*/ 56 w 106"/>
                <a:gd name="T21" fmla="*/ 31 h 51"/>
                <a:gd name="T22" fmla="*/ 64 w 106"/>
                <a:gd name="T23" fmla="*/ 34 h 51"/>
                <a:gd name="T24" fmla="*/ 57 w 106"/>
                <a:gd name="T25" fmla="*/ 29 h 51"/>
                <a:gd name="T26" fmla="*/ 56 w 106"/>
                <a:gd name="T27" fmla="*/ 31 h 51"/>
                <a:gd name="T28" fmla="*/ 49 w 106"/>
                <a:gd name="T29" fmla="*/ 28 h 51"/>
                <a:gd name="T30" fmla="*/ 49 w 106"/>
                <a:gd name="T31" fmla="*/ 26 h 51"/>
                <a:gd name="T32" fmla="*/ 40 w 106"/>
                <a:gd name="T33" fmla="*/ 24 h 51"/>
                <a:gd name="T34" fmla="*/ 26 w 106"/>
                <a:gd name="T35" fmla="*/ 20 h 51"/>
                <a:gd name="T36" fmla="*/ 30 w 106"/>
                <a:gd name="T37" fmla="*/ 23 h 51"/>
                <a:gd name="T38" fmla="*/ 34 w 106"/>
                <a:gd name="T39" fmla="*/ 23 h 51"/>
                <a:gd name="T40" fmla="*/ 30 w 106"/>
                <a:gd name="T41" fmla="*/ 21 h 51"/>
                <a:gd name="T42" fmla="*/ 31 w 106"/>
                <a:gd name="T43" fmla="*/ 22 h 51"/>
                <a:gd name="T44" fmla="*/ 26 w 106"/>
                <a:gd name="T45" fmla="*/ 18 h 51"/>
                <a:gd name="T46" fmla="*/ 14 w 106"/>
                <a:gd name="T47" fmla="*/ 9 h 51"/>
                <a:gd name="T48" fmla="*/ 22 w 106"/>
                <a:gd name="T49" fmla="*/ 14 h 51"/>
                <a:gd name="T50" fmla="*/ 16 w 106"/>
                <a:gd name="T51" fmla="*/ 8 h 51"/>
                <a:gd name="T52" fmla="*/ 14 w 106"/>
                <a:gd name="T53" fmla="*/ 9 h 51"/>
                <a:gd name="T54" fmla="*/ 2 w 106"/>
                <a:gd name="T55" fmla="*/ 3 h 51"/>
                <a:gd name="T56" fmla="*/ 8 w 106"/>
                <a:gd name="T57" fmla="*/ 6 h 51"/>
                <a:gd name="T58" fmla="*/ 8 w 106"/>
                <a:gd name="T59" fmla="*/ 4 h 51"/>
                <a:gd name="T60" fmla="*/ 3 w 106"/>
                <a:gd name="T61" fmla="*/ 3 h 51"/>
                <a:gd name="T62" fmla="*/ 2 w 106"/>
                <a:gd name="T63" fmla="*/ 0 h 51"/>
                <a:gd name="T64" fmla="*/ 1 w 106"/>
                <a:gd name="T65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51">
                  <a:moveTo>
                    <a:pt x="100" y="51"/>
                  </a:moveTo>
                  <a:cubicBezTo>
                    <a:pt x="101" y="51"/>
                    <a:pt x="103" y="51"/>
                    <a:pt x="105" y="51"/>
                  </a:cubicBezTo>
                  <a:cubicBezTo>
                    <a:pt x="105" y="51"/>
                    <a:pt x="106" y="51"/>
                    <a:pt x="106" y="50"/>
                  </a:cubicBezTo>
                  <a:cubicBezTo>
                    <a:pt x="106" y="50"/>
                    <a:pt x="106" y="49"/>
                    <a:pt x="105" y="49"/>
                  </a:cubicBezTo>
                  <a:cubicBezTo>
                    <a:pt x="103" y="49"/>
                    <a:pt x="102" y="49"/>
                    <a:pt x="100" y="49"/>
                  </a:cubicBezTo>
                  <a:cubicBezTo>
                    <a:pt x="100" y="48"/>
                    <a:pt x="99" y="49"/>
                    <a:pt x="99" y="49"/>
                  </a:cubicBezTo>
                  <a:cubicBezTo>
                    <a:pt x="99" y="50"/>
                    <a:pt x="99" y="50"/>
                    <a:pt x="100" y="51"/>
                  </a:cubicBezTo>
                  <a:moveTo>
                    <a:pt x="84" y="46"/>
                  </a:moveTo>
                  <a:cubicBezTo>
                    <a:pt x="87" y="47"/>
                    <a:pt x="89" y="48"/>
                    <a:pt x="92" y="48"/>
                  </a:cubicBezTo>
                  <a:cubicBezTo>
                    <a:pt x="92" y="49"/>
                    <a:pt x="93" y="48"/>
                    <a:pt x="93" y="48"/>
                  </a:cubicBezTo>
                  <a:cubicBezTo>
                    <a:pt x="93" y="47"/>
                    <a:pt x="93" y="47"/>
                    <a:pt x="92" y="47"/>
                  </a:cubicBezTo>
                  <a:cubicBezTo>
                    <a:pt x="90" y="46"/>
                    <a:pt x="88" y="45"/>
                    <a:pt x="85" y="44"/>
                  </a:cubicBezTo>
                  <a:cubicBezTo>
                    <a:pt x="85" y="44"/>
                    <a:pt x="84" y="44"/>
                    <a:pt x="84" y="44"/>
                  </a:cubicBezTo>
                  <a:cubicBezTo>
                    <a:pt x="84" y="45"/>
                    <a:pt x="84" y="45"/>
                    <a:pt x="84" y="46"/>
                  </a:cubicBezTo>
                  <a:moveTo>
                    <a:pt x="70" y="38"/>
                  </a:moveTo>
                  <a:cubicBezTo>
                    <a:pt x="72" y="40"/>
                    <a:pt x="75" y="41"/>
                    <a:pt x="77" y="42"/>
                  </a:cubicBezTo>
                  <a:cubicBezTo>
                    <a:pt x="77" y="42"/>
                    <a:pt x="78" y="42"/>
                    <a:pt x="78" y="42"/>
                  </a:cubicBezTo>
                  <a:cubicBezTo>
                    <a:pt x="79" y="41"/>
                    <a:pt x="78" y="41"/>
                    <a:pt x="78" y="40"/>
                  </a:cubicBezTo>
                  <a:cubicBezTo>
                    <a:pt x="76" y="39"/>
                    <a:pt x="73" y="38"/>
                    <a:pt x="71" y="37"/>
                  </a:cubicBezTo>
                  <a:cubicBezTo>
                    <a:pt x="70" y="36"/>
                    <a:pt x="70" y="37"/>
                    <a:pt x="69" y="37"/>
                  </a:cubicBezTo>
                  <a:cubicBezTo>
                    <a:pt x="69" y="38"/>
                    <a:pt x="69" y="38"/>
                    <a:pt x="70" y="38"/>
                  </a:cubicBezTo>
                  <a:moveTo>
                    <a:pt x="56" y="31"/>
                  </a:moveTo>
                  <a:cubicBezTo>
                    <a:pt x="58" y="32"/>
                    <a:pt x="60" y="33"/>
                    <a:pt x="63" y="34"/>
                  </a:cubicBezTo>
                  <a:cubicBezTo>
                    <a:pt x="63" y="35"/>
                    <a:pt x="64" y="35"/>
                    <a:pt x="64" y="34"/>
                  </a:cubicBezTo>
                  <a:cubicBezTo>
                    <a:pt x="65" y="34"/>
                    <a:pt x="64" y="33"/>
                    <a:pt x="64" y="33"/>
                  </a:cubicBezTo>
                  <a:cubicBezTo>
                    <a:pt x="61" y="31"/>
                    <a:pt x="59" y="30"/>
                    <a:pt x="57" y="29"/>
                  </a:cubicBezTo>
                  <a:cubicBezTo>
                    <a:pt x="56" y="29"/>
                    <a:pt x="56" y="29"/>
                    <a:pt x="55" y="29"/>
                  </a:cubicBezTo>
                  <a:cubicBezTo>
                    <a:pt x="55" y="30"/>
                    <a:pt x="55" y="30"/>
                    <a:pt x="56" y="31"/>
                  </a:cubicBezTo>
                  <a:moveTo>
                    <a:pt x="41" y="25"/>
                  </a:moveTo>
                  <a:cubicBezTo>
                    <a:pt x="43" y="26"/>
                    <a:pt x="46" y="27"/>
                    <a:pt x="49" y="28"/>
                  </a:cubicBezTo>
                  <a:cubicBezTo>
                    <a:pt x="49" y="28"/>
                    <a:pt x="50" y="28"/>
                    <a:pt x="50" y="27"/>
                  </a:cubicBezTo>
                  <a:cubicBezTo>
                    <a:pt x="50" y="27"/>
                    <a:pt x="50" y="26"/>
                    <a:pt x="49" y="26"/>
                  </a:cubicBezTo>
                  <a:cubicBezTo>
                    <a:pt x="47" y="25"/>
                    <a:pt x="44" y="24"/>
                    <a:pt x="42" y="24"/>
                  </a:cubicBezTo>
                  <a:cubicBezTo>
                    <a:pt x="41" y="23"/>
                    <a:pt x="40" y="24"/>
                    <a:pt x="40" y="24"/>
                  </a:cubicBezTo>
                  <a:cubicBezTo>
                    <a:pt x="40" y="25"/>
                    <a:pt x="41" y="25"/>
                    <a:pt x="41" y="25"/>
                  </a:cubicBezTo>
                  <a:moveTo>
                    <a:pt x="26" y="20"/>
                  </a:moveTo>
                  <a:cubicBezTo>
                    <a:pt x="27" y="21"/>
                    <a:pt x="28" y="22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2" y="24"/>
                    <a:pt x="33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5" y="23"/>
                    <a:pt x="34" y="22"/>
                    <a:pt x="34" y="22"/>
                  </a:cubicBezTo>
                  <a:cubicBezTo>
                    <a:pt x="32" y="22"/>
                    <a:pt x="31" y="22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9"/>
                    <a:pt x="26" y="19"/>
                    <a:pt x="26" y="20"/>
                  </a:cubicBezTo>
                  <a:moveTo>
                    <a:pt x="14" y="9"/>
                  </a:moveTo>
                  <a:cubicBezTo>
                    <a:pt x="16" y="10"/>
                    <a:pt x="18" y="12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0" y="10"/>
                    <a:pt x="18" y="9"/>
                    <a:pt x="16" y="8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moveTo>
                    <a:pt x="1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6" y="5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6" y="3"/>
                    <a:pt x="5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7" name="Freeform 428">
              <a:extLst>
                <a:ext uri="{FF2B5EF4-FFF2-40B4-BE49-F238E27FC236}">
                  <a16:creationId xmlns:a16="http://schemas.microsoft.com/office/drawing/2014/main" id="{4BFAB7EF-AA46-EF21-E158-7EBC7B1AAB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6099" y="3467101"/>
              <a:ext cx="190500" cy="119063"/>
            </a:xfrm>
            <a:custGeom>
              <a:avLst/>
              <a:gdLst>
                <a:gd name="T0" fmla="*/ 6 w 48"/>
                <a:gd name="T1" fmla="*/ 1 h 28"/>
                <a:gd name="T2" fmla="*/ 4 w 48"/>
                <a:gd name="T3" fmla="*/ 0 h 28"/>
                <a:gd name="T4" fmla="*/ 3 w 48"/>
                <a:gd name="T5" fmla="*/ 0 h 28"/>
                <a:gd name="T6" fmla="*/ 1 w 48"/>
                <a:gd name="T7" fmla="*/ 0 h 28"/>
                <a:gd name="T8" fmla="*/ 0 w 48"/>
                <a:gd name="T9" fmla="*/ 0 h 28"/>
                <a:gd name="T10" fmla="*/ 1 w 48"/>
                <a:gd name="T11" fmla="*/ 2 h 28"/>
                <a:gd name="T12" fmla="*/ 3 w 48"/>
                <a:gd name="T13" fmla="*/ 2 h 28"/>
                <a:gd name="T14" fmla="*/ 3 w 48"/>
                <a:gd name="T15" fmla="*/ 1 h 28"/>
                <a:gd name="T16" fmla="*/ 3 w 48"/>
                <a:gd name="T17" fmla="*/ 2 h 28"/>
                <a:gd name="T18" fmla="*/ 6 w 48"/>
                <a:gd name="T19" fmla="*/ 3 h 28"/>
                <a:gd name="T20" fmla="*/ 7 w 48"/>
                <a:gd name="T21" fmla="*/ 2 h 28"/>
                <a:gd name="T22" fmla="*/ 6 w 48"/>
                <a:gd name="T23" fmla="*/ 1 h 28"/>
                <a:gd name="T24" fmla="*/ 21 w 48"/>
                <a:gd name="T25" fmla="*/ 8 h 28"/>
                <a:gd name="T26" fmla="*/ 14 w 48"/>
                <a:gd name="T27" fmla="*/ 4 h 28"/>
                <a:gd name="T28" fmla="*/ 13 w 48"/>
                <a:gd name="T29" fmla="*/ 5 h 28"/>
                <a:gd name="T30" fmla="*/ 13 w 48"/>
                <a:gd name="T31" fmla="*/ 6 h 28"/>
                <a:gd name="T32" fmla="*/ 20 w 48"/>
                <a:gd name="T33" fmla="*/ 10 h 28"/>
                <a:gd name="T34" fmla="*/ 21 w 48"/>
                <a:gd name="T35" fmla="*/ 9 h 28"/>
                <a:gd name="T36" fmla="*/ 21 w 48"/>
                <a:gd name="T37" fmla="*/ 8 h 28"/>
                <a:gd name="T38" fmla="*/ 35 w 48"/>
                <a:gd name="T39" fmla="*/ 17 h 28"/>
                <a:gd name="T40" fmla="*/ 28 w 48"/>
                <a:gd name="T41" fmla="*/ 12 h 28"/>
                <a:gd name="T42" fmla="*/ 27 w 48"/>
                <a:gd name="T43" fmla="*/ 13 h 28"/>
                <a:gd name="T44" fmla="*/ 27 w 48"/>
                <a:gd name="T45" fmla="*/ 14 h 28"/>
                <a:gd name="T46" fmla="*/ 33 w 48"/>
                <a:gd name="T47" fmla="*/ 18 h 28"/>
                <a:gd name="T48" fmla="*/ 35 w 48"/>
                <a:gd name="T49" fmla="*/ 18 h 28"/>
                <a:gd name="T50" fmla="*/ 35 w 48"/>
                <a:gd name="T51" fmla="*/ 17 h 28"/>
                <a:gd name="T52" fmla="*/ 47 w 48"/>
                <a:gd name="T53" fmla="*/ 26 h 28"/>
                <a:gd name="T54" fmla="*/ 41 w 48"/>
                <a:gd name="T55" fmla="*/ 21 h 28"/>
                <a:gd name="T56" fmla="*/ 40 w 48"/>
                <a:gd name="T57" fmla="*/ 22 h 28"/>
                <a:gd name="T58" fmla="*/ 40 w 48"/>
                <a:gd name="T59" fmla="*/ 23 h 28"/>
                <a:gd name="T60" fmla="*/ 46 w 48"/>
                <a:gd name="T61" fmla="*/ 28 h 28"/>
                <a:gd name="T62" fmla="*/ 48 w 48"/>
                <a:gd name="T63" fmla="*/ 28 h 28"/>
                <a:gd name="T64" fmla="*/ 47 w 48"/>
                <a:gd name="T6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28">
                  <a:moveTo>
                    <a:pt x="6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1"/>
                    <a:pt x="6" y="1"/>
                  </a:cubicBezTo>
                  <a:moveTo>
                    <a:pt x="21" y="8"/>
                  </a:moveTo>
                  <a:cubicBezTo>
                    <a:pt x="19" y="7"/>
                    <a:pt x="16" y="5"/>
                    <a:pt x="14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5" y="7"/>
                    <a:pt x="18" y="8"/>
                    <a:pt x="20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2" y="9"/>
                    <a:pt x="22" y="8"/>
                    <a:pt x="21" y="8"/>
                  </a:cubicBezTo>
                  <a:moveTo>
                    <a:pt x="35" y="17"/>
                  </a:moveTo>
                  <a:cubicBezTo>
                    <a:pt x="32" y="15"/>
                    <a:pt x="30" y="14"/>
                    <a:pt x="28" y="12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9" y="15"/>
                    <a:pt x="31" y="17"/>
                    <a:pt x="33" y="18"/>
                  </a:cubicBezTo>
                  <a:cubicBezTo>
                    <a:pt x="34" y="19"/>
                    <a:pt x="35" y="19"/>
                    <a:pt x="35" y="18"/>
                  </a:cubicBezTo>
                  <a:cubicBezTo>
                    <a:pt x="35" y="18"/>
                    <a:pt x="35" y="17"/>
                    <a:pt x="35" y="17"/>
                  </a:cubicBezTo>
                  <a:moveTo>
                    <a:pt x="47" y="26"/>
                  </a:moveTo>
                  <a:cubicBezTo>
                    <a:pt x="45" y="25"/>
                    <a:pt x="43" y="23"/>
                    <a:pt x="41" y="21"/>
                  </a:cubicBezTo>
                  <a:cubicBezTo>
                    <a:pt x="41" y="21"/>
                    <a:pt x="40" y="21"/>
                    <a:pt x="40" y="22"/>
                  </a:cubicBezTo>
                  <a:cubicBezTo>
                    <a:pt x="39" y="22"/>
                    <a:pt x="39" y="23"/>
                    <a:pt x="40" y="23"/>
                  </a:cubicBezTo>
                  <a:cubicBezTo>
                    <a:pt x="42" y="25"/>
                    <a:pt x="44" y="26"/>
                    <a:pt x="46" y="28"/>
                  </a:cubicBezTo>
                  <a:cubicBezTo>
                    <a:pt x="47" y="28"/>
                    <a:pt x="47" y="28"/>
                    <a:pt x="48" y="28"/>
                  </a:cubicBezTo>
                  <a:cubicBezTo>
                    <a:pt x="48" y="27"/>
                    <a:pt x="48" y="27"/>
                    <a:pt x="47" y="2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8" name="Freeform 429">
              <a:extLst>
                <a:ext uri="{FF2B5EF4-FFF2-40B4-BE49-F238E27FC236}">
                  <a16:creationId xmlns:a16="http://schemas.microsoft.com/office/drawing/2014/main" id="{D376EDF7-5CCD-DB87-CB0C-AA61666E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1987" y="3603626"/>
              <a:ext cx="1206500" cy="2085975"/>
            </a:xfrm>
            <a:custGeom>
              <a:avLst/>
              <a:gdLst>
                <a:gd name="T0" fmla="*/ 198 w 304"/>
                <a:gd name="T1" fmla="*/ 233 h 493"/>
                <a:gd name="T2" fmla="*/ 152 w 304"/>
                <a:gd name="T3" fmla="*/ 163 h 493"/>
                <a:gd name="T4" fmla="*/ 62 w 304"/>
                <a:gd name="T5" fmla="*/ 52 h 493"/>
                <a:gd name="T6" fmla="*/ 51 w 304"/>
                <a:gd name="T7" fmla="*/ 40 h 493"/>
                <a:gd name="T8" fmla="*/ 236 w 304"/>
                <a:gd name="T9" fmla="*/ 69 h 493"/>
                <a:gd name="T10" fmla="*/ 236 w 304"/>
                <a:gd name="T11" fmla="*/ 55 h 493"/>
                <a:gd name="T12" fmla="*/ 81 w 304"/>
                <a:gd name="T13" fmla="*/ 33 h 493"/>
                <a:gd name="T14" fmla="*/ 2 w 304"/>
                <a:gd name="T15" fmla="*/ 0 h 493"/>
                <a:gd name="T16" fmla="*/ 41 w 304"/>
                <a:gd name="T17" fmla="*/ 49 h 493"/>
                <a:gd name="T18" fmla="*/ 174 w 304"/>
                <a:gd name="T19" fmla="*/ 242 h 493"/>
                <a:gd name="T20" fmla="*/ 170 w 304"/>
                <a:gd name="T21" fmla="*/ 332 h 493"/>
                <a:gd name="T22" fmla="*/ 154 w 304"/>
                <a:gd name="T23" fmla="*/ 470 h 493"/>
                <a:gd name="T24" fmla="*/ 145 w 304"/>
                <a:gd name="T25" fmla="*/ 484 h 493"/>
                <a:gd name="T26" fmla="*/ 163 w 304"/>
                <a:gd name="T27" fmla="*/ 484 h 493"/>
                <a:gd name="T28" fmla="*/ 178 w 304"/>
                <a:gd name="T29" fmla="*/ 351 h 493"/>
                <a:gd name="T30" fmla="*/ 189 w 304"/>
                <a:gd name="T31" fmla="*/ 316 h 493"/>
                <a:gd name="T32" fmla="*/ 219 w 304"/>
                <a:gd name="T33" fmla="*/ 365 h 493"/>
                <a:gd name="T34" fmla="*/ 223 w 304"/>
                <a:gd name="T35" fmla="*/ 394 h 493"/>
                <a:gd name="T36" fmla="*/ 267 w 304"/>
                <a:gd name="T37" fmla="*/ 433 h 493"/>
                <a:gd name="T38" fmla="*/ 261 w 304"/>
                <a:gd name="T39" fmla="*/ 452 h 493"/>
                <a:gd name="T40" fmla="*/ 249 w 304"/>
                <a:gd name="T41" fmla="*/ 402 h 493"/>
                <a:gd name="T42" fmla="*/ 233 w 304"/>
                <a:gd name="T43" fmla="*/ 370 h 493"/>
                <a:gd name="T44" fmla="*/ 218 w 304"/>
                <a:gd name="T45" fmla="*/ 323 h 493"/>
                <a:gd name="T46" fmla="*/ 195 w 304"/>
                <a:gd name="T47" fmla="*/ 288 h 493"/>
                <a:gd name="T48" fmla="*/ 210 w 304"/>
                <a:gd name="T49" fmla="*/ 264 h 493"/>
                <a:gd name="T50" fmla="*/ 291 w 304"/>
                <a:gd name="T51" fmla="*/ 394 h 493"/>
                <a:gd name="T52" fmla="*/ 293 w 304"/>
                <a:gd name="T53" fmla="*/ 396 h 493"/>
                <a:gd name="T54" fmla="*/ 302 w 304"/>
                <a:gd name="T55" fmla="*/ 372 h 493"/>
                <a:gd name="T56" fmla="*/ 291 w 304"/>
                <a:gd name="T57" fmla="*/ 395 h 493"/>
                <a:gd name="T58" fmla="*/ 291 w 304"/>
                <a:gd name="T59" fmla="*/ 394 h 493"/>
                <a:gd name="T60" fmla="*/ 291 w 304"/>
                <a:gd name="T61" fmla="*/ 394 h 493"/>
                <a:gd name="T62" fmla="*/ 291 w 304"/>
                <a:gd name="T63" fmla="*/ 395 h 493"/>
                <a:gd name="T64" fmla="*/ 292 w 304"/>
                <a:gd name="T65" fmla="*/ 396 h 493"/>
                <a:gd name="T66" fmla="*/ 293 w 304"/>
                <a:gd name="T67" fmla="*/ 395 h 493"/>
                <a:gd name="T68" fmla="*/ 192 w 304"/>
                <a:gd name="T69" fmla="*/ 249 h 493"/>
                <a:gd name="T70" fmla="*/ 194 w 304"/>
                <a:gd name="T71" fmla="*/ 300 h 493"/>
                <a:gd name="T72" fmla="*/ 231 w 304"/>
                <a:gd name="T73" fmla="*/ 368 h 493"/>
                <a:gd name="T74" fmla="*/ 243 w 304"/>
                <a:gd name="T75" fmla="*/ 401 h 493"/>
                <a:gd name="T76" fmla="*/ 268 w 304"/>
                <a:gd name="T77" fmla="*/ 449 h 493"/>
                <a:gd name="T78" fmla="*/ 270 w 304"/>
                <a:gd name="T79" fmla="*/ 437 h 493"/>
                <a:gd name="T80" fmla="*/ 237 w 304"/>
                <a:gd name="T81" fmla="*/ 411 h 493"/>
                <a:gd name="T82" fmla="*/ 219 w 304"/>
                <a:gd name="T83" fmla="*/ 362 h 493"/>
                <a:gd name="T84" fmla="*/ 216 w 304"/>
                <a:gd name="T85" fmla="*/ 347 h 493"/>
                <a:gd name="T86" fmla="*/ 190 w 304"/>
                <a:gd name="T87" fmla="*/ 314 h 493"/>
                <a:gd name="T88" fmla="*/ 165 w 304"/>
                <a:gd name="T89" fmla="*/ 377 h 493"/>
                <a:gd name="T90" fmla="*/ 148 w 304"/>
                <a:gd name="T91" fmla="*/ 491 h 493"/>
                <a:gd name="T92" fmla="*/ 146 w 304"/>
                <a:gd name="T93" fmla="*/ 485 h 493"/>
                <a:gd name="T94" fmla="*/ 157 w 304"/>
                <a:gd name="T95" fmla="*/ 397 h 493"/>
                <a:gd name="T96" fmla="*/ 178 w 304"/>
                <a:gd name="T97" fmla="*/ 305 h 493"/>
                <a:gd name="T98" fmla="*/ 90 w 304"/>
                <a:gd name="T99" fmla="*/ 110 h 493"/>
                <a:gd name="T100" fmla="*/ 2 w 304"/>
                <a:gd name="T101" fmla="*/ 0 h 493"/>
                <a:gd name="T102" fmla="*/ 81 w 304"/>
                <a:gd name="T103" fmla="*/ 35 h 493"/>
                <a:gd name="T104" fmla="*/ 205 w 304"/>
                <a:gd name="T105" fmla="*/ 59 h 493"/>
                <a:gd name="T106" fmla="*/ 246 w 304"/>
                <a:gd name="T107" fmla="*/ 81 h 493"/>
                <a:gd name="T108" fmla="*/ 212 w 304"/>
                <a:gd name="T109" fmla="*/ 69 h 493"/>
                <a:gd name="T110" fmla="*/ 51 w 304"/>
                <a:gd name="T111" fmla="*/ 39 h 493"/>
                <a:gd name="T112" fmla="*/ 79 w 304"/>
                <a:gd name="T113" fmla="*/ 76 h 493"/>
                <a:gd name="T114" fmla="*/ 180 w 304"/>
                <a:gd name="T115" fmla="*/ 209 h 493"/>
                <a:gd name="T116" fmla="*/ 218 w 304"/>
                <a:gd name="T117" fmla="*/ 254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4" h="493">
                  <a:moveTo>
                    <a:pt x="301" y="361"/>
                  </a:moveTo>
                  <a:cubicBezTo>
                    <a:pt x="302" y="360"/>
                    <a:pt x="302" y="360"/>
                    <a:pt x="302" y="360"/>
                  </a:cubicBezTo>
                  <a:cubicBezTo>
                    <a:pt x="301" y="355"/>
                    <a:pt x="297" y="348"/>
                    <a:pt x="293" y="342"/>
                  </a:cubicBezTo>
                  <a:cubicBezTo>
                    <a:pt x="289" y="335"/>
                    <a:pt x="285" y="329"/>
                    <a:pt x="283" y="325"/>
                  </a:cubicBezTo>
                  <a:cubicBezTo>
                    <a:pt x="274" y="301"/>
                    <a:pt x="245" y="276"/>
                    <a:pt x="220" y="253"/>
                  </a:cubicBezTo>
                  <a:cubicBezTo>
                    <a:pt x="212" y="246"/>
                    <a:pt x="204" y="239"/>
                    <a:pt x="198" y="233"/>
                  </a:cubicBezTo>
                  <a:cubicBezTo>
                    <a:pt x="192" y="227"/>
                    <a:pt x="188" y="222"/>
                    <a:pt x="187" y="219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179" y="199"/>
                    <a:pt x="167" y="182"/>
                    <a:pt x="152" y="163"/>
                  </a:cubicBezTo>
                  <a:cubicBezTo>
                    <a:pt x="137" y="143"/>
                    <a:pt x="119" y="12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98" y="96"/>
                    <a:pt x="91" y="92"/>
                    <a:pt x="89" y="89"/>
                  </a:cubicBezTo>
                  <a:cubicBezTo>
                    <a:pt x="86" y="85"/>
                    <a:pt x="85" y="81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73" y="66"/>
                    <a:pt x="67" y="58"/>
                    <a:pt x="62" y="52"/>
                  </a:cubicBezTo>
                  <a:cubicBezTo>
                    <a:pt x="57" y="46"/>
                    <a:pt x="54" y="42"/>
                    <a:pt x="53" y="40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61" y="44"/>
                    <a:pt x="85" y="53"/>
                    <a:pt x="111" y="62"/>
                  </a:cubicBezTo>
                  <a:cubicBezTo>
                    <a:pt x="136" y="70"/>
                    <a:pt x="163" y="78"/>
                    <a:pt x="180" y="78"/>
                  </a:cubicBezTo>
                  <a:cubicBezTo>
                    <a:pt x="181" y="78"/>
                    <a:pt x="182" y="78"/>
                    <a:pt x="183" y="78"/>
                  </a:cubicBezTo>
                  <a:cubicBezTo>
                    <a:pt x="194" y="77"/>
                    <a:pt x="204" y="74"/>
                    <a:pt x="213" y="71"/>
                  </a:cubicBezTo>
                  <a:cubicBezTo>
                    <a:pt x="220" y="69"/>
                    <a:pt x="225" y="68"/>
                    <a:pt x="230" y="68"/>
                  </a:cubicBezTo>
                  <a:cubicBezTo>
                    <a:pt x="232" y="68"/>
                    <a:pt x="235" y="69"/>
                    <a:pt x="236" y="69"/>
                  </a:cubicBezTo>
                  <a:cubicBezTo>
                    <a:pt x="238" y="70"/>
                    <a:pt x="238" y="71"/>
                    <a:pt x="239" y="72"/>
                  </a:cubicBezTo>
                  <a:cubicBezTo>
                    <a:pt x="240" y="76"/>
                    <a:pt x="245" y="81"/>
                    <a:pt x="245" y="81"/>
                  </a:cubicBezTo>
                  <a:cubicBezTo>
                    <a:pt x="246" y="82"/>
                    <a:pt x="246" y="82"/>
                    <a:pt x="246" y="82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5" y="69"/>
                    <a:pt x="243" y="65"/>
                  </a:cubicBezTo>
                  <a:cubicBezTo>
                    <a:pt x="241" y="60"/>
                    <a:pt x="239" y="57"/>
                    <a:pt x="236" y="55"/>
                  </a:cubicBezTo>
                  <a:cubicBezTo>
                    <a:pt x="234" y="53"/>
                    <a:pt x="230" y="52"/>
                    <a:pt x="227" y="52"/>
                  </a:cubicBezTo>
                  <a:cubicBezTo>
                    <a:pt x="220" y="52"/>
                    <a:pt x="213" y="55"/>
                    <a:pt x="205" y="57"/>
                  </a:cubicBezTo>
                  <a:cubicBezTo>
                    <a:pt x="196" y="60"/>
                    <a:pt x="193" y="61"/>
                    <a:pt x="184" y="62"/>
                  </a:cubicBezTo>
                  <a:cubicBezTo>
                    <a:pt x="183" y="62"/>
                    <a:pt x="183" y="62"/>
                    <a:pt x="182" y="62"/>
                  </a:cubicBezTo>
                  <a:cubicBezTo>
                    <a:pt x="174" y="62"/>
                    <a:pt x="158" y="58"/>
                    <a:pt x="139" y="53"/>
                  </a:cubicBezTo>
                  <a:cubicBezTo>
                    <a:pt x="121" y="48"/>
                    <a:pt x="100" y="41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68" y="32"/>
                    <a:pt x="55" y="26"/>
                    <a:pt x="40" y="17"/>
                  </a:cubicBezTo>
                  <a:cubicBezTo>
                    <a:pt x="25" y="8"/>
                    <a:pt x="15" y="7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4"/>
                    <a:pt x="4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1" y="14"/>
                    <a:pt x="26" y="28"/>
                    <a:pt x="40" y="50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7" y="61"/>
                    <a:pt x="57" y="73"/>
                    <a:pt x="67" y="85"/>
                  </a:cubicBezTo>
                  <a:cubicBezTo>
                    <a:pt x="70" y="89"/>
                    <a:pt x="76" y="93"/>
                    <a:pt x="80" y="96"/>
                  </a:cubicBezTo>
                  <a:cubicBezTo>
                    <a:pt x="83" y="100"/>
                    <a:pt x="85" y="105"/>
                    <a:pt x="90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127" y="153"/>
                    <a:pt x="168" y="199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6" y="258"/>
                    <a:pt x="176" y="280"/>
                    <a:pt x="176" y="305"/>
                  </a:cubicBezTo>
                  <a:cubicBezTo>
                    <a:pt x="177" y="305"/>
                    <a:pt x="177" y="305"/>
                    <a:pt x="177" y="305"/>
                  </a:cubicBezTo>
                  <a:cubicBezTo>
                    <a:pt x="176" y="305"/>
                    <a:pt x="176" y="305"/>
                    <a:pt x="176" y="305"/>
                  </a:cubicBezTo>
                  <a:cubicBezTo>
                    <a:pt x="176" y="312"/>
                    <a:pt x="174" y="317"/>
                    <a:pt x="173" y="325"/>
                  </a:cubicBezTo>
                  <a:cubicBezTo>
                    <a:pt x="173" y="326"/>
                    <a:pt x="171" y="329"/>
                    <a:pt x="170" y="332"/>
                  </a:cubicBezTo>
                  <a:cubicBezTo>
                    <a:pt x="168" y="337"/>
                    <a:pt x="164" y="344"/>
                    <a:pt x="161" y="349"/>
                  </a:cubicBezTo>
                  <a:cubicBezTo>
                    <a:pt x="158" y="355"/>
                    <a:pt x="155" y="360"/>
                    <a:pt x="154" y="362"/>
                  </a:cubicBezTo>
                  <a:cubicBezTo>
                    <a:pt x="152" y="366"/>
                    <a:pt x="152" y="371"/>
                    <a:pt x="152" y="375"/>
                  </a:cubicBezTo>
                  <a:cubicBezTo>
                    <a:pt x="152" y="383"/>
                    <a:pt x="153" y="390"/>
                    <a:pt x="155" y="398"/>
                  </a:cubicBezTo>
                  <a:cubicBezTo>
                    <a:pt x="158" y="410"/>
                    <a:pt x="159" y="422"/>
                    <a:pt x="159" y="432"/>
                  </a:cubicBezTo>
                  <a:cubicBezTo>
                    <a:pt x="159" y="447"/>
                    <a:pt x="157" y="461"/>
                    <a:pt x="154" y="470"/>
                  </a:cubicBezTo>
                  <a:cubicBezTo>
                    <a:pt x="153" y="474"/>
                    <a:pt x="151" y="478"/>
                    <a:pt x="150" y="480"/>
                  </a:cubicBezTo>
                  <a:cubicBezTo>
                    <a:pt x="149" y="482"/>
                    <a:pt x="148" y="483"/>
                    <a:pt x="148" y="483"/>
                  </a:cubicBezTo>
                  <a:cubicBezTo>
                    <a:pt x="147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5" y="484"/>
                  </a:cubicBezTo>
                  <a:cubicBezTo>
                    <a:pt x="144" y="484"/>
                    <a:pt x="143" y="484"/>
                    <a:pt x="142" y="484"/>
                  </a:cubicBezTo>
                  <a:cubicBezTo>
                    <a:pt x="140" y="484"/>
                    <a:pt x="136" y="484"/>
                    <a:pt x="131" y="483"/>
                  </a:cubicBezTo>
                  <a:cubicBezTo>
                    <a:pt x="131" y="483"/>
                    <a:pt x="130" y="483"/>
                    <a:pt x="130" y="484"/>
                  </a:cubicBezTo>
                  <a:cubicBezTo>
                    <a:pt x="130" y="484"/>
                    <a:pt x="130" y="485"/>
                    <a:pt x="130" y="485"/>
                  </a:cubicBezTo>
                  <a:cubicBezTo>
                    <a:pt x="135" y="490"/>
                    <a:pt x="142" y="493"/>
                    <a:pt x="148" y="493"/>
                  </a:cubicBezTo>
                  <a:cubicBezTo>
                    <a:pt x="154" y="493"/>
                    <a:pt x="160" y="490"/>
                    <a:pt x="163" y="484"/>
                  </a:cubicBezTo>
                  <a:cubicBezTo>
                    <a:pt x="163" y="484"/>
                    <a:pt x="163" y="484"/>
                    <a:pt x="163" y="484"/>
                  </a:cubicBezTo>
                  <a:cubicBezTo>
                    <a:pt x="166" y="478"/>
                    <a:pt x="175" y="455"/>
                    <a:pt x="175" y="426"/>
                  </a:cubicBezTo>
                  <a:cubicBezTo>
                    <a:pt x="175" y="415"/>
                    <a:pt x="173" y="403"/>
                    <a:pt x="169" y="391"/>
                  </a:cubicBezTo>
                  <a:cubicBezTo>
                    <a:pt x="168" y="387"/>
                    <a:pt x="167" y="382"/>
                    <a:pt x="167" y="377"/>
                  </a:cubicBezTo>
                  <a:cubicBezTo>
                    <a:pt x="167" y="374"/>
                    <a:pt x="168" y="371"/>
                    <a:pt x="169" y="368"/>
                  </a:cubicBezTo>
                  <a:cubicBezTo>
                    <a:pt x="170" y="365"/>
                    <a:pt x="174" y="358"/>
                    <a:pt x="178" y="351"/>
                  </a:cubicBezTo>
                  <a:cubicBezTo>
                    <a:pt x="183" y="344"/>
                    <a:pt x="187" y="335"/>
                    <a:pt x="188" y="326"/>
                  </a:cubicBezTo>
                  <a:cubicBezTo>
                    <a:pt x="189" y="322"/>
                    <a:pt x="189" y="318"/>
                    <a:pt x="190" y="315"/>
                  </a:cubicBezTo>
                  <a:cubicBezTo>
                    <a:pt x="189" y="314"/>
                    <a:pt x="189" y="314"/>
                    <a:pt x="189" y="314"/>
                  </a:cubicBezTo>
                  <a:cubicBezTo>
                    <a:pt x="188" y="315"/>
                    <a:pt x="188" y="315"/>
                    <a:pt x="188" y="315"/>
                  </a:cubicBezTo>
                  <a:cubicBezTo>
                    <a:pt x="189" y="316"/>
                    <a:pt x="189" y="316"/>
                    <a:pt x="189" y="316"/>
                  </a:cubicBezTo>
                  <a:cubicBezTo>
                    <a:pt x="189" y="316"/>
                    <a:pt x="189" y="316"/>
                    <a:pt x="189" y="316"/>
                  </a:cubicBezTo>
                  <a:cubicBezTo>
                    <a:pt x="193" y="318"/>
                    <a:pt x="197" y="320"/>
                    <a:pt x="200" y="323"/>
                  </a:cubicBezTo>
                  <a:cubicBezTo>
                    <a:pt x="203" y="325"/>
                    <a:pt x="206" y="327"/>
                    <a:pt x="207" y="329"/>
                  </a:cubicBezTo>
                  <a:cubicBezTo>
                    <a:pt x="210" y="335"/>
                    <a:pt x="212" y="342"/>
                    <a:pt x="215" y="348"/>
                  </a:cubicBezTo>
                  <a:cubicBezTo>
                    <a:pt x="217" y="354"/>
                    <a:pt x="218" y="360"/>
                    <a:pt x="218" y="362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8" y="364"/>
                    <a:pt x="218" y="364"/>
                    <a:pt x="219" y="365"/>
                  </a:cubicBezTo>
                  <a:cubicBezTo>
                    <a:pt x="219" y="365"/>
                    <a:pt x="220" y="364"/>
                    <a:pt x="220" y="364"/>
                  </a:cubicBezTo>
                  <a:cubicBezTo>
                    <a:pt x="220" y="364"/>
                    <a:pt x="220" y="364"/>
                    <a:pt x="220" y="364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8" y="365"/>
                    <a:pt x="218" y="366"/>
                    <a:pt x="218" y="367"/>
                  </a:cubicBezTo>
                  <a:cubicBezTo>
                    <a:pt x="218" y="375"/>
                    <a:pt x="220" y="385"/>
                    <a:pt x="223" y="394"/>
                  </a:cubicBezTo>
                  <a:cubicBezTo>
                    <a:pt x="226" y="402"/>
                    <a:pt x="231" y="410"/>
                    <a:pt x="237" y="413"/>
                  </a:cubicBezTo>
                  <a:cubicBezTo>
                    <a:pt x="237" y="413"/>
                    <a:pt x="237" y="413"/>
                    <a:pt x="237" y="413"/>
                  </a:cubicBezTo>
                  <a:cubicBezTo>
                    <a:pt x="244" y="416"/>
                    <a:pt x="244" y="416"/>
                    <a:pt x="244" y="416"/>
                  </a:cubicBezTo>
                  <a:cubicBezTo>
                    <a:pt x="244" y="416"/>
                    <a:pt x="244" y="416"/>
                    <a:pt x="244" y="416"/>
                  </a:cubicBezTo>
                  <a:cubicBezTo>
                    <a:pt x="248" y="418"/>
                    <a:pt x="253" y="418"/>
                    <a:pt x="257" y="420"/>
                  </a:cubicBezTo>
                  <a:cubicBezTo>
                    <a:pt x="261" y="422"/>
                    <a:pt x="265" y="425"/>
                    <a:pt x="267" y="433"/>
                  </a:cubicBezTo>
                  <a:cubicBezTo>
                    <a:pt x="268" y="434"/>
                    <a:pt x="268" y="436"/>
                    <a:pt x="268" y="437"/>
                  </a:cubicBezTo>
                  <a:cubicBezTo>
                    <a:pt x="268" y="441"/>
                    <a:pt x="266" y="445"/>
                    <a:pt x="265" y="447"/>
                  </a:cubicBezTo>
                  <a:cubicBezTo>
                    <a:pt x="264" y="448"/>
                    <a:pt x="263" y="449"/>
                    <a:pt x="262" y="450"/>
                  </a:cubicBezTo>
                  <a:cubicBezTo>
                    <a:pt x="262" y="451"/>
                    <a:pt x="262" y="451"/>
                    <a:pt x="262" y="451"/>
                  </a:cubicBezTo>
                  <a:cubicBezTo>
                    <a:pt x="261" y="451"/>
                    <a:pt x="261" y="451"/>
                    <a:pt x="261" y="451"/>
                  </a:cubicBezTo>
                  <a:cubicBezTo>
                    <a:pt x="261" y="451"/>
                    <a:pt x="261" y="452"/>
                    <a:pt x="261" y="452"/>
                  </a:cubicBezTo>
                  <a:cubicBezTo>
                    <a:pt x="261" y="453"/>
                    <a:pt x="262" y="453"/>
                    <a:pt x="262" y="453"/>
                  </a:cubicBezTo>
                  <a:cubicBezTo>
                    <a:pt x="262" y="453"/>
                    <a:pt x="265" y="453"/>
                    <a:pt x="269" y="451"/>
                  </a:cubicBezTo>
                  <a:cubicBezTo>
                    <a:pt x="272" y="449"/>
                    <a:pt x="276" y="445"/>
                    <a:pt x="276" y="438"/>
                  </a:cubicBezTo>
                  <a:cubicBezTo>
                    <a:pt x="277" y="437"/>
                    <a:pt x="277" y="436"/>
                    <a:pt x="277" y="435"/>
                  </a:cubicBezTo>
                  <a:cubicBezTo>
                    <a:pt x="277" y="421"/>
                    <a:pt x="269" y="408"/>
                    <a:pt x="249" y="402"/>
                  </a:cubicBezTo>
                  <a:cubicBezTo>
                    <a:pt x="249" y="402"/>
                    <a:pt x="249" y="402"/>
                    <a:pt x="249" y="402"/>
                  </a:cubicBezTo>
                  <a:cubicBezTo>
                    <a:pt x="250" y="402"/>
                    <a:pt x="250" y="402"/>
                    <a:pt x="250" y="402"/>
                  </a:cubicBezTo>
                  <a:cubicBezTo>
                    <a:pt x="244" y="399"/>
                    <a:pt x="244" y="399"/>
                    <a:pt x="244" y="399"/>
                  </a:cubicBezTo>
                  <a:cubicBezTo>
                    <a:pt x="243" y="400"/>
                    <a:pt x="243" y="400"/>
                    <a:pt x="243" y="400"/>
                  </a:cubicBezTo>
                  <a:cubicBezTo>
                    <a:pt x="244" y="399"/>
                    <a:pt x="244" y="399"/>
                    <a:pt x="244" y="399"/>
                  </a:cubicBezTo>
                  <a:cubicBezTo>
                    <a:pt x="243" y="399"/>
                    <a:pt x="241" y="397"/>
                    <a:pt x="240" y="395"/>
                  </a:cubicBezTo>
                  <a:cubicBezTo>
                    <a:pt x="236" y="389"/>
                    <a:pt x="233" y="377"/>
                    <a:pt x="233" y="370"/>
                  </a:cubicBezTo>
                  <a:cubicBezTo>
                    <a:pt x="233" y="369"/>
                    <a:pt x="233" y="369"/>
                    <a:pt x="233" y="369"/>
                  </a:cubicBezTo>
                  <a:cubicBezTo>
                    <a:pt x="233" y="369"/>
                    <a:pt x="233" y="369"/>
                    <a:pt x="233" y="369"/>
                  </a:cubicBezTo>
                  <a:cubicBezTo>
                    <a:pt x="233" y="368"/>
                    <a:pt x="233" y="367"/>
                    <a:pt x="233" y="367"/>
                  </a:cubicBezTo>
                  <a:cubicBezTo>
                    <a:pt x="233" y="358"/>
                    <a:pt x="230" y="348"/>
                    <a:pt x="226" y="340"/>
                  </a:cubicBezTo>
                  <a:cubicBezTo>
                    <a:pt x="223" y="331"/>
                    <a:pt x="219" y="324"/>
                    <a:pt x="219" y="323"/>
                  </a:cubicBezTo>
                  <a:cubicBezTo>
                    <a:pt x="218" y="323"/>
                    <a:pt x="218" y="323"/>
                    <a:pt x="218" y="323"/>
                  </a:cubicBezTo>
                  <a:cubicBezTo>
                    <a:pt x="219" y="323"/>
                    <a:pt x="219" y="323"/>
                    <a:pt x="219" y="323"/>
                  </a:cubicBezTo>
                  <a:cubicBezTo>
                    <a:pt x="215" y="316"/>
                    <a:pt x="210" y="311"/>
                    <a:pt x="205" y="307"/>
                  </a:cubicBezTo>
                  <a:cubicBezTo>
                    <a:pt x="202" y="306"/>
                    <a:pt x="200" y="304"/>
                    <a:pt x="198" y="303"/>
                  </a:cubicBezTo>
                  <a:cubicBezTo>
                    <a:pt x="197" y="301"/>
                    <a:pt x="196" y="300"/>
                    <a:pt x="196" y="300"/>
                  </a:cubicBezTo>
                  <a:cubicBezTo>
                    <a:pt x="195" y="296"/>
                    <a:pt x="195" y="292"/>
                    <a:pt x="195" y="289"/>
                  </a:cubicBezTo>
                  <a:cubicBezTo>
                    <a:pt x="195" y="288"/>
                    <a:pt x="195" y="288"/>
                    <a:pt x="195" y="288"/>
                  </a:cubicBezTo>
                  <a:cubicBezTo>
                    <a:pt x="195" y="285"/>
                    <a:pt x="195" y="281"/>
                    <a:pt x="195" y="278"/>
                  </a:cubicBezTo>
                  <a:cubicBezTo>
                    <a:pt x="195" y="270"/>
                    <a:pt x="195" y="260"/>
                    <a:pt x="193" y="249"/>
                  </a:cubicBezTo>
                  <a:cubicBezTo>
                    <a:pt x="192" y="249"/>
                    <a:pt x="192" y="249"/>
                    <a:pt x="192" y="249"/>
                  </a:cubicBezTo>
                  <a:cubicBezTo>
                    <a:pt x="191" y="250"/>
                    <a:pt x="191" y="250"/>
                    <a:pt x="191" y="250"/>
                  </a:cubicBezTo>
                  <a:cubicBezTo>
                    <a:pt x="191" y="250"/>
                    <a:pt x="195" y="253"/>
                    <a:pt x="199" y="255"/>
                  </a:cubicBezTo>
                  <a:cubicBezTo>
                    <a:pt x="203" y="258"/>
                    <a:pt x="208" y="262"/>
                    <a:pt x="210" y="264"/>
                  </a:cubicBezTo>
                  <a:cubicBezTo>
                    <a:pt x="233" y="284"/>
                    <a:pt x="262" y="310"/>
                    <a:pt x="270" y="331"/>
                  </a:cubicBezTo>
                  <a:cubicBezTo>
                    <a:pt x="273" y="337"/>
                    <a:pt x="278" y="346"/>
                    <a:pt x="284" y="353"/>
                  </a:cubicBezTo>
                  <a:cubicBezTo>
                    <a:pt x="286" y="357"/>
                    <a:pt x="289" y="360"/>
                    <a:pt x="291" y="363"/>
                  </a:cubicBezTo>
                  <a:cubicBezTo>
                    <a:pt x="293" y="366"/>
                    <a:pt x="294" y="368"/>
                    <a:pt x="294" y="369"/>
                  </a:cubicBezTo>
                  <a:cubicBezTo>
                    <a:pt x="295" y="370"/>
                    <a:pt x="295" y="373"/>
                    <a:pt x="295" y="376"/>
                  </a:cubicBezTo>
                  <a:cubicBezTo>
                    <a:pt x="295" y="382"/>
                    <a:pt x="294" y="390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0" y="395"/>
                    <a:pt x="290" y="395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6"/>
                    <a:pt x="293" y="396"/>
                    <a:pt x="293" y="396"/>
                  </a:cubicBezTo>
                  <a:cubicBezTo>
                    <a:pt x="294" y="394"/>
                    <a:pt x="298" y="390"/>
                    <a:pt x="299" y="388"/>
                  </a:cubicBezTo>
                  <a:cubicBezTo>
                    <a:pt x="303" y="382"/>
                    <a:pt x="304" y="377"/>
                    <a:pt x="304" y="372"/>
                  </a:cubicBezTo>
                  <a:cubicBezTo>
                    <a:pt x="304" y="368"/>
                    <a:pt x="303" y="364"/>
                    <a:pt x="302" y="360"/>
                  </a:cubicBezTo>
                  <a:cubicBezTo>
                    <a:pt x="301" y="361"/>
                    <a:pt x="301" y="361"/>
                    <a:pt x="301" y="361"/>
                  </a:cubicBezTo>
                  <a:cubicBezTo>
                    <a:pt x="301" y="361"/>
                    <a:pt x="301" y="361"/>
                    <a:pt x="301" y="361"/>
                  </a:cubicBezTo>
                  <a:cubicBezTo>
                    <a:pt x="302" y="364"/>
                    <a:pt x="302" y="368"/>
                    <a:pt x="302" y="372"/>
                  </a:cubicBezTo>
                  <a:cubicBezTo>
                    <a:pt x="302" y="376"/>
                    <a:pt x="301" y="381"/>
                    <a:pt x="298" y="387"/>
                  </a:cubicBezTo>
                  <a:cubicBezTo>
                    <a:pt x="297" y="388"/>
                    <a:pt x="295" y="390"/>
                    <a:pt x="294" y="392"/>
                  </a:cubicBezTo>
                  <a:cubicBezTo>
                    <a:pt x="293" y="392"/>
                    <a:pt x="292" y="393"/>
                    <a:pt x="292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5"/>
                    <a:pt x="293" y="395"/>
                    <a:pt x="293" y="395"/>
                  </a:cubicBezTo>
                  <a:cubicBezTo>
                    <a:pt x="296" y="390"/>
                    <a:pt x="297" y="382"/>
                    <a:pt x="297" y="376"/>
                  </a:cubicBezTo>
                  <a:cubicBezTo>
                    <a:pt x="297" y="373"/>
                    <a:pt x="297" y="370"/>
                    <a:pt x="296" y="369"/>
                  </a:cubicBezTo>
                  <a:cubicBezTo>
                    <a:pt x="296" y="367"/>
                    <a:pt x="294" y="365"/>
                    <a:pt x="292" y="362"/>
                  </a:cubicBezTo>
                  <a:cubicBezTo>
                    <a:pt x="286" y="353"/>
                    <a:pt x="276" y="340"/>
                    <a:pt x="272" y="330"/>
                  </a:cubicBezTo>
                  <a:cubicBezTo>
                    <a:pt x="263" y="309"/>
                    <a:pt x="234" y="283"/>
                    <a:pt x="211" y="262"/>
                  </a:cubicBezTo>
                  <a:cubicBezTo>
                    <a:pt x="206" y="258"/>
                    <a:pt x="192" y="249"/>
                    <a:pt x="192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9"/>
                    <a:pt x="191" y="249"/>
                    <a:pt x="191" y="250"/>
                  </a:cubicBezTo>
                  <a:cubicBezTo>
                    <a:pt x="193" y="260"/>
                    <a:pt x="193" y="270"/>
                    <a:pt x="193" y="278"/>
                  </a:cubicBezTo>
                  <a:cubicBezTo>
                    <a:pt x="193" y="281"/>
                    <a:pt x="193" y="285"/>
                    <a:pt x="193" y="288"/>
                  </a:cubicBezTo>
                  <a:cubicBezTo>
                    <a:pt x="193" y="288"/>
                    <a:pt x="193" y="288"/>
                    <a:pt x="193" y="289"/>
                  </a:cubicBezTo>
                  <a:cubicBezTo>
                    <a:pt x="193" y="292"/>
                    <a:pt x="193" y="296"/>
                    <a:pt x="194" y="300"/>
                  </a:cubicBezTo>
                  <a:cubicBezTo>
                    <a:pt x="194" y="302"/>
                    <a:pt x="195" y="303"/>
                    <a:pt x="197" y="304"/>
                  </a:cubicBezTo>
                  <a:cubicBezTo>
                    <a:pt x="202" y="308"/>
                    <a:pt x="212" y="314"/>
                    <a:pt x="217" y="324"/>
                  </a:cubicBezTo>
                  <a:cubicBezTo>
                    <a:pt x="217" y="324"/>
                    <a:pt x="217" y="324"/>
                    <a:pt x="217" y="324"/>
                  </a:cubicBezTo>
                  <a:cubicBezTo>
                    <a:pt x="218" y="325"/>
                    <a:pt x="221" y="332"/>
                    <a:pt x="224" y="341"/>
                  </a:cubicBezTo>
                  <a:cubicBezTo>
                    <a:pt x="228" y="349"/>
                    <a:pt x="231" y="359"/>
                    <a:pt x="231" y="367"/>
                  </a:cubicBezTo>
                  <a:cubicBezTo>
                    <a:pt x="231" y="367"/>
                    <a:pt x="231" y="368"/>
                    <a:pt x="231" y="368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1" y="368"/>
                    <a:pt x="231" y="368"/>
                    <a:pt x="231" y="368"/>
                  </a:cubicBezTo>
                  <a:cubicBezTo>
                    <a:pt x="231" y="369"/>
                    <a:pt x="231" y="369"/>
                    <a:pt x="231" y="370"/>
                  </a:cubicBezTo>
                  <a:cubicBezTo>
                    <a:pt x="231" y="375"/>
                    <a:pt x="232" y="382"/>
                    <a:pt x="235" y="388"/>
                  </a:cubicBezTo>
                  <a:cubicBezTo>
                    <a:pt x="236" y="391"/>
                    <a:pt x="237" y="394"/>
                    <a:pt x="238" y="396"/>
                  </a:cubicBezTo>
                  <a:cubicBezTo>
                    <a:pt x="240" y="398"/>
                    <a:pt x="241" y="400"/>
                    <a:pt x="243" y="401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9" y="403"/>
                    <a:pt x="249" y="403"/>
                    <a:pt x="249" y="403"/>
                  </a:cubicBezTo>
                  <a:cubicBezTo>
                    <a:pt x="249" y="403"/>
                    <a:pt x="249" y="403"/>
                    <a:pt x="249" y="403"/>
                  </a:cubicBezTo>
                  <a:cubicBezTo>
                    <a:pt x="268" y="410"/>
                    <a:pt x="275" y="422"/>
                    <a:pt x="275" y="435"/>
                  </a:cubicBezTo>
                  <a:cubicBezTo>
                    <a:pt x="275" y="436"/>
                    <a:pt x="275" y="437"/>
                    <a:pt x="274" y="438"/>
                  </a:cubicBezTo>
                  <a:cubicBezTo>
                    <a:pt x="274" y="445"/>
                    <a:pt x="271" y="448"/>
                    <a:pt x="268" y="449"/>
                  </a:cubicBezTo>
                  <a:cubicBezTo>
                    <a:pt x="266" y="450"/>
                    <a:pt x="265" y="450"/>
                    <a:pt x="264" y="451"/>
                  </a:cubicBezTo>
                  <a:cubicBezTo>
                    <a:pt x="263" y="451"/>
                    <a:pt x="263" y="451"/>
                    <a:pt x="263" y="451"/>
                  </a:cubicBezTo>
                  <a:cubicBezTo>
                    <a:pt x="262" y="451"/>
                    <a:pt x="262" y="451"/>
                    <a:pt x="262" y="451"/>
                  </a:cubicBezTo>
                  <a:cubicBezTo>
                    <a:pt x="262" y="452"/>
                    <a:pt x="262" y="452"/>
                    <a:pt x="262" y="452"/>
                  </a:cubicBezTo>
                  <a:cubicBezTo>
                    <a:pt x="263" y="453"/>
                    <a:pt x="263" y="453"/>
                    <a:pt x="263" y="453"/>
                  </a:cubicBezTo>
                  <a:cubicBezTo>
                    <a:pt x="263" y="453"/>
                    <a:pt x="270" y="446"/>
                    <a:pt x="270" y="437"/>
                  </a:cubicBezTo>
                  <a:cubicBezTo>
                    <a:pt x="270" y="436"/>
                    <a:pt x="269" y="434"/>
                    <a:pt x="269" y="432"/>
                  </a:cubicBezTo>
                  <a:cubicBezTo>
                    <a:pt x="266" y="424"/>
                    <a:pt x="262" y="420"/>
                    <a:pt x="258" y="418"/>
                  </a:cubicBezTo>
                  <a:cubicBezTo>
                    <a:pt x="253" y="416"/>
                    <a:pt x="248" y="416"/>
                    <a:pt x="244" y="414"/>
                  </a:cubicBezTo>
                  <a:cubicBezTo>
                    <a:pt x="244" y="415"/>
                    <a:pt x="244" y="415"/>
                    <a:pt x="244" y="415"/>
                  </a:cubicBezTo>
                  <a:cubicBezTo>
                    <a:pt x="244" y="414"/>
                    <a:pt x="244" y="414"/>
                    <a:pt x="244" y="414"/>
                  </a:cubicBezTo>
                  <a:cubicBezTo>
                    <a:pt x="237" y="411"/>
                    <a:pt x="237" y="411"/>
                    <a:pt x="237" y="411"/>
                  </a:cubicBezTo>
                  <a:cubicBezTo>
                    <a:pt x="237" y="412"/>
                    <a:pt x="237" y="412"/>
                    <a:pt x="237" y="412"/>
                  </a:cubicBezTo>
                  <a:cubicBezTo>
                    <a:pt x="238" y="411"/>
                    <a:pt x="238" y="411"/>
                    <a:pt x="238" y="411"/>
                  </a:cubicBezTo>
                  <a:cubicBezTo>
                    <a:pt x="233" y="409"/>
                    <a:pt x="228" y="401"/>
                    <a:pt x="225" y="393"/>
                  </a:cubicBezTo>
                  <a:cubicBezTo>
                    <a:pt x="222" y="384"/>
                    <a:pt x="220" y="375"/>
                    <a:pt x="220" y="367"/>
                  </a:cubicBezTo>
                  <a:cubicBezTo>
                    <a:pt x="220" y="366"/>
                    <a:pt x="220" y="365"/>
                    <a:pt x="220" y="363"/>
                  </a:cubicBezTo>
                  <a:cubicBezTo>
                    <a:pt x="220" y="363"/>
                    <a:pt x="220" y="363"/>
                    <a:pt x="219" y="362"/>
                  </a:cubicBezTo>
                  <a:cubicBezTo>
                    <a:pt x="219" y="362"/>
                    <a:pt x="218" y="363"/>
                    <a:pt x="218" y="363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9" y="364"/>
                    <a:pt x="219" y="364"/>
                    <a:pt x="219" y="364"/>
                  </a:cubicBezTo>
                  <a:cubicBezTo>
                    <a:pt x="220" y="364"/>
                    <a:pt x="220" y="364"/>
                    <a:pt x="220" y="364"/>
                  </a:cubicBezTo>
                  <a:cubicBezTo>
                    <a:pt x="220" y="363"/>
                    <a:pt x="220" y="363"/>
                    <a:pt x="220" y="362"/>
                  </a:cubicBezTo>
                  <a:cubicBezTo>
                    <a:pt x="220" y="359"/>
                    <a:pt x="219" y="354"/>
                    <a:pt x="216" y="347"/>
                  </a:cubicBezTo>
                  <a:cubicBezTo>
                    <a:pt x="214" y="341"/>
                    <a:pt x="211" y="334"/>
                    <a:pt x="209" y="328"/>
                  </a:cubicBezTo>
                  <a:cubicBezTo>
                    <a:pt x="207" y="326"/>
                    <a:pt x="205" y="323"/>
                    <a:pt x="201" y="321"/>
                  </a:cubicBezTo>
                  <a:cubicBezTo>
                    <a:pt x="198" y="319"/>
                    <a:pt x="194" y="316"/>
                    <a:pt x="190" y="314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14"/>
                    <a:pt x="190" y="314"/>
                    <a:pt x="190" y="314"/>
                  </a:cubicBezTo>
                  <a:cubicBezTo>
                    <a:pt x="190" y="314"/>
                    <a:pt x="190" y="314"/>
                    <a:pt x="190" y="314"/>
                  </a:cubicBezTo>
                  <a:cubicBezTo>
                    <a:pt x="189" y="314"/>
                    <a:pt x="189" y="314"/>
                    <a:pt x="189" y="314"/>
                  </a:cubicBezTo>
                  <a:cubicBezTo>
                    <a:pt x="188" y="314"/>
                    <a:pt x="188" y="314"/>
                    <a:pt x="188" y="314"/>
                  </a:cubicBezTo>
                  <a:cubicBezTo>
                    <a:pt x="187" y="318"/>
                    <a:pt x="187" y="322"/>
                    <a:pt x="186" y="326"/>
                  </a:cubicBezTo>
                  <a:cubicBezTo>
                    <a:pt x="185" y="334"/>
                    <a:pt x="181" y="343"/>
                    <a:pt x="177" y="350"/>
                  </a:cubicBezTo>
                  <a:cubicBezTo>
                    <a:pt x="172" y="357"/>
                    <a:pt x="168" y="364"/>
                    <a:pt x="167" y="368"/>
                  </a:cubicBezTo>
                  <a:cubicBezTo>
                    <a:pt x="166" y="371"/>
                    <a:pt x="165" y="374"/>
                    <a:pt x="165" y="377"/>
                  </a:cubicBezTo>
                  <a:cubicBezTo>
                    <a:pt x="165" y="382"/>
                    <a:pt x="166" y="387"/>
                    <a:pt x="168" y="392"/>
                  </a:cubicBezTo>
                  <a:cubicBezTo>
                    <a:pt x="171" y="404"/>
                    <a:pt x="173" y="415"/>
                    <a:pt x="173" y="426"/>
                  </a:cubicBezTo>
                  <a:cubicBezTo>
                    <a:pt x="173" y="454"/>
                    <a:pt x="164" y="477"/>
                    <a:pt x="161" y="484"/>
                  </a:cubicBezTo>
                  <a:cubicBezTo>
                    <a:pt x="162" y="484"/>
                    <a:pt x="162" y="484"/>
                    <a:pt x="162" y="484"/>
                  </a:cubicBezTo>
                  <a:cubicBezTo>
                    <a:pt x="161" y="484"/>
                    <a:pt x="161" y="484"/>
                    <a:pt x="161" y="484"/>
                  </a:cubicBezTo>
                  <a:cubicBezTo>
                    <a:pt x="159" y="488"/>
                    <a:pt x="154" y="491"/>
                    <a:pt x="148" y="491"/>
                  </a:cubicBezTo>
                  <a:cubicBezTo>
                    <a:pt x="142" y="491"/>
                    <a:pt x="136" y="489"/>
                    <a:pt x="132" y="484"/>
                  </a:cubicBezTo>
                  <a:cubicBezTo>
                    <a:pt x="131" y="484"/>
                    <a:pt x="131" y="484"/>
                    <a:pt x="131" y="484"/>
                  </a:cubicBezTo>
                  <a:cubicBezTo>
                    <a:pt x="131" y="485"/>
                    <a:pt x="131" y="485"/>
                    <a:pt x="131" y="485"/>
                  </a:cubicBezTo>
                  <a:cubicBezTo>
                    <a:pt x="136" y="486"/>
                    <a:pt x="140" y="486"/>
                    <a:pt x="142" y="486"/>
                  </a:cubicBezTo>
                  <a:cubicBezTo>
                    <a:pt x="145" y="486"/>
                    <a:pt x="146" y="486"/>
                    <a:pt x="146" y="486"/>
                  </a:cubicBezTo>
                  <a:cubicBezTo>
                    <a:pt x="146" y="485"/>
                    <a:pt x="146" y="485"/>
                    <a:pt x="146" y="485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7" y="486"/>
                    <a:pt x="148" y="485"/>
                    <a:pt x="149" y="485"/>
                  </a:cubicBezTo>
                  <a:cubicBezTo>
                    <a:pt x="152" y="482"/>
                    <a:pt x="155" y="476"/>
                    <a:pt x="157" y="467"/>
                  </a:cubicBezTo>
                  <a:cubicBezTo>
                    <a:pt x="159" y="458"/>
                    <a:pt x="161" y="446"/>
                    <a:pt x="161" y="432"/>
                  </a:cubicBezTo>
                  <a:cubicBezTo>
                    <a:pt x="161" y="421"/>
                    <a:pt x="160" y="409"/>
                    <a:pt x="157" y="397"/>
                  </a:cubicBezTo>
                  <a:cubicBezTo>
                    <a:pt x="155" y="390"/>
                    <a:pt x="154" y="382"/>
                    <a:pt x="154" y="375"/>
                  </a:cubicBezTo>
                  <a:cubicBezTo>
                    <a:pt x="154" y="371"/>
                    <a:pt x="154" y="367"/>
                    <a:pt x="156" y="363"/>
                  </a:cubicBezTo>
                  <a:cubicBezTo>
                    <a:pt x="157" y="360"/>
                    <a:pt x="162" y="352"/>
                    <a:pt x="166" y="344"/>
                  </a:cubicBezTo>
                  <a:cubicBezTo>
                    <a:pt x="168" y="340"/>
                    <a:pt x="170" y="337"/>
                    <a:pt x="172" y="333"/>
                  </a:cubicBezTo>
                  <a:cubicBezTo>
                    <a:pt x="173" y="330"/>
                    <a:pt x="174" y="327"/>
                    <a:pt x="175" y="325"/>
                  </a:cubicBezTo>
                  <a:cubicBezTo>
                    <a:pt x="176" y="318"/>
                    <a:pt x="178" y="313"/>
                    <a:pt x="178" y="305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78" y="280"/>
                    <a:pt x="178" y="258"/>
                    <a:pt x="176" y="242"/>
                  </a:cubicBezTo>
                  <a:cubicBezTo>
                    <a:pt x="175" y="242"/>
                    <a:pt x="175" y="242"/>
                    <a:pt x="175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0" y="198"/>
                    <a:pt x="128" y="152"/>
                    <a:pt x="91" y="110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86" y="104"/>
                    <a:pt x="85" y="99"/>
                    <a:pt x="81" y="95"/>
                  </a:cubicBezTo>
                  <a:cubicBezTo>
                    <a:pt x="78" y="91"/>
                    <a:pt x="71" y="87"/>
                    <a:pt x="68" y="83"/>
                  </a:cubicBezTo>
                  <a:cubicBezTo>
                    <a:pt x="58" y="71"/>
                    <a:pt x="49" y="6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27" y="27"/>
                    <a:pt x="13" y="1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5" y="9"/>
                    <a:pt x="24" y="10"/>
                    <a:pt x="39" y="19"/>
                  </a:cubicBezTo>
                  <a:cubicBezTo>
                    <a:pt x="54" y="27"/>
                    <a:pt x="67" y="34"/>
                    <a:pt x="81" y="35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99" y="43"/>
                    <a:pt x="120" y="50"/>
                    <a:pt x="139" y="55"/>
                  </a:cubicBezTo>
                  <a:cubicBezTo>
                    <a:pt x="157" y="60"/>
                    <a:pt x="173" y="64"/>
                    <a:pt x="182" y="64"/>
                  </a:cubicBezTo>
                  <a:cubicBezTo>
                    <a:pt x="183" y="64"/>
                    <a:pt x="184" y="64"/>
                    <a:pt x="184" y="64"/>
                  </a:cubicBezTo>
                  <a:cubicBezTo>
                    <a:pt x="193" y="63"/>
                    <a:pt x="197" y="61"/>
                    <a:pt x="205" y="59"/>
                  </a:cubicBezTo>
                  <a:cubicBezTo>
                    <a:pt x="214" y="57"/>
                    <a:pt x="221" y="54"/>
                    <a:pt x="227" y="54"/>
                  </a:cubicBezTo>
                  <a:cubicBezTo>
                    <a:pt x="230" y="54"/>
                    <a:pt x="233" y="55"/>
                    <a:pt x="235" y="57"/>
                  </a:cubicBezTo>
                  <a:cubicBezTo>
                    <a:pt x="238" y="58"/>
                    <a:pt x="240" y="61"/>
                    <a:pt x="241" y="66"/>
                  </a:cubicBezTo>
                  <a:cubicBezTo>
                    <a:pt x="242" y="68"/>
                    <a:pt x="243" y="72"/>
                    <a:pt x="244" y="75"/>
                  </a:cubicBezTo>
                  <a:cubicBezTo>
                    <a:pt x="244" y="78"/>
                    <a:pt x="245" y="81"/>
                    <a:pt x="245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7" y="80"/>
                    <a:pt x="246" y="80"/>
                    <a:pt x="246" y="79"/>
                  </a:cubicBezTo>
                  <a:cubicBezTo>
                    <a:pt x="245" y="78"/>
                    <a:pt x="242" y="74"/>
                    <a:pt x="241" y="71"/>
                  </a:cubicBezTo>
                  <a:cubicBezTo>
                    <a:pt x="240" y="70"/>
                    <a:pt x="239" y="68"/>
                    <a:pt x="237" y="68"/>
                  </a:cubicBezTo>
                  <a:cubicBezTo>
                    <a:pt x="235" y="67"/>
                    <a:pt x="233" y="66"/>
                    <a:pt x="230" y="66"/>
                  </a:cubicBezTo>
                  <a:cubicBezTo>
                    <a:pt x="225" y="66"/>
                    <a:pt x="219" y="67"/>
                    <a:pt x="212" y="69"/>
                  </a:cubicBezTo>
                  <a:cubicBezTo>
                    <a:pt x="203" y="72"/>
                    <a:pt x="193" y="75"/>
                    <a:pt x="183" y="76"/>
                  </a:cubicBezTo>
                  <a:cubicBezTo>
                    <a:pt x="182" y="76"/>
                    <a:pt x="181" y="76"/>
                    <a:pt x="180" y="76"/>
                  </a:cubicBezTo>
                  <a:cubicBezTo>
                    <a:pt x="164" y="76"/>
                    <a:pt x="137" y="68"/>
                    <a:pt x="112" y="60"/>
                  </a:cubicBezTo>
                  <a:cubicBezTo>
                    <a:pt x="86" y="51"/>
                    <a:pt x="62" y="42"/>
                    <a:pt x="52" y="38"/>
                  </a:cubicBezTo>
                  <a:cubicBezTo>
                    <a:pt x="52" y="38"/>
                    <a:pt x="51" y="38"/>
                    <a:pt x="51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2" y="43"/>
                    <a:pt x="56" y="47"/>
                    <a:pt x="60" y="54"/>
                  </a:cubicBezTo>
                  <a:cubicBezTo>
                    <a:pt x="65" y="60"/>
                    <a:pt x="72" y="67"/>
                    <a:pt x="79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3" y="82"/>
                    <a:pt x="84" y="86"/>
                    <a:pt x="87" y="90"/>
                  </a:cubicBezTo>
                  <a:cubicBezTo>
                    <a:pt x="90" y="93"/>
                    <a:pt x="96" y="97"/>
                    <a:pt x="101" y="103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18" y="123"/>
                    <a:pt x="136" y="145"/>
                    <a:pt x="151" y="164"/>
                  </a:cubicBezTo>
                  <a:cubicBezTo>
                    <a:pt x="165" y="183"/>
                    <a:pt x="177" y="200"/>
                    <a:pt x="180" y="209"/>
                  </a:cubicBezTo>
                  <a:cubicBezTo>
                    <a:pt x="180" y="209"/>
                    <a:pt x="180" y="209"/>
                    <a:pt x="180" y="209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6" y="219"/>
                    <a:pt x="186" y="219"/>
                    <a:pt x="186" y="219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6" y="223"/>
                    <a:pt x="191" y="228"/>
                    <a:pt x="197" y="235"/>
                  </a:cubicBezTo>
                  <a:cubicBezTo>
                    <a:pt x="203" y="241"/>
                    <a:pt x="211" y="248"/>
                    <a:pt x="218" y="254"/>
                  </a:cubicBezTo>
                  <a:cubicBezTo>
                    <a:pt x="244" y="277"/>
                    <a:pt x="272" y="303"/>
                    <a:pt x="281" y="326"/>
                  </a:cubicBezTo>
                  <a:cubicBezTo>
                    <a:pt x="283" y="330"/>
                    <a:pt x="287" y="336"/>
                    <a:pt x="291" y="343"/>
                  </a:cubicBezTo>
                  <a:cubicBezTo>
                    <a:pt x="295" y="349"/>
                    <a:pt x="299" y="356"/>
                    <a:pt x="301" y="361"/>
                  </a:cubicBezTo>
                  <a:cubicBezTo>
                    <a:pt x="301" y="361"/>
                    <a:pt x="301" y="361"/>
                    <a:pt x="301" y="36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9" name="Freeform 430">
              <a:extLst>
                <a:ext uri="{FF2B5EF4-FFF2-40B4-BE49-F238E27FC236}">
                  <a16:creationId xmlns:a16="http://schemas.microsoft.com/office/drawing/2014/main" id="{83151997-C295-3B97-1458-4BA6DABFA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6099" y="2811463"/>
              <a:ext cx="941387" cy="944563"/>
            </a:xfrm>
            <a:custGeom>
              <a:avLst/>
              <a:gdLst>
                <a:gd name="T0" fmla="*/ 64 w 237"/>
                <a:gd name="T1" fmla="*/ 2 h 223"/>
                <a:gd name="T2" fmla="*/ 169 w 237"/>
                <a:gd name="T3" fmla="*/ 35 h 223"/>
                <a:gd name="T4" fmla="*/ 173 w 237"/>
                <a:gd name="T5" fmla="*/ 34 h 223"/>
                <a:gd name="T6" fmla="*/ 198 w 237"/>
                <a:gd name="T7" fmla="*/ 56 h 223"/>
                <a:gd name="T8" fmla="*/ 235 w 237"/>
                <a:gd name="T9" fmla="*/ 135 h 223"/>
                <a:gd name="T10" fmla="*/ 225 w 237"/>
                <a:gd name="T11" fmla="*/ 175 h 223"/>
                <a:gd name="T12" fmla="*/ 208 w 237"/>
                <a:gd name="T13" fmla="*/ 203 h 223"/>
                <a:gd name="T14" fmla="*/ 175 w 237"/>
                <a:gd name="T15" fmla="*/ 208 h 223"/>
                <a:gd name="T16" fmla="*/ 143 w 237"/>
                <a:gd name="T17" fmla="*/ 218 h 223"/>
                <a:gd name="T18" fmla="*/ 139 w 237"/>
                <a:gd name="T19" fmla="*/ 216 h 223"/>
                <a:gd name="T20" fmla="*/ 116 w 237"/>
                <a:gd name="T21" fmla="*/ 221 h 223"/>
                <a:gd name="T22" fmla="*/ 37 w 237"/>
                <a:gd name="T23" fmla="*/ 193 h 223"/>
                <a:gd name="T24" fmla="*/ 2 w 237"/>
                <a:gd name="T25" fmla="*/ 151 h 223"/>
                <a:gd name="T26" fmla="*/ 7 w 237"/>
                <a:gd name="T27" fmla="*/ 124 h 223"/>
                <a:gd name="T28" fmla="*/ 23 w 237"/>
                <a:gd name="T29" fmla="*/ 69 h 223"/>
                <a:gd name="T30" fmla="*/ 58 w 237"/>
                <a:gd name="T31" fmla="*/ 2 h 223"/>
                <a:gd name="T32" fmla="*/ 64 w 237"/>
                <a:gd name="T33" fmla="*/ 2 h 223"/>
                <a:gd name="T34" fmla="*/ 64 w 237"/>
                <a:gd name="T35" fmla="*/ 2 h 223"/>
                <a:gd name="T36" fmla="*/ 64 w 237"/>
                <a:gd name="T37" fmla="*/ 0 h 223"/>
                <a:gd name="T38" fmla="*/ 58 w 237"/>
                <a:gd name="T39" fmla="*/ 1 h 223"/>
                <a:gd name="T40" fmla="*/ 22 w 237"/>
                <a:gd name="T41" fmla="*/ 69 h 223"/>
                <a:gd name="T42" fmla="*/ 5 w 237"/>
                <a:gd name="T43" fmla="*/ 123 h 223"/>
                <a:gd name="T44" fmla="*/ 5 w 237"/>
                <a:gd name="T45" fmla="*/ 123 h 223"/>
                <a:gd name="T46" fmla="*/ 12 w 237"/>
                <a:gd name="T47" fmla="*/ 182 h 223"/>
                <a:gd name="T48" fmla="*/ 68 w 237"/>
                <a:gd name="T49" fmla="*/ 206 h 223"/>
                <a:gd name="T50" fmla="*/ 138 w 237"/>
                <a:gd name="T51" fmla="*/ 217 h 223"/>
                <a:gd name="T52" fmla="*/ 137 w 237"/>
                <a:gd name="T53" fmla="*/ 217 h 223"/>
                <a:gd name="T54" fmla="*/ 143 w 237"/>
                <a:gd name="T55" fmla="*/ 220 h 223"/>
                <a:gd name="T56" fmla="*/ 175 w 237"/>
                <a:gd name="T57" fmla="*/ 210 h 223"/>
                <a:gd name="T58" fmla="*/ 209 w 237"/>
                <a:gd name="T59" fmla="*/ 204 h 223"/>
                <a:gd name="T60" fmla="*/ 227 w 237"/>
                <a:gd name="T61" fmla="*/ 176 h 223"/>
                <a:gd name="T62" fmla="*/ 237 w 237"/>
                <a:gd name="T63" fmla="*/ 135 h 223"/>
                <a:gd name="T64" fmla="*/ 200 w 237"/>
                <a:gd name="T65" fmla="*/ 55 h 223"/>
                <a:gd name="T66" fmla="*/ 172 w 237"/>
                <a:gd name="T67" fmla="*/ 33 h 223"/>
                <a:gd name="T68" fmla="*/ 168 w 237"/>
                <a:gd name="T69" fmla="*/ 35 h 223"/>
                <a:gd name="T70" fmla="*/ 64 w 237"/>
                <a:gd name="T71" fmla="*/ 0 h 223"/>
                <a:gd name="T72" fmla="*/ 64 w 237"/>
                <a:gd name="T73" fmla="*/ 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7" h="223">
                  <a:moveTo>
                    <a:pt x="64" y="1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95" y="5"/>
                    <a:pt x="137" y="10"/>
                    <a:pt x="168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80" y="37"/>
                    <a:pt x="189" y="45"/>
                    <a:pt x="198" y="56"/>
                  </a:cubicBezTo>
                  <a:cubicBezTo>
                    <a:pt x="207" y="68"/>
                    <a:pt x="216" y="81"/>
                    <a:pt x="223" y="94"/>
                  </a:cubicBezTo>
                  <a:cubicBezTo>
                    <a:pt x="230" y="108"/>
                    <a:pt x="235" y="121"/>
                    <a:pt x="235" y="135"/>
                  </a:cubicBezTo>
                  <a:cubicBezTo>
                    <a:pt x="235" y="140"/>
                    <a:pt x="235" y="145"/>
                    <a:pt x="233" y="150"/>
                  </a:cubicBezTo>
                  <a:cubicBezTo>
                    <a:pt x="232" y="158"/>
                    <a:pt x="229" y="166"/>
                    <a:pt x="225" y="175"/>
                  </a:cubicBezTo>
                  <a:cubicBezTo>
                    <a:pt x="222" y="181"/>
                    <a:pt x="221" y="186"/>
                    <a:pt x="219" y="190"/>
                  </a:cubicBezTo>
                  <a:cubicBezTo>
                    <a:pt x="217" y="195"/>
                    <a:pt x="214" y="199"/>
                    <a:pt x="208" y="203"/>
                  </a:cubicBezTo>
                  <a:cubicBezTo>
                    <a:pt x="204" y="205"/>
                    <a:pt x="198" y="206"/>
                    <a:pt x="192" y="207"/>
                  </a:cubicBezTo>
                  <a:cubicBezTo>
                    <a:pt x="186" y="207"/>
                    <a:pt x="179" y="207"/>
                    <a:pt x="175" y="208"/>
                  </a:cubicBezTo>
                  <a:cubicBezTo>
                    <a:pt x="169" y="210"/>
                    <a:pt x="163" y="213"/>
                    <a:pt x="157" y="214"/>
                  </a:cubicBezTo>
                  <a:cubicBezTo>
                    <a:pt x="152" y="216"/>
                    <a:pt x="147" y="218"/>
                    <a:pt x="143" y="218"/>
                  </a:cubicBezTo>
                  <a:cubicBezTo>
                    <a:pt x="142" y="218"/>
                    <a:pt x="141" y="218"/>
                    <a:pt x="141" y="217"/>
                  </a:cubicBezTo>
                  <a:cubicBezTo>
                    <a:pt x="140" y="217"/>
                    <a:pt x="139" y="216"/>
                    <a:pt x="139" y="216"/>
                  </a:cubicBezTo>
                  <a:cubicBezTo>
                    <a:pt x="139" y="215"/>
                    <a:pt x="138" y="215"/>
                    <a:pt x="138" y="215"/>
                  </a:cubicBezTo>
                  <a:cubicBezTo>
                    <a:pt x="130" y="219"/>
                    <a:pt x="123" y="221"/>
                    <a:pt x="116" y="221"/>
                  </a:cubicBezTo>
                  <a:cubicBezTo>
                    <a:pt x="101" y="221"/>
                    <a:pt x="86" y="214"/>
                    <a:pt x="69" y="204"/>
                  </a:cubicBezTo>
                  <a:cubicBezTo>
                    <a:pt x="55" y="195"/>
                    <a:pt x="45" y="194"/>
                    <a:pt x="37" y="193"/>
                  </a:cubicBezTo>
                  <a:cubicBezTo>
                    <a:pt x="28" y="191"/>
                    <a:pt x="22" y="189"/>
                    <a:pt x="14" y="180"/>
                  </a:cubicBezTo>
                  <a:cubicBezTo>
                    <a:pt x="5" y="170"/>
                    <a:pt x="2" y="161"/>
                    <a:pt x="2" y="151"/>
                  </a:cubicBezTo>
                  <a:cubicBezTo>
                    <a:pt x="2" y="143"/>
                    <a:pt x="4" y="13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10" y="104"/>
                    <a:pt x="17" y="8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32" y="38"/>
                    <a:pt x="45" y="17"/>
                    <a:pt x="59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3" y="16"/>
                    <a:pt x="30" y="37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15" y="87"/>
                    <a:pt x="8" y="103"/>
                    <a:pt x="5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2" y="134"/>
                    <a:pt x="0" y="143"/>
                    <a:pt x="0" y="151"/>
                  </a:cubicBezTo>
                  <a:cubicBezTo>
                    <a:pt x="0" y="162"/>
                    <a:pt x="3" y="171"/>
                    <a:pt x="12" y="182"/>
                  </a:cubicBezTo>
                  <a:cubicBezTo>
                    <a:pt x="21" y="191"/>
                    <a:pt x="28" y="193"/>
                    <a:pt x="36" y="195"/>
                  </a:cubicBezTo>
                  <a:cubicBezTo>
                    <a:pt x="45" y="196"/>
                    <a:pt x="54" y="197"/>
                    <a:pt x="68" y="206"/>
                  </a:cubicBezTo>
                  <a:cubicBezTo>
                    <a:pt x="85" y="216"/>
                    <a:pt x="100" y="223"/>
                    <a:pt x="116" y="223"/>
                  </a:cubicBezTo>
                  <a:cubicBezTo>
                    <a:pt x="123" y="223"/>
                    <a:pt x="131" y="221"/>
                    <a:pt x="138" y="217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8" y="218"/>
                    <a:pt x="139" y="219"/>
                    <a:pt x="140" y="219"/>
                  </a:cubicBezTo>
                  <a:cubicBezTo>
                    <a:pt x="141" y="220"/>
                    <a:pt x="142" y="220"/>
                    <a:pt x="143" y="220"/>
                  </a:cubicBezTo>
                  <a:cubicBezTo>
                    <a:pt x="147" y="220"/>
                    <a:pt x="153" y="218"/>
                    <a:pt x="158" y="216"/>
                  </a:cubicBezTo>
                  <a:cubicBezTo>
                    <a:pt x="164" y="214"/>
                    <a:pt x="170" y="212"/>
                    <a:pt x="175" y="210"/>
                  </a:cubicBezTo>
                  <a:cubicBezTo>
                    <a:pt x="180" y="209"/>
                    <a:pt x="186" y="209"/>
                    <a:pt x="192" y="209"/>
                  </a:cubicBezTo>
                  <a:cubicBezTo>
                    <a:pt x="198" y="208"/>
                    <a:pt x="204" y="208"/>
                    <a:pt x="209" y="204"/>
                  </a:cubicBezTo>
                  <a:cubicBezTo>
                    <a:pt x="215" y="200"/>
                    <a:pt x="218" y="196"/>
                    <a:pt x="221" y="191"/>
                  </a:cubicBezTo>
                  <a:cubicBezTo>
                    <a:pt x="223" y="186"/>
                    <a:pt x="224" y="181"/>
                    <a:pt x="227" y="176"/>
                  </a:cubicBezTo>
                  <a:cubicBezTo>
                    <a:pt x="231" y="167"/>
                    <a:pt x="234" y="158"/>
                    <a:pt x="235" y="151"/>
                  </a:cubicBezTo>
                  <a:cubicBezTo>
                    <a:pt x="237" y="145"/>
                    <a:pt x="237" y="140"/>
                    <a:pt x="237" y="135"/>
                  </a:cubicBezTo>
                  <a:cubicBezTo>
                    <a:pt x="237" y="120"/>
                    <a:pt x="232" y="107"/>
                    <a:pt x="224" y="93"/>
                  </a:cubicBezTo>
                  <a:cubicBezTo>
                    <a:pt x="217" y="80"/>
                    <a:pt x="209" y="67"/>
                    <a:pt x="200" y="55"/>
                  </a:cubicBezTo>
                  <a:cubicBezTo>
                    <a:pt x="191" y="44"/>
                    <a:pt x="181" y="35"/>
                    <a:pt x="173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38" y="8"/>
                    <a:pt x="96" y="3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4" y="1"/>
                    <a:pt x="64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0" name="Freeform 431">
              <a:extLst>
                <a:ext uri="{FF2B5EF4-FFF2-40B4-BE49-F238E27FC236}">
                  <a16:creationId xmlns:a16="http://schemas.microsoft.com/office/drawing/2014/main" id="{8D0317DF-00FA-12D3-414D-D9C80309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5" y="3573463"/>
              <a:ext cx="26987" cy="30163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2 h 7"/>
                <a:gd name="T4" fmla="*/ 6 w 7"/>
                <a:gd name="T5" fmla="*/ 2 h 7"/>
                <a:gd name="T6" fmla="*/ 6 w 7"/>
                <a:gd name="T7" fmla="*/ 1 h 7"/>
                <a:gd name="T8" fmla="*/ 5 w 7"/>
                <a:gd name="T9" fmla="*/ 1 h 7"/>
                <a:gd name="T10" fmla="*/ 5 w 7"/>
                <a:gd name="T11" fmla="*/ 2 h 7"/>
                <a:gd name="T12" fmla="*/ 4 w 7"/>
                <a:gd name="T13" fmla="*/ 4 h 7"/>
                <a:gd name="T14" fmla="*/ 2 w 7"/>
                <a:gd name="T15" fmla="*/ 5 h 7"/>
                <a:gd name="T16" fmla="*/ 3 w 7"/>
                <a:gd name="T17" fmla="*/ 7 h 7"/>
                <a:gd name="T18" fmla="*/ 6 w 7"/>
                <a:gd name="T19" fmla="*/ 5 h 7"/>
                <a:gd name="T20" fmla="*/ 7 w 7"/>
                <a:gd name="T21" fmla="*/ 2 h 7"/>
                <a:gd name="T22" fmla="*/ 6 w 7"/>
                <a:gd name="T23" fmla="*/ 0 h 7"/>
                <a:gd name="T24" fmla="*/ 6 w 7"/>
                <a:gd name="T25" fmla="*/ 0 h 7"/>
                <a:gd name="T26" fmla="*/ 6 w 7"/>
                <a:gd name="T27" fmla="*/ 0 h 7"/>
                <a:gd name="T28" fmla="*/ 5 w 7"/>
                <a:gd name="T29" fmla="*/ 0 h 7"/>
                <a:gd name="T30" fmla="*/ 0 w 7"/>
                <a:gd name="T31" fmla="*/ 1 h 7"/>
                <a:gd name="T32" fmla="*/ 1 w 7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6" y="5"/>
                    <a:pt x="7" y="3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C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1" name="Freeform 432">
              <a:extLst>
                <a:ext uri="{FF2B5EF4-FFF2-40B4-BE49-F238E27FC236}">
                  <a16:creationId xmlns:a16="http://schemas.microsoft.com/office/drawing/2014/main" id="{AB546E90-EB70-7BAB-DB4E-55B62C611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2" y="3581401"/>
              <a:ext cx="15875" cy="9525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2 h 2"/>
                <a:gd name="T4" fmla="*/ 4 w 4"/>
                <a:gd name="T5" fmla="*/ 2 h 2"/>
                <a:gd name="T6" fmla="*/ 4 w 4"/>
                <a:gd name="T7" fmla="*/ 0 h 2"/>
                <a:gd name="T8" fmla="*/ 3 w 4"/>
                <a:gd name="T9" fmla="*/ 0 h 2"/>
                <a:gd name="T10" fmla="*/ 0 w 4"/>
                <a:gd name="T11" fmla="*/ 1 h 2"/>
                <a:gd name="T12" fmla="*/ 1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C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2" name="Freeform 438">
              <a:extLst>
                <a:ext uri="{FF2B5EF4-FFF2-40B4-BE49-F238E27FC236}">
                  <a16:creationId xmlns:a16="http://schemas.microsoft.com/office/drawing/2014/main" id="{6E1E3526-0735-33C1-5C74-8C3A62611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7799" y="2425701"/>
              <a:ext cx="471487" cy="1330325"/>
            </a:xfrm>
            <a:custGeom>
              <a:avLst/>
              <a:gdLst>
                <a:gd name="T0" fmla="*/ 53 w 119"/>
                <a:gd name="T1" fmla="*/ 211 h 314"/>
                <a:gd name="T2" fmla="*/ 0 w 119"/>
                <a:gd name="T3" fmla="*/ 314 h 314"/>
                <a:gd name="T4" fmla="*/ 55 w 119"/>
                <a:gd name="T5" fmla="*/ 211 h 314"/>
                <a:gd name="T6" fmla="*/ 119 w 119"/>
                <a:gd name="T7" fmla="*/ 0 h 314"/>
                <a:gd name="T8" fmla="*/ 53 w 119"/>
                <a:gd name="T9" fmla="*/ 2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314">
                  <a:moveTo>
                    <a:pt x="53" y="211"/>
                  </a:moveTo>
                  <a:cubicBezTo>
                    <a:pt x="40" y="242"/>
                    <a:pt x="21" y="280"/>
                    <a:pt x="0" y="314"/>
                  </a:cubicBezTo>
                  <a:cubicBezTo>
                    <a:pt x="21" y="280"/>
                    <a:pt x="42" y="243"/>
                    <a:pt x="55" y="211"/>
                  </a:cubicBezTo>
                  <a:cubicBezTo>
                    <a:pt x="81" y="153"/>
                    <a:pt x="103" y="65"/>
                    <a:pt x="119" y="0"/>
                  </a:cubicBezTo>
                  <a:cubicBezTo>
                    <a:pt x="103" y="65"/>
                    <a:pt x="79" y="152"/>
                    <a:pt x="53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3" name="Freeform 442">
              <a:extLst>
                <a:ext uri="{FF2B5EF4-FFF2-40B4-BE49-F238E27FC236}">
                  <a16:creationId xmlns:a16="http://schemas.microsoft.com/office/drawing/2014/main" id="{87D463AF-1945-E4CA-D602-D497D4F36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799" y="3797301"/>
              <a:ext cx="63500" cy="85725"/>
            </a:xfrm>
            <a:custGeom>
              <a:avLst/>
              <a:gdLst>
                <a:gd name="T0" fmla="*/ 0 w 16"/>
                <a:gd name="T1" fmla="*/ 18 h 20"/>
                <a:gd name="T2" fmla="*/ 4 w 16"/>
                <a:gd name="T3" fmla="*/ 20 h 20"/>
                <a:gd name="T4" fmla="*/ 13 w 16"/>
                <a:gd name="T5" fmla="*/ 13 h 20"/>
                <a:gd name="T6" fmla="*/ 16 w 16"/>
                <a:gd name="T7" fmla="*/ 3 h 20"/>
                <a:gd name="T8" fmla="*/ 16 w 16"/>
                <a:gd name="T9" fmla="*/ 0 h 20"/>
                <a:gd name="T10" fmla="*/ 15 w 16"/>
                <a:gd name="T11" fmla="*/ 0 h 20"/>
                <a:gd name="T12" fmla="*/ 14 w 16"/>
                <a:gd name="T13" fmla="*/ 1 h 20"/>
                <a:gd name="T14" fmla="*/ 15 w 16"/>
                <a:gd name="T15" fmla="*/ 3 h 20"/>
                <a:gd name="T16" fmla="*/ 12 w 16"/>
                <a:gd name="T17" fmla="*/ 13 h 20"/>
                <a:gd name="T18" fmla="*/ 4 w 16"/>
                <a:gd name="T19" fmla="*/ 18 h 20"/>
                <a:gd name="T20" fmla="*/ 1 w 16"/>
                <a:gd name="T21" fmla="*/ 17 h 20"/>
                <a:gd name="T22" fmla="*/ 0 w 16"/>
                <a:gd name="T23" fmla="*/ 17 h 20"/>
                <a:gd name="T24" fmla="*/ 0 w 16"/>
                <a:gd name="T2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0">
                  <a:moveTo>
                    <a:pt x="0" y="18"/>
                  </a:moveTo>
                  <a:cubicBezTo>
                    <a:pt x="1" y="19"/>
                    <a:pt x="3" y="20"/>
                    <a:pt x="4" y="20"/>
                  </a:cubicBezTo>
                  <a:cubicBezTo>
                    <a:pt x="8" y="20"/>
                    <a:pt x="11" y="17"/>
                    <a:pt x="13" y="13"/>
                  </a:cubicBezTo>
                  <a:cubicBezTo>
                    <a:pt x="15" y="10"/>
                    <a:pt x="16" y="6"/>
                    <a:pt x="16" y="3"/>
                  </a:cubicBezTo>
                  <a:cubicBezTo>
                    <a:pt x="16" y="2"/>
                    <a:pt x="16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5" y="1"/>
                    <a:pt x="15" y="2"/>
                    <a:pt x="15" y="3"/>
                  </a:cubicBezTo>
                  <a:cubicBezTo>
                    <a:pt x="15" y="6"/>
                    <a:pt x="14" y="10"/>
                    <a:pt x="12" y="13"/>
                  </a:cubicBezTo>
                  <a:cubicBezTo>
                    <a:pt x="10" y="16"/>
                    <a:pt x="7" y="18"/>
                    <a:pt x="4" y="18"/>
                  </a:cubicBezTo>
                  <a:cubicBezTo>
                    <a:pt x="3" y="18"/>
                    <a:pt x="2" y="1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4" name="Freeform 443">
              <a:extLst>
                <a:ext uri="{FF2B5EF4-FFF2-40B4-BE49-F238E27FC236}">
                  <a16:creationId xmlns:a16="http://schemas.microsoft.com/office/drawing/2014/main" id="{58A47104-355F-D754-7EE9-B636FCD58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3662" y="3738563"/>
              <a:ext cx="52387" cy="63500"/>
            </a:xfrm>
            <a:custGeom>
              <a:avLst/>
              <a:gdLst>
                <a:gd name="T0" fmla="*/ 0 w 13"/>
                <a:gd name="T1" fmla="*/ 14 h 15"/>
                <a:gd name="T2" fmla="*/ 3 w 13"/>
                <a:gd name="T3" fmla="*/ 15 h 15"/>
                <a:gd name="T4" fmla="*/ 10 w 13"/>
                <a:gd name="T5" fmla="*/ 10 h 15"/>
                <a:gd name="T6" fmla="*/ 13 w 13"/>
                <a:gd name="T7" fmla="*/ 1 h 15"/>
                <a:gd name="T8" fmla="*/ 13 w 13"/>
                <a:gd name="T9" fmla="*/ 1 h 15"/>
                <a:gd name="T10" fmla="*/ 12 w 13"/>
                <a:gd name="T11" fmla="*/ 0 h 15"/>
                <a:gd name="T12" fmla="*/ 12 w 13"/>
                <a:gd name="T13" fmla="*/ 1 h 15"/>
                <a:gd name="T14" fmla="*/ 12 w 13"/>
                <a:gd name="T15" fmla="*/ 1 h 15"/>
                <a:gd name="T16" fmla="*/ 9 w 13"/>
                <a:gd name="T17" fmla="*/ 9 h 15"/>
                <a:gd name="T18" fmla="*/ 3 w 13"/>
                <a:gd name="T19" fmla="*/ 13 h 15"/>
                <a:gd name="T20" fmla="*/ 1 w 13"/>
                <a:gd name="T21" fmla="*/ 13 h 15"/>
                <a:gd name="T22" fmla="*/ 0 w 13"/>
                <a:gd name="T23" fmla="*/ 13 h 15"/>
                <a:gd name="T24" fmla="*/ 0 w 13"/>
                <a:gd name="T2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0" y="14"/>
                  </a:moveTo>
                  <a:cubicBezTo>
                    <a:pt x="1" y="15"/>
                    <a:pt x="2" y="15"/>
                    <a:pt x="3" y="15"/>
                  </a:cubicBezTo>
                  <a:cubicBezTo>
                    <a:pt x="6" y="15"/>
                    <a:pt x="8" y="12"/>
                    <a:pt x="10" y="10"/>
                  </a:cubicBezTo>
                  <a:cubicBezTo>
                    <a:pt x="12" y="7"/>
                    <a:pt x="13" y="4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3"/>
                    <a:pt x="11" y="6"/>
                    <a:pt x="9" y="9"/>
                  </a:cubicBezTo>
                  <a:cubicBezTo>
                    <a:pt x="7" y="11"/>
                    <a:pt x="5" y="13"/>
                    <a:pt x="3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5" name="Freeform 444">
              <a:extLst>
                <a:ext uri="{FF2B5EF4-FFF2-40B4-BE49-F238E27FC236}">
                  <a16:creationId xmlns:a16="http://schemas.microsoft.com/office/drawing/2014/main" id="{3325496E-FB76-2E26-9283-EF8AFFE99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0174" y="3746501"/>
              <a:ext cx="19050" cy="12700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3 h 3"/>
                <a:gd name="T4" fmla="*/ 5 w 5"/>
                <a:gd name="T5" fmla="*/ 3 h 3"/>
                <a:gd name="T6" fmla="*/ 3 w 5"/>
                <a:gd name="T7" fmla="*/ 0 h 3"/>
                <a:gd name="T8" fmla="*/ 2 w 5"/>
                <a:gd name="T9" fmla="*/ 0 h 3"/>
                <a:gd name="T10" fmla="*/ 1 w 5"/>
                <a:gd name="T11" fmla="*/ 0 h 3"/>
                <a:gd name="T12" fmla="*/ 0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6" name="Freeform 445">
              <a:extLst>
                <a:ext uri="{FF2B5EF4-FFF2-40B4-BE49-F238E27FC236}">
                  <a16:creationId xmlns:a16="http://schemas.microsoft.com/office/drawing/2014/main" id="{3F318CE8-3E4A-AD43-C8D9-F6E5456C4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7299" y="4043363"/>
              <a:ext cx="42862" cy="71438"/>
            </a:xfrm>
            <a:custGeom>
              <a:avLst/>
              <a:gdLst>
                <a:gd name="T0" fmla="*/ 2 w 11"/>
                <a:gd name="T1" fmla="*/ 16 h 17"/>
                <a:gd name="T2" fmla="*/ 2 w 11"/>
                <a:gd name="T3" fmla="*/ 14 h 17"/>
                <a:gd name="T4" fmla="*/ 11 w 11"/>
                <a:gd name="T5" fmla="*/ 1 h 17"/>
                <a:gd name="T6" fmla="*/ 11 w 11"/>
                <a:gd name="T7" fmla="*/ 0 h 17"/>
                <a:gd name="T8" fmla="*/ 10 w 11"/>
                <a:gd name="T9" fmla="*/ 0 h 17"/>
                <a:gd name="T10" fmla="*/ 0 w 11"/>
                <a:gd name="T11" fmla="*/ 14 h 17"/>
                <a:gd name="T12" fmla="*/ 1 w 11"/>
                <a:gd name="T13" fmla="*/ 17 h 17"/>
                <a:gd name="T14" fmla="*/ 2 w 11"/>
                <a:gd name="T15" fmla="*/ 17 h 17"/>
                <a:gd name="T16" fmla="*/ 2 w 11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2" y="16"/>
                  </a:moveTo>
                  <a:cubicBezTo>
                    <a:pt x="2" y="15"/>
                    <a:pt x="2" y="15"/>
                    <a:pt x="2" y="14"/>
                  </a:cubicBezTo>
                  <a:cubicBezTo>
                    <a:pt x="2" y="9"/>
                    <a:pt x="7" y="3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6" y="2"/>
                    <a:pt x="0" y="8"/>
                    <a:pt x="0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</a:path>
              </a:pathLst>
            </a:custGeom>
            <a:solidFill>
              <a:srgbClr val="C37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7" name="Freeform 469">
              <a:extLst>
                <a:ext uri="{FF2B5EF4-FFF2-40B4-BE49-F238E27FC236}">
                  <a16:creationId xmlns:a16="http://schemas.microsoft.com/office/drawing/2014/main" id="{0312A13A-1289-8018-F315-351CE6A1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799" y="3860801"/>
              <a:ext cx="15875" cy="25400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5 h 6"/>
                <a:gd name="T4" fmla="*/ 3 w 4"/>
                <a:gd name="T5" fmla="*/ 6 h 6"/>
                <a:gd name="T6" fmla="*/ 4 w 4"/>
                <a:gd name="T7" fmla="*/ 1 h 6"/>
                <a:gd name="T8" fmla="*/ 1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3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882" name="Freeform 3738">
            <a:extLst>
              <a:ext uri="{FF2B5EF4-FFF2-40B4-BE49-F238E27FC236}">
                <a16:creationId xmlns:a16="http://schemas.microsoft.com/office/drawing/2014/main" id="{395A2FE2-919A-6BB4-70E4-5E95EC678DA6}"/>
              </a:ext>
            </a:extLst>
          </p:cNvPr>
          <p:cNvSpPr>
            <a:spLocks/>
          </p:cNvSpPr>
          <p:nvPr/>
        </p:nvSpPr>
        <p:spPr bwMode="auto">
          <a:xfrm>
            <a:off x="1064954" y="2685817"/>
            <a:ext cx="13410" cy="83814"/>
          </a:xfrm>
          <a:custGeom>
            <a:avLst/>
            <a:gdLst>
              <a:gd name="T0" fmla="*/ 41 w 5"/>
              <a:gd name="T1" fmla="*/ 0 h 29"/>
              <a:gd name="T2" fmla="*/ 29 w 5"/>
              <a:gd name="T3" fmla="*/ 241 h 29"/>
              <a:gd name="T4" fmla="*/ 70 w 5"/>
              <a:gd name="T5" fmla="*/ 502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29">
                <a:moveTo>
                  <a:pt x="3" y="0"/>
                </a:moveTo>
                <a:cubicBezTo>
                  <a:pt x="0" y="2"/>
                  <a:pt x="0" y="6"/>
                  <a:pt x="2" y="14"/>
                </a:cubicBezTo>
                <a:cubicBezTo>
                  <a:pt x="3" y="22"/>
                  <a:pt x="0" y="24"/>
                  <a:pt x="5" y="29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83" name="Freeform 3739">
            <a:extLst>
              <a:ext uri="{FF2B5EF4-FFF2-40B4-BE49-F238E27FC236}">
                <a16:creationId xmlns:a16="http://schemas.microsoft.com/office/drawing/2014/main" id="{C6A394BA-6F01-3F3B-8C95-A3A0B3ADFE7D}"/>
              </a:ext>
            </a:extLst>
          </p:cNvPr>
          <p:cNvSpPr>
            <a:spLocks/>
          </p:cNvSpPr>
          <p:nvPr/>
        </p:nvSpPr>
        <p:spPr bwMode="auto">
          <a:xfrm>
            <a:off x="1025841" y="2627706"/>
            <a:ext cx="20115" cy="49171"/>
          </a:xfrm>
          <a:custGeom>
            <a:avLst/>
            <a:gdLst>
              <a:gd name="T0" fmla="*/ 100 w 7"/>
              <a:gd name="T1" fmla="*/ 0 h 17"/>
              <a:gd name="T2" fmla="*/ 0 w 7"/>
              <a:gd name="T3" fmla="*/ 295 h 17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" h="17">
                <a:moveTo>
                  <a:pt x="6" y="0"/>
                </a:moveTo>
                <a:cubicBezTo>
                  <a:pt x="7" y="4"/>
                  <a:pt x="0" y="9"/>
                  <a:pt x="0" y="17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84" name="Freeform 3740">
            <a:extLst>
              <a:ext uri="{FF2B5EF4-FFF2-40B4-BE49-F238E27FC236}">
                <a16:creationId xmlns:a16="http://schemas.microsoft.com/office/drawing/2014/main" id="{78D282EF-6795-62E4-15C4-1471D1B181FA}"/>
              </a:ext>
            </a:extLst>
          </p:cNvPr>
          <p:cNvSpPr>
            <a:spLocks/>
          </p:cNvSpPr>
          <p:nvPr/>
        </p:nvSpPr>
        <p:spPr bwMode="auto">
          <a:xfrm>
            <a:off x="1080600" y="2778571"/>
            <a:ext cx="11175" cy="75991"/>
          </a:xfrm>
          <a:custGeom>
            <a:avLst/>
            <a:gdLst>
              <a:gd name="T0" fmla="*/ 0 w 4"/>
              <a:gd name="T1" fmla="*/ 0 h 26"/>
              <a:gd name="T2" fmla="*/ 63 w 4"/>
              <a:gd name="T3" fmla="*/ 466 h 2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" h="26">
                <a:moveTo>
                  <a:pt x="0" y="0"/>
                </a:moveTo>
                <a:cubicBezTo>
                  <a:pt x="1" y="8"/>
                  <a:pt x="3" y="9"/>
                  <a:pt x="4" y="26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85" name="Freeform 3741">
            <a:extLst>
              <a:ext uri="{FF2B5EF4-FFF2-40B4-BE49-F238E27FC236}">
                <a16:creationId xmlns:a16="http://schemas.microsoft.com/office/drawing/2014/main" id="{34C65F32-718B-6811-BB6D-EB7CFA9393F4}"/>
              </a:ext>
            </a:extLst>
          </p:cNvPr>
          <p:cNvSpPr>
            <a:spLocks/>
          </p:cNvSpPr>
          <p:nvPr/>
        </p:nvSpPr>
        <p:spPr bwMode="auto">
          <a:xfrm>
            <a:off x="1015784" y="2566242"/>
            <a:ext cx="758794" cy="614634"/>
          </a:xfrm>
          <a:custGeom>
            <a:avLst/>
            <a:gdLst>
              <a:gd name="T0" fmla="*/ 203 w 278"/>
              <a:gd name="T1" fmla="*/ 245 h 211"/>
              <a:gd name="T2" fmla="*/ 173 w 278"/>
              <a:gd name="T3" fmla="*/ 123 h 211"/>
              <a:gd name="T4" fmla="*/ 173 w 278"/>
              <a:gd name="T5" fmla="*/ 34 h 211"/>
              <a:gd name="T6" fmla="*/ 132 w 278"/>
              <a:gd name="T7" fmla="*/ 55 h 211"/>
              <a:gd name="T8" fmla="*/ 0 w 278"/>
              <a:gd name="T9" fmla="*/ 211 h 211"/>
              <a:gd name="T10" fmla="*/ 59 w 278"/>
              <a:gd name="T11" fmla="*/ 673 h 211"/>
              <a:gd name="T12" fmla="*/ 120 w 278"/>
              <a:gd name="T13" fmla="*/ 884 h 211"/>
              <a:gd name="T14" fmla="*/ 161 w 278"/>
              <a:gd name="T15" fmla="*/ 1202 h 211"/>
              <a:gd name="T16" fmla="*/ 232 w 278"/>
              <a:gd name="T17" fmla="*/ 1543 h 211"/>
              <a:gd name="T18" fmla="*/ 405 w 278"/>
              <a:gd name="T19" fmla="*/ 1718 h 211"/>
              <a:gd name="T20" fmla="*/ 584 w 278"/>
              <a:gd name="T21" fmla="*/ 2588 h 211"/>
              <a:gd name="T22" fmla="*/ 1121 w 278"/>
              <a:gd name="T23" fmla="*/ 3383 h 211"/>
              <a:gd name="T24" fmla="*/ 1820 w 278"/>
              <a:gd name="T25" fmla="*/ 3717 h 211"/>
              <a:gd name="T26" fmla="*/ 2547 w 278"/>
              <a:gd name="T27" fmla="*/ 3506 h 211"/>
              <a:gd name="T28" fmla="*/ 3192 w 278"/>
              <a:gd name="T29" fmla="*/ 2854 h 211"/>
              <a:gd name="T30" fmla="*/ 3454 w 278"/>
              <a:gd name="T31" fmla="*/ 2018 h 211"/>
              <a:gd name="T32" fmla="*/ 3644 w 278"/>
              <a:gd name="T33" fmla="*/ 1874 h 211"/>
              <a:gd name="T34" fmla="*/ 3759 w 278"/>
              <a:gd name="T35" fmla="*/ 1543 h 211"/>
              <a:gd name="T36" fmla="*/ 3847 w 278"/>
              <a:gd name="T37" fmla="*/ 1256 h 211"/>
              <a:gd name="T38" fmla="*/ 3932 w 278"/>
              <a:gd name="T39" fmla="*/ 1045 h 211"/>
              <a:gd name="T40" fmla="*/ 4050 w 278"/>
              <a:gd name="T41" fmla="*/ 605 h 211"/>
              <a:gd name="T42" fmla="*/ 3932 w 278"/>
              <a:gd name="T43" fmla="*/ 427 h 211"/>
              <a:gd name="T44" fmla="*/ 3847 w 278"/>
              <a:gd name="T45" fmla="*/ 693 h 21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78" h="211">
                <a:moveTo>
                  <a:pt x="14" y="14"/>
                </a:moveTo>
                <a:cubicBezTo>
                  <a:pt x="13" y="11"/>
                  <a:pt x="12" y="9"/>
                  <a:pt x="12" y="7"/>
                </a:cubicBezTo>
                <a:cubicBezTo>
                  <a:pt x="12" y="6"/>
                  <a:pt x="12" y="4"/>
                  <a:pt x="12" y="2"/>
                </a:cubicBezTo>
                <a:cubicBezTo>
                  <a:pt x="9" y="3"/>
                  <a:pt x="9" y="3"/>
                  <a:pt x="9" y="3"/>
                </a:cubicBezTo>
                <a:cubicBezTo>
                  <a:pt x="5" y="0"/>
                  <a:pt x="1" y="4"/>
                  <a:pt x="0" y="12"/>
                </a:cubicBezTo>
                <a:cubicBezTo>
                  <a:pt x="0" y="19"/>
                  <a:pt x="4" y="33"/>
                  <a:pt x="4" y="38"/>
                </a:cubicBezTo>
                <a:cubicBezTo>
                  <a:pt x="4" y="43"/>
                  <a:pt x="5" y="42"/>
                  <a:pt x="8" y="50"/>
                </a:cubicBezTo>
                <a:cubicBezTo>
                  <a:pt x="10" y="59"/>
                  <a:pt x="8" y="62"/>
                  <a:pt x="11" y="68"/>
                </a:cubicBezTo>
                <a:cubicBezTo>
                  <a:pt x="13" y="73"/>
                  <a:pt x="14" y="83"/>
                  <a:pt x="16" y="87"/>
                </a:cubicBezTo>
                <a:cubicBezTo>
                  <a:pt x="19" y="91"/>
                  <a:pt x="25" y="96"/>
                  <a:pt x="28" y="97"/>
                </a:cubicBezTo>
                <a:cubicBezTo>
                  <a:pt x="27" y="109"/>
                  <a:pt x="38" y="139"/>
                  <a:pt x="40" y="146"/>
                </a:cubicBezTo>
                <a:cubicBezTo>
                  <a:pt x="42" y="154"/>
                  <a:pt x="63" y="178"/>
                  <a:pt x="77" y="191"/>
                </a:cubicBezTo>
                <a:cubicBezTo>
                  <a:pt x="90" y="202"/>
                  <a:pt x="99" y="207"/>
                  <a:pt x="125" y="210"/>
                </a:cubicBezTo>
                <a:cubicBezTo>
                  <a:pt x="151" y="211"/>
                  <a:pt x="160" y="207"/>
                  <a:pt x="175" y="198"/>
                </a:cubicBezTo>
                <a:cubicBezTo>
                  <a:pt x="191" y="189"/>
                  <a:pt x="215" y="168"/>
                  <a:pt x="219" y="161"/>
                </a:cubicBezTo>
                <a:cubicBezTo>
                  <a:pt x="222" y="153"/>
                  <a:pt x="235" y="126"/>
                  <a:pt x="237" y="114"/>
                </a:cubicBezTo>
                <a:cubicBezTo>
                  <a:pt x="240" y="114"/>
                  <a:pt x="246" y="109"/>
                  <a:pt x="250" y="106"/>
                </a:cubicBezTo>
                <a:cubicBezTo>
                  <a:pt x="253" y="102"/>
                  <a:pt x="255" y="92"/>
                  <a:pt x="258" y="87"/>
                </a:cubicBezTo>
                <a:cubicBezTo>
                  <a:pt x="261" y="83"/>
                  <a:pt x="261" y="79"/>
                  <a:pt x="264" y="71"/>
                </a:cubicBezTo>
                <a:cubicBezTo>
                  <a:pt x="268" y="63"/>
                  <a:pt x="269" y="64"/>
                  <a:pt x="270" y="59"/>
                </a:cubicBezTo>
                <a:cubicBezTo>
                  <a:pt x="270" y="54"/>
                  <a:pt x="277" y="41"/>
                  <a:pt x="278" y="34"/>
                </a:cubicBezTo>
                <a:cubicBezTo>
                  <a:pt x="278" y="27"/>
                  <a:pt x="275" y="21"/>
                  <a:pt x="270" y="24"/>
                </a:cubicBezTo>
                <a:cubicBezTo>
                  <a:pt x="269" y="27"/>
                  <a:pt x="266" y="33"/>
                  <a:pt x="264" y="39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86" name="Freeform 3742">
            <a:extLst>
              <a:ext uri="{FF2B5EF4-FFF2-40B4-BE49-F238E27FC236}">
                <a16:creationId xmlns:a16="http://schemas.microsoft.com/office/drawing/2014/main" id="{74BC565F-54FC-7F03-1D5A-29FFF2927CAB}"/>
              </a:ext>
            </a:extLst>
          </p:cNvPr>
          <p:cNvSpPr>
            <a:spLocks/>
          </p:cNvSpPr>
          <p:nvPr/>
        </p:nvSpPr>
        <p:spPr bwMode="auto">
          <a:xfrm>
            <a:off x="1725407" y="2647821"/>
            <a:ext cx="35761" cy="67051"/>
          </a:xfrm>
          <a:custGeom>
            <a:avLst/>
            <a:gdLst>
              <a:gd name="T0" fmla="*/ 0 w 13"/>
              <a:gd name="T1" fmla="*/ 410 h 23"/>
              <a:gd name="T2" fmla="*/ 194 w 13"/>
              <a:gd name="T3" fmla="*/ 266 h 2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3" h="23">
                <a:moveTo>
                  <a:pt x="0" y="23"/>
                </a:moveTo>
                <a:cubicBezTo>
                  <a:pt x="3" y="16"/>
                  <a:pt x="12" y="0"/>
                  <a:pt x="13" y="15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87" name="Freeform 3743">
            <a:extLst>
              <a:ext uri="{FF2B5EF4-FFF2-40B4-BE49-F238E27FC236}">
                <a16:creationId xmlns:a16="http://schemas.microsoft.com/office/drawing/2014/main" id="{4E86E6C3-470F-DF09-9FEC-B5A27708E995}"/>
              </a:ext>
            </a:extLst>
          </p:cNvPr>
          <p:cNvSpPr>
            <a:spLocks/>
          </p:cNvSpPr>
          <p:nvPr/>
        </p:nvSpPr>
        <p:spPr bwMode="auto">
          <a:xfrm>
            <a:off x="1687411" y="2738340"/>
            <a:ext cx="24585" cy="75991"/>
          </a:xfrm>
          <a:custGeom>
            <a:avLst/>
            <a:gdLst>
              <a:gd name="T0" fmla="*/ 103 w 9"/>
              <a:gd name="T1" fmla="*/ 0 h 26"/>
              <a:gd name="T2" fmla="*/ 90 w 9"/>
              <a:gd name="T3" fmla="*/ 267 h 26"/>
              <a:gd name="T4" fmla="*/ 0 w 9"/>
              <a:gd name="T5" fmla="*/ 466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26">
                <a:moveTo>
                  <a:pt x="7" y="0"/>
                </a:moveTo>
                <a:cubicBezTo>
                  <a:pt x="9" y="3"/>
                  <a:pt x="8" y="7"/>
                  <a:pt x="6" y="15"/>
                </a:cubicBezTo>
                <a:cubicBezTo>
                  <a:pt x="3" y="22"/>
                  <a:pt x="6" y="25"/>
                  <a:pt x="0" y="26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88" name="Freeform 3744">
            <a:extLst>
              <a:ext uri="{FF2B5EF4-FFF2-40B4-BE49-F238E27FC236}">
                <a16:creationId xmlns:a16="http://schemas.microsoft.com/office/drawing/2014/main" id="{C3927527-C287-726D-18E1-54065D1A05D2}"/>
              </a:ext>
            </a:extLst>
          </p:cNvPr>
          <p:cNvSpPr>
            <a:spLocks/>
          </p:cNvSpPr>
          <p:nvPr/>
        </p:nvSpPr>
        <p:spPr bwMode="auto">
          <a:xfrm>
            <a:off x="1738817" y="2688052"/>
            <a:ext cx="16763" cy="50288"/>
          </a:xfrm>
          <a:custGeom>
            <a:avLst/>
            <a:gdLst>
              <a:gd name="T0" fmla="*/ 20 w 6"/>
              <a:gd name="T1" fmla="*/ 0 h 17"/>
              <a:gd name="T2" fmla="*/ 83 w 6"/>
              <a:gd name="T3" fmla="*/ 315 h 17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" h="17">
                <a:moveTo>
                  <a:pt x="1" y="0"/>
                </a:moveTo>
                <a:cubicBezTo>
                  <a:pt x="0" y="3"/>
                  <a:pt x="6" y="10"/>
                  <a:pt x="5" y="17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89" name="Freeform 3745">
            <a:extLst>
              <a:ext uri="{FF2B5EF4-FFF2-40B4-BE49-F238E27FC236}">
                <a16:creationId xmlns:a16="http://schemas.microsoft.com/office/drawing/2014/main" id="{5E6FC3FC-BB50-6136-BC55-D7BB7A8CEA53}"/>
              </a:ext>
            </a:extLst>
          </p:cNvPr>
          <p:cNvSpPr>
            <a:spLocks/>
          </p:cNvSpPr>
          <p:nvPr/>
        </p:nvSpPr>
        <p:spPr bwMode="auto">
          <a:xfrm>
            <a:off x="1659473" y="2822154"/>
            <a:ext cx="24585" cy="84931"/>
          </a:xfrm>
          <a:custGeom>
            <a:avLst/>
            <a:gdLst>
              <a:gd name="T0" fmla="*/ 132 w 9"/>
              <a:gd name="T1" fmla="*/ 0 h 29"/>
              <a:gd name="T2" fmla="*/ 0 w 9"/>
              <a:gd name="T3" fmla="*/ 522 h 29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" h="29">
                <a:moveTo>
                  <a:pt x="9" y="0"/>
                </a:moveTo>
                <a:cubicBezTo>
                  <a:pt x="6" y="8"/>
                  <a:pt x="4" y="12"/>
                  <a:pt x="0" y="29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0" name="Freeform 3746">
            <a:extLst>
              <a:ext uri="{FF2B5EF4-FFF2-40B4-BE49-F238E27FC236}">
                <a16:creationId xmlns:a16="http://schemas.microsoft.com/office/drawing/2014/main" id="{868EBFB4-803F-0C53-8F72-778F84882296}"/>
              </a:ext>
            </a:extLst>
          </p:cNvPr>
          <p:cNvSpPr>
            <a:spLocks/>
          </p:cNvSpPr>
          <p:nvPr/>
        </p:nvSpPr>
        <p:spPr bwMode="auto">
          <a:xfrm>
            <a:off x="1365566" y="2869089"/>
            <a:ext cx="2235" cy="29055"/>
          </a:xfrm>
          <a:custGeom>
            <a:avLst/>
            <a:gdLst>
              <a:gd name="T0" fmla="*/ 8 w 1"/>
              <a:gd name="T1" fmla="*/ 0 h 10"/>
              <a:gd name="T2" fmla="*/ 0 w 1"/>
              <a:gd name="T3" fmla="*/ 177 h 1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10">
                <a:moveTo>
                  <a:pt x="1" y="0"/>
                </a:moveTo>
                <a:cubicBezTo>
                  <a:pt x="0" y="3"/>
                  <a:pt x="0" y="10"/>
                  <a:pt x="0" y="10"/>
                </a:cubicBezTo>
              </a:path>
            </a:pathLst>
          </a:custGeom>
          <a:noFill/>
          <a:ln w="4763" cap="rnd">
            <a:solidFill>
              <a:srgbClr val="57575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1" name="Freeform 3747">
            <a:extLst>
              <a:ext uri="{FF2B5EF4-FFF2-40B4-BE49-F238E27FC236}">
                <a16:creationId xmlns:a16="http://schemas.microsoft.com/office/drawing/2014/main" id="{773A2D73-2664-9529-E542-1FBD804720D3}"/>
              </a:ext>
            </a:extLst>
          </p:cNvPr>
          <p:cNvSpPr>
            <a:spLocks/>
          </p:cNvSpPr>
          <p:nvPr/>
        </p:nvSpPr>
        <p:spPr bwMode="auto">
          <a:xfrm>
            <a:off x="1386799" y="2869089"/>
            <a:ext cx="3353" cy="32408"/>
          </a:xfrm>
          <a:custGeom>
            <a:avLst/>
            <a:gdLst>
              <a:gd name="T0" fmla="*/ 0 w 1"/>
              <a:gd name="T1" fmla="*/ 0 h 11"/>
              <a:gd name="T2" fmla="*/ 0 w 1"/>
              <a:gd name="T3" fmla="*/ 200 h 1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11">
                <a:moveTo>
                  <a:pt x="0" y="0"/>
                </a:moveTo>
                <a:cubicBezTo>
                  <a:pt x="1" y="3"/>
                  <a:pt x="0" y="8"/>
                  <a:pt x="0" y="11"/>
                </a:cubicBezTo>
              </a:path>
            </a:pathLst>
          </a:custGeom>
          <a:noFill/>
          <a:ln w="4763" cap="rnd">
            <a:solidFill>
              <a:srgbClr val="57575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2" name="Freeform 3748">
            <a:extLst>
              <a:ext uri="{FF2B5EF4-FFF2-40B4-BE49-F238E27FC236}">
                <a16:creationId xmlns:a16="http://schemas.microsoft.com/office/drawing/2014/main" id="{72882C6D-164F-0FAC-E4E2-6CEF72C09C0C}"/>
              </a:ext>
            </a:extLst>
          </p:cNvPr>
          <p:cNvSpPr>
            <a:spLocks/>
          </p:cNvSpPr>
          <p:nvPr/>
        </p:nvSpPr>
        <p:spPr bwMode="auto">
          <a:xfrm>
            <a:off x="1070542" y="3117178"/>
            <a:ext cx="49171" cy="177685"/>
          </a:xfrm>
          <a:custGeom>
            <a:avLst/>
            <a:gdLst>
              <a:gd name="T0" fmla="*/ 264 w 18"/>
              <a:gd name="T1" fmla="*/ 0 h 61"/>
              <a:gd name="T2" fmla="*/ 90 w 18"/>
              <a:gd name="T3" fmla="*/ 904 h 61"/>
              <a:gd name="T4" fmla="*/ 42 w 18"/>
              <a:gd name="T5" fmla="*/ 1027 h 61"/>
              <a:gd name="T6" fmla="*/ 0 w 18"/>
              <a:gd name="T7" fmla="*/ 1079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61">
                <a:moveTo>
                  <a:pt x="18" y="0"/>
                </a:moveTo>
                <a:cubicBezTo>
                  <a:pt x="16" y="19"/>
                  <a:pt x="12" y="38"/>
                  <a:pt x="6" y="51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9"/>
                  <a:pt x="1" y="60"/>
                  <a:pt x="0" y="61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3" name="Freeform 3749">
            <a:extLst>
              <a:ext uri="{FF2B5EF4-FFF2-40B4-BE49-F238E27FC236}">
                <a16:creationId xmlns:a16="http://schemas.microsoft.com/office/drawing/2014/main" id="{B3F2316A-ACBE-E6B0-4A5D-F8E9B16F7DA8}"/>
              </a:ext>
            </a:extLst>
          </p:cNvPr>
          <p:cNvSpPr>
            <a:spLocks/>
          </p:cNvSpPr>
          <p:nvPr/>
        </p:nvSpPr>
        <p:spPr bwMode="auto">
          <a:xfrm>
            <a:off x="1600245" y="3119413"/>
            <a:ext cx="45818" cy="175450"/>
          </a:xfrm>
          <a:custGeom>
            <a:avLst/>
            <a:gdLst>
              <a:gd name="T0" fmla="*/ 0 w 17"/>
              <a:gd name="T1" fmla="*/ 0 h 60"/>
              <a:gd name="T2" fmla="*/ 157 w 17"/>
              <a:gd name="T3" fmla="*/ 911 h 60"/>
              <a:gd name="T4" fmla="*/ 198 w 17"/>
              <a:gd name="T5" fmla="*/ 1021 h 60"/>
              <a:gd name="T6" fmla="*/ 239 w 17"/>
              <a:gd name="T7" fmla="*/ 1075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" h="60">
                <a:moveTo>
                  <a:pt x="0" y="0"/>
                </a:moveTo>
                <a:cubicBezTo>
                  <a:pt x="2" y="19"/>
                  <a:pt x="6" y="38"/>
                  <a:pt x="11" y="51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8"/>
                  <a:pt x="16" y="59"/>
                  <a:pt x="17" y="60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4" name="Freeform 3750">
            <a:extLst>
              <a:ext uri="{FF2B5EF4-FFF2-40B4-BE49-F238E27FC236}">
                <a16:creationId xmlns:a16="http://schemas.microsoft.com/office/drawing/2014/main" id="{4213E2B3-E4B2-408D-49A5-9203FD2F43D5}"/>
              </a:ext>
            </a:extLst>
          </p:cNvPr>
          <p:cNvSpPr>
            <a:spLocks/>
          </p:cNvSpPr>
          <p:nvPr/>
        </p:nvSpPr>
        <p:spPr bwMode="auto">
          <a:xfrm>
            <a:off x="666001" y="3938553"/>
            <a:ext cx="68169" cy="89401"/>
          </a:xfrm>
          <a:custGeom>
            <a:avLst/>
            <a:gdLst>
              <a:gd name="T0" fmla="*/ 0 w 25"/>
              <a:gd name="T1" fmla="*/ 0 h 31"/>
              <a:gd name="T2" fmla="*/ 364 w 25"/>
              <a:gd name="T3" fmla="*/ 532 h 3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5" h="31">
                <a:moveTo>
                  <a:pt x="0" y="0"/>
                </a:moveTo>
                <a:cubicBezTo>
                  <a:pt x="5" y="12"/>
                  <a:pt x="14" y="23"/>
                  <a:pt x="25" y="31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5" name="Freeform 3751">
            <a:extLst>
              <a:ext uri="{FF2B5EF4-FFF2-40B4-BE49-F238E27FC236}">
                <a16:creationId xmlns:a16="http://schemas.microsoft.com/office/drawing/2014/main" id="{0DA05602-A387-DB45-B8EB-1A3BA8425514}"/>
              </a:ext>
            </a:extLst>
          </p:cNvPr>
          <p:cNvSpPr>
            <a:spLocks/>
          </p:cNvSpPr>
          <p:nvPr/>
        </p:nvSpPr>
        <p:spPr bwMode="auto">
          <a:xfrm>
            <a:off x="753167" y="4130766"/>
            <a:ext cx="27938" cy="31290"/>
          </a:xfrm>
          <a:custGeom>
            <a:avLst/>
            <a:gdLst>
              <a:gd name="T0" fmla="*/ 158 w 10"/>
              <a:gd name="T1" fmla="*/ 181 h 11"/>
              <a:gd name="T2" fmla="*/ 0 w 10"/>
              <a:gd name="T3" fmla="*/ 0 h 1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" h="11">
                <a:moveTo>
                  <a:pt x="10" y="11"/>
                </a:moveTo>
                <a:cubicBezTo>
                  <a:pt x="6" y="8"/>
                  <a:pt x="3" y="4"/>
                  <a:pt x="0" y="0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6" name="Freeform 3752">
            <a:extLst>
              <a:ext uri="{FF2B5EF4-FFF2-40B4-BE49-F238E27FC236}">
                <a16:creationId xmlns:a16="http://schemas.microsoft.com/office/drawing/2014/main" id="{75F99105-2FD5-B918-8F4A-022A4782F751}"/>
              </a:ext>
            </a:extLst>
          </p:cNvPr>
          <p:cNvSpPr>
            <a:spLocks/>
          </p:cNvSpPr>
          <p:nvPr/>
        </p:nvSpPr>
        <p:spPr bwMode="auto">
          <a:xfrm>
            <a:off x="807926" y="4185525"/>
            <a:ext cx="289437" cy="26820"/>
          </a:xfrm>
          <a:custGeom>
            <a:avLst/>
            <a:gdLst>
              <a:gd name="T0" fmla="*/ 1547 w 106"/>
              <a:gd name="T1" fmla="*/ 56 h 9"/>
              <a:gd name="T2" fmla="*/ 567 w 106"/>
              <a:gd name="T3" fmla="*/ 171 h 9"/>
              <a:gd name="T4" fmla="*/ 0 w 106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6" h="9">
                <a:moveTo>
                  <a:pt x="106" y="3"/>
                </a:moveTo>
                <a:cubicBezTo>
                  <a:pt x="85" y="6"/>
                  <a:pt x="62" y="9"/>
                  <a:pt x="39" y="9"/>
                </a:cubicBezTo>
                <a:cubicBezTo>
                  <a:pt x="22" y="9"/>
                  <a:pt x="10" y="6"/>
                  <a:pt x="0" y="0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7" name="Freeform 3753">
            <a:extLst>
              <a:ext uri="{FF2B5EF4-FFF2-40B4-BE49-F238E27FC236}">
                <a16:creationId xmlns:a16="http://schemas.microsoft.com/office/drawing/2014/main" id="{5BE0D184-5F12-37C6-CE65-C7403453A9BE}"/>
              </a:ext>
            </a:extLst>
          </p:cNvPr>
          <p:cNvSpPr>
            <a:spLocks/>
          </p:cNvSpPr>
          <p:nvPr/>
        </p:nvSpPr>
        <p:spPr bwMode="auto">
          <a:xfrm>
            <a:off x="1984671" y="3938553"/>
            <a:ext cx="71521" cy="89401"/>
          </a:xfrm>
          <a:custGeom>
            <a:avLst/>
            <a:gdLst>
              <a:gd name="T0" fmla="*/ 389 w 26"/>
              <a:gd name="T1" fmla="*/ 0 h 31"/>
              <a:gd name="T2" fmla="*/ 0 w 26"/>
              <a:gd name="T3" fmla="*/ 532 h 3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6" h="31">
                <a:moveTo>
                  <a:pt x="26" y="0"/>
                </a:moveTo>
                <a:cubicBezTo>
                  <a:pt x="20" y="12"/>
                  <a:pt x="12" y="23"/>
                  <a:pt x="0" y="31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8" name="Freeform 3754">
            <a:extLst>
              <a:ext uri="{FF2B5EF4-FFF2-40B4-BE49-F238E27FC236}">
                <a16:creationId xmlns:a16="http://schemas.microsoft.com/office/drawing/2014/main" id="{9ECB247D-6079-E980-31FA-063CC6AF0881}"/>
              </a:ext>
            </a:extLst>
          </p:cNvPr>
          <p:cNvSpPr>
            <a:spLocks/>
          </p:cNvSpPr>
          <p:nvPr/>
        </p:nvSpPr>
        <p:spPr bwMode="auto">
          <a:xfrm>
            <a:off x="1941087" y="4130766"/>
            <a:ext cx="27938" cy="31290"/>
          </a:xfrm>
          <a:custGeom>
            <a:avLst/>
            <a:gdLst>
              <a:gd name="T0" fmla="*/ 0 w 10"/>
              <a:gd name="T1" fmla="*/ 181 h 11"/>
              <a:gd name="T2" fmla="*/ 158 w 10"/>
              <a:gd name="T3" fmla="*/ 0 h 1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" h="11">
                <a:moveTo>
                  <a:pt x="0" y="11"/>
                </a:moveTo>
                <a:cubicBezTo>
                  <a:pt x="4" y="8"/>
                  <a:pt x="7" y="4"/>
                  <a:pt x="10" y="0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9" name="Freeform 3755">
            <a:extLst>
              <a:ext uri="{FF2B5EF4-FFF2-40B4-BE49-F238E27FC236}">
                <a16:creationId xmlns:a16="http://schemas.microsoft.com/office/drawing/2014/main" id="{2F462838-3867-425D-1884-7EFF9406489C}"/>
              </a:ext>
            </a:extLst>
          </p:cNvPr>
          <p:cNvSpPr>
            <a:spLocks/>
          </p:cNvSpPr>
          <p:nvPr/>
        </p:nvSpPr>
        <p:spPr bwMode="auto">
          <a:xfrm>
            <a:off x="1621478" y="4185525"/>
            <a:ext cx="292789" cy="26820"/>
          </a:xfrm>
          <a:custGeom>
            <a:avLst/>
            <a:gdLst>
              <a:gd name="T0" fmla="*/ 0 w 107"/>
              <a:gd name="T1" fmla="*/ 56 h 9"/>
              <a:gd name="T2" fmla="*/ 1001 w 107"/>
              <a:gd name="T3" fmla="*/ 171 h 9"/>
              <a:gd name="T4" fmla="*/ 1572 w 107"/>
              <a:gd name="T5" fmla="*/ 0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7" h="9">
                <a:moveTo>
                  <a:pt x="0" y="3"/>
                </a:moveTo>
                <a:cubicBezTo>
                  <a:pt x="21" y="6"/>
                  <a:pt x="45" y="9"/>
                  <a:pt x="68" y="9"/>
                </a:cubicBezTo>
                <a:cubicBezTo>
                  <a:pt x="84" y="9"/>
                  <a:pt x="97" y="6"/>
                  <a:pt x="107" y="0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0" name="Freeform 3756">
            <a:extLst>
              <a:ext uri="{FF2B5EF4-FFF2-40B4-BE49-F238E27FC236}">
                <a16:creationId xmlns:a16="http://schemas.microsoft.com/office/drawing/2014/main" id="{5D358EAB-22F6-1F4B-5081-0567734F7EAE}"/>
              </a:ext>
            </a:extLst>
          </p:cNvPr>
          <p:cNvSpPr>
            <a:spLocks/>
          </p:cNvSpPr>
          <p:nvPr/>
        </p:nvSpPr>
        <p:spPr bwMode="auto">
          <a:xfrm>
            <a:off x="2018196" y="3984371"/>
            <a:ext cx="32408" cy="1130927"/>
          </a:xfrm>
          <a:custGeom>
            <a:avLst/>
            <a:gdLst>
              <a:gd name="T0" fmla="*/ 70 w 12"/>
              <a:gd name="T1" fmla="*/ 0 h 388"/>
              <a:gd name="T2" fmla="*/ 111 w 12"/>
              <a:gd name="T3" fmla="*/ 2110 h 388"/>
              <a:gd name="T4" fmla="*/ 58 w 12"/>
              <a:gd name="T5" fmla="*/ 3375 h 388"/>
              <a:gd name="T6" fmla="*/ 111 w 12"/>
              <a:gd name="T7" fmla="*/ 5782 h 388"/>
              <a:gd name="T8" fmla="*/ 111 w 12"/>
              <a:gd name="T9" fmla="*/ 5858 h 388"/>
              <a:gd name="T10" fmla="*/ 140 w 12"/>
              <a:gd name="T11" fmla="*/ 6278 h 388"/>
              <a:gd name="T12" fmla="*/ 157 w 12"/>
              <a:gd name="T13" fmla="*/ 6886 h 3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388">
                <a:moveTo>
                  <a:pt x="5" y="0"/>
                </a:moveTo>
                <a:cubicBezTo>
                  <a:pt x="0" y="9"/>
                  <a:pt x="12" y="69"/>
                  <a:pt x="8" y="119"/>
                </a:cubicBezTo>
                <a:cubicBezTo>
                  <a:pt x="8" y="127"/>
                  <a:pt x="4" y="165"/>
                  <a:pt x="4" y="190"/>
                </a:cubicBezTo>
                <a:cubicBezTo>
                  <a:pt x="4" y="249"/>
                  <a:pt x="8" y="326"/>
                  <a:pt x="8" y="326"/>
                </a:cubicBezTo>
                <a:cubicBezTo>
                  <a:pt x="8" y="327"/>
                  <a:pt x="8" y="329"/>
                  <a:pt x="8" y="330"/>
                </a:cubicBezTo>
                <a:cubicBezTo>
                  <a:pt x="9" y="337"/>
                  <a:pt x="9" y="345"/>
                  <a:pt x="10" y="354"/>
                </a:cubicBezTo>
                <a:cubicBezTo>
                  <a:pt x="10" y="366"/>
                  <a:pt x="11" y="378"/>
                  <a:pt x="11" y="388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1" name="Freeform 3757">
            <a:extLst>
              <a:ext uri="{FF2B5EF4-FFF2-40B4-BE49-F238E27FC236}">
                <a16:creationId xmlns:a16="http://schemas.microsoft.com/office/drawing/2014/main" id="{341D7B92-B7CA-88F4-4B47-6273172C4768}"/>
              </a:ext>
            </a:extLst>
          </p:cNvPr>
          <p:cNvSpPr>
            <a:spLocks/>
          </p:cNvSpPr>
          <p:nvPr/>
        </p:nvSpPr>
        <p:spPr bwMode="auto">
          <a:xfrm>
            <a:off x="1447145" y="3390970"/>
            <a:ext cx="390013" cy="52523"/>
          </a:xfrm>
          <a:custGeom>
            <a:avLst/>
            <a:gdLst>
              <a:gd name="T0" fmla="*/ 0 w 143"/>
              <a:gd name="T1" fmla="*/ 321 h 18"/>
              <a:gd name="T2" fmla="*/ 90 w 143"/>
              <a:gd name="T3" fmla="*/ 300 h 18"/>
              <a:gd name="T4" fmla="*/ 232 w 143"/>
              <a:gd name="T5" fmla="*/ 287 h 18"/>
              <a:gd name="T6" fmla="*/ 1262 w 143"/>
              <a:gd name="T7" fmla="*/ 178 h 18"/>
              <a:gd name="T8" fmla="*/ 1889 w 143"/>
              <a:gd name="T9" fmla="*/ 0 h 18"/>
              <a:gd name="T10" fmla="*/ 2079 w 143"/>
              <a:gd name="T11" fmla="*/ 21 h 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3" h="18">
                <a:moveTo>
                  <a:pt x="0" y="18"/>
                </a:moveTo>
                <a:cubicBezTo>
                  <a:pt x="2" y="18"/>
                  <a:pt x="4" y="17"/>
                  <a:pt x="6" y="17"/>
                </a:cubicBezTo>
                <a:cubicBezTo>
                  <a:pt x="16" y="16"/>
                  <a:pt x="16" y="16"/>
                  <a:pt x="16" y="16"/>
                </a:cubicBezTo>
                <a:cubicBezTo>
                  <a:pt x="44" y="12"/>
                  <a:pt x="52" y="17"/>
                  <a:pt x="87" y="10"/>
                </a:cubicBezTo>
                <a:cubicBezTo>
                  <a:pt x="97" y="7"/>
                  <a:pt x="110" y="0"/>
                  <a:pt x="130" y="0"/>
                </a:cubicBezTo>
                <a:cubicBezTo>
                  <a:pt x="135" y="0"/>
                  <a:pt x="139" y="0"/>
                  <a:pt x="143" y="1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2" name="Freeform 3758">
            <a:extLst>
              <a:ext uri="{FF2B5EF4-FFF2-40B4-BE49-F238E27FC236}">
                <a16:creationId xmlns:a16="http://schemas.microsoft.com/office/drawing/2014/main" id="{A1F980CA-75B8-D801-5F1B-AEC5E1579C78}"/>
              </a:ext>
            </a:extLst>
          </p:cNvPr>
          <p:cNvSpPr>
            <a:spLocks/>
          </p:cNvSpPr>
          <p:nvPr/>
        </p:nvSpPr>
        <p:spPr bwMode="auto">
          <a:xfrm>
            <a:off x="878329" y="3390970"/>
            <a:ext cx="404541" cy="54758"/>
          </a:xfrm>
          <a:custGeom>
            <a:avLst/>
            <a:gdLst>
              <a:gd name="T0" fmla="*/ 0 w 148"/>
              <a:gd name="T1" fmla="*/ 21 h 19"/>
              <a:gd name="T2" fmla="*/ 120 w 148"/>
              <a:gd name="T3" fmla="*/ 0 h 19"/>
              <a:gd name="T4" fmla="*/ 264 w 148"/>
              <a:gd name="T5" fmla="*/ 0 h 19"/>
              <a:gd name="T6" fmla="*/ 849 w 148"/>
              <a:gd name="T7" fmla="*/ 173 h 19"/>
              <a:gd name="T8" fmla="*/ 1945 w 148"/>
              <a:gd name="T9" fmla="*/ 273 h 19"/>
              <a:gd name="T10" fmla="*/ 2106 w 148"/>
              <a:gd name="T11" fmla="*/ 307 h 19"/>
              <a:gd name="T12" fmla="*/ 2165 w 148"/>
              <a:gd name="T13" fmla="*/ 325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8" h="19">
                <a:moveTo>
                  <a:pt x="0" y="1"/>
                </a:moveTo>
                <a:cubicBezTo>
                  <a:pt x="3" y="1"/>
                  <a:pt x="6" y="0"/>
                  <a:pt x="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37" y="1"/>
                  <a:pt x="49" y="7"/>
                  <a:pt x="58" y="10"/>
                </a:cubicBezTo>
                <a:cubicBezTo>
                  <a:pt x="100" y="18"/>
                  <a:pt x="105" y="13"/>
                  <a:pt x="133" y="16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45" y="18"/>
                  <a:pt x="147" y="18"/>
                  <a:pt x="148" y="19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3" name="Freeform 3759">
            <a:extLst>
              <a:ext uri="{FF2B5EF4-FFF2-40B4-BE49-F238E27FC236}">
                <a16:creationId xmlns:a16="http://schemas.microsoft.com/office/drawing/2014/main" id="{D2DE772C-F36F-267E-C5BB-376AD6BA9D35}"/>
              </a:ext>
            </a:extLst>
          </p:cNvPr>
          <p:cNvSpPr>
            <a:spLocks/>
          </p:cNvSpPr>
          <p:nvPr/>
        </p:nvSpPr>
        <p:spPr bwMode="auto">
          <a:xfrm>
            <a:off x="1015784" y="2053302"/>
            <a:ext cx="775557" cy="579991"/>
          </a:xfrm>
          <a:custGeom>
            <a:avLst/>
            <a:gdLst>
              <a:gd name="T0" fmla="*/ 12 w 284"/>
              <a:gd name="T1" fmla="*/ 3231 h 199"/>
              <a:gd name="T2" fmla="*/ 0 w 284"/>
              <a:gd name="T3" fmla="*/ 2558 h 199"/>
              <a:gd name="T4" fmla="*/ 103 w 284"/>
              <a:gd name="T5" fmla="*/ 2039 h 199"/>
              <a:gd name="T6" fmla="*/ 232 w 284"/>
              <a:gd name="T7" fmla="*/ 1510 h 199"/>
              <a:gd name="T8" fmla="*/ 406 w 284"/>
              <a:gd name="T9" fmla="*/ 1028 h 199"/>
              <a:gd name="T10" fmla="*/ 467 w 284"/>
              <a:gd name="T11" fmla="*/ 871 h 199"/>
              <a:gd name="T12" fmla="*/ 1092 w 284"/>
              <a:gd name="T13" fmla="*/ 339 h 199"/>
              <a:gd name="T14" fmla="*/ 1344 w 284"/>
              <a:gd name="T15" fmla="*/ 198 h 199"/>
              <a:gd name="T16" fmla="*/ 1559 w 284"/>
              <a:gd name="T17" fmla="*/ 89 h 199"/>
              <a:gd name="T18" fmla="*/ 1940 w 284"/>
              <a:gd name="T19" fmla="*/ 21 h 199"/>
              <a:gd name="T20" fmla="*/ 2216 w 284"/>
              <a:gd name="T21" fmla="*/ 0 h 199"/>
              <a:gd name="T22" fmla="*/ 2466 w 284"/>
              <a:gd name="T23" fmla="*/ 34 h 199"/>
              <a:gd name="T24" fmla="*/ 2950 w 284"/>
              <a:gd name="T25" fmla="*/ 232 h 199"/>
              <a:gd name="T26" fmla="*/ 3314 w 284"/>
              <a:gd name="T27" fmla="*/ 462 h 199"/>
              <a:gd name="T28" fmla="*/ 3499 w 284"/>
              <a:gd name="T29" fmla="*/ 584 h 199"/>
              <a:gd name="T30" fmla="*/ 3751 w 284"/>
              <a:gd name="T31" fmla="*/ 905 h 199"/>
              <a:gd name="T32" fmla="*/ 3942 w 284"/>
              <a:gd name="T33" fmla="*/ 1312 h 199"/>
              <a:gd name="T34" fmla="*/ 3983 w 284"/>
              <a:gd name="T35" fmla="*/ 1633 h 199"/>
              <a:gd name="T36" fmla="*/ 4074 w 284"/>
              <a:gd name="T37" fmla="*/ 3265 h 199"/>
              <a:gd name="T38" fmla="*/ 4042 w 284"/>
              <a:gd name="T39" fmla="*/ 3531 h 19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84" h="199">
                <a:moveTo>
                  <a:pt x="1" y="182"/>
                </a:moveTo>
                <a:cubicBezTo>
                  <a:pt x="0" y="175"/>
                  <a:pt x="0" y="150"/>
                  <a:pt x="0" y="144"/>
                </a:cubicBezTo>
                <a:cubicBezTo>
                  <a:pt x="0" y="138"/>
                  <a:pt x="7" y="125"/>
                  <a:pt x="7" y="115"/>
                </a:cubicBezTo>
                <a:cubicBezTo>
                  <a:pt x="7" y="105"/>
                  <a:pt x="13" y="93"/>
                  <a:pt x="16" y="85"/>
                </a:cubicBezTo>
                <a:cubicBezTo>
                  <a:pt x="19" y="77"/>
                  <a:pt x="24" y="64"/>
                  <a:pt x="28" y="58"/>
                </a:cubicBezTo>
                <a:cubicBezTo>
                  <a:pt x="32" y="53"/>
                  <a:pt x="26" y="59"/>
                  <a:pt x="32" y="49"/>
                </a:cubicBezTo>
                <a:cubicBezTo>
                  <a:pt x="38" y="39"/>
                  <a:pt x="65" y="22"/>
                  <a:pt x="75" y="19"/>
                </a:cubicBezTo>
                <a:cubicBezTo>
                  <a:pt x="84" y="16"/>
                  <a:pt x="88" y="14"/>
                  <a:pt x="92" y="11"/>
                </a:cubicBezTo>
                <a:cubicBezTo>
                  <a:pt x="96" y="7"/>
                  <a:pt x="98" y="8"/>
                  <a:pt x="107" y="5"/>
                </a:cubicBezTo>
                <a:cubicBezTo>
                  <a:pt x="116" y="3"/>
                  <a:pt x="128" y="1"/>
                  <a:pt x="133" y="1"/>
                </a:cubicBezTo>
                <a:cubicBezTo>
                  <a:pt x="139" y="2"/>
                  <a:pt x="149" y="0"/>
                  <a:pt x="152" y="0"/>
                </a:cubicBezTo>
                <a:cubicBezTo>
                  <a:pt x="155" y="0"/>
                  <a:pt x="161" y="0"/>
                  <a:pt x="169" y="2"/>
                </a:cubicBezTo>
                <a:cubicBezTo>
                  <a:pt x="176" y="3"/>
                  <a:pt x="183" y="6"/>
                  <a:pt x="202" y="13"/>
                </a:cubicBezTo>
                <a:cubicBezTo>
                  <a:pt x="221" y="20"/>
                  <a:pt x="219" y="22"/>
                  <a:pt x="227" y="26"/>
                </a:cubicBezTo>
                <a:cubicBezTo>
                  <a:pt x="235" y="29"/>
                  <a:pt x="233" y="26"/>
                  <a:pt x="240" y="33"/>
                </a:cubicBezTo>
                <a:cubicBezTo>
                  <a:pt x="247" y="40"/>
                  <a:pt x="247" y="35"/>
                  <a:pt x="257" y="51"/>
                </a:cubicBezTo>
                <a:cubicBezTo>
                  <a:pt x="267" y="67"/>
                  <a:pt x="267" y="66"/>
                  <a:pt x="270" y="74"/>
                </a:cubicBezTo>
                <a:cubicBezTo>
                  <a:pt x="273" y="82"/>
                  <a:pt x="270" y="82"/>
                  <a:pt x="273" y="92"/>
                </a:cubicBezTo>
                <a:cubicBezTo>
                  <a:pt x="284" y="120"/>
                  <a:pt x="283" y="176"/>
                  <a:pt x="279" y="184"/>
                </a:cubicBezTo>
                <a:cubicBezTo>
                  <a:pt x="276" y="192"/>
                  <a:pt x="279" y="192"/>
                  <a:pt x="277" y="199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4" name="Freeform 3760">
            <a:extLst>
              <a:ext uri="{FF2B5EF4-FFF2-40B4-BE49-F238E27FC236}">
                <a16:creationId xmlns:a16="http://schemas.microsoft.com/office/drawing/2014/main" id="{2EB9C58F-E456-61C8-EE98-51C0B1F7E141}"/>
              </a:ext>
            </a:extLst>
          </p:cNvPr>
          <p:cNvSpPr>
            <a:spLocks/>
          </p:cNvSpPr>
          <p:nvPr/>
        </p:nvSpPr>
        <p:spPr bwMode="auto">
          <a:xfrm>
            <a:off x="1337628" y="3472549"/>
            <a:ext cx="65933" cy="36878"/>
          </a:xfrm>
          <a:custGeom>
            <a:avLst/>
            <a:gdLst>
              <a:gd name="T0" fmla="*/ 0 w 24"/>
              <a:gd name="T1" fmla="*/ 0 h 13"/>
              <a:gd name="T2" fmla="*/ 162 w 24"/>
              <a:gd name="T3" fmla="*/ 213 h 13"/>
              <a:gd name="T4" fmla="*/ 356 w 24"/>
              <a:gd name="T5" fmla="*/ 2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13">
                <a:moveTo>
                  <a:pt x="0" y="0"/>
                </a:moveTo>
                <a:cubicBezTo>
                  <a:pt x="4" y="8"/>
                  <a:pt x="7" y="13"/>
                  <a:pt x="11" y="13"/>
                </a:cubicBezTo>
                <a:cubicBezTo>
                  <a:pt x="14" y="13"/>
                  <a:pt x="19" y="8"/>
                  <a:pt x="24" y="1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5" name="Freeform 3761">
            <a:extLst>
              <a:ext uri="{FF2B5EF4-FFF2-40B4-BE49-F238E27FC236}">
                <a16:creationId xmlns:a16="http://schemas.microsoft.com/office/drawing/2014/main" id="{1887C895-383D-9FEA-494D-A616EB6F36D8}"/>
              </a:ext>
            </a:extLst>
          </p:cNvPr>
          <p:cNvSpPr>
            <a:spLocks/>
          </p:cNvSpPr>
          <p:nvPr/>
        </p:nvSpPr>
        <p:spPr bwMode="auto">
          <a:xfrm>
            <a:off x="1228112" y="3184229"/>
            <a:ext cx="52523" cy="136337"/>
          </a:xfrm>
          <a:custGeom>
            <a:avLst/>
            <a:gdLst>
              <a:gd name="T0" fmla="*/ 0 w 47"/>
              <a:gd name="T1" fmla="*/ 0 h 122"/>
              <a:gd name="T2" fmla="*/ 8 w 47"/>
              <a:gd name="T3" fmla="*/ 18 h 122"/>
              <a:gd name="T4" fmla="*/ 17 w 47"/>
              <a:gd name="T5" fmla="*/ 41 h 122"/>
              <a:gd name="T6" fmla="*/ 47 w 47"/>
              <a:gd name="T7" fmla="*/ 122 h 1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122">
                <a:moveTo>
                  <a:pt x="0" y="0"/>
                </a:moveTo>
                <a:lnTo>
                  <a:pt x="8" y="18"/>
                </a:lnTo>
                <a:lnTo>
                  <a:pt x="17" y="41"/>
                </a:lnTo>
                <a:lnTo>
                  <a:pt x="47" y="122"/>
                </a:ln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6" name="Freeform 3762">
            <a:extLst>
              <a:ext uri="{FF2B5EF4-FFF2-40B4-BE49-F238E27FC236}">
                <a16:creationId xmlns:a16="http://schemas.microsoft.com/office/drawing/2014/main" id="{9AC1EBCE-A808-2309-4A47-8FCD60713D00}"/>
              </a:ext>
            </a:extLst>
          </p:cNvPr>
          <p:cNvSpPr>
            <a:spLocks/>
          </p:cNvSpPr>
          <p:nvPr/>
        </p:nvSpPr>
        <p:spPr bwMode="auto">
          <a:xfrm>
            <a:off x="1441558" y="3213285"/>
            <a:ext cx="45818" cy="121809"/>
          </a:xfrm>
          <a:custGeom>
            <a:avLst/>
            <a:gdLst>
              <a:gd name="T0" fmla="*/ 41 w 41"/>
              <a:gd name="T1" fmla="*/ 0 h 109"/>
              <a:gd name="T2" fmla="*/ 37 w 41"/>
              <a:gd name="T3" fmla="*/ 18 h 109"/>
              <a:gd name="T4" fmla="*/ 24 w 41"/>
              <a:gd name="T5" fmla="*/ 41 h 109"/>
              <a:gd name="T6" fmla="*/ 0 w 41"/>
              <a:gd name="T7" fmla="*/ 109 h 10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109">
                <a:moveTo>
                  <a:pt x="41" y="0"/>
                </a:moveTo>
                <a:lnTo>
                  <a:pt x="37" y="18"/>
                </a:lnTo>
                <a:lnTo>
                  <a:pt x="24" y="41"/>
                </a:lnTo>
                <a:lnTo>
                  <a:pt x="0" y="109"/>
                </a:ln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7" name="Freeform 3763">
            <a:extLst>
              <a:ext uri="{FF2B5EF4-FFF2-40B4-BE49-F238E27FC236}">
                <a16:creationId xmlns:a16="http://schemas.microsoft.com/office/drawing/2014/main" id="{3BE30B1E-19B8-3171-205C-743548447DD4}"/>
              </a:ext>
            </a:extLst>
          </p:cNvPr>
          <p:cNvSpPr>
            <a:spLocks/>
          </p:cNvSpPr>
          <p:nvPr/>
        </p:nvSpPr>
        <p:spPr bwMode="auto">
          <a:xfrm>
            <a:off x="654826" y="3929613"/>
            <a:ext cx="65933" cy="83814"/>
          </a:xfrm>
          <a:custGeom>
            <a:avLst/>
            <a:gdLst>
              <a:gd name="T0" fmla="*/ 162 w 24"/>
              <a:gd name="T1" fmla="*/ 21 h 29"/>
              <a:gd name="T2" fmla="*/ 30 w 24"/>
              <a:gd name="T3" fmla="*/ 173 h 29"/>
              <a:gd name="T4" fmla="*/ 356 w 24"/>
              <a:gd name="T5" fmla="*/ 122 h 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29">
                <a:moveTo>
                  <a:pt x="11" y="1"/>
                </a:moveTo>
                <a:cubicBezTo>
                  <a:pt x="6" y="0"/>
                  <a:pt x="2" y="5"/>
                  <a:pt x="2" y="10"/>
                </a:cubicBezTo>
                <a:cubicBezTo>
                  <a:pt x="0" y="29"/>
                  <a:pt x="19" y="12"/>
                  <a:pt x="24" y="7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8" name="Freeform 3764">
            <a:extLst>
              <a:ext uri="{FF2B5EF4-FFF2-40B4-BE49-F238E27FC236}">
                <a16:creationId xmlns:a16="http://schemas.microsoft.com/office/drawing/2014/main" id="{6B554085-EA0E-5D24-0250-8F806517A022}"/>
              </a:ext>
            </a:extLst>
          </p:cNvPr>
          <p:cNvSpPr>
            <a:spLocks/>
          </p:cNvSpPr>
          <p:nvPr/>
        </p:nvSpPr>
        <p:spPr bwMode="auto">
          <a:xfrm>
            <a:off x="1995846" y="3935201"/>
            <a:ext cx="79344" cy="72639"/>
          </a:xfrm>
          <a:custGeom>
            <a:avLst/>
            <a:gdLst>
              <a:gd name="T0" fmla="*/ 174 w 29"/>
              <a:gd name="T1" fmla="*/ 0 h 25"/>
              <a:gd name="T2" fmla="*/ 384 w 29"/>
              <a:gd name="T3" fmla="*/ 296 h 25"/>
              <a:gd name="T4" fmla="*/ 0 w 29"/>
              <a:gd name="T5" fmla="*/ 177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9" h="25">
                <a:moveTo>
                  <a:pt x="12" y="0"/>
                </a:moveTo>
                <a:cubicBezTo>
                  <a:pt x="17" y="1"/>
                  <a:pt x="29" y="11"/>
                  <a:pt x="26" y="17"/>
                </a:cubicBezTo>
                <a:cubicBezTo>
                  <a:pt x="21" y="25"/>
                  <a:pt x="5" y="12"/>
                  <a:pt x="0" y="1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09" name="Freeform 3765">
            <a:extLst>
              <a:ext uri="{FF2B5EF4-FFF2-40B4-BE49-F238E27FC236}">
                <a16:creationId xmlns:a16="http://schemas.microsoft.com/office/drawing/2014/main" id="{E1B17FA7-D420-581D-3C3B-41E99632112C}"/>
              </a:ext>
            </a:extLst>
          </p:cNvPr>
          <p:cNvSpPr>
            <a:spLocks/>
          </p:cNvSpPr>
          <p:nvPr/>
        </p:nvSpPr>
        <p:spPr bwMode="auto">
          <a:xfrm>
            <a:off x="1362214" y="4660469"/>
            <a:ext cx="3353" cy="480532"/>
          </a:xfrm>
          <a:custGeom>
            <a:avLst/>
            <a:gdLst>
              <a:gd name="T0" fmla="*/ 27 w 1"/>
              <a:gd name="T1" fmla="*/ 0 h 165"/>
              <a:gd name="T2" fmla="*/ 0 w 1"/>
              <a:gd name="T3" fmla="*/ 2921 h 16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165">
                <a:moveTo>
                  <a:pt x="1" y="0"/>
                </a:moveTo>
                <a:cubicBezTo>
                  <a:pt x="1" y="57"/>
                  <a:pt x="0" y="155"/>
                  <a:pt x="0" y="165"/>
                </a:cubicBezTo>
              </a:path>
            </a:pathLst>
          </a:custGeom>
          <a:noFill/>
          <a:ln w="7938" cap="rnd">
            <a:solidFill>
              <a:srgbClr val="A8A8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0" name="Freeform 3766">
            <a:extLst>
              <a:ext uri="{FF2B5EF4-FFF2-40B4-BE49-F238E27FC236}">
                <a16:creationId xmlns:a16="http://schemas.microsoft.com/office/drawing/2014/main" id="{594D690C-C563-9BB9-2E8B-FD64F5D83C0B}"/>
              </a:ext>
            </a:extLst>
          </p:cNvPr>
          <p:cNvSpPr>
            <a:spLocks/>
          </p:cNvSpPr>
          <p:nvPr/>
        </p:nvSpPr>
        <p:spPr bwMode="auto">
          <a:xfrm>
            <a:off x="1365566" y="4637001"/>
            <a:ext cx="1118" cy="12293"/>
          </a:xfrm>
          <a:custGeom>
            <a:avLst/>
            <a:gdLst>
              <a:gd name="T0" fmla="*/ 0 w 1"/>
              <a:gd name="T1" fmla="*/ 0 h 4"/>
              <a:gd name="T2" fmla="*/ 0 w 1"/>
              <a:gd name="T3" fmla="*/ 83 h 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4">
                <a:moveTo>
                  <a:pt x="0" y="0"/>
                </a:moveTo>
                <a:cubicBezTo>
                  <a:pt x="0" y="2"/>
                  <a:pt x="0" y="3"/>
                  <a:pt x="0" y="4"/>
                </a:cubicBezTo>
              </a:path>
            </a:pathLst>
          </a:custGeom>
          <a:noFill/>
          <a:ln w="7938" cap="rnd">
            <a:solidFill>
              <a:srgbClr val="A8A8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1" name="Freeform 3767">
            <a:extLst>
              <a:ext uri="{FF2B5EF4-FFF2-40B4-BE49-F238E27FC236}">
                <a16:creationId xmlns:a16="http://schemas.microsoft.com/office/drawing/2014/main" id="{E65A3F6D-9DBC-9724-B2CF-FE6F5C82BD74}"/>
              </a:ext>
            </a:extLst>
          </p:cNvPr>
          <p:cNvSpPr>
            <a:spLocks/>
          </p:cNvSpPr>
          <p:nvPr/>
        </p:nvSpPr>
        <p:spPr bwMode="auto">
          <a:xfrm>
            <a:off x="1332041" y="4814687"/>
            <a:ext cx="62581" cy="335255"/>
          </a:xfrm>
          <a:custGeom>
            <a:avLst/>
            <a:gdLst>
              <a:gd name="T0" fmla="*/ 71 w 23"/>
              <a:gd name="T1" fmla="*/ 2009 h 115"/>
              <a:gd name="T2" fmla="*/ 302 w 23"/>
              <a:gd name="T3" fmla="*/ 1933 h 115"/>
              <a:gd name="T4" fmla="*/ 100 w 23"/>
              <a:gd name="T5" fmla="*/ 1865 h 115"/>
              <a:gd name="T6" fmla="*/ 219 w 23"/>
              <a:gd name="T7" fmla="*/ 1756 h 115"/>
              <a:gd name="T8" fmla="*/ 41 w 23"/>
              <a:gd name="T9" fmla="*/ 1722 h 115"/>
              <a:gd name="T10" fmla="*/ 331 w 23"/>
              <a:gd name="T11" fmla="*/ 1422 h 115"/>
              <a:gd name="T12" fmla="*/ 0 w 23"/>
              <a:gd name="T13" fmla="*/ 1510 h 115"/>
              <a:gd name="T14" fmla="*/ 319 w 23"/>
              <a:gd name="T15" fmla="*/ 1171 h 115"/>
              <a:gd name="T16" fmla="*/ 41 w 23"/>
              <a:gd name="T17" fmla="*/ 1117 h 115"/>
              <a:gd name="T18" fmla="*/ 273 w 23"/>
              <a:gd name="T19" fmla="*/ 783 h 115"/>
              <a:gd name="T20" fmla="*/ 41 w 23"/>
              <a:gd name="T21" fmla="*/ 796 h 115"/>
              <a:gd name="T22" fmla="*/ 100 w 23"/>
              <a:gd name="T23" fmla="*/ 0 h 11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" h="115">
                <a:moveTo>
                  <a:pt x="5" y="113"/>
                </a:moveTo>
                <a:cubicBezTo>
                  <a:pt x="11" y="115"/>
                  <a:pt x="17" y="113"/>
                  <a:pt x="21" y="109"/>
                </a:cubicBezTo>
                <a:cubicBezTo>
                  <a:pt x="18" y="105"/>
                  <a:pt x="12" y="104"/>
                  <a:pt x="7" y="105"/>
                </a:cubicBezTo>
                <a:cubicBezTo>
                  <a:pt x="10" y="103"/>
                  <a:pt x="12" y="100"/>
                  <a:pt x="15" y="99"/>
                </a:cubicBezTo>
                <a:cubicBezTo>
                  <a:pt x="11" y="98"/>
                  <a:pt x="7" y="96"/>
                  <a:pt x="3" y="97"/>
                </a:cubicBezTo>
                <a:cubicBezTo>
                  <a:pt x="10" y="92"/>
                  <a:pt x="19" y="88"/>
                  <a:pt x="23" y="80"/>
                </a:cubicBezTo>
                <a:cubicBezTo>
                  <a:pt x="15" y="80"/>
                  <a:pt x="8" y="84"/>
                  <a:pt x="0" y="85"/>
                </a:cubicBezTo>
                <a:cubicBezTo>
                  <a:pt x="8" y="78"/>
                  <a:pt x="17" y="73"/>
                  <a:pt x="22" y="66"/>
                </a:cubicBezTo>
                <a:cubicBezTo>
                  <a:pt x="17" y="63"/>
                  <a:pt x="10" y="64"/>
                  <a:pt x="3" y="63"/>
                </a:cubicBezTo>
                <a:cubicBezTo>
                  <a:pt x="8" y="58"/>
                  <a:pt x="20" y="52"/>
                  <a:pt x="19" y="44"/>
                </a:cubicBezTo>
                <a:cubicBezTo>
                  <a:pt x="13" y="43"/>
                  <a:pt x="8" y="43"/>
                  <a:pt x="3" y="45"/>
                </a:cubicBezTo>
                <a:cubicBezTo>
                  <a:pt x="15" y="35"/>
                  <a:pt x="5" y="14"/>
                  <a:pt x="7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2" name="Freeform 3768">
            <a:extLst>
              <a:ext uri="{FF2B5EF4-FFF2-40B4-BE49-F238E27FC236}">
                <a16:creationId xmlns:a16="http://schemas.microsoft.com/office/drawing/2014/main" id="{4C28A631-544C-8A2F-4A96-21810E5F01E6}"/>
              </a:ext>
            </a:extLst>
          </p:cNvPr>
          <p:cNvSpPr>
            <a:spLocks/>
          </p:cNvSpPr>
          <p:nvPr/>
        </p:nvSpPr>
        <p:spPr bwMode="auto">
          <a:xfrm>
            <a:off x="1359979" y="4838154"/>
            <a:ext cx="13410" cy="96106"/>
          </a:xfrm>
          <a:custGeom>
            <a:avLst/>
            <a:gdLst>
              <a:gd name="T0" fmla="*/ 12 w 5"/>
              <a:gd name="T1" fmla="*/ 34 h 33"/>
              <a:gd name="T2" fmla="*/ 58 w 5"/>
              <a:gd name="T3" fmla="*/ 584 h 33"/>
              <a:gd name="T4" fmla="*/ 29 w 5"/>
              <a:gd name="T5" fmla="*/ 0 h 33"/>
              <a:gd name="T6" fmla="*/ 58 w 5"/>
              <a:gd name="T7" fmla="*/ 516 h 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3">
                <a:moveTo>
                  <a:pt x="1" y="2"/>
                </a:moveTo>
                <a:cubicBezTo>
                  <a:pt x="3" y="12"/>
                  <a:pt x="0" y="24"/>
                  <a:pt x="4" y="33"/>
                </a:cubicBezTo>
                <a:cubicBezTo>
                  <a:pt x="5" y="22"/>
                  <a:pt x="2" y="11"/>
                  <a:pt x="2" y="0"/>
                </a:cubicBezTo>
                <a:cubicBezTo>
                  <a:pt x="2" y="10"/>
                  <a:pt x="3" y="20"/>
                  <a:pt x="4" y="29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3" name="Freeform 3769">
            <a:extLst>
              <a:ext uri="{FF2B5EF4-FFF2-40B4-BE49-F238E27FC236}">
                <a16:creationId xmlns:a16="http://schemas.microsoft.com/office/drawing/2014/main" id="{2F2A05AF-E6D4-FF2A-17FA-4EA2D73EBD32}"/>
              </a:ext>
            </a:extLst>
          </p:cNvPr>
          <p:cNvSpPr>
            <a:spLocks/>
          </p:cNvSpPr>
          <p:nvPr/>
        </p:nvSpPr>
        <p:spPr bwMode="auto">
          <a:xfrm>
            <a:off x="1345451" y="4780044"/>
            <a:ext cx="49171" cy="37996"/>
          </a:xfrm>
          <a:custGeom>
            <a:avLst/>
            <a:gdLst>
              <a:gd name="T0" fmla="*/ 0 w 18"/>
              <a:gd name="T1" fmla="*/ 123 h 13"/>
              <a:gd name="T2" fmla="*/ 264 w 18"/>
              <a:gd name="T3" fmla="*/ 34 h 13"/>
              <a:gd name="T4" fmla="*/ 0 w 18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" h="13">
                <a:moveTo>
                  <a:pt x="0" y="7"/>
                </a:moveTo>
                <a:cubicBezTo>
                  <a:pt x="7" y="13"/>
                  <a:pt x="16" y="9"/>
                  <a:pt x="18" y="2"/>
                </a:cubicBezTo>
                <a:cubicBezTo>
                  <a:pt x="12" y="0"/>
                  <a:pt x="6" y="0"/>
                  <a:pt x="0" y="0"/>
                </a:cubicBezTo>
              </a:path>
            </a:pathLst>
          </a:custGeom>
          <a:solidFill>
            <a:srgbClr val="FDED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4" name="Freeform 3770">
            <a:extLst>
              <a:ext uri="{FF2B5EF4-FFF2-40B4-BE49-F238E27FC236}">
                <a16:creationId xmlns:a16="http://schemas.microsoft.com/office/drawing/2014/main" id="{92589609-C4E4-0973-2CA3-85B5E0226478}"/>
              </a:ext>
            </a:extLst>
          </p:cNvPr>
          <p:cNvSpPr>
            <a:spLocks/>
          </p:cNvSpPr>
          <p:nvPr/>
        </p:nvSpPr>
        <p:spPr bwMode="auto">
          <a:xfrm>
            <a:off x="1225877" y="2615413"/>
            <a:ext cx="49171" cy="46936"/>
          </a:xfrm>
          <a:custGeom>
            <a:avLst/>
            <a:gdLst>
              <a:gd name="T0" fmla="*/ 90 w 18"/>
              <a:gd name="T1" fmla="*/ 0 h 16"/>
              <a:gd name="T2" fmla="*/ 42 w 18"/>
              <a:gd name="T3" fmla="*/ 21 h 16"/>
              <a:gd name="T4" fmla="*/ 0 w 18"/>
              <a:gd name="T5" fmla="*/ 123 h 16"/>
              <a:gd name="T6" fmla="*/ 132 w 18"/>
              <a:gd name="T7" fmla="*/ 289 h 16"/>
              <a:gd name="T8" fmla="*/ 264 w 18"/>
              <a:gd name="T9" fmla="*/ 123 h 16"/>
              <a:gd name="T10" fmla="*/ 232 w 18"/>
              <a:gd name="T11" fmla="*/ 21 h 16"/>
              <a:gd name="T12" fmla="*/ 90 w 18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16">
                <a:moveTo>
                  <a:pt x="6" y="0"/>
                </a:moveTo>
                <a:cubicBezTo>
                  <a:pt x="5" y="0"/>
                  <a:pt x="4" y="0"/>
                  <a:pt x="3" y="1"/>
                </a:cubicBezTo>
                <a:cubicBezTo>
                  <a:pt x="1" y="2"/>
                  <a:pt x="0" y="5"/>
                  <a:pt x="0" y="7"/>
                </a:cubicBezTo>
                <a:cubicBezTo>
                  <a:pt x="0" y="12"/>
                  <a:pt x="4" y="16"/>
                  <a:pt x="9" y="16"/>
                </a:cubicBezTo>
                <a:cubicBezTo>
                  <a:pt x="14" y="16"/>
                  <a:pt x="18" y="12"/>
                  <a:pt x="18" y="7"/>
                </a:cubicBezTo>
                <a:cubicBezTo>
                  <a:pt x="18" y="5"/>
                  <a:pt x="17" y="3"/>
                  <a:pt x="16" y="1"/>
                </a:cubicBezTo>
                <a:cubicBezTo>
                  <a:pt x="13" y="1"/>
                  <a:pt x="10" y="0"/>
                  <a:pt x="6" y="0"/>
                </a:cubicBezTo>
                <a:close/>
              </a:path>
            </a:pathLst>
          </a:custGeom>
          <a:solidFill>
            <a:srgbClr val="AFA5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5" name="Freeform 3771">
            <a:extLst>
              <a:ext uri="{FF2B5EF4-FFF2-40B4-BE49-F238E27FC236}">
                <a16:creationId xmlns:a16="http://schemas.microsoft.com/office/drawing/2014/main" id="{6A07E932-4C10-43BE-EB0C-07BA019EF046}"/>
              </a:ext>
            </a:extLst>
          </p:cNvPr>
          <p:cNvSpPr>
            <a:spLocks/>
          </p:cNvSpPr>
          <p:nvPr/>
        </p:nvSpPr>
        <p:spPr bwMode="auto">
          <a:xfrm>
            <a:off x="1193469" y="2618766"/>
            <a:ext cx="136337" cy="46936"/>
          </a:xfrm>
          <a:custGeom>
            <a:avLst/>
            <a:gdLst>
              <a:gd name="T0" fmla="*/ 303 w 50"/>
              <a:gd name="T1" fmla="*/ 0 h 16"/>
              <a:gd name="T2" fmla="*/ 637 w 50"/>
              <a:gd name="T3" fmla="*/ 110 h 16"/>
              <a:gd name="T4" fmla="*/ 637 w 50"/>
              <a:gd name="T5" fmla="*/ 221 h 16"/>
              <a:gd name="T6" fmla="*/ 273 w 50"/>
              <a:gd name="T7" fmla="*/ 289 h 16"/>
              <a:gd name="T8" fmla="*/ 0 w 50"/>
              <a:gd name="T9" fmla="*/ 110 h 16"/>
              <a:gd name="T10" fmla="*/ 303 w 50"/>
              <a:gd name="T11" fmla="*/ 0 h 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6">
                <a:moveTo>
                  <a:pt x="21" y="0"/>
                </a:moveTo>
                <a:cubicBezTo>
                  <a:pt x="37" y="0"/>
                  <a:pt x="39" y="4"/>
                  <a:pt x="44" y="6"/>
                </a:cubicBezTo>
                <a:cubicBezTo>
                  <a:pt x="50" y="9"/>
                  <a:pt x="48" y="11"/>
                  <a:pt x="44" y="12"/>
                </a:cubicBezTo>
                <a:cubicBezTo>
                  <a:pt x="39" y="12"/>
                  <a:pt x="28" y="15"/>
                  <a:pt x="19" y="16"/>
                </a:cubicBezTo>
                <a:cubicBezTo>
                  <a:pt x="10" y="16"/>
                  <a:pt x="0" y="6"/>
                  <a:pt x="0" y="6"/>
                </a:cubicBezTo>
                <a:cubicBezTo>
                  <a:pt x="0" y="6"/>
                  <a:pt x="6" y="0"/>
                  <a:pt x="21" y="0"/>
                </a:cubicBezTo>
                <a:close/>
              </a:path>
            </a:pathLst>
          </a:custGeom>
          <a:noFill/>
          <a:ln w="7938" cap="rnd">
            <a:solidFill>
              <a:srgbClr val="58585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6" name="Oval 3772">
            <a:extLst>
              <a:ext uri="{FF2B5EF4-FFF2-40B4-BE49-F238E27FC236}">
                <a16:creationId xmlns:a16="http://schemas.microsoft.com/office/drawing/2014/main" id="{5101BF3A-3725-2D0D-1CA0-82591ABAB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2640" y="2633293"/>
            <a:ext cx="13410" cy="14528"/>
          </a:xfrm>
          <a:prstGeom prst="ellipse">
            <a:avLst/>
          </a:prstGeom>
          <a:solidFill>
            <a:srgbClr val="58585A"/>
          </a:solidFill>
          <a:ln w="4763" cap="rnd">
            <a:solidFill>
              <a:srgbClr val="58585A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917" name="Oval 3773">
            <a:extLst>
              <a:ext uri="{FF2B5EF4-FFF2-40B4-BE49-F238E27FC236}">
                <a16:creationId xmlns:a16="http://schemas.microsoft.com/office/drawing/2014/main" id="{502AF462-AE38-8682-3A9A-E84D355AE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699" y="2627706"/>
            <a:ext cx="13410" cy="11175"/>
          </a:xfrm>
          <a:prstGeom prst="ellipse">
            <a:avLst/>
          </a:prstGeom>
          <a:solidFill>
            <a:srgbClr val="FFFFFF"/>
          </a:solidFill>
          <a:ln w="4763" cap="rnd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8918" name="Freeform 3774">
            <a:extLst>
              <a:ext uri="{FF2B5EF4-FFF2-40B4-BE49-F238E27FC236}">
                <a16:creationId xmlns:a16="http://schemas.microsoft.com/office/drawing/2014/main" id="{5DDD7215-5782-0AFB-FE1D-F390A4BF48CD}"/>
              </a:ext>
            </a:extLst>
          </p:cNvPr>
          <p:cNvSpPr>
            <a:spLocks/>
          </p:cNvSpPr>
          <p:nvPr/>
        </p:nvSpPr>
        <p:spPr bwMode="auto">
          <a:xfrm>
            <a:off x="1313043" y="2974136"/>
            <a:ext cx="139690" cy="14528"/>
          </a:xfrm>
          <a:custGeom>
            <a:avLst/>
            <a:gdLst>
              <a:gd name="T0" fmla="*/ 0 w 51"/>
              <a:gd name="T1" fmla="*/ 0 h 5"/>
              <a:gd name="T2" fmla="*/ 324 w 51"/>
              <a:gd name="T3" fmla="*/ 0 h 5"/>
              <a:gd name="T4" fmla="*/ 750 w 51"/>
              <a:gd name="T5" fmla="*/ 88 h 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1" h="5">
                <a:moveTo>
                  <a:pt x="0" y="0"/>
                </a:moveTo>
                <a:cubicBezTo>
                  <a:pt x="8" y="2"/>
                  <a:pt x="15" y="0"/>
                  <a:pt x="22" y="0"/>
                </a:cubicBezTo>
                <a:cubicBezTo>
                  <a:pt x="32" y="1"/>
                  <a:pt x="40" y="1"/>
                  <a:pt x="51" y="5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19" name="Freeform 3775">
            <a:extLst>
              <a:ext uri="{FF2B5EF4-FFF2-40B4-BE49-F238E27FC236}">
                <a16:creationId xmlns:a16="http://schemas.microsoft.com/office/drawing/2014/main" id="{25489288-9DED-A718-2461-455E383132C5}"/>
              </a:ext>
            </a:extLst>
          </p:cNvPr>
          <p:cNvSpPr>
            <a:spLocks/>
          </p:cNvSpPr>
          <p:nvPr/>
        </p:nvSpPr>
        <p:spPr bwMode="auto">
          <a:xfrm>
            <a:off x="1492963" y="2566242"/>
            <a:ext cx="153100" cy="43583"/>
          </a:xfrm>
          <a:custGeom>
            <a:avLst/>
            <a:gdLst>
              <a:gd name="T0" fmla="*/ 0 w 56"/>
              <a:gd name="T1" fmla="*/ 195 h 15"/>
              <a:gd name="T2" fmla="*/ 820 w 56"/>
              <a:gd name="T3" fmla="*/ 263 h 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56" h="15">
                <a:moveTo>
                  <a:pt x="0" y="11"/>
                </a:moveTo>
                <a:cubicBezTo>
                  <a:pt x="14" y="7"/>
                  <a:pt x="44" y="0"/>
                  <a:pt x="56" y="15"/>
                </a:cubicBezTo>
              </a:path>
            </a:pathLst>
          </a:custGeom>
          <a:noFill/>
          <a:ln w="15875" cap="rnd">
            <a:solidFill>
              <a:srgbClr val="A6A5A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0" name="Freeform 3776">
            <a:extLst>
              <a:ext uri="{FF2B5EF4-FFF2-40B4-BE49-F238E27FC236}">
                <a16:creationId xmlns:a16="http://schemas.microsoft.com/office/drawing/2014/main" id="{6718788F-EEC9-94BD-BB87-C38711D1A476}"/>
              </a:ext>
            </a:extLst>
          </p:cNvPr>
          <p:cNvSpPr>
            <a:spLocks/>
          </p:cNvSpPr>
          <p:nvPr/>
        </p:nvSpPr>
        <p:spPr bwMode="auto">
          <a:xfrm>
            <a:off x="1517549" y="2638881"/>
            <a:ext cx="52523" cy="49171"/>
          </a:xfrm>
          <a:custGeom>
            <a:avLst/>
            <a:gdLst>
              <a:gd name="T0" fmla="*/ 287 w 19"/>
              <a:gd name="T1" fmla="*/ 155 h 17"/>
              <a:gd name="T2" fmla="*/ 257 w 19"/>
              <a:gd name="T3" fmla="*/ 34 h 17"/>
              <a:gd name="T4" fmla="*/ 195 w 19"/>
              <a:gd name="T5" fmla="*/ 21 h 17"/>
              <a:gd name="T6" fmla="*/ 74 w 19"/>
              <a:gd name="T7" fmla="*/ 0 h 17"/>
              <a:gd name="T8" fmla="*/ 12 w 19"/>
              <a:gd name="T9" fmla="*/ 106 h 17"/>
              <a:gd name="T10" fmla="*/ 134 w 19"/>
              <a:gd name="T11" fmla="*/ 295 h 17"/>
              <a:gd name="T12" fmla="*/ 287 w 19"/>
              <a:gd name="T13" fmla="*/ 155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17">
                <a:moveTo>
                  <a:pt x="19" y="9"/>
                </a:moveTo>
                <a:cubicBezTo>
                  <a:pt x="19" y="6"/>
                  <a:pt x="19" y="4"/>
                  <a:pt x="17" y="2"/>
                </a:cubicBezTo>
                <a:cubicBezTo>
                  <a:pt x="16" y="1"/>
                  <a:pt x="14" y="1"/>
                  <a:pt x="13" y="1"/>
                </a:cubicBezTo>
                <a:cubicBezTo>
                  <a:pt x="10" y="0"/>
                  <a:pt x="7" y="0"/>
                  <a:pt x="5" y="0"/>
                </a:cubicBezTo>
                <a:cubicBezTo>
                  <a:pt x="3" y="2"/>
                  <a:pt x="1" y="4"/>
                  <a:pt x="1" y="6"/>
                </a:cubicBezTo>
                <a:cubicBezTo>
                  <a:pt x="0" y="11"/>
                  <a:pt x="4" y="16"/>
                  <a:pt x="9" y="17"/>
                </a:cubicBezTo>
                <a:cubicBezTo>
                  <a:pt x="14" y="17"/>
                  <a:pt x="18" y="14"/>
                  <a:pt x="19" y="9"/>
                </a:cubicBezTo>
                <a:close/>
              </a:path>
            </a:pathLst>
          </a:custGeom>
          <a:solidFill>
            <a:srgbClr val="AFA5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1" name="Freeform 3777">
            <a:extLst>
              <a:ext uri="{FF2B5EF4-FFF2-40B4-BE49-F238E27FC236}">
                <a16:creationId xmlns:a16="http://schemas.microsoft.com/office/drawing/2014/main" id="{4CA383E8-12F4-0B29-3386-B341B4BB24D3}"/>
              </a:ext>
            </a:extLst>
          </p:cNvPr>
          <p:cNvSpPr>
            <a:spLocks/>
          </p:cNvSpPr>
          <p:nvPr/>
        </p:nvSpPr>
        <p:spPr bwMode="auto">
          <a:xfrm>
            <a:off x="1466143" y="2636646"/>
            <a:ext cx="134102" cy="54758"/>
          </a:xfrm>
          <a:custGeom>
            <a:avLst/>
            <a:gdLst>
              <a:gd name="T0" fmla="*/ 438 w 49"/>
              <a:gd name="T1" fmla="*/ 54 h 19"/>
              <a:gd name="T2" fmla="*/ 91 w 49"/>
              <a:gd name="T3" fmla="*/ 88 h 19"/>
              <a:gd name="T4" fmla="*/ 91 w 49"/>
              <a:gd name="T5" fmla="*/ 186 h 19"/>
              <a:gd name="T6" fmla="*/ 426 w 49"/>
              <a:gd name="T7" fmla="*/ 307 h 19"/>
              <a:gd name="T8" fmla="*/ 720 w 49"/>
              <a:gd name="T9" fmla="*/ 186 h 19"/>
              <a:gd name="T10" fmla="*/ 438 w 49"/>
              <a:gd name="T11" fmla="*/ 54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19">
                <a:moveTo>
                  <a:pt x="30" y="3"/>
                </a:moveTo>
                <a:cubicBezTo>
                  <a:pt x="15" y="0"/>
                  <a:pt x="12" y="4"/>
                  <a:pt x="6" y="5"/>
                </a:cubicBezTo>
                <a:cubicBezTo>
                  <a:pt x="0" y="7"/>
                  <a:pt x="1" y="10"/>
                  <a:pt x="6" y="11"/>
                </a:cubicBezTo>
                <a:cubicBezTo>
                  <a:pt x="10" y="12"/>
                  <a:pt x="20" y="17"/>
                  <a:pt x="29" y="18"/>
                </a:cubicBezTo>
                <a:cubicBezTo>
                  <a:pt x="39" y="19"/>
                  <a:pt x="49" y="11"/>
                  <a:pt x="49" y="11"/>
                </a:cubicBezTo>
                <a:cubicBezTo>
                  <a:pt x="49" y="11"/>
                  <a:pt x="45" y="5"/>
                  <a:pt x="30" y="3"/>
                </a:cubicBezTo>
                <a:close/>
              </a:path>
            </a:pathLst>
          </a:custGeom>
          <a:noFill/>
          <a:ln w="7938" cap="rnd">
            <a:solidFill>
              <a:srgbClr val="58585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2" name="Freeform 3778">
            <a:extLst>
              <a:ext uri="{FF2B5EF4-FFF2-40B4-BE49-F238E27FC236}">
                <a16:creationId xmlns:a16="http://schemas.microsoft.com/office/drawing/2014/main" id="{75C1D4F5-E4A8-7B94-ECB1-F7762B5B1464}"/>
              </a:ext>
            </a:extLst>
          </p:cNvPr>
          <p:cNvSpPr>
            <a:spLocks/>
          </p:cNvSpPr>
          <p:nvPr/>
        </p:nvSpPr>
        <p:spPr bwMode="auto">
          <a:xfrm>
            <a:off x="1539899" y="2656761"/>
            <a:ext cx="13410" cy="14528"/>
          </a:xfrm>
          <a:custGeom>
            <a:avLst/>
            <a:gdLst>
              <a:gd name="T0" fmla="*/ 70 w 5"/>
              <a:gd name="T1" fmla="*/ 55 h 5"/>
              <a:gd name="T2" fmla="*/ 41 w 5"/>
              <a:gd name="T3" fmla="*/ 0 h 5"/>
              <a:gd name="T4" fmla="*/ 0 w 5"/>
              <a:gd name="T5" fmla="*/ 34 h 5"/>
              <a:gd name="T6" fmla="*/ 29 w 5"/>
              <a:gd name="T7" fmla="*/ 88 h 5"/>
              <a:gd name="T8" fmla="*/ 70 w 5"/>
              <a:gd name="T9" fmla="*/ 5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5">
                <a:moveTo>
                  <a:pt x="5" y="3"/>
                </a:moveTo>
                <a:cubicBezTo>
                  <a:pt x="5" y="2"/>
                  <a:pt x="4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4" y="5"/>
                  <a:pt x="5" y="4"/>
                  <a:pt x="5" y="3"/>
                </a:cubicBezTo>
                <a:close/>
              </a:path>
            </a:pathLst>
          </a:custGeom>
          <a:solidFill>
            <a:srgbClr val="58585A"/>
          </a:solidFill>
          <a:ln w="4763" cap="rnd">
            <a:solidFill>
              <a:srgbClr val="58585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3" name="Freeform 3779">
            <a:extLst>
              <a:ext uri="{FF2B5EF4-FFF2-40B4-BE49-F238E27FC236}">
                <a16:creationId xmlns:a16="http://schemas.microsoft.com/office/drawing/2014/main" id="{02722598-7ECC-E93E-F3E5-6D7C7C49FCF4}"/>
              </a:ext>
            </a:extLst>
          </p:cNvPr>
          <p:cNvSpPr>
            <a:spLocks/>
          </p:cNvSpPr>
          <p:nvPr/>
        </p:nvSpPr>
        <p:spPr bwMode="auto">
          <a:xfrm>
            <a:off x="1532076" y="2653409"/>
            <a:ext cx="13410" cy="12293"/>
          </a:xfrm>
          <a:custGeom>
            <a:avLst/>
            <a:gdLst>
              <a:gd name="T0" fmla="*/ 12 w 5"/>
              <a:gd name="T1" fmla="*/ 47 h 4"/>
              <a:gd name="T2" fmla="*/ 41 w 5"/>
              <a:gd name="T3" fmla="*/ 0 h 4"/>
              <a:gd name="T4" fmla="*/ 70 w 5"/>
              <a:gd name="T5" fmla="*/ 47 h 4"/>
              <a:gd name="T6" fmla="*/ 29 w 5"/>
              <a:gd name="T7" fmla="*/ 83 h 4"/>
              <a:gd name="T8" fmla="*/ 12 w 5"/>
              <a:gd name="T9" fmla="*/ 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1" y="2"/>
                </a:moveTo>
                <a:cubicBezTo>
                  <a:pt x="1" y="0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3"/>
                  <a:pt x="4" y="4"/>
                  <a:pt x="2" y="4"/>
                </a:cubicBezTo>
                <a:cubicBezTo>
                  <a:pt x="1" y="4"/>
                  <a:pt x="0" y="3"/>
                  <a:pt x="1" y="2"/>
                </a:cubicBezTo>
                <a:close/>
              </a:path>
            </a:pathLst>
          </a:custGeom>
          <a:solidFill>
            <a:srgbClr val="FFFFFF"/>
          </a:solidFill>
          <a:ln w="4763" cap="rnd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24" name="Freeform 3780">
            <a:extLst>
              <a:ext uri="{FF2B5EF4-FFF2-40B4-BE49-F238E27FC236}">
                <a16:creationId xmlns:a16="http://schemas.microsoft.com/office/drawing/2014/main" id="{4E927747-A94E-2675-D849-D9725145C166}"/>
              </a:ext>
            </a:extLst>
          </p:cNvPr>
          <p:cNvSpPr>
            <a:spLocks/>
          </p:cNvSpPr>
          <p:nvPr/>
        </p:nvSpPr>
        <p:spPr bwMode="auto">
          <a:xfrm>
            <a:off x="2001433" y="5356682"/>
            <a:ext cx="24585" cy="46936"/>
          </a:xfrm>
          <a:custGeom>
            <a:avLst/>
            <a:gdLst>
              <a:gd name="T0" fmla="*/ 132 w 9"/>
              <a:gd name="T1" fmla="*/ 0 h 16"/>
              <a:gd name="T2" fmla="*/ 0 w 9"/>
              <a:gd name="T3" fmla="*/ 289 h 1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" h="16">
                <a:moveTo>
                  <a:pt x="9" y="0"/>
                </a:moveTo>
                <a:cubicBezTo>
                  <a:pt x="7" y="6"/>
                  <a:pt x="3" y="13"/>
                  <a:pt x="0" y="16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5" name="Freeform 3781">
            <a:extLst>
              <a:ext uri="{FF2B5EF4-FFF2-40B4-BE49-F238E27FC236}">
                <a16:creationId xmlns:a16="http://schemas.microsoft.com/office/drawing/2014/main" id="{84BEA656-4208-DE93-C0F8-89F093D2A39A}"/>
              </a:ext>
            </a:extLst>
          </p:cNvPr>
          <p:cNvSpPr>
            <a:spLocks/>
          </p:cNvSpPr>
          <p:nvPr/>
        </p:nvSpPr>
        <p:spPr bwMode="auto">
          <a:xfrm>
            <a:off x="2151181" y="4899618"/>
            <a:ext cx="49171" cy="116222"/>
          </a:xfrm>
          <a:custGeom>
            <a:avLst/>
            <a:gdLst>
              <a:gd name="T0" fmla="*/ 264 w 18"/>
              <a:gd name="T1" fmla="*/ 0 h 40"/>
              <a:gd name="T2" fmla="*/ 59 w 18"/>
              <a:gd name="T3" fmla="*/ 702 h 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8" h="40">
                <a:moveTo>
                  <a:pt x="18" y="0"/>
                </a:moveTo>
                <a:cubicBezTo>
                  <a:pt x="5" y="11"/>
                  <a:pt x="0" y="23"/>
                  <a:pt x="4" y="40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6" name="Freeform 3782">
            <a:extLst>
              <a:ext uri="{FF2B5EF4-FFF2-40B4-BE49-F238E27FC236}">
                <a16:creationId xmlns:a16="http://schemas.microsoft.com/office/drawing/2014/main" id="{313A8B29-5201-4DE1-6626-0E58409EF3EC}"/>
              </a:ext>
            </a:extLst>
          </p:cNvPr>
          <p:cNvSpPr>
            <a:spLocks/>
          </p:cNvSpPr>
          <p:nvPr/>
        </p:nvSpPr>
        <p:spPr bwMode="auto">
          <a:xfrm>
            <a:off x="673824" y="3996664"/>
            <a:ext cx="35761" cy="366546"/>
          </a:xfrm>
          <a:custGeom>
            <a:avLst/>
            <a:gdLst>
              <a:gd name="T0" fmla="*/ 12 w 13"/>
              <a:gd name="T1" fmla="*/ 2223 h 126"/>
              <a:gd name="T2" fmla="*/ 162 w 13"/>
              <a:gd name="T3" fmla="*/ 0 h 12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3" h="126">
                <a:moveTo>
                  <a:pt x="1" y="126"/>
                </a:moveTo>
                <a:cubicBezTo>
                  <a:pt x="13" y="77"/>
                  <a:pt x="0" y="43"/>
                  <a:pt x="11" y="0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7" name="Freeform 3783">
            <a:extLst>
              <a:ext uri="{FF2B5EF4-FFF2-40B4-BE49-F238E27FC236}">
                <a16:creationId xmlns:a16="http://schemas.microsoft.com/office/drawing/2014/main" id="{FE17122D-D7BF-1140-8160-48E80A5465FA}"/>
              </a:ext>
            </a:extLst>
          </p:cNvPr>
          <p:cNvSpPr>
            <a:spLocks/>
          </p:cNvSpPr>
          <p:nvPr/>
        </p:nvSpPr>
        <p:spPr bwMode="auto">
          <a:xfrm>
            <a:off x="635828" y="4363210"/>
            <a:ext cx="41348" cy="166510"/>
          </a:xfrm>
          <a:custGeom>
            <a:avLst/>
            <a:gdLst>
              <a:gd name="T0" fmla="*/ 183 w 15"/>
              <a:gd name="T1" fmla="*/ 965 h 57"/>
              <a:gd name="T2" fmla="*/ 30 w 15"/>
              <a:gd name="T3" fmla="*/ 855 h 57"/>
              <a:gd name="T4" fmla="*/ 224 w 15"/>
              <a:gd name="T5" fmla="*/ 0 h 57"/>
              <a:gd name="T6" fmla="*/ 183 w 15"/>
              <a:gd name="T7" fmla="*/ 965 h 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" h="57">
                <a:moveTo>
                  <a:pt x="12" y="54"/>
                </a:moveTo>
                <a:cubicBezTo>
                  <a:pt x="0" y="57"/>
                  <a:pt x="0" y="54"/>
                  <a:pt x="2" y="48"/>
                </a:cubicBezTo>
                <a:cubicBezTo>
                  <a:pt x="6" y="35"/>
                  <a:pt x="11" y="19"/>
                  <a:pt x="15" y="0"/>
                </a:cubicBezTo>
                <a:cubicBezTo>
                  <a:pt x="13" y="40"/>
                  <a:pt x="12" y="54"/>
                  <a:pt x="12" y="54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8" name="Freeform 3784">
            <a:extLst>
              <a:ext uri="{FF2B5EF4-FFF2-40B4-BE49-F238E27FC236}">
                <a16:creationId xmlns:a16="http://schemas.microsoft.com/office/drawing/2014/main" id="{C95FECE8-244F-A52C-6BF5-1574208DE228}"/>
              </a:ext>
            </a:extLst>
          </p:cNvPr>
          <p:cNvSpPr>
            <a:spLocks/>
          </p:cNvSpPr>
          <p:nvPr/>
        </p:nvSpPr>
        <p:spPr bwMode="auto">
          <a:xfrm>
            <a:off x="229052" y="2994251"/>
            <a:ext cx="895131" cy="2435070"/>
          </a:xfrm>
          <a:custGeom>
            <a:avLst/>
            <a:gdLst>
              <a:gd name="T0" fmla="*/ 4777 w 328"/>
              <a:gd name="T1" fmla="*/ 0 h 836"/>
              <a:gd name="T2" fmla="*/ 4747 w 328"/>
              <a:gd name="T3" fmla="*/ 740 h 836"/>
              <a:gd name="T4" fmla="*/ 4718 w 328"/>
              <a:gd name="T5" fmla="*/ 782 h 836"/>
              <a:gd name="T6" fmla="*/ 4139 w 328"/>
              <a:gd name="T7" fmla="*/ 1488 h 836"/>
              <a:gd name="T8" fmla="*/ 2857 w 328"/>
              <a:gd name="T9" fmla="*/ 2161 h 836"/>
              <a:gd name="T10" fmla="*/ 2100 w 328"/>
              <a:gd name="T11" fmla="*/ 2513 h 836"/>
              <a:gd name="T12" fmla="*/ 786 w 328"/>
              <a:gd name="T13" fmla="*/ 3967 h 836"/>
              <a:gd name="T14" fmla="*/ 554 w 328"/>
              <a:gd name="T15" fmla="*/ 6196 h 836"/>
              <a:gd name="T16" fmla="*/ 190 w 328"/>
              <a:gd name="T17" fmla="*/ 9084 h 836"/>
              <a:gd name="T18" fmla="*/ 252 w 328"/>
              <a:gd name="T19" fmla="*/ 11583 h 836"/>
              <a:gd name="T20" fmla="*/ 745 w 328"/>
              <a:gd name="T21" fmla="*/ 12091 h 836"/>
              <a:gd name="T22" fmla="*/ 2391 w 328"/>
              <a:gd name="T23" fmla="*/ 11773 h 836"/>
              <a:gd name="T24" fmla="*/ 2391 w 328"/>
              <a:gd name="T25" fmla="*/ 11794 h 836"/>
              <a:gd name="T26" fmla="*/ 2374 w 328"/>
              <a:gd name="T27" fmla="*/ 11862 h 836"/>
              <a:gd name="T28" fmla="*/ 2361 w 328"/>
              <a:gd name="T29" fmla="*/ 12289 h 836"/>
              <a:gd name="T30" fmla="*/ 2445 w 328"/>
              <a:gd name="T31" fmla="*/ 14362 h 836"/>
              <a:gd name="T32" fmla="*/ 2344 w 328"/>
              <a:gd name="T33" fmla="*/ 14802 h 8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8" h="836">
                <a:moveTo>
                  <a:pt x="328" y="0"/>
                </a:moveTo>
                <a:cubicBezTo>
                  <a:pt x="327" y="10"/>
                  <a:pt x="326" y="34"/>
                  <a:pt x="326" y="4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18" y="50"/>
                  <a:pt x="301" y="76"/>
                  <a:pt x="284" y="84"/>
                </a:cubicBezTo>
                <a:cubicBezTo>
                  <a:pt x="260" y="96"/>
                  <a:pt x="207" y="117"/>
                  <a:pt x="196" y="122"/>
                </a:cubicBezTo>
                <a:cubicBezTo>
                  <a:pt x="177" y="132"/>
                  <a:pt x="162" y="138"/>
                  <a:pt x="144" y="142"/>
                </a:cubicBezTo>
                <a:cubicBezTo>
                  <a:pt x="126" y="146"/>
                  <a:pt x="91" y="151"/>
                  <a:pt x="54" y="224"/>
                </a:cubicBezTo>
                <a:cubicBezTo>
                  <a:pt x="37" y="258"/>
                  <a:pt x="39" y="308"/>
                  <a:pt x="38" y="350"/>
                </a:cubicBezTo>
                <a:cubicBezTo>
                  <a:pt x="37" y="383"/>
                  <a:pt x="27" y="442"/>
                  <a:pt x="13" y="513"/>
                </a:cubicBezTo>
                <a:cubicBezTo>
                  <a:pt x="0" y="565"/>
                  <a:pt x="16" y="628"/>
                  <a:pt x="17" y="654"/>
                </a:cubicBezTo>
                <a:cubicBezTo>
                  <a:pt x="19" y="679"/>
                  <a:pt x="34" y="677"/>
                  <a:pt x="51" y="683"/>
                </a:cubicBezTo>
                <a:cubicBezTo>
                  <a:pt x="65" y="687"/>
                  <a:pt x="115" y="677"/>
                  <a:pt x="164" y="665"/>
                </a:cubicBezTo>
                <a:cubicBezTo>
                  <a:pt x="164" y="666"/>
                  <a:pt x="164" y="666"/>
                  <a:pt x="164" y="666"/>
                </a:cubicBezTo>
                <a:cubicBezTo>
                  <a:pt x="164" y="667"/>
                  <a:pt x="164" y="669"/>
                  <a:pt x="163" y="670"/>
                </a:cubicBezTo>
                <a:cubicBezTo>
                  <a:pt x="163" y="677"/>
                  <a:pt x="162" y="685"/>
                  <a:pt x="162" y="694"/>
                </a:cubicBezTo>
                <a:cubicBezTo>
                  <a:pt x="158" y="763"/>
                  <a:pt x="168" y="811"/>
                  <a:pt x="168" y="811"/>
                </a:cubicBezTo>
                <a:cubicBezTo>
                  <a:pt x="167" y="813"/>
                  <a:pt x="164" y="823"/>
                  <a:pt x="161" y="836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29" name="Freeform 3785">
            <a:extLst>
              <a:ext uri="{FF2B5EF4-FFF2-40B4-BE49-F238E27FC236}">
                <a16:creationId xmlns:a16="http://schemas.microsoft.com/office/drawing/2014/main" id="{04383459-869E-010E-2734-D0DA2D393E5C}"/>
              </a:ext>
            </a:extLst>
          </p:cNvPr>
          <p:cNvSpPr>
            <a:spLocks/>
          </p:cNvSpPr>
          <p:nvPr/>
        </p:nvSpPr>
        <p:spPr bwMode="auto">
          <a:xfrm>
            <a:off x="1591305" y="3064655"/>
            <a:ext cx="792319" cy="2364666"/>
          </a:xfrm>
          <a:custGeom>
            <a:avLst/>
            <a:gdLst>
              <a:gd name="T0" fmla="*/ 4149 w 290"/>
              <a:gd name="T1" fmla="*/ 14369 h 812"/>
              <a:gd name="T2" fmla="*/ 4225 w 290"/>
              <a:gd name="T3" fmla="*/ 12386 h 812"/>
              <a:gd name="T4" fmla="*/ 4005 w 290"/>
              <a:gd name="T5" fmla="*/ 10635 h 812"/>
              <a:gd name="T6" fmla="*/ 4017 w 290"/>
              <a:gd name="T7" fmla="*/ 7747 h 812"/>
              <a:gd name="T8" fmla="*/ 3963 w 290"/>
              <a:gd name="T9" fmla="*/ 6212 h 812"/>
              <a:gd name="T10" fmla="*/ 3902 w 290"/>
              <a:gd name="T11" fmla="*/ 3911 h 812"/>
              <a:gd name="T12" fmla="*/ 2804 w 290"/>
              <a:gd name="T13" fmla="*/ 2072 h 812"/>
              <a:gd name="T14" fmla="*/ 1961 w 290"/>
              <a:gd name="T15" fmla="*/ 1733 h 812"/>
              <a:gd name="T16" fmla="*/ 658 w 290"/>
              <a:gd name="T17" fmla="*/ 1061 h 812"/>
              <a:gd name="T18" fmla="*/ 59 w 290"/>
              <a:gd name="T19" fmla="*/ 354 h 812"/>
              <a:gd name="T20" fmla="*/ 42 w 290"/>
              <a:gd name="T21" fmla="*/ 318 h 812"/>
              <a:gd name="T22" fmla="*/ 0 w 290"/>
              <a:gd name="T23" fmla="*/ 0 h 8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0" h="812">
                <a:moveTo>
                  <a:pt x="284" y="812"/>
                </a:moveTo>
                <a:cubicBezTo>
                  <a:pt x="285" y="789"/>
                  <a:pt x="290" y="725"/>
                  <a:pt x="289" y="700"/>
                </a:cubicBezTo>
                <a:cubicBezTo>
                  <a:pt x="288" y="670"/>
                  <a:pt x="275" y="636"/>
                  <a:pt x="274" y="601"/>
                </a:cubicBezTo>
                <a:cubicBezTo>
                  <a:pt x="273" y="566"/>
                  <a:pt x="279" y="479"/>
                  <a:pt x="275" y="438"/>
                </a:cubicBezTo>
                <a:cubicBezTo>
                  <a:pt x="271" y="397"/>
                  <a:pt x="268" y="369"/>
                  <a:pt x="271" y="351"/>
                </a:cubicBezTo>
                <a:cubicBezTo>
                  <a:pt x="273" y="304"/>
                  <a:pt x="275" y="258"/>
                  <a:pt x="267" y="221"/>
                </a:cubicBezTo>
                <a:cubicBezTo>
                  <a:pt x="249" y="141"/>
                  <a:pt x="210" y="121"/>
                  <a:pt x="192" y="117"/>
                </a:cubicBezTo>
                <a:cubicBezTo>
                  <a:pt x="174" y="113"/>
                  <a:pt x="150" y="108"/>
                  <a:pt x="134" y="98"/>
                </a:cubicBezTo>
                <a:cubicBezTo>
                  <a:pt x="122" y="92"/>
                  <a:pt x="62" y="69"/>
                  <a:pt x="45" y="60"/>
                </a:cubicBezTo>
                <a:cubicBezTo>
                  <a:pt x="29" y="52"/>
                  <a:pt x="10" y="26"/>
                  <a:pt x="4" y="20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10"/>
                  <a:pt x="1" y="11"/>
                  <a:pt x="0" y="0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0" name="Freeform 3786">
            <a:extLst>
              <a:ext uri="{FF2B5EF4-FFF2-40B4-BE49-F238E27FC236}">
                <a16:creationId xmlns:a16="http://schemas.microsoft.com/office/drawing/2014/main" id="{8F6C42F3-C548-38C9-7B74-71F0BE856DDE}"/>
              </a:ext>
            </a:extLst>
          </p:cNvPr>
          <p:cNvSpPr>
            <a:spLocks/>
          </p:cNvSpPr>
          <p:nvPr/>
        </p:nvSpPr>
        <p:spPr bwMode="auto">
          <a:xfrm>
            <a:off x="2026019" y="5115299"/>
            <a:ext cx="70404" cy="314022"/>
          </a:xfrm>
          <a:custGeom>
            <a:avLst/>
            <a:gdLst>
              <a:gd name="T0" fmla="*/ 111 w 26"/>
              <a:gd name="T1" fmla="*/ 1902 h 108"/>
              <a:gd name="T2" fmla="*/ 0 w 26"/>
              <a:gd name="T3" fmla="*/ 1462 h 108"/>
              <a:gd name="T4" fmla="*/ 111 w 26"/>
              <a:gd name="T5" fmla="*/ 0 h 108"/>
              <a:gd name="T6" fmla="*/ 111 w 26"/>
              <a:gd name="T7" fmla="*/ 0 h 108"/>
              <a:gd name="T8" fmla="*/ 371 w 26"/>
              <a:gd name="T9" fmla="*/ 1902 h 1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08">
                <a:moveTo>
                  <a:pt x="8" y="108"/>
                </a:moveTo>
                <a:cubicBezTo>
                  <a:pt x="4" y="95"/>
                  <a:pt x="2" y="85"/>
                  <a:pt x="0" y="83"/>
                </a:cubicBezTo>
                <a:cubicBezTo>
                  <a:pt x="0" y="83"/>
                  <a:pt x="7" y="5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10" y="33"/>
                  <a:pt x="22" y="89"/>
                  <a:pt x="26" y="108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1" name="Freeform 3787">
            <a:extLst>
              <a:ext uri="{FF2B5EF4-FFF2-40B4-BE49-F238E27FC236}">
                <a16:creationId xmlns:a16="http://schemas.microsoft.com/office/drawing/2014/main" id="{891E421E-0CCA-EF40-4206-0E9CDD64B34F}"/>
              </a:ext>
            </a:extLst>
          </p:cNvPr>
          <p:cNvSpPr>
            <a:spLocks/>
          </p:cNvSpPr>
          <p:nvPr/>
        </p:nvSpPr>
        <p:spPr bwMode="auto">
          <a:xfrm>
            <a:off x="1326453" y="2994251"/>
            <a:ext cx="92754" cy="32408"/>
          </a:xfrm>
          <a:custGeom>
            <a:avLst/>
            <a:gdLst>
              <a:gd name="T0" fmla="*/ 0 w 34"/>
              <a:gd name="T1" fmla="*/ 111 h 11"/>
              <a:gd name="T2" fmla="*/ 496 w 34"/>
              <a:gd name="T3" fmla="*/ 200 h 1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4" h="11">
                <a:moveTo>
                  <a:pt x="0" y="6"/>
                </a:moveTo>
                <a:cubicBezTo>
                  <a:pt x="11" y="0"/>
                  <a:pt x="29" y="3"/>
                  <a:pt x="34" y="11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2" name="Freeform 3788">
            <a:extLst>
              <a:ext uri="{FF2B5EF4-FFF2-40B4-BE49-F238E27FC236}">
                <a16:creationId xmlns:a16="http://schemas.microsoft.com/office/drawing/2014/main" id="{9EAFF74F-3C8C-C673-FFA0-E9022FE83E11}"/>
              </a:ext>
            </a:extLst>
          </p:cNvPr>
          <p:cNvSpPr>
            <a:spLocks/>
          </p:cNvSpPr>
          <p:nvPr/>
        </p:nvSpPr>
        <p:spPr bwMode="auto">
          <a:xfrm>
            <a:off x="1324218" y="5181232"/>
            <a:ext cx="68169" cy="17880"/>
          </a:xfrm>
          <a:custGeom>
            <a:avLst/>
            <a:gdLst>
              <a:gd name="T0" fmla="*/ 0 w 25"/>
              <a:gd name="T1" fmla="*/ 115 h 6"/>
              <a:gd name="T2" fmla="*/ 364 w 25"/>
              <a:gd name="T3" fmla="*/ 115 h 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5" h="6">
                <a:moveTo>
                  <a:pt x="0" y="6"/>
                </a:moveTo>
                <a:cubicBezTo>
                  <a:pt x="6" y="0"/>
                  <a:pt x="19" y="0"/>
                  <a:pt x="25" y="6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3" name="Freeform 3789">
            <a:extLst>
              <a:ext uri="{FF2B5EF4-FFF2-40B4-BE49-F238E27FC236}">
                <a16:creationId xmlns:a16="http://schemas.microsoft.com/office/drawing/2014/main" id="{B9459D24-E970-B664-FE5D-48B4CD22D49C}"/>
              </a:ext>
            </a:extLst>
          </p:cNvPr>
          <p:cNvSpPr>
            <a:spLocks/>
          </p:cNvSpPr>
          <p:nvPr/>
        </p:nvSpPr>
        <p:spPr bwMode="auto">
          <a:xfrm>
            <a:off x="1332041" y="5187937"/>
            <a:ext cx="49171" cy="43583"/>
          </a:xfrm>
          <a:custGeom>
            <a:avLst/>
            <a:gdLst>
              <a:gd name="T0" fmla="*/ 232 w 18"/>
              <a:gd name="T1" fmla="*/ 21 h 15"/>
              <a:gd name="T2" fmla="*/ 264 w 18"/>
              <a:gd name="T3" fmla="*/ 109 h 15"/>
              <a:gd name="T4" fmla="*/ 132 w 18"/>
              <a:gd name="T5" fmla="*/ 263 h 15"/>
              <a:gd name="T6" fmla="*/ 0 w 18"/>
              <a:gd name="T7" fmla="*/ 109 h 15"/>
              <a:gd name="T8" fmla="*/ 42 w 18"/>
              <a:gd name="T9" fmla="*/ 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5">
                <a:moveTo>
                  <a:pt x="16" y="1"/>
                </a:moveTo>
                <a:cubicBezTo>
                  <a:pt x="17" y="2"/>
                  <a:pt x="18" y="4"/>
                  <a:pt x="18" y="6"/>
                </a:cubicBezTo>
                <a:cubicBezTo>
                  <a:pt x="18" y="11"/>
                  <a:pt x="14" y="15"/>
                  <a:pt x="9" y="15"/>
                </a:cubicBezTo>
                <a:cubicBezTo>
                  <a:pt x="4" y="15"/>
                  <a:pt x="0" y="11"/>
                  <a:pt x="0" y="6"/>
                </a:cubicBezTo>
                <a:cubicBezTo>
                  <a:pt x="0" y="4"/>
                  <a:pt x="1" y="2"/>
                  <a:pt x="3" y="0"/>
                </a:cubicBezTo>
              </a:path>
            </a:pathLst>
          </a:custGeom>
          <a:noFill/>
          <a:ln w="7938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4" name="Freeform 3790">
            <a:extLst>
              <a:ext uri="{FF2B5EF4-FFF2-40B4-BE49-F238E27FC236}">
                <a16:creationId xmlns:a16="http://schemas.microsoft.com/office/drawing/2014/main" id="{6B37995B-1073-27B0-61EC-6EEC0324A2B1}"/>
              </a:ext>
            </a:extLst>
          </p:cNvPr>
          <p:cNvSpPr>
            <a:spLocks/>
          </p:cNvSpPr>
          <p:nvPr/>
        </p:nvSpPr>
        <p:spPr bwMode="auto">
          <a:xfrm>
            <a:off x="873859" y="3338447"/>
            <a:ext cx="45818" cy="78226"/>
          </a:xfrm>
          <a:custGeom>
            <a:avLst/>
            <a:gdLst>
              <a:gd name="T0" fmla="*/ 99 w 17"/>
              <a:gd name="T1" fmla="*/ 451 h 27"/>
              <a:gd name="T2" fmla="*/ 227 w 17"/>
              <a:gd name="T3" fmla="*/ 469 h 27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7" h="27">
                <a:moveTo>
                  <a:pt x="7" y="26"/>
                </a:moveTo>
                <a:cubicBezTo>
                  <a:pt x="0" y="9"/>
                  <a:pt x="17" y="0"/>
                  <a:pt x="16" y="27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5" name="Freeform 3791">
            <a:extLst>
              <a:ext uri="{FF2B5EF4-FFF2-40B4-BE49-F238E27FC236}">
                <a16:creationId xmlns:a16="http://schemas.microsoft.com/office/drawing/2014/main" id="{E0142648-B8E0-B653-2A58-F65D4C815D89}"/>
              </a:ext>
            </a:extLst>
          </p:cNvPr>
          <p:cNvSpPr>
            <a:spLocks/>
          </p:cNvSpPr>
          <p:nvPr/>
        </p:nvSpPr>
        <p:spPr bwMode="auto">
          <a:xfrm>
            <a:off x="717407" y="3998899"/>
            <a:ext cx="18998" cy="35761"/>
          </a:xfrm>
          <a:custGeom>
            <a:avLst/>
            <a:gdLst>
              <a:gd name="T0" fmla="*/ 0 w 7"/>
              <a:gd name="T1" fmla="*/ 227 h 12"/>
              <a:gd name="T2" fmla="*/ 100 w 7"/>
              <a:gd name="T3" fmla="*/ 0 h 1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" h="12">
                <a:moveTo>
                  <a:pt x="0" y="12"/>
                </a:moveTo>
                <a:cubicBezTo>
                  <a:pt x="2" y="7"/>
                  <a:pt x="5" y="3"/>
                  <a:pt x="7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6" name="Freeform 3792">
            <a:extLst>
              <a:ext uri="{FF2B5EF4-FFF2-40B4-BE49-F238E27FC236}">
                <a16:creationId xmlns:a16="http://schemas.microsoft.com/office/drawing/2014/main" id="{7B468592-BF9A-0D10-624E-0DDAC393224D}"/>
              </a:ext>
            </a:extLst>
          </p:cNvPr>
          <p:cNvSpPr>
            <a:spLocks/>
          </p:cNvSpPr>
          <p:nvPr/>
        </p:nvSpPr>
        <p:spPr bwMode="auto">
          <a:xfrm>
            <a:off x="1982436" y="4002252"/>
            <a:ext cx="24585" cy="23468"/>
          </a:xfrm>
          <a:custGeom>
            <a:avLst/>
            <a:gdLst>
              <a:gd name="T0" fmla="*/ 132 w 9"/>
              <a:gd name="T1" fmla="*/ 144 h 8"/>
              <a:gd name="T2" fmla="*/ 0 w 9"/>
              <a:gd name="T3" fmla="*/ 0 h 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" h="8">
                <a:moveTo>
                  <a:pt x="9" y="8"/>
                </a:moveTo>
                <a:cubicBezTo>
                  <a:pt x="6" y="6"/>
                  <a:pt x="3" y="3"/>
                  <a:pt x="0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7" name="Freeform 3793">
            <a:extLst>
              <a:ext uri="{FF2B5EF4-FFF2-40B4-BE49-F238E27FC236}">
                <a16:creationId xmlns:a16="http://schemas.microsoft.com/office/drawing/2014/main" id="{A3624D5C-51ED-1576-E1EC-6944CE42B75A}"/>
              </a:ext>
            </a:extLst>
          </p:cNvPr>
          <p:cNvSpPr>
            <a:spLocks/>
          </p:cNvSpPr>
          <p:nvPr/>
        </p:nvSpPr>
        <p:spPr bwMode="auto">
          <a:xfrm>
            <a:off x="2170178" y="4901853"/>
            <a:ext cx="30173" cy="26820"/>
          </a:xfrm>
          <a:custGeom>
            <a:avLst/>
            <a:gdLst>
              <a:gd name="T0" fmla="*/ 162 w 11"/>
              <a:gd name="T1" fmla="*/ 77 h 9"/>
              <a:gd name="T2" fmla="*/ 0 w 11"/>
              <a:gd name="T3" fmla="*/ 77 h 9"/>
              <a:gd name="T4" fmla="*/ 91 w 11"/>
              <a:gd name="T5" fmla="*/ 171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9">
                <a:moveTo>
                  <a:pt x="11" y="4"/>
                </a:moveTo>
                <a:cubicBezTo>
                  <a:pt x="7" y="1"/>
                  <a:pt x="4" y="0"/>
                  <a:pt x="0" y="4"/>
                </a:cubicBezTo>
                <a:cubicBezTo>
                  <a:pt x="2" y="6"/>
                  <a:pt x="4" y="8"/>
                  <a:pt x="6" y="9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8" name="Freeform 3794">
            <a:extLst>
              <a:ext uri="{FF2B5EF4-FFF2-40B4-BE49-F238E27FC236}">
                <a16:creationId xmlns:a16="http://schemas.microsoft.com/office/drawing/2014/main" id="{BA55AF90-A692-D886-691D-6D5A4CFB2B63}"/>
              </a:ext>
            </a:extLst>
          </p:cNvPr>
          <p:cNvSpPr>
            <a:spLocks/>
          </p:cNvSpPr>
          <p:nvPr/>
        </p:nvSpPr>
        <p:spPr bwMode="auto">
          <a:xfrm>
            <a:off x="2129948" y="4972257"/>
            <a:ext cx="40231" cy="29055"/>
          </a:xfrm>
          <a:custGeom>
            <a:avLst/>
            <a:gdLst>
              <a:gd name="T0" fmla="*/ 178 w 15"/>
              <a:gd name="T1" fmla="*/ 177 h 10"/>
              <a:gd name="T2" fmla="*/ 0 w 15"/>
              <a:gd name="T3" fmla="*/ 156 h 10"/>
              <a:gd name="T4" fmla="*/ 206 w 15"/>
              <a:gd name="T5" fmla="*/ 0 h 1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10">
                <a:moveTo>
                  <a:pt x="13" y="10"/>
                </a:moveTo>
                <a:cubicBezTo>
                  <a:pt x="8" y="10"/>
                  <a:pt x="4" y="10"/>
                  <a:pt x="0" y="9"/>
                </a:cubicBezTo>
                <a:cubicBezTo>
                  <a:pt x="3" y="1"/>
                  <a:pt x="14" y="2"/>
                  <a:pt x="15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39" name="Freeform 3795">
            <a:extLst>
              <a:ext uri="{FF2B5EF4-FFF2-40B4-BE49-F238E27FC236}">
                <a16:creationId xmlns:a16="http://schemas.microsoft.com/office/drawing/2014/main" id="{395A0AA1-042C-BC08-9790-0E89568C8820}"/>
              </a:ext>
            </a:extLst>
          </p:cNvPr>
          <p:cNvSpPr>
            <a:spLocks/>
          </p:cNvSpPr>
          <p:nvPr/>
        </p:nvSpPr>
        <p:spPr bwMode="auto">
          <a:xfrm>
            <a:off x="696174" y="5371210"/>
            <a:ext cx="24585" cy="34643"/>
          </a:xfrm>
          <a:custGeom>
            <a:avLst/>
            <a:gdLst>
              <a:gd name="T0" fmla="*/ 0 w 9"/>
              <a:gd name="T1" fmla="*/ 207 h 12"/>
              <a:gd name="T2" fmla="*/ 132 w 9"/>
              <a:gd name="T3" fmla="*/ 0 h 1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" h="12">
                <a:moveTo>
                  <a:pt x="0" y="12"/>
                </a:moveTo>
                <a:cubicBezTo>
                  <a:pt x="2" y="8"/>
                  <a:pt x="5" y="4"/>
                  <a:pt x="9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0" name="Freeform 3796">
            <a:extLst>
              <a:ext uri="{FF2B5EF4-FFF2-40B4-BE49-F238E27FC236}">
                <a16:creationId xmlns:a16="http://schemas.microsoft.com/office/drawing/2014/main" id="{DD86B851-6527-20F9-630C-82ECEFE7999D}"/>
              </a:ext>
            </a:extLst>
          </p:cNvPr>
          <p:cNvSpPr>
            <a:spLocks/>
          </p:cNvSpPr>
          <p:nvPr/>
        </p:nvSpPr>
        <p:spPr bwMode="auto">
          <a:xfrm>
            <a:off x="1993611" y="5371210"/>
            <a:ext cx="32408" cy="32408"/>
          </a:xfrm>
          <a:custGeom>
            <a:avLst/>
            <a:gdLst>
              <a:gd name="T0" fmla="*/ 169 w 12"/>
              <a:gd name="T1" fmla="*/ 200 h 11"/>
              <a:gd name="T2" fmla="*/ 0 w 12"/>
              <a:gd name="T3" fmla="*/ 0 h 1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2" h="11">
                <a:moveTo>
                  <a:pt x="12" y="11"/>
                </a:moveTo>
                <a:cubicBezTo>
                  <a:pt x="6" y="10"/>
                  <a:pt x="3" y="5"/>
                  <a:pt x="0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1" name="Freeform 3797">
            <a:extLst>
              <a:ext uri="{FF2B5EF4-FFF2-40B4-BE49-F238E27FC236}">
                <a16:creationId xmlns:a16="http://schemas.microsoft.com/office/drawing/2014/main" id="{3D041462-1408-AB38-F2D1-42F9BD96CC5D}"/>
              </a:ext>
            </a:extLst>
          </p:cNvPr>
          <p:cNvSpPr>
            <a:spLocks/>
          </p:cNvSpPr>
          <p:nvPr/>
        </p:nvSpPr>
        <p:spPr bwMode="auto">
          <a:xfrm>
            <a:off x="1793575" y="3384265"/>
            <a:ext cx="24585" cy="32408"/>
          </a:xfrm>
          <a:custGeom>
            <a:avLst/>
            <a:gdLst>
              <a:gd name="T0" fmla="*/ 120 w 9"/>
              <a:gd name="T1" fmla="*/ 0 h 11"/>
              <a:gd name="T2" fmla="*/ 120 w 9"/>
              <a:gd name="T3" fmla="*/ 200 h 11"/>
              <a:gd name="T4" fmla="*/ 0 w 9"/>
              <a:gd name="T5" fmla="*/ 21 h 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1">
                <a:moveTo>
                  <a:pt x="8" y="0"/>
                </a:moveTo>
                <a:cubicBezTo>
                  <a:pt x="9" y="3"/>
                  <a:pt x="8" y="8"/>
                  <a:pt x="8" y="11"/>
                </a:cubicBezTo>
                <a:cubicBezTo>
                  <a:pt x="2" y="10"/>
                  <a:pt x="0" y="5"/>
                  <a:pt x="0" y="1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2" name="Freeform 3798">
            <a:extLst>
              <a:ext uri="{FF2B5EF4-FFF2-40B4-BE49-F238E27FC236}">
                <a16:creationId xmlns:a16="http://schemas.microsoft.com/office/drawing/2014/main" id="{13FBEA94-F0B1-57E4-7840-6026382EA24C}"/>
              </a:ext>
            </a:extLst>
          </p:cNvPr>
          <p:cNvSpPr>
            <a:spLocks/>
          </p:cNvSpPr>
          <p:nvPr/>
        </p:nvSpPr>
        <p:spPr bwMode="auto">
          <a:xfrm>
            <a:off x="1681824" y="3393205"/>
            <a:ext cx="196683" cy="37996"/>
          </a:xfrm>
          <a:custGeom>
            <a:avLst/>
            <a:gdLst>
              <a:gd name="T0" fmla="*/ 0 w 72"/>
              <a:gd name="T1" fmla="*/ 233 h 13"/>
              <a:gd name="T2" fmla="*/ 1051 w 72"/>
              <a:gd name="T3" fmla="*/ 89 h 13"/>
              <a:gd name="T4" fmla="*/ 538 w 72"/>
              <a:gd name="T5" fmla="*/ 123 h 13"/>
              <a:gd name="T6" fmla="*/ 264 w 72"/>
              <a:gd name="T7" fmla="*/ 165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2" h="13">
                <a:moveTo>
                  <a:pt x="0" y="13"/>
                </a:moveTo>
                <a:cubicBezTo>
                  <a:pt x="21" y="2"/>
                  <a:pt x="50" y="0"/>
                  <a:pt x="72" y="5"/>
                </a:cubicBezTo>
                <a:cubicBezTo>
                  <a:pt x="62" y="4"/>
                  <a:pt x="47" y="6"/>
                  <a:pt x="37" y="7"/>
                </a:cubicBezTo>
                <a:cubicBezTo>
                  <a:pt x="31" y="8"/>
                  <a:pt x="24" y="8"/>
                  <a:pt x="18" y="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3" name="Freeform 3799">
            <a:extLst>
              <a:ext uri="{FF2B5EF4-FFF2-40B4-BE49-F238E27FC236}">
                <a16:creationId xmlns:a16="http://schemas.microsoft.com/office/drawing/2014/main" id="{FE276F82-E60B-9E12-9152-6168B97EA52C}"/>
              </a:ext>
            </a:extLst>
          </p:cNvPr>
          <p:cNvSpPr>
            <a:spLocks/>
          </p:cNvSpPr>
          <p:nvPr/>
        </p:nvSpPr>
        <p:spPr bwMode="auto">
          <a:xfrm>
            <a:off x="1070542" y="3253515"/>
            <a:ext cx="32408" cy="49171"/>
          </a:xfrm>
          <a:custGeom>
            <a:avLst/>
            <a:gdLst>
              <a:gd name="T0" fmla="*/ 0 w 12"/>
              <a:gd name="T1" fmla="*/ 173 h 17"/>
              <a:gd name="T2" fmla="*/ 12 w 12"/>
              <a:gd name="T3" fmla="*/ 21 h 17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2" h="17">
                <a:moveTo>
                  <a:pt x="0" y="10"/>
                </a:moveTo>
                <a:cubicBezTo>
                  <a:pt x="12" y="17"/>
                  <a:pt x="10" y="0"/>
                  <a:pt x="1" y="1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4" name="Freeform 3800">
            <a:extLst>
              <a:ext uri="{FF2B5EF4-FFF2-40B4-BE49-F238E27FC236}">
                <a16:creationId xmlns:a16="http://schemas.microsoft.com/office/drawing/2014/main" id="{7F220AE2-EB01-B501-D865-FC37A3570E5B}"/>
              </a:ext>
            </a:extLst>
          </p:cNvPr>
          <p:cNvSpPr>
            <a:spLocks/>
          </p:cNvSpPr>
          <p:nvPr/>
        </p:nvSpPr>
        <p:spPr bwMode="auto">
          <a:xfrm>
            <a:off x="1212467" y="3195404"/>
            <a:ext cx="34643" cy="40231"/>
          </a:xfrm>
          <a:custGeom>
            <a:avLst/>
            <a:gdLst>
              <a:gd name="T0" fmla="*/ 136 w 13"/>
              <a:gd name="T1" fmla="*/ 0 h 14"/>
              <a:gd name="T2" fmla="*/ 176 w 13"/>
              <a:gd name="T3" fmla="*/ 152 h 1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3" h="14">
                <a:moveTo>
                  <a:pt x="10" y="0"/>
                </a:moveTo>
                <a:cubicBezTo>
                  <a:pt x="0" y="0"/>
                  <a:pt x="2" y="14"/>
                  <a:pt x="13" y="9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5" name="Freeform 3801">
            <a:extLst>
              <a:ext uri="{FF2B5EF4-FFF2-40B4-BE49-F238E27FC236}">
                <a16:creationId xmlns:a16="http://schemas.microsoft.com/office/drawing/2014/main" id="{63AB6235-E853-25D8-E93B-B81E8A25BA19}"/>
              </a:ext>
            </a:extLst>
          </p:cNvPr>
          <p:cNvSpPr>
            <a:spLocks/>
          </p:cNvSpPr>
          <p:nvPr/>
        </p:nvSpPr>
        <p:spPr bwMode="auto">
          <a:xfrm>
            <a:off x="1454968" y="3215520"/>
            <a:ext cx="56993" cy="75991"/>
          </a:xfrm>
          <a:custGeom>
            <a:avLst/>
            <a:gdLst>
              <a:gd name="T0" fmla="*/ 112 w 21"/>
              <a:gd name="T1" fmla="*/ 0 h 26"/>
              <a:gd name="T2" fmla="*/ 70 w 21"/>
              <a:gd name="T3" fmla="*/ 212 h 26"/>
              <a:gd name="T4" fmla="*/ 0 w 21"/>
              <a:gd name="T5" fmla="*/ 432 h 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" h="26">
                <a:moveTo>
                  <a:pt x="8" y="0"/>
                </a:moveTo>
                <a:cubicBezTo>
                  <a:pt x="15" y="5"/>
                  <a:pt x="15" y="17"/>
                  <a:pt x="5" y="12"/>
                </a:cubicBezTo>
                <a:cubicBezTo>
                  <a:pt x="21" y="15"/>
                  <a:pt x="7" y="26"/>
                  <a:pt x="0" y="24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6" name="Freeform 3802">
            <a:extLst>
              <a:ext uri="{FF2B5EF4-FFF2-40B4-BE49-F238E27FC236}">
                <a16:creationId xmlns:a16="http://schemas.microsoft.com/office/drawing/2014/main" id="{AB6B1B28-ADD3-216F-5998-586971D59A2E}"/>
              </a:ext>
            </a:extLst>
          </p:cNvPr>
          <p:cNvSpPr>
            <a:spLocks/>
          </p:cNvSpPr>
          <p:nvPr/>
        </p:nvSpPr>
        <p:spPr bwMode="auto">
          <a:xfrm>
            <a:off x="1600245" y="3273631"/>
            <a:ext cx="49171" cy="46936"/>
          </a:xfrm>
          <a:custGeom>
            <a:avLst/>
            <a:gdLst>
              <a:gd name="T0" fmla="*/ 264 w 18"/>
              <a:gd name="T1" fmla="*/ 55 h 16"/>
              <a:gd name="T2" fmla="*/ 220 w 18"/>
              <a:gd name="T3" fmla="*/ 0 h 1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8" h="16">
                <a:moveTo>
                  <a:pt x="18" y="3"/>
                </a:moveTo>
                <a:cubicBezTo>
                  <a:pt x="12" y="16"/>
                  <a:pt x="0" y="4"/>
                  <a:pt x="15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7" name="Freeform 3803">
            <a:extLst>
              <a:ext uri="{FF2B5EF4-FFF2-40B4-BE49-F238E27FC236}">
                <a16:creationId xmlns:a16="http://schemas.microsoft.com/office/drawing/2014/main" id="{901C67B7-5623-40FC-6383-FAC7DEC1BA8B}"/>
              </a:ext>
            </a:extLst>
          </p:cNvPr>
          <p:cNvSpPr>
            <a:spLocks/>
          </p:cNvSpPr>
          <p:nvPr/>
        </p:nvSpPr>
        <p:spPr bwMode="auto">
          <a:xfrm>
            <a:off x="1433735" y="3326154"/>
            <a:ext cx="40231" cy="8940"/>
          </a:xfrm>
          <a:custGeom>
            <a:avLst/>
            <a:gdLst>
              <a:gd name="T0" fmla="*/ 0 w 15"/>
              <a:gd name="T1" fmla="*/ 0 h 3"/>
              <a:gd name="T2" fmla="*/ 206 w 15"/>
              <a:gd name="T3" fmla="*/ 56 h 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5" h="3">
                <a:moveTo>
                  <a:pt x="0" y="0"/>
                </a:moveTo>
                <a:cubicBezTo>
                  <a:pt x="5" y="0"/>
                  <a:pt x="11" y="1"/>
                  <a:pt x="15" y="3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8" name="Freeform 3804">
            <a:extLst>
              <a:ext uri="{FF2B5EF4-FFF2-40B4-BE49-F238E27FC236}">
                <a16:creationId xmlns:a16="http://schemas.microsoft.com/office/drawing/2014/main" id="{B699BEF7-5996-E8AF-E986-2DFE92DC05CE}"/>
              </a:ext>
            </a:extLst>
          </p:cNvPr>
          <p:cNvSpPr>
            <a:spLocks/>
          </p:cNvSpPr>
          <p:nvPr/>
        </p:nvSpPr>
        <p:spPr bwMode="auto">
          <a:xfrm>
            <a:off x="1267225" y="3427848"/>
            <a:ext cx="4470" cy="37996"/>
          </a:xfrm>
          <a:custGeom>
            <a:avLst/>
            <a:gdLst>
              <a:gd name="T0" fmla="*/ 16 w 2"/>
              <a:gd name="T1" fmla="*/ 0 h 13"/>
              <a:gd name="T2" fmla="*/ 0 w 2"/>
              <a:gd name="T3" fmla="*/ 233 h 1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" h="13">
                <a:moveTo>
                  <a:pt x="2" y="0"/>
                </a:moveTo>
                <a:cubicBezTo>
                  <a:pt x="0" y="4"/>
                  <a:pt x="0" y="8"/>
                  <a:pt x="0" y="13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49" name="Freeform 3805">
            <a:extLst>
              <a:ext uri="{FF2B5EF4-FFF2-40B4-BE49-F238E27FC236}">
                <a16:creationId xmlns:a16="http://schemas.microsoft.com/office/drawing/2014/main" id="{8DF8570F-AEBA-3BEC-3AAC-47F4B6E49DF6}"/>
              </a:ext>
            </a:extLst>
          </p:cNvPr>
          <p:cNvSpPr>
            <a:spLocks/>
          </p:cNvSpPr>
          <p:nvPr/>
        </p:nvSpPr>
        <p:spPr bwMode="auto">
          <a:xfrm>
            <a:off x="1454968" y="3422260"/>
            <a:ext cx="30173" cy="35761"/>
          </a:xfrm>
          <a:custGeom>
            <a:avLst/>
            <a:gdLst>
              <a:gd name="T0" fmla="*/ 0 w 11"/>
              <a:gd name="T1" fmla="*/ 0 h 12"/>
              <a:gd name="T2" fmla="*/ 103 w 11"/>
              <a:gd name="T3" fmla="*/ 227 h 12"/>
              <a:gd name="T4" fmla="*/ 133 w 11"/>
              <a:gd name="T5" fmla="*/ 35 h 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2">
                <a:moveTo>
                  <a:pt x="0" y="0"/>
                </a:moveTo>
                <a:cubicBezTo>
                  <a:pt x="3" y="4"/>
                  <a:pt x="5" y="10"/>
                  <a:pt x="7" y="12"/>
                </a:cubicBezTo>
                <a:cubicBezTo>
                  <a:pt x="10" y="9"/>
                  <a:pt x="11" y="6"/>
                  <a:pt x="9" y="2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50" name="Freeform 3806">
            <a:extLst>
              <a:ext uri="{FF2B5EF4-FFF2-40B4-BE49-F238E27FC236}">
                <a16:creationId xmlns:a16="http://schemas.microsoft.com/office/drawing/2014/main" id="{0F8B9778-DF1E-D1AC-FC0F-A24B5B04E537}"/>
              </a:ext>
            </a:extLst>
          </p:cNvPr>
          <p:cNvSpPr>
            <a:spLocks/>
          </p:cNvSpPr>
          <p:nvPr/>
        </p:nvSpPr>
        <p:spPr bwMode="auto">
          <a:xfrm>
            <a:off x="1392387" y="3480371"/>
            <a:ext cx="18998" cy="17880"/>
          </a:xfrm>
          <a:custGeom>
            <a:avLst/>
            <a:gdLst>
              <a:gd name="T0" fmla="*/ 0 w 7"/>
              <a:gd name="T1" fmla="*/ 0 h 6"/>
              <a:gd name="T2" fmla="*/ 100 w 7"/>
              <a:gd name="T3" fmla="*/ 115 h 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" h="6">
                <a:moveTo>
                  <a:pt x="0" y="0"/>
                </a:moveTo>
                <a:cubicBezTo>
                  <a:pt x="3" y="1"/>
                  <a:pt x="5" y="3"/>
                  <a:pt x="7" y="6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51" name="Freeform 3807">
            <a:extLst>
              <a:ext uri="{FF2B5EF4-FFF2-40B4-BE49-F238E27FC236}">
                <a16:creationId xmlns:a16="http://schemas.microsoft.com/office/drawing/2014/main" id="{4D9ABB1B-E483-5FE7-7661-ECC05A474A58}"/>
              </a:ext>
            </a:extLst>
          </p:cNvPr>
          <p:cNvSpPr>
            <a:spLocks/>
          </p:cNvSpPr>
          <p:nvPr/>
        </p:nvSpPr>
        <p:spPr bwMode="auto">
          <a:xfrm>
            <a:off x="1231464" y="2825506"/>
            <a:ext cx="30173" cy="23468"/>
          </a:xfrm>
          <a:custGeom>
            <a:avLst/>
            <a:gdLst>
              <a:gd name="T0" fmla="*/ 150 w 11"/>
              <a:gd name="T1" fmla="*/ 144 h 8"/>
              <a:gd name="T2" fmla="*/ 0 w 11"/>
              <a:gd name="T3" fmla="*/ 55 h 8"/>
              <a:gd name="T4" fmla="*/ 162 w 11"/>
              <a:gd name="T5" fmla="*/ 55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8">
                <a:moveTo>
                  <a:pt x="10" y="8"/>
                </a:moveTo>
                <a:cubicBezTo>
                  <a:pt x="6" y="8"/>
                  <a:pt x="2" y="6"/>
                  <a:pt x="0" y="3"/>
                </a:cubicBezTo>
                <a:cubicBezTo>
                  <a:pt x="3" y="0"/>
                  <a:pt x="8" y="0"/>
                  <a:pt x="11" y="3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52" name="Freeform 3808">
            <a:extLst>
              <a:ext uri="{FF2B5EF4-FFF2-40B4-BE49-F238E27FC236}">
                <a16:creationId xmlns:a16="http://schemas.microsoft.com/office/drawing/2014/main" id="{9CF0ADB7-DAF1-C767-8ECB-86DDE0643A7D}"/>
              </a:ext>
            </a:extLst>
          </p:cNvPr>
          <p:cNvSpPr>
            <a:spLocks/>
          </p:cNvSpPr>
          <p:nvPr/>
        </p:nvSpPr>
        <p:spPr bwMode="auto">
          <a:xfrm>
            <a:off x="1496316" y="2834446"/>
            <a:ext cx="43583" cy="43583"/>
          </a:xfrm>
          <a:custGeom>
            <a:avLst/>
            <a:gdLst>
              <a:gd name="T0" fmla="*/ 29 w 16"/>
              <a:gd name="T1" fmla="*/ 263 h 15"/>
              <a:gd name="T2" fmla="*/ 0 w 16"/>
              <a:gd name="T3" fmla="*/ 156 h 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" h="15">
                <a:moveTo>
                  <a:pt x="2" y="15"/>
                </a:moveTo>
                <a:cubicBezTo>
                  <a:pt x="16" y="15"/>
                  <a:pt x="11" y="0"/>
                  <a:pt x="0" y="9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53" name="Freeform 3809">
            <a:extLst>
              <a:ext uri="{FF2B5EF4-FFF2-40B4-BE49-F238E27FC236}">
                <a16:creationId xmlns:a16="http://schemas.microsoft.com/office/drawing/2014/main" id="{0823B3FC-3EDA-CF47-2CE8-3CEB4D31DB75}"/>
              </a:ext>
            </a:extLst>
          </p:cNvPr>
          <p:cNvSpPr>
            <a:spLocks/>
          </p:cNvSpPr>
          <p:nvPr/>
        </p:nvSpPr>
        <p:spPr bwMode="auto">
          <a:xfrm>
            <a:off x="1233699" y="2983076"/>
            <a:ext cx="33525" cy="23468"/>
          </a:xfrm>
          <a:custGeom>
            <a:avLst/>
            <a:gdLst>
              <a:gd name="T0" fmla="*/ 188 w 12"/>
              <a:gd name="T1" fmla="*/ 110 h 8"/>
              <a:gd name="T2" fmla="*/ 20 w 12"/>
              <a:gd name="T3" fmla="*/ 144 h 8"/>
              <a:gd name="T4" fmla="*/ 0 w 12"/>
              <a:gd name="T5" fmla="*/ 55 h 8"/>
              <a:gd name="T6" fmla="*/ 188 w 12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" h="8">
                <a:moveTo>
                  <a:pt x="12" y="6"/>
                </a:moveTo>
                <a:cubicBezTo>
                  <a:pt x="9" y="8"/>
                  <a:pt x="5" y="8"/>
                  <a:pt x="1" y="8"/>
                </a:cubicBezTo>
                <a:cubicBezTo>
                  <a:pt x="1" y="6"/>
                  <a:pt x="0" y="4"/>
                  <a:pt x="0" y="3"/>
                </a:cubicBezTo>
                <a:cubicBezTo>
                  <a:pt x="4" y="2"/>
                  <a:pt x="8" y="0"/>
                  <a:pt x="12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54" name="Freeform 3810">
            <a:extLst>
              <a:ext uri="{FF2B5EF4-FFF2-40B4-BE49-F238E27FC236}">
                <a16:creationId xmlns:a16="http://schemas.microsoft.com/office/drawing/2014/main" id="{9731D6D4-386B-212A-C2BA-63F24FD20C60}"/>
              </a:ext>
            </a:extLst>
          </p:cNvPr>
          <p:cNvSpPr>
            <a:spLocks/>
          </p:cNvSpPr>
          <p:nvPr/>
        </p:nvSpPr>
        <p:spPr bwMode="auto">
          <a:xfrm>
            <a:off x="1337628" y="2992016"/>
            <a:ext cx="46936" cy="49171"/>
          </a:xfrm>
          <a:custGeom>
            <a:avLst/>
            <a:gdLst>
              <a:gd name="T0" fmla="*/ 0 w 17"/>
              <a:gd name="T1" fmla="*/ 54 h 17"/>
              <a:gd name="T2" fmla="*/ 153 w 17"/>
              <a:gd name="T3" fmla="*/ 0 h 17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7" h="17">
                <a:moveTo>
                  <a:pt x="0" y="3"/>
                </a:moveTo>
                <a:cubicBezTo>
                  <a:pt x="1" y="17"/>
                  <a:pt x="17" y="10"/>
                  <a:pt x="10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55" name="Freeform 3811">
            <a:extLst>
              <a:ext uri="{FF2B5EF4-FFF2-40B4-BE49-F238E27FC236}">
                <a16:creationId xmlns:a16="http://schemas.microsoft.com/office/drawing/2014/main" id="{4454070C-D548-C406-18F1-0E1F8DC09B71}"/>
              </a:ext>
            </a:extLst>
          </p:cNvPr>
          <p:cNvSpPr>
            <a:spLocks/>
          </p:cNvSpPr>
          <p:nvPr/>
        </p:nvSpPr>
        <p:spPr bwMode="auto">
          <a:xfrm>
            <a:off x="1471730" y="2939493"/>
            <a:ext cx="49171" cy="60346"/>
          </a:xfrm>
          <a:custGeom>
            <a:avLst/>
            <a:gdLst>
              <a:gd name="T0" fmla="*/ 0 w 18"/>
              <a:gd name="T1" fmla="*/ 118 h 21"/>
              <a:gd name="T2" fmla="*/ 12 w 18"/>
              <a:gd name="T3" fmla="*/ 291 h 2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8" h="21">
                <a:moveTo>
                  <a:pt x="0" y="7"/>
                </a:moveTo>
                <a:cubicBezTo>
                  <a:pt x="13" y="0"/>
                  <a:pt x="18" y="21"/>
                  <a:pt x="1" y="17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56" name="Freeform 3812">
            <a:extLst>
              <a:ext uri="{FF2B5EF4-FFF2-40B4-BE49-F238E27FC236}">
                <a16:creationId xmlns:a16="http://schemas.microsoft.com/office/drawing/2014/main" id="{A2126EDC-E60B-405B-0434-FF923F59EFB9}"/>
              </a:ext>
            </a:extLst>
          </p:cNvPr>
          <p:cNvSpPr>
            <a:spLocks/>
          </p:cNvSpPr>
          <p:nvPr/>
        </p:nvSpPr>
        <p:spPr bwMode="auto">
          <a:xfrm>
            <a:off x="1072777" y="2793098"/>
            <a:ext cx="30173" cy="3353"/>
          </a:xfrm>
          <a:custGeom>
            <a:avLst/>
            <a:gdLst>
              <a:gd name="T0" fmla="*/ 0 w 11"/>
              <a:gd name="T1" fmla="*/ 27 h 1"/>
              <a:gd name="T2" fmla="*/ 162 w 11"/>
              <a:gd name="T3" fmla="*/ 0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1" h="1">
                <a:moveTo>
                  <a:pt x="0" y="1"/>
                </a:moveTo>
                <a:cubicBezTo>
                  <a:pt x="4" y="1"/>
                  <a:pt x="8" y="1"/>
                  <a:pt x="11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57" name="Freeform 3813">
            <a:extLst>
              <a:ext uri="{FF2B5EF4-FFF2-40B4-BE49-F238E27FC236}">
                <a16:creationId xmlns:a16="http://schemas.microsoft.com/office/drawing/2014/main" id="{71F31768-9B34-B2E3-C3CA-466788B580EC}"/>
              </a:ext>
            </a:extLst>
          </p:cNvPr>
          <p:cNvSpPr>
            <a:spLocks/>
          </p:cNvSpPr>
          <p:nvPr/>
        </p:nvSpPr>
        <p:spPr bwMode="auto">
          <a:xfrm>
            <a:off x="1670648" y="2834446"/>
            <a:ext cx="16763" cy="1118"/>
          </a:xfrm>
          <a:custGeom>
            <a:avLst/>
            <a:gdLst>
              <a:gd name="T0" fmla="*/ 95 w 6"/>
              <a:gd name="T1" fmla="*/ 0 h 1"/>
              <a:gd name="T2" fmla="*/ 0 w 6"/>
              <a:gd name="T3" fmla="*/ 0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" h="1">
                <a:moveTo>
                  <a:pt x="6" y="0"/>
                </a:moveTo>
                <a:cubicBezTo>
                  <a:pt x="4" y="0"/>
                  <a:pt x="2" y="0"/>
                  <a:pt x="0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58" name="Freeform 3814">
            <a:extLst>
              <a:ext uri="{FF2B5EF4-FFF2-40B4-BE49-F238E27FC236}">
                <a16:creationId xmlns:a16="http://schemas.microsoft.com/office/drawing/2014/main" id="{0E7783FE-2F50-B65A-DFD4-3D783A5206CB}"/>
              </a:ext>
            </a:extLst>
          </p:cNvPr>
          <p:cNvSpPr>
            <a:spLocks/>
          </p:cNvSpPr>
          <p:nvPr/>
        </p:nvSpPr>
        <p:spPr bwMode="auto">
          <a:xfrm>
            <a:off x="1340981" y="4686172"/>
            <a:ext cx="53641" cy="88284"/>
          </a:xfrm>
          <a:custGeom>
            <a:avLst/>
            <a:gdLst>
              <a:gd name="T0" fmla="*/ 12 w 20"/>
              <a:gd name="T1" fmla="*/ 458 h 30"/>
              <a:gd name="T2" fmla="*/ 0 w 20"/>
              <a:gd name="T3" fmla="*/ 313 h 30"/>
              <a:gd name="T4" fmla="*/ 247 w 20"/>
              <a:gd name="T5" fmla="*/ 124 h 30"/>
              <a:gd name="T6" fmla="*/ 41 w 20"/>
              <a:gd name="T7" fmla="*/ 90 h 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" h="30">
                <a:moveTo>
                  <a:pt x="1" y="25"/>
                </a:moveTo>
                <a:cubicBezTo>
                  <a:pt x="18" y="30"/>
                  <a:pt x="20" y="13"/>
                  <a:pt x="0" y="17"/>
                </a:cubicBezTo>
                <a:cubicBezTo>
                  <a:pt x="2" y="11"/>
                  <a:pt x="17" y="11"/>
                  <a:pt x="18" y="7"/>
                </a:cubicBezTo>
                <a:cubicBezTo>
                  <a:pt x="20" y="0"/>
                  <a:pt x="6" y="2"/>
                  <a:pt x="3" y="5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49" name="Flèche : droite 9348">
            <a:extLst>
              <a:ext uri="{FF2B5EF4-FFF2-40B4-BE49-F238E27FC236}">
                <a16:creationId xmlns:a16="http://schemas.microsoft.com/office/drawing/2014/main" id="{C7F19D64-B122-AE53-6887-DAB9716B1364}"/>
              </a:ext>
            </a:extLst>
          </p:cNvPr>
          <p:cNvSpPr/>
          <p:nvPr/>
        </p:nvSpPr>
        <p:spPr>
          <a:xfrm>
            <a:off x="1624069" y="3707776"/>
            <a:ext cx="793437" cy="437518"/>
          </a:xfrm>
          <a:prstGeom prst="rightArrow">
            <a:avLst/>
          </a:prstGeom>
          <a:noFill/>
          <a:ln>
            <a:solidFill>
              <a:srgbClr val="172C5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959" name="Freeform 3815">
            <a:extLst>
              <a:ext uri="{FF2B5EF4-FFF2-40B4-BE49-F238E27FC236}">
                <a16:creationId xmlns:a16="http://schemas.microsoft.com/office/drawing/2014/main" id="{AD9DC562-25D3-12AC-A599-2333DDEFD522}"/>
              </a:ext>
            </a:extLst>
          </p:cNvPr>
          <p:cNvSpPr>
            <a:spLocks/>
          </p:cNvSpPr>
          <p:nvPr/>
        </p:nvSpPr>
        <p:spPr bwMode="auto">
          <a:xfrm>
            <a:off x="1335393" y="2365089"/>
            <a:ext cx="100576" cy="55876"/>
          </a:xfrm>
          <a:custGeom>
            <a:avLst/>
            <a:gdLst>
              <a:gd name="T0" fmla="*/ 0 w 37"/>
              <a:gd name="T1" fmla="*/ 311 h 19"/>
              <a:gd name="T2" fmla="*/ 58 w 37"/>
              <a:gd name="T3" fmla="*/ 34 h 19"/>
              <a:gd name="T4" fmla="*/ 131 w 37"/>
              <a:gd name="T5" fmla="*/ 234 h 19"/>
              <a:gd name="T6" fmla="*/ 243 w 37"/>
              <a:gd name="T7" fmla="*/ 0 h 19"/>
              <a:gd name="T8" fmla="*/ 533 w 37"/>
              <a:gd name="T9" fmla="*/ 76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9">
                <a:moveTo>
                  <a:pt x="0" y="17"/>
                </a:moveTo>
                <a:cubicBezTo>
                  <a:pt x="0" y="12"/>
                  <a:pt x="1" y="6"/>
                  <a:pt x="4" y="2"/>
                </a:cubicBezTo>
                <a:cubicBezTo>
                  <a:pt x="7" y="4"/>
                  <a:pt x="8" y="9"/>
                  <a:pt x="9" y="13"/>
                </a:cubicBezTo>
                <a:cubicBezTo>
                  <a:pt x="13" y="11"/>
                  <a:pt x="15" y="5"/>
                  <a:pt x="17" y="0"/>
                </a:cubicBezTo>
                <a:cubicBezTo>
                  <a:pt x="18" y="19"/>
                  <a:pt x="30" y="18"/>
                  <a:pt x="37" y="4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0" name="Freeform 3816">
            <a:extLst>
              <a:ext uri="{FF2B5EF4-FFF2-40B4-BE49-F238E27FC236}">
                <a16:creationId xmlns:a16="http://schemas.microsoft.com/office/drawing/2014/main" id="{DEB5A9D0-5450-52AF-899A-5A0D2B963F61}"/>
              </a:ext>
            </a:extLst>
          </p:cNvPr>
          <p:cNvSpPr>
            <a:spLocks/>
          </p:cNvSpPr>
          <p:nvPr/>
        </p:nvSpPr>
        <p:spPr bwMode="auto">
          <a:xfrm>
            <a:off x="1482906" y="2429905"/>
            <a:ext cx="29055" cy="40231"/>
          </a:xfrm>
          <a:custGeom>
            <a:avLst/>
            <a:gdLst>
              <a:gd name="T0" fmla="*/ 135 w 11"/>
              <a:gd name="T1" fmla="*/ 0 h 14"/>
              <a:gd name="T2" fmla="*/ 144 w 11"/>
              <a:gd name="T3" fmla="*/ 206 h 14"/>
              <a:gd name="T4" fmla="*/ 0 w 11"/>
              <a:gd name="T5" fmla="*/ 33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4">
                <a:moveTo>
                  <a:pt x="10" y="0"/>
                </a:moveTo>
                <a:cubicBezTo>
                  <a:pt x="9" y="4"/>
                  <a:pt x="10" y="9"/>
                  <a:pt x="11" y="12"/>
                </a:cubicBezTo>
                <a:cubicBezTo>
                  <a:pt x="5" y="14"/>
                  <a:pt x="0" y="8"/>
                  <a:pt x="0" y="2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1" name="Freeform 3817">
            <a:extLst>
              <a:ext uri="{FF2B5EF4-FFF2-40B4-BE49-F238E27FC236}">
                <a16:creationId xmlns:a16="http://schemas.microsoft.com/office/drawing/2014/main" id="{53B393BC-4C5E-8256-3813-44C9F646137C}"/>
              </a:ext>
            </a:extLst>
          </p:cNvPr>
          <p:cNvSpPr>
            <a:spLocks/>
          </p:cNvSpPr>
          <p:nvPr/>
        </p:nvSpPr>
        <p:spPr bwMode="auto">
          <a:xfrm>
            <a:off x="1291810" y="2414260"/>
            <a:ext cx="45818" cy="50288"/>
          </a:xfrm>
          <a:custGeom>
            <a:avLst/>
            <a:gdLst>
              <a:gd name="T0" fmla="*/ 0 w 17"/>
              <a:gd name="T1" fmla="*/ 148 h 17"/>
              <a:gd name="T2" fmla="*/ 58 w 17"/>
              <a:gd name="T3" fmla="*/ 0 h 17"/>
              <a:gd name="T4" fmla="*/ 239 w 17"/>
              <a:gd name="T5" fmla="*/ 21 h 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" h="17">
                <a:moveTo>
                  <a:pt x="0" y="8"/>
                </a:moveTo>
                <a:cubicBezTo>
                  <a:pt x="0" y="4"/>
                  <a:pt x="0" y="2"/>
                  <a:pt x="4" y="0"/>
                </a:cubicBezTo>
                <a:cubicBezTo>
                  <a:pt x="7" y="12"/>
                  <a:pt x="17" y="17"/>
                  <a:pt x="17" y="1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2" name="Freeform 3818">
            <a:extLst>
              <a:ext uri="{FF2B5EF4-FFF2-40B4-BE49-F238E27FC236}">
                <a16:creationId xmlns:a16="http://schemas.microsoft.com/office/drawing/2014/main" id="{5F20AFFF-3B5D-4DB1-09E6-C1585FF3708B}"/>
              </a:ext>
            </a:extLst>
          </p:cNvPr>
          <p:cNvSpPr>
            <a:spLocks/>
          </p:cNvSpPr>
          <p:nvPr/>
        </p:nvSpPr>
        <p:spPr bwMode="auto">
          <a:xfrm>
            <a:off x="1237052" y="2444433"/>
            <a:ext cx="108399" cy="63698"/>
          </a:xfrm>
          <a:custGeom>
            <a:avLst/>
            <a:gdLst>
              <a:gd name="T0" fmla="*/ 29 w 40"/>
              <a:gd name="T1" fmla="*/ 0 h 22"/>
              <a:gd name="T2" fmla="*/ 29 w 40"/>
              <a:gd name="T3" fmla="*/ 275 h 22"/>
              <a:gd name="T4" fmla="*/ 99 w 40"/>
              <a:gd name="T5" fmla="*/ 67 h 22"/>
              <a:gd name="T6" fmla="*/ 301 w 40"/>
              <a:gd name="T7" fmla="*/ 122 h 22"/>
              <a:gd name="T8" fmla="*/ 558 w 40"/>
              <a:gd name="T9" fmla="*/ 67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22">
                <a:moveTo>
                  <a:pt x="2" y="0"/>
                </a:moveTo>
                <a:cubicBezTo>
                  <a:pt x="1" y="6"/>
                  <a:pt x="0" y="11"/>
                  <a:pt x="2" y="16"/>
                </a:cubicBezTo>
                <a:cubicBezTo>
                  <a:pt x="5" y="12"/>
                  <a:pt x="6" y="8"/>
                  <a:pt x="7" y="4"/>
                </a:cubicBezTo>
                <a:cubicBezTo>
                  <a:pt x="11" y="11"/>
                  <a:pt x="19" y="22"/>
                  <a:pt x="21" y="7"/>
                </a:cubicBezTo>
                <a:cubicBezTo>
                  <a:pt x="26" y="17"/>
                  <a:pt x="40" y="18"/>
                  <a:pt x="39" y="4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3" name="Freeform 3819">
            <a:extLst>
              <a:ext uri="{FF2B5EF4-FFF2-40B4-BE49-F238E27FC236}">
                <a16:creationId xmlns:a16="http://schemas.microsoft.com/office/drawing/2014/main" id="{41E0B8C4-A356-6E28-C782-0E53EBE94286}"/>
              </a:ext>
            </a:extLst>
          </p:cNvPr>
          <p:cNvSpPr>
            <a:spLocks/>
          </p:cNvSpPr>
          <p:nvPr/>
        </p:nvSpPr>
        <p:spPr bwMode="auto">
          <a:xfrm>
            <a:off x="1542134" y="2466783"/>
            <a:ext cx="63698" cy="37996"/>
          </a:xfrm>
          <a:custGeom>
            <a:avLst/>
            <a:gdLst>
              <a:gd name="T0" fmla="*/ 337 w 23"/>
              <a:gd name="T1" fmla="*/ 212 h 13"/>
              <a:gd name="T2" fmla="*/ 287 w 23"/>
              <a:gd name="T3" fmla="*/ 34 h 13"/>
              <a:gd name="T4" fmla="*/ 183 w 23"/>
              <a:gd name="T5" fmla="*/ 233 h 13"/>
              <a:gd name="T6" fmla="*/ 74 w 23"/>
              <a:gd name="T7" fmla="*/ 0 h 13"/>
              <a:gd name="T8" fmla="*/ 0 w 23"/>
              <a:gd name="T9" fmla="*/ 212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3">
                <a:moveTo>
                  <a:pt x="22" y="12"/>
                </a:moveTo>
                <a:cubicBezTo>
                  <a:pt x="23" y="8"/>
                  <a:pt x="22" y="5"/>
                  <a:pt x="19" y="2"/>
                </a:cubicBezTo>
                <a:cubicBezTo>
                  <a:pt x="15" y="5"/>
                  <a:pt x="13" y="9"/>
                  <a:pt x="12" y="13"/>
                </a:cubicBezTo>
                <a:cubicBezTo>
                  <a:pt x="13" y="8"/>
                  <a:pt x="10" y="2"/>
                  <a:pt x="5" y="0"/>
                </a:cubicBezTo>
                <a:cubicBezTo>
                  <a:pt x="2" y="3"/>
                  <a:pt x="0" y="8"/>
                  <a:pt x="0" y="12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4" name="Freeform 3820">
            <a:extLst>
              <a:ext uri="{FF2B5EF4-FFF2-40B4-BE49-F238E27FC236}">
                <a16:creationId xmlns:a16="http://schemas.microsoft.com/office/drawing/2014/main" id="{4D1A7DC6-3CE2-F5A9-4D14-9FE571C96A7F}"/>
              </a:ext>
            </a:extLst>
          </p:cNvPr>
          <p:cNvSpPr>
            <a:spLocks/>
          </p:cNvSpPr>
          <p:nvPr/>
        </p:nvSpPr>
        <p:spPr bwMode="auto">
          <a:xfrm>
            <a:off x="1157708" y="2531599"/>
            <a:ext cx="130749" cy="25703"/>
          </a:xfrm>
          <a:custGeom>
            <a:avLst/>
            <a:gdLst>
              <a:gd name="T0" fmla="*/ 59 w 48"/>
              <a:gd name="T1" fmla="*/ 151 h 9"/>
              <a:gd name="T2" fmla="*/ 0 w 48"/>
              <a:gd name="T3" fmla="*/ 151 h 9"/>
              <a:gd name="T4" fmla="*/ 100 w 48"/>
              <a:gd name="T5" fmla="*/ 97 h 9"/>
              <a:gd name="T6" fmla="*/ 100 w 48"/>
              <a:gd name="T7" fmla="*/ 66 h 9"/>
              <a:gd name="T8" fmla="*/ 173 w 48"/>
              <a:gd name="T9" fmla="*/ 51 h 9"/>
              <a:gd name="T10" fmla="*/ 261 w 48"/>
              <a:gd name="T11" fmla="*/ 0 h 9"/>
              <a:gd name="T12" fmla="*/ 334 w 48"/>
              <a:gd name="T13" fmla="*/ 51 h 9"/>
              <a:gd name="T14" fmla="*/ 375 w 48"/>
              <a:gd name="T15" fmla="*/ 20 h 9"/>
              <a:gd name="T16" fmla="*/ 492 w 48"/>
              <a:gd name="T17" fmla="*/ 33 h 9"/>
              <a:gd name="T18" fmla="*/ 695 w 48"/>
              <a:gd name="T19" fmla="*/ 130 h 9"/>
              <a:gd name="T20" fmla="*/ 553 w 48"/>
              <a:gd name="T21" fmla="*/ 97 h 9"/>
              <a:gd name="T22" fmla="*/ 451 w 48"/>
              <a:gd name="T23" fmla="*/ 66 h 9"/>
              <a:gd name="T24" fmla="*/ 363 w 48"/>
              <a:gd name="T25" fmla="*/ 66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" h="9">
                <a:moveTo>
                  <a:pt x="4" y="9"/>
                </a:moveTo>
                <a:cubicBezTo>
                  <a:pt x="3" y="9"/>
                  <a:pt x="1" y="9"/>
                  <a:pt x="0" y="9"/>
                </a:cubicBezTo>
                <a:cubicBezTo>
                  <a:pt x="2" y="7"/>
                  <a:pt x="5" y="7"/>
                  <a:pt x="7" y="6"/>
                </a:cubicBezTo>
                <a:cubicBezTo>
                  <a:pt x="7" y="5"/>
                  <a:pt x="7" y="4"/>
                  <a:pt x="7" y="4"/>
                </a:cubicBezTo>
                <a:cubicBezTo>
                  <a:pt x="9" y="5"/>
                  <a:pt x="12" y="6"/>
                  <a:pt x="12" y="3"/>
                </a:cubicBezTo>
                <a:cubicBezTo>
                  <a:pt x="15" y="3"/>
                  <a:pt x="19" y="4"/>
                  <a:pt x="18" y="0"/>
                </a:cubicBezTo>
                <a:cubicBezTo>
                  <a:pt x="19" y="2"/>
                  <a:pt x="21" y="3"/>
                  <a:pt x="23" y="3"/>
                </a:cubicBezTo>
                <a:cubicBezTo>
                  <a:pt x="24" y="2"/>
                  <a:pt x="26" y="1"/>
                  <a:pt x="26" y="1"/>
                </a:cubicBezTo>
                <a:cubicBezTo>
                  <a:pt x="29" y="1"/>
                  <a:pt x="32" y="6"/>
                  <a:pt x="34" y="2"/>
                </a:cubicBezTo>
                <a:cubicBezTo>
                  <a:pt x="39" y="3"/>
                  <a:pt x="44" y="6"/>
                  <a:pt x="48" y="8"/>
                </a:cubicBezTo>
                <a:cubicBezTo>
                  <a:pt x="45" y="7"/>
                  <a:pt x="42" y="6"/>
                  <a:pt x="38" y="6"/>
                </a:cubicBezTo>
                <a:cubicBezTo>
                  <a:pt x="36" y="5"/>
                  <a:pt x="33" y="5"/>
                  <a:pt x="31" y="4"/>
                </a:cubicBezTo>
                <a:cubicBezTo>
                  <a:pt x="28" y="4"/>
                  <a:pt x="27" y="2"/>
                  <a:pt x="25" y="4"/>
                </a:cubicBezTo>
              </a:path>
            </a:pathLst>
          </a:custGeom>
          <a:solidFill>
            <a:srgbClr val="A6A5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5" name="Freeform 3821">
            <a:extLst>
              <a:ext uri="{FF2B5EF4-FFF2-40B4-BE49-F238E27FC236}">
                <a16:creationId xmlns:a16="http://schemas.microsoft.com/office/drawing/2014/main" id="{3668C616-09BD-1EAD-F62E-5635D40B71DD}"/>
              </a:ext>
            </a:extLst>
          </p:cNvPr>
          <p:cNvSpPr>
            <a:spLocks/>
          </p:cNvSpPr>
          <p:nvPr/>
        </p:nvSpPr>
        <p:spPr bwMode="auto">
          <a:xfrm>
            <a:off x="1528724" y="2571830"/>
            <a:ext cx="117339" cy="41348"/>
          </a:xfrm>
          <a:custGeom>
            <a:avLst/>
            <a:gdLst>
              <a:gd name="T0" fmla="*/ 0 w 43"/>
              <a:gd name="T1" fmla="*/ 111 h 14"/>
              <a:gd name="T2" fmla="*/ 103 w 43"/>
              <a:gd name="T3" fmla="*/ 21 h 14"/>
              <a:gd name="T4" fmla="*/ 203 w 43"/>
              <a:gd name="T5" fmla="*/ 21 h 14"/>
              <a:gd name="T6" fmla="*/ 335 w 43"/>
              <a:gd name="T7" fmla="*/ 0 h 14"/>
              <a:gd name="T8" fmla="*/ 435 w 43"/>
              <a:gd name="T9" fmla="*/ 21 h 14"/>
              <a:gd name="T10" fmla="*/ 537 w 43"/>
              <a:gd name="T11" fmla="*/ 90 h 14"/>
              <a:gd name="T12" fmla="*/ 615 w 43"/>
              <a:gd name="T13" fmla="*/ 259 h 14"/>
              <a:gd name="T14" fmla="*/ 496 w 43"/>
              <a:gd name="T15" fmla="*/ 204 h 14"/>
              <a:gd name="T16" fmla="*/ 422 w 43"/>
              <a:gd name="T17" fmla="*/ 182 h 14"/>
              <a:gd name="T18" fmla="*/ 305 w 43"/>
              <a:gd name="T19" fmla="*/ 9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3" h="14">
                <a:moveTo>
                  <a:pt x="0" y="6"/>
                </a:moveTo>
                <a:cubicBezTo>
                  <a:pt x="2" y="4"/>
                  <a:pt x="5" y="3"/>
                  <a:pt x="7" y="1"/>
                </a:cubicBezTo>
                <a:cubicBezTo>
                  <a:pt x="7" y="5"/>
                  <a:pt x="12" y="2"/>
                  <a:pt x="14" y="1"/>
                </a:cubicBezTo>
                <a:cubicBezTo>
                  <a:pt x="16" y="3"/>
                  <a:pt x="21" y="2"/>
                  <a:pt x="23" y="0"/>
                </a:cubicBezTo>
                <a:cubicBezTo>
                  <a:pt x="24" y="4"/>
                  <a:pt x="27" y="1"/>
                  <a:pt x="30" y="1"/>
                </a:cubicBezTo>
                <a:cubicBezTo>
                  <a:pt x="31" y="2"/>
                  <a:pt x="36" y="4"/>
                  <a:pt x="37" y="5"/>
                </a:cubicBezTo>
                <a:cubicBezTo>
                  <a:pt x="39" y="7"/>
                  <a:pt x="43" y="11"/>
                  <a:pt x="42" y="14"/>
                </a:cubicBezTo>
                <a:cubicBezTo>
                  <a:pt x="39" y="12"/>
                  <a:pt x="38" y="8"/>
                  <a:pt x="34" y="11"/>
                </a:cubicBezTo>
                <a:cubicBezTo>
                  <a:pt x="35" y="7"/>
                  <a:pt x="32" y="8"/>
                  <a:pt x="29" y="10"/>
                </a:cubicBezTo>
                <a:cubicBezTo>
                  <a:pt x="28" y="6"/>
                  <a:pt x="24" y="5"/>
                  <a:pt x="21" y="5"/>
                </a:cubicBezTo>
              </a:path>
            </a:pathLst>
          </a:custGeom>
          <a:solidFill>
            <a:srgbClr val="A6A5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6" name="Freeform 3822">
            <a:extLst>
              <a:ext uri="{FF2B5EF4-FFF2-40B4-BE49-F238E27FC236}">
                <a16:creationId xmlns:a16="http://schemas.microsoft.com/office/drawing/2014/main" id="{F49BC9C3-1276-DC0C-BFD6-B7934A5D198D}"/>
              </a:ext>
            </a:extLst>
          </p:cNvPr>
          <p:cNvSpPr>
            <a:spLocks/>
          </p:cNvSpPr>
          <p:nvPr/>
        </p:nvSpPr>
        <p:spPr bwMode="auto">
          <a:xfrm>
            <a:off x="1152121" y="2546127"/>
            <a:ext cx="106164" cy="25703"/>
          </a:xfrm>
          <a:custGeom>
            <a:avLst/>
            <a:gdLst>
              <a:gd name="T0" fmla="*/ 41 w 39"/>
              <a:gd name="T1" fmla="*/ 51 h 9"/>
              <a:gd name="T2" fmla="*/ 0 w 39"/>
              <a:gd name="T3" fmla="*/ 97 h 9"/>
              <a:gd name="T4" fmla="*/ 71 w 39"/>
              <a:gd name="T5" fmla="*/ 151 h 9"/>
              <a:gd name="T6" fmla="*/ 190 w 39"/>
              <a:gd name="T7" fmla="*/ 84 h 9"/>
              <a:gd name="T8" fmla="*/ 290 w 39"/>
              <a:gd name="T9" fmla="*/ 51 h 9"/>
              <a:gd name="T10" fmla="*/ 363 w 39"/>
              <a:gd name="T11" fmla="*/ 20 h 9"/>
              <a:gd name="T12" fmla="*/ 421 w 39"/>
              <a:gd name="T13" fmla="*/ 33 h 9"/>
              <a:gd name="T14" fmla="*/ 451 w 39"/>
              <a:gd name="T15" fmla="*/ 0 h 9"/>
              <a:gd name="T16" fmla="*/ 533 w 39"/>
              <a:gd name="T17" fmla="*/ 20 h 9"/>
              <a:gd name="T18" fmla="*/ 563 w 39"/>
              <a:gd name="T19" fmla="*/ 0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9">
                <a:moveTo>
                  <a:pt x="3" y="3"/>
                </a:moveTo>
                <a:cubicBezTo>
                  <a:pt x="2" y="4"/>
                  <a:pt x="1" y="5"/>
                  <a:pt x="0" y="6"/>
                </a:cubicBezTo>
                <a:cubicBezTo>
                  <a:pt x="2" y="6"/>
                  <a:pt x="4" y="8"/>
                  <a:pt x="5" y="9"/>
                </a:cubicBezTo>
                <a:cubicBezTo>
                  <a:pt x="6" y="5"/>
                  <a:pt x="9" y="4"/>
                  <a:pt x="13" y="5"/>
                </a:cubicBezTo>
                <a:cubicBezTo>
                  <a:pt x="11" y="1"/>
                  <a:pt x="18" y="2"/>
                  <a:pt x="20" y="3"/>
                </a:cubicBezTo>
                <a:cubicBezTo>
                  <a:pt x="21" y="1"/>
                  <a:pt x="23" y="1"/>
                  <a:pt x="25" y="1"/>
                </a:cubicBezTo>
                <a:cubicBezTo>
                  <a:pt x="26" y="1"/>
                  <a:pt x="28" y="2"/>
                  <a:pt x="29" y="2"/>
                </a:cubicBezTo>
                <a:cubicBezTo>
                  <a:pt x="30" y="2"/>
                  <a:pt x="30" y="1"/>
                  <a:pt x="31" y="0"/>
                </a:cubicBezTo>
                <a:cubicBezTo>
                  <a:pt x="33" y="0"/>
                  <a:pt x="35" y="1"/>
                  <a:pt x="37" y="1"/>
                </a:cubicBezTo>
                <a:cubicBezTo>
                  <a:pt x="38" y="1"/>
                  <a:pt x="38" y="1"/>
                  <a:pt x="39" y="0"/>
                </a:cubicBezTo>
              </a:path>
            </a:pathLst>
          </a:custGeom>
          <a:solidFill>
            <a:srgbClr val="A6A5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7" name="Freeform 3823">
            <a:extLst>
              <a:ext uri="{FF2B5EF4-FFF2-40B4-BE49-F238E27FC236}">
                <a16:creationId xmlns:a16="http://schemas.microsoft.com/office/drawing/2014/main" id="{7151668A-F7CF-4219-A434-BAB830FD1660}"/>
              </a:ext>
            </a:extLst>
          </p:cNvPr>
          <p:cNvSpPr>
            <a:spLocks/>
          </p:cNvSpPr>
          <p:nvPr/>
        </p:nvSpPr>
        <p:spPr bwMode="auto">
          <a:xfrm>
            <a:off x="1511961" y="2577417"/>
            <a:ext cx="134102" cy="37996"/>
          </a:xfrm>
          <a:custGeom>
            <a:avLst/>
            <a:gdLst>
              <a:gd name="T0" fmla="*/ 0 w 49"/>
              <a:gd name="T1" fmla="*/ 123 h 13"/>
              <a:gd name="T2" fmla="*/ 144 w 49"/>
              <a:gd name="T3" fmla="*/ 123 h 13"/>
              <a:gd name="T4" fmla="*/ 223 w 49"/>
              <a:gd name="T5" fmla="*/ 110 h 13"/>
              <a:gd name="T6" fmla="*/ 323 w 49"/>
              <a:gd name="T7" fmla="*/ 89 h 13"/>
              <a:gd name="T8" fmla="*/ 397 w 49"/>
              <a:gd name="T9" fmla="*/ 110 h 13"/>
              <a:gd name="T10" fmla="*/ 485 w 49"/>
              <a:gd name="T11" fmla="*/ 123 h 13"/>
              <a:gd name="T12" fmla="*/ 546 w 49"/>
              <a:gd name="T13" fmla="*/ 123 h 13"/>
              <a:gd name="T14" fmla="*/ 600 w 49"/>
              <a:gd name="T15" fmla="*/ 165 h 13"/>
              <a:gd name="T16" fmla="*/ 720 w 49"/>
              <a:gd name="T17" fmla="*/ 178 h 13"/>
              <a:gd name="T18" fmla="*/ 191 w 49"/>
              <a:gd name="T19" fmla="*/ 55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9" h="13">
                <a:moveTo>
                  <a:pt x="0" y="7"/>
                </a:moveTo>
                <a:cubicBezTo>
                  <a:pt x="3" y="7"/>
                  <a:pt x="7" y="5"/>
                  <a:pt x="10" y="7"/>
                </a:cubicBezTo>
                <a:cubicBezTo>
                  <a:pt x="11" y="5"/>
                  <a:pt x="13" y="5"/>
                  <a:pt x="15" y="6"/>
                </a:cubicBezTo>
                <a:cubicBezTo>
                  <a:pt x="18" y="6"/>
                  <a:pt x="19" y="5"/>
                  <a:pt x="22" y="5"/>
                </a:cubicBezTo>
                <a:cubicBezTo>
                  <a:pt x="24" y="5"/>
                  <a:pt x="26" y="5"/>
                  <a:pt x="27" y="6"/>
                </a:cubicBezTo>
                <a:cubicBezTo>
                  <a:pt x="29" y="6"/>
                  <a:pt x="31" y="7"/>
                  <a:pt x="33" y="7"/>
                </a:cubicBezTo>
                <a:cubicBezTo>
                  <a:pt x="34" y="7"/>
                  <a:pt x="36" y="7"/>
                  <a:pt x="37" y="7"/>
                </a:cubicBezTo>
                <a:cubicBezTo>
                  <a:pt x="39" y="7"/>
                  <a:pt x="40" y="9"/>
                  <a:pt x="41" y="9"/>
                </a:cubicBezTo>
                <a:cubicBezTo>
                  <a:pt x="44" y="10"/>
                  <a:pt x="48" y="13"/>
                  <a:pt x="49" y="10"/>
                </a:cubicBezTo>
                <a:cubicBezTo>
                  <a:pt x="40" y="1"/>
                  <a:pt x="26" y="0"/>
                  <a:pt x="13" y="3"/>
                </a:cubicBezTo>
              </a:path>
            </a:pathLst>
          </a:custGeom>
          <a:solidFill>
            <a:srgbClr val="A6A5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8" name="Freeform 3824">
            <a:extLst>
              <a:ext uri="{FF2B5EF4-FFF2-40B4-BE49-F238E27FC236}">
                <a16:creationId xmlns:a16="http://schemas.microsoft.com/office/drawing/2014/main" id="{D01041B7-96B3-08CF-1B20-253BCCA76898}"/>
              </a:ext>
            </a:extLst>
          </p:cNvPr>
          <p:cNvSpPr>
            <a:spLocks/>
          </p:cNvSpPr>
          <p:nvPr/>
        </p:nvSpPr>
        <p:spPr bwMode="auto">
          <a:xfrm>
            <a:off x="1258285" y="2540539"/>
            <a:ext cx="60346" cy="29055"/>
          </a:xfrm>
          <a:custGeom>
            <a:avLst/>
            <a:gdLst>
              <a:gd name="T0" fmla="*/ 42 w 22"/>
              <a:gd name="T1" fmla="*/ 55 h 10"/>
              <a:gd name="T2" fmla="*/ 103 w 22"/>
              <a:gd name="T3" fmla="*/ 0 h 10"/>
              <a:gd name="T4" fmla="*/ 236 w 22"/>
              <a:gd name="T5" fmla="*/ 68 h 10"/>
              <a:gd name="T6" fmla="*/ 326 w 22"/>
              <a:gd name="T7" fmla="*/ 177 h 10"/>
              <a:gd name="T8" fmla="*/ 0 w 22"/>
              <a:gd name="T9" fmla="*/ 6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0">
                <a:moveTo>
                  <a:pt x="3" y="3"/>
                </a:moveTo>
                <a:cubicBezTo>
                  <a:pt x="5" y="3"/>
                  <a:pt x="6" y="2"/>
                  <a:pt x="7" y="0"/>
                </a:cubicBezTo>
                <a:cubicBezTo>
                  <a:pt x="8" y="5"/>
                  <a:pt x="13" y="3"/>
                  <a:pt x="16" y="4"/>
                </a:cubicBezTo>
                <a:cubicBezTo>
                  <a:pt x="19" y="4"/>
                  <a:pt x="20" y="7"/>
                  <a:pt x="22" y="10"/>
                </a:cubicBezTo>
                <a:cubicBezTo>
                  <a:pt x="16" y="6"/>
                  <a:pt x="7" y="6"/>
                  <a:pt x="0" y="4"/>
                </a:cubicBezTo>
              </a:path>
            </a:pathLst>
          </a:custGeom>
          <a:solidFill>
            <a:srgbClr val="A6A5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69" name="Freeform 3825">
            <a:extLst>
              <a:ext uri="{FF2B5EF4-FFF2-40B4-BE49-F238E27FC236}">
                <a16:creationId xmlns:a16="http://schemas.microsoft.com/office/drawing/2014/main" id="{D72D0BE3-4596-833A-ED15-AF95F9BFC7EF}"/>
              </a:ext>
            </a:extLst>
          </p:cNvPr>
          <p:cNvSpPr>
            <a:spLocks/>
          </p:cNvSpPr>
          <p:nvPr/>
        </p:nvSpPr>
        <p:spPr bwMode="auto">
          <a:xfrm>
            <a:off x="1078365" y="4185525"/>
            <a:ext cx="7823" cy="29055"/>
          </a:xfrm>
          <a:custGeom>
            <a:avLst/>
            <a:gdLst>
              <a:gd name="T0" fmla="*/ 28 w 3"/>
              <a:gd name="T1" fmla="*/ 0 h 10"/>
              <a:gd name="T2" fmla="*/ 37 w 3"/>
              <a:gd name="T3" fmla="*/ 177 h 1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" h="10">
                <a:moveTo>
                  <a:pt x="2" y="0"/>
                </a:moveTo>
                <a:cubicBezTo>
                  <a:pt x="0" y="4"/>
                  <a:pt x="0" y="8"/>
                  <a:pt x="3" y="1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0" name="Freeform 3826">
            <a:extLst>
              <a:ext uri="{FF2B5EF4-FFF2-40B4-BE49-F238E27FC236}">
                <a16:creationId xmlns:a16="http://schemas.microsoft.com/office/drawing/2014/main" id="{C33F6727-1194-8728-6405-D78203A94F07}"/>
              </a:ext>
            </a:extLst>
          </p:cNvPr>
          <p:cNvSpPr>
            <a:spLocks/>
          </p:cNvSpPr>
          <p:nvPr/>
        </p:nvSpPr>
        <p:spPr bwMode="auto">
          <a:xfrm>
            <a:off x="838099" y="3398793"/>
            <a:ext cx="183273" cy="37996"/>
          </a:xfrm>
          <a:custGeom>
            <a:avLst/>
            <a:gdLst>
              <a:gd name="T0" fmla="*/ 0 w 67"/>
              <a:gd name="T1" fmla="*/ 21 h 13"/>
              <a:gd name="T2" fmla="*/ 203 w 67"/>
              <a:gd name="T3" fmla="*/ 0 h 13"/>
              <a:gd name="T4" fmla="*/ 455 w 67"/>
              <a:gd name="T5" fmla="*/ 34 h 13"/>
              <a:gd name="T6" fmla="*/ 982 w 67"/>
              <a:gd name="T7" fmla="*/ 233 h 13"/>
              <a:gd name="T8" fmla="*/ 629 w 67"/>
              <a:gd name="T9" fmla="*/ 144 h 13"/>
              <a:gd name="T10" fmla="*/ 497 w 67"/>
              <a:gd name="T11" fmla="*/ 68 h 13"/>
              <a:gd name="T12" fmla="*/ 323 w 67"/>
              <a:gd name="T13" fmla="*/ 68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13">
                <a:moveTo>
                  <a:pt x="0" y="1"/>
                </a:moveTo>
                <a:cubicBezTo>
                  <a:pt x="5" y="2"/>
                  <a:pt x="10" y="0"/>
                  <a:pt x="14" y="0"/>
                </a:cubicBezTo>
                <a:cubicBezTo>
                  <a:pt x="20" y="0"/>
                  <a:pt x="25" y="1"/>
                  <a:pt x="31" y="2"/>
                </a:cubicBezTo>
                <a:cubicBezTo>
                  <a:pt x="45" y="3"/>
                  <a:pt x="55" y="5"/>
                  <a:pt x="67" y="13"/>
                </a:cubicBezTo>
                <a:cubicBezTo>
                  <a:pt x="60" y="8"/>
                  <a:pt x="51" y="11"/>
                  <a:pt x="43" y="8"/>
                </a:cubicBezTo>
                <a:cubicBezTo>
                  <a:pt x="40" y="7"/>
                  <a:pt x="38" y="5"/>
                  <a:pt x="34" y="4"/>
                </a:cubicBezTo>
                <a:cubicBezTo>
                  <a:pt x="30" y="3"/>
                  <a:pt x="26" y="4"/>
                  <a:pt x="22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1" name="Freeform 3827">
            <a:extLst>
              <a:ext uri="{FF2B5EF4-FFF2-40B4-BE49-F238E27FC236}">
                <a16:creationId xmlns:a16="http://schemas.microsoft.com/office/drawing/2014/main" id="{55309EA0-0717-9E12-E394-6BB002AFE851}"/>
              </a:ext>
            </a:extLst>
          </p:cNvPr>
          <p:cNvSpPr>
            <a:spLocks/>
          </p:cNvSpPr>
          <p:nvPr/>
        </p:nvSpPr>
        <p:spPr bwMode="auto">
          <a:xfrm>
            <a:off x="1225877" y="2857914"/>
            <a:ext cx="30173" cy="22350"/>
          </a:xfrm>
          <a:custGeom>
            <a:avLst/>
            <a:gdLst>
              <a:gd name="T0" fmla="*/ 150 w 11"/>
              <a:gd name="T1" fmla="*/ 125 h 8"/>
              <a:gd name="T2" fmla="*/ 0 w 11"/>
              <a:gd name="T3" fmla="*/ 33 h 8"/>
              <a:gd name="T4" fmla="*/ 162 w 11"/>
              <a:gd name="T5" fmla="*/ 33 h 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8">
                <a:moveTo>
                  <a:pt x="10" y="8"/>
                </a:moveTo>
                <a:cubicBezTo>
                  <a:pt x="6" y="7"/>
                  <a:pt x="2" y="5"/>
                  <a:pt x="0" y="2"/>
                </a:cubicBezTo>
                <a:cubicBezTo>
                  <a:pt x="3" y="0"/>
                  <a:pt x="8" y="0"/>
                  <a:pt x="11" y="2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2" name="Freeform 3828">
            <a:extLst>
              <a:ext uri="{FF2B5EF4-FFF2-40B4-BE49-F238E27FC236}">
                <a16:creationId xmlns:a16="http://schemas.microsoft.com/office/drawing/2014/main" id="{F82ACCBF-A100-38D4-9C35-D968DFA08AB2}"/>
              </a:ext>
            </a:extLst>
          </p:cNvPr>
          <p:cNvSpPr>
            <a:spLocks/>
          </p:cNvSpPr>
          <p:nvPr/>
        </p:nvSpPr>
        <p:spPr bwMode="auto">
          <a:xfrm>
            <a:off x="1608067" y="3938553"/>
            <a:ext cx="56993" cy="83814"/>
          </a:xfrm>
          <a:custGeom>
            <a:avLst/>
            <a:gdLst>
              <a:gd name="T0" fmla="*/ 87 w 21"/>
              <a:gd name="T1" fmla="*/ 34 h 29"/>
              <a:gd name="T2" fmla="*/ 12 w 21"/>
              <a:gd name="T3" fmla="*/ 261 h 29"/>
              <a:gd name="T4" fmla="*/ 129 w 21"/>
              <a:gd name="T5" fmla="*/ 414 h 29"/>
              <a:gd name="T6" fmla="*/ 202 w 21"/>
              <a:gd name="T7" fmla="*/ 0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" h="29">
                <a:moveTo>
                  <a:pt x="6" y="2"/>
                </a:moveTo>
                <a:cubicBezTo>
                  <a:pt x="1" y="2"/>
                  <a:pt x="0" y="11"/>
                  <a:pt x="1" y="15"/>
                </a:cubicBezTo>
                <a:cubicBezTo>
                  <a:pt x="2" y="18"/>
                  <a:pt x="6" y="23"/>
                  <a:pt x="9" y="24"/>
                </a:cubicBezTo>
                <a:cubicBezTo>
                  <a:pt x="21" y="29"/>
                  <a:pt x="16" y="5"/>
                  <a:pt x="14" y="0"/>
                </a:cubicBezTo>
              </a:path>
            </a:pathLst>
          </a:custGeom>
          <a:solidFill>
            <a:srgbClr val="FDED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3" name="Freeform 3829">
            <a:extLst>
              <a:ext uri="{FF2B5EF4-FFF2-40B4-BE49-F238E27FC236}">
                <a16:creationId xmlns:a16="http://schemas.microsoft.com/office/drawing/2014/main" id="{9DA243A8-B39E-4CEC-889C-7F8A7AD6A798}"/>
              </a:ext>
            </a:extLst>
          </p:cNvPr>
          <p:cNvSpPr>
            <a:spLocks/>
          </p:cNvSpPr>
          <p:nvPr/>
        </p:nvSpPr>
        <p:spPr bwMode="auto">
          <a:xfrm>
            <a:off x="942028" y="3877090"/>
            <a:ext cx="851548" cy="919717"/>
          </a:xfrm>
          <a:custGeom>
            <a:avLst/>
            <a:gdLst>
              <a:gd name="T0" fmla="*/ 405 w 312"/>
              <a:gd name="T1" fmla="*/ 5581 h 316"/>
              <a:gd name="T2" fmla="*/ 1998 w 312"/>
              <a:gd name="T3" fmla="*/ 4558 h 316"/>
              <a:gd name="T4" fmla="*/ 2154 w 312"/>
              <a:gd name="T5" fmla="*/ 4451 h 316"/>
              <a:gd name="T6" fmla="*/ 2303 w 312"/>
              <a:gd name="T7" fmla="*/ 4308 h 316"/>
              <a:gd name="T8" fmla="*/ 2858 w 312"/>
              <a:gd name="T9" fmla="*/ 3941 h 316"/>
              <a:gd name="T10" fmla="*/ 3817 w 312"/>
              <a:gd name="T11" fmla="*/ 3500 h 316"/>
              <a:gd name="T12" fmla="*/ 4008 w 312"/>
              <a:gd name="T13" fmla="*/ 3269 h 316"/>
              <a:gd name="T14" fmla="*/ 4223 w 312"/>
              <a:gd name="T15" fmla="*/ 2862 h 316"/>
              <a:gd name="T16" fmla="*/ 4384 w 312"/>
              <a:gd name="T17" fmla="*/ 2401 h 316"/>
              <a:gd name="T18" fmla="*/ 4384 w 312"/>
              <a:gd name="T19" fmla="*/ 2300 h 316"/>
              <a:gd name="T20" fmla="*/ 4533 w 312"/>
              <a:gd name="T21" fmla="*/ 1927 h 316"/>
              <a:gd name="T22" fmla="*/ 4516 w 312"/>
              <a:gd name="T23" fmla="*/ 1784 h 316"/>
              <a:gd name="T24" fmla="*/ 4355 w 312"/>
              <a:gd name="T25" fmla="*/ 1573 h 316"/>
              <a:gd name="T26" fmla="*/ 4445 w 312"/>
              <a:gd name="T27" fmla="*/ 1323 h 316"/>
              <a:gd name="T28" fmla="*/ 4294 w 312"/>
              <a:gd name="T29" fmla="*/ 935 h 316"/>
              <a:gd name="T30" fmla="*/ 4284 w 312"/>
              <a:gd name="T31" fmla="*/ 901 h 316"/>
              <a:gd name="T32" fmla="*/ 4211 w 312"/>
              <a:gd name="T33" fmla="*/ 651 h 316"/>
              <a:gd name="T34" fmla="*/ 4037 w 312"/>
              <a:gd name="T35" fmla="*/ 211 h 316"/>
              <a:gd name="T36" fmla="*/ 3788 w 312"/>
              <a:gd name="T37" fmla="*/ 55 h 316"/>
              <a:gd name="T38" fmla="*/ 3585 w 312"/>
              <a:gd name="T39" fmla="*/ 68 h 316"/>
              <a:gd name="T40" fmla="*/ 3698 w 312"/>
              <a:gd name="T41" fmla="*/ 495 h 316"/>
              <a:gd name="T42" fmla="*/ 3727 w 312"/>
              <a:gd name="T43" fmla="*/ 781 h 316"/>
              <a:gd name="T44" fmla="*/ 3615 w 312"/>
              <a:gd name="T45" fmla="*/ 901 h 316"/>
              <a:gd name="T46" fmla="*/ 3363 w 312"/>
              <a:gd name="T47" fmla="*/ 1289 h 316"/>
              <a:gd name="T48" fmla="*/ 3031 w 312"/>
              <a:gd name="T49" fmla="*/ 1539 h 316"/>
              <a:gd name="T50" fmla="*/ 2796 w 312"/>
              <a:gd name="T51" fmla="*/ 1675 h 316"/>
              <a:gd name="T52" fmla="*/ 2577 w 312"/>
              <a:gd name="T53" fmla="*/ 1675 h 316"/>
              <a:gd name="T54" fmla="*/ 2494 w 312"/>
              <a:gd name="T55" fmla="*/ 1485 h 316"/>
              <a:gd name="T56" fmla="*/ 2577 w 312"/>
              <a:gd name="T57" fmla="*/ 1221 h 316"/>
              <a:gd name="T58" fmla="*/ 2667 w 312"/>
              <a:gd name="T59" fmla="*/ 1133 h 316"/>
              <a:gd name="T60" fmla="*/ 2858 w 312"/>
              <a:gd name="T61" fmla="*/ 740 h 316"/>
              <a:gd name="T62" fmla="*/ 2779 w 312"/>
              <a:gd name="T63" fmla="*/ 352 h 316"/>
              <a:gd name="T64" fmla="*/ 2506 w 312"/>
              <a:gd name="T65" fmla="*/ 617 h 316"/>
              <a:gd name="T66" fmla="*/ 2315 w 312"/>
              <a:gd name="T67" fmla="*/ 794 h 316"/>
              <a:gd name="T68" fmla="*/ 2242 w 312"/>
              <a:gd name="T69" fmla="*/ 901 h 316"/>
              <a:gd name="T70" fmla="*/ 2022 w 312"/>
              <a:gd name="T71" fmla="*/ 1235 h 316"/>
              <a:gd name="T72" fmla="*/ 1837 w 312"/>
              <a:gd name="T73" fmla="*/ 1675 h 316"/>
              <a:gd name="T74" fmla="*/ 1646 w 312"/>
              <a:gd name="T75" fmla="*/ 2578 h 316"/>
              <a:gd name="T76" fmla="*/ 1163 w 312"/>
              <a:gd name="T77" fmla="*/ 3107 h 316"/>
              <a:gd name="T78" fmla="*/ 0 w 312"/>
              <a:gd name="T79" fmla="*/ 3677 h 3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12" h="316">
                <a:moveTo>
                  <a:pt x="28" y="316"/>
                </a:moveTo>
                <a:cubicBezTo>
                  <a:pt x="71" y="296"/>
                  <a:pt x="115" y="273"/>
                  <a:pt x="137" y="258"/>
                </a:cubicBezTo>
                <a:cubicBezTo>
                  <a:pt x="141" y="255"/>
                  <a:pt x="142" y="256"/>
                  <a:pt x="148" y="252"/>
                </a:cubicBezTo>
                <a:cubicBezTo>
                  <a:pt x="150" y="251"/>
                  <a:pt x="153" y="248"/>
                  <a:pt x="158" y="244"/>
                </a:cubicBezTo>
                <a:cubicBezTo>
                  <a:pt x="170" y="236"/>
                  <a:pt x="180" y="228"/>
                  <a:pt x="196" y="223"/>
                </a:cubicBezTo>
                <a:cubicBezTo>
                  <a:pt x="214" y="217"/>
                  <a:pt x="253" y="202"/>
                  <a:pt x="262" y="198"/>
                </a:cubicBezTo>
                <a:cubicBezTo>
                  <a:pt x="271" y="194"/>
                  <a:pt x="273" y="188"/>
                  <a:pt x="275" y="185"/>
                </a:cubicBezTo>
                <a:cubicBezTo>
                  <a:pt x="277" y="181"/>
                  <a:pt x="282" y="172"/>
                  <a:pt x="290" y="162"/>
                </a:cubicBezTo>
                <a:cubicBezTo>
                  <a:pt x="298" y="151"/>
                  <a:pt x="301" y="140"/>
                  <a:pt x="301" y="136"/>
                </a:cubicBezTo>
                <a:cubicBezTo>
                  <a:pt x="302" y="132"/>
                  <a:pt x="301" y="130"/>
                  <a:pt x="301" y="130"/>
                </a:cubicBezTo>
                <a:cubicBezTo>
                  <a:pt x="304" y="126"/>
                  <a:pt x="309" y="113"/>
                  <a:pt x="311" y="109"/>
                </a:cubicBezTo>
                <a:cubicBezTo>
                  <a:pt x="311" y="108"/>
                  <a:pt x="312" y="105"/>
                  <a:pt x="310" y="101"/>
                </a:cubicBezTo>
                <a:cubicBezTo>
                  <a:pt x="306" y="95"/>
                  <a:pt x="299" y="89"/>
                  <a:pt x="299" y="89"/>
                </a:cubicBezTo>
                <a:cubicBezTo>
                  <a:pt x="302" y="85"/>
                  <a:pt x="306" y="81"/>
                  <a:pt x="305" y="75"/>
                </a:cubicBezTo>
                <a:cubicBezTo>
                  <a:pt x="306" y="72"/>
                  <a:pt x="296" y="56"/>
                  <a:pt x="295" y="53"/>
                </a:cubicBezTo>
                <a:cubicBezTo>
                  <a:pt x="294" y="52"/>
                  <a:pt x="294" y="52"/>
                  <a:pt x="294" y="51"/>
                </a:cubicBezTo>
                <a:cubicBezTo>
                  <a:pt x="292" y="45"/>
                  <a:pt x="290" y="43"/>
                  <a:pt x="289" y="37"/>
                </a:cubicBezTo>
                <a:cubicBezTo>
                  <a:pt x="287" y="31"/>
                  <a:pt x="279" y="15"/>
                  <a:pt x="277" y="12"/>
                </a:cubicBezTo>
                <a:cubicBezTo>
                  <a:pt x="274" y="9"/>
                  <a:pt x="267" y="6"/>
                  <a:pt x="260" y="3"/>
                </a:cubicBezTo>
                <a:cubicBezTo>
                  <a:pt x="253" y="0"/>
                  <a:pt x="249" y="0"/>
                  <a:pt x="246" y="4"/>
                </a:cubicBezTo>
                <a:cubicBezTo>
                  <a:pt x="241" y="11"/>
                  <a:pt x="248" y="23"/>
                  <a:pt x="254" y="28"/>
                </a:cubicBezTo>
                <a:cubicBezTo>
                  <a:pt x="254" y="30"/>
                  <a:pt x="254" y="36"/>
                  <a:pt x="256" y="44"/>
                </a:cubicBezTo>
                <a:cubicBezTo>
                  <a:pt x="256" y="44"/>
                  <a:pt x="251" y="46"/>
                  <a:pt x="248" y="51"/>
                </a:cubicBezTo>
                <a:cubicBezTo>
                  <a:pt x="245" y="55"/>
                  <a:pt x="233" y="67"/>
                  <a:pt x="231" y="73"/>
                </a:cubicBezTo>
                <a:cubicBezTo>
                  <a:pt x="229" y="73"/>
                  <a:pt x="213" y="84"/>
                  <a:pt x="208" y="87"/>
                </a:cubicBezTo>
                <a:cubicBezTo>
                  <a:pt x="204" y="90"/>
                  <a:pt x="196" y="93"/>
                  <a:pt x="192" y="95"/>
                </a:cubicBezTo>
                <a:cubicBezTo>
                  <a:pt x="188" y="97"/>
                  <a:pt x="181" y="98"/>
                  <a:pt x="177" y="95"/>
                </a:cubicBezTo>
                <a:cubicBezTo>
                  <a:pt x="173" y="94"/>
                  <a:pt x="168" y="88"/>
                  <a:pt x="171" y="84"/>
                </a:cubicBezTo>
                <a:cubicBezTo>
                  <a:pt x="171" y="84"/>
                  <a:pt x="177" y="74"/>
                  <a:pt x="177" y="69"/>
                </a:cubicBezTo>
                <a:cubicBezTo>
                  <a:pt x="178" y="68"/>
                  <a:pt x="181" y="65"/>
                  <a:pt x="183" y="64"/>
                </a:cubicBezTo>
                <a:cubicBezTo>
                  <a:pt x="190" y="59"/>
                  <a:pt x="193" y="53"/>
                  <a:pt x="196" y="42"/>
                </a:cubicBezTo>
                <a:cubicBezTo>
                  <a:pt x="200" y="30"/>
                  <a:pt x="197" y="25"/>
                  <a:pt x="191" y="20"/>
                </a:cubicBezTo>
                <a:cubicBezTo>
                  <a:pt x="185" y="14"/>
                  <a:pt x="179" y="27"/>
                  <a:pt x="172" y="35"/>
                </a:cubicBezTo>
                <a:cubicBezTo>
                  <a:pt x="166" y="40"/>
                  <a:pt x="163" y="42"/>
                  <a:pt x="159" y="45"/>
                </a:cubicBezTo>
                <a:cubicBezTo>
                  <a:pt x="158" y="46"/>
                  <a:pt x="155" y="50"/>
                  <a:pt x="154" y="51"/>
                </a:cubicBezTo>
                <a:cubicBezTo>
                  <a:pt x="149" y="55"/>
                  <a:pt x="145" y="62"/>
                  <a:pt x="139" y="70"/>
                </a:cubicBezTo>
                <a:cubicBezTo>
                  <a:pt x="131" y="81"/>
                  <a:pt x="128" y="90"/>
                  <a:pt x="126" y="95"/>
                </a:cubicBezTo>
                <a:cubicBezTo>
                  <a:pt x="124" y="104"/>
                  <a:pt x="115" y="143"/>
                  <a:pt x="113" y="146"/>
                </a:cubicBezTo>
                <a:cubicBezTo>
                  <a:pt x="109" y="159"/>
                  <a:pt x="93" y="169"/>
                  <a:pt x="80" y="176"/>
                </a:cubicBezTo>
                <a:cubicBezTo>
                  <a:pt x="80" y="176"/>
                  <a:pt x="48" y="196"/>
                  <a:pt x="0" y="208"/>
                </a:cubicBezTo>
              </a:path>
            </a:pathLst>
          </a:custGeom>
          <a:solidFill>
            <a:srgbClr val="FDED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4" name="Freeform 3830">
            <a:extLst>
              <a:ext uri="{FF2B5EF4-FFF2-40B4-BE49-F238E27FC236}">
                <a16:creationId xmlns:a16="http://schemas.microsoft.com/office/drawing/2014/main" id="{3E7A0B0B-72F9-C5CA-1550-6C5E4E61A1C2}"/>
              </a:ext>
            </a:extLst>
          </p:cNvPr>
          <p:cNvSpPr>
            <a:spLocks/>
          </p:cNvSpPr>
          <p:nvPr/>
        </p:nvSpPr>
        <p:spPr bwMode="auto">
          <a:xfrm>
            <a:off x="707349" y="4226873"/>
            <a:ext cx="578874" cy="310670"/>
          </a:xfrm>
          <a:custGeom>
            <a:avLst/>
            <a:gdLst>
              <a:gd name="T0" fmla="*/ 0 w 212"/>
              <a:gd name="T1" fmla="*/ 1876 h 107"/>
              <a:gd name="T2" fmla="*/ 1141 w 212"/>
              <a:gd name="T3" fmla="*/ 1723 h 107"/>
              <a:gd name="T4" fmla="*/ 2162 w 212"/>
              <a:gd name="T5" fmla="*/ 1242 h 107"/>
              <a:gd name="T6" fmla="*/ 2842 w 212"/>
              <a:gd name="T7" fmla="*/ 735 h 107"/>
              <a:gd name="T8" fmla="*/ 3093 w 212"/>
              <a:gd name="T9" fmla="*/ 0 h 107"/>
              <a:gd name="T10" fmla="*/ 2741 w 212"/>
              <a:gd name="T11" fmla="*/ 979 h 107"/>
              <a:gd name="T12" fmla="*/ 1881 w 212"/>
              <a:gd name="T13" fmla="*/ 1593 h 107"/>
              <a:gd name="T14" fmla="*/ 877 w 212"/>
              <a:gd name="T15" fmla="*/ 1842 h 107"/>
              <a:gd name="T16" fmla="*/ 0 w 212"/>
              <a:gd name="T17" fmla="*/ 1876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2" h="107">
                <a:moveTo>
                  <a:pt x="0" y="107"/>
                </a:moveTo>
                <a:cubicBezTo>
                  <a:pt x="30" y="100"/>
                  <a:pt x="58" y="104"/>
                  <a:pt x="78" y="98"/>
                </a:cubicBezTo>
                <a:cubicBezTo>
                  <a:pt x="98" y="92"/>
                  <a:pt x="125" y="83"/>
                  <a:pt x="148" y="71"/>
                </a:cubicBezTo>
                <a:cubicBezTo>
                  <a:pt x="171" y="59"/>
                  <a:pt x="189" y="50"/>
                  <a:pt x="195" y="42"/>
                </a:cubicBezTo>
                <a:cubicBezTo>
                  <a:pt x="204" y="29"/>
                  <a:pt x="212" y="0"/>
                  <a:pt x="212" y="0"/>
                </a:cubicBezTo>
                <a:cubicBezTo>
                  <a:pt x="212" y="16"/>
                  <a:pt x="199" y="45"/>
                  <a:pt x="188" y="56"/>
                </a:cubicBezTo>
                <a:cubicBezTo>
                  <a:pt x="177" y="67"/>
                  <a:pt x="138" y="86"/>
                  <a:pt x="129" y="91"/>
                </a:cubicBezTo>
                <a:cubicBezTo>
                  <a:pt x="120" y="96"/>
                  <a:pt x="72" y="106"/>
                  <a:pt x="60" y="105"/>
                </a:cubicBezTo>
                <a:cubicBezTo>
                  <a:pt x="48" y="104"/>
                  <a:pt x="0" y="107"/>
                  <a:pt x="0" y="10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5" name="Freeform 3831">
            <a:extLst>
              <a:ext uri="{FF2B5EF4-FFF2-40B4-BE49-F238E27FC236}">
                <a16:creationId xmlns:a16="http://schemas.microsoft.com/office/drawing/2014/main" id="{BBB446DC-4EB5-ABE0-79E2-CBB4C35580F8}"/>
              </a:ext>
            </a:extLst>
          </p:cNvPr>
          <p:cNvSpPr>
            <a:spLocks/>
          </p:cNvSpPr>
          <p:nvPr/>
        </p:nvSpPr>
        <p:spPr bwMode="auto">
          <a:xfrm>
            <a:off x="543074" y="4520780"/>
            <a:ext cx="125162" cy="43583"/>
          </a:xfrm>
          <a:custGeom>
            <a:avLst/>
            <a:gdLst>
              <a:gd name="T0" fmla="*/ 0 w 46"/>
              <a:gd name="T1" fmla="*/ 263 h 15"/>
              <a:gd name="T2" fmla="*/ 665 w 46"/>
              <a:gd name="T3" fmla="*/ 0 h 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6" h="15">
                <a:moveTo>
                  <a:pt x="0" y="15"/>
                </a:moveTo>
                <a:cubicBezTo>
                  <a:pt x="15" y="4"/>
                  <a:pt x="46" y="0"/>
                  <a:pt x="46" y="0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6" name="Freeform 3832">
            <a:extLst>
              <a:ext uri="{FF2B5EF4-FFF2-40B4-BE49-F238E27FC236}">
                <a16:creationId xmlns:a16="http://schemas.microsoft.com/office/drawing/2014/main" id="{CE40234A-2237-9626-6A85-E697AEE3D868}"/>
              </a:ext>
            </a:extLst>
          </p:cNvPr>
          <p:cNvSpPr>
            <a:spLocks/>
          </p:cNvSpPr>
          <p:nvPr/>
        </p:nvSpPr>
        <p:spPr bwMode="auto">
          <a:xfrm>
            <a:off x="550897" y="4535307"/>
            <a:ext cx="30173" cy="43583"/>
          </a:xfrm>
          <a:custGeom>
            <a:avLst/>
            <a:gdLst>
              <a:gd name="T0" fmla="*/ 0 w 11"/>
              <a:gd name="T1" fmla="*/ 21 h 15"/>
              <a:gd name="T2" fmla="*/ 103 w 11"/>
              <a:gd name="T3" fmla="*/ 263 h 15"/>
              <a:gd name="T4" fmla="*/ 91 w 11"/>
              <a:gd name="T5" fmla="*/ 0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" h="15">
                <a:moveTo>
                  <a:pt x="0" y="1"/>
                </a:moveTo>
                <a:cubicBezTo>
                  <a:pt x="1" y="6"/>
                  <a:pt x="2" y="13"/>
                  <a:pt x="7" y="15"/>
                </a:cubicBezTo>
                <a:cubicBezTo>
                  <a:pt x="11" y="11"/>
                  <a:pt x="9" y="5"/>
                  <a:pt x="6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7" name="Freeform 3833">
            <a:extLst>
              <a:ext uri="{FF2B5EF4-FFF2-40B4-BE49-F238E27FC236}">
                <a16:creationId xmlns:a16="http://schemas.microsoft.com/office/drawing/2014/main" id="{EB170BFF-964B-9BAB-598E-5E6BDB4ADA73}"/>
              </a:ext>
            </a:extLst>
          </p:cNvPr>
          <p:cNvSpPr>
            <a:spLocks/>
          </p:cNvSpPr>
          <p:nvPr/>
        </p:nvSpPr>
        <p:spPr bwMode="auto">
          <a:xfrm>
            <a:off x="1640475" y="3998899"/>
            <a:ext cx="22350" cy="6705"/>
          </a:xfrm>
          <a:custGeom>
            <a:avLst/>
            <a:gdLst>
              <a:gd name="T0" fmla="*/ 0 w 8"/>
              <a:gd name="T1" fmla="*/ 54 h 2"/>
              <a:gd name="T2" fmla="*/ 125 w 8"/>
              <a:gd name="T3" fmla="*/ 0 h 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8" h="2">
                <a:moveTo>
                  <a:pt x="0" y="2"/>
                </a:moveTo>
                <a:cubicBezTo>
                  <a:pt x="3" y="0"/>
                  <a:pt x="8" y="0"/>
                  <a:pt x="8" y="0"/>
                </a:cubicBezTo>
              </a:path>
            </a:pathLst>
          </a:custGeom>
          <a:noFill/>
          <a:ln w="4763" cap="rnd">
            <a:solidFill>
              <a:srgbClr val="9C9C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8" name="Freeform 3834">
            <a:extLst>
              <a:ext uri="{FF2B5EF4-FFF2-40B4-BE49-F238E27FC236}">
                <a16:creationId xmlns:a16="http://schemas.microsoft.com/office/drawing/2014/main" id="{585E1778-49A3-7ED6-654C-7F41A63098F6}"/>
              </a:ext>
            </a:extLst>
          </p:cNvPr>
          <p:cNvSpPr>
            <a:spLocks/>
          </p:cNvSpPr>
          <p:nvPr/>
        </p:nvSpPr>
        <p:spPr bwMode="auto">
          <a:xfrm>
            <a:off x="1646063" y="4025720"/>
            <a:ext cx="98341" cy="165393"/>
          </a:xfrm>
          <a:custGeom>
            <a:avLst/>
            <a:gdLst>
              <a:gd name="T0" fmla="*/ 0 w 36"/>
              <a:gd name="T1" fmla="*/ 997 h 57"/>
              <a:gd name="T2" fmla="*/ 264 w 36"/>
              <a:gd name="T3" fmla="*/ 493 h 57"/>
              <a:gd name="T4" fmla="*/ 513 w 36"/>
              <a:gd name="T5" fmla="*/ 0 h 5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" h="57">
                <a:moveTo>
                  <a:pt x="0" y="57"/>
                </a:moveTo>
                <a:cubicBezTo>
                  <a:pt x="6" y="49"/>
                  <a:pt x="11" y="38"/>
                  <a:pt x="18" y="28"/>
                </a:cubicBezTo>
                <a:cubicBezTo>
                  <a:pt x="26" y="17"/>
                  <a:pt x="36" y="4"/>
                  <a:pt x="35" y="0"/>
                </a:cubicBezTo>
              </a:path>
            </a:pathLst>
          </a:custGeom>
          <a:noFill/>
          <a:ln w="793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79" name="Freeform 3835">
            <a:extLst>
              <a:ext uri="{FF2B5EF4-FFF2-40B4-BE49-F238E27FC236}">
                <a16:creationId xmlns:a16="http://schemas.microsoft.com/office/drawing/2014/main" id="{CA819AE8-460D-0404-C9EC-FEDB9489FEBC}"/>
              </a:ext>
            </a:extLst>
          </p:cNvPr>
          <p:cNvSpPr>
            <a:spLocks/>
          </p:cNvSpPr>
          <p:nvPr/>
        </p:nvSpPr>
        <p:spPr bwMode="auto">
          <a:xfrm>
            <a:off x="1689646" y="4136354"/>
            <a:ext cx="68169" cy="143042"/>
          </a:xfrm>
          <a:custGeom>
            <a:avLst/>
            <a:gdLst>
              <a:gd name="T0" fmla="*/ 0 w 25"/>
              <a:gd name="T1" fmla="*/ 872 h 49"/>
              <a:gd name="T2" fmla="*/ 173 w 25"/>
              <a:gd name="T3" fmla="*/ 376 h 49"/>
              <a:gd name="T4" fmla="*/ 364 w 25"/>
              <a:gd name="T5" fmla="*/ 0 h 4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" h="49">
                <a:moveTo>
                  <a:pt x="0" y="49"/>
                </a:moveTo>
                <a:cubicBezTo>
                  <a:pt x="3" y="38"/>
                  <a:pt x="9" y="27"/>
                  <a:pt x="12" y="21"/>
                </a:cubicBezTo>
                <a:cubicBezTo>
                  <a:pt x="16" y="15"/>
                  <a:pt x="25" y="0"/>
                  <a:pt x="25" y="0"/>
                </a:cubicBezTo>
              </a:path>
            </a:pathLst>
          </a:custGeom>
          <a:noFill/>
          <a:ln w="793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0" name="Freeform 3836">
            <a:extLst>
              <a:ext uri="{FF2B5EF4-FFF2-40B4-BE49-F238E27FC236}">
                <a16:creationId xmlns:a16="http://schemas.microsoft.com/office/drawing/2014/main" id="{C223CCEE-EBE8-FEDD-8854-2BE032E158FB}"/>
              </a:ext>
            </a:extLst>
          </p:cNvPr>
          <p:cNvSpPr>
            <a:spLocks/>
          </p:cNvSpPr>
          <p:nvPr/>
        </p:nvSpPr>
        <p:spPr bwMode="auto">
          <a:xfrm>
            <a:off x="1662826" y="4255928"/>
            <a:ext cx="100576" cy="145277"/>
          </a:xfrm>
          <a:custGeom>
            <a:avLst/>
            <a:gdLst>
              <a:gd name="T0" fmla="*/ 0 w 37"/>
              <a:gd name="T1" fmla="*/ 879 h 50"/>
              <a:gd name="T2" fmla="*/ 173 w 37"/>
              <a:gd name="T3" fmla="*/ 702 h 50"/>
              <a:gd name="T4" fmla="*/ 533 w 37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" h="50">
                <a:moveTo>
                  <a:pt x="0" y="50"/>
                </a:moveTo>
                <a:cubicBezTo>
                  <a:pt x="7" y="49"/>
                  <a:pt x="10" y="48"/>
                  <a:pt x="12" y="40"/>
                </a:cubicBezTo>
                <a:cubicBezTo>
                  <a:pt x="15" y="31"/>
                  <a:pt x="37" y="0"/>
                  <a:pt x="37" y="0"/>
                </a:cubicBezTo>
              </a:path>
            </a:pathLst>
          </a:custGeom>
          <a:noFill/>
          <a:ln w="793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1" name="Freeform 3837">
            <a:extLst>
              <a:ext uri="{FF2B5EF4-FFF2-40B4-BE49-F238E27FC236}">
                <a16:creationId xmlns:a16="http://schemas.microsoft.com/office/drawing/2014/main" id="{4E6A7985-B13F-B792-3EA5-840536FC0AD6}"/>
              </a:ext>
            </a:extLst>
          </p:cNvPr>
          <p:cNvSpPr>
            <a:spLocks/>
          </p:cNvSpPr>
          <p:nvPr/>
        </p:nvSpPr>
        <p:spPr bwMode="auto">
          <a:xfrm>
            <a:off x="1630418" y="4287219"/>
            <a:ext cx="51406" cy="73756"/>
          </a:xfrm>
          <a:custGeom>
            <a:avLst/>
            <a:gdLst>
              <a:gd name="T0" fmla="*/ 0 w 19"/>
              <a:gd name="T1" fmla="*/ 459 h 25"/>
              <a:gd name="T2" fmla="*/ 199 w 19"/>
              <a:gd name="T3" fmla="*/ 222 h 25"/>
              <a:gd name="T4" fmla="*/ 269 w 19"/>
              <a:gd name="T5" fmla="*/ 0 h 2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" h="25">
                <a:moveTo>
                  <a:pt x="0" y="25"/>
                </a:moveTo>
                <a:cubicBezTo>
                  <a:pt x="8" y="22"/>
                  <a:pt x="12" y="17"/>
                  <a:pt x="14" y="12"/>
                </a:cubicBezTo>
                <a:cubicBezTo>
                  <a:pt x="15" y="7"/>
                  <a:pt x="19" y="0"/>
                  <a:pt x="19" y="0"/>
                </a:cubicBezTo>
              </a:path>
            </a:pathLst>
          </a:custGeom>
          <a:noFill/>
          <a:ln w="4763" cap="rnd">
            <a:solidFill>
              <a:srgbClr val="9C9C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2" name="Freeform 3838">
            <a:extLst>
              <a:ext uri="{FF2B5EF4-FFF2-40B4-BE49-F238E27FC236}">
                <a16:creationId xmlns:a16="http://schemas.microsoft.com/office/drawing/2014/main" id="{09135F86-5439-B31F-B18C-2169F158C2FC}"/>
              </a:ext>
            </a:extLst>
          </p:cNvPr>
          <p:cNvSpPr>
            <a:spLocks/>
          </p:cNvSpPr>
          <p:nvPr/>
        </p:nvSpPr>
        <p:spPr bwMode="auto">
          <a:xfrm>
            <a:off x="1553309" y="4205640"/>
            <a:ext cx="81579" cy="88284"/>
          </a:xfrm>
          <a:custGeom>
            <a:avLst/>
            <a:gdLst>
              <a:gd name="T0" fmla="*/ 0 w 30"/>
              <a:gd name="T1" fmla="*/ 548 h 30"/>
              <a:gd name="T2" fmla="*/ 302 w 30"/>
              <a:gd name="T3" fmla="*/ 292 h 30"/>
              <a:gd name="T4" fmla="*/ 433 w 30"/>
              <a:gd name="T5" fmla="*/ 0 h 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0" h="30">
                <a:moveTo>
                  <a:pt x="0" y="30"/>
                </a:moveTo>
                <a:cubicBezTo>
                  <a:pt x="10" y="29"/>
                  <a:pt x="18" y="20"/>
                  <a:pt x="21" y="16"/>
                </a:cubicBezTo>
                <a:cubicBezTo>
                  <a:pt x="25" y="12"/>
                  <a:pt x="27" y="3"/>
                  <a:pt x="30" y="0"/>
                </a:cubicBezTo>
              </a:path>
            </a:pathLst>
          </a:custGeom>
          <a:noFill/>
          <a:ln w="4763" cap="rnd">
            <a:solidFill>
              <a:srgbClr val="9C9C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3" name="Freeform 3839">
            <a:extLst>
              <a:ext uri="{FF2B5EF4-FFF2-40B4-BE49-F238E27FC236}">
                <a16:creationId xmlns:a16="http://schemas.microsoft.com/office/drawing/2014/main" id="{7C5106A7-9021-138F-3A2A-C4196248B3A1}"/>
              </a:ext>
            </a:extLst>
          </p:cNvPr>
          <p:cNvSpPr>
            <a:spLocks/>
          </p:cNvSpPr>
          <p:nvPr/>
        </p:nvSpPr>
        <p:spPr bwMode="auto">
          <a:xfrm>
            <a:off x="1711997" y="4025720"/>
            <a:ext cx="18998" cy="14528"/>
          </a:xfrm>
          <a:custGeom>
            <a:avLst/>
            <a:gdLst>
              <a:gd name="T0" fmla="*/ 0 w 7"/>
              <a:gd name="T1" fmla="*/ 0 h 5"/>
              <a:gd name="T2" fmla="*/ 100 w 7"/>
              <a:gd name="T3" fmla="*/ 88 h 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2" y="2"/>
                  <a:pt x="5" y="5"/>
                  <a:pt x="7" y="5"/>
                </a:cubicBezTo>
              </a:path>
            </a:pathLst>
          </a:custGeom>
          <a:noFill/>
          <a:ln w="4763" cap="rnd">
            <a:solidFill>
              <a:srgbClr val="9C9C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4" name="Freeform 3840">
            <a:extLst>
              <a:ext uri="{FF2B5EF4-FFF2-40B4-BE49-F238E27FC236}">
                <a16:creationId xmlns:a16="http://schemas.microsoft.com/office/drawing/2014/main" id="{D12224B7-F4BF-3D4F-A548-A015B551E588}"/>
              </a:ext>
            </a:extLst>
          </p:cNvPr>
          <p:cNvSpPr>
            <a:spLocks/>
          </p:cNvSpPr>
          <p:nvPr/>
        </p:nvSpPr>
        <p:spPr bwMode="auto">
          <a:xfrm>
            <a:off x="1742169" y="4087183"/>
            <a:ext cx="15645" cy="25703"/>
          </a:xfrm>
          <a:custGeom>
            <a:avLst/>
            <a:gdLst>
              <a:gd name="T0" fmla="*/ 77 w 6"/>
              <a:gd name="T1" fmla="*/ 151 h 9"/>
              <a:gd name="T2" fmla="*/ 0 w 6"/>
              <a:gd name="T3" fmla="*/ 0 h 9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" h="9">
                <a:moveTo>
                  <a:pt x="6" y="9"/>
                </a:moveTo>
                <a:cubicBezTo>
                  <a:pt x="2" y="8"/>
                  <a:pt x="0" y="2"/>
                  <a:pt x="0" y="0"/>
                </a:cubicBezTo>
              </a:path>
            </a:pathLst>
          </a:custGeom>
          <a:noFill/>
          <a:ln w="4763" cap="rnd">
            <a:solidFill>
              <a:srgbClr val="9C9C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5" name="Freeform 3841">
            <a:extLst>
              <a:ext uri="{FF2B5EF4-FFF2-40B4-BE49-F238E27FC236}">
                <a16:creationId xmlns:a16="http://schemas.microsoft.com/office/drawing/2014/main" id="{9FFBC894-B208-ABFC-D6D2-E619C1002647}"/>
              </a:ext>
            </a:extLst>
          </p:cNvPr>
          <p:cNvSpPr>
            <a:spLocks/>
          </p:cNvSpPr>
          <p:nvPr/>
        </p:nvSpPr>
        <p:spPr bwMode="auto">
          <a:xfrm>
            <a:off x="1261637" y="4301746"/>
            <a:ext cx="18998" cy="84931"/>
          </a:xfrm>
          <a:custGeom>
            <a:avLst/>
            <a:gdLst>
              <a:gd name="T0" fmla="*/ 0 w 7"/>
              <a:gd name="T1" fmla="*/ 522 h 29"/>
              <a:gd name="T2" fmla="*/ 87 w 7"/>
              <a:gd name="T3" fmla="*/ 0 h 29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" h="29">
                <a:moveTo>
                  <a:pt x="0" y="29"/>
                </a:moveTo>
                <a:cubicBezTo>
                  <a:pt x="7" y="16"/>
                  <a:pt x="5" y="8"/>
                  <a:pt x="6" y="0"/>
                </a:cubicBezTo>
              </a:path>
            </a:pathLst>
          </a:custGeom>
          <a:noFill/>
          <a:ln w="4763" cap="rnd">
            <a:solidFill>
              <a:srgbClr val="9C9C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6" name="Freeform 3842">
            <a:extLst>
              <a:ext uri="{FF2B5EF4-FFF2-40B4-BE49-F238E27FC236}">
                <a16:creationId xmlns:a16="http://schemas.microsoft.com/office/drawing/2014/main" id="{79FBF3FE-C0AE-A1D8-230E-7E8090E292DE}"/>
              </a:ext>
            </a:extLst>
          </p:cNvPr>
          <p:cNvSpPr>
            <a:spLocks/>
          </p:cNvSpPr>
          <p:nvPr/>
        </p:nvSpPr>
        <p:spPr bwMode="auto">
          <a:xfrm>
            <a:off x="1381212" y="4156469"/>
            <a:ext cx="77109" cy="37996"/>
          </a:xfrm>
          <a:custGeom>
            <a:avLst/>
            <a:gdLst>
              <a:gd name="T0" fmla="*/ 0 w 28"/>
              <a:gd name="T1" fmla="*/ 233 h 13"/>
              <a:gd name="T2" fmla="*/ 419 w 28"/>
              <a:gd name="T3" fmla="*/ 0 h 1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" h="13">
                <a:moveTo>
                  <a:pt x="0" y="13"/>
                </a:moveTo>
                <a:cubicBezTo>
                  <a:pt x="8" y="10"/>
                  <a:pt x="10" y="6"/>
                  <a:pt x="28" y="0"/>
                </a:cubicBezTo>
              </a:path>
            </a:pathLst>
          </a:custGeom>
          <a:noFill/>
          <a:ln w="793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7" name="Freeform 3843">
            <a:extLst>
              <a:ext uri="{FF2B5EF4-FFF2-40B4-BE49-F238E27FC236}">
                <a16:creationId xmlns:a16="http://schemas.microsoft.com/office/drawing/2014/main" id="{97940B8E-1167-F2A0-04A2-606BEEAA9683}"/>
              </a:ext>
            </a:extLst>
          </p:cNvPr>
          <p:cNvSpPr>
            <a:spLocks/>
          </p:cNvSpPr>
          <p:nvPr/>
        </p:nvSpPr>
        <p:spPr bwMode="auto">
          <a:xfrm>
            <a:off x="1602480" y="3940788"/>
            <a:ext cx="24585" cy="67051"/>
          </a:xfrm>
          <a:custGeom>
            <a:avLst/>
            <a:gdLst>
              <a:gd name="T0" fmla="*/ 132 w 9"/>
              <a:gd name="T1" fmla="*/ 410 h 23"/>
              <a:gd name="T2" fmla="*/ 103 w 9"/>
              <a:gd name="T3" fmla="*/ 0 h 23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" h="23">
                <a:moveTo>
                  <a:pt x="9" y="23"/>
                </a:moveTo>
                <a:cubicBezTo>
                  <a:pt x="2" y="17"/>
                  <a:pt x="0" y="5"/>
                  <a:pt x="7" y="0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8" name="Freeform 3844">
            <a:extLst>
              <a:ext uri="{FF2B5EF4-FFF2-40B4-BE49-F238E27FC236}">
                <a16:creationId xmlns:a16="http://schemas.microsoft.com/office/drawing/2014/main" id="{DC05041D-53F4-E78D-EB1C-C8F7726BA9A1}"/>
              </a:ext>
            </a:extLst>
          </p:cNvPr>
          <p:cNvSpPr>
            <a:spLocks/>
          </p:cNvSpPr>
          <p:nvPr/>
        </p:nvSpPr>
        <p:spPr bwMode="auto">
          <a:xfrm>
            <a:off x="1384564" y="4127414"/>
            <a:ext cx="21233" cy="43583"/>
          </a:xfrm>
          <a:custGeom>
            <a:avLst/>
            <a:gdLst>
              <a:gd name="T0" fmla="*/ 107 w 8"/>
              <a:gd name="T1" fmla="*/ 0 h 15"/>
              <a:gd name="T2" fmla="*/ 0 w 8"/>
              <a:gd name="T3" fmla="*/ 263 h 1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8" h="15">
                <a:moveTo>
                  <a:pt x="8" y="0"/>
                </a:moveTo>
                <a:cubicBezTo>
                  <a:pt x="5" y="6"/>
                  <a:pt x="2" y="9"/>
                  <a:pt x="0" y="15"/>
                </a:cubicBezTo>
              </a:path>
            </a:pathLst>
          </a:custGeom>
          <a:noFill/>
          <a:ln w="4763" cap="rnd">
            <a:solidFill>
              <a:srgbClr val="9C9C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89" name="Freeform 3845">
            <a:extLst>
              <a:ext uri="{FF2B5EF4-FFF2-40B4-BE49-F238E27FC236}">
                <a16:creationId xmlns:a16="http://schemas.microsoft.com/office/drawing/2014/main" id="{98E1592F-3C66-6916-B2F2-CF2EE1EF342F}"/>
              </a:ext>
            </a:extLst>
          </p:cNvPr>
          <p:cNvSpPr>
            <a:spLocks/>
          </p:cNvSpPr>
          <p:nvPr/>
        </p:nvSpPr>
        <p:spPr bwMode="auto">
          <a:xfrm>
            <a:off x="1416972" y="3949728"/>
            <a:ext cx="32408" cy="29055"/>
          </a:xfrm>
          <a:custGeom>
            <a:avLst/>
            <a:gdLst>
              <a:gd name="T0" fmla="*/ 0 w 12"/>
              <a:gd name="T1" fmla="*/ 122 h 10"/>
              <a:gd name="T2" fmla="*/ 169 w 12"/>
              <a:gd name="T3" fmla="*/ 0 h 1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2" h="10">
                <a:moveTo>
                  <a:pt x="0" y="7"/>
                </a:moveTo>
                <a:cubicBezTo>
                  <a:pt x="3" y="10"/>
                  <a:pt x="8" y="5"/>
                  <a:pt x="12" y="0"/>
                </a:cubicBezTo>
              </a:path>
            </a:pathLst>
          </a:custGeom>
          <a:noFill/>
          <a:ln w="4763" cap="rnd">
            <a:solidFill>
              <a:srgbClr val="9C9C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0" name="Freeform 3846">
            <a:extLst>
              <a:ext uri="{FF2B5EF4-FFF2-40B4-BE49-F238E27FC236}">
                <a16:creationId xmlns:a16="http://schemas.microsoft.com/office/drawing/2014/main" id="{A751A4E2-983F-AF08-ED5A-79EF084806A7}"/>
              </a:ext>
            </a:extLst>
          </p:cNvPr>
          <p:cNvSpPr>
            <a:spLocks/>
          </p:cNvSpPr>
          <p:nvPr/>
        </p:nvSpPr>
        <p:spPr bwMode="auto">
          <a:xfrm>
            <a:off x="1547722" y="4034660"/>
            <a:ext cx="175450" cy="252559"/>
          </a:xfrm>
          <a:custGeom>
            <a:avLst/>
            <a:gdLst>
              <a:gd name="T0" fmla="*/ 0 w 64"/>
              <a:gd name="T1" fmla="*/ 1491 h 87"/>
              <a:gd name="T2" fmla="*/ 476 w 64"/>
              <a:gd name="T3" fmla="*/ 912 h 87"/>
              <a:gd name="T4" fmla="*/ 944 w 64"/>
              <a:gd name="T5" fmla="*/ 88 h 87"/>
              <a:gd name="T6" fmla="*/ 795 w 64"/>
              <a:gd name="T7" fmla="*/ 0 h 87"/>
              <a:gd name="T8" fmla="*/ 721 w 64"/>
              <a:gd name="T9" fmla="*/ 317 h 87"/>
              <a:gd name="T10" fmla="*/ 547 w 64"/>
              <a:gd name="T11" fmla="*/ 634 h 87"/>
              <a:gd name="T12" fmla="*/ 324 w 64"/>
              <a:gd name="T13" fmla="*/ 964 h 87"/>
              <a:gd name="T14" fmla="*/ 132 w 64"/>
              <a:gd name="T15" fmla="*/ 1317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4" h="87">
                <a:moveTo>
                  <a:pt x="0" y="85"/>
                </a:moveTo>
                <a:cubicBezTo>
                  <a:pt x="15" y="87"/>
                  <a:pt x="26" y="62"/>
                  <a:pt x="32" y="52"/>
                </a:cubicBezTo>
                <a:cubicBezTo>
                  <a:pt x="42" y="37"/>
                  <a:pt x="53" y="20"/>
                  <a:pt x="64" y="5"/>
                </a:cubicBezTo>
                <a:cubicBezTo>
                  <a:pt x="61" y="3"/>
                  <a:pt x="58" y="1"/>
                  <a:pt x="54" y="0"/>
                </a:cubicBezTo>
                <a:cubicBezTo>
                  <a:pt x="54" y="8"/>
                  <a:pt x="55" y="12"/>
                  <a:pt x="49" y="18"/>
                </a:cubicBezTo>
                <a:cubicBezTo>
                  <a:pt x="43" y="24"/>
                  <a:pt x="41" y="28"/>
                  <a:pt x="37" y="36"/>
                </a:cubicBezTo>
                <a:cubicBezTo>
                  <a:pt x="33" y="44"/>
                  <a:pt x="27" y="47"/>
                  <a:pt x="22" y="55"/>
                </a:cubicBezTo>
                <a:cubicBezTo>
                  <a:pt x="18" y="61"/>
                  <a:pt x="15" y="71"/>
                  <a:pt x="9" y="75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1" name="Freeform 3847">
            <a:extLst>
              <a:ext uri="{FF2B5EF4-FFF2-40B4-BE49-F238E27FC236}">
                <a16:creationId xmlns:a16="http://schemas.microsoft.com/office/drawing/2014/main" id="{F544BC32-A981-7284-0427-FE0B0BF05257}"/>
              </a:ext>
            </a:extLst>
          </p:cNvPr>
          <p:cNvSpPr>
            <a:spLocks/>
          </p:cNvSpPr>
          <p:nvPr/>
        </p:nvSpPr>
        <p:spPr bwMode="auto">
          <a:xfrm>
            <a:off x="1674001" y="3911733"/>
            <a:ext cx="54758" cy="90519"/>
          </a:xfrm>
          <a:custGeom>
            <a:avLst/>
            <a:gdLst>
              <a:gd name="T0" fmla="*/ 0 w 20"/>
              <a:gd name="T1" fmla="*/ 0 h 31"/>
              <a:gd name="T2" fmla="*/ 265 w 20"/>
              <a:gd name="T3" fmla="*/ 520 h 31"/>
              <a:gd name="T4" fmla="*/ 149 w 20"/>
              <a:gd name="T5" fmla="*/ 554 h 31"/>
              <a:gd name="T6" fmla="*/ 120 w 20"/>
              <a:gd name="T7" fmla="*/ 233 h 31"/>
              <a:gd name="T8" fmla="*/ 61 w 20"/>
              <a:gd name="T9" fmla="*/ 34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31">
                <a:moveTo>
                  <a:pt x="0" y="0"/>
                </a:moveTo>
                <a:cubicBezTo>
                  <a:pt x="9" y="0"/>
                  <a:pt x="20" y="21"/>
                  <a:pt x="18" y="29"/>
                </a:cubicBezTo>
                <a:cubicBezTo>
                  <a:pt x="15" y="29"/>
                  <a:pt x="13" y="31"/>
                  <a:pt x="10" y="31"/>
                </a:cubicBezTo>
                <a:cubicBezTo>
                  <a:pt x="7" y="26"/>
                  <a:pt x="9" y="19"/>
                  <a:pt x="8" y="13"/>
                </a:cubicBezTo>
                <a:cubicBezTo>
                  <a:pt x="7" y="9"/>
                  <a:pt x="4" y="6"/>
                  <a:pt x="4" y="2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2" name="Freeform 3848">
            <a:extLst>
              <a:ext uri="{FF2B5EF4-FFF2-40B4-BE49-F238E27FC236}">
                <a16:creationId xmlns:a16="http://schemas.microsoft.com/office/drawing/2014/main" id="{956A8581-700D-1EFB-1FE0-FA4C17C17DBE}"/>
              </a:ext>
            </a:extLst>
          </p:cNvPr>
          <p:cNvSpPr>
            <a:spLocks/>
          </p:cNvSpPr>
          <p:nvPr/>
        </p:nvSpPr>
        <p:spPr bwMode="auto">
          <a:xfrm>
            <a:off x="1619243" y="3960904"/>
            <a:ext cx="11175" cy="26820"/>
          </a:xfrm>
          <a:custGeom>
            <a:avLst/>
            <a:gdLst>
              <a:gd name="T0" fmla="*/ 33 w 4"/>
              <a:gd name="T1" fmla="*/ 0 h 9"/>
              <a:gd name="T2" fmla="*/ 33 w 4"/>
              <a:gd name="T3" fmla="*/ 171 h 9"/>
              <a:gd name="T4" fmla="*/ 50 w 4"/>
              <a:gd name="T5" fmla="*/ 35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" h="9">
                <a:moveTo>
                  <a:pt x="2" y="0"/>
                </a:moveTo>
                <a:cubicBezTo>
                  <a:pt x="1" y="3"/>
                  <a:pt x="0" y="6"/>
                  <a:pt x="2" y="9"/>
                </a:cubicBezTo>
                <a:cubicBezTo>
                  <a:pt x="4" y="7"/>
                  <a:pt x="4" y="4"/>
                  <a:pt x="3" y="2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3" name="Freeform 3849">
            <a:extLst>
              <a:ext uri="{FF2B5EF4-FFF2-40B4-BE49-F238E27FC236}">
                <a16:creationId xmlns:a16="http://schemas.microsoft.com/office/drawing/2014/main" id="{977A8001-9D01-AA7E-F9C0-4E6A8A87E1F1}"/>
              </a:ext>
            </a:extLst>
          </p:cNvPr>
          <p:cNvSpPr>
            <a:spLocks/>
          </p:cNvSpPr>
          <p:nvPr/>
        </p:nvSpPr>
        <p:spPr bwMode="auto">
          <a:xfrm>
            <a:off x="1738817" y="4051422"/>
            <a:ext cx="24585" cy="41348"/>
          </a:xfrm>
          <a:custGeom>
            <a:avLst/>
            <a:gdLst>
              <a:gd name="T0" fmla="*/ 59 w 9"/>
              <a:gd name="T1" fmla="*/ 21 h 14"/>
              <a:gd name="T2" fmla="*/ 132 w 9"/>
              <a:gd name="T3" fmla="*/ 259 h 14"/>
              <a:gd name="T4" fmla="*/ 29 w 9"/>
              <a:gd name="T5" fmla="*/ 0 h 1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4">
                <a:moveTo>
                  <a:pt x="4" y="1"/>
                </a:moveTo>
                <a:cubicBezTo>
                  <a:pt x="6" y="5"/>
                  <a:pt x="7" y="10"/>
                  <a:pt x="9" y="14"/>
                </a:cubicBezTo>
                <a:cubicBezTo>
                  <a:pt x="0" y="14"/>
                  <a:pt x="0" y="6"/>
                  <a:pt x="2" y="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4" name="Freeform 3850">
            <a:extLst>
              <a:ext uri="{FF2B5EF4-FFF2-40B4-BE49-F238E27FC236}">
                <a16:creationId xmlns:a16="http://schemas.microsoft.com/office/drawing/2014/main" id="{A4B37026-7086-9169-C229-F2B833E8B5CC}"/>
              </a:ext>
            </a:extLst>
          </p:cNvPr>
          <p:cNvSpPr>
            <a:spLocks/>
          </p:cNvSpPr>
          <p:nvPr/>
        </p:nvSpPr>
        <p:spPr bwMode="auto">
          <a:xfrm>
            <a:off x="1624830" y="4112886"/>
            <a:ext cx="119574" cy="224621"/>
          </a:xfrm>
          <a:custGeom>
            <a:avLst/>
            <a:gdLst>
              <a:gd name="T0" fmla="*/ 632 w 44"/>
              <a:gd name="T1" fmla="*/ 55 h 77"/>
              <a:gd name="T2" fmla="*/ 343 w 44"/>
              <a:gd name="T3" fmla="*/ 783 h 77"/>
              <a:gd name="T4" fmla="*/ 214 w 44"/>
              <a:gd name="T5" fmla="*/ 1028 h 77"/>
              <a:gd name="T6" fmla="*/ 0 w 44"/>
              <a:gd name="T7" fmla="*/ 1370 h 77"/>
              <a:gd name="T8" fmla="*/ 173 w 44"/>
              <a:gd name="T9" fmla="*/ 995 h 77"/>
              <a:gd name="T10" fmla="*/ 302 w 44"/>
              <a:gd name="T11" fmla="*/ 551 h 77"/>
              <a:gd name="T12" fmla="*/ 462 w 44"/>
              <a:gd name="T13" fmla="*/ 253 h 77"/>
              <a:gd name="T14" fmla="*/ 603 w 44"/>
              <a:gd name="T15" fmla="*/ 0 h 7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77">
                <a:moveTo>
                  <a:pt x="44" y="3"/>
                </a:moveTo>
                <a:cubicBezTo>
                  <a:pt x="38" y="17"/>
                  <a:pt x="30" y="30"/>
                  <a:pt x="24" y="44"/>
                </a:cubicBezTo>
                <a:cubicBezTo>
                  <a:pt x="21" y="49"/>
                  <a:pt x="17" y="53"/>
                  <a:pt x="15" y="58"/>
                </a:cubicBezTo>
                <a:cubicBezTo>
                  <a:pt x="12" y="66"/>
                  <a:pt x="10" y="75"/>
                  <a:pt x="0" y="77"/>
                </a:cubicBezTo>
                <a:cubicBezTo>
                  <a:pt x="2" y="70"/>
                  <a:pt x="9" y="63"/>
                  <a:pt x="12" y="56"/>
                </a:cubicBezTo>
                <a:cubicBezTo>
                  <a:pt x="18" y="48"/>
                  <a:pt x="19" y="41"/>
                  <a:pt x="21" y="31"/>
                </a:cubicBezTo>
                <a:cubicBezTo>
                  <a:pt x="23" y="23"/>
                  <a:pt x="27" y="20"/>
                  <a:pt x="32" y="14"/>
                </a:cubicBezTo>
                <a:cubicBezTo>
                  <a:pt x="35" y="9"/>
                  <a:pt x="37" y="2"/>
                  <a:pt x="42" y="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5" name="Freeform 3851">
            <a:extLst>
              <a:ext uri="{FF2B5EF4-FFF2-40B4-BE49-F238E27FC236}">
                <a16:creationId xmlns:a16="http://schemas.microsoft.com/office/drawing/2014/main" id="{916B17EB-4CE6-0651-B537-D8B306BF95C6}"/>
              </a:ext>
            </a:extLst>
          </p:cNvPr>
          <p:cNvSpPr>
            <a:spLocks/>
          </p:cNvSpPr>
          <p:nvPr/>
        </p:nvSpPr>
        <p:spPr bwMode="auto">
          <a:xfrm>
            <a:off x="1706409" y="4159822"/>
            <a:ext cx="73756" cy="148630"/>
          </a:xfrm>
          <a:custGeom>
            <a:avLst/>
            <a:gdLst>
              <a:gd name="T0" fmla="*/ 306 w 27"/>
              <a:gd name="T1" fmla="*/ 0 h 51"/>
              <a:gd name="T2" fmla="*/ 264 w 27"/>
              <a:gd name="T3" fmla="*/ 443 h 51"/>
              <a:gd name="T4" fmla="*/ 161 w 27"/>
              <a:gd name="T5" fmla="*/ 652 h 51"/>
              <a:gd name="T6" fmla="*/ 0 w 27"/>
              <a:gd name="T7" fmla="*/ 905 h 51"/>
              <a:gd name="T8" fmla="*/ 252 w 27"/>
              <a:gd name="T9" fmla="*/ 68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51">
                <a:moveTo>
                  <a:pt x="21" y="0"/>
                </a:moveTo>
                <a:cubicBezTo>
                  <a:pt x="27" y="12"/>
                  <a:pt x="25" y="13"/>
                  <a:pt x="18" y="25"/>
                </a:cubicBezTo>
                <a:cubicBezTo>
                  <a:pt x="15" y="29"/>
                  <a:pt x="14" y="33"/>
                  <a:pt x="11" y="37"/>
                </a:cubicBezTo>
                <a:cubicBezTo>
                  <a:pt x="8" y="42"/>
                  <a:pt x="2" y="46"/>
                  <a:pt x="0" y="51"/>
                </a:cubicBezTo>
                <a:cubicBezTo>
                  <a:pt x="11" y="38"/>
                  <a:pt x="9" y="18"/>
                  <a:pt x="17" y="4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6" name="Freeform 3852">
            <a:extLst>
              <a:ext uri="{FF2B5EF4-FFF2-40B4-BE49-F238E27FC236}">
                <a16:creationId xmlns:a16="http://schemas.microsoft.com/office/drawing/2014/main" id="{8EF09E80-8867-A8AE-BA7B-111C9E3CF020}"/>
              </a:ext>
            </a:extLst>
          </p:cNvPr>
          <p:cNvSpPr>
            <a:spLocks/>
          </p:cNvSpPr>
          <p:nvPr/>
        </p:nvSpPr>
        <p:spPr bwMode="auto">
          <a:xfrm>
            <a:off x="1378977" y="4153117"/>
            <a:ext cx="34643" cy="37996"/>
          </a:xfrm>
          <a:custGeom>
            <a:avLst/>
            <a:gdLst>
              <a:gd name="T0" fmla="*/ 107 w 13"/>
              <a:gd name="T1" fmla="*/ 0 h 13"/>
              <a:gd name="T2" fmla="*/ 176 w 13"/>
              <a:gd name="T3" fmla="*/ 68 h 13"/>
              <a:gd name="T4" fmla="*/ 0 w 13"/>
              <a:gd name="T5" fmla="*/ 233 h 13"/>
              <a:gd name="T6" fmla="*/ 29 w 13"/>
              <a:gd name="T7" fmla="*/ 178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8" y="0"/>
                </a:moveTo>
                <a:cubicBezTo>
                  <a:pt x="10" y="1"/>
                  <a:pt x="12" y="3"/>
                  <a:pt x="13" y="4"/>
                </a:cubicBezTo>
                <a:cubicBezTo>
                  <a:pt x="10" y="7"/>
                  <a:pt x="4" y="12"/>
                  <a:pt x="0" y="13"/>
                </a:cubicBezTo>
                <a:cubicBezTo>
                  <a:pt x="1" y="12"/>
                  <a:pt x="2" y="11"/>
                  <a:pt x="2" y="10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7" name="Freeform 3853">
            <a:extLst>
              <a:ext uri="{FF2B5EF4-FFF2-40B4-BE49-F238E27FC236}">
                <a16:creationId xmlns:a16="http://schemas.microsoft.com/office/drawing/2014/main" id="{33173489-FFD5-0F1A-2B27-4EE48B1C7F2D}"/>
              </a:ext>
            </a:extLst>
          </p:cNvPr>
          <p:cNvSpPr>
            <a:spLocks/>
          </p:cNvSpPr>
          <p:nvPr/>
        </p:nvSpPr>
        <p:spPr bwMode="auto">
          <a:xfrm>
            <a:off x="1390152" y="3949728"/>
            <a:ext cx="89401" cy="163157"/>
          </a:xfrm>
          <a:custGeom>
            <a:avLst/>
            <a:gdLst>
              <a:gd name="T0" fmla="*/ 383 w 33"/>
              <a:gd name="T1" fmla="*/ 0 h 56"/>
              <a:gd name="T2" fmla="*/ 272 w 33"/>
              <a:gd name="T3" fmla="*/ 563 h 56"/>
              <a:gd name="T4" fmla="*/ 141 w 33"/>
              <a:gd name="T5" fmla="*/ 694 h 56"/>
              <a:gd name="T6" fmla="*/ 12 w 33"/>
              <a:gd name="T7" fmla="*/ 993 h 56"/>
              <a:gd name="T8" fmla="*/ 29 w 33"/>
              <a:gd name="T9" fmla="*/ 694 h 56"/>
              <a:gd name="T10" fmla="*/ 158 w 33"/>
              <a:gd name="T11" fmla="*/ 516 h 56"/>
              <a:gd name="T12" fmla="*/ 310 w 33"/>
              <a:gd name="T13" fmla="*/ 287 h 56"/>
              <a:gd name="T14" fmla="*/ 371 w 33"/>
              <a:gd name="T15" fmla="*/ 34 h 5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" h="56">
                <a:moveTo>
                  <a:pt x="27" y="0"/>
                </a:moveTo>
                <a:cubicBezTo>
                  <a:pt x="33" y="9"/>
                  <a:pt x="26" y="25"/>
                  <a:pt x="19" y="32"/>
                </a:cubicBezTo>
                <a:cubicBezTo>
                  <a:pt x="16" y="35"/>
                  <a:pt x="12" y="36"/>
                  <a:pt x="10" y="39"/>
                </a:cubicBezTo>
                <a:cubicBezTo>
                  <a:pt x="6" y="44"/>
                  <a:pt x="5" y="51"/>
                  <a:pt x="1" y="56"/>
                </a:cubicBezTo>
                <a:cubicBezTo>
                  <a:pt x="2" y="50"/>
                  <a:pt x="0" y="44"/>
                  <a:pt x="2" y="39"/>
                </a:cubicBezTo>
                <a:cubicBezTo>
                  <a:pt x="4" y="35"/>
                  <a:pt x="8" y="32"/>
                  <a:pt x="11" y="29"/>
                </a:cubicBezTo>
                <a:cubicBezTo>
                  <a:pt x="15" y="25"/>
                  <a:pt x="19" y="21"/>
                  <a:pt x="22" y="16"/>
                </a:cubicBezTo>
                <a:cubicBezTo>
                  <a:pt x="23" y="11"/>
                  <a:pt x="23" y="6"/>
                  <a:pt x="26" y="2"/>
                </a:cubicBezTo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8" name="Freeform 3854">
            <a:extLst>
              <a:ext uri="{FF2B5EF4-FFF2-40B4-BE49-F238E27FC236}">
                <a16:creationId xmlns:a16="http://schemas.microsoft.com/office/drawing/2014/main" id="{19AC0F14-463E-A941-7205-91F9145FEEC5}"/>
              </a:ext>
            </a:extLst>
          </p:cNvPr>
          <p:cNvSpPr>
            <a:spLocks/>
          </p:cNvSpPr>
          <p:nvPr/>
        </p:nvSpPr>
        <p:spPr bwMode="auto">
          <a:xfrm>
            <a:off x="887269" y="4444788"/>
            <a:ext cx="750971" cy="393366"/>
          </a:xfrm>
          <a:custGeom>
            <a:avLst/>
            <a:gdLst>
              <a:gd name="T0" fmla="*/ 0 w 275"/>
              <a:gd name="T1" fmla="*/ 2394 h 135"/>
              <a:gd name="T2" fmla="*/ 1576 w 275"/>
              <a:gd name="T3" fmla="*/ 1489 h 135"/>
              <a:gd name="T4" fmla="*/ 2395 w 275"/>
              <a:gd name="T5" fmla="*/ 960 h 135"/>
              <a:gd name="T6" fmla="*/ 2849 w 275"/>
              <a:gd name="T7" fmla="*/ 550 h 135"/>
              <a:gd name="T8" fmla="*/ 4012 w 275"/>
              <a:gd name="T9" fmla="*/ 0 h 135"/>
              <a:gd name="T10" fmla="*/ 2688 w 275"/>
              <a:gd name="T11" fmla="*/ 321 h 135"/>
              <a:gd name="T12" fmla="*/ 1911 w 275"/>
              <a:gd name="T13" fmla="*/ 993 h 135"/>
              <a:gd name="T14" fmla="*/ 0 w 275"/>
              <a:gd name="T15" fmla="*/ 2394 h 1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5" h="135">
                <a:moveTo>
                  <a:pt x="0" y="135"/>
                </a:moveTo>
                <a:cubicBezTo>
                  <a:pt x="19" y="130"/>
                  <a:pt x="86" y="97"/>
                  <a:pt x="108" y="84"/>
                </a:cubicBezTo>
                <a:cubicBezTo>
                  <a:pt x="129" y="72"/>
                  <a:pt x="154" y="59"/>
                  <a:pt x="164" y="54"/>
                </a:cubicBezTo>
                <a:cubicBezTo>
                  <a:pt x="174" y="48"/>
                  <a:pt x="177" y="38"/>
                  <a:pt x="195" y="31"/>
                </a:cubicBezTo>
                <a:cubicBezTo>
                  <a:pt x="213" y="24"/>
                  <a:pt x="268" y="2"/>
                  <a:pt x="275" y="0"/>
                </a:cubicBezTo>
                <a:cubicBezTo>
                  <a:pt x="260" y="2"/>
                  <a:pt x="204" y="12"/>
                  <a:pt x="184" y="18"/>
                </a:cubicBezTo>
                <a:cubicBezTo>
                  <a:pt x="165" y="24"/>
                  <a:pt x="151" y="44"/>
                  <a:pt x="131" y="56"/>
                </a:cubicBezTo>
                <a:cubicBezTo>
                  <a:pt x="111" y="68"/>
                  <a:pt x="0" y="135"/>
                  <a:pt x="0" y="135"/>
                </a:cubicBezTo>
                <a:close/>
              </a:path>
            </a:pathLst>
          </a:custGeom>
          <a:solidFill>
            <a:srgbClr val="FCE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99" name="Freeform 3855">
            <a:extLst>
              <a:ext uri="{FF2B5EF4-FFF2-40B4-BE49-F238E27FC236}">
                <a16:creationId xmlns:a16="http://schemas.microsoft.com/office/drawing/2014/main" id="{F8266648-41B0-CF2C-82C9-7D304D27792C}"/>
              </a:ext>
            </a:extLst>
          </p:cNvPr>
          <p:cNvSpPr>
            <a:spLocks/>
          </p:cNvSpPr>
          <p:nvPr/>
        </p:nvSpPr>
        <p:spPr bwMode="auto">
          <a:xfrm>
            <a:off x="229052" y="2994251"/>
            <a:ext cx="1564523" cy="2003708"/>
          </a:xfrm>
          <a:custGeom>
            <a:avLst/>
            <a:gdLst>
              <a:gd name="T0" fmla="*/ 4782 w 573"/>
              <a:gd name="T1" fmla="*/ 0 h 688"/>
              <a:gd name="T2" fmla="*/ 4757 w 573"/>
              <a:gd name="T3" fmla="*/ 740 h 688"/>
              <a:gd name="T4" fmla="*/ 4728 w 573"/>
              <a:gd name="T5" fmla="*/ 782 h 688"/>
              <a:gd name="T6" fmla="*/ 4144 w 573"/>
              <a:gd name="T7" fmla="*/ 1488 h 688"/>
              <a:gd name="T8" fmla="*/ 2859 w 573"/>
              <a:gd name="T9" fmla="*/ 2160 h 688"/>
              <a:gd name="T10" fmla="*/ 2101 w 573"/>
              <a:gd name="T11" fmla="*/ 2512 h 688"/>
              <a:gd name="T12" fmla="*/ 789 w 573"/>
              <a:gd name="T13" fmla="*/ 3966 h 688"/>
              <a:gd name="T14" fmla="*/ 555 w 573"/>
              <a:gd name="T15" fmla="*/ 6195 h 688"/>
              <a:gd name="T16" fmla="*/ 191 w 573"/>
              <a:gd name="T17" fmla="*/ 9080 h 688"/>
              <a:gd name="T18" fmla="*/ 252 w 573"/>
              <a:gd name="T19" fmla="*/ 11574 h 688"/>
              <a:gd name="T20" fmla="*/ 745 w 573"/>
              <a:gd name="T21" fmla="*/ 12090 h 688"/>
              <a:gd name="T22" fmla="*/ 2890 w 573"/>
              <a:gd name="T23" fmla="*/ 11595 h 688"/>
              <a:gd name="T24" fmla="*/ 5803 w 573"/>
              <a:gd name="T25" fmla="*/ 9929 h 688"/>
              <a:gd name="T26" fmla="*/ 5964 w 573"/>
              <a:gd name="T27" fmla="*/ 9820 h 688"/>
              <a:gd name="T28" fmla="*/ 6113 w 573"/>
              <a:gd name="T29" fmla="*/ 9684 h 688"/>
              <a:gd name="T30" fmla="*/ 6668 w 573"/>
              <a:gd name="T31" fmla="*/ 9312 h 688"/>
              <a:gd name="T32" fmla="*/ 7630 w 573"/>
              <a:gd name="T33" fmla="*/ 8871 h 688"/>
              <a:gd name="T34" fmla="*/ 7821 w 573"/>
              <a:gd name="T35" fmla="*/ 8639 h 688"/>
              <a:gd name="T36" fmla="*/ 8036 w 573"/>
              <a:gd name="T37" fmla="*/ 8233 h 688"/>
              <a:gd name="T38" fmla="*/ 8197 w 573"/>
              <a:gd name="T39" fmla="*/ 7769 h 688"/>
              <a:gd name="T40" fmla="*/ 8197 w 573"/>
              <a:gd name="T41" fmla="*/ 7662 h 688"/>
              <a:gd name="T42" fmla="*/ 8346 w 573"/>
              <a:gd name="T43" fmla="*/ 7294 h 688"/>
              <a:gd name="T44" fmla="*/ 8327 w 573"/>
              <a:gd name="T45" fmla="*/ 7151 h 688"/>
              <a:gd name="T46" fmla="*/ 8165 w 573"/>
              <a:gd name="T47" fmla="*/ 6940 h 688"/>
              <a:gd name="T48" fmla="*/ 8256 w 573"/>
              <a:gd name="T49" fmla="*/ 6690 h 688"/>
              <a:gd name="T50" fmla="*/ 8107 w 573"/>
              <a:gd name="T51" fmla="*/ 6302 h 688"/>
              <a:gd name="T52" fmla="*/ 8095 w 573"/>
              <a:gd name="T53" fmla="*/ 6268 h 688"/>
              <a:gd name="T54" fmla="*/ 8024 w 573"/>
              <a:gd name="T55" fmla="*/ 6017 h 688"/>
              <a:gd name="T56" fmla="*/ 7843 w 573"/>
              <a:gd name="T57" fmla="*/ 5577 h 688"/>
              <a:gd name="T58" fmla="*/ 7599 w 573"/>
              <a:gd name="T59" fmla="*/ 5413 h 688"/>
              <a:gd name="T60" fmla="*/ 7396 w 573"/>
              <a:gd name="T61" fmla="*/ 5434 h 688"/>
              <a:gd name="T62" fmla="*/ 7511 w 573"/>
              <a:gd name="T63" fmla="*/ 5861 h 688"/>
              <a:gd name="T64" fmla="*/ 7540 w 573"/>
              <a:gd name="T65" fmla="*/ 6140 h 688"/>
              <a:gd name="T66" fmla="*/ 7425 w 573"/>
              <a:gd name="T67" fmla="*/ 6268 h 688"/>
              <a:gd name="T68" fmla="*/ 7176 w 573"/>
              <a:gd name="T69" fmla="*/ 6656 h 688"/>
              <a:gd name="T70" fmla="*/ 6841 w 573"/>
              <a:gd name="T71" fmla="*/ 6901 h 688"/>
              <a:gd name="T72" fmla="*/ 6609 w 573"/>
              <a:gd name="T73" fmla="*/ 7044 h 688"/>
              <a:gd name="T74" fmla="*/ 6387 w 573"/>
              <a:gd name="T75" fmla="*/ 7044 h 688"/>
              <a:gd name="T76" fmla="*/ 6299 w 573"/>
              <a:gd name="T77" fmla="*/ 6854 h 688"/>
              <a:gd name="T78" fmla="*/ 6387 w 573"/>
              <a:gd name="T79" fmla="*/ 6580 h 688"/>
              <a:gd name="T80" fmla="*/ 6477 w 573"/>
              <a:gd name="T81" fmla="*/ 6492 h 688"/>
              <a:gd name="T82" fmla="*/ 6668 w 573"/>
              <a:gd name="T83" fmla="*/ 6106 h 688"/>
              <a:gd name="T84" fmla="*/ 6590 w 573"/>
              <a:gd name="T85" fmla="*/ 5718 h 688"/>
              <a:gd name="T86" fmla="*/ 6316 w 573"/>
              <a:gd name="T87" fmla="*/ 5984 h 688"/>
              <a:gd name="T88" fmla="*/ 6125 w 573"/>
              <a:gd name="T89" fmla="*/ 6161 h 688"/>
              <a:gd name="T90" fmla="*/ 6052 w 573"/>
              <a:gd name="T91" fmla="*/ 6268 h 688"/>
              <a:gd name="T92" fmla="*/ 5832 w 573"/>
              <a:gd name="T93" fmla="*/ 6601 h 688"/>
              <a:gd name="T94" fmla="*/ 5646 w 573"/>
              <a:gd name="T95" fmla="*/ 7044 h 688"/>
              <a:gd name="T96" fmla="*/ 5456 w 573"/>
              <a:gd name="T97" fmla="*/ 7946 h 688"/>
              <a:gd name="T98" fmla="*/ 4972 w 573"/>
              <a:gd name="T99" fmla="*/ 8475 h 688"/>
              <a:gd name="T100" fmla="*/ 3254 w 573"/>
              <a:gd name="T101" fmla="*/ 9168 h 688"/>
              <a:gd name="T102" fmla="*/ 2346 w 573"/>
              <a:gd name="T103" fmla="*/ 9278 h 688"/>
              <a:gd name="T104" fmla="*/ 2204 w 573"/>
              <a:gd name="T105" fmla="*/ 9168 h 688"/>
              <a:gd name="T106" fmla="*/ 2394 w 573"/>
              <a:gd name="T107" fmla="*/ 8319 h 688"/>
              <a:gd name="T108" fmla="*/ 2536 w 573"/>
              <a:gd name="T109" fmla="*/ 6093 h 68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73" h="688">
                <a:moveTo>
                  <a:pt x="328" y="0"/>
                </a:moveTo>
                <a:cubicBezTo>
                  <a:pt x="327" y="10"/>
                  <a:pt x="326" y="34"/>
                  <a:pt x="326" y="4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18" y="50"/>
                  <a:pt x="301" y="76"/>
                  <a:pt x="284" y="84"/>
                </a:cubicBezTo>
                <a:cubicBezTo>
                  <a:pt x="260" y="96"/>
                  <a:pt x="207" y="117"/>
                  <a:pt x="196" y="122"/>
                </a:cubicBezTo>
                <a:cubicBezTo>
                  <a:pt x="177" y="132"/>
                  <a:pt x="162" y="138"/>
                  <a:pt x="144" y="142"/>
                </a:cubicBezTo>
                <a:cubicBezTo>
                  <a:pt x="126" y="146"/>
                  <a:pt x="91" y="151"/>
                  <a:pt x="54" y="224"/>
                </a:cubicBezTo>
                <a:cubicBezTo>
                  <a:pt x="37" y="258"/>
                  <a:pt x="39" y="308"/>
                  <a:pt x="38" y="350"/>
                </a:cubicBezTo>
                <a:cubicBezTo>
                  <a:pt x="37" y="383"/>
                  <a:pt x="27" y="442"/>
                  <a:pt x="13" y="513"/>
                </a:cubicBezTo>
                <a:cubicBezTo>
                  <a:pt x="0" y="565"/>
                  <a:pt x="16" y="628"/>
                  <a:pt x="17" y="654"/>
                </a:cubicBezTo>
                <a:cubicBezTo>
                  <a:pt x="19" y="679"/>
                  <a:pt x="34" y="677"/>
                  <a:pt x="51" y="683"/>
                </a:cubicBezTo>
                <a:cubicBezTo>
                  <a:pt x="68" y="688"/>
                  <a:pt x="140" y="672"/>
                  <a:pt x="198" y="655"/>
                </a:cubicBezTo>
                <a:cubicBezTo>
                  <a:pt x="253" y="640"/>
                  <a:pt x="359" y="587"/>
                  <a:pt x="398" y="561"/>
                </a:cubicBezTo>
                <a:cubicBezTo>
                  <a:pt x="402" y="558"/>
                  <a:pt x="403" y="559"/>
                  <a:pt x="409" y="555"/>
                </a:cubicBezTo>
                <a:cubicBezTo>
                  <a:pt x="411" y="554"/>
                  <a:pt x="414" y="551"/>
                  <a:pt x="419" y="547"/>
                </a:cubicBezTo>
                <a:cubicBezTo>
                  <a:pt x="431" y="539"/>
                  <a:pt x="441" y="531"/>
                  <a:pt x="457" y="526"/>
                </a:cubicBezTo>
                <a:cubicBezTo>
                  <a:pt x="475" y="520"/>
                  <a:pt x="514" y="505"/>
                  <a:pt x="523" y="501"/>
                </a:cubicBezTo>
                <a:cubicBezTo>
                  <a:pt x="532" y="497"/>
                  <a:pt x="534" y="491"/>
                  <a:pt x="536" y="488"/>
                </a:cubicBezTo>
                <a:cubicBezTo>
                  <a:pt x="538" y="484"/>
                  <a:pt x="543" y="475"/>
                  <a:pt x="551" y="465"/>
                </a:cubicBezTo>
                <a:cubicBezTo>
                  <a:pt x="559" y="454"/>
                  <a:pt x="562" y="443"/>
                  <a:pt x="562" y="439"/>
                </a:cubicBezTo>
                <a:cubicBezTo>
                  <a:pt x="563" y="435"/>
                  <a:pt x="562" y="433"/>
                  <a:pt x="562" y="433"/>
                </a:cubicBezTo>
                <a:cubicBezTo>
                  <a:pt x="565" y="429"/>
                  <a:pt x="570" y="416"/>
                  <a:pt x="572" y="412"/>
                </a:cubicBezTo>
                <a:cubicBezTo>
                  <a:pt x="572" y="411"/>
                  <a:pt x="573" y="408"/>
                  <a:pt x="571" y="404"/>
                </a:cubicBezTo>
                <a:cubicBezTo>
                  <a:pt x="567" y="398"/>
                  <a:pt x="560" y="392"/>
                  <a:pt x="560" y="392"/>
                </a:cubicBezTo>
                <a:cubicBezTo>
                  <a:pt x="563" y="388"/>
                  <a:pt x="567" y="384"/>
                  <a:pt x="566" y="378"/>
                </a:cubicBezTo>
                <a:cubicBezTo>
                  <a:pt x="567" y="375"/>
                  <a:pt x="557" y="359"/>
                  <a:pt x="556" y="356"/>
                </a:cubicBezTo>
                <a:cubicBezTo>
                  <a:pt x="555" y="355"/>
                  <a:pt x="555" y="355"/>
                  <a:pt x="555" y="354"/>
                </a:cubicBezTo>
                <a:cubicBezTo>
                  <a:pt x="553" y="348"/>
                  <a:pt x="551" y="346"/>
                  <a:pt x="550" y="340"/>
                </a:cubicBezTo>
                <a:cubicBezTo>
                  <a:pt x="548" y="334"/>
                  <a:pt x="540" y="318"/>
                  <a:pt x="538" y="315"/>
                </a:cubicBezTo>
                <a:cubicBezTo>
                  <a:pt x="535" y="312"/>
                  <a:pt x="528" y="309"/>
                  <a:pt x="521" y="306"/>
                </a:cubicBezTo>
                <a:cubicBezTo>
                  <a:pt x="514" y="303"/>
                  <a:pt x="510" y="303"/>
                  <a:pt x="507" y="307"/>
                </a:cubicBezTo>
                <a:cubicBezTo>
                  <a:pt x="502" y="314"/>
                  <a:pt x="509" y="326"/>
                  <a:pt x="515" y="331"/>
                </a:cubicBezTo>
                <a:cubicBezTo>
                  <a:pt x="515" y="333"/>
                  <a:pt x="515" y="339"/>
                  <a:pt x="517" y="347"/>
                </a:cubicBezTo>
                <a:cubicBezTo>
                  <a:pt x="517" y="347"/>
                  <a:pt x="512" y="349"/>
                  <a:pt x="509" y="354"/>
                </a:cubicBezTo>
                <a:cubicBezTo>
                  <a:pt x="506" y="358"/>
                  <a:pt x="494" y="370"/>
                  <a:pt x="492" y="376"/>
                </a:cubicBezTo>
                <a:cubicBezTo>
                  <a:pt x="490" y="376"/>
                  <a:pt x="474" y="387"/>
                  <a:pt x="469" y="390"/>
                </a:cubicBezTo>
                <a:cubicBezTo>
                  <a:pt x="465" y="393"/>
                  <a:pt x="457" y="396"/>
                  <a:pt x="453" y="398"/>
                </a:cubicBezTo>
                <a:cubicBezTo>
                  <a:pt x="449" y="400"/>
                  <a:pt x="442" y="401"/>
                  <a:pt x="438" y="398"/>
                </a:cubicBezTo>
                <a:cubicBezTo>
                  <a:pt x="434" y="397"/>
                  <a:pt x="429" y="391"/>
                  <a:pt x="432" y="387"/>
                </a:cubicBezTo>
                <a:cubicBezTo>
                  <a:pt x="432" y="387"/>
                  <a:pt x="438" y="377"/>
                  <a:pt x="438" y="372"/>
                </a:cubicBezTo>
                <a:cubicBezTo>
                  <a:pt x="439" y="371"/>
                  <a:pt x="442" y="368"/>
                  <a:pt x="444" y="367"/>
                </a:cubicBezTo>
                <a:cubicBezTo>
                  <a:pt x="451" y="362"/>
                  <a:pt x="454" y="356"/>
                  <a:pt x="457" y="345"/>
                </a:cubicBezTo>
                <a:cubicBezTo>
                  <a:pt x="461" y="333"/>
                  <a:pt x="458" y="328"/>
                  <a:pt x="452" y="323"/>
                </a:cubicBezTo>
                <a:cubicBezTo>
                  <a:pt x="446" y="317"/>
                  <a:pt x="440" y="330"/>
                  <a:pt x="433" y="338"/>
                </a:cubicBezTo>
                <a:cubicBezTo>
                  <a:pt x="427" y="343"/>
                  <a:pt x="424" y="345"/>
                  <a:pt x="420" y="348"/>
                </a:cubicBezTo>
                <a:cubicBezTo>
                  <a:pt x="419" y="349"/>
                  <a:pt x="416" y="353"/>
                  <a:pt x="415" y="354"/>
                </a:cubicBezTo>
                <a:cubicBezTo>
                  <a:pt x="410" y="358"/>
                  <a:pt x="406" y="365"/>
                  <a:pt x="400" y="373"/>
                </a:cubicBezTo>
                <a:cubicBezTo>
                  <a:pt x="392" y="384"/>
                  <a:pt x="389" y="393"/>
                  <a:pt x="387" y="398"/>
                </a:cubicBezTo>
                <a:cubicBezTo>
                  <a:pt x="385" y="407"/>
                  <a:pt x="376" y="446"/>
                  <a:pt x="374" y="449"/>
                </a:cubicBezTo>
                <a:cubicBezTo>
                  <a:pt x="370" y="462"/>
                  <a:pt x="354" y="472"/>
                  <a:pt x="341" y="479"/>
                </a:cubicBezTo>
                <a:cubicBezTo>
                  <a:pt x="341" y="479"/>
                  <a:pt x="292" y="510"/>
                  <a:pt x="223" y="518"/>
                </a:cubicBezTo>
                <a:cubicBezTo>
                  <a:pt x="208" y="520"/>
                  <a:pt x="183" y="518"/>
                  <a:pt x="161" y="524"/>
                </a:cubicBezTo>
                <a:cubicBezTo>
                  <a:pt x="149" y="527"/>
                  <a:pt x="149" y="524"/>
                  <a:pt x="151" y="518"/>
                </a:cubicBezTo>
                <a:cubicBezTo>
                  <a:pt x="155" y="505"/>
                  <a:pt x="160" y="489"/>
                  <a:pt x="164" y="470"/>
                </a:cubicBezTo>
                <a:cubicBezTo>
                  <a:pt x="176" y="421"/>
                  <a:pt x="163" y="387"/>
                  <a:pt x="174" y="344"/>
                </a:cubicBezTo>
              </a:path>
            </a:pathLst>
          </a:custGeom>
          <a:noFill/>
          <a:ln w="12700" cap="rnd">
            <a:solidFill>
              <a:srgbClr val="1A1A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0" name="Freeform 3856">
            <a:extLst>
              <a:ext uri="{FF2B5EF4-FFF2-40B4-BE49-F238E27FC236}">
                <a16:creationId xmlns:a16="http://schemas.microsoft.com/office/drawing/2014/main" id="{9A602407-EBAE-C0B8-4F7D-6895E2BFDDC9}"/>
              </a:ext>
            </a:extLst>
          </p:cNvPr>
          <p:cNvSpPr>
            <a:spLocks/>
          </p:cNvSpPr>
          <p:nvPr/>
        </p:nvSpPr>
        <p:spPr bwMode="auto">
          <a:xfrm>
            <a:off x="1507491" y="4022367"/>
            <a:ext cx="138572" cy="128514"/>
          </a:xfrm>
          <a:custGeom>
            <a:avLst/>
            <a:gdLst>
              <a:gd name="T0" fmla="*/ 691 w 51"/>
              <a:gd name="T1" fmla="*/ 21 h 44"/>
              <a:gd name="T2" fmla="*/ 430 w 51"/>
              <a:gd name="T3" fmla="*/ 410 h 44"/>
              <a:gd name="T4" fmla="*/ 0 w 51"/>
              <a:gd name="T5" fmla="*/ 787 h 44"/>
              <a:gd name="T6" fmla="*/ 173 w 51"/>
              <a:gd name="T7" fmla="*/ 698 h 44"/>
              <a:gd name="T8" fmla="*/ 372 w 51"/>
              <a:gd name="T9" fmla="*/ 622 h 44"/>
              <a:gd name="T10" fmla="*/ 732 w 51"/>
              <a:gd name="T11" fmla="*/ 0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44">
                <a:moveTo>
                  <a:pt x="48" y="1"/>
                </a:moveTo>
                <a:cubicBezTo>
                  <a:pt x="41" y="7"/>
                  <a:pt x="35" y="15"/>
                  <a:pt x="30" y="23"/>
                </a:cubicBezTo>
                <a:cubicBezTo>
                  <a:pt x="23" y="33"/>
                  <a:pt x="10" y="37"/>
                  <a:pt x="0" y="44"/>
                </a:cubicBezTo>
                <a:cubicBezTo>
                  <a:pt x="4" y="43"/>
                  <a:pt x="8" y="40"/>
                  <a:pt x="12" y="39"/>
                </a:cubicBezTo>
                <a:cubicBezTo>
                  <a:pt x="16" y="37"/>
                  <a:pt x="22" y="38"/>
                  <a:pt x="26" y="35"/>
                </a:cubicBezTo>
                <a:cubicBezTo>
                  <a:pt x="36" y="30"/>
                  <a:pt x="41" y="6"/>
                  <a:pt x="5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1" name="Freeform 3857">
            <a:extLst>
              <a:ext uri="{FF2B5EF4-FFF2-40B4-BE49-F238E27FC236}">
                <a16:creationId xmlns:a16="http://schemas.microsoft.com/office/drawing/2014/main" id="{29506CEF-BA18-E711-A9C7-CBBC5649A5E4}"/>
              </a:ext>
            </a:extLst>
          </p:cNvPr>
          <p:cNvSpPr>
            <a:spLocks/>
          </p:cNvSpPr>
          <p:nvPr/>
        </p:nvSpPr>
        <p:spPr bwMode="auto">
          <a:xfrm>
            <a:off x="1665061" y="4101711"/>
            <a:ext cx="52523" cy="81579"/>
          </a:xfrm>
          <a:custGeom>
            <a:avLst/>
            <a:gdLst>
              <a:gd name="T0" fmla="*/ 287 w 19"/>
              <a:gd name="T1" fmla="*/ 0 h 28"/>
              <a:gd name="T2" fmla="*/ 0 w 19"/>
              <a:gd name="T3" fmla="*/ 495 h 2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9" h="28">
                <a:moveTo>
                  <a:pt x="19" y="0"/>
                </a:moveTo>
                <a:cubicBezTo>
                  <a:pt x="15" y="12"/>
                  <a:pt x="10" y="21"/>
                  <a:pt x="0" y="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2" name="Freeform 3858">
            <a:extLst>
              <a:ext uri="{FF2B5EF4-FFF2-40B4-BE49-F238E27FC236}">
                <a16:creationId xmlns:a16="http://schemas.microsoft.com/office/drawing/2014/main" id="{BCE7F3B8-FA26-8FA7-D414-262AF48ECBD8}"/>
              </a:ext>
            </a:extLst>
          </p:cNvPr>
          <p:cNvSpPr>
            <a:spLocks/>
          </p:cNvSpPr>
          <p:nvPr/>
        </p:nvSpPr>
        <p:spPr bwMode="auto">
          <a:xfrm>
            <a:off x="1619243" y="3897205"/>
            <a:ext cx="26820" cy="37996"/>
          </a:xfrm>
          <a:custGeom>
            <a:avLst/>
            <a:gdLst>
              <a:gd name="T0" fmla="*/ 58 w 10"/>
              <a:gd name="T1" fmla="*/ 0 h 13"/>
              <a:gd name="T2" fmla="*/ 139 w 10"/>
              <a:gd name="T3" fmla="*/ 233 h 13"/>
              <a:gd name="T4" fmla="*/ 139 w 10"/>
              <a:gd name="T5" fmla="*/ 0 h 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3">
                <a:moveTo>
                  <a:pt x="4" y="0"/>
                </a:moveTo>
                <a:cubicBezTo>
                  <a:pt x="0" y="3"/>
                  <a:pt x="7" y="11"/>
                  <a:pt x="10" y="13"/>
                </a:cubicBezTo>
                <a:cubicBezTo>
                  <a:pt x="9" y="9"/>
                  <a:pt x="5" y="2"/>
                  <a:pt x="1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3" name="Freeform 3859">
            <a:extLst>
              <a:ext uri="{FF2B5EF4-FFF2-40B4-BE49-F238E27FC236}">
                <a16:creationId xmlns:a16="http://schemas.microsoft.com/office/drawing/2014/main" id="{60279EB6-2D84-E6BF-62FD-027BACC27476}"/>
              </a:ext>
            </a:extLst>
          </p:cNvPr>
          <p:cNvSpPr>
            <a:spLocks/>
          </p:cNvSpPr>
          <p:nvPr/>
        </p:nvSpPr>
        <p:spPr bwMode="auto">
          <a:xfrm>
            <a:off x="1299633" y="4022367"/>
            <a:ext cx="79344" cy="125162"/>
          </a:xfrm>
          <a:custGeom>
            <a:avLst/>
            <a:gdLst>
              <a:gd name="T0" fmla="*/ 426 w 29"/>
              <a:gd name="T1" fmla="*/ 0 h 43"/>
              <a:gd name="T2" fmla="*/ 0 w 29"/>
              <a:gd name="T3" fmla="*/ 761 h 43"/>
              <a:gd name="T4" fmla="*/ 252 w 29"/>
              <a:gd name="T5" fmla="*/ 427 h 43"/>
              <a:gd name="T6" fmla="*/ 414 w 29"/>
              <a:gd name="T7" fmla="*/ 55 h 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3">
                <a:moveTo>
                  <a:pt x="29" y="0"/>
                </a:moveTo>
                <a:cubicBezTo>
                  <a:pt x="18" y="12"/>
                  <a:pt x="8" y="29"/>
                  <a:pt x="0" y="43"/>
                </a:cubicBezTo>
                <a:cubicBezTo>
                  <a:pt x="6" y="39"/>
                  <a:pt x="12" y="30"/>
                  <a:pt x="17" y="24"/>
                </a:cubicBezTo>
                <a:cubicBezTo>
                  <a:pt x="21" y="18"/>
                  <a:pt x="25" y="9"/>
                  <a:pt x="28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4" name="Freeform 3860">
            <a:extLst>
              <a:ext uri="{FF2B5EF4-FFF2-40B4-BE49-F238E27FC236}">
                <a16:creationId xmlns:a16="http://schemas.microsoft.com/office/drawing/2014/main" id="{DA6FE691-ECB8-04F9-3399-EB8D0A21D767}"/>
              </a:ext>
            </a:extLst>
          </p:cNvPr>
          <p:cNvSpPr>
            <a:spLocks/>
          </p:cNvSpPr>
          <p:nvPr/>
        </p:nvSpPr>
        <p:spPr bwMode="auto">
          <a:xfrm>
            <a:off x="1558897" y="4276043"/>
            <a:ext cx="26820" cy="29055"/>
          </a:xfrm>
          <a:custGeom>
            <a:avLst/>
            <a:gdLst>
              <a:gd name="T0" fmla="*/ 0 w 10"/>
              <a:gd name="T1" fmla="*/ 55 h 10"/>
              <a:gd name="T2" fmla="*/ 98 w 10"/>
              <a:gd name="T3" fmla="*/ 0 h 1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" h="10">
                <a:moveTo>
                  <a:pt x="0" y="3"/>
                </a:moveTo>
                <a:cubicBezTo>
                  <a:pt x="2" y="10"/>
                  <a:pt x="10" y="6"/>
                  <a:pt x="7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5" name="Freeform 3861">
            <a:extLst>
              <a:ext uri="{FF2B5EF4-FFF2-40B4-BE49-F238E27FC236}">
                <a16:creationId xmlns:a16="http://schemas.microsoft.com/office/drawing/2014/main" id="{ADCF4A99-E289-BDD6-3F56-50D8A1B109BC}"/>
              </a:ext>
            </a:extLst>
          </p:cNvPr>
          <p:cNvSpPr>
            <a:spLocks/>
          </p:cNvSpPr>
          <p:nvPr/>
        </p:nvSpPr>
        <p:spPr bwMode="auto">
          <a:xfrm>
            <a:off x="1624830" y="4208992"/>
            <a:ext cx="13410" cy="11175"/>
          </a:xfrm>
          <a:custGeom>
            <a:avLst/>
            <a:gdLst>
              <a:gd name="T0" fmla="*/ 0 w 5"/>
              <a:gd name="T1" fmla="*/ 0 h 4"/>
              <a:gd name="T2" fmla="*/ 70 w 5"/>
              <a:gd name="T3" fmla="*/ 63 h 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1" y="3"/>
                  <a:pt x="3" y="4"/>
                  <a:pt x="5" y="4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6" name="Freeform 3862">
            <a:extLst>
              <a:ext uri="{FF2B5EF4-FFF2-40B4-BE49-F238E27FC236}">
                <a16:creationId xmlns:a16="http://schemas.microsoft.com/office/drawing/2014/main" id="{E65056B8-842C-39C8-DD6B-F5EB99547AD5}"/>
              </a:ext>
            </a:extLst>
          </p:cNvPr>
          <p:cNvSpPr>
            <a:spLocks/>
          </p:cNvSpPr>
          <p:nvPr/>
        </p:nvSpPr>
        <p:spPr bwMode="auto">
          <a:xfrm>
            <a:off x="1676236" y="4287219"/>
            <a:ext cx="7823" cy="17880"/>
          </a:xfrm>
          <a:custGeom>
            <a:avLst/>
            <a:gdLst>
              <a:gd name="T0" fmla="*/ 0 w 3"/>
              <a:gd name="T1" fmla="*/ 0 h 6"/>
              <a:gd name="T2" fmla="*/ 37 w 3"/>
              <a:gd name="T3" fmla="*/ 115 h 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1" y="2"/>
                  <a:pt x="2" y="4"/>
                  <a:pt x="3" y="6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7" name="Freeform 3863">
            <a:extLst>
              <a:ext uri="{FF2B5EF4-FFF2-40B4-BE49-F238E27FC236}">
                <a16:creationId xmlns:a16="http://schemas.microsoft.com/office/drawing/2014/main" id="{334B97A2-6ACF-387F-A1C0-7D67622B57F6}"/>
              </a:ext>
            </a:extLst>
          </p:cNvPr>
          <p:cNvSpPr>
            <a:spLocks/>
          </p:cNvSpPr>
          <p:nvPr/>
        </p:nvSpPr>
        <p:spPr bwMode="auto">
          <a:xfrm>
            <a:off x="1670648" y="4381090"/>
            <a:ext cx="3353" cy="29055"/>
          </a:xfrm>
          <a:custGeom>
            <a:avLst/>
            <a:gdLst>
              <a:gd name="T0" fmla="*/ 27 w 1"/>
              <a:gd name="T1" fmla="*/ 177 h 10"/>
              <a:gd name="T2" fmla="*/ 0 w 1"/>
              <a:gd name="T3" fmla="*/ 0 h 1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10">
                <a:moveTo>
                  <a:pt x="1" y="10"/>
                </a:moveTo>
                <a:cubicBezTo>
                  <a:pt x="1" y="7"/>
                  <a:pt x="1" y="4"/>
                  <a:pt x="0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8" name="Freeform 3864">
            <a:extLst>
              <a:ext uri="{FF2B5EF4-FFF2-40B4-BE49-F238E27FC236}">
                <a16:creationId xmlns:a16="http://schemas.microsoft.com/office/drawing/2014/main" id="{DE471DC7-1D30-D4D2-F847-707C46FB2B4A}"/>
              </a:ext>
            </a:extLst>
          </p:cNvPr>
          <p:cNvSpPr>
            <a:spLocks/>
          </p:cNvSpPr>
          <p:nvPr/>
        </p:nvSpPr>
        <p:spPr bwMode="auto">
          <a:xfrm>
            <a:off x="1638240" y="4348682"/>
            <a:ext cx="11175" cy="14528"/>
          </a:xfrm>
          <a:custGeom>
            <a:avLst/>
            <a:gdLst>
              <a:gd name="T0" fmla="*/ 0 w 4"/>
              <a:gd name="T1" fmla="*/ 0 h 5"/>
              <a:gd name="T2" fmla="*/ 63 w 4"/>
              <a:gd name="T3" fmla="*/ 88 h 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" h="5">
                <a:moveTo>
                  <a:pt x="0" y="0"/>
                </a:moveTo>
                <a:cubicBezTo>
                  <a:pt x="1" y="2"/>
                  <a:pt x="3" y="4"/>
                  <a:pt x="4" y="5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09" name="Freeform 3865">
            <a:extLst>
              <a:ext uri="{FF2B5EF4-FFF2-40B4-BE49-F238E27FC236}">
                <a16:creationId xmlns:a16="http://schemas.microsoft.com/office/drawing/2014/main" id="{4E07A419-50C4-3B09-AFEE-4F9873DBD21F}"/>
              </a:ext>
            </a:extLst>
          </p:cNvPr>
          <p:cNvSpPr>
            <a:spLocks/>
          </p:cNvSpPr>
          <p:nvPr/>
        </p:nvSpPr>
        <p:spPr bwMode="auto">
          <a:xfrm>
            <a:off x="1258285" y="4357622"/>
            <a:ext cx="18998" cy="17880"/>
          </a:xfrm>
          <a:custGeom>
            <a:avLst/>
            <a:gdLst>
              <a:gd name="T0" fmla="*/ 12 w 7"/>
              <a:gd name="T1" fmla="*/ 77 h 6"/>
              <a:gd name="T2" fmla="*/ 100 w 7"/>
              <a:gd name="T3" fmla="*/ 35 h 6"/>
              <a:gd name="T4" fmla="*/ 0 w 7"/>
              <a:gd name="T5" fmla="*/ 0 h 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6">
                <a:moveTo>
                  <a:pt x="1" y="4"/>
                </a:moveTo>
                <a:cubicBezTo>
                  <a:pt x="4" y="6"/>
                  <a:pt x="6" y="5"/>
                  <a:pt x="7" y="2"/>
                </a:cubicBezTo>
                <a:cubicBezTo>
                  <a:pt x="5" y="1"/>
                  <a:pt x="2" y="1"/>
                  <a:pt x="0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0" name="Freeform 3866">
            <a:extLst>
              <a:ext uri="{FF2B5EF4-FFF2-40B4-BE49-F238E27FC236}">
                <a16:creationId xmlns:a16="http://schemas.microsoft.com/office/drawing/2014/main" id="{619685B9-C7CF-4282-FD62-8CF69BA249F7}"/>
              </a:ext>
            </a:extLst>
          </p:cNvPr>
          <p:cNvSpPr>
            <a:spLocks/>
          </p:cNvSpPr>
          <p:nvPr/>
        </p:nvSpPr>
        <p:spPr bwMode="auto">
          <a:xfrm>
            <a:off x="1267225" y="4310686"/>
            <a:ext cx="26820" cy="26820"/>
          </a:xfrm>
          <a:custGeom>
            <a:avLst/>
            <a:gdLst>
              <a:gd name="T0" fmla="*/ 0 w 10"/>
              <a:gd name="T1" fmla="*/ 77 h 9"/>
              <a:gd name="T2" fmla="*/ 127 w 10"/>
              <a:gd name="T3" fmla="*/ 21 h 9"/>
              <a:gd name="T4" fmla="*/ 0 w 10"/>
              <a:gd name="T5" fmla="*/ 171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9">
                <a:moveTo>
                  <a:pt x="0" y="4"/>
                </a:moveTo>
                <a:cubicBezTo>
                  <a:pt x="2" y="2"/>
                  <a:pt x="6" y="0"/>
                  <a:pt x="9" y="1"/>
                </a:cubicBezTo>
                <a:cubicBezTo>
                  <a:pt x="10" y="6"/>
                  <a:pt x="4" y="8"/>
                  <a:pt x="0" y="9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" name="Freeform 3867">
            <a:extLst>
              <a:ext uri="{FF2B5EF4-FFF2-40B4-BE49-F238E27FC236}">
                <a16:creationId xmlns:a16="http://schemas.microsoft.com/office/drawing/2014/main" id="{F73A7888-E14A-1844-AE56-F949B341B1E4}"/>
              </a:ext>
            </a:extLst>
          </p:cNvPr>
          <p:cNvSpPr>
            <a:spLocks/>
          </p:cNvSpPr>
          <p:nvPr/>
        </p:nvSpPr>
        <p:spPr bwMode="auto">
          <a:xfrm>
            <a:off x="1381212" y="4159822"/>
            <a:ext cx="11175" cy="11175"/>
          </a:xfrm>
          <a:custGeom>
            <a:avLst/>
            <a:gdLst>
              <a:gd name="T0" fmla="*/ 63 w 4"/>
              <a:gd name="T1" fmla="*/ 63 h 4"/>
              <a:gd name="T2" fmla="*/ 0 w 4"/>
              <a:gd name="T3" fmla="*/ 0 h 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" h="4">
                <a:moveTo>
                  <a:pt x="4" y="4"/>
                </a:moveTo>
                <a:cubicBezTo>
                  <a:pt x="3" y="2"/>
                  <a:pt x="2" y="1"/>
                  <a:pt x="0" y="0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" name="Freeform 3868">
            <a:extLst>
              <a:ext uri="{FF2B5EF4-FFF2-40B4-BE49-F238E27FC236}">
                <a16:creationId xmlns:a16="http://schemas.microsoft.com/office/drawing/2014/main" id="{7E4B7F07-EB76-9A6F-D4D8-EC8BA8133FB6}"/>
              </a:ext>
            </a:extLst>
          </p:cNvPr>
          <p:cNvSpPr>
            <a:spLocks/>
          </p:cNvSpPr>
          <p:nvPr/>
        </p:nvSpPr>
        <p:spPr bwMode="auto">
          <a:xfrm>
            <a:off x="1390152" y="4176584"/>
            <a:ext cx="10058" cy="23468"/>
          </a:xfrm>
          <a:custGeom>
            <a:avLst/>
            <a:gdLst>
              <a:gd name="T0" fmla="*/ 0 w 4"/>
              <a:gd name="T1" fmla="*/ 0 h 8"/>
              <a:gd name="T2" fmla="*/ 45 w 4"/>
              <a:gd name="T3" fmla="*/ 144 h 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" h="8">
                <a:moveTo>
                  <a:pt x="0" y="0"/>
                </a:moveTo>
                <a:cubicBezTo>
                  <a:pt x="2" y="3"/>
                  <a:pt x="2" y="5"/>
                  <a:pt x="4" y="8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" name="Freeform 3869">
            <a:extLst>
              <a:ext uri="{FF2B5EF4-FFF2-40B4-BE49-F238E27FC236}">
                <a16:creationId xmlns:a16="http://schemas.microsoft.com/office/drawing/2014/main" id="{829AB3A5-CBDA-8CB9-A915-AA90E0CBC147}"/>
              </a:ext>
            </a:extLst>
          </p:cNvPr>
          <p:cNvSpPr>
            <a:spLocks/>
          </p:cNvSpPr>
          <p:nvPr/>
        </p:nvSpPr>
        <p:spPr bwMode="auto">
          <a:xfrm>
            <a:off x="1651651" y="3989959"/>
            <a:ext cx="3353" cy="21233"/>
          </a:xfrm>
          <a:custGeom>
            <a:avLst/>
            <a:gdLst>
              <a:gd name="T0" fmla="*/ 27 w 1"/>
              <a:gd name="T1" fmla="*/ 0 h 7"/>
              <a:gd name="T2" fmla="*/ 27 w 1"/>
              <a:gd name="T3" fmla="*/ 141 h 7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" h="7">
                <a:moveTo>
                  <a:pt x="1" y="0"/>
                </a:moveTo>
                <a:cubicBezTo>
                  <a:pt x="0" y="2"/>
                  <a:pt x="0" y="5"/>
                  <a:pt x="1" y="7"/>
                </a:cubicBezTo>
              </a:path>
            </a:pathLst>
          </a:custGeom>
          <a:noFill/>
          <a:ln w="15875" cap="flat">
            <a:solidFill>
              <a:srgbClr val="FDEDE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" name="Freeform 3870">
            <a:extLst>
              <a:ext uri="{FF2B5EF4-FFF2-40B4-BE49-F238E27FC236}">
                <a16:creationId xmlns:a16="http://schemas.microsoft.com/office/drawing/2014/main" id="{DC8F4525-435A-4FB0-98C3-FCF695AE3F8B}"/>
              </a:ext>
            </a:extLst>
          </p:cNvPr>
          <p:cNvSpPr>
            <a:spLocks/>
          </p:cNvSpPr>
          <p:nvPr/>
        </p:nvSpPr>
        <p:spPr bwMode="auto">
          <a:xfrm>
            <a:off x="1127535" y="4520780"/>
            <a:ext cx="327432" cy="197801"/>
          </a:xfrm>
          <a:custGeom>
            <a:avLst/>
            <a:gdLst>
              <a:gd name="T0" fmla="*/ 525 w 120"/>
              <a:gd name="T1" fmla="*/ 846 h 68"/>
              <a:gd name="T2" fmla="*/ 918 w 120"/>
              <a:gd name="T3" fmla="*/ 604 h 68"/>
              <a:gd name="T4" fmla="*/ 1211 w 120"/>
              <a:gd name="T5" fmla="*/ 385 h 68"/>
              <a:gd name="T6" fmla="*/ 1746 w 120"/>
              <a:gd name="T7" fmla="*/ 0 h 68"/>
              <a:gd name="T8" fmla="*/ 1062 w 120"/>
              <a:gd name="T9" fmla="*/ 351 h 68"/>
              <a:gd name="T10" fmla="*/ 0 w 120"/>
              <a:gd name="T11" fmla="*/ 1200 h 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0" h="68">
                <a:moveTo>
                  <a:pt x="36" y="48"/>
                </a:moveTo>
                <a:cubicBezTo>
                  <a:pt x="53" y="39"/>
                  <a:pt x="54" y="37"/>
                  <a:pt x="63" y="34"/>
                </a:cubicBezTo>
                <a:cubicBezTo>
                  <a:pt x="72" y="30"/>
                  <a:pt x="77" y="29"/>
                  <a:pt x="83" y="22"/>
                </a:cubicBezTo>
                <a:cubicBezTo>
                  <a:pt x="89" y="16"/>
                  <a:pt x="112" y="4"/>
                  <a:pt x="120" y="0"/>
                </a:cubicBezTo>
                <a:cubicBezTo>
                  <a:pt x="100" y="2"/>
                  <a:pt x="86" y="12"/>
                  <a:pt x="73" y="20"/>
                </a:cubicBezTo>
                <a:cubicBezTo>
                  <a:pt x="60" y="28"/>
                  <a:pt x="0" y="68"/>
                  <a:pt x="0" y="68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" name="Freeform 3871">
            <a:extLst>
              <a:ext uri="{FF2B5EF4-FFF2-40B4-BE49-F238E27FC236}">
                <a16:creationId xmlns:a16="http://schemas.microsoft.com/office/drawing/2014/main" id="{2F55B461-24A8-10BB-9B4D-6B66AE2F295C}"/>
              </a:ext>
            </a:extLst>
          </p:cNvPr>
          <p:cNvSpPr>
            <a:spLocks/>
          </p:cNvSpPr>
          <p:nvPr/>
        </p:nvSpPr>
        <p:spPr bwMode="auto">
          <a:xfrm>
            <a:off x="1589070" y="4203405"/>
            <a:ext cx="35761" cy="60346"/>
          </a:xfrm>
          <a:custGeom>
            <a:avLst/>
            <a:gdLst>
              <a:gd name="T0" fmla="*/ 153 w 13"/>
              <a:gd name="T1" fmla="*/ 85 h 21"/>
              <a:gd name="T2" fmla="*/ 0 w 13"/>
              <a:gd name="T3" fmla="*/ 357 h 21"/>
              <a:gd name="T4" fmla="*/ 194 w 13"/>
              <a:gd name="T5" fmla="*/ 0 h 2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" h="21">
                <a:moveTo>
                  <a:pt x="10" y="5"/>
                </a:moveTo>
                <a:cubicBezTo>
                  <a:pt x="9" y="11"/>
                  <a:pt x="4" y="17"/>
                  <a:pt x="0" y="21"/>
                </a:cubicBezTo>
                <a:cubicBezTo>
                  <a:pt x="2" y="14"/>
                  <a:pt x="6" y="4"/>
                  <a:pt x="13" y="0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" name="Freeform 3872">
            <a:extLst>
              <a:ext uri="{FF2B5EF4-FFF2-40B4-BE49-F238E27FC236}">
                <a16:creationId xmlns:a16="http://schemas.microsoft.com/office/drawing/2014/main" id="{8FF74429-A175-C13E-A114-CBC7335CE25A}"/>
              </a:ext>
            </a:extLst>
          </p:cNvPr>
          <p:cNvSpPr>
            <a:spLocks/>
          </p:cNvSpPr>
          <p:nvPr/>
        </p:nvSpPr>
        <p:spPr bwMode="auto">
          <a:xfrm>
            <a:off x="1649416" y="4267103"/>
            <a:ext cx="24585" cy="61463"/>
          </a:xfrm>
          <a:custGeom>
            <a:avLst/>
            <a:gdLst>
              <a:gd name="T0" fmla="*/ 132 w 9"/>
              <a:gd name="T1" fmla="*/ 0 h 21"/>
              <a:gd name="T2" fmla="*/ 0 w 9"/>
              <a:gd name="T3" fmla="*/ 377 h 2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" h="21">
                <a:moveTo>
                  <a:pt x="9" y="0"/>
                </a:moveTo>
                <a:cubicBezTo>
                  <a:pt x="7" y="7"/>
                  <a:pt x="5" y="16"/>
                  <a:pt x="0" y="21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" name="Freeform 3873">
            <a:extLst>
              <a:ext uri="{FF2B5EF4-FFF2-40B4-BE49-F238E27FC236}">
                <a16:creationId xmlns:a16="http://schemas.microsoft.com/office/drawing/2014/main" id="{51C14809-4D1B-B4B5-2376-3997608F6DCD}"/>
              </a:ext>
            </a:extLst>
          </p:cNvPr>
          <p:cNvSpPr>
            <a:spLocks/>
          </p:cNvSpPr>
          <p:nvPr/>
        </p:nvSpPr>
        <p:spPr bwMode="auto">
          <a:xfrm>
            <a:off x="1753345" y="4165409"/>
            <a:ext cx="40231" cy="81579"/>
          </a:xfrm>
          <a:custGeom>
            <a:avLst/>
            <a:gdLst>
              <a:gd name="T0" fmla="*/ 70 w 15"/>
              <a:gd name="T1" fmla="*/ 0 h 28"/>
              <a:gd name="T2" fmla="*/ 0 w 15"/>
              <a:gd name="T3" fmla="*/ 495 h 28"/>
              <a:gd name="T4" fmla="*/ 70 w 15"/>
              <a:gd name="T5" fmla="*/ 34 h 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" h="28">
                <a:moveTo>
                  <a:pt x="5" y="0"/>
                </a:moveTo>
                <a:cubicBezTo>
                  <a:pt x="15" y="8"/>
                  <a:pt x="4" y="19"/>
                  <a:pt x="0" y="28"/>
                </a:cubicBezTo>
                <a:cubicBezTo>
                  <a:pt x="2" y="20"/>
                  <a:pt x="4" y="11"/>
                  <a:pt x="5" y="2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" name="Freeform 3874">
            <a:extLst>
              <a:ext uri="{FF2B5EF4-FFF2-40B4-BE49-F238E27FC236}">
                <a16:creationId xmlns:a16="http://schemas.microsoft.com/office/drawing/2014/main" id="{01A894DA-D6A9-F5EC-7D6E-1D1DB867F115}"/>
              </a:ext>
            </a:extLst>
          </p:cNvPr>
          <p:cNvSpPr>
            <a:spLocks/>
          </p:cNvSpPr>
          <p:nvPr/>
        </p:nvSpPr>
        <p:spPr bwMode="auto">
          <a:xfrm>
            <a:off x="1403562" y="3982136"/>
            <a:ext cx="62581" cy="101694"/>
          </a:xfrm>
          <a:custGeom>
            <a:avLst/>
            <a:gdLst>
              <a:gd name="T0" fmla="*/ 331 w 23"/>
              <a:gd name="T1" fmla="*/ 0 h 35"/>
              <a:gd name="T2" fmla="*/ 0 w 23"/>
              <a:gd name="T3" fmla="*/ 616 h 35"/>
              <a:gd name="T4" fmla="*/ 302 w 23"/>
              <a:gd name="T5" fmla="*/ 143 h 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" h="35">
                <a:moveTo>
                  <a:pt x="23" y="0"/>
                </a:moveTo>
                <a:cubicBezTo>
                  <a:pt x="21" y="17"/>
                  <a:pt x="9" y="23"/>
                  <a:pt x="0" y="35"/>
                </a:cubicBezTo>
                <a:cubicBezTo>
                  <a:pt x="3" y="22"/>
                  <a:pt x="13" y="17"/>
                  <a:pt x="21" y="8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" name="Freeform 3875">
            <a:extLst>
              <a:ext uri="{FF2B5EF4-FFF2-40B4-BE49-F238E27FC236}">
                <a16:creationId xmlns:a16="http://schemas.microsoft.com/office/drawing/2014/main" id="{9DB0A62C-655E-1EF4-FFF5-D210F0BD9B99}"/>
              </a:ext>
            </a:extLst>
          </p:cNvPr>
          <p:cNvSpPr>
            <a:spLocks/>
          </p:cNvSpPr>
          <p:nvPr/>
        </p:nvSpPr>
        <p:spPr bwMode="auto">
          <a:xfrm>
            <a:off x="1390152" y="4147529"/>
            <a:ext cx="34643" cy="35761"/>
          </a:xfrm>
          <a:custGeom>
            <a:avLst/>
            <a:gdLst>
              <a:gd name="T0" fmla="*/ 79 w 13"/>
              <a:gd name="T1" fmla="*/ 0 h 12"/>
              <a:gd name="T2" fmla="*/ 0 w 13"/>
              <a:gd name="T3" fmla="*/ 227 h 12"/>
              <a:gd name="T4" fmla="*/ 176 w 13"/>
              <a:gd name="T5" fmla="*/ 115 h 12"/>
              <a:gd name="T6" fmla="*/ 79 w 13"/>
              <a:gd name="T7" fmla="*/ 56 h 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2">
                <a:moveTo>
                  <a:pt x="6" y="0"/>
                </a:moveTo>
                <a:cubicBezTo>
                  <a:pt x="5" y="5"/>
                  <a:pt x="2" y="9"/>
                  <a:pt x="0" y="12"/>
                </a:cubicBezTo>
                <a:cubicBezTo>
                  <a:pt x="5" y="10"/>
                  <a:pt x="8" y="7"/>
                  <a:pt x="13" y="6"/>
                </a:cubicBezTo>
                <a:cubicBezTo>
                  <a:pt x="11" y="6"/>
                  <a:pt x="7" y="5"/>
                  <a:pt x="6" y="3"/>
                </a:cubicBezTo>
              </a:path>
            </a:pathLst>
          </a:custGeom>
          <a:solidFill>
            <a:srgbClr val="FAD1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72" name="Group 4748">
            <a:extLst>
              <a:ext uri="{FF2B5EF4-FFF2-40B4-BE49-F238E27FC236}">
                <a16:creationId xmlns:a16="http://schemas.microsoft.com/office/drawing/2014/main" id="{FC1B7B3A-C0F6-9C40-E0A5-DE359AA272E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26886" y="3108336"/>
            <a:ext cx="2167212" cy="2700888"/>
            <a:chOff x="453" y="863"/>
            <a:chExt cx="2457" cy="2991"/>
          </a:xfrm>
        </p:grpSpPr>
        <p:sp>
          <p:nvSpPr>
            <p:cNvPr id="973" name="Freeform 4749">
              <a:extLst>
                <a:ext uri="{FF2B5EF4-FFF2-40B4-BE49-F238E27FC236}">
                  <a16:creationId xmlns:a16="http://schemas.microsoft.com/office/drawing/2014/main" id="{D9340E2A-DD8E-9825-22CA-F79E0955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574"/>
              <a:ext cx="908" cy="523"/>
            </a:xfrm>
            <a:custGeom>
              <a:avLst/>
              <a:gdLst>
                <a:gd name="T0" fmla="*/ 1860 w 453"/>
                <a:gd name="T1" fmla="*/ 8 h 261"/>
                <a:gd name="T2" fmla="*/ 756 w 453"/>
                <a:gd name="T3" fmla="*/ 369 h 261"/>
                <a:gd name="T4" fmla="*/ 0 w 453"/>
                <a:gd name="T5" fmla="*/ 2100 h 261"/>
                <a:gd name="T6" fmla="*/ 281 w 453"/>
                <a:gd name="T7" fmla="*/ 2100 h 261"/>
                <a:gd name="T8" fmla="*/ 305 w 453"/>
                <a:gd name="T9" fmla="*/ 1844 h 261"/>
                <a:gd name="T10" fmla="*/ 944 w 453"/>
                <a:gd name="T11" fmla="*/ 571 h 261"/>
                <a:gd name="T12" fmla="*/ 1860 w 453"/>
                <a:gd name="T13" fmla="*/ 265 h 261"/>
                <a:gd name="T14" fmla="*/ 3053 w 453"/>
                <a:gd name="T15" fmla="*/ 932 h 261"/>
                <a:gd name="T16" fmla="*/ 3367 w 453"/>
                <a:gd name="T17" fmla="*/ 1844 h 261"/>
                <a:gd name="T18" fmla="*/ 3375 w 453"/>
                <a:gd name="T19" fmla="*/ 2100 h 261"/>
                <a:gd name="T20" fmla="*/ 3648 w 453"/>
                <a:gd name="T21" fmla="*/ 2100 h 261"/>
                <a:gd name="T22" fmla="*/ 3303 w 453"/>
                <a:gd name="T23" fmla="*/ 796 h 261"/>
                <a:gd name="T24" fmla="*/ 1860 w 453"/>
                <a:gd name="T25" fmla="*/ 8 h 2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3" h="261">
                  <a:moveTo>
                    <a:pt x="231" y="1"/>
                  </a:moveTo>
                  <a:cubicBezTo>
                    <a:pt x="184" y="0"/>
                    <a:pt x="135" y="12"/>
                    <a:pt x="94" y="46"/>
                  </a:cubicBezTo>
                  <a:cubicBezTo>
                    <a:pt x="34" y="96"/>
                    <a:pt x="1" y="185"/>
                    <a:pt x="0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54"/>
                    <a:pt x="36" y="241"/>
                    <a:pt x="38" y="229"/>
                  </a:cubicBezTo>
                  <a:cubicBezTo>
                    <a:pt x="45" y="166"/>
                    <a:pt x="76" y="105"/>
                    <a:pt x="117" y="71"/>
                  </a:cubicBezTo>
                  <a:cubicBezTo>
                    <a:pt x="148" y="46"/>
                    <a:pt x="186" y="33"/>
                    <a:pt x="231" y="33"/>
                  </a:cubicBezTo>
                  <a:cubicBezTo>
                    <a:pt x="292" y="34"/>
                    <a:pt x="344" y="63"/>
                    <a:pt x="379" y="116"/>
                  </a:cubicBezTo>
                  <a:cubicBezTo>
                    <a:pt x="401" y="148"/>
                    <a:pt x="414" y="191"/>
                    <a:pt x="418" y="229"/>
                  </a:cubicBezTo>
                  <a:cubicBezTo>
                    <a:pt x="419" y="238"/>
                    <a:pt x="419" y="253"/>
                    <a:pt x="419" y="261"/>
                  </a:cubicBezTo>
                  <a:cubicBezTo>
                    <a:pt x="453" y="261"/>
                    <a:pt x="453" y="261"/>
                    <a:pt x="453" y="261"/>
                  </a:cubicBezTo>
                  <a:cubicBezTo>
                    <a:pt x="453" y="209"/>
                    <a:pt x="440" y="144"/>
                    <a:pt x="410" y="99"/>
                  </a:cubicBezTo>
                  <a:cubicBezTo>
                    <a:pt x="366" y="33"/>
                    <a:pt x="300" y="1"/>
                    <a:pt x="231" y="1"/>
                  </a:cubicBezTo>
                </a:path>
              </a:pathLst>
            </a:custGeom>
            <a:solidFill>
              <a:srgbClr val="F9C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" name="Freeform 4750">
              <a:extLst>
                <a:ext uri="{FF2B5EF4-FFF2-40B4-BE49-F238E27FC236}">
                  <a16:creationId xmlns:a16="http://schemas.microsoft.com/office/drawing/2014/main" id="{A326E448-F546-4640-C3E6-781081BA9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3183"/>
              <a:ext cx="1085" cy="603"/>
            </a:xfrm>
            <a:custGeom>
              <a:avLst/>
              <a:gdLst>
                <a:gd name="T0" fmla="*/ 3892 w 542"/>
                <a:gd name="T1" fmla="*/ 0 h 301"/>
                <a:gd name="T2" fmla="*/ 3876 w 542"/>
                <a:gd name="T3" fmla="*/ 248 h 301"/>
                <a:gd name="T4" fmla="*/ 3241 w 542"/>
                <a:gd name="T5" fmla="*/ 1633 h 301"/>
                <a:gd name="T6" fmla="*/ 2132 w 542"/>
                <a:gd name="T7" fmla="*/ 1963 h 301"/>
                <a:gd name="T8" fmla="*/ 825 w 542"/>
                <a:gd name="T9" fmla="*/ 1248 h 301"/>
                <a:gd name="T10" fmla="*/ 432 w 542"/>
                <a:gd name="T11" fmla="*/ 0 h 301"/>
                <a:gd name="T12" fmla="*/ 8 w 542"/>
                <a:gd name="T13" fmla="*/ 0 h 301"/>
                <a:gd name="T14" fmla="*/ 24 w 542"/>
                <a:gd name="T15" fmla="*/ 256 h 301"/>
                <a:gd name="T16" fmla="*/ 448 w 542"/>
                <a:gd name="T17" fmla="*/ 1488 h 301"/>
                <a:gd name="T18" fmla="*/ 2084 w 542"/>
                <a:gd name="T19" fmla="*/ 2420 h 301"/>
                <a:gd name="T20" fmla="*/ 3523 w 542"/>
                <a:gd name="T21" fmla="*/ 1979 h 301"/>
                <a:gd name="T22" fmla="*/ 4332 w 542"/>
                <a:gd name="T23" fmla="*/ 288 h 301"/>
                <a:gd name="T24" fmla="*/ 4332 w 542"/>
                <a:gd name="T25" fmla="*/ 0 h 301"/>
                <a:gd name="T26" fmla="*/ 3892 w 542"/>
                <a:gd name="T27" fmla="*/ 0 h 3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2" h="301">
                  <a:moveTo>
                    <a:pt x="485" y="0"/>
                  </a:moveTo>
                  <a:cubicBezTo>
                    <a:pt x="485" y="0"/>
                    <a:pt x="486" y="10"/>
                    <a:pt x="483" y="31"/>
                  </a:cubicBezTo>
                  <a:cubicBezTo>
                    <a:pt x="477" y="104"/>
                    <a:pt x="449" y="165"/>
                    <a:pt x="404" y="203"/>
                  </a:cubicBezTo>
                  <a:cubicBezTo>
                    <a:pt x="370" y="231"/>
                    <a:pt x="312" y="244"/>
                    <a:pt x="266" y="244"/>
                  </a:cubicBezTo>
                  <a:cubicBezTo>
                    <a:pt x="202" y="243"/>
                    <a:pt x="141" y="213"/>
                    <a:pt x="103" y="155"/>
                  </a:cubicBezTo>
                  <a:cubicBezTo>
                    <a:pt x="46" y="66"/>
                    <a:pt x="54" y="0"/>
                    <a:pt x="5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1"/>
                    <a:pt x="3" y="32"/>
                  </a:cubicBezTo>
                  <a:cubicBezTo>
                    <a:pt x="5" y="76"/>
                    <a:pt x="25" y="139"/>
                    <a:pt x="56" y="185"/>
                  </a:cubicBezTo>
                  <a:cubicBezTo>
                    <a:pt x="105" y="259"/>
                    <a:pt x="177" y="300"/>
                    <a:pt x="260" y="301"/>
                  </a:cubicBezTo>
                  <a:cubicBezTo>
                    <a:pt x="316" y="301"/>
                    <a:pt x="393" y="284"/>
                    <a:pt x="439" y="246"/>
                  </a:cubicBezTo>
                  <a:cubicBezTo>
                    <a:pt x="497" y="198"/>
                    <a:pt x="532" y="124"/>
                    <a:pt x="540" y="36"/>
                  </a:cubicBezTo>
                  <a:cubicBezTo>
                    <a:pt x="542" y="15"/>
                    <a:pt x="540" y="0"/>
                    <a:pt x="540" y="0"/>
                  </a:cubicBezTo>
                  <a:lnTo>
                    <a:pt x="485" y="0"/>
                  </a:lnTo>
                  <a:close/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" name="Freeform 4751">
              <a:extLst>
                <a:ext uri="{FF2B5EF4-FFF2-40B4-BE49-F238E27FC236}">
                  <a16:creationId xmlns:a16="http://schemas.microsoft.com/office/drawing/2014/main" id="{E9DFBEA5-8B76-9C2D-7444-F4E14146A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097"/>
              <a:ext cx="609" cy="1086"/>
            </a:xfrm>
            <a:custGeom>
              <a:avLst/>
              <a:gdLst>
                <a:gd name="T0" fmla="*/ 0 w 304"/>
                <a:gd name="T1" fmla="*/ 0 h 543"/>
                <a:gd name="T2" fmla="*/ 200 w 304"/>
                <a:gd name="T3" fmla="*/ 400 h 543"/>
                <a:gd name="T4" fmla="*/ 345 w 304"/>
                <a:gd name="T5" fmla="*/ 840 h 543"/>
                <a:gd name="T6" fmla="*/ 601 w 304"/>
                <a:gd name="T7" fmla="*/ 1224 h 543"/>
                <a:gd name="T8" fmla="*/ 795 w 304"/>
                <a:gd name="T9" fmla="*/ 1688 h 543"/>
                <a:gd name="T10" fmla="*/ 988 w 304"/>
                <a:gd name="T11" fmla="*/ 1952 h 543"/>
                <a:gd name="T12" fmla="*/ 1132 w 304"/>
                <a:gd name="T13" fmla="*/ 2304 h 543"/>
                <a:gd name="T14" fmla="*/ 1320 w 304"/>
                <a:gd name="T15" fmla="*/ 2576 h 543"/>
                <a:gd name="T16" fmla="*/ 1545 w 304"/>
                <a:gd name="T17" fmla="*/ 2920 h 543"/>
                <a:gd name="T18" fmla="*/ 1801 w 304"/>
                <a:gd name="T19" fmla="*/ 3456 h 543"/>
                <a:gd name="T20" fmla="*/ 2083 w 304"/>
                <a:gd name="T21" fmla="*/ 3872 h 543"/>
                <a:gd name="T22" fmla="*/ 2276 w 304"/>
                <a:gd name="T23" fmla="*/ 4344 h 543"/>
                <a:gd name="T24" fmla="*/ 2444 w 304"/>
                <a:gd name="T25" fmla="*/ 4344 h 543"/>
                <a:gd name="T26" fmla="*/ 104 w 304"/>
                <a:gd name="T27" fmla="*/ 0 h 543"/>
                <a:gd name="T28" fmla="*/ 0 w 304"/>
                <a:gd name="T29" fmla="*/ 0 h 5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4" h="543">
                  <a:moveTo>
                    <a:pt x="0" y="0"/>
                  </a:moveTo>
                  <a:cubicBezTo>
                    <a:pt x="6" y="17"/>
                    <a:pt x="17" y="32"/>
                    <a:pt x="25" y="50"/>
                  </a:cubicBezTo>
                  <a:cubicBezTo>
                    <a:pt x="32" y="66"/>
                    <a:pt x="36" y="88"/>
                    <a:pt x="43" y="105"/>
                  </a:cubicBezTo>
                  <a:cubicBezTo>
                    <a:pt x="52" y="124"/>
                    <a:pt x="65" y="134"/>
                    <a:pt x="75" y="153"/>
                  </a:cubicBezTo>
                  <a:cubicBezTo>
                    <a:pt x="84" y="171"/>
                    <a:pt x="89" y="193"/>
                    <a:pt x="99" y="211"/>
                  </a:cubicBezTo>
                  <a:cubicBezTo>
                    <a:pt x="105" y="223"/>
                    <a:pt x="116" y="232"/>
                    <a:pt x="123" y="244"/>
                  </a:cubicBezTo>
                  <a:cubicBezTo>
                    <a:pt x="130" y="258"/>
                    <a:pt x="134" y="274"/>
                    <a:pt x="141" y="288"/>
                  </a:cubicBezTo>
                  <a:cubicBezTo>
                    <a:pt x="148" y="301"/>
                    <a:pt x="156" y="307"/>
                    <a:pt x="164" y="322"/>
                  </a:cubicBezTo>
                  <a:cubicBezTo>
                    <a:pt x="171" y="335"/>
                    <a:pt x="185" y="353"/>
                    <a:pt x="192" y="365"/>
                  </a:cubicBezTo>
                  <a:cubicBezTo>
                    <a:pt x="205" y="390"/>
                    <a:pt x="212" y="409"/>
                    <a:pt x="224" y="432"/>
                  </a:cubicBezTo>
                  <a:cubicBezTo>
                    <a:pt x="234" y="451"/>
                    <a:pt x="250" y="466"/>
                    <a:pt x="259" y="484"/>
                  </a:cubicBezTo>
                  <a:cubicBezTo>
                    <a:pt x="270" y="504"/>
                    <a:pt x="274" y="526"/>
                    <a:pt x="283" y="543"/>
                  </a:cubicBezTo>
                  <a:cubicBezTo>
                    <a:pt x="304" y="543"/>
                    <a:pt x="304" y="543"/>
                    <a:pt x="304" y="543"/>
                  </a:cubicBezTo>
                  <a:cubicBezTo>
                    <a:pt x="225" y="394"/>
                    <a:pt x="67" y="135"/>
                    <a:pt x="1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" name="Freeform 4752">
              <a:extLst>
                <a:ext uri="{FF2B5EF4-FFF2-40B4-BE49-F238E27FC236}">
                  <a16:creationId xmlns:a16="http://schemas.microsoft.com/office/drawing/2014/main" id="{AB1DA55D-E172-A916-2542-E1C5A83AD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097"/>
              <a:ext cx="338" cy="1086"/>
            </a:xfrm>
            <a:custGeom>
              <a:avLst/>
              <a:gdLst>
                <a:gd name="T0" fmla="*/ 1232 w 169"/>
                <a:gd name="T1" fmla="*/ 4344 h 543"/>
                <a:gd name="T2" fmla="*/ 0 w 169"/>
                <a:gd name="T3" fmla="*/ 0 h 543"/>
                <a:gd name="T4" fmla="*/ 96 w 169"/>
                <a:gd name="T5" fmla="*/ 0 h 543"/>
                <a:gd name="T6" fmla="*/ 176 w 169"/>
                <a:gd name="T7" fmla="*/ 368 h 543"/>
                <a:gd name="T8" fmla="*/ 320 w 169"/>
                <a:gd name="T9" fmla="*/ 936 h 543"/>
                <a:gd name="T10" fmla="*/ 432 w 169"/>
                <a:gd name="T11" fmla="*/ 1344 h 543"/>
                <a:gd name="T12" fmla="*/ 536 w 169"/>
                <a:gd name="T13" fmla="*/ 1880 h 543"/>
                <a:gd name="T14" fmla="*/ 664 w 169"/>
                <a:gd name="T15" fmla="*/ 2280 h 543"/>
                <a:gd name="T16" fmla="*/ 808 w 169"/>
                <a:gd name="T17" fmla="*/ 2832 h 543"/>
                <a:gd name="T18" fmla="*/ 1016 w 169"/>
                <a:gd name="T19" fmla="*/ 3344 h 543"/>
                <a:gd name="T20" fmla="*/ 1128 w 169"/>
                <a:gd name="T21" fmla="*/ 3784 h 543"/>
                <a:gd name="T22" fmla="*/ 1352 w 169"/>
                <a:gd name="T23" fmla="*/ 4344 h 543"/>
                <a:gd name="T24" fmla="*/ 1232 w 169"/>
                <a:gd name="T25" fmla="*/ 4344 h 5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9" h="543">
                  <a:moveTo>
                    <a:pt x="154" y="543"/>
                  </a:moveTo>
                  <a:cubicBezTo>
                    <a:pt x="76" y="350"/>
                    <a:pt x="21" y="106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1"/>
                    <a:pt x="17" y="29"/>
                    <a:pt x="22" y="46"/>
                  </a:cubicBezTo>
                  <a:cubicBezTo>
                    <a:pt x="27" y="66"/>
                    <a:pt x="32" y="92"/>
                    <a:pt x="40" y="117"/>
                  </a:cubicBezTo>
                  <a:cubicBezTo>
                    <a:pt x="46" y="135"/>
                    <a:pt x="47" y="147"/>
                    <a:pt x="54" y="168"/>
                  </a:cubicBezTo>
                  <a:cubicBezTo>
                    <a:pt x="60" y="186"/>
                    <a:pt x="61" y="216"/>
                    <a:pt x="67" y="235"/>
                  </a:cubicBezTo>
                  <a:cubicBezTo>
                    <a:pt x="73" y="251"/>
                    <a:pt x="77" y="269"/>
                    <a:pt x="83" y="285"/>
                  </a:cubicBezTo>
                  <a:cubicBezTo>
                    <a:pt x="93" y="313"/>
                    <a:pt x="91" y="325"/>
                    <a:pt x="101" y="354"/>
                  </a:cubicBezTo>
                  <a:cubicBezTo>
                    <a:pt x="109" y="376"/>
                    <a:pt x="120" y="399"/>
                    <a:pt x="127" y="418"/>
                  </a:cubicBezTo>
                  <a:cubicBezTo>
                    <a:pt x="133" y="436"/>
                    <a:pt x="136" y="457"/>
                    <a:pt x="141" y="473"/>
                  </a:cubicBezTo>
                  <a:cubicBezTo>
                    <a:pt x="158" y="520"/>
                    <a:pt x="169" y="543"/>
                    <a:pt x="169" y="543"/>
                  </a:cubicBezTo>
                  <a:lnTo>
                    <a:pt x="154" y="543"/>
                  </a:lnTo>
                  <a:close/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" name="Freeform 4753">
              <a:extLst>
                <a:ext uri="{FF2B5EF4-FFF2-40B4-BE49-F238E27FC236}">
                  <a16:creationId xmlns:a16="http://schemas.microsoft.com/office/drawing/2014/main" id="{20527570-955B-6F53-4F4C-188A714A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097"/>
              <a:ext cx="693" cy="1086"/>
            </a:xfrm>
            <a:custGeom>
              <a:avLst/>
              <a:gdLst>
                <a:gd name="T0" fmla="*/ 0 w 346"/>
                <a:gd name="T1" fmla="*/ 0 h 543"/>
                <a:gd name="T2" fmla="*/ 2339 w 346"/>
                <a:gd name="T3" fmla="*/ 4344 h 543"/>
                <a:gd name="T4" fmla="*/ 2780 w 346"/>
                <a:gd name="T5" fmla="*/ 4344 h 543"/>
                <a:gd name="T6" fmla="*/ 361 w 346"/>
                <a:gd name="T7" fmla="*/ 0 h 543"/>
                <a:gd name="T8" fmla="*/ 0 w 346"/>
                <a:gd name="T9" fmla="*/ 0 h 5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543">
                  <a:moveTo>
                    <a:pt x="0" y="0"/>
                  </a:moveTo>
                  <a:cubicBezTo>
                    <a:pt x="54" y="135"/>
                    <a:pt x="212" y="394"/>
                    <a:pt x="291" y="543"/>
                  </a:cubicBezTo>
                  <a:cubicBezTo>
                    <a:pt x="346" y="543"/>
                    <a:pt x="346" y="543"/>
                    <a:pt x="346" y="543"/>
                  </a:cubicBezTo>
                  <a:cubicBezTo>
                    <a:pt x="259" y="400"/>
                    <a:pt x="86" y="121"/>
                    <a:pt x="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" name="Freeform 4754">
              <a:extLst>
                <a:ext uri="{FF2B5EF4-FFF2-40B4-BE49-F238E27FC236}">
                  <a16:creationId xmlns:a16="http://schemas.microsoft.com/office/drawing/2014/main" id="{3644623E-2D35-0FFF-7467-3565EA9C0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097"/>
              <a:ext cx="399" cy="1086"/>
            </a:xfrm>
            <a:custGeom>
              <a:avLst/>
              <a:gdLst>
                <a:gd name="T0" fmla="*/ 1177 w 199"/>
                <a:gd name="T1" fmla="*/ 4344 h 543"/>
                <a:gd name="T2" fmla="*/ 0 w 199"/>
                <a:gd name="T3" fmla="*/ 0 h 543"/>
                <a:gd name="T4" fmla="*/ 361 w 199"/>
                <a:gd name="T5" fmla="*/ 0 h 543"/>
                <a:gd name="T6" fmla="*/ 1604 w 199"/>
                <a:gd name="T7" fmla="*/ 4344 h 543"/>
                <a:gd name="T8" fmla="*/ 1177 w 199"/>
                <a:gd name="T9" fmla="*/ 4344 h 5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543">
                  <a:moveTo>
                    <a:pt x="146" y="543"/>
                  </a:moveTo>
                  <a:cubicBezTo>
                    <a:pt x="65" y="365"/>
                    <a:pt x="23" y="103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106"/>
                    <a:pt x="121" y="350"/>
                    <a:pt x="199" y="543"/>
                  </a:cubicBezTo>
                  <a:lnTo>
                    <a:pt x="146" y="543"/>
                  </a:lnTo>
                  <a:close/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" name="Freeform 4755">
              <a:extLst>
                <a:ext uri="{FF2B5EF4-FFF2-40B4-BE49-F238E27FC236}">
                  <a16:creationId xmlns:a16="http://schemas.microsoft.com/office/drawing/2014/main" id="{2B1813CF-51C2-0D6E-531F-C301C49FE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732"/>
              <a:ext cx="588" cy="365"/>
            </a:xfrm>
            <a:custGeom>
              <a:avLst/>
              <a:gdLst>
                <a:gd name="T0" fmla="*/ 2352 w 294"/>
                <a:gd name="T1" fmla="*/ 1468 h 182"/>
                <a:gd name="T2" fmla="*/ 2336 w 294"/>
                <a:gd name="T3" fmla="*/ 1259 h 182"/>
                <a:gd name="T4" fmla="*/ 2336 w 294"/>
                <a:gd name="T5" fmla="*/ 1243 h 182"/>
                <a:gd name="T6" fmla="*/ 2088 w 294"/>
                <a:gd name="T7" fmla="*/ 499 h 182"/>
                <a:gd name="T8" fmla="*/ 1208 w 294"/>
                <a:gd name="T9" fmla="*/ 0 h 182"/>
                <a:gd name="T10" fmla="*/ 528 w 294"/>
                <a:gd name="T11" fmla="*/ 217 h 182"/>
                <a:gd name="T12" fmla="*/ 88 w 294"/>
                <a:gd name="T13" fmla="*/ 969 h 182"/>
                <a:gd name="T14" fmla="*/ 0 w 294"/>
                <a:gd name="T15" fmla="*/ 1468 h 182"/>
                <a:gd name="T16" fmla="*/ 96 w 294"/>
                <a:gd name="T17" fmla="*/ 1468 h 182"/>
                <a:gd name="T18" fmla="*/ 152 w 294"/>
                <a:gd name="T19" fmla="*/ 969 h 182"/>
                <a:gd name="T20" fmla="*/ 320 w 294"/>
                <a:gd name="T21" fmla="*/ 660 h 182"/>
                <a:gd name="T22" fmla="*/ 600 w 294"/>
                <a:gd name="T23" fmla="*/ 289 h 182"/>
                <a:gd name="T24" fmla="*/ 960 w 294"/>
                <a:gd name="T25" fmla="*/ 144 h 182"/>
                <a:gd name="T26" fmla="*/ 1200 w 294"/>
                <a:gd name="T27" fmla="*/ 80 h 182"/>
                <a:gd name="T28" fmla="*/ 1592 w 294"/>
                <a:gd name="T29" fmla="*/ 201 h 182"/>
                <a:gd name="T30" fmla="*/ 2008 w 294"/>
                <a:gd name="T31" fmla="*/ 515 h 182"/>
                <a:gd name="T32" fmla="*/ 2120 w 294"/>
                <a:gd name="T33" fmla="*/ 832 h 182"/>
                <a:gd name="T34" fmla="*/ 2232 w 294"/>
                <a:gd name="T35" fmla="*/ 1107 h 182"/>
                <a:gd name="T36" fmla="*/ 2248 w 294"/>
                <a:gd name="T37" fmla="*/ 1468 h 182"/>
                <a:gd name="T38" fmla="*/ 2352 w 294"/>
                <a:gd name="T39" fmla="*/ 1468 h 18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4" h="182">
                  <a:moveTo>
                    <a:pt x="294" y="182"/>
                  </a:moveTo>
                  <a:cubicBezTo>
                    <a:pt x="293" y="165"/>
                    <a:pt x="292" y="158"/>
                    <a:pt x="292" y="156"/>
                  </a:cubicBezTo>
                  <a:cubicBezTo>
                    <a:pt x="292" y="155"/>
                    <a:pt x="292" y="155"/>
                    <a:pt x="292" y="154"/>
                  </a:cubicBezTo>
                  <a:cubicBezTo>
                    <a:pt x="289" y="122"/>
                    <a:pt x="277" y="86"/>
                    <a:pt x="261" y="62"/>
                  </a:cubicBezTo>
                  <a:cubicBezTo>
                    <a:pt x="234" y="22"/>
                    <a:pt x="196" y="1"/>
                    <a:pt x="151" y="0"/>
                  </a:cubicBezTo>
                  <a:cubicBezTo>
                    <a:pt x="116" y="0"/>
                    <a:pt x="89" y="9"/>
                    <a:pt x="66" y="27"/>
                  </a:cubicBezTo>
                  <a:cubicBezTo>
                    <a:pt x="41" y="48"/>
                    <a:pt x="21" y="82"/>
                    <a:pt x="11" y="120"/>
                  </a:cubicBezTo>
                  <a:cubicBezTo>
                    <a:pt x="5" y="138"/>
                    <a:pt x="0" y="172"/>
                    <a:pt x="0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3" y="163"/>
                    <a:pt x="14" y="135"/>
                    <a:pt x="19" y="120"/>
                  </a:cubicBezTo>
                  <a:cubicBezTo>
                    <a:pt x="22" y="107"/>
                    <a:pt x="33" y="94"/>
                    <a:pt x="40" y="82"/>
                  </a:cubicBezTo>
                  <a:cubicBezTo>
                    <a:pt x="49" y="63"/>
                    <a:pt x="61" y="47"/>
                    <a:pt x="75" y="36"/>
                  </a:cubicBezTo>
                  <a:cubicBezTo>
                    <a:pt x="87" y="25"/>
                    <a:pt x="102" y="21"/>
                    <a:pt x="120" y="18"/>
                  </a:cubicBezTo>
                  <a:cubicBezTo>
                    <a:pt x="129" y="16"/>
                    <a:pt x="140" y="10"/>
                    <a:pt x="150" y="10"/>
                  </a:cubicBezTo>
                  <a:cubicBezTo>
                    <a:pt x="165" y="10"/>
                    <a:pt x="186" y="20"/>
                    <a:pt x="199" y="25"/>
                  </a:cubicBezTo>
                  <a:cubicBezTo>
                    <a:pt x="221" y="34"/>
                    <a:pt x="236" y="42"/>
                    <a:pt x="251" y="64"/>
                  </a:cubicBezTo>
                  <a:cubicBezTo>
                    <a:pt x="257" y="72"/>
                    <a:pt x="261" y="91"/>
                    <a:pt x="265" y="103"/>
                  </a:cubicBezTo>
                  <a:cubicBezTo>
                    <a:pt x="270" y="114"/>
                    <a:pt x="276" y="125"/>
                    <a:pt x="279" y="137"/>
                  </a:cubicBezTo>
                  <a:cubicBezTo>
                    <a:pt x="282" y="152"/>
                    <a:pt x="280" y="171"/>
                    <a:pt x="281" y="182"/>
                  </a:cubicBezTo>
                  <a:lnTo>
                    <a:pt x="294" y="182"/>
                  </a:lnTo>
                  <a:close/>
                </a:path>
              </a:pathLst>
            </a:custGeom>
            <a:solidFill>
              <a:srgbClr val="A14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" name="Freeform 4756">
              <a:extLst>
                <a:ext uri="{FF2B5EF4-FFF2-40B4-BE49-F238E27FC236}">
                  <a16:creationId xmlns:a16="http://schemas.microsoft.com/office/drawing/2014/main" id="{5A28004A-D143-2714-4AE8-A2B35DA69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640"/>
              <a:ext cx="769" cy="457"/>
            </a:xfrm>
            <a:custGeom>
              <a:avLst/>
              <a:gdLst>
                <a:gd name="T0" fmla="*/ 3076 w 384"/>
                <a:gd name="T1" fmla="*/ 1579 h 228"/>
                <a:gd name="T2" fmla="*/ 2764 w 384"/>
                <a:gd name="T3" fmla="*/ 667 h 228"/>
                <a:gd name="T4" fmla="*/ 1576 w 384"/>
                <a:gd name="T5" fmla="*/ 0 h 228"/>
                <a:gd name="T6" fmla="*/ 657 w 384"/>
                <a:gd name="T7" fmla="*/ 305 h 228"/>
                <a:gd name="T8" fmla="*/ 24 w 384"/>
                <a:gd name="T9" fmla="*/ 1579 h 228"/>
                <a:gd name="T10" fmla="*/ 0 w 384"/>
                <a:gd name="T11" fmla="*/ 1836 h 228"/>
                <a:gd name="T12" fmla="*/ 360 w 384"/>
                <a:gd name="T13" fmla="*/ 1836 h 228"/>
                <a:gd name="T14" fmla="*/ 449 w 384"/>
                <a:gd name="T15" fmla="*/ 1337 h 228"/>
                <a:gd name="T16" fmla="*/ 891 w 384"/>
                <a:gd name="T17" fmla="*/ 587 h 228"/>
                <a:gd name="T18" fmla="*/ 1576 w 384"/>
                <a:gd name="T19" fmla="*/ 369 h 228"/>
                <a:gd name="T20" fmla="*/ 2459 w 384"/>
                <a:gd name="T21" fmla="*/ 868 h 228"/>
                <a:gd name="T22" fmla="*/ 2708 w 384"/>
                <a:gd name="T23" fmla="*/ 1612 h 228"/>
                <a:gd name="T24" fmla="*/ 2708 w 384"/>
                <a:gd name="T25" fmla="*/ 1628 h 228"/>
                <a:gd name="T26" fmla="*/ 2724 w 384"/>
                <a:gd name="T27" fmla="*/ 1836 h 228"/>
                <a:gd name="T28" fmla="*/ 3084 w 384"/>
                <a:gd name="T29" fmla="*/ 1836 h 228"/>
                <a:gd name="T30" fmla="*/ 3076 w 384"/>
                <a:gd name="T31" fmla="*/ 1579 h 2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4" h="228">
                  <a:moveTo>
                    <a:pt x="383" y="196"/>
                  </a:moveTo>
                  <a:cubicBezTo>
                    <a:pt x="379" y="158"/>
                    <a:pt x="366" y="115"/>
                    <a:pt x="344" y="83"/>
                  </a:cubicBezTo>
                  <a:cubicBezTo>
                    <a:pt x="309" y="30"/>
                    <a:pt x="257" y="1"/>
                    <a:pt x="196" y="0"/>
                  </a:cubicBezTo>
                  <a:cubicBezTo>
                    <a:pt x="151" y="0"/>
                    <a:pt x="113" y="13"/>
                    <a:pt x="82" y="38"/>
                  </a:cubicBezTo>
                  <a:cubicBezTo>
                    <a:pt x="41" y="72"/>
                    <a:pt x="10" y="133"/>
                    <a:pt x="3" y="196"/>
                  </a:cubicBezTo>
                  <a:cubicBezTo>
                    <a:pt x="1" y="208"/>
                    <a:pt x="0" y="221"/>
                    <a:pt x="0" y="228"/>
                  </a:cubicBezTo>
                  <a:cubicBezTo>
                    <a:pt x="45" y="228"/>
                    <a:pt x="45" y="228"/>
                    <a:pt x="45" y="228"/>
                  </a:cubicBezTo>
                  <a:cubicBezTo>
                    <a:pt x="45" y="218"/>
                    <a:pt x="50" y="184"/>
                    <a:pt x="56" y="166"/>
                  </a:cubicBezTo>
                  <a:cubicBezTo>
                    <a:pt x="66" y="128"/>
                    <a:pt x="86" y="94"/>
                    <a:pt x="111" y="73"/>
                  </a:cubicBezTo>
                  <a:cubicBezTo>
                    <a:pt x="134" y="55"/>
                    <a:pt x="161" y="46"/>
                    <a:pt x="196" y="46"/>
                  </a:cubicBezTo>
                  <a:cubicBezTo>
                    <a:pt x="241" y="47"/>
                    <a:pt x="279" y="68"/>
                    <a:pt x="306" y="108"/>
                  </a:cubicBezTo>
                  <a:cubicBezTo>
                    <a:pt x="322" y="132"/>
                    <a:pt x="334" y="168"/>
                    <a:pt x="337" y="200"/>
                  </a:cubicBezTo>
                  <a:cubicBezTo>
                    <a:pt x="337" y="201"/>
                    <a:pt x="337" y="201"/>
                    <a:pt x="337" y="202"/>
                  </a:cubicBezTo>
                  <a:cubicBezTo>
                    <a:pt x="337" y="204"/>
                    <a:pt x="338" y="211"/>
                    <a:pt x="339" y="228"/>
                  </a:cubicBezTo>
                  <a:cubicBezTo>
                    <a:pt x="384" y="228"/>
                    <a:pt x="384" y="228"/>
                    <a:pt x="384" y="228"/>
                  </a:cubicBezTo>
                  <a:cubicBezTo>
                    <a:pt x="384" y="220"/>
                    <a:pt x="384" y="205"/>
                    <a:pt x="383" y="196"/>
                  </a:cubicBezTo>
                </a:path>
              </a:pathLst>
            </a:custGeom>
            <a:solidFill>
              <a:srgbClr val="F5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" name="Freeform 4757">
              <a:extLst>
                <a:ext uri="{FF2B5EF4-FFF2-40B4-BE49-F238E27FC236}">
                  <a16:creationId xmlns:a16="http://schemas.microsoft.com/office/drawing/2014/main" id="{AC5FDCAB-0FE6-CE1A-B1A5-CBA383258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3183"/>
              <a:ext cx="1233" cy="671"/>
            </a:xfrm>
            <a:custGeom>
              <a:avLst/>
              <a:gdLst>
                <a:gd name="T0" fmla="*/ 0 w 616"/>
                <a:gd name="T1" fmla="*/ 0 h 335"/>
                <a:gd name="T2" fmla="*/ 536 w 616"/>
                <a:gd name="T3" fmla="*/ 1640 h 335"/>
                <a:gd name="T4" fmla="*/ 2396 w 616"/>
                <a:gd name="T5" fmla="*/ 2692 h 335"/>
                <a:gd name="T6" fmla="*/ 4011 w 616"/>
                <a:gd name="T7" fmla="*/ 2187 h 335"/>
                <a:gd name="T8" fmla="*/ 4940 w 616"/>
                <a:gd name="T9" fmla="*/ 0 h 335"/>
                <a:gd name="T10" fmla="*/ 4644 w 616"/>
                <a:gd name="T11" fmla="*/ 0 h 335"/>
                <a:gd name="T12" fmla="*/ 4644 w 616"/>
                <a:gd name="T13" fmla="*/ 288 h 335"/>
                <a:gd name="T14" fmla="*/ 3835 w 616"/>
                <a:gd name="T15" fmla="*/ 1977 h 335"/>
                <a:gd name="T16" fmla="*/ 2396 w 616"/>
                <a:gd name="T17" fmla="*/ 2420 h 335"/>
                <a:gd name="T18" fmla="*/ 761 w 616"/>
                <a:gd name="T19" fmla="*/ 1488 h 335"/>
                <a:gd name="T20" fmla="*/ 336 w 616"/>
                <a:gd name="T21" fmla="*/ 256 h 335"/>
                <a:gd name="T22" fmla="*/ 320 w 616"/>
                <a:gd name="T23" fmla="*/ 0 h 335"/>
                <a:gd name="T24" fmla="*/ 0 w 616"/>
                <a:gd name="T25" fmla="*/ 0 h 3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6" h="335">
                  <a:moveTo>
                    <a:pt x="0" y="0"/>
                  </a:moveTo>
                  <a:cubicBezTo>
                    <a:pt x="0" y="69"/>
                    <a:pt x="28" y="145"/>
                    <a:pt x="67" y="204"/>
                  </a:cubicBezTo>
                  <a:cubicBezTo>
                    <a:pt x="124" y="291"/>
                    <a:pt x="209" y="334"/>
                    <a:pt x="299" y="335"/>
                  </a:cubicBezTo>
                  <a:cubicBezTo>
                    <a:pt x="361" y="335"/>
                    <a:pt x="446" y="316"/>
                    <a:pt x="500" y="272"/>
                  </a:cubicBezTo>
                  <a:cubicBezTo>
                    <a:pt x="578" y="207"/>
                    <a:pt x="615" y="101"/>
                    <a:pt x="616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79" y="0"/>
                    <a:pt x="581" y="15"/>
                    <a:pt x="579" y="36"/>
                  </a:cubicBezTo>
                  <a:cubicBezTo>
                    <a:pt x="571" y="124"/>
                    <a:pt x="536" y="198"/>
                    <a:pt x="478" y="246"/>
                  </a:cubicBezTo>
                  <a:cubicBezTo>
                    <a:pt x="432" y="284"/>
                    <a:pt x="355" y="301"/>
                    <a:pt x="299" y="301"/>
                  </a:cubicBezTo>
                  <a:cubicBezTo>
                    <a:pt x="216" y="300"/>
                    <a:pt x="144" y="259"/>
                    <a:pt x="95" y="185"/>
                  </a:cubicBezTo>
                  <a:cubicBezTo>
                    <a:pt x="64" y="139"/>
                    <a:pt x="44" y="76"/>
                    <a:pt x="42" y="32"/>
                  </a:cubicBezTo>
                  <a:cubicBezTo>
                    <a:pt x="39" y="11"/>
                    <a:pt x="40" y="0"/>
                    <a:pt x="4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B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" name="Freeform 4758">
              <a:extLst>
                <a:ext uri="{FF2B5EF4-FFF2-40B4-BE49-F238E27FC236}">
                  <a16:creationId xmlns:a16="http://schemas.microsoft.com/office/drawing/2014/main" id="{7BE9CAB4-D690-64F5-803E-19D26259D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863"/>
              <a:ext cx="1786" cy="2689"/>
            </a:xfrm>
            <a:custGeom>
              <a:avLst/>
              <a:gdLst>
                <a:gd name="T0" fmla="*/ 4976 w 892"/>
                <a:gd name="T1" fmla="*/ 9883 h 1343"/>
                <a:gd name="T2" fmla="*/ 4968 w 892"/>
                <a:gd name="T3" fmla="*/ 9865 h 1343"/>
                <a:gd name="T4" fmla="*/ 4960 w 892"/>
                <a:gd name="T5" fmla="*/ 9793 h 1343"/>
                <a:gd name="T6" fmla="*/ 4952 w 892"/>
                <a:gd name="T7" fmla="*/ 9753 h 1343"/>
                <a:gd name="T8" fmla="*/ 4936 w 892"/>
                <a:gd name="T9" fmla="*/ 9697 h 1343"/>
                <a:gd name="T10" fmla="*/ 4928 w 892"/>
                <a:gd name="T11" fmla="*/ 9649 h 1343"/>
                <a:gd name="T12" fmla="*/ 4920 w 892"/>
                <a:gd name="T13" fmla="*/ 9601 h 1343"/>
                <a:gd name="T14" fmla="*/ 4920 w 892"/>
                <a:gd name="T15" fmla="*/ 9545 h 1343"/>
                <a:gd name="T16" fmla="*/ 4912 w 892"/>
                <a:gd name="T17" fmla="*/ 9505 h 1343"/>
                <a:gd name="T18" fmla="*/ 4912 w 892"/>
                <a:gd name="T19" fmla="*/ 9441 h 1343"/>
                <a:gd name="T20" fmla="*/ 4903 w 892"/>
                <a:gd name="T21" fmla="*/ 9400 h 1343"/>
                <a:gd name="T22" fmla="*/ 4903 w 892"/>
                <a:gd name="T23" fmla="*/ 9304 h 1343"/>
                <a:gd name="T24" fmla="*/ 3772 w 892"/>
                <a:gd name="T25" fmla="*/ 4944 h 1343"/>
                <a:gd name="T26" fmla="*/ 4527 w 892"/>
                <a:gd name="T27" fmla="*/ 3220 h 1343"/>
                <a:gd name="T28" fmla="*/ 5628 w 892"/>
                <a:gd name="T29" fmla="*/ 2859 h 1343"/>
                <a:gd name="T30" fmla="*/ 7064 w 892"/>
                <a:gd name="T31" fmla="*/ 3644 h 1343"/>
                <a:gd name="T32" fmla="*/ 7160 w 892"/>
                <a:gd name="T33" fmla="*/ 3812 h 1343"/>
                <a:gd name="T34" fmla="*/ 2208 w 892"/>
                <a:gd name="T35" fmla="*/ 1243 h 1343"/>
                <a:gd name="T36" fmla="*/ 1235 w 892"/>
                <a:gd name="T37" fmla="*/ 160 h 1343"/>
                <a:gd name="T38" fmla="*/ 1203 w 892"/>
                <a:gd name="T39" fmla="*/ 0 h 1343"/>
                <a:gd name="T40" fmla="*/ 979 w 892"/>
                <a:gd name="T41" fmla="*/ 1756 h 1343"/>
                <a:gd name="T42" fmla="*/ 2345 w 892"/>
                <a:gd name="T43" fmla="*/ 2240 h 1343"/>
                <a:gd name="T44" fmla="*/ 3532 w 892"/>
                <a:gd name="T45" fmla="*/ 3540 h 1343"/>
                <a:gd name="T46" fmla="*/ 3628 w 892"/>
                <a:gd name="T47" fmla="*/ 5088 h 1343"/>
                <a:gd name="T48" fmla="*/ 5336 w 892"/>
                <a:gd name="T49" fmla="*/ 10780 h 1343"/>
                <a:gd name="T50" fmla="*/ 4976 w 892"/>
                <a:gd name="T51" fmla="*/ 9883 h 13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92" h="1343">
                  <a:moveTo>
                    <a:pt x="620" y="1231"/>
                  </a:moveTo>
                  <a:cubicBezTo>
                    <a:pt x="620" y="1230"/>
                    <a:pt x="620" y="1229"/>
                    <a:pt x="619" y="1229"/>
                  </a:cubicBezTo>
                  <a:cubicBezTo>
                    <a:pt x="619" y="1226"/>
                    <a:pt x="618" y="1223"/>
                    <a:pt x="618" y="1220"/>
                  </a:cubicBezTo>
                  <a:cubicBezTo>
                    <a:pt x="617" y="1218"/>
                    <a:pt x="617" y="1217"/>
                    <a:pt x="617" y="1215"/>
                  </a:cubicBezTo>
                  <a:cubicBezTo>
                    <a:pt x="616" y="1213"/>
                    <a:pt x="616" y="1210"/>
                    <a:pt x="615" y="1208"/>
                  </a:cubicBezTo>
                  <a:cubicBezTo>
                    <a:pt x="615" y="1206"/>
                    <a:pt x="615" y="1204"/>
                    <a:pt x="614" y="1202"/>
                  </a:cubicBezTo>
                  <a:cubicBezTo>
                    <a:pt x="614" y="1200"/>
                    <a:pt x="614" y="1198"/>
                    <a:pt x="613" y="1196"/>
                  </a:cubicBezTo>
                  <a:cubicBezTo>
                    <a:pt x="613" y="1194"/>
                    <a:pt x="613" y="1191"/>
                    <a:pt x="613" y="1189"/>
                  </a:cubicBezTo>
                  <a:cubicBezTo>
                    <a:pt x="612" y="1187"/>
                    <a:pt x="612" y="1185"/>
                    <a:pt x="612" y="1184"/>
                  </a:cubicBezTo>
                  <a:cubicBezTo>
                    <a:pt x="612" y="1181"/>
                    <a:pt x="612" y="1178"/>
                    <a:pt x="612" y="1176"/>
                  </a:cubicBezTo>
                  <a:cubicBezTo>
                    <a:pt x="611" y="1174"/>
                    <a:pt x="611" y="1173"/>
                    <a:pt x="611" y="1171"/>
                  </a:cubicBezTo>
                  <a:cubicBezTo>
                    <a:pt x="611" y="1167"/>
                    <a:pt x="611" y="1163"/>
                    <a:pt x="611" y="1159"/>
                  </a:cubicBezTo>
                  <a:cubicBezTo>
                    <a:pt x="528" y="970"/>
                    <a:pt x="498" y="721"/>
                    <a:pt x="470" y="616"/>
                  </a:cubicBezTo>
                  <a:cubicBezTo>
                    <a:pt x="471" y="540"/>
                    <a:pt x="504" y="451"/>
                    <a:pt x="564" y="401"/>
                  </a:cubicBezTo>
                  <a:cubicBezTo>
                    <a:pt x="605" y="367"/>
                    <a:pt x="654" y="355"/>
                    <a:pt x="701" y="356"/>
                  </a:cubicBezTo>
                  <a:cubicBezTo>
                    <a:pt x="770" y="356"/>
                    <a:pt x="836" y="388"/>
                    <a:pt x="880" y="454"/>
                  </a:cubicBezTo>
                  <a:cubicBezTo>
                    <a:pt x="884" y="461"/>
                    <a:pt x="889" y="468"/>
                    <a:pt x="892" y="475"/>
                  </a:cubicBezTo>
                  <a:cubicBezTo>
                    <a:pt x="776" y="198"/>
                    <a:pt x="514" y="172"/>
                    <a:pt x="275" y="155"/>
                  </a:cubicBezTo>
                  <a:cubicBezTo>
                    <a:pt x="44" y="139"/>
                    <a:pt x="64" y="40"/>
                    <a:pt x="154" y="2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0" y="40"/>
                    <a:pt x="10" y="151"/>
                    <a:pt x="122" y="219"/>
                  </a:cubicBezTo>
                  <a:cubicBezTo>
                    <a:pt x="174" y="250"/>
                    <a:pt x="236" y="264"/>
                    <a:pt x="292" y="279"/>
                  </a:cubicBezTo>
                  <a:cubicBezTo>
                    <a:pt x="387" y="304"/>
                    <a:pt x="449" y="325"/>
                    <a:pt x="440" y="441"/>
                  </a:cubicBezTo>
                  <a:cubicBezTo>
                    <a:pt x="434" y="522"/>
                    <a:pt x="439" y="570"/>
                    <a:pt x="452" y="634"/>
                  </a:cubicBezTo>
                  <a:cubicBezTo>
                    <a:pt x="465" y="708"/>
                    <a:pt x="596" y="1261"/>
                    <a:pt x="665" y="1343"/>
                  </a:cubicBezTo>
                  <a:cubicBezTo>
                    <a:pt x="645" y="1308"/>
                    <a:pt x="629" y="1270"/>
                    <a:pt x="620" y="1231"/>
                  </a:cubicBezTo>
                </a:path>
              </a:pathLst>
            </a:custGeom>
            <a:solidFill>
              <a:srgbClr val="F1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" name="Freeform 4759">
              <a:extLst>
                <a:ext uri="{FF2B5EF4-FFF2-40B4-BE49-F238E27FC236}">
                  <a16:creationId xmlns:a16="http://schemas.microsoft.com/office/drawing/2014/main" id="{4A3F4DFD-E471-9F69-B80C-CE76807CE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097"/>
              <a:ext cx="677" cy="1086"/>
            </a:xfrm>
            <a:custGeom>
              <a:avLst/>
              <a:gdLst>
                <a:gd name="T0" fmla="*/ 2716 w 338"/>
                <a:gd name="T1" fmla="*/ 4344 h 543"/>
                <a:gd name="T2" fmla="*/ 272 w 338"/>
                <a:gd name="T3" fmla="*/ 0 h 543"/>
                <a:gd name="T4" fmla="*/ 0 w 338"/>
                <a:gd name="T5" fmla="*/ 0 h 543"/>
                <a:gd name="T6" fmla="*/ 2420 w 338"/>
                <a:gd name="T7" fmla="*/ 4344 h 543"/>
                <a:gd name="T8" fmla="*/ 2716 w 338"/>
                <a:gd name="T9" fmla="*/ 4344 h 5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8" h="543">
                  <a:moveTo>
                    <a:pt x="338" y="543"/>
                  </a:moveTo>
                  <a:cubicBezTo>
                    <a:pt x="235" y="366"/>
                    <a:pt x="80" y="119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1" y="121"/>
                    <a:pt x="214" y="400"/>
                    <a:pt x="301" y="543"/>
                  </a:cubicBezTo>
                  <a:lnTo>
                    <a:pt x="338" y="543"/>
                  </a:ln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" name="Freeform 4760">
              <a:extLst>
                <a:ext uri="{FF2B5EF4-FFF2-40B4-BE49-F238E27FC236}">
                  <a16:creationId xmlns:a16="http://schemas.microsoft.com/office/drawing/2014/main" id="{3B9903D4-992D-BF4C-3064-C42243011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097"/>
              <a:ext cx="363" cy="1086"/>
            </a:xfrm>
            <a:custGeom>
              <a:avLst/>
              <a:gdLst>
                <a:gd name="T0" fmla="*/ 0 w 181"/>
                <a:gd name="T1" fmla="*/ 0 h 543"/>
                <a:gd name="T2" fmla="*/ 1139 w 181"/>
                <a:gd name="T3" fmla="*/ 4344 h 543"/>
                <a:gd name="T4" fmla="*/ 1460 w 181"/>
                <a:gd name="T5" fmla="*/ 4344 h 543"/>
                <a:gd name="T6" fmla="*/ 281 w 181"/>
                <a:gd name="T7" fmla="*/ 0 h 543"/>
                <a:gd name="T8" fmla="*/ 0 w 181"/>
                <a:gd name="T9" fmla="*/ 0 h 5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543">
                  <a:moveTo>
                    <a:pt x="0" y="0"/>
                  </a:moveTo>
                  <a:cubicBezTo>
                    <a:pt x="28" y="105"/>
                    <a:pt x="58" y="354"/>
                    <a:pt x="141" y="543"/>
                  </a:cubicBezTo>
                  <a:cubicBezTo>
                    <a:pt x="181" y="543"/>
                    <a:pt x="181" y="543"/>
                    <a:pt x="181" y="543"/>
                  </a:cubicBezTo>
                  <a:cubicBezTo>
                    <a:pt x="100" y="365"/>
                    <a:pt x="58" y="103"/>
                    <a:pt x="3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" name="Freeform 4761">
              <a:extLst>
                <a:ext uri="{FF2B5EF4-FFF2-40B4-BE49-F238E27FC236}">
                  <a16:creationId xmlns:a16="http://schemas.microsoft.com/office/drawing/2014/main" id="{2698964C-6F16-A188-203F-D82377281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167"/>
              <a:ext cx="801" cy="483"/>
            </a:xfrm>
            <a:custGeom>
              <a:avLst/>
              <a:gdLst>
                <a:gd name="T0" fmla="*/ 88 w 400"/>
                <a:gd name="T1" fmla="*/ 361 h 241"/>
                <a:gd name="T2" fmla="*/ 168 w 400"/>
                <a:gd name="T3" fmla="*/ 908 h 241"/>
                <a:gd name="T4" fmla="*/ 401 w 400"/>
                <a:gd name="T5" fmla="*/ 1225 h 241"/>
                <a:gd name="T6" fmla="*/ 577 w 400"/>
                <a:gd name="T7" fmla="*/ 1531 h 241"/>
                <a:gd name="T8" fmla="*/ 689 w 400"/>
                <a:gd name="T9" fmla="*/ 1619 h 241"/>
                <a:gd name="T10" fmla="*/ 859 w 400"/>
                <a:gd name="T11" fmla="*/ 1675 h 241"/>
                <a:gd name="T12" fmla="*/ 1003 w 400"/>
                <a:gd name="T13" fmla="*/ 1764 h 241"/>
                <a:gd name="T14" fmla="*/ 1252 w 400"/>
                <a:gd name="T15" fmla="*/ 1844 h 241"/>
                <a:gd name="T16" fmla="*/ 1588 w 400"/>
                <a:gd name="T17" fmla="*/ 1940 h 241"/>
                <a:gd name="T18" fmla="*/ 1864 w 400"/>
                <a:gd name="T19" fmla="*/ 1908 h 241"/>
                <a:gd name="T20" fmla="*/ 2153 w 400"/>
                <a:gd name="T21" fmla="*/ 1884 h 241"/>
                <a:gd name="T22" fmla="*/ 2419 w 400"/>
                <a:gd name="T23" fmla="*/ 1724 h 241"/>
                <a:gd name="T24" fmla="*/ 2627 w 400"/>
                <a:gd name="T25" fmla="*/ 1595 h 241"/>
                <a:gd name="T26" fmla="*/ 2820 w 400"/>
                <a:gd name="T27" fmla="*/ 1369 h 241"/>
                <a:gd name="T28" fmla="*/ 3012 w 400"/>
                <a:gd name="T29" fmla="*/ 1120 h 241"/>
                <a:gd name="T30" fmla="*/ 3076 w 400"/>
                <a:gd name="T31" fmla="*/ 984 h 241"/>
                <a:gd name="T32" fmla="*/ 3108 w 400"/>
                <a:gd name="T33" fmla="*/ 828 h 241"/>
                <a:gd name="T34" fmla="*/ 3180 w 400"/>
                <a:gd name="T35" fmla="*/ 643 h 241"/>
                <a:gd name="T36" fmla="*/ 3172 w 400"/>
                <a:gd name="T37" fmla="*/ 64 h 241"/>
                <a:gd name="T38" fmla="*/ 3172 w 400"/>
                <a:gd name="T39" fmla="*/ 64 h 241"/>
                <a:gd name="T40" fmla="*/ 2820 w 400"/>
                <a:gd name="T41" fmla="*/ 64 h 241"/>
                <a:gd name="T42" fmla="*/ 2137 w 400"/>
                <a:gd name="T43" fmla="*/ 48 h 241"/>
                <a:gd name="T44" fmla="*/ 1051 w 400"/>
                <a:gd name="T45" fmla="*/ 8 h 241"/>
                <a:gd name="T46" fmla="*/ 376 w 400"/>
                <a:gd name="T47" fmla="*/ 64 h 241"/>
                <a:gd name="T48" fmla="*/ 0 w 400"/>
                <a:gd name="T49" fmla="*/ 64 h 241"/>
                <a:gd name="T50" fmla="*/ 0 w 400"/>
                <a:gd name="T51" fmla="*/ 64 h 241"/>
                <a:gd name="T52" fmla="*/ 88 w 400"/>
                <a:gd name="T53" fmla="*/ 361 h 2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00" h="241">
                  <a:moveTo>
                    <a:pt x="11" y="45"/>
                  </a:moveTo>
                  <a:cubicBezTo>
                    <a:pt x="13" y="62"/>
                    <a:pt x="11" y="89"/>
                    <a:pt x="21" y="113"/>
                  </a:cubicBezTo>
                  <a:cubicBezTo>
                    <a:pt x="27" y="127"/>
                    <a:pt x="40" y="136"/>
                    <a:pt x="50" y="152"/>
                  </a:cubicBezTo>
                  <a:cubicBezTo>
                    <a:pt x="57" y="163"/>
                    <a:pt x="63" y="181"/>
                    <a:pt x="72" y="190"/>
                  </a:cubicBezTo>
                  <a:cubicBezTo>
                    <a:pt x="76" y="194"/>
                    <a:pt x="81" y="198"/>
                    <a:pt x="86" y="201"/>
                  </a:cubicBezTo>
                  <a:cubicBezTo>
                    <a:pt x="92" y="205"/>
                    <a:pt x="100" y="205"/>
                    <a:pt x="107" y="208"/>
                  </a:cubicBezTo>
                  <a:cubicBezTo>
                    <a:pt x="113" y="211"/>
                    <a:pt x="119" y="217"/>
                    <a:pt x="125" y="219"/>
                  </a:cubicBezTo>
                  <a:cubicBezTo>
                    <a:pt x="134" y="223"/>
                    <a:pt x="146" y="225"/>
                    <a:pt x="156" y="229"/>
                  </a:cubicBezTo>
                  <a:cubicBezTo>
                    <a:pt x="170" y="234"/>
                    <a:pt x="184" y="241"/>
                    <a:pt x="198" y="241"/>
                  </a:cubicBezTo>
                  <a:cubicBezTo>
                    <a:pt x="209" y="241"/>
                    <a:pt x="220" y="238"/>
                    <a:pt x="232" y="237"/>
                  </a:cubicBezTo>
                  <a:cubicBezTo>
                    <a:pt x="244" y="236"/>
                    <a:pt x="257" y="237"/>
                    <a:pt x="268" y="234"/>
                  </a:cubicBezTo>
                  <a:cubicBezTo>
                    <a:pt x="280" y="230"/>
                    <a:pt x="290" y="221"/>
                    <a:pt x="301" y="214"/>
                  </a:cubicBezTo>
                  <a:cubicBezTo>
                    <a:pt x="310" y="208"/>
                    <a:pt x="320" y="204"/>
                    <a:pt x="327" y="198"/>
                  </a:cubicBezTo>
                  <a:cubicBezTo>
                    <a:pt x="336" y="191"/>
                    <a:pt x="342" y="180"/>
                    <a:pt x="351" y="170"/>
                  </a:cubicBezTo>
                  <a:cubicBezTo>
                    <a:pt x="359" y="159"/>
                    <a:pt x="369" y="150"/>
                    <a:pt x="375" y="139"/>
                  </a:cubicBezTo>
                  <a:cubicBezTo>
                    <a:pt x="378" y="134"/>
                    <a:pt x="380" y="128"/>
                    <a:pt x="383" y="122"/>
                  </a:cubicBezTo>
                  <a:cubicBezTo>
                    <a:pt x="385" y="116"/>
                    <a:pt x="385" y="109"/>
                    <a:pt x="387" y="103"/>
                  </a:cubicBezTo>
                  <a:cubicBezTo>
                    <a:pt x="389" y="95"/>
                    <a:pt x="394" y="88"/>
                    <a:pt x="396" y="80"/>
                  </a:cubicBezTo>
                  <a:cubicBezTo>
                    <a:pt x="400" y="66"/>
                    <a:pt x="396" y="32"/>
                    <a:pt x="395" y="8"/>
                  </a:cubicBezTo>
                  <a:cubicBezTo>
                    <a:pt x="395" y="8"/>
                    <a:pt x="395" y="8"/>
                    <a:pt x="395" y="8"/>
                  </a:cubicBezTo>
                  <a:cubicBezTo>
                    <a:pt x="384" y="9"/>
                    <a:pt x="366" y="11"/>
                    <a:pt x="351" y="8"/>
                  </a:cubicBezTo>
                  <a:cubicBezTo>
                    <a:pt x="322" y="3"/>
                    <a:pt x="299" y="3"/>
                    <a:pt x="266" y="6"/>
                  </a:cubicBezTo>
                  <a:cubicBezTo>
                    <a:pt x="218" y="9"/>
                    <a:pt x="178" y="0"/>
                    <a:pt x="131" y="1"/>
                  </a:cubicBezTo>
                  <a:cubicBezTo>
                    <a:pt x="107" y="1"/>
                    <a:pt x="75" y="5"/>
                    <a:pt x="47" y="8"/>
                  </a:cubicBezTo>
                  <a:cubicBezTo>
                    <a:pt x="29" y="10"/>
                    <a:pt x="15" y="1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7" y="22"/>
                    <a:pt x="11" y="4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" name="Freeform 4762">
              <a:extLst>
                <a:ext uri="{FF2B5EF4-FFF2-40B4-BE49-F238E27FC236}">
                  <a16:creationId xmlns:a16="http://schemas.microsoft.com/office/drawing/2014/main" id="{94BE8A2A-1E39-7C60-8086-811267D94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167"/>
              <a:ext cx="801" cy="483"/>
            </a:xfrm>
            <a:custGeom>
              <a:avLst/>
              <a:gdLst>
                <a:gd name="T0" fmla="*/ 88 w 400"/>
                <a:gd name="T1" fmla="*/ 361 h 241"/>
                <a:gd name="T2" fmla="*/ 168 w 400"/>
                <a:gd name="T3" fmla="*/ 908 h 241"/>
                <a:gd name="T4" fmla="*/ 401 w 400"/>
                <a:gd name="T5" fmla="*/ 1225 h 241"/>
                <a:gd name="T6" fmla="*/ 577 w 400"/>
                <a:gd name="T7" fmla="*/ 1531 h 241"/>
                <a:gd name="T8" fmla="*/ 689 w 400"/>
                <a:gd name="T9" fmla="*/ 1619 h 241"/>
                <a:gd name="T10" fmla="*/ 859 w 400"/>
                <a:gd name="T11" fmla="*/ 1675 h 241"/>
                <a:gd name="T12" fmla="*/ 1003 w 400"/>
                <a:gd name="T13" fmla="*/ 1764 h 241"/>
                <a:gd name="T14" fmla="*/ 1252 w 400"/>
                <a:gd name="T15" fmla="*/ 1844 h 241"/>
                <a:gd name="T16" fmla="*/ 1588 w 400"/>
                <a:gd name="T17" fmla="*/ 1940 h 241"/>
                <a:gd name="T18" fmla="*/ 1864 w 400"/>
                <a:gd name="T19" fmla="*/ 1908 h 241"/>
                <a:gd name="T20" fmla="*/ 2153 w 400"/>
                <a:gd name="T21" fmla="*/ 1884 h 241"/>
                <a:gd name="T22" fmla="*/ 2419 w 400"/>
                <a:gd name="T23" fmla="*/ 1724 h 241"/>
                <a:gd name="T24" fmla="*/ 2627 w 400"/>
                <a:gd name="T25" fmla="*/ 1595 h 241"/>
                <a:gd name="T26" fmla="*/ 2820 w 400"/>
                <a:gd name="T27" fmla="*/ 1369 h 241"/>
                <a:gd name="T28" fmla="*/ 3012 w 400"/>
                <a:gd name="T29" fmla="*/ 1120 h 241"/>
                <a:gd name="T30" fmla="*/ 3076 w 400"/>
                <a:gd name="T31" fmla="*/ 984 h 241"/>
                <a:gd name="T32" fmla="*/ 3108 w 400"/>
                <a:gd name="T33" fmla="*/ 828 h 241"/>
                <a:gd name="T34" fmla="*/ 3180 w 400"/>
                <a:gd name="T35" fmla="*/ 643 h 241"/>
                <a:gd name="T36" fmla="*/ 3172 w 400"/>
                <a:gd name="T37" fmla="*/ 64 h 241"/>
                <a:gd name="T38" fmla="*/ 3172 w 400"/>
                <a:gd name="T39" fmla="*/ 64 h 241"/>
                <a:gd name="T40" fmla="*/ 2820 w 400"/>
                <a:gd name="T41" fmla="*/ 64 h 241"/>
                <a:gd name="T42" fmla="*/ 2137 w 400"/>
                <a:gd name="T43" fmla="*/ 48 h 241"/>
                <a:gd name="T44" fmla="*/ 1051 w 400"/>
                <a:gd name="T45" fmla="*/ 8 h 241"/>
                <a:gd name="T46" fmla="*/ 376 w 400"/>
                <a:gd name="T47" fmla="*/ 64 h 241"/>
                <a:gd name="T48" fmla="*/ 0 w 400"/>
                <a:gd name="T49" fmla="*/ 64 h 241"/>
                <a:gd name="T50" fmla="*/ 0 w 400"/>
                <a:gd name="T51" fmla="*/ 64 h 241"/>
                <a:gd name="T52" fmla="*/ 88 w 400"/>
                <a:gd name="T53" fmla="*/ 361 h 2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00" h="241">
                  <a:moveTo>
                    <a:pt x="11" y="45"/>
                  </a:moveTo>
                  <a:cubicBezTo>
                    <a:pt x="13" y="62"/>
                    <a:pt x="11" y="89"/>
                    <a:pt x="21" y="113"/>
                  </a:cubicBezTo>
                  <a:cubicBezTo>
                    <a:pt x="27" y="127"/>
                    <a:pt x="40" y="136"/>
                    <a:pt x="50" y="152"/>
                  </a:cubicBezTo>
                  <a:cubicBezTo>
                    <a:pt x="57" y="163"/>
                    <a:pt x="63" y="181"/>
                    <a:pt x="72" y="190"/>
                  </a:cubicBezTo>
                  <a:cubicBezTo>
                    <a:pt x="76" y="194"/>
                    <a:pt x="81" y="198"/>
                    <a:pt x="86" y="201"/>
                  </a:cubicBezTo>
                  <a:cubicBezTo>
                    <a:pt x="92" y="205"/>
                    <a:pt x="100" y="205"/>
                    <a:pt x="107" y="208"/>
                  </a:cubicBezTo>
                  <a:cubicBezTo>
                    <a:pt x="113" y="211"/>
                    <a:pt x="119" y="217"/>
                    <a:pt x="125" y="219"/>
                  </a:cubicBezTo>
                  <a:cubicBezTo>
                    <a:pt x="134" y="223"/>
                    <a:pt x="146" y="225"/>
                    <a:pt x="156" y="229"/>
                  </a:cubicBezTo>
                  <a:cubicBezTo>
                    <a:pt x="170" y="234"/>
                    <a:pt x="184" y="241"/>
                    <a:pt x="198" y="241"/>
                  </a:cubicBezTo>
                  <a:cubicBezTo>
                    <a:pt x="209" y="241"/>
                    <a:pt x="220" y="238"/>
                    <a:pt x="232" y="237"/>
                  </a:cubicBezTo>
                  <a:cubicBezTo>
                    <a:pt x="244" y="236"/>
                    <a:pt x="257" y="237"/>
                    <a:pt x="268" y="234"/>
                  </a:cubicBezTo>
                  <a:cubicBezTo>
                    <a:pt x="280" y="230"/>
                    <a:pt x="290" y="221"/>
                    <a:pt x="301" y="214"/>
                  </a:cubicBezTo>
                  <a:cubicBezTo>
                    <a:pt x="310" y="208"/>
                    <a:pt x="320" y="204"/>
                    <a:pt x="327" y="198"/>
                  </a:cubicBezTo>
                  <a:cubicBezTo>
                    <a:pt x="336" y="191"/>
                    <a:pt x="342" y="180"/>
                    <a:pt x="351" y="170"/>
                  </a:cubicBezTo>
                  <a:cubicBezTo>
                    <a:pt x="359" y="159"/>
                    <a:pt x="369" y="150"/>
                    <a:pt x="375" y="139"/>
                  </a:cubicBezTo>
                  <a:cubicBezTo>
                    <a:pt x="378" y="134"/>
                    <a:pt x="380" y="128"/>
                    <a:pt x="383" y="122"/>
                  </a:cubicBezTo>
                  <a:cubicBezTo>
                    <a:pt x="385" y="116"/>
                    <a:pt x="385" y="109"/>
                    <a:pt x="387" y="103"/>
                  </a:cubicBezTo>
                  <a:cubicBezTo>
                    <a:pt x="389" y="95"/>
                    <a:pt x="394" y="88"/>
                    <a:pt x="396" y="80"/>
                  </a:cubicBezTo>
                  <a:cubicBezTo>
                    <a:pt x="400" y="66"/>
                    <a:pt x="396" y="32"/>
                    <a:pt x="395" y="8"/>
                  </a:cubicBezTo>
                  <a:cubicBezTo>
                    <a:pt x="395" y="8"/>
                    <a:pt x="395" y="8"/>
                    <a:pt x="395" y="8"/>
                  </a:cubicBezTo>
                  <a:cubicBezTo>
                    <a:pt x="384" y="9"/>
                    <a:pt x="366" y="11"/>
                    <a:pt x="351" y="8"/>
                  </a:cubicBezTo>
                  <a:cubicBezTo>
                    <a:pt x="322" y="3"/>
                    <a:pt x="299" y="3"/>
                    <a:pt x="266" y="6"/>
                  </a:cubicBezTo>
                  <a:cubicBezTo>
                    <a:pt x="218" y="9"/>
                    <a:pt x="178" y="0"/>
                    <a:pt x="131" y="1"/>
                  </a:cubicBezTo>
                  <a:cubicBezTo>
                    <a:pt x="107" y="1"/>
                    <a:pt x="75" y="5"/>
                    <a:pt x="47" y="8"/>
                  </a:cubicBezTo>
                  <a:cubicBezTo>
                    <a:pt x="29" y="10"/>
                    <a:pt x="15" y="1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7" y="22"/>
                    <a:pt x="11" y="45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" name="Freeform 4763">
              <a:extLst>
                <a:ext uri="{FF2B5EF4-FFF2-40B4-BE49-F238E27FC236}">
                  <a16:creationId xmlns:a16="http://schemas.microsoft.com/office/drawing/2014/main" id="{32EEB122-CA99-5302-AC16-C7AC7CB9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183"/>
              <a:ext cx="881" cy="489"/>
            </a:xfrm>
            <a:custGeom>
              <a:avLst/>
              <a:gdLst>
                <a:gd name="T0" fmla="*/ 3524 w 440"/>
                <a:gd name="T1" fmla="*/ 0 h 244"/>
                <a:gd name="T2" fmla="*/ 3356 w 440"/>
                <a:gd name="T3" fmla="*/ 0 h 244"/>
                <a:gd name="T4" fmla="*/ 3356 w 440"/>
                <a:gd name="T5" fmla="*/ 48 h 244"/>
                <a:gd name="T6" fmla="*/ 3356 w 440"/>
                <a:gd name="T7" fmla="*/ 56 h 244"/>
                <a:gd name="T8" fmla="*/ 3364 w 440"/>
                <a:gd name="T9" fmla="*/ 96 h 244"/>
                <a:gd name="T10" fmla="*/ 3364 w 440"/>
                <a:gd name="T11" fmla="*/ 104 h 244"/>
                <a:gd name="T12" fmla="*/ 3364 w 440"/>
                <a:gd name="T13" fmla="*/ 168 h 244"/>
                <a:gd name="T14" fmla="*/ 3372 w 440"/>
                <a:gd name="T15" fmla="*/ 200 h 244"/>
                <a:gd name="T16" fmla="*/ 3372 w 440"/>
                <a:gd name="T17" fmla="*/ 224 h 244"/>
                <a:gd name="T18" fmla="*/ 3372 w 440"/>
                <a:gd name="T19" fmla="*/ 265 h 244"/>
                <a:gd name="T20" fmla="*/ 3372 w 440"/>
                <a:gd name="T21" fmla="*/ 273 h 244"/>
                <a:gd name="T22" fmla="*/ 3372 w 440"/>
                <a:gd name="T23" fmla="*/ 321 h 244"/>
                <a:gd name="T24" fmla="*/ 3372 w 440"/>
                <a:gd name="T25" fmla="*/ 337 h 244"/>
                <a:gd name="T26" fmla="*/ 3380 w 440"/>
                <a:gd name="T27" fmla="*/ 369 h 244"/>
                <a:gd name="T28" fmla="*/ 3380 w 440"/>
                <a:gd name="T29" fmla="*/ 385 h 244"/>
                <a:gd name="T30" fmla="*/ 3380 w 440"/>
                <a:gd name="T31" fmla="*/ 425 h 244"/>
                <a:gd name="T32" fmla="*/ 3380 w 440"/>
                <a:gd name="T33" fmla="*/ 433 h 244"/>
                <a:gd name="T34" fmla="*/ 3372 w 440"/>
                <a:gd name="T35" fmla="*/ 555 h 244"/>
                <a:gd name="T36" fmla="*/ 3364 w 440"/>
                <a:gd name="T37" fmla="*/ 579 h 244"/>
                <a:gd name="T38" fmla="*/ 3292 w 440"/>
                <a:gd name="T39" fmla="*/ 764 h 244"/>
                <a:gd name="T40" fmla="*/ 3260 w 440"/>
                <a:gd name="T41" fmla="*/ 916 h 244"/>
                <a:gd name="T42" fmla="*/ 3244 w 440"/>
                <a:gd name="T43" fmla="*/ 948 h 244"/>
                <a:gd name="T44" fmla="*/ 3236 w 440"/>
                <a:gd name="T45" fmla="*/ 972 h 244"/>
                <a:gd name="T46" fmla="*/ 3236 w 440"/>
                <a:gd name="T47" fmla="*/ 972 h 244"/>
                <a:gd name="T48" fmla="*/ 3228 w 440"/>
                <a:gd name="T49" fmla="*/ 1000 h 244"/>
                <a:gd name="T50" fmla="*/ 3228 w 440"/>
                <a:gd name="T51" fmla="*/ 1000 h 244"/>
                <a:gd name="T52" fmla="*/ 3196 w 440"/>
                <a:gd name="T53" fmla="*/ 1056 h 244"/>
                <a:gd name="T54" fmla="*/ 3003 w 440"/>
                <a:gd name="T55" fmla="*/ 1305 h 244"/>
                <a:gd name="T56" fmla="*/ 2811 w 440"/>
                <a:gd name="T57" fmla="*/ 1531 h 244"/>
                <a:gd name="T58" fmla="*/ 2601 w 440"/>
                <a:gd name="T59" fmla="*/ 1659 h 244"/>
                <a:gd name="T60" fmla="*/ 2337 w 440"/>
                <a:gd name="T61" fmla="*/ 1820 h 244"/>
                <a:gd name="T62" fmla="*/ 2048 w 440"/>
                <a:gd name="T63" fmla="*/ 1844 h 244"/>
                <a:gd name="T64" fmla="*/ 1776 w 440"/>
                <a:gd name="T65" fmla="*/ 1876 h 244"/>
                <a:gd name="T66" fmla="*/ 1732 w 440"/>
                <a:gd name="T67" fmla="*/ 1876 h 244"/>
                <a:gd name="T68" fmla="*/ 1732 w 440"/>
                <a:gd name="T69" fmla="*/ 1876 h 244"/>
                <a:gd name="T70" fmla="*/ 1612 w 440"/>
                <a:gd name="T71" fmla="*/ 1844 h 244"/>
                <a:gd name="T72" fmla="*/ 1612 w 440"/>
                <a:gd name="T73" fmla="*/ 1844 h 244"/>
                <a:gd name="T74" fmla="*/ 1484 w 440"/>
                <a:gd name="T75" fmla="*/ 1796 h 244"/>
                <a:gd name="T76" fmla="*/ 1436 w 440"/>
                <a:gd name="T77" fmla="*/ 1780 h 244"/>
                <a:gd name="T78" fmla="*/ 1187 w 440"/>
                <a:gd name="T79" fmla="*/ 1699 h 244"/>
                <a:gd name="T80" fmla="*/ 1043 w 440"/>
                <a:gd name="T81" fmla="*/ 1611 h 244"/>
                <a:gd name="T82" fmla="*/ 873 w 440"/>
                <a:gd name="T83" fmla="*/ 1555 h 244"/>
                <a:gd name="T84" fmla="*/ 761 w 440"/>
                <a:gd name="T85" fmla="*/ 1465 h 244"/>
                <a:gd name="T86" fmla="*/ 585 w 440"/>
                <a:gd name="T87" fmla="*/ 1160 h 244"/>
                <a:gd name="T88" fmla="*/ 352 w 440"/>
                <a:gd name="T89" fmla="*/ 844 h 244"/>
                <a:gd name="T90" fmla="*/ 272 w 440"/>
                <a:gd name="T91" fmla="*/ 297 h 244"/>
                <a:gd name="T92" fmla="*/ 184 w 440"/>
                <a:gd name="T93" fmla="*/ 0 h 244"/>
                <a:gd name="T94" fmla="*/ 184 w 440"/>
                <a:gd name="T95" fmla="*/ 0 h 244"/>
                <a:gd name="T96" fmla="*/ 184 w 440"/>
                <a:gd name="T97" fmla="*/ 0 h 244"/>
                <a:gd name="T98" fmla="*/ 64 w 440"/>
                <a:gd name="T99" fmla="*/ 0 h 244"/>
                <a:gd name="T100" fmla="*/ 457 w 440"/>
                <a:gd name="T101" fmla="*/ 1249 h 244"/>
                <a:gd name="T102" fmla="*/ 1768 w 440"/>
                <a:gd name="T103" fmla="*/ 1964 h 244"/>
                <a:gd name="T104" fmla="*/ 2875 w 440"/>
                <a:gd name="T105" fmla="*/ 1635 h 244"/>
                <a:gd name="T106" fmla="*/ 3508 w 440"/>
                <a:gd name="T107" fmla="*/ 249 h 244"/>
                <a:gd name="T108" fmla="*/ 3524 w 440"/>
                <a:gd name="T109" fmla="*/ 0 h 2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0" h="244">
                  <a:moveTo>
                    <a:pt x="439" y="0"/>
                  </a:moveTo>
                  <a:cubicBezTo>
                    <a:pt x="418" y="0"/>
                    <a:pt x="418" y="0"/>
                    <a:pt x="418" y="0"/>
                  </a:cubicBezTo>
                  <a:cubicBezTo>
                    <a:pt x="418" y="2"/>
                    <a:pt x="418" y="4"/>
                    <a:pt x="418" y="6"/>
                  </a:cubicBezTo>
                  <a:cubicBezTo>
                    <a:pt x="418" y="6"/>
                    <a:pt x="418" y="7"/>
                    <a:pt x="418" y="7"/>
                  </a:cubicBezTo>
                  <a:cubicBezTo>
                    <a:pt x="419" y="9"/>
                    <a:pt x="419" y="11"/>
                    <a:pt x="419" y="12"/>
                  </a:cubicBezTo>
                  <a:cubicBezTo>
                    <a:pt x="419" y="13"/>
                    <a:pt x="419" y="13"/>
                    <a:pt x="419" y="13"/>
                  </a:cubicBezTo>
                  <a:cubicBezTo>
                    <a:pt x="419" y="16"/>
                    <a:pt x="419" y="18"/>
                    <a:pt x="419" y="21"/>
                  </a:cubicBezTo>
                  <a:cubicBezTo>
                    <a:pt x="419" y="22"/>
                    <a:pt x="419" y="24"/>
                    <a:pt x="420" y="25"/>
                  </a:cubicBezTo>
                  <a:cubicBezTo>
                    <a:pt x="420" y="26"/>
                    <a:pt x="420" y="27"/>
                    <a:pt x="420" y="28"/>
                  </a:cubicBezTo>
                  <a:cubicBezTo>
                    <a:pt x="420" y="29"/>
                    <a:pt x="420" y="31"/>
                    <a:pt x="420" y="33"/>
                  </a:cubicBezTo>
                  <a:cubicBezTo>
                    <a:pt x="420" y="33"/>
                    <a:pt x="420" y="34"/>
                    <a:pt x="420" y="34"/>
                  </a:cubicBezTo>
                  <a:cubicBezTo>
                    <a:pt x="420" y="36"/>
                    <a:pt x="420" y="38"/>
                    <a:pt x="420" y="40"/>
                  </a:cubicBezTo>
                  <a:cubicBezTo>
                    <a:pt x="420" y="41"/>
                    <a:pt x="420" y="41"/>
                    <a:pt x="420" y="42"/>
                  </a:cubicBezTo>
                  <a:cubicBezTo>
                    <a:pt x="420" y="43"/>
                    <a:pt x="421" y="45"/>
                    <a:pt x="421" y="46"/>
                  </a:cubicBezTo>
                  <a:cubicBezTo>
                    <a:pt x="421" y="47"/>
                    <a:pt x="421" y="48"/>
                    <a:pt x="421" y="48"/>
                  </a:cubicBezTo>
                  <a:cubicBezTo>
                    <a:pt x="421" y="50"/>
                    <a:pt x="421" y="52"/>
                    <a:pt x="421" y="53"/>
                  </a:cubicBezTo>
                  <a:cubicBezTo>
                    <a:pt x="421" y="54"/>
                    <a:pt x="421" y="54"/>
                    <a:pt x="421" y="54"/>
                  </a:cubicBezTo>
                  <a:cubicBezTo>
                    <a:pt x="421" y="60"/>
                    <a:pt x="420" y="65"/>
                    <a:pt x="420" y="69"/>
                  </a:cubicBezTo>
                  <a:cubicBezTo>
                    <a:pt x="420" y="70"/>
                    <a:pt x="419" y="71"/>
                    <a:pt x="419" y="72"/>
                  </a:cubicBezTo>
                  <a:cubicBezTo>
                    <a:pt x="417" y="80"/>
                    <a:pt x="412" y="87"/>
                    <a:pt x="410" y="95"/>
                  </a:cubicBezTo>
                  <a:cubicBezTo>
                    <a:pt x="408" y="101"/>
                    <a:pt x="408" y="108"/>
                    <a:pt x="406" y="114"/>
                  </a:cubicBezTo>
                  <a:cubicBezTo>
                    <a:pt x="405" y="116"/>
                    <a:pt x="405" y="117"/>
                    <a:pt x="404" y="118"/>
                  </a:cubicBezTo>
                  <a:cubicBezTo>
                    <a:pt x="404" y="119"/>
                    <a:pt x="403" y="120"/>
                    <a:pt x="403" y="121"/>
                  </a:cubicBezTo>
                  <a:cubicBezTo>
                    <a:pt x="403" y="121"/>
                    <a:pt x="403" y="121"/>
                    <a:pt x="403" y="121"/>
                  </a:cubicBezTo>
                  <a:cubicBezTo>
                    <a:pt x="402" y="122"/>
                    <a:pt x="402" y="123"/>
                    <a:pt x="402" y="124"/>
                  </a:cubicBezTo>
                  <a:cubicBezTo>
                    <a:pt x="402" y="124"/>
                    <a:pt x="402" y="124"/>
                    <a:pt x="402" y="124"/>
                  </a:cubicBezTo>
                  <a:cubicBezTo>
                    <a:pt x="400" y="126"/>
                    <a:pt x="399" y="129"/>
                    <a:pt x="398" y="131"/>
                  </a:cubicBezTo>
                  <a:cubicBezTo>
                    <a:pt x="392" y="142"/>
                    <a:pt x="382" y="151"/>
                    <a:pt x="374" y="162"/>
                  </a:cubicBezTo>
                  <a:cubicBezTo>
                    <a:pt x="365" y="172"/>
                    <a:pt x="359" y="183"/>
                    <a:pt x="350" y="190"/>
                  </a:cubicBezTo>
                  <a:cubicBezTo>
                    <a:pt x="343" y="196"/>
                    <a:pt x="333" y="200"/>
                    <a:pt x="324" y="206"/>
                  </a:cubicBezTo>
                  <a:cubicBezTo>
                    <a:pt x="313" y="213"/>
                    <a:pt x="303" y="222"/>
                    <a:pt x="291" y="226"/>
                  </a:cubicBezTo>
                  <a:cubicBezTo>
                    <a:pt x="280" y="229"/>
                    <a:pt x="267" y="228"/>
                    <a:pt x="255" y="229"/>
                  </a:cubicBezTo>
                  <a:cubicBezTo>
                    <a:pt x="243" y="230"/>
                    <a:pt x="232" y="233"/>
                    <a:pt x="221" y="233"/>
                  </a:cubicBezTo>
                  <a:cubicBezTo>
                    <a:pt x="219" y="233"/>
                    <a:pt x="218" y="233"/>
                    <a:pt x="216" y="233"/>
                  </a:cubicBezTo>
                  <a:cubicBezTo>
                    <a:pt x="216" y="233"/>
                    <a:pt x="216" y="233"/>
                    <a:pt x="216" y="233"/>
                  </a:cubicBezTo>
                  <a:cubicBezTo>
                    <a:pt x="211" y="232"/>
                    <a:pt x="206" y="231"/>
                    <a:pt x="201" y="229"/>
                  </a:cubicBezTo>
                  <a:cubicBezTo>
                    <a:pt x="201" y="229"/>
                    <a:pt x="201" y="229"/>
                    <a:pt x="201" y="229"/>
                  </a:cubicBezTo>
                  <a:cubicBezTo>
                    <a:pt x="195" y="227"/>
                    <a:pt x="190" y="225"/>
                    <a:pt x="185" y="223"/>
                  </a:cubicBezTo>
                  <a:cubicBezTo>
                    <a:pt x="183" y="222"/>
                    <a:pt x="181" y="222"/>
                    <a:pt x="179" y="221"/>
                  </a:cubicBezTo>
                  <a:cubicBezTo>
                    <a:pt x="169" y="217"/>
                    <a:pt x="157" y="215"/>
                    <a:pt x="148" y="211"/>
                  </a:cubicBezTo>
                  <a:cubicBezTo>
                    <a:pt x="142" y="209"/>
                    <a:pt x="136" y="203"/>
                    <a:pt x="130" y="200"/>
                  </a:cubicBezTo>
                  <a:cubicBezTo>
                    <a:pt x="123" y="197"/>
                    <a:pt x="115" y="197"/>
                    <a:pt x="109" y="193"/>
                  </a:cubicBezTo>
                  <a:cubicBezTo>
                    <a:pt x="104" y="190"/>
                    <a:pt x="99" y="186"/>
                    <a:pt x="95" y="182"/>
                  </a:cubicBezTo>
                  <a:cubicBezTo>
                    <a:pt x="86" y="173"/>
                    <a:pt x="80" y="155"/>
                    <a:pt x="73" y="144"/>
                  </a:cubicBezTo>
                  <a:cubicBezTo>
                    <a:pt x="63" y="128"/>
                    <a:pt x="50" y="119"/>
                    <a:pt x="44" y="105"/>
                  </a:cubicBezTo>
                  <a:cubicBezTo>
                    <a:pt x="34" y="81"/>
                    <a:pt x="36" y="54"/>
                    <a:pt x="34" y="37"/>
                  </a:cubicBezTo>
                  <a:cubicBezTo>
                    <a:pt x="30" y="14"/>
                    <a:pt x="23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66"/>
                    <a:pt x="57" y="155"/>
                  </a:cubicBezTo>
                  <a:cubicBezTo>
                    <a:pt x="95" y="213"/>
                    <a:pt x="156" y="243"/>
                    <a:pt x="220" y="244"/>
                  </a:cubicBezTo>
                  <a:cubicBezTo>
                    <a:pt x="266" y="244"/>
                    <a:pt x="324" y="231"/>
                    <a:pt x="358" y="203"/>
                  </a:cubicBezTo>
                  <a:cubicBezTo>
                    <a:pt x="403" y="165"/>
                    <a:pt x="431" y="104"/>
                    <a:pt x="437" y="31"/>
                  </a:cubicBezTo>
                  <a:cubicBezTo>
                    <a:pt x="440" y="10"/>
                    <a:pt x="439" y="0"/>
                    <a:pt x="439" y="0"/>
                  </a:cubicBezTo>
                </a:path>
              </a:pathLst>
            </a:custGeom>
            <a:solidFill>
              <a:srgbClr val="993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" name="Freeform 4764">
              <a:extLst>
                <a:ext uri="{FF2B5EF4-FFF2-40B4-BE49-F238E27FC236}">
                  <a16:creationId xmlns:a16="http://schemas.microsoft.com/office/drawing/2014/main" id="{7022AAAD-5B38-2E47-FBA0-837042FEC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752"/>
              <a:ext cx="1105" cy="1442"/>
            </a:xfrm>
            <a:custGeom>
              <a:avLst/>
              <a:gdLst>
                <a:gd name="T0" fmla="*/ 1259 w 552"/>
                <a:gd name="T1" fmla="*/ 5744 h 720"/>
                <a:gd name="T2" fmla="*/ 1259 w 552"/>
                <a:gd name="T3" fmla="*/ 5744 h 720"/>
                <a:gd name="T4" fmla="*/ 1619 w 552"/>
                <a:gd name="T5" fmla="*/ 5744 h 720"/>
                <a:gd name="T6" fmla="*/ 2312 w 552"/>
                <a:gd name="T7" fmla="*/ 5688 h 720"/>
                <a:gd name="T8" fmla="*/ 3395 w 552"/>
                <a:gd name="T9" fmla="*/ 5728 h 720"/>
                <a:gd name="T10" fmla="*/ 4076 w 552"/>
                <a:gd name="T11" fmla="*/ 5744 h 720"/>
                <a:gd name="T12" fmla="*/ 4428 w 552"/>
                <a:gd name="T13" fmla="*/ 5744 h 720"/>
                <a:gd name="T14" fmla="*/ 4428 w 552"/>
                <a:gd name="T15" fmla="*/ 5744 h 720"/>
                <a:gd name="T16" fmla="*/ 4428 w 552"/>
                <a:gd name="T17" fmla="*/ 5784 h 720"/>
                <a:gd name="T18" fmla="*/ 4428 w 552"/>
                <a:gd name="T19" fmla="*/ 5744 h 720"/>
                <a:gd name="T20" fmla="*/ 4428 w 552"/>
                <a:gd name="T21" fmla="*/ 5744 h 720"/>
                <a:gd name="T22" fmla="*/ 4236 w 552"/>
                <a:gd name="T23" fmla="*/ 5271 h 720"/>
                <a:gd name="T24" fmla="*/ 3956 w 552"/>
                <a:gd name="T25" fmla="*/ 4853 h 720"/>
                <a:gd name="T26" fmla="*/ 3699 w 552"/>
                <a:gd name="T27" fmla="*/ 4312 h 720"/>
                <a:gd name="T28" fmla="*/ 3475 w 552"/>
                <a:gd name="T29" fmla="*/ 3968 h 720"/>
                <a:gd name="T30" fmla="*/ 3289 w 552"/>
                <a:gd name="T31" fmla="*/ 3695 h 720"/>
                <a:gd name="T32" fmla="*/ 3145 w 552"/>
                <a:gd name="T33" fmla="*/ 3341 h 720"/>
                <a:gd name="T34" fmla="*/ 2953 w 552"/>
                <a:gd name="T35" fmla="*/ 3076 h 720"/>
                <a:gd name="T36" fmla="*/ 2760 w 552"/>
                <a:gd name="T37" fmla="*/ 2612 h 720"/>
                <a:gd name="T38" fmla="*/ 2544 w 552"/>
                <a:gd name="T39" fmla="*/ 2211 h 720"/>
                <a:gd name="T40" fmla="*/ 2360 w 552"/>
                <a:gd name="T41" fmla="*/ 1784 h 720"/>
                <a:gd name="T42" fmla="*/ 2156 w 552"/>
                <a:gd name="T43" fmla="*/ 1380 h 720"/>
                <a:gd name="T44" fmla="*/ 2140 w 552"/>
                <a:gd name="T45" fmla="*/ 1019 h 720"/>
                <a:gd name="T46" fmla="*/ 2028 w 552"/>
                <a:gd name="T47" fmla="*/ 747 h 720"/>
                <a:gd name="T48" fmla="*/ 1916 w 552"/>
                <a:gd name="T49" fmla="*/ 433 h 720"/>
                <a:gd name="T50" fmla="*/ 1499 w 552"/>
                <a:gd name="T51" fmla="*/ 120 h 720"/>
                <a:gd name="T52" fmla="*/ 1107 w 552"/>
                <a:gd name="T53" fmla="*/ 0 h 720"/>
                <a:gd name="T54" fmla="*/ 865 w 552"/>
                <a:gd name="T55" fmla="*/ 64 h 720"/>
                <a:gd name="T56" fmla="*/ 504 w 552"/>
                <a:gd name="T57" fmla="*/ 208 h 720"/>
                <a:gd name="T58" fmla="*/ 224 w 552"/>
                <a:gd name="T59" fmla="*/ 577 h 720"/>
                <a:gd name="T60" fmla="*/ 56 w 552"/>
                <a:gd name="T61" fmla="*/ 883 h 720"/>
                <a:gd name="T62" fmla="*/ 0 w 552"/>
                <a:gd name="T63" fmla="*/ 1380 h 720"/>
                <a:gd name="T64" fmla="*/ 80 w 552"/>
                <a:gd name="T65" fmla="*/ 1752 h 720"/>
                <a:gd name="T66" fmla="*/ 224 w 552"/>
                <a:gd name="T67" fmla="*/ 2323 h 720"/>
                <a:gd name="T68" fmla="*/ 336 w 552"/>
                <a:gd name="T69" fmla="*/ 2732 h 720"/>
                <a:gd name="T70" fmla="*/ 440 w 552"/>
                <a:gd name="T71" fmla="*/ 3269 h 720"/>
                <a:gd name="T72" fmla="*/ 569 w 552"/>
                <a:gd name="T73" fmla="*/ 3671 h 720"/>
                <a:gd name="T74" fmla="*/ 713 w 552"/>
                <a:gd name="T75" fmla="*/ 4224 h 720"/>
                <a:gd name="T76" fmla="*/ 921 w 552"/>
                <a:gd name="T77" fmla="*/ 4741 h 720"/>
                <a:gd name="T78" fmla="*/ 1033 w 552"/>
                <a:gd name="T79" fmla="*/ 5183 h 720"/>
                <a:gd name="T80" fmla="*/ 1259 w 552"/>
                <a:gd name="T81" fmla="*/ 5744 h 7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52" h="720">
                  <a:moveTo>
                    <a:pt x="157" y="715"/>
                  </a:moveTo>
                  <a:cubicBezTo>
                    <a:pt x="157" y="715"/>
                    <a:pt x="157" y="715"/>
                    <a:pt x="157" y="715"/>
                  </a:cubicBezTo>
                  <a:cubicBezTo>
                    <a:pt x="171" y="720"/>
                    <a:pt x="185" y="717"/>
                    <a:pt x="202" y="715"/>
                  </a:cubicBezTo>
                  <a:cubicBezTo>
                    <a:pt x="231" y="712"/>
                    <a:pt x="264" y="708"/>
                    <a:pt x="288" y="708"/>
                  </a:cubicBezTo>
                  <a:cubicBezTo>
                    <a:pt x="335" y="707"/>
                    <a:pt x="375" y="716"/>
                    <a:pt x="423" y="713"/>
                  </a:cubicBezTo>
                  <a:cubicBezTo>
                    <a:pt x="456" y="710"/>
                    <a:pt x="479" y="710"/>
                    <a:pt x="508" y="715"/>
                  </a:cubicBezTo>
                  <a:cubicBezTo>
                    <a:pt x="523" y="718"/>
                    <a:pt x="541" y="716"/>
                    <a:pt x="552" y="715"/>
                  </a:cubicBezTo>
                  <a:cubicBezTo>
                    <a:pt x="552" y="715"/>
                    <a:pt x="552" y="715"/>
                    <a:pt x="552" y="715"/>
                  </a:cubicBezTo>
                  <a:cubicBezTo>
                    <a:pt x="552" y="717"/>
                    <a:pt x="552" y="719"/>
                    <a:pt x="552" y="720"/>
                  </a:cubicBezTo>
                  <a:cubicBezTo>
                    <a:pt x="552" y="719"/>
                    <a:pt x="552" y="717"/>
                    <a:pt x="552" y="715"/>
                  </a:cubicBezTo>
                  <a:cubicBezTo>
                    <a:pt x="552" y="715"/>
                    <a:pt x="552" y="715"/>
                    <a:pt x="552" y="715"/>
                  </a:cubicBezTo>
                  <a:cubicBezTo>
                    <a:pt x="543" y="698"/>
                    <a:pt x="539" y="676"/>
                    <a:pt x="528" y="656"/>
                  </a:cubicBezTo>
                  <a:cubicBezTo>
                    <a:pt x="519" y="638"/>
                    <a:pt x="503" y="623"/>
                    <a:pt x="493" y="604"/>
                  </a:cubicBezTo>
                  <a:cubicBezTo>
                    <a:pt x="481" y="581"/>
                    <a:pt x="474" y="562"/>
                    <a:pt x="461" y="537"/>
                  </a:cubicBezTo>
                  <a:cubicBezTo>
                    <a:pt x="454" y="525"/>
                    <a:pt x="440" y="507"/>
                    <a:pt x="433" y="494"/>
                  </a:cubicBezTo>
                  <a:cubicBezTo>
                    <a:pt x="425" y="479"/>
                    <a:pt x="417" y="473"/>
                    <a:pt x="410" y="460"/>
                  </a:cubicBezTo>
                  <a:cubicBezTo>
                    <a:pt x="403" y="446"/>
                    <a:pt x="399" y="430"/>
                    <a:pt x="392" y="416"/>
                  </a:cubicBezTo>
                  <a:cubicBezTo>
                    <a:pt x="385" y="404"/>
                    <a:pt x="374" y="395"/>
                    <a:pt x="368" y="383"/>
                  </a:cubicBezTo>
                  <a:cubicBezTo>
                    <a:pt x="358" y="365"/>
                    <a:pt x="353" y="343"/>
                    <a:pt x="344" y="325"/>
                  </a:cubicBezTo>
                  <a:cubicBezTo>
                    <a:pt x="334" y="306"/>
                    <a:pt x="326" y="293"/>
                    <a:pt x="317" y="275"/>
                  </a:cubicBezTo>
                  <a:cubicBezTo>
                    <a:pt x="309" y="258"/>
                    <a:pt x="301" y="238"/>
                    <a:pt x="294" y="222"/>
                  </a:cubicBezTo>
                  <a:cubicBezTo>
                    <a:pt x="286" y="204"/>
                    <a:pt x="275" y="189"/>
                    <a:pt x="269" y="172"/>
                  </a:cubicBezTo>
                  <a:cubicBezTo>
                    <a:pt x="268" y="161"/>
                    <a:pt x="270" y="142"/>
                    <a:pt x="267" y="127"/>
                  </a:cubicBezTo>
                  <a:cubicBezTo>
                    <a:pt x="264" y="115"/>
                    <a:pt x="258" y="104"/>
                    <a:pt x="253" y="93"/>
                  </a:cubicBezTo>
                  <a:cubicBezTo>
                    <a:pt x="249" y="81"/>
                    <a:pt x="245" y="62"/>
                    <a:pt x="239" y="54"/>
                  </a:cubicBezTo>
                  <a:cubicBezTo>
                    <a:pt x="224" y="32"/>
                    <a:pt x="209" y="24"/>
                    <a:pt x="187" y="15"/>
                  </a:cubicBezTo>
                  <a:cubicBezTo>
                    <a:pt x="174" y="10"/>
                    <a:pt x="153" y="0"/>
                    <a:pt x="138" y="0"/>
                  </a:cubicBezTo>
                  <a:cubicBezTo>
                    <a:pt x="128" y="0"/>
                    <a:pt x="117" y="6"/>
                    <a:pt x="108" y="8"/>
                  </a:cubicBezTo>
                  <a:cubicBezTo>
                    <a:pt x="90" y="11"/>
                    <a:pt x="75" y="15"/>
                    <a:pt x="63" y="26"/>
                  </a:cubicBezTo>
                  <a:cubicBezTo>
                    <a:pt x="49" y="37"/>
                    <a:pt x="37" y="53"/>
                    <a:pt x="28" y="72"/>
                  </a:cubicBezTo>
                  <a:cubicBezTo>
                    <a:pt x="21" y="84"/>
                    <a:pt x="10" y="97"/>
                    <a:pt x="7" y="110"/>
                  </a:cubicBezTo>
                  <a:cubicBezTo>
                    <a:pt x="2" y="125"/>
                    <a:pt x="1" y="153"/>
                    <a:pt x="0" y="172"/>
                  </a:cubicBezTo>
                  <a:cubicBezTo>
                    <a:pt x="2" y="183"/>
                    <a:pt x="5" y="201"/>
                    <a:pt x="10" y="218"/>
                  </a:cubicBezTo>
                  <a:cubicBezTo>
                    <a:pt x="15" y="238"/>
                    <a:pt x="20" y="264"/>
                    <a:pt x="28" y="289"/>
                  </a:cubicBezTo>
                  <a:cubicBezTo>
                    <a:pt x="34" y="307"/>
                    <a:pt x="35" y="319"/>
                    <a:pt x="42" y="340"/>
                  </a:cubicBezTo>
                  <a:cubicBezTo>
                    <a:pt x="48" y="358"/>
                    <a:pt x="49" y="388"/>
                    <a:pt x="55" y="407"/>
                  </a:cubicBezTo>
                  <a:cubicBezTo>
                    <a:pt x="61" y="423"/>
                    <a:pt x="65" y="441"/>
                    <a:pt x="71" y="457"/>
                  </a:cubicBezTo>
                  <a:cubicBezTo>
                    <a:pt x="81" y="485"/>
                    <a:pt x="79" y="497"/>
                    <a:pt x="89" y="526"/>
                  </a:cubicBezTo>
                  <a:cubicBezTo>
                    <a:pt x="97" y="548"/>
                    <a:pt x="108" y="571"/>
                    <a:pt x="115" y="590"/>
                  </a:cubicBezTo>
                  <a:cubicBezTo>
                    <a:pt x="121" y="608"/>
                    <a:pt x="124" y="629"/>
                    <a:pt x="129" y="645"/>
                  </a:cubicBezTo>
                  <a:cubicBezTo>
                    <a:pt x="146" y="692"/>
                    <a:pt x="157" y="715"/>
                    <a:pt x="157" y="715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" name="Freeform 4765">
              <a:extLst>
                <a:ext uri="{FF2B5EF4-FFF2-40B4-BE49-F238E27FC236}">
                  <a16:creationId xmlns:a16="http://schemas.microsoft.com/office/drawing/2014/main" id="{DDAD93D5-102C-995B-77D8-216CC33F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752"/>
              <a:ext cx="540" cy="345"/>
            </a:xfrm>
            <a:custGeom>
              <a:avLst/>
              <a:gdLst>
                <a:gd name="T0" fmla="*/ 1808 w 270"/>
                <a:gd name="T1" fmla="*/ 1372 h 172"/>
                <a:gd name="T2" fmla="*/ 2088 w 270"/>
                <a:gd name="T3" fmla="*/ 1372 h 172"/>
                <a:gd name="T4" fmla="*/ 2152 w 270"/>
                <a:gd name="T5" fmla="*/ 1380 h 172"/>
                <a:gd name="T6" fmla="*/ 2136 w 270"/>
                <a:gd name="T7" fmla="*/ 1025 h 172"/>
                <a:gd name="T8" fmla="*/ 2024 w 270"/>
                <a:gd name="T9" fmla="*/ 752 h 172"/>
                <a:gd name="T10" fmla="*/ 1912 w 270"/>
                <a:gd name="T11" fmla="*/ 435 h 172"/>
                <a:gd name="T12" fmla="*/ 1496 w 270"/>
                <a:gd name="T13" fmla="*/ 120 h 172"/>
                <a:gd name="T14" fmla="*/ 1104 w 270"/>
                <a:gd name="T15" fmla="*/ 0 h 172"/>
                <a:gd name="T16" fmla="*/ 864 w 270"/>
                <a:gd name="T17" fmla="*/ 64 h 172"/>
                <a:gd name="T18" fmla="*/ 504 w 270"/>
                <a:gd name="T19" fmla="*/ 209 h 172"/>
                <a:gd name="T20" fmla="*/ 224 w 270"/>
                <a:gd name="T21" fmla="*/ 580 h 172"/>
                <a:gd name="T22" fmla="*/ 56 w 270"/>
                <a:gd name="T23" fmla="*/ 889 h 172"/>
                <a:gd name="T24" fmla="*/ 0 w 270"/>
                <a:gd name="T25" fmla="*/ 1364 h 172"/>
                <a:gd name="T26" fmla="*/ 400 w 270"/>
                <a:gd name="T27" fmla="*/ 1348 h 172"/>
                <a:gd name="T28" fmla="*/ 904 w 270"/>
                <a:gd name="T29" fmla="*/ 1308 h 172"/>
                <a:gd name="T30" fmla="*/ 1400 w 270"/>
                <a:gd name="T31" fmla="*/ 1332 h 172"/>
                <a:gd name="T32" fmla="*/ 1808 w 270"/>
                <a:gd name="T33" fmla="*/ 1372 h 1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0" h="172">
                  <a:moveTo>
                    <a:pt x="226" y="170"/>
                  </a:moveTo>
                  <a:cubicBezTo>
                    <a:pt x="238" y="169"/>
                    <a:pt x="249" y="170"/>
                    <a:pt x="261" y="170"/>
                  </a:cubicBezTo>
                  <a:cubicBezTo>
                    <a:pt x="263" y="170"/>
                    <a:pt x="266" y="171"/>
                    <a:pt x="269" y="171"/>
                  </a:cubicBezTo>
                  <a:cubicBezTo>
                    <a:pt x="268" y="159"/>
                    <a:pt x="270" y="141"/>
                    <a:pt x="267" y="127"/>
                  </a:cubicBezTo>
                  <a:cubicBezTo>
                    <a:pt x="264" y="115"/>
                    <a:pt x="258" y="104"/>
                    <a:pt x="253" y="93"/>
                  </a:cubicBezTo>
                  <a:cubicBezTo>
                    <a:pt x="249" y="81"/>
                    <a:pt x="245" y="62"/>
                    <a:pt x="239" y="54"/>
                  </a:cubicBezTo>
                  <a:cubicBezTo>
                    <a:pt x="224" y="32"/>
                    <a:pt x="209" y="24"/>
                    <a:pt x="187" y="15"/>
                  </a:cubicBezTo>
                  <a:cubicBezTo>
                    <a:pt x="174" y="10"/>
                    <a:pt x="153" y="0"/>
                    <a:pt x="138" y="0"/>
                  </a:cubicBezTo>
                  <a:cubicBezTo>
                    <a:pt x="128" y="0"/>
                    <a:pt x="117" y="6"/>
                    <a:pt x="108" y="8"/>
                  </a:cubicBezTo>
                  <a:cubicBezTo>
                    <a:pt x="90" y="11"/>
                    <a:pt x="75" y="15"/>
                    <a:pt x="63" y="26"/>
                  </a:cubicBezTo>
                  <a:cubicBezTo>
                    <a:pt x="49" y="37"/>
                    <a:pt x="37" y="53"/>
                    <a:pt x="28" y="72"/>
                  </a:cubicBezTo>
                  <a:cubicBezTo>
                    <a:pt x="21" y="84"/>
                    <a:pt x="10" y="97"/>
                    <a:pt x="7" y="110"/>
                  </a:cubicBezTo>
                  <a:cubicBezTo>
                    <a:pt x="3" y="124"/>
                    <a:pt x="2" y="150"/>
                    <a:pt x="0" y="169"/>
                  </a:cubicBezTo>
                  <a:cubicBezTo>
                    <a:pt x="16" y="168"/>
                    <a:pt x="34" y="167"/>
                    <a:pt x="50" y="167"/>
                  </a:cubicBezTo>
                  <a:cubicBezTo>
                    <a:pt x="73" y="168"/>
                    <a:pt x="89" y="156"/>
                    <a:pt x="113" y="162"/>
                  </a:cubicBezTo>
                  <a:cubicBezTo>
                    <a:pt x="135" y="168"/>
                    <a:pt x="152" y="165"/>
                    <a:pt x="175" y="165"/>
                  </a:cubicBezTo>
                  <a:cubicBezTo>
                    <a:pt x="193" y="165"/>
                    <a:pt x="209" y="172"/>
                    <a:pt x="226" y="170"/>
                  </a:cubicBezTo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" name="Freeform 4766">
              <a:extLst>
                <a:ext uri="{FF2B5EF4-FFF2-40B4-BE49-F238E27FC236}">
                  <a16:creationId xmlns:a16="http://schemas.microsoft.com/office/drawing/2014/main" id="{700C09EF-B9DA-9816-7438-DD90BE676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897"/>
              <a:ext cx="1578" cy="709"/>
            </a:xfrm>
            <a:custGeom>
              <a:avLst/>
              <a:gdLst>
                <a:gd name="T0" fmla="*/ 939 w 788"/>
                <a:gd name="T1" fmla="*/ 0 h 354"/>
                <a:gd name="T2" fmla="*/ 1944 w 788"/>
                <a:gd name="T3" fmla="*/ 1156 h 354"/>
                <a:gd name="T4" fmla="*/ 6304 w 788"/>
                <a:gd name="T5" fmla="*/ 2764 h 354"/>
                <a:gd name="T6" fmla="*/ 6264 w 788"/>
                <a:gd name="T7" fmla="*/ 2812 h 354"/>
                <a:gd name="T8" fmla="*/ 5020 w 788"/>
                <a:gd name="T9" fmla="*/ 2612 h 354"/>
                <a:gd name="T10" fmla="*/ 3693 w 788"/>
                <a:gd name="T11" fmla="*/ 1568 h 354"/>
                <a:gd name="T12" fmla="*/ 995 w 788"/>
                <a:gd name="T13" fmla="*/ 1124 h 354"/>
                <a:gd name="T14" fmla="*/ 939 w 788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8" h="354">
                  <a:moveTo>
                    <a:pt x="117" y="0"/>
                  </a:moveTo>
                  <a:cubicBezTo>
                    <a:pt x="28" y="25"/>
                    <a:pt x="10" y="127"/>
                    <a:pt x="242" y="144"/>
                  </a:cubicBezTo>
                  <a:cubicBezTo>
                    <a:pt x="438" y="158"/>
                    <a:pt x="661" y="182"/>
                    <a:pt x="785" y="344"/>
                  </a:cubicBezTo>
                  <a:cubicBezTo>
                    <a:pt x="788" y="349"/>
                    <a:pt x="787" y="354"/>
                    <a:pt x="780" y="350"/>
                  </a:cubicBezTo>
                  <a:cubicBezTo>
                    <a:pt x="750" y="335"/>
                    <a:pt x="687" y="313"/>
                    <a:pt x="625" y="325"/>
                  </a:cubicBezTo>
                  <a:cubicBezTo>
                    <a:pt x="616" y="327"/>
                    <a:pt x="648" y="249"/>
                    <a:pt x="460" y="195"/>
                  </a:cubicBezTo>
                  <a:cubicBezTo>
                    <a:pt x="341" y="166"/>
                    <a:pt x="206" y="169"/>
                    <a:pt x="124" y="140"/>
                  </a:cubicBezTo>
                  <a:cubicBezTo>
                    <a:pt x="38" y="110"/>
                    <a:pt x="0" y="36"/>
                    <a:pt x="117" y="0"/>
                  </a:cubicBezTo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" name="Freeform 4767">
              <a:extLst>
                <a:ext uri="{FF2B5EF4-FFF2-40B4-BE49-F238E27FC236}">
                  <a16:creationId xmlns:a16="http://schemas.microsoft.com/office/drawing/2014/main" id="{B38910E9-5D86-685E-FF60-D2697D26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186"/>
              <a:ext cx="1093" cy="420"/>
            </a:xfrm>
            <a:custGeom>
              <a:avLst/>
              <a:gdLst>
                <a:gd name="T0" fmla="*/ 3795 w 546"/>
                <a:gd name="T1" fmla="*/ 1456 h 210"/>
                <a:gd name="T2" fmla="*/ 3771 w 546"/>
                <a:gd name="T3" fmla="*/ 1464 h 210"/>
                <a:gd name="T4" fmla="*/ 4316 w 546"/>
                <a:gd name="T5" fmla="*/ 1648 h 210"/>
                <a:gd name="T6" fmla="*/ 4356 w 546"/>
                <a:gd name="T7" fmla="*/ 1600 h 210"/>
                <a:gd name="T8" fmla="*/ 0 w 546"/>
                <a:gd name="T9" fmla="*/ 0 h 210"/>
                <a:gd name="T10" fmla="*/ 3265 w 546"/>
                <a:gd name="T11" fmla="*/ 776 h 210"/>
                <a:gd name="T12" fmla="*/ 3795 w 546"/>
                <a:gd name="T13" fmla="*/ 1456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6" h="210">
                  <a:moveTo>
                    <a:pt x="473" y="182"/>
                  </a:moveTo>
                  <a:cubicBezTo>
                    <a:pt x="472" y="182"/>
                    <a:pt x="471" y="182"/>
                    <a:pt x="470" y="183"/>
                  </a:cubicBezTo>
                  <a:cubicBezTo>
                    <a:pt x="498" y="189"/>
                    <a:pt x="522" y="198"/>
                    <a:pt x="538" y="206"/>
                  </a:cubicBezTo>
                  <a:cubicBezTo>
                    <a:pt x="545" y="210"/>
                    <a:pt x="546" y="205"/>
                    <a:pt x="543" y="200"/>
                  </a:cubicBezTo>
                  <a:cubicBezTo>
                    <a:pt x="419" y="38"/>
                    <a:pt x="196" y="14"/>
                    <a:pt x="0" y="0"/>
                  </a:cubicBezTo>
                  <a:cubicBezTo>
                    <a:pt x="105" y="10"/>
                    <a:pt x="318" y="33"/>
                    <a:pt x="407" y="97"/>
                  </a:cubicBezTo>
                  <a:cubicBezTo>
                    <a:pt x="496" y="161"/>
                    <a:pt x="492" y="180"/>
                    <a:pt x="473" y="182"/>
                  </a:cubicBezTo>
                </a:path>
              </a:pathLst>
            </a:custGeom>
            <a:solidFill>
              <a:srgbClr val="CE5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" name="Freeform 4768">
              <a:extLst>
                <a:ext uri="{FF2B5EF4-FFF2-40B4-BE49-F238E27FC236}">
                  <a16:creationId xmlns:a16="http://schemas.microsoft.com/office/drawing/2014/main" id="{EF70DE84-AFAC-8FB9-7AD5-45B11AF9C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298"/>
              <a:ext cx="680" cy="833"/>
            </a:xfrm>
            <a:custGeom>
              <a:avLst/>
              <a:gdLst>
                <a:gd name="T0" fmla="*/ 2624 w 340"/>
                <a:gd name="T1" fmla="*/ 3340 h 416"/>
                <a:gd name="T2" fmla="*/ 2536 w 340"/>
                <a:gd name="T3" fmla="*/ 1760 h 416"/>
                <a:gd name="T4" fmla="*/ 1352 w 340"/>
                <a:gd name="T5" fmla="*/ 457 h 416"/>
                <a:gd name="T6" fmla="*/ 0 w 340"/>
                <a:gd name="T7" fmla="*/ 0 h 416"/>
                <a:gd name="T8" fmla="*/ 1480 w 340"/>
                <a:gd name="T9" fmla="*/ 408 h 416"/>
                <a:gd name="T10" fmla="*/ 2656 w 340"/>
                <a:gd name="T11" fmla="*/ 1484 h 416"/>
                <a:gd name="T12" fmla="*/ 2624 w 340"/>
                <a:gd name="T13" fmla="*/ 3340 h 4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0" h="416">
                  <a:moveTo>
                    <a:pt x="328" y="416"/>
                  </a:moveTo>
                  <a:cubicBezTo>
                    <a:pt x="315" y="351"/>
                    <a:pt x="311" y="300"/>
                    <a:pt x="317" y="219"/>
                  </a:cubicBezTo>
                  <a:cubicBezTo>
                    <a:pt x="326" y="103"/>
                    <a:pt x="264" y="82"/>
                    <a:pt x="169" y="57"/>
                  </a:cubicBezTo>
                  <a:cubicBezTo>
                    <a:pt x="113" y="42"/>
                    <a:pt x="52" y="32"/>
                    <a:pt x="0" y="0"/>
                  </a:cubicBezTo>
                  <a:cubicBezTo>
                    <a:pt x="28" y="14"/>
                    <a:pt x="132" y="43"/>
                    <a:pt x="185" y="51"/>
                  </a:cubicBezTo>
                  <a:cubicBezTo>
                    <a:pt x="237" y="59"/>
                    <a:pt x="340" y="96"/>
                    <a:pt x="332" y="185"/>
                  </a:cubicBezTo>
                  <a:cubicBezTo>
                    <a:pt x="325" y="274"/>
                    <a:pt x="310" y="327"/>
                    <a:pt x="328" y="416"/>
                  </a:cubicBezTo>
                </a:path>
              </a:pathLst>
            </a:custGeom>
            <a:solidFill>
              <a:srgbClr val="E18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" name="Freeform 4769">
              <a:extLst>
                <a:ext uri="{FF2B5EF4-FFF2-40B4-BE49-F238E27FC236}">
                  <a16:creationId xmlns:a16="http://schemas.microsoft.com/office/drawing/2014/main" id="{FF9EF6C0-E09B-C3F9-5290-3208AEC8A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1252"/>
              <a:ext cx="743" cy="588"/>
            </a:xfrm>
            <a:custGeom>
              <a:avLst/>
              <a:gdLst>
                <a:gd name="T0" fmla="*/ 1873 w 371"/>
                <a:gd name="T1" fmla="*/ 928 h 294"/>
                <a:gd name="T2" fmla="*/ 1664 w 371"/>
                <a:gd name="T3" fmla="*/ 2352 h 294"/>
                <a:gd name="T4" fmla="*/ 2507 w 371"/>
                <a:gd name="T5" fmla="*/ 1368 h 294"/>
                <a:gd name="T6" fmla="*/ 2852 w 371"/>
                <a:gd name="T7" fmla="*/ 1208 h 294"/>
                <a:gd name="T8" fmla="*/ 2419 w 371"/>
                <a:gd name="T9" fmla="*/ 552 h 294"/>
                <a:gd name="T10" fmla="*/ 0 w 371"/>
                <a:gd name="T11" fmla="*/ 0 h 294"/>
                <a:gd name="T12" fmla="*/ 1873 w 371"/>
                <a:gd name="T13" fmla="*/ 928 h 2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294">
                  <a:moveTo>
                    <a:pt x="233" y="116"/>
                  </a:moveTo>
                  <a:cubicBezTo>
                    <a:pt x="251" y="161"/>
                    <a:pt x="230" y="215"/>
                    <a:pt x="207" y="294"/>
                  </a:cubicBezTo>
                  <a:cubicBezTo>
                    <a:pt x="237" y="211"/>
                    <a:pt x="294" y="182"/>
                    <a:pt x="312" y="171"/>
                  </a:cubicBezTo>
                  <a:cubicBezTo>
                    <a:pt x="318" y="167"/>
                    <a:pt x="345" y="155"/>
                    <a:pt x="355" y="151"/>
                  </a:cubicBezTo>
                  <a:cubicBezTo>
                    <a:pt x="371" y="146"/>
                    <a:pt x="346" y="99"/>
                    <a:pt x="301" y="69"/>
                  </a:cubicBezTo>
                  <a:cubicBezTo>
                    <a:pt x="232" y="16"/>
                    <a:pt x="80" y="11"/>
                    <a:pt x="0" y="0"/>
                  </a:cubicBezTo>
                  <a:cubicBezTo>
                    <a:pt x="108" y="22"/>
                    <a:pt x="202" y="55"/>
                    <a:pt x="233" y="116"/>
                  </a:cubicBezTo>
                </a:path>
              </a:pathLst>
            </a:custGeom>
            <a:solidFill>
              <a:srgbClr val="F8C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" name="Freeform 4770">
              <a:extLst>
                <a:ext uri="{FF2B5EF4-FFF2-40B4-BE49-F238E27FC236}">
                  <a16:creationId xmlns:a16="http://schemas.microsoft.com/office/drawing/2014/main" id="{57600AA3-938A-C4C6-B457-FB8E16A94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300"/>
              <a:ext cx="351" cy="340"/>
            </a:xfrm>
            <a:custGeom>
              <a:avLst/>
              <a:gdLst>
                <a:gd name="T0" fmla="*/ 0 w 175"/>
                <a:gd name="T1" fmla="*/ 0 h 170"/>
                <a:gd name="T2" fmla="*/ 1340 w 175"/>
                <a:gd name="T3" fmla="*/ 1104 h 170"/>
                <a:gd name="T4" fmla="*/ 1001 w 175"/>
                <a:gd name="T5" fmla="*/ 1360 h 170"/>
                <a:gd name="T6" fmla="*/ 0 w 175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70">
                  <a:moveTo>
                    <a:pt x="0" y="0"/>
                  </a:moveTo>
                  <a:cubicBezTo>
                    <a:pt x="52" y="9"/>
                    <a:pt x="175" y="43"/>
                    <a:pt x="166" y="138"/>
                  </a:cubicBezTo>
                  <a:cubicBezTo>
                    <a:pt x="165" y="145"/>
                    <a:pt x="139" y="154"/>
                    <a:pt x="124" y="170"/>
                  </a:cubicBezTo>
                  <a:cubicBezTo>
                    <a:pt x="135" y="138"/>
                    <a:pt x="150" y="46"/>
                    <a:pt x="0" y="0"/>
                  </a:cubicBezTo>
                </a:path>
              </a:pathLst>
            </a:custGeom>
            <a:solidFill>
              <a:srgbClr val="FDE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" name="Freeform 4771">
              <a:extLst>
                <a:ext uri="{FF2B5EF4-FFF2-40B4-BE49-F238E27FC236}">
                  <a16:creationId xmlns:a16="http://schemas.microsoft.com/office/drawing/2014/main" id="{3FFFAF4F-62E8-4D03-3B6D-9D9D5DFD5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968"/>
              <a:ext cx="140" cy="294"/>
            </a:xfrm>
            <a:custGeom>
              <a:avLst/>
              <a:gdLst>
                <a:gd name="T0" fmla="*/ 560 w 70"/>
                <a:gd name="T1" fmla="*/ 1176 h 147"/>
                <a:gd name="T2" fmla="*/ 248 w 70"/>
                <a:gd name="T3" fmla="*/ 0 h 147"/>
                <a:gd name="T4" fmla="*/ 560 w 70"/>
                <a:gd name="T5" fmla="*/ 1176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47">
                  <a:moveTo>
                    <a:pt x="70" y="147"/>
                  </a:moveTo>
                  <a:cubicBezTo>
                    <a:pt x="0" y="89"/>
                    <a:pt x="4" y="32"/>
                    <a:pt x="31" y="0"/>
                  </a:cubicBezTo>
                  <a:cubicBezTo>
                    <a:pt x="15" y="24"/>
                    <a:pt x="17" y="90"/>
                    <a:pt x="70" y="147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" name="Freeform 4772">
              <a:extLst>
                <a:ext uri="{FF2B5EF4-FFF2-40B4-BE49-F238E27FC236}">
                  <a16:creationId xmlns:a16="http://schemas.microsoft.com/office/drawing/2014/main" id="{1EBBD7B5-7A16-F4D4-DC99-81D7B7283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016"/>
              <a:ext cx="32" cy="124"/>
            </a:xfrm>
            <a:custGeom>
              <a:avLst/>
              <a:gdLst>
                <a:gd name="T0" fmla="*/ 56 w 16"/>
                <a:gd name="T1" fmla="*/ 104 h 62"/>
                <a:gd name="T2" fmla="*/ 128 w 16"/>
                <a:gd name="T3" fmla="*/ 496 h 62"/>
                <a:gd name="T4" fmla="*/ 88 w 16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2">
                  <a:moveTo>
                    <a:pt x="7" y="13"/>
                  </a:moveTo>
                  <a:cubicBezTo>
                    <a:pt x="0" y="26"/>
                    <a:pt x="7" y="50"/>
                    <a:pt x="16" y="62"/>
                  </a:cubicBezTo>
                  <a:cubicBezTo>
                    <a:pt x="11" y="41"/>
                    <a:pt x="11" y="20"/>
                    <a:pt x="11" y="0"/>
                  </a:cubicBezTo>
                </a:path>
              </a:pathLst>
            </a:custGeom>
            <a:solidFill>
              <a:srgbClr val="FDF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" name="Freeform 4773">
              <a:extLst>
                <a:ext uri="{FF2B5EF4-FFF2-40B4-BE49-F238E27FC236}">
                  <a16:creationId xmlns:a16="http://schemas.microsoft.com/office/drawing/2014/main" id="{EA3C3FA9-8ED0-BE20-A1F4-8600EC73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458"/>
              <a:ext cx="30" cy="122"/>
            </a:xfrm>
            <a:custGeom>
              <a:avLst/>
              <a:gdLst>
                <a:gd name="T0" fmla="*/ 0 w 15"/>
                <a:gd name="T1" fmla="*/ 24 h 61"/>
                <a:gd name="T2" fmla="*/ 80 w 15"/>
                <a:gd name="T3" fmla="*/ 488 h 61"/>
                <a:gd name="T4" fmla="*/ 72 w 15"/>
                <a:gd name="T5" fmla="*/ 336 h 61"/>
                <a:gd name="T6" fmla="*/ 0 w 15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1">
                  <a:moveTo>
                    <a:pt x="0" y="3"/>
                  </a:moveTo>
                  <a:cubicBezTo>
                    <a:pt x="15" y="16"/>
                    <a:pt x="14" y="44"/>
                    <a:pt x="10" y="61"/>
                  </a:cubicBezTo>
                  <a:cubicBezTo>
                    <a:pt x="2" y="60"/>
                    <a:pt x="9" y="48"/>
                    <a:pt x="9" y="42"/>
                  </a:cubicBezTo>
                  <a:cubicBezTo>
                    <a:pt x="9" y="28"/>
                    <a:pt x="0" y="1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" name="Freeform 4774">
              <a:extLst>
                <a:ext uri="{FF2B5EF4-FFF2-40B4-BE49-F238E27FC236}">
                  <a16:creationId xmlns:a16="http://schemas.microsoft.com/office/drawing/2014/main" id="{4A91991C-2640-2754-BBE0-D2AB4504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426"/>
              <a:ext cx="22" cy="26"/>
            </a:xfrm>
            <a:custGeom>
              <a:avLst/>
              <a:gdLst>
                <a:gd name="T0" fmla="*/ 16 w 11"/>
                <a:gd name="T1" fmla="*/ 72 h 13"/>
                <a:gd name="T2" fmla="*/ 0 w 1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3">
                  <a:moveTo>
                    <a:pt x="2" y="9"/>
                  </a:moveTo>
                  <a:cubicBezTo>
                    <a:pt x="11" y="13"/>
                    <a:pt x="8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" name="Freeform 4775">
              <a:extLst>
                <a:ext uri="{FF2B5EF4-FFF2-40B4-BE49-F238E27FC236}">
                  <a16:creationId xmlns:a16="http://schemas.microsoft.com/office/drawing/2014/main" id="{7B1C0761-07E3-90A7-C553-04789A5DC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1762"/>
              <a:ext cx="332" cy="323"/>
            </a:xfrm>
            <a:custGeom>
              <a:avLst/>
              <a:gdLst>
                <a:gd name="T0" fmla="*/ 1064 w 166"/>
                <a:gd name="T1" fmla="*/ 8 h 161"/>
                <a:gd name="T2" fmla="*/ 632 w 166"/>
                <a:gd name="T3" fmla="*/ 136 h 161"/>
                <a:gd name="T4" fmla="*/ 328 w 166"/>
                <a:gd name="T5" fmla="*/ 395 h 161"/>
                <a:gd name="T6" fmla="*/ 104 w 166"/>
                <a:gd name="T7" fmla="*/ 760 h 161"/>
                <a:gd name="T8" fmla="*/ 16 w 166"/>
                <a:gd name="T9" fmla="*/ 995 h 161"/>
                <a:gd name="T10" fmla="*/ 0 w 166"/>
                <a:gd name="T11" fmla="*/ 1244 h 161"/>
                <a:gd name="T12" fmla="*/ 144 w 166"/>
                <a:gd name="T13" fmla="*/ 1268 h 161"/>
                <a:gd name="T14" fmla="*/ 312 w 166"/>
                <a:gd name="T15" fmla="*/ 1268 h 161"/>
                <a:gd name="T16" fmla="*/ 304 w 166"/>
                <a:gd name="T17" fmla="*/ 1188 h 161"/>
                <a:gd name="T18" fmla="*/ 304 w 166"/>
                <a:gd name="T19" fmla="*/ 929 h 161"/>
                <a:gd name="T20" fmla="*/ 448 w 166"/>
                <a:gd name="T21" fmla="*/ 508 h 161"/>
                <a:gd name="T22" fmla="*/ 584 w 166"/>
                <a:gd name="T23" fmla="*/ 379 h 161"/>
                <a:gd name="T24" fmla="*/ 704 w 166"/>
                <a:gd name="T25" fmla="*/ 241 h 161"/>
                <a:gd name="T26" fmla="*/ 1016 w 166"/>
                <a:gd name="T27" fmla="*/ 112 h 161"/>
                <a:gd name="T28" fmla="*/ 1224 w 166"/>
                <a:gd name="T29" fmla="*/ 96 h 161"/>
                <a:gd name="T30" fmla="*/ 1328 w 166"/>
                <a:gd name="T31" fmla="*/ 112 h 161"/>
                <a:gd name="T32" fmla="*/ 1136 w 166"/>
                <a:gd name="T33" fmla="*/ 8 h 1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6" h="161">
                  <a:moveTo>
                    <a:pt x="133" y="1"/>
                  </a:moveTo>
                  <a:cubicBezTo>
                    <a:pt x="116" y="8"/>
                    <a:pt x="96" y="10"/>
                    <a:pt x="79" y="17"/>
                  </a:cubicBezTo>
                  <a:cubicBezTo>
                    <a:pt x="62" y="25"/>
                    <a:pt x="52" y="35"/>
                    <a:pt x="41" y="49"/>
                  </a:cubicBezTo>
                  <a:cubicBezTo>
                    <a:pt x="29" y="63"/>
                    <a:pt x="23" y="79"/>
                    <a:pt x="13" y="94"/>
                  </a:cubicBezTo>
                  <a:cubicBezTo>
                    <a:pt x="7" y="103"/>
                    <a:pt x="3" y="111"/>
                    <a:pt x="2" y="123"/>
                  </a:cubicBezTo>
                  <a:cubicBezTo>
                    <a:pt x="1" y="133"/>
                    <a:pt x="2" y="143"/>
                    <a:pt x="0" y="154"/>
                  </a:cubicBezTo>
                  <a:cubicBezTo>
                    <a:pt x="5" y="159"/>
                    <a:pt x="11" y="157"/>
                    <a:pt x="18" y="157"/>
                  </a:cubicBezTo>
                  <a:cubicBezTo>
                    <a:pt x="22" y="157"/>
                    <a:pt x="35" y="161"/>
                    <a:pt x="39" y="157"/>
                  </a:cubicBezTo>
                  <a:cubicBezTo>
                    <a:pt x="41" y="155"/>
                    <a:pt x="38" y="149"/>
                    <a:pt x="38" y="147"/>
                  </a:cubicBezTo>
                  <a:cubicBezTo>
                    <a:pt x="37" y="136"/>
                    <a:pt x="37" y="125"/>
                    <a:pt x="38" y="115"/>
                  </a:cubicBezTo>
                  <a:cubicBezTo>
                    <a:pt x="39" y="96"/>
                    <a:pt x="43" y="77"/>
                    <a:pt x="56" y="63"/>
                  </a:cubicBezTo>
                  <a:cubicBezTo>
                    <a:pt x="62" y="57"/>
                    <a:pt x="68" y="53"/>
                    <a:pt x="73" y="47"/>
                  </a:cubicBezTo>
                  <a:cubicBezTo>
                    <a:pt x="77" y="41"/>
                    <a:pt x="82" y="34"/>
                    <a:pt x="88" y="30"/>
                  </a:cubicBezTo>
                  <a:cubicBezTo>
                    <a:pt x="99" y="22"/>
                    <a:pt x="114" y="22"/>
                    <a:pt x="127" y="14"/>
                  </a:cubicBezTo>
                  <a:cubicBezTo>
                    <a:pt x="136" y="8"/>
                    <a:pt x="143" y="10"/>
                    <a:pt x="153" y="12"/>
                  </a:cubicBezTo>
                  <a:cubicBezTo>
                    <a:pt x="158" y="13"/>
                    <a:pt x="162" y="11"/>
                    <a:pt x="166" y="14"/>
                  </a:cubicBezTo>
                  <a:cubicBezTo>
                    <a:pt x="166" y="8"/>
                    <a:pt x="147" y="0"/>
                    <a:pt x="142" y="1"/>
                  </a:cubicBezTo>
                </a:path>
              </a:pathLst>
            </a:custGeom>
            <a:solidFill>
              <a:srgbClr val="B50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" name="Freeform 4776">
              <a:extLst>
                <a:ext uri="{FF2B5EF4-FFF2-40B4-BE49-F238E27FC236}">
                  <a16:creationId xmlns:a16="http://schemas.microsoft.com/office/drawing/2014/main" id="{E63D68D6-6431-FA14-7257-B4B294D2C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190"/>
              <a:ext cx="82" cy="40"/>
            </a:xfrm>
            <a:custGeom>
              <a:avLst/>
              <a:gdLst>
                <a:gd name="T0" fmla="*/ 0 w 41"/>
                <a:gd name="T1" fmla="*/ 80 h 20"/>
                <a:gd name="T2" fmla="*/ 328 w 41"/>
                <a:gd name="T3" fmla="*/ 32 h 20"/>
                <a:gd name="T4" fmla="*/ 264 w 41"/>
                <a:gd name="T5" fmla="*/ 80 h 20"/>
                <a:gd name="T6" fmla="*/ 240 w 41"/>
                <a:gd name="T7" fmla="*/ 160 h 20"/>
                <a:gd name="T8" fmla="*/ 200 w 41"/>
                <a:gd name="T9" fmla="*/ 120 h 20"/>
                <a:gd name="T10" fmla="*/ 128 w 41"/>
                <a:gd name="T11" fmla="*/ 120 h 20"/>
                <a:gd name="T12" fmla="*/ 0 w 41"/>
                <a:gd name="T13" fmla="*/ 1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0">
                  <a:moveTo>
                    <a:pt x="0" y="10"/>
                  </a:moveTo>
                  <a:cubicBezTo>
                    <a:pt x="14" y="14"/>
                    <a:pt x="28" y="0"/>
                    <a:pt x="41" y="4"/>
                  </a:cubicBezTo>
                  <a:cubicBezTo>
                    <a:pt x="39" y="6"/>
                    <a:pt x="34" y="7"/>
                    <a:pt x="33" y="10"/>
                  </a:cubicBezTo>
                  <a:cubicBezTo>
                    <a:pt x="31" y="13"/>
                    <a:pt x="32" y="17"/>
                    <a:pt x="30" y="20"/>
                  </a:cubicBezTo>
                  <a:cubicBezTo>
                    <a:pt x="29" y="19"/>
                    <a:pt x="27" y="16"/>
                    <a:pt x="25" y="15"/>
                  </a:cubicBezTo>
                  <a:cubicBezTo>
                    <a:pt x="22" y="14"/>
                    <a:pt x="19" y="15"/>
                    <a:pt x="16" y="15"/>
                  </a:cubicBezTo>
                  <a:cubicBezTo>
                    <a:pt x="10" y="16"/>
                    <a:pt x="6" y="13"/>
                    <a:pt x="0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" name="Freeform 4777">
              <a:extLst>
                <a:ext uri="{FF2B5EF4-FFF2-40B4-BE49-F238E27FC236}">
                  <a16:creationId xmlns:a16="http://schemas.microsoft.com/office/drawing/2014/main" id="{01BDEF05-6395-1C21-FDC9-2700AC7E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3216"/>
              <a:ext cx="28" cy="24"/>
            </a:xfrm>
            <a:custGeom>
              <a:avLst/>
              <a:gdLst>
                <a:gd name="T0" fmla="*/ 64 w 14"/>
                <a:gd name="T1" fmla="*/ 0 h 12"/>
                <a:gd name="T2" fmla="*/ 8 w 14"/>
                <a:gd name="T3" fmla="*/ 96 h 12"/>
                <a:gd name="T4" fmla="*/ 32 w 14"/>
                <a:gd name="T5" fmla="*/ 40 h 12"/>
                <a:gd name="T6" fmla="*/ 112 w 14"/>
                <a:gd name="T7" fmla="*/ 3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cubicBezTo>
                    <a:pt x="3" y="1"/>
                    <a:pt x="0" y="7"/>
                    <a:pt x="1" y="12"/>
                  </a:cubicBezTo>
                  <a:cubicBezTo>
                    <a:pt x="3" y="10"/>
                    <a:pt x="2" y="6"/>
                    <a:pt x="4" y="5"/>
                  </a:cubicBezTo>
                  <a:cubicBezTo>
                    <a:pt x="6" y="3"/>
                    <a:pt x="11" y="4"/>
                    <a:pt x="14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" name="Freeform 4778">
              <a:extLst>
                <a:ext uri="{FF2B5EF4-FFF2-40B4-BE49-F238E27FC236}">
                  <a16:creationId xmlns:a16="http://schemas.microsoft.com/office/drawing/2014/main" id="{7AD45526-F90D-9288-C07F-3DB48972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3256"/>
              <a:ext cx="95" cy="40"/>
            </a:xfrm>
            <a:custGeom>
              <a:avLst/>
              <a:gdLst>
                <a:gd name="T0" fmla="*/ 0 w 47"/>
                <a:gd name="T1" fmla="*/ 96 h 20"/>
                <a:gd name="T2" fmla="*/ 107 w 47"/>
                <a:gd name="T3" fmla="*/ 104 h 20"/>
                <a:gd name="T4" fmla="*/ 148 w 47"/>
                <a:gd name="T5" fmla="*/ 128 h 20"/>
                <a:gd name="T6" fmla="*/ 265 w 47"/>
                <a:gd name="T7" fmla="*/ 160 h 20"/>
                <a:gd name="T8" fmla="*/ 388 w 47"/>
                <a:gd name="T9" fmla="*/ 104 h 20"/>
                <a:gd name="T10" fmla="*/ 323 w 47"/>
                <a:gd name="T11" fmla="*/ 80 h 20"/>
                <a:gd name="T12" fmla="*/ 257 w 47"/>
                <a:gd name="T13" fmla="*/ 32 h 20"/>
                <a:gd name="T14" fmla="*/ 216 w 47"/>
                <a:gd name="T15" fmla="*/ 16 h 20"/>
                <a:gd name="T16" fmla="*/ 156 w 47"/>
                <a:gd name="T17" fmla="*/ 64 h 20"/>
                <a:gd name="T18" fmla="*/ 81 w 47"/>
                <a:gd name="T19" fmla="*/ 6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20">
                  <a:moveTo>
                    <a:pt x="0" y="12"/>
                  </a:moveTo>
                  <a:cubicBezTo>
                    <a:pt x="4" y="13"/>
                    <a:pt x="9" y="12"/>
                    <a:pt x="13" y="13"/>
                  </a:cubicBezTo>
                  <a:cubicBezTo>
                    <a:pt x="16" y="14"/>
                    <a:pt x="15" y="16"/>
                    <a:pt x="18" y="16"/>
                  </a:cubicBezTo>
                  <a:cubicBezTo>
                    <a:pt x="24" y="18"/>
                    <a:pt x="28" y="14"/>
                    <a:pt x="32" y="20"/>
                  </a:cubicBezTo>
                  <a:cubicBezTo>
                    <a:pt x="37" y="18"/>
                    <a:pt x="40" y="11"/>
                    <a:pt x="47" y="13"/>
                  </a:cubicBezTo>
                  <a:cubicBezTo>
                    <a:pt x="46" y="10"/>
                    <a:pt x="42" y="10"/>
                    <a:pt x="39" y="10"/>
                  </a:cubicBezTo>
                  <a:cubicBezTo>
                    <a:pt x="32" y="9"/>
                    <a:pt x="34" y="8"/>
                    <a:pt x="31" y="4"/>
                  </a:cubicBezTo>
                  <a:cubicBezTo>
                    <a:pt x="28" y="0"/>
                    <a:pt x="30" y="0"/>
                    <a:pt x="26" y="2"/>
                  </a:cubicBezTo>
                  <a:cubicBezTo>
                    <a:pt x="23" y="4"/>
                    <a:pt x="24" y="7"/>
                    <a:pt x="19" y="8"/>
                  </a:cubicBezTo>
                  <a:cubicBezTo>
                    <a:pt x="16" y="9"/>
                    <a:pt x="13" y="8"/>
                    <a:pt x="10" y="8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" name="Freeform 4779">
              <a:extLst>
                <a:ext uri="{FF2B5EF4-FFF2-40B4-BE49-F238E27FC236}">
                  <a16:creationId xmlns:a16="http://schemas.microsoft.com/office/drawing/2014/main" id="{092F74F7-F84D-4708-FC4D-8AC90787F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252"/>
              <a:ext cx="48" cy="62"/>
            </a:xfrm>
            <a:custGeom>
              <a:avLst/>
              <a:gdLst>
                <a:gd name="T0" fmla="*/ 0 w 24"/>
                <a:gd name="T1" fmla="*/ 104 h 31"/>
                <a:gd name="T2" fmla="*/ 136 w 24"/>
                <a:gd name="T3" fmla="*/ 24 h 31"/>
                <a:gd name="T4" fmla="*/ 144 w 24"/>
                <a:gd name="T5" fmla="*/ 88 h 31"/>
                <a:gd name="T6" fmla="*/ 192 w 24"/>
                <a:gd name="T7" fmla="*/ 160 h 31"/>
                <a:gd name="T8" fmla="*/ 80 w 24"/>
                <a:gd name="T9" fmla="*/ 168 h 31"/>
                <a:gd name="T10" fmla="*/ 56 w 24"/>
                <a:gd name="T11" fmla="*/ 248 h 31"/>
                <a:gd name="T12" fmla="*/ 16 w 24"/>
                <a:gd name="T13" fmla="*/ 13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1">
                  <a:moveTo>
                    <a:pt x="0" y="13"/>
                  </a:moveTo>
                  <a:cubicBezTo>
                    <a:pt x="5" y="17"/>
                    <a:pt x="12" y="0"/>
                    <a:pt x="17" y="3"/>
                  </a:cubicBezTo>
                  <a:cubicBezTo>
                    <a:pt x="20" y="4"/>
                    <a:pt x="17" y="9"/>
                    <a:pt x="18" y="11"/>
                  </a:cubicBezTo>
                  <a:cubicBezTo>
                    <a:pt x="19" y="15"/>
                    <a:pt x="23" y="16"/>
                    <a:pt x="24" y="20"/>
                  </a:cubicBezTo>
                  <a:cubicBezTo>
                    <a:pt x="20" y="20"/>
                    <a:pt x="13" y="18"/>
                    <a:pt x="10" y="21"/>
                  </a:cubicBezTo>
                  <a:cubicBezTo>
                    <a:pt x="7" y="24"/>
                    <a:pt x="11" y="30"/>
                    <a:pt x="7" y="31"/>
                  </a:cubicBezTo>
                  <a:cubicBezTo>
                    <a:pt x="5" y="28"/>
                    <a:pt x="8" y="14"/>
                    <a:pt x="2" y="1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" name="Freeform 4780">
              <a:extLst>
                <a:ext uri="{FF2B5EF4-FFF2-40B4-BE49-F238E27FC236}">
                  <a16:creationId xmlns:a16="http://schemas.microsoft.com/office/drawing/2014/main" id="{E5100011-9AF8-AD94-12A2-05DF05442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3224"/>
              <a:ext cx="76" cy="62"/>
            </a:xfrm>
            <a:custGeom>
              <a:avLst/>
              <a:gdLst>
                <a:gd name="T0" fmla="*/ 96 w 38"/>
                <a:gd name="T1" fmla="*/ 24 h 31"/>
                <a:gd name="T2" fmla="*/ 24 w 38"/>
                <a:gd name="T3" fmla="*/ 56 h 31"/>
                <a:gd name="T4" fmla="*/ 40 w 38"/>
                <a:gd name="T5" fmla="*/ 112 h 31"/>
                <a:gd name="T6" fmla="*/ 16 w 38"/>
                <a:gd name="T7" fmla="*/ 232 h 31"/>
                <a:gd name="T8" fmla="*/ 96 w 38"/>
                <a:gd name="T9" fmla="*/ 208 h 31"/>
                <a:gd name="T10" fmla="*/ 168 w 38"/>
                <a:gd name="T11" fmla="*/ 200 h 31"/>
                <a:gd name="T12" fmla="*/ 304 w 38"/>
                <a:gd name="T13" fmla="*/ 168 h 31"/>
                <a:gd name="T14" fmla="*/ 120 w 38"/>
                <a:gd name="T15" fmla="*/ 112 h 31"/>
                <a:gd name="T16" fmla="*/ 232 w 38"/>
                <a:gd name="T17" fmla="*/ 32 h 31"/>
                <a:gd name="T18" fmla="*/ 96 w 38"/>
                <a:gd name="T19" fmla="*/ 32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31">
                  <a:moveTo>
                    <a:pt x="12" y="3"/>
                  </a:moveTo>
                  <a:cubicBezTo>
                    <a:pt x="10" y="4"/>
                    <a:pt x="4" y="5"/>
                    <a:pt x="3" y="7"/>
                  </a:cubicBezTo>
                  <a:cubicBezTo>
                    <a:pt x="2" y="10"/>
                    <a:pt x="4" y="11"/>
                    <a:pt x="5" y="14"/>
                  </a:cubicBezTo>
                  <a:cubicBezTo>
                    <a:pt x="6" y="20"/>
                    <a:pt x="0" y="25"/>
                    <a:pt x="2" y="29"/>
                  </a:cubicBezTo>
                  <a:cubicBezTo>
                    <a:pt x="6" y="31"/>
                    <a:pt x="8" y="27"/>
                    <a:pt x="12" y="26"/>
                  </a:cubicBezTo>
                  <a:cubicBezTo>
                    <a:pt x="16" y="24"/>
                    <a:pt x="16" y="24"/>
                    <a:pt x="21" y="25"/>
                  </a:cubicBezTo>
                  <a:cubicBezTo>
                    <a:pt x="27" y="27"/>
                    <a:pt x="37" y="30"/>
                    <a:pt x="38" y="21"/>
                  </a:cubicBezTo>
                  <a:cubicBezTo>
                    <a:pt x="32" y="22"/>
                    <a:pt x="19" y="22"/>
                    <a:pt x="15" y="14"/>
                  </a:cubicBezTo>
                  <a:cubicBezTo>
                    <a:pt x="12" y="6"/>
                    <a:pt x="24" y="6"/>
                    <a:pt x="29" y="4"/>
                  </a:cubicBezTo>
                  <a:cubicBezTo>
                    <a:pt x="25" y="0"/>
                    <a:pt x="17" y="2"/>
                    <a:pt x="12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" name="Freeform 4781">
              <a:extLst>
                <a:ext uri="{FF2B5EF4-FFF2-40B4-BE49-F238E27FC236}">
                  <a16:creationId xmlns:a16="http://schemas.microsoft.com/office/drawing/2014/main" id="{0403E25E-2174-DDEF-6F8E-69B65B0F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3330"/>
              <a:ext cx="130" cy="56"/>
            </a:xfrm>
            <a:custGeom>
              <a:avLst/>
              <a:gdLst>
                <a:gd name="T0" fmla="*/ 200 w 65"/>
                <a:gd name="T1" fmla="*/ 0 h 28"/>
                <a:gd name="T2" fmla="*/ 104 w 65"/>
                <a:gd name="T3" fmla="*/ 136 h 28"/>
                <a:gd name="T4" fmla="*/ 48 w 65"/>
                <a:gd name="T5" fmla="*/ 152 h 28"/>
                <a:gd name="T6" fmla="*/ 0 w 65"/>
                <a:gd name="T7" fmla="*/ 216 h 28"/>
                <a:gd name="T8" fmla="*/ 112 w 65"/>
                <a:gd name="T9" fmla="*/ 160 h 28"/>
                <a:gd name="T10" fmla="*/ 224 w 65"/>
                <a:gd name="T11" fmla="*/ 112 h 28"/>
                <a:gd name="T12" fmla="*/ 352 w 65"/>
                <a:gd name="T13" fmla="*/ 200 h 28"/>
                <a:gd name="T14" fmla="*/ 448 w 65"/>
                <a:gd name="T15" fmla="*/ 144 h 28"/>
                <a:gd name="T16" fmla="*/ 512 w 65"/>
                <a:gd name="T17" fmla="*/ 72 h 28"/>
                <a:gd name="T18" fmla="*/ 424 w 65"/>
                <a:gd name="T19" fmla="*/ 112 h 28"/>
                <a:gd name="T20" fmla="*/ 224 w 65"/>
                <a:gd name="T21" fmla="*/ 4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28">
                  <a:moveTo>
                    <a:pt x="25" y="0"/>
                  </a:moveTo>
                  <a:cubicBezTo>
                    <a:pt x="23" y="8"/>
                    <a:pt x="22" y="16"/>
                    <a:pt x="13" y="17"/>
                  </a:cubicBezTo>
                  <a:cubicBezTo>
                    <a:pt x="9" y="18"/>
                    <a:pt x="10" y="16"/>
                    <a:pt x="6" y="19"/>
                  </a:cubicBezTo>
                  <a:cubicBezTo>
                    <a:pt x="3" y="21"/>
                    <a:pt x="2" y="24"/>
                    <a:pt x="0" y="27"/>
                  </a:cubicBezTo>
                  <a:cubicBezTo>
                    <a:pt x="4" y="28"/>
                    <a:pt x="11" y="21"/>
                    <a:pt x="14" y="20"/>
                  </a:cubicBezTo>
                  <a:cubicBezTo>
                    <a:pt x="19" y="18"/>
                    <a:pt x="24" y="15"/>
                    <a:pt x="28" y="14"/>
                  </a:cubicBezTo>
                  <a:cubicBezTo>
                    <a:pt x="37" y="13"/>
                    <a:pt x="40" y="19"/>
                    <a:pt x="44" y="25"/>
                  </a:cubicBezTo>
                  <a:cubicBezTo>
                    <a:pt x="50" y="22"/>
                    <a:pt x="48" y="17"/>
                    <a:pt x="56" y="18"/>
                  </a:cubicBezTo>
                  <a:cubicBezTo>
                    <a:pt x="64" y="19"/>
                    <a:pt x="65" y="18"/>
                    <a:pt x="64" y="9"/>
                  </a:cubicBezTo>
                  <a:cubicBezTo>
                    <a:pt x="59" y="13"/>
                    <a:pt x="61" y="15"/>
                    <a:pt x="53" y="14"/>
                  </a:cubicBezTo>
                  <a:cubicBezTo>
                    <a:pt x="45" y="12"/>
                    <a:pt x="35" y="11"/>
                    <a:pt x="28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" name="Freeform 4782">
              <a:extLst>
                <a:ext uri="{FF2B5EF4-FFF2-40B4-BE49-F238E27FC236}">
                  <a16:creationId xmlns:a16="http://schemas.microsoft.com/office/drawing/2014/main" id="{47B1D97A-C306-7573-008A-2E3E2617F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436"/>
              <a:ext cx="108" cy="80"/>
            </a:xfrm>
            <a:custGeom>
              <a:avLst/>
              <a:gdLst>
                <a:gd name="T0" fmla="*/ 24 w 54"/>
                <a:gd name="T1" fmla="*/ 72 h 40"/>
                <a:gd name="T2" fmla="*/ 0 w 54"/>
                <a:gd name="T3" fmla="*/ 192 h 40"/>
                <a:gd name="T4" fmla="*/ 104 w 54"/>
                <a:gd name="T5" fmla="*/ 176 h 40"/>
                <a:gd name="T6" fmla="*/ 136 w 54"/>
                <a:gd name="T7" fmla="*/ 160 h 40"/>
                <a:gd name="T8" fmla="*/ 192 w 54"/>
                <a:gd name="T9" fmla="*/ 200 h 40"/>
                <a:gd name="T10" fmla="*/ 304 w 54"/>
                <a:gd name="T11" fmla="*/ 216 h 40"/>
                <a:gd name="T12" fmla="*/ 352 w 54"/>
                <a:gd name="T13" fmla="*/ 320 h 40"/>
                <a:gd name="T14" fmla="*/ 432 w 54"/>
                <a:gd name="T15" fmla="*/ 136 h 40"/>
                <a:gd name="T16" fmla="*/ 368 w 54"/>
                <a:gd name="T17" fmla="*/ 200 h 40"/>
                <a:gd name="T18" fmla="*/ 264 w 54"/>
                <a:gd name="T19" fmla="*/ 152 h 40"/>
                <a:gd name="T20" fmla="*/ 192 w 54"/>
                <a:gd name="T21" fmla="*/ 16 h 40"/>
                <a:gd name="T22" fmla="*/ 56 w 54"/>
                <a:gd name="T23" fmla="*/ 48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4" h="40">
                  <a:moveTo>
                    <a:pt x="3" y="9"/>
                  </a:moveTo>
                  <a:cubicBezTo>
                    <a:pt x="4" y="14"/>
                    <a:pt x="6" y="22"/>
                    <a:pt x="0" y="24"/>
                  </a:cubicBezTo>
                  <a:cubicBezTo>
                    <a:pt x="6" y="27"/>
                    <a:pt x="9" y="24"/>
                    <a:pt x="13" y="22"/>
                  </a:cubicBezTo>
                  <a:cubicBezTo>
                    <a:pt x="16" y="22"/>
                    <a:pt x="15" y="20"/>
                    <a:pt x="17" y="20"/>
                  </a:cubicBezTo>
                  <a:cubicBezTo>
                    <a:pt x="19" y="20"/>
                    <a:pt x="22" y="24"/>
                    <a:pt x="24" y="25"/>
                  </a:cubicBezTo>
                  <a:cubicBezTo>
                    <a:pt x="29" y="27"/>
                    <a:pt x="33" y="24"/>
                    <a:pt x="38" y="27"/>
                  </a:cubicBezTo>
                  <a:cubicBezTo>
                    <a:pt x="41" y="30"/>
                    <a:pt x="42" y="36"/>
                    <a:pt x="44" y="40"/>
                  </a:cubicBezTo>
                  <a:cubicBezTo>
                    <a:pt x="51" y="34"/>
                    <a:pt x="50" y="24"/>
                    <a:pt x="54" y="17"/>
                  </a:cubicBezTo>
                  <a:cubicBezTo>
                    <a:pt x="51" y="20"/>
                    <a:pt x="50" y="24"/>
                    <a:pt x="46" y="25"/>
                  </a:cubicBezTo>
                  <a:cubicBezTo>
                    <a:pt x="42" y="26"/>
                    <a:pt x="37" y="21"/>
                    <a:pt x="33" y="19"/>
                  </a:cubicBezTo>
                  <a:cubicBezTo>
                    <a:pt x="23" y="15"/>
                    <a:pt x="18" y="12"/>
                    <a:pt x="24" y="2"/>
                  </a:cubicBezTo>
                  <a:cubicBezTo>
                    <a:pt x="19" y="0"/>
                    <a:pt x="12" y="4"/>
                    <a:pt x="7" y="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" name="Freeform 4783">
              <a:extLst>
                <a:ext uri="{FF2B5EF4-FFF2-40B4-BE49-F238E27FC236}">
                  <a16:creationId xmlns:a16="http://schemas.microsoft.com/office/drawing/2014/main" id="{51DF8CEB-AAA0-8C03-41FB-AADC4E60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3324"/>
              <a:ext cx="73" cy="48"/>
            </a:xfrm>
            <a:custGeom>
              <a:avLst/>
              <a:gdLst>
                <a:gd name="T0" fmla="*/ 0 w 36"/>
                <a:gd name="T1" fmla="*/ 8 h 24"/>
                <a:gd name="T2" fmla="*/ 75 w 36"/>
                <a:gd name="T3" fmla="*/ 112 h 24"/>
                <a:gd name="T4" fmla="*/ 176 w 36"/>
                <a:gd name="T5" fmla="*/ 112 h 24"/>
                <a:gd name="T6" fmla="*/ 260 w 36"/>
                <a:gd name="T7" fmla="*/ 192 h 24"/>
                <a:gd name="T8" fmla="*/ 300 w 36"/>
                <a:gd name="T9" fmla="*/ 96 h 24"/>
                <a:gd name="T10" fmla="*/ 251 w 36"/>
                <a:gd name="T11" fmla="*/ 64 h 24"/>
                <a:gd name="T12" fmla="*/ 235 w 36"/>
                <a:gd name="T13" fmla="*/ 24 h 24"/>
                <a:gd name="T14" fmla="*/ 116 w 36"/>
                <a:gd name="T15" fmla="*/ 1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24">
                  <a:moveTo>
                    <a:pt x="0" y="1"/>
                  </a:moveTo>
                  <a:cubicBezTo>
                    <a:pt x="6" y="5"/>
                    <a:pt x="13" y="5"/>
                    <a:pt x="9" y="14"/>
                  </a:cubicBezTo>
                  <a:cubicBezTo>
                    <a:pt x="11" y="16"/>
                    <a:pt x="17" y="13"/>
                    <a:pt x="21" y="14"/>
                  </a:cubicBezTo>
                  <a:cubicBezTo>
                    <a:pt x="27" y="16"/>
                    <a:pt x="29" y="19"/>
                    <a:pt x="31" y="24"/>
                  </a:cubicBezTo>
                  <a:cubicBezTo>
                    <a:pt x="31" y="19"/>
                    <a:pt x="33" y="15"/>
                    <a:pt x="36" y="12"/>
                  </a:cubicBezTo>
                  <a:cubicBezTo>
                    <a:pt x="34" y="11"/>
                    <a:pt x="32" y="10"/>
                    <a:pt x="30" y="8"/>
                  </a:cubicBezTo>
                  <a:cubicBezTo>
                    <a:pt x="30" y="7"/>
                    <a:pt x="28" y="3"/>
                    <a:pt x="28" y="3"/>
                  </a:cubicBezTo>
                  <a:cubicBezTo>
                    <a:pt x="26" y="0"/>
                    <a:pt x="18" y="2"/>
                    <a:pt x="14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" name="Freeform 4784">
              <a:extLst>
                <a:ext uri="{FF2B5EF4-FFF2-40B4-BE49-F238E27FC236}">
                  <a16:creationId xmlns:a16="http://schemas.microsoft.com/office/drawing/2014/main" id="{618D824B-C32E-5252-5BEF-5E76585C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348"/>
              <a:ext cx="30" cy="24"/>
            </a:xfrm>
            <a:custGeom>
              <a:avLst/>
              <a:gdLst>
                <a:gd name="T0" fmla="*/ 8 w 15"/>
                <a:gd name="T1" fmla="*/ 0 h 12"/>
                <a:gd name="T2" fmla="*/ 0 w 15"/>
                <a:gd name="T3" fmla="*/ 72 h 12"/>
                <a:gd name="T4" fmla="*/ 56 w 15"/>
                <a:gd name="T5" fmla="*/ 56 h 12"/>
                <a:gd name="T6" fmla="*/ 120 w 15"/>
                <a:gd name="T7" fmla="*/ 96 h 12"/>
                <a:gd name="T8" fmla="*/ 120 w 15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1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3" y="9"/>
                    <a:pt x="4" y="7"/>
                    <a:pt x="7" y="7"/>
                  </a:cubicBezTo>
                  <a:cubicBezTo>
                    <a:pt x="10" y="8"/>
                    <a:pt x="13" y="11"/>
                    <a:pt x="15" y="12"/>
                  </a:cubicBezTo>
                  <a:cubicBezTo>
                    <a:pt x="14" y="10"/>
                    <a:pt x="11" y="2"/>
                    <a:pt x="15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" name="Freeform 4785">
              <a:extLst>
                <a:ext uri="{FF2B5EF4-FFF2-40B4-BE49-F238E27FC236}">
                  <a16:creationId xmlns:a16="http://schemas.microsoft.com/office/drawing/2014/main" id="{10AC0B5C-26C5-9C1A-352B-6F461924A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3386"/>
              <a:ext cx="68" cy="48"/>
            </a:xfrm>
            <a:custGeom>
              <a:avLst/>
              <a:gdLst>
                <a:gd name="T0" fmla="*/ 168 w 34"/>
                <a:gd name="T1" fmla="*/ 32 h 24"/>
                <a:gd name="T2" fmla="*/ 96 w 34"/>
                <a:gd name="T3" fmla="*/ 136 h 24"/>
                <a:gd name="T4" fmla="*/ 64 w 34"/>
                <a:gd name="T5" fmla="*/ 152 h 24"/>
                <a:gd name="T6" fmla="*/ 24 w 34"/>
                <a:gd name="T7" fmla="*/ 136 h 24"/>
                <a:gd name="T8" fmla="*/ 16 w 34"/>
                <a:gd name="T9" fmla="*/ 192 h 24"/>
                <a:gd name="T10" fmla="*/ 192 w 34"/>
                <a:gd name="T11" fmla="*/ 112 h 24"/>
                <a:gd name="T12" fmla="*/ 256 w 34"/>
                <a:gd name="T13" fmla="*/ 96 h 24"/>
                <a:gd name="T14" fmla="*/ 272 w 34"/>
                <a:gd name="T15" fmla="*/ 8 h 24"/>
                <a:gd name="T16" fmla="*/ 200 w 34"/>
                <a:gd name="T17" fmla="*/ 8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24">
                  <a:moveTo>
                    <a:pt x="21" y="4"/>
                  </a:moveTo>
                  <a:cubicBezTo>
                    <a:pt x="23" y="12"/>
                    <a:pt x="19" y="14"/>
                    <a:pt x="12" y="17"/>
                  </a:cubicBezTo>
                  <a:cubicBezTo>
                    <a:pt x="11" y="17"/>
                    <a:pt x="9" y="19"/>
                    <a:pt x="8" y="19"/>
                  </a:cubicBezTo>
                  <a:cubicBezTo>
                    <a:pt x="6" y="20"/>
                    <a:pt x="4" y="17"/>
                    <a:pt x="3" y="17"/>
                  </a:cubicBezTo>
                  <a:cubicBezTo>
                    <a:pt x="0" y="19"/>
                    <a:pt x="0" y="22"/>
                    <a:pt x="2" y="24"/>
                  </a:cubicBezTo>
                  <a:cubicBezTo>
                    <a:pt x="5" y="18"/>
                    <a:pt x="18" y="14"/>
                    <a:pt x="24" y="14"/>
                  </a:cubicBezTo>
                  <a:cubicBezTo>
                    <a:pt x="28" y="14"/>
                    <a:pt x="30" y="17"/>
                    <a:pt x="32" y="12"/>
                  </a:cubicBezTo>
                  <a:cubicBezTo>
                    <a:pt x="33" y="8"/>
                    <a:pt x="28" y="4"/>
                    <a:pt x="34" y="1"/>
                  </a:cubicBezTo>
                  <a:cubicBezTo>
                    <a:pt x="31" y="0"/>
                    <a:pt x="28" y="0"/>
                    <a:pt x="25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" name="Freeform 4786">
              <a:extLst>
                <a:ext uri="{FF2B5EF4-FFF2-40B4-BE49-F238E27FC236}">
                  <a16:creationId xmlns:a16="http://schemas.microsoft.com/office/drawing/2014/main" id="{18CA87BB-DE27-7E50-0291-48C4988D9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324"/>
              <a:ext cx="38" cy="24"/>
            </a:xfrm>
            <a:custGeom>
              <a:avLst/>
              <a:gdLst>
                <a:gd name="T0" fmla="*/ 8 w 19"/>
                <a:gd name="T1" fmla="*/ 24 h 12"/>
                <a:gd name="T2" fmla="*/ 0 w 19"/>
                <a:gd name="T3" fmla="*/ 40 h 12"/>
                <a:gd name="T4" fmla="*/ 104 w 19"/>
                <a:gd name="T5" fmla="*/ 96 h 12"/>
                <a:gd name="T6" fmla="*/ 152 w 19"/>
                <a:gd name="T7" fmla="*/ 1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2">
                  <a:moveTo>
                    <a:pt x="1" y="3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5" y="7"/>
                    <a:pt x="15" y="0"/>
                    <a:pt x="13" y="12"/>
                  </a:cubicBezTo>
                  <a:cubicBezTo>
                    <a:pt x="15" y="10"/>
                    <a:pt x="19" y="4"/>
                    <a:pt x="19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" name="Freeform 4787">
              <a:extLst>
                <a:ext uri="{FF2B5EF4-FFF2-40B4-BE49-F238E27FC236}">
                  <a16:creationId xmlns:a16="http://schemas.microsoft.com/office/drawing/2014/main" id="{72A2BF09-4566-470E-62A9-58EDEFB03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214"/>
              <a:ext cx="34" cy="18"/>
            </a:xfrm>
            <a:custGeom>
              <a:avLst/>
              <a:gdLst>
                <a:gd name="T0" fmla="*/ 0 w 17"/>
                <a:gd name="T1" fmla="*/ 48 h 9"/>
                <a:gd name="T2" fmla="*/ 80 w 17"/>
                <a:gd name="T3" fmla="*/ 24 h 9"/>
                <a:gd name="T4" fmla="*/ 136 w 17"/>
                <a:gd name="T5" fmla="*/ 48 h 9"/>
                <a:gd name="T6" fmla="*/ 56 w 17"/>
                <a:gd name="T7" fmla="*/ 1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0" y="6"/>
                  </a:moveTo>
                  <a:cubicBezTo>
                    <a:pt x="5" y="9"/>
                    <a:pt x="6" y="3"/>
                    <a:pt x="10" y="3"/>
                  </a:cubicBezTo>
                  <a:cubicBezTo>
                    <a:pt x="13" y="3"/>
                    <a:pt x="15" y="6"/>
                    <a:pt x="17" y="6"/>
                  </a:cubicBezTo>
                  <a:cubicBezTo>
                    <a:pt x="15" y="2"/>
                    <a:pt x="12" y="0"/>
                    <a:pt x="7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" name="Freeform 4788">
              <a:extLst>
                <a:ext uri="{FF2B5EF4-FFF2-40B4-BE49-F238E27FC236}">
                  <a16:creationId xmlns:a16="http://schemas.microsoft.com/office/drawing/2014/main" id="{68647214-EDE4-BE57-FDFA-32816846D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3282"/>
              <a:ext cx="72" cy="26"/>
            </a:xfrm>
            <a:custGeom>
              <a:avLst/>
              <a:gdLst>
                <a:gd name="T0" fmla="*/ 0 w 36"/>
                <a:gd name="T1" fmla="*/ 80 h 13"/>
                <a:gd name="T2" fmla="*/ 80 w 36"/>
                <a:gd name="T3" fmla="*/ 80 h 13"/>
                <a:gd name="T4" fmla="*/ 152 w 36"/>
                <a:gd name="T5" fmla="*/ 104 h 13"/>
                <a:gd name="T6" fmla="*/ 208 w 36"/>
                <a:gd name="T7" fmla="*/ 32 h 13"/>
                <a:gd name="T8" fmla="*/ 272 w 36"/>
                <a:gd name="T9" fmla="*/ 32 h 13"/>
                <a:gd name="T10" fmla="*/ 240 w 36"/>
                <a:gd name="T11" fmla="*/ 8 h 13"/>
                <a:gd name="T12" fmla="*/ 200 w 36"/>
                <a:gd name="T13" fmla="*/ 24 h 13"/>
                <a:gd name="T14" fmla="*/ 152 w 36"/>
                <a:gd name="T15" fmla="*/ 8 h 13"/>
                <a:gd name="T16" fmla="*/ 48 w 36"/>
                <a:gd name="T17" fmla="*/ 7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13">
                  <a:moveTo>
                    <a:pt x="0" y="10"/>
                  </a:moveTo>
                  <a:cubicBezTo>
                    <a:pt x="3" y="11"/>
                    <a:pt x="7" y="10"/>
                    <a:pt x="10" y="10"/>
                  </a:cubicBezTo>
                  <a:cubicBezTo>
                    <a:pt x="14" y="11"/>
                    <a:pt x="16" y="13"/>
                    <a:pt x="19" y="13"/>
                  </a:cubicBezTo>
                  <a:cubicBezTo>
                    <a:pt x="20" y="8"/>
                    <a:pt x="21" y="5"/>
                    <a:pt x="26" y="4"/>
                  </a:cubicBezTo>
                  <a:cubicBezTo>
                    <a:pt x="28" y="4"/>
                    <a:pt x="32" y="7"/>
                    <a:pt x="34" y="4"/>
                  </a:cubicBezTo>
                  <a:cubicBezTo>
                    <a:pt x="36" y="1"/>
                    <a:pt x="32" y="1"/>
                    <a:pt x="30" y="1"/>
                  </a:cubicBezTo>
                  <a:cubicBezTo>
                    <a:pt x="29" y="0"/>
                    <a:pt x="27" y="3"/>
                    <a:pt x="25" y="3"/>
                  </a:cubicBezTo>
                  <a:cubicBezTo>
                    <a:pt x="23" y="3"/>
                    <a:pt x="21" y="1"/>
                    <a:pt x="19" y="1"/>
                  </a:cubicBezTo>
                  <a:cubicBezTo>
                    <a:pt x="15" y="1"/>
                    <a:pt x="11" y="7"/>
                    <a:pt x="6" y="9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" name="Freeform 4789">
              <a:extLst>
                <a:ext uri="{FF2B5EF4-FFF2-40B4-BE49-F238E27FC236}">
                  <a16:creationId xmlns:a16="http://schemas.microsoft.com/office/drawing/2014/main" id="{A8592E21-7F79-3CF4-6A68-0C88BF5A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412"/>
              <a:ext cx="120" cy="50"/>
            </a:xfrm>
            <a:custGeom>
              <a:avLst/>
              <a:gdLst>
                <a:gd name="T0" fmla="*/ 128 w 60"/>
                <a:gd name="T1" fmla="*/ 40 h 25"/>
                <a:gd name="T2" fmla="*/ 256 w 60"/>
                <a:gd name="T3" fmla="*/ 48 h 25"/>
                <a:gd name="T4" fmla="*/ 360 w 60"/>
                <a:gd name="T5" fmla="*/ 16 h 25"/>
                <a:gd name="T6" fmla="*/ 360 w 60"/>
                <a:gd name="T7" fmla="*/ 56 h 25"/>
                <a:gd name="T8" fmla="*/ 384 w 60"/>
                <a:gd name="T9" fmla="*/ 112 h 25"/>
                <a:gd name="T10" fmla="*/ 480 w 60"/>
                <a:gd name="T11" fmla="*/ 136 h 25"/>
                <a:gd name="T12" fmla="*/ 336 w 60"/>
                <a:gd name="T13" fmla="*/ 104 h 25"/>
                <a:gd name="T14" fmla="*/ 296 w 60"/>
                <a:gd name="T15" fmla="*/ 72 h 25"/>
                <a:gd name="T16" fmla="*/ 232 w 60"/>
                <a:gd name="T17" fmla="*/ 96 h 25"/>
                <a:gd name="T18" fmla="*/ 160 w 60"/>
                <a:gd name="T19" fmla="*/ 104 h 25"/>
                <a:gd name="T20" fmla="*/ 104 w 60"/>
                <a:gd name="T21" fmla="*/ 72 h 25"/>
                <a:gd name="T22" fmla="*/ 40 w 60"/>
                <a:gd name="T23" fmla="*/ 80 h 25"/>
                <a:gd name="T24" fmla="*/ 24 w 60"/>
                <a:gd name="T25" fmla="*/ 8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25">
                  <a:moveTo>
                    <a:pt x="16" y="5"/>
                  </a:moveTo>
                  <a:cubicBezTo>
                    <a:pt x="19" y="10"/>
                    <a:pt x="27" y="7"/>
                    <a:pt x="32" y="6"/>
                  </a:cubicBezTo>
                  <a:cubicBezTo>
                    <a:pt x="34" y="5"/>
                    <a:pt x="43" y="0"/>
                    <a:pt x="45" y="2"/>
                  </a:cubicBezTo>
                  <a:cubicBezTo>
                    <a:pt x="48" y="3"/>
                    <a:pt x="45" y="5"/>
                    <a:pt x="45" y="7"/>
                  </a:cubicBezTo>
                  <a:cubicBezTo>
                    <a:pt x="45" y="10"/>
                    <a:pt x="46" y="11"/>
                    <a:pt x="48" y="14"/>
                  </a:cubicBezTo>
                  <a:cubicBezTo>
                    <a:pt x="52" y="21"/>
                    <a:pt x="54" y="20"/>
                    <a:pt x="60" y="17"/>
                  </a:cubicBezTo>
                  <a:cubicBezTo>
                    <a:pt x="60" y="25"/>
                    <a:pt x="45" y="16"/>
                    <a:pt x="42" y="13"/>
                  </a:cubicBezTo>
                  <a:cubicBezTo>
                    <a:pt x="40" y="11"/>
                    <a:pt x="41" y="9"/>
                    <a:pt x="37" y="9"/>
                  </a:cubicBezTo>
                  <a:cubicBezTo>
                    <a:pt x="34" y="8"/>
                    <a:pt x="31" y="11"/>
                    <a:pt x="29" y="12"/>
                  </a:cubicBezTo>
                  <a:cubicBezTo>
                    <a:pt x="26" y="13"/>
                    <a:pt x="23" y="14"/>
                    <a:pt x="20" y="13"/>
                  </a:cubicBezTo>
                  <a:cubicBezTo>
                    <a:pt x="17" y="12"/>
                    <a:pt x="18" y="9"/>
                    <a:pt x="13" y="9"/>
                  </a:cubicBezTo>
                  <a:cubicBezTo>
                    <a:pt x="10" y="9"/>
                    <a:pt x="8" y="11"/>
                    <a:pt x="5" y="10"/>
                  </a:cubicBezTo>
                  <a:cubicBezTo>
                    <a:pt x="1" y="9"/>
                    <a:pt x="0" y="4"/>
                    <a:pt x="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" name="Freeform 4790">
              <a:extLst>
                <a:ext uri="{FF2B5EF4-FFF2-40B4-BE49-F238E27FC236}">
                  <a16:creationId xmlns:a16="http://schemas.microsoft.com/office/drawing/2014/main" id="{2AE37C6A-811C-7177-A2D4-F3BE157C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942"/>
              <a:ext cx="38" cy="26"/>
            </a:xfrm>
            <a:custGeom>
              <a:avLst/>
              <a:gdLst>
                <a:gd name="T0" fmla="*/ 0 w 19"/>
                <a:gd name="T1" fmla="*/ 72 h 13"/>
                <a:gd name="T2" fmla="*/ 8 w 19"/>
                <a:gd name="T3" fmla="*/ 88 h 13"/>
                <a:gd name="T4" fmla="*/ 56 w 19"/>
                <a:gd name="T5" fmla="*/ 80 h 13"/>
                <a:gd name="T6" fmla="*/ 80 w 19"/>
                <a:gd name="T7" fmla="*/ 104 h 13"/>
                <a:gd name="T8" fmla="*/ 152 w 19"/>
                <a:gd name="T9" fmla="*/ 72 h 13"/>
                <a:gd name="T10" fmla="*/ 56 w 19"/>
                <a:gd name="T11" fmla="*/ 40 h 13"/>
                <a:gd name="T12" fmla="*/ 40 w 19"/>
                <a:gd name="T13" fmla="*/ 0 h 13"/>
                <a:gd name="T14" fmla="*/ 0 w 19"/>
                <a:gd name="T15" fmla="*/ 24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0" y="9"/>
                    <a:pt x="1" y="10"/>
                    <a:pt x="1" y="11"/>
                  </a:cubicBezTo>
                  <a:cubicBezTo>
                    <a:pt x="3" y="10"/>
                    <a:pt x="5" y="9"/>
                    <a:pt x="7" y="10"/>
                  </a:cubicBezTo>
                  <a:cubicBezTo>
                    <a:pt x="8" y="10"/>
                    <a:pt x="9" y="13"/>
                    <a:pt x="10" y="13"/>
                  </a:cubicBezTo>
                  <a:cubicBezTo>
                    <a:pt x="14" y="13"/>
                    <a:pt x="15" y="9"/>
                    <a:pt x="19" y="9"/>
                  </a:cubicBezTo>
                  <a:cubicBezTo>
                    <a:pt x="13" y="10"/>
                    <a:pt x="9" y="10"/>
                    <a:pt x="7" y="5"/>
                  </a:cubicBezTo>
                  <a:cubicBezTo>
                    <a:pt x="6" y="3"/>
                    <a:pt x="9" y="1"/>
                    <a:pt x="5" y="0"/>
                  </a:cubicBezTo>
                  <a:cubicBezTo>
                    <a:pt x="4" y="0"/>
                    <a:pt x="1" y="3"/>
                    <a:pt x="0" y="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" name="Freeform 4791">
              <a:extLst>
                <a:ext uri="{FF2B5EF4-FFF2-40B4-BE49-F238E27FC236}">
                  <a16:creationId xmlns:a16="http://schemas.microsoft.com/office/drawing/2014/main" id="{60B307C7-A23D-FD3B-D345-3B285CCD5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892"/>
              <a:ext cx="52" cy="32"/>
            </a:xfrm>
            <a:custGeom>
              <a:avLst/>
              <a:gdLst>
                <a:gd name="T0" fmla="*/ 0 w 26"/>
                <a:gd name="T1" fmla="*/ 88 h 16"/>
                <a:gd name="T2" fmla="*/ 40 w 26"/>
                <a:gd name="T3" fmla="*/ 120 h 16"/>
                <a:gd name="T4" fmla="*/ 72 w 26"/>
                <a:gd name="T5" fmla="*/ 96 h 16"/>
                <a:gd name="T6" fmla="*/ 208 w 26"/>
                <a:gd name="T7" fmla="*/ 64 h 16"/>
                <a:gd name="T8" fmla="*/ 112 w 26"/>
                <a:gd name="T9" fmla="*/ 40 h 16"/>
                <a:gd name="T10" fmla="*/ 24 w 26"/>
                <a:gd name="T11" fmla="*/ 8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6">
                  <a:moveTo>
                    <a:pt x="0" y="11"/>
                  </a:moveTo>
                  <a:cubicBezTo>
                    <a:pt x="2" y="11"/>
                    <a:pt x="3" y="15"/>
                    <a:pt x="5" y="15"/>
                  </a:cubicBezTo>
                  <a:cubicBezTo>
                    <a:pt x="7" y="16"/>
                    <a:pt x="8" y="12"/>
                    <a:pt x="9" y="12"/>
                  </a:cubicBezTo>
                  <a:cubicBezTo>
                    <a:pt x="14" y="9"/>
                    <a:pt x="20" y="9"/>
                    <a:pt x="26" y="8"/>
                  </a:cubicBezTo>
                  <a:cubicBezTo>
                    <a:pt x="24" y="0"/>
                    <a:pt x="16" y="12"/>
                    <a:pt x="14" y="5"/>
                  </a:cubicBezTo>
                  <a:cubicBezTo>
                    <a:pt x="14" y="9"/>
                    <a:pt x="8" y="11"/>
                    <a:pt x="3" y="1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" name="Freeform 4792">
              <a:extLst>
                <a:ext uri="{FF2B5EF4-FFF2-40B4-BE49-F238E27FC236}">
                  <a16:creationId xmlns:a16="http://schemas.microsoft.com/office/drawing/2014/main" id="{F776A4F0-3B82-541D-7DBA-767A32E81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804"/>
              <a:ext cx="56" cy="22"/>
            </a:xfrm>
            <a:custGeom>
              <a:avLst/>
              <a:gdLst>
                <a:gd name="T0" fmla="*/ 0 w 28"/>
                <a:gd name="T1" fmla="*/ 88 h 11"/>
                <a:gd name="T2" fmla="*/ 112 w 28"/>
                <a:gd name="T3" fmla="*/ 0 h 11"/>
                <a:gd name="T4" fmla="*/ 224 w 28"/>
                <a:gd name="T5" fmla="*/ 32 h 11"/>
                <a:gd name="T6" fmla="*/ 80 w 28"/>
                <a:gd name="T7" fmla="*/ 80 h 11"/>
                <a:gd name="T8" fmla="*/ 40 w 28"/>
                <a:gd name="T9" fmla="*/ 8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5" y="9"/>
                    <a:pt x="12" y="5"/>
                    <a:pt x="14" y="0"/>
                  </a:cubicBezTo>
                  <a:cubicBezTo>
                    <a:pt x="19" y="8"/>
                    <a:pt x="21" y="2"/>
                    <a:pt x="28" y="4"/>
                  </a:cubicBezTo>
                  <a:cubicBezTo>
                    <a:pt x="26" y="11"/>
                    <a:pt x="13" y="2"/>
                    <a:pt x="10" y="10"/>
                  </a:cubicBezTo>
                  <a:cubicBezTo>
                    <a:pt x="8" y="9"/>
                    <a:pt x="7" y="10"/>
                    <a:pt x="5" y="1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" name="Freeform 4793">
              <a:extLst>
                <a:ext uri="{FF2B5EF4-FFF2-40B4-BE49-F238E27FC236}">
                  <a16:creationId xmlns:a16="http://schemas.microsoft.com/office/drawing/2014/main" id="{CF2332FB-0E7C-322E-8131-C2F5AD37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852"/>
              <a:ext cx="56" cy="30"/>
            </a:xfrm>
            <a:custGeom>
              <a:avLst/>
              <a:gdLst>
                <a:gd name="T0" fmla="*/ 120 w 28"/>
                <a:gd name="T1" fmla="*/ 0 h 15"/>
                <a:gd name="T2" fmla="*/ 0 w 28"/>
                <a:gd name="T3" fmla="*/ 80 h 15"/>
                <a:gd name="T4" fmla="*/ 144 w 28"/>
                <a:gd name="T5" fmla="*/ 96 h 15"/>
                <a:gd name="T6" fmla="*/ 224 w 28"/>
                <a:gd name="T7" fmla="*/ 32 h 15"/>
                <a:gd name="T8" fmla="*/ 152 w 28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5">
                  <a:moveTo>
                    <a:pt x="15" y="0"/>
                  </a:moveTo>
                  <a:cubicBezTo>
                    <a:pt x="18" y="15"/>
                    <a:pt x="2" y="0"/>
                    <a:pt x="0" y="10"/>
                  </a:cubicBezTo>
                  <a:cubicBezTo>
                    <a:pt x="5" y="9"/>
                    <a:pt x="14" y="6"/>
                    <a:pt x="18" y="12"/>
                  </a:cubicBezTo>
                  <a:cubicBezTo>
                    <a:pt x="22" y="11"/>
                    <a:pt x="22" y="5"/>
                    <a:pt x="28" y="4"/>
                  </a:cubicBezTo>
                  <a:cubicBezTo>
                    <a:pt x="24" y="5"/>
                    <a:pt x="20" y="4"/>
                    <a:pt x="19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" name="Freeform 4794">
              <a:extLst>
                <a:ext uri="{FF2B5EF4-FFF2-40B4-BE49-F238E27FC236}">
                  <a16:creationId xmlns:a16="http://schemas.microsoft.com/office/drawing/2014/main" id="{5286535C-D8CD-1F4C-DBF6-B96766476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906"/>
              <a:ext cx="56" cy="44"/>
            </a:xfrm>
            <a:custGeom>
              <a:avLst/>
              <a:gdLst>
                <a:gd name="T0" fmla="*/ 24 w 28"/>
                <a:gd name="T1" fmla="*/ 24 h 22"/>
                <a:gd name="T2" fmla="*/ 96 w 28"/>
                <a:gd name="T3" fmla="*/ 0 h 22"/>
                <a:gd name="T4" fmla="*/ 160 w 28"/>
                <a:gd name="T5" fmla="*/ 32 h 22"/>
                <a:gd name="T6" fmla="*/ 224 w 28"/>
                <a:gd name="T7" fmla="*/ 40 h 22"/>
                <a:gd name="T8" fmla="*/ 160 w 28"/>
                <a:gd name="T9" fmla="*/ 120 h 22"/>
                <a:gd name="T10" fmla="*/ 88 w 28"/>
                <a:gd name="T11" fmla="*/ 48 h 22"/>
                <a:gd name="T12" fmla="*/ 64 w 28"/>
                <a:gd name="T13" fmla="*/ 120 h 22"/>
                <a:gd name="T14" fmla="*/ 0 w 28"/>
                <a:gd name="T15" fmla="*/ 144 h 22"/>
                <a:gd name="T16" fmla="*/ 72 w 28"/>
                <a:gd name="T17" fmla="*/ 3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2">
                  <a:moveTo>
                    <a:pt x="3" y="3"/>
                  </a:moveTo>
                  <a:cubicBezTo>
                    <a:pt x="6" y="5"/>
                    <a:pt x="10" y="3"/>
                    <a:pt x="12" y="0"/>
                  </a:cubicBezTo>
                  <a:cubicBezTo>
                    <a:pt x="15" y="2"/>
                    <a:pt x="17" y="4"/>
                    <a:pt x="20" y="4"/>
                  </a:cubicBezTo>
                  <a:cubicBezTo>
                    <a:pt x="24" y="5"/>
                    <a:pt x="25" y="1"/>
                    <a:pt x="28" y="5"/>
                  </a:cubicBezTo>
                  <a:cubicBezTo>
                    <a:pt x="19" y="4"/>
                    <a:pt x="20" y="9"/>
                    <a:pt x="20" y="15"/>
                  </a:cubicBezTo>
                  <a:cubicBezTo>
                    <a:pt x="19" y="12"/>
                    <a:pt x="15" y="6"/>
                    <a:pt x="11" y="6"/>
                  </a:cubicBezTo>
                  <a:cubicBezTo>
                    <a:pt x="13" y="12"/>
                    <a:pt x="13" y="12"/>
                    <a:pt x="8" y="15"/>
                  </a:cubicBezTo>
                  <a:cubicBezTo>
                    <a:pt x="6" y="18"/>
                    <a:pt x="4" y="22"/>
                    <a:pt x="0" y="18"/>
                  </a:cubicBezTo>
                  <a:cubicBezTo>
                    <a:pt x="3" y="16"/>
                    <a:pt x="18" y="8"/>
                    <a:pt x="9" y="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9" name="Freeform 4795">
              <a:extLst>
                <a:ext uri="{FF2B5EF4-FFF2-40B4-BE49-F238E27FC236}">
                  <a16:creationId xmlns:a16="http://schemas.microsoft.com/office/drawing/2014/main" id="{C508EC5D-51C7-4841-3E4E-2FCE060DD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938"/>
              <a:ext cx="58" cy="42"/>
            </a:xfrm>
            <a:custGeom>
              <a:avLst/>
              <a:gdLst>
                <a:gd name="T0" fmla="*/ 0 w 29"/>
                <a:gd name="T1" fmla="*/ 88 h 21"/>
                <a:gd name="T2" fmla="*/ 128 w 29"/>
                <a:gd name="T3" fmla="*/ 72 h 21"/>
                <a:gd name="T4" fmla="*/ 160 w 29"/>
                <a:gd name="T5" fmla="*/ 40 h 21"/>
                <a:gd name="T6" fmla="*/ 192 w 29"/>
                <a:gd name="T7" fmla="*/ 16 h 21"/>
                <a:gd name="T8" fmla="*/ 144 w 29"/>
                <a:gd name="T9" fmla="*/ 80 h 21"/>
                <a:gd name="T10" fmla="*/ 104 w 29"/>
                <a:gd name="T11" fmla="*/ 168 h 21"/>
                <a:gd name="T12" fmla="*/ 88 w 29"/>
                <a:gd name="T13" fmla="*/ 112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1">
                  <a:moveTo>
                    <a:pt x="0" y="11"/>
                  </a:moveTo>
                  <a:cubicBezTo>
                    <a:pt x="2" y="14"/>
                    <a:pt x="13" y="11"/>
                    <a:pt x="16" y="9"/>
                  </a:cubicBezTo>
                  <a:cubicBezTo>
                    <a:pt x="19" y="8"/>
                    <a:pt x="19" y="7"/>
                    <a:pt x="20" y="5"/>
                  </a:cubicBezTo>
                  <a:cubicBezTo>
                    <a:pt x="21" y="5"/>
                    <a:pt x="21" y="0"/>
                    <a:pt x="24" y="2"/>
                  </a:cubicBezTo>
                  <a:cubicBezTo>
                    <a:pt x="29" y="7"/>
                    <a:pt x="19" y="9"/>
                    <a:pt x="18" y="10"/>
                  </a:cubicBezTo>
                  <a:cubicBezTo>
                    <a:pt x="13" y="13"/>
                    <a:pt x="16" y="17"/>
                    <a:pt x="13" y="21"/>
                  </a:cubicBezTo>
                  <a:cubicBezTo>
                    <a:pt x="13" y="19"/>
                    <a:pt x="12" y="17"/>
                    <a:pt x="11" y="1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0" name="Freeform 4796">
              <a:extLst>
                <a:ext uri="{FF2B5EF4-FFF2-40B4-BE49-F238E27FC236}">
                  <a16:creationId xmlns:a16="http://schemas.microsoft.com/office/drawing/2014/main" id="{F7E4155A-3C0D-DC85-0912-120C1C2F9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956"/>
              <a:ext cx="50" cy="38"/>
            </a:xfrm>
            <a:custGeom>
              <a:avLst/>
              <a:gdLst>
                <a:gd name="T0" fmla="*/ 120 w 25"/>
                <a:gd name="T1" fmla="*/ 16 h 19"/>
                <a:gd name="T2" fmla="*/ 56 w 25"/>
                <a:gd name="T3" fmla="*/ 72 h 19"/>
                <a:gd name="T4" fmla="*/ 56 w 25"/>
                <a:gd name="T5" fmla="*/ 120 h 19"/>
                <a:gd name="T6" fmla="*/ 0 w 25"/>
                <a:gd name="T7" fmla="*/ 152 h 19"/>
                <a:gd name="T8" fmla="*/ 96 w 25"/>
                <a:gd name="T9" fmla="*/ 144 h 19"/>
                <a:gd name="T10" fmla="*/ 200 w 25"/>
                <a:gd name="T11" fmla="*/ 40 h 19"/>
                <a:gd name="T12" fmla="*/ 144 w 25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9">
                  <a:moveTo>
                    <a:pt x="15" y="2"/>
                  </a:moveTo>
                  <a:cubicBezTo>
                    <a:pt x="13" y="3"/>
                    <a:pt x="9" y="6"/>
                    <a:pt x="7" y="9"/>
                  </a:cubicBezTo>
                  <a:cubicBezTo>
                    <a:pt x="7" y="11"/>
                    <a:pt x="8" y="13"/>
                    <a:pt x="7" y="15"/>
                  </a:cubicBezTo>
                  <a:cubicBezTo>
                    <a:pt x="5" y="17"/>
                    <a:pt x="3" y="18"/>
                    <a:pt x="0" y="19"/>
                  </a:cubicBezTo>
                  <a:cubicBezTo>
                    <a:pt x="4" y="17"/>
                    <a:pt x="8" y="15"/>
                    <a:pt x="12" y="18"/>
                  </a:cubicBezTo>
                  <a:cubicBezTo>
                    <a:pt x="10" y="8"/>
                    <a:pt x="16" y="4"/>
                    <a:pt x="25" y="5"/>
                  </a:cubicBezTo>
                  <a:cubicBezTo>
                    <a:pt x="24" y="2"/>
                    <a:pt x="20" y="2"/>
                    <a:pt x="18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1" name="Freeform 4797">
              <a:extLst>
                <a:ext uri="{FF2B5EF4-FFF2-40B4-BE49-F238E27FC236}">
                  <a16:creationId xmlns:a16="http://schemas.microsoft.com/office/drawing/2014/main" id="{2EEC960D-727E-B3EA-27EA-693C2E407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1870"/>
              <a:ext cx="32" cy="28"/>
            </a:xfrm>
            <a:custGeom>
              <a:avLst/>
              <a:gdLst>
                <a:gd name="T0" fmla="*/ 56 w 16"/>
                <a:gd name="T1" fmla="*/ 0 h 14"/>
                <a:gd name="T2" fmla="*/ 0 w 16"/>
                <a:gd name="T3" fmla="*/ 88 h 14"/>
                <a:gd name="T4" fmla="*/ 48 w 16"/>
                <a:gd name="T5" fmla="*/ 64 h 14"/>
                <a:gd name="T6" fmla="*/ 120 w 16"/>
                <a:gd name="T7" fmla="*/ 48 h 14"/>
                <a:gd name="T8" fmla="*/ 88 w 1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7" y="0"/>
                  </a:moveTo>
                  <a:cubicBezTo>
                    <a:pt x="7" y="4"/>
                    <a:pt x="5" y="9"/>
                    <a:pt x="0" y="11"/>
                  </a:cubicBezTo>
                  <a:cubicBezTo>
                    <a:pt x="4" y="14"/>
                    <a:pt x="4" y="10"/>
                    <a:pt x="6" y="8"/>
                  </a:cubicBezTo>
                  <a:cubicBezTo>
                    <a:pt x="11" y="5"/>
                    <a:pt x="10" y="5"/>
                    <a:pt x="15" y="6"/>
                  </a:cubicBezTo>
                  <a:cubicBezTo>
                    <a:pt x="16" y="3"/>
                    <a:pt x="14" y="0"/>
                    <a:pt x="11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2" name="Freeform 4798">
              <a:extLst>
                <a:ext uri="{FF2B5EF4-FFF2-40B4-BE49-F238E27FC236}">
                  <a16:creationId xmlns:a16="http://schemas.microsoft.com/office/drawing/2014/main" id="{4429DE53-DB2E-BE50-8B17-5B55AA855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1842"/>
              <a:ext cx="34" cy="20"/>
            </a:xfrm>
            <a:custGeom>
              <a:avLst/>
              <a:gdLst>
                <a:gd name="T0" fmla="*/ 0 w 17"/>
                <a:gd name="T1" fmla="*/ 0 h 10"/>
                <a:gd name="T2" fmla="*/ 8 w 17"/>
                <a:gd name="T3" fmla="*/ 80 h 10"/>
                <a:gd name="T4" fmla="*/ 136 w 17"/>
                <a:gd name="T5" fmla="*/ 56 h 10"/>
                <a:gd name="T6" fmla="*/ 32 w 17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0" y="4"/>
                    <a:pt x="4" y="6"/>
                    <a:pt x="1" y="10"/>
                  </a:cubicBezTo>
                  <a:cubicBezTo>
                    <a:pt x="6" y="4"/>
                    <a:pt x="10" y="8"/>
                    <a:pt x="17" y="7"/>
                  </a:cubicBezTo>
                  <a:cubicBezTo>
                    <a:pt x="15" y="2"/>
                    <a:pt x="7" y="5"/>
                    <a:pt x="4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3" name="Freeform 4799">
              <a:extLst>
                <a:ext uri="{FF2B5EF4-FFF2-40B4-BE49-F238E27FC236}">
                  <a16:creationId xmlns:a16="http://schemas.microsoft.com/office/drawing/2014/main" id="{277FCDD4-EAF5-14C5-468B-ECF58DD87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950"/>
              <a:ext cx="48" cy="30"/>
            </a:xfrm>
            <a:custGeom>
              <a:avLst/>
              <a:gdLst>
                <a:gd name="T0" fmla="*/ 0 w 24"/>
                <a:gd name="T1" fmla="*/ 32 h 15"/>
                <a:gd name="T2" fmla="*/ 96 w 24"/>
                <a:gd name="T3" fmla="*/ 96 h 15"/>
                <a:gd name="T4" fmla="*/ 192 w 24"/>
                <a:gd name="T5" fmla="*/ 120 h 15"/>
                <a:gd name="T6" fmla="*/ 24 w 24"/>
                <a:gd name="T7" fmla="*/ 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0" y="4"/>
                  </a:moveTo>
                  <a:cubicBezTo>
                    <a:pt x="5" y="7"/>
                    <a:pt x="10" y="4"/>
                    <a:pt x="12" y="12"/>
                  </a:cubicBezTo>
                  <a:cubicBezTo>
                    <a:pt x="15" y="10"/>
                    <a:pt x="21" y="11"/>
                    <a:pt x="24" y="15"/>
                  </a:cubicBezTo>
                  <a:cubicBezTo>
                    <a:pt x="19" y="6"/>
                    <a:pt x="13" y="0"/>
                    <a:pt x="3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" name="Freeform 4800">
              <a:extLst>
                <a:ext uri="{FF2B5EF4-FFF2-40B4-BE49-F238E27FC236}">
                  <a16:creationId xmlns:a16="http://schemas.microsoft.com/office/drawing/2014/main" id="{6C6F3520-A85E-49D1-B5FB-778F1E7BF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006"/>
              <a:ext cx="50" cy="22"/>
            </a:xfrm>
            <a:custGeom>
              <a:avLst/>
              <a:gdLst>
                <a:gd name="T0" fmla="*/ 0 w 25"/>
                <a:gd name="T1" fmla="*/ 16 h 11"/>
                <a:gd name="T2" fmla="*/ 72 w 25"/>
                <a:gd name="T3" fmla="*/ 88 h 11"/>
                <a:gd name="T4" fmla="*/ 200 w 25"/>
                <a:gd name="T5" fmla="*/ 40 h 11"/>
                <a:gd name="T6" fmla="*/ 184 w 25"/>
                <a:gd name="T7" fmla="*/ 0 h 11"/>
                <a:gd name="T8" fmla="*/ 40 w 25"/>
                <a:gd name="T9" fmla="*/ 1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2"/>
                  </a:moveTo>
                  <a:cubicBezTo>
                    <a:pt x="4" y="3"/>
                    <a:pt x="8" y="7"/>
                    <a:pt x="9" y="11"/>
                  </a:cubicBezTo>
                  <a:cubicBezTo>
                    <a:pt x="12" y="3"/>
                    <a:pt x="17" y="5"/>
                    <a:pt x="25" y="5"/>
                  </a:cubicBezTo>
                  <a:cubicBezTo>
                    <a:pt x="24" y="3"/>
                    <a:pt x="23" y="2"/>
                    <a:pt x="23" y="0"/>
                  </a:cubicBezTo>
                  <a:cubicBezTo>
                    <a:pt x="19" y="4"/>
                    <a:pt x="9" y="4"/>
                    <a:pt x="5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" name="Freeform 4801">
              <a:extLst>
                <a:ext uri="{FF2B5EF4-FFF2-40B4-BE49-F238E27FC236}">
                  <a16:creationId xmlns:a16="http://schemas.microsoft.com/office/drawing/2014/main" id="{ACD686B5-D599-01DE-1BC8-11E74E142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986"/>
              <a:ext cx="56" cy="36"/>
            </a:xfrm>
            <a:custGeom>
              <a:avLst/>
              <a:gdLst>
                <a:gd name="T0" fmla="*/ 0 w 28"/>
                <a:gd name="T1" fmla="*/ 0 h 18"/>
                <a:gd name="T2" fmla="*/ 64 w 28"/>
                <a:gd name="T3" fmla="*/ 112 h 18"/>
                <a:gd name="T4" fmla="*/ 176 w 28"/>
                <a:gd name="T5" fmla="*/ 144 h 18"/>
                <a:gd name="T6" fmla="*/ 224 w 28"/>
                <a:gd name="T7" fmla="*/ 88 h 18"/>
                <a:gd name="T8" fmla="*/ 144 w 28"/>
                <a:gd name="T9" fmla="*/ 64 h 18"/>
                <a:gd name="T10" fmla="*/ 56 w 28"/>
                <a:gd name="T11" fmla="*/ 4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8">
                  <a:moveTo>
                    <a:pt x="0" y="0"/>
                  </a:moveTo>
                  <a:cubicBezTo>
                    <a:pt x="2" y="6"/>
                    <a:pt x="10" y="7"/>
                    <a:pt x="8" y="14"/>
                  </a:cubicBezTo>
                  <a:cubicBezTo>
                    <a:pt x="12" y="9"/>
                    <a:pt x="19" y="13"/>
                    <a:pt x="22" y="18"/>
                  </a:cubicBezTo>
                  <a:cubicBezTo>
                    <a:pt x="23" y="14"/>
                    <a:pt x="24" y="11"/>
                    <a:pt x="28" y="11"/>
                  </a:cubicBezTo>
                  <a:cubicBezTo>
                    <a:pt x="24" y="10"/>
                    <a:pt x="22" y="7"/>
                    <a:pt x="18" y="8"/>
                  </a:cubicBezTo>
                  <a:cubicBezTo>
                    <a:pt x="14" y="8"/>
                    <a:pt x="10" y="11"/>
                    <a:pt x="7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" name="Freeform 4802">
              <a:extLst>
                <a:ext uri="{FF2B5EF4-FFF2-40B4-BE49-F238E27FC236}">
                  <a16:creationId xmlns:a16="http://schemas.microsoft.com/office/drawing/2014/main" id="{E89BC979-D01A-9D37-DFC0-F37387C4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028"/>
              <a:ext cx="28" cy="14"/>
            </a:xfrm>
            <a:custGeom>
              <a:avLst/>
              <a:gdLst>
                <a:gd name="T0" fmla="*/ 0 w 14"/>
                <a:gd name="T1" fmla="*/ 8 h 7"/>
                <a:gd name="T2" fmla="*/ 8 w 14"/>
                <a:gd name="T3" fmla="*/ 40 h 7"/>
                <a:gd name="T4" fmla="*/ 112 w 14"/>
                <a:gd name="T5" fmla="*/ 56 h 7"/>
                <a:gd name="T6" fmla="*/ 112 w 14"/>
                <a:gd name="T7" fmla="*/ 24 h 7"/>
                <a:gd name="T8" fmla="*/ 80 w 14"/>
                <a:gd name="T9" fmla="*/ 1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0" y="1"/>
                  </a:moveTo>
                  <a:cubicBezTo>
                    <a:pt x="0" y="2"/>
                    <a:pt x="1" y="4"/>
                    <a:pt x="1" y="5"/>
                  </a:cubicBezTo>
                  <a:cubicBezTo>
                    <a:pt x="6" y="0"/>
                    <a:pt x="10" y="5"/>
                    <a:pt x="14" y="7"/>
                  </a:cubicBezTo>
                  <a:cubicBezTo>
                    <a:pt x="14" y="7"/>
                    <a:pt x="14" y="4"/>
                    <a:pt x="14" y="3"/>
                  </a:cubicBezTo>
                  <a:cubicBezTo>
                    <a:pt x="12" y="2"/>
                    <a:pt x="11" y="2"/>
                    <a:pt x="10" y="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" name="Freeform 4803">
              <a:extLst>
                <a:ext uri="{FF2B5EF4-FFF2-40B4-BE49-F238E27FC236}">
                  <a16:creationId xmlns:a16="http://schemas.microsoft.com/office/drawing/2014/main" id="{9CF66576-3238-AF75-74D0-24C7A9A5F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912"/>
              <a:ext cx="14" cy="12"/>
            </a:xfrm>
            <a:custGeom>
              <a:avLst/>
              <a:gdLst>
                <a:gd name="T0" fmla="*/ 0 w 7"/>
                <a:gd name="T1" fmla="*/ 24 h 6"/>
                <a:gd name="T2" fmla="*/ 24 w 7"/>
                <a:gd name="T3" fmla="*/ 24 h 6"/>
                <a:gd name="T4" fmla="*/ 24 w 7"/>
                <a:gd name="T5" fmla="*/ 48 h 6"/>
                <a:gd name="T6" fmla="*/ 56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1" y="3"/>
                    <a:pt x="2" y="3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5" y="4"/>
                    <a:pt x="6" y="1"/>
                    <a:pt x="7" y="0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" name="Freeform 4804">
              <a:extLst>
                <a:ext uri="{FF2B5EF4-FFF2-40B4-BE49-F238E27FC236}">
                  <a16:creationId xmlns:a16="http://schemas.microsoft.com/office/drawing/2014/main" id="{FE9B209A-FD17-B5C3-F6F6-6EA7627C5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956"/>
              <a:ext cx="12" cy="12"/>
            </a:xfrm>
            <a:custGeom>
              <a:avLst/>
              <a:gdLst>
                <a:gd name="T0" fmla="*/ 0 w 6"/>
                <a:gd name="T1" fmla="*/ 24 h 6"/>
                <a:gd name="T2" fmla="*/ 8 w 6"/>
                <a:gd name="T3" fmla="*/ 48 h 6"/>
                <a:gd name="T4" fmla="*/ 48 w 6"/>
                <a:gd name="T5" fmla="*/ 8 h 6"/>
                <a:gd name="T6" fmla="*/ 32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4"/>
                    <a:pt x="0" y="5"/>
                    <a:pt x="1" y="6"/>
                  </a:cubicBezTo>
                  <a:cubicBezTo>
                    <a:pt x="4" y="6"/>
                    <a:pt x="5" y="4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" name="Freeform 4805">
              <a:extLst>
                <a:ext uri="{FF2B5EF4-FFF2-40B4-BE49-F238E27FC236}">
                  <a16:creationId xmlns:a16="http://schemas.microsoft.com/office/drawing/2014/main" id="{B84BA434-F6CA-E376-413C-BA8F218AD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2004"/>
              <a:ext cx="16" cy="16"/>
            </a:xfrm>
            <a:custGeom>
              <a:avLst/>
              <a:gdLst>
                <a:gd name="T0" fmla="*/ 0 w 8"/>
                <a:gd name="T1" fmla="*/ 0 h 8"/>
                <a:gd name="T2" fmla="*/ 64 w 8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8"/>
                    <a:pt x="5" y="1"/>
                    <a:pt x="8" y="2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" name="Freeform 4806">
              <a:extLst>
                <a:ext uri="{FF2B5EF4-FFF2-40B4-BE49-F238E27FC236}">
                  <a16:creationId xmlns:a16="http://schemas.microsoft.com/office/drawing/2014/main" id="{1B244534-7FFB-AB5F-2FD8-F4E5A122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012"/>
              <a:ext cx="16" cy="8"/>
            </a:xfrm>
            <a:custGeom>
              <a:avLst/>
              <a:gdLst>
                <a:gd name="T0" fmla="*/ 8 w 8"/>
                <a:gd name="T1" fmla="*/ 0 h 4"/>
                <a:gd name="T2" fmla="*/ 8 w 8"/>
                <a:gd name="T3" fmla="*/ 32 h 4"/>
                <a:gd name="T4" fmla="*/ 64 w 8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2"/>
                    <a:pt x="6" y="0"/>
                    <a:pt x="8" y="1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" name="Freeform 4807">
              <a:extLst>
                <a:ext uri="{FF2B5EF4-FFF2-40B4-BE49-F238E27FC236}">
                  <a16:creationId xmlns:a16="http://schemas.microsoft.com/office/drawing/2014/main" id="{C8F91345-634A-D651-F7BE-F2E5E3649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958"/>
              <a:ext cx="8" cy="14"/>
            </a:xfrm>
            <a:custGeom>
              <a:avLst/>
              <a:gdLst>
                <a:gd name="T0" fmla="*/ 32 w 4"/>
                <a:gd name="T1" fmla="*/ 0 h 7"/>
                <a:gd name="T2" fmla="*/ 8 w 4"/>
                <a:gd name="T3" fmla="*/ 56 h 7"/>
                <a:gd name="T4" fmla="*/ 32 w 4"/>
                <a:gd name="T5" fmla="*/ 4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2"/>
                    <a:pt x="0" y="5"/>
                    <a:pt x="1" y="7"/>
                  </a:cubicBezTo>
                  <a:cubicBezTo>
                    <a:pt x="2" y="6"/>
                    <a:pt x="3" y="6"/>
                    <a:pt x="4" y="5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" name="Freeform 4808">
              <a:extLst>
                <a:ext uri="{FF2B5EF4-FFF2-40B4-BE49-F238E27FC236}">
                  <a16:creationId xmlns:a16="http://schemas.microsoft.com/office/drawing/2014/main" id="{78B53D06-2C45-24BF-F812-92C9FDD69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3330"/>
              <a:ext cx="27" cy="20"/>
            </a:xfrm>
            <a:custGeom>
              <a:avLst/>
              <a:gdLst>
                <a:gd name="T0" fmla="*/ 0 w 13"/>
                <a:gd name="T1" fmla="*/ 16 h 10"/>
                <a:gd name="T2" fmla="*/ 8 w 13"/>
                <a:gd name="T3" fmla="*/ 80 h 10"/>
                <a:gd name="T4" fmla="*/ 116 w 13"/>
                <a:gd name="T5" fmla="*/ 64 h 10"/>
                <a:gd name="T6" fmla="*/ 25 w 13"/>
                <a:gd name="T7" fmla="*/ 3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2"/>
                  </a:moveTo>
                  <a:cubicBezTo>
                    <a:pt x="0" y="5"/>
                    <a:pt x="0" y="8"/>
                    <a:pt x="1" y="10"/>
                  </a:cubicBezTo>
                  <a:cubicBezTo>
                    <a:pt x="6" y="7"/>
                    <a:pt x="7" y="6"/>
                    <a:pt x="13" y="8"/>
                  </a:cubicBezTo>
                  <a:cubicBezTo>
                    <a:pt x="10" y="5"/>
                    <a:pt x="8" y="0"/>
                    <a:pt x="3" y="4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" name="Freeform 4809">
              <a:extLst>
                <a:ext uri="{FF2B5EF4-FFF2-40B4-BE49-F238E27FC236}">
                  <a16:creationId xmlns:a16="http://schemas.microsoft.com/office/drawing/2014/main" id="{BABC12FF-563E-FFF7-E87B-40A97D391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3240"/>
              <a:ext cx="16" cy="32"/>
            </a:xfrm>
            <a:custGeom>
              <a:avLst/>
              <a:gdLst>
                <a:gd name="T0" fmla="*/ 24 w 8"/>
                <a:gd name="T1" fmla="*/ 32 h 16"/>
                <a:gd name="T2" fmla="*/ 8 w 8"/>
                <a:gd name="T3" fmla="*/ 128 h 16"/>
                <a:gd name="T4" fmla="*/ 64 w 8"/>
                <a:gd name="T5" fmla="*/ 88 h 16"/>
                <a:gd name="T6" fmla="*/ 56 w 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6">
                  <a:moveTo>
                    <a:pt x="3" y="4"/>
                  </a:moveTo>
                  <a:cubicBezTo>
                    <a:pt x="2" y="8"/>
                    <a:pt x="2" y="12"/>
                    <a:pt x="1" y="16"/>
                  </a:cubicBezTo>
                  <a:cubicBezTo>
                    <a:pt x="3" y="14"/>
                    <a:pt x="6" y="13"/>
                    <a:pt x="8" y="11"/>
                  </a:cubicBezTo>
                  <a:cubicBezTo>
                    <a:pt x="0" y="7"/>
                    <a:pt x="8" y="5"/>
                    <a:pt x="7" y="0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" name="Freeform 4810">
              <a:extLst>
                <a:ext uri="{FF2B5EF4-FFF2-40B4-BE49-F238E27FC236}">
                  <a16:creationId xmlns:a16="http://schemas.microsoft.com/office/drawing/2014/main" id="{BCEA44FA-D881-D5FB-DA20-F36CCC327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446"/>
              <a:ext cx="34" cy="34"/>
            </a:xfrm>
            <a:custGeom>
              <a:avLst/>
              <a:gdLst>
                <a:gd name="T0" fmla="*/ 56 w 17"/>
                <a:gd name="T1" fmla="*/ 8 h 17"/>
                <a:gd name="T2" fmla="*/ 8 w 17"/>
                <a:gd name="T3" fmla="*/ 64 h 17"/>
                <a:gd name="T4" fmla="*/ 48 w 17"/>
                <a:gd name="T5" fmla="*/ 72 h 17"/>
                <a:gd name="T6" fmla="*/ 136 w 17"/>
                <a:gd name="T7" fmla="*/ 112 h 17"/>
                <a:gd name="T8" fmla="*/ 72 w 1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7" y="1"/>
                  </a:moveTo>
                  <a:cubicBezTo>
                    <a:pt x="5" y="2"/>
                    <a:pt x="0" y="5"/>
                    <a:pt x="1" y="8"/>
                  </a:cubicBezTo>
                  <a:cubicBezTo>
                    <a:pt x="3" y="12"/>
                    <a:pt x="4" y="8"/>
                    <a:pt x="6" y="9"/>
                  </a:cubicBezTo>
                  <a:cubicBezTo>
                    <a:pt x="11" y="11"/>
                    <a:pt x="12" y="17"/>
                    <a:pt x="17" y="14"/>
                  </a:cubicBezTo>
                  <a:cubicBezTo>
                    <a:pt x="12" y="14"/>
                    <a:pt x="4" y="5"/>
                    <a:pt x="9" y="0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" name="Freeform 4811">
              <a:extLst>
                <a:ext uri="{FF2B5EF4-FFF2-40B4-BE49-F238E27FC236}">
                  <a16:creationId xmlns:a16="http://schemas.microsoft.com/office/drawing/2014/main" id="{F1DA16C3-0E2B-F09F-1BF5-92275BB1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404"/>
              <a:ext cx="38" cy="36"/>
            </a:xfrm>
            <a:custGeom>
              <a:avLst/>
              <a:gdLst>
                <a:gd name="T0" fmla="*/ 0 w 19"/>
                <a:gd name="T1" fmla="*/ 88 h 18"/>
                <a:gd name="T2" fmla="*/ 136 w 19"/>
                <a:gd name="T3" fmla="*/ 128 h 18"/>
                <a:gd name="T4" fmla="*/ 96 w 19"/>
                <a:gd name="T5" fmla="*/ 10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11"/>
                  </a:moveTo>
                  <a:cubicBezTo>
                    <a:pt x="3" y="18"/>
                    <a:pt x="19" y="0"/>
                    <a:pt x="17" y="16"/>
                  </a:cubicBezTo>
                  <a:cubicBezTo>
                    <a:pt x="15" y="15"/>
                    <a:pt x="13" y="14"/>
                    <a:pt x="12" y="13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" name="Freeform 4812">
              <a:extLst>
                <a:ext uri="{FF2B5EF4-FFF2-40B4-BE49-F238E27FC236}">
                  <a16:creationId xmlns:a16="http://schemas.microsoft.com/office/drawing/2014/main" id="{AD139813-36FF-9F7E-B5D8-40C62DAB3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3348"/>
              <a:ext cx="36" cy="16"/>
            </a:xfrm>
            <a:custGeom>
              <a:avLst/>
              <a:gdLst>
                <a:gd name="T0" fmla="*/ 16 w 18"/>
                <a:gd name="T1" fmla="*/ 0 h 8"/>
                <a:gd name="T2" fmla="*/ 0 w 18"/>
                <a:gd name="T3" fmla="*/ 48 h 8"/>
                <a:gd name="T4" fmla="*/ 72 w 18"/>
                <a:gd name="T5" fmla="*/ 24 h 8"/>
                <a:gd name="T6" fmla="*/ 144 w 18"/>
                <a:gd name="T7" fmla="*/ 64 h 8"/>
                <a:gd name="T8" fmla="*/ 48 w 1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8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3" y="5"/>
                    <a:pt x="5" y="3"/>
                    <a:pt x="9" y="3"/>
                  </a:cubicBezTo>
                  <a:cubicBezTo>
                    <a:pt x="12" y="4"/>
                    <a:pt x="15" y="8"/>
                    <a:pt x="18" y="8"/>
                  </a:cubicBezTo>
                  <a:cubicBezTo>
                    <a:pt x="15" y="2"/>
                    <a:pt x="10" y="4"/>
                    <a:pt x="6" y="0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" name="Freeform 4813">
              <a:extLst>
                <a:ext uri="{FF2B5EF4-FFF2-40B4-BE49-F238E27FC236}">
                  <a16:creationId xmlns:a16="http://schemas.microsoft.com/office/drawing/2014/main" id="{8F1FC4E7-0F91-788D-2F3E-D0A81B85B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204"/>
              <a:ext cx="34" cy="16"/>
            </a:xfrm>
            <a:custGeom>
              <a:avLst/>
              <a:gdLst>
                <a:gd name="T0" fmla="*/ 0 w 17"/>
                <a:gd name="T1" fmla="*/ 48 h 8"/>
                <a:gd name="T2" fmla="*/ 136 w 17"/>
                <a:gd name="T3" fmla="*/ 0 h 8"/>
                <a:gd name="T4" fmla="*/ 80 w 17"/>
                <a:gd name="T5" fmla="*/ 64 h 8"/>
                <a:gd name="T6" fmla="*/ 56 w 17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8">
                  <a:moveTo>
                    <a:pt x="0" y="6"/>
                  </a:moveTo>
                  <a:cubicBezTo>
                    <a:pt x="6" y="5"/>
                    <a:pt x="11" y="0"/>
                    <a:pt x="17" y="0"/>
                  </a:cubicBezTo>
                  <a:cubicBezTo>
                    <a:pt x="14" y="2"/>
                    <a:pt x="10" y="4"/>
                    <a:pt x="10" y="8"/>
                  </a:cubicBezTo>
                  <a:cubicBezTo>
                    <a:pt x="10" y="6"/>
                    <a:pt x="8" y="5"/>
                    <a:pt x="7" y="4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" name="Freeform 4814">
              <a:extLst>
                <a:ext uri="{FF2B5EF4-FFF2-40B4-BE49-F238E27FC236}">
                  <a16:creationId xmlns:a16="http://schemas.microsoft.com/office/drawing/2014/main" id="{B36DB1A0-A60E-DE91-24A4-D01AFD32D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392"/>
              <a:ext cx="16" cy="18"/>
            </a:xfrm>
            <a:custGeom>
              <a:avLst/>
              <a:gdLst>
                <a:gd name="T0" fmla="*/ 24 w 8"/>
                <a:gd name="T1" fmla="*/ 24 h 9"/>
                <a:gd name="T2" fmla="*/ 0 w 8"/>
                <a:gd name="T3" fmla="*/ 72 h 9"/>
                <a:gd name="T4" fmla="*/ 64 w 8"/>
                <a:gd name="T5" fmla="*/ 56 h 9"/>
                <a:gd name="T6" fmla="*/ 56 w 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3"/>
                  </a:moveTo>
                  <a:cubicBezTo>
                    <a:pt x="2" y="5"/>
                    <a:pt x="1" y="7"/>
                    <a:pt x="0" y="9"/>
                  </a:cubicBezTo>
                  <a:cubicBezTo>
                    <a:pt x="3" y="9"/>
                    <a:pt x="6" y="8"/>
                    <a:pt x="8" y="7"/>
                  </a:cubicBezTo>
                  <a:cubicBezTo>
                    <a:pt x="6" y="4"/>
                    <a:pt x="3" y="2"/>
                    <a:pt x="7" y="0"/>
                  </a:cubicBezTo>
                </a:path>
              </a:pathLst>
            </a:custGeom>
            <a:solidFill>
              <a:srgbClr val="F5B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" name="Freeform 4815">
              <a:extLst>
                <a:ext uri="{FF2B5EF4-FFF2-40B4-BE49-F238E27FC236}">
                  <a16:creationId xmlns:a16="http://schemas.microsoft.com/office/drawing/2014/main" id="{D2126B3A-24F8-910E-1DC4-5A6FB50F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183"/>
              <a:ext cx="559" cy="1000"/>
            </a:xfrm>
            <a:custGeom>
              <a:avLst/>
              <a:gdLst>
                <a:gd name="T0" fmla="*/ 675 w 279"/>
                <a:gd name="T1" fmla="*/ 1720 h 500"/>
                <a:gd name="T2" fmla="*/ 795 w 279"/>
                <a:gd name="T3" fmla="*/ 2024 h 500"/>
                <a:gd name="T4" fmla="*/ 1012 w 279"/>
                <a:gd name="T5" fmla="*/ 2328 h 500"/>
                <a:gd name="T6" fmla="*/ 1256 w 279"/>
                <a:gd name="T7" fmla="*/ 2840 h 500"/>
                <a:gd name="T8" fmla="*/ 1320 w 279"/>
                <a:gd name="T9" fmla="*/ 3128 h 500"/>
                <a:gd name="T10" fmla="*/ 1513 w 279"/>
                <a:gd name="T11" fmla="*/ 3480 h 500"/>
                <a:gd name="T12" fmla="*/ 1731 w 279"/>
                <a:gd name="T13" fmla="*/ 3744 h 500"/>
                <a:gd name="T14" fmla="*/ 1819 w 279"/>
                <a:gd name="T15" fmla="*/ 4000 h 500"/>
                <a:gd name="T16" fmla="*/ 2244 w 279"/>
                <a:gd name="T17" fmla="*/ 4000 h 500"/>
                <a:gd name="T18" fmla="*/ 1851 w 279"/>
                <a:gd name="T19" fmla="*/ 3368 h 500"/>
                <a:gd name="T20" fmla="*/ 1465 w 279"/>
                <a:gd name="T21" fmla="*/ 2664 h 500"/>
                <a:gd name="T22" fmla="*/ 908 w 279"/>
                <a:gd name="T23" fmla="*/ 1688 h 500"/>
                <a:gd name="T24" fmla="*/ 417 w 279"/>
                <a:gd name="T25" fmla="*/ 776 h 500"/>
                <a:gd name="T26" fmla="*/ 48 w 279"/>
                <a:gd name="T27" fmla="*/ 104 h 500"/>
                <a:gd name="T28" fmla="*/ 0 w 279"/>
                <a:gd name="T29" fmla="*/ 0 h 500"/>
                <a:gd name="T30" fmla="*/ 369 w 279"/>
                <a:gd name="T31" fmla="*/ 1016 h 500"/>
                <a:gd name="T32" fmla="*/ 675 w 279"/>
                <a:gd name="T33" fmla="*/ 1720 h 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9" h="500">
                  <a:moveTo>
                    <a:pt x="84" y="215"/>
                  </a:moveTo>
                  <a:cubicBezTo>
                    <a:pt x="88" y="223"/>
                    <a:pt x="91" y="239"/>
                    <a:pt x="99" y="253"/>
                  </a:cubicBezTo>
                  <a:cubicBezTo>
                    <a:pt x="108" y="268"/>
                    <a:pt x="121" y="281"/>
                    <a:pt x="126" y="291"/>
                  </a:cubicBezTo>
                  <a:cubicBezTo>
                    <a:pt x="136" y="309"/>
                    <a:pt x="140" y="319"/>
                    <a:pt x="156" y="355"/>
                  </a:cubicBezTo>
                  <a:cubicBezTo>
                    <a:pt x="162" y="368"/>
                    <a:pt x="160" y="382"/>
                    <a:pt x="164" y="391"/>
                  </a:cubicBezTo>
                  <a:cubicBezTo>
                    <a:pt x="170" y="405"/>
                    <a:pt x="179" y="412"/>
                    <a:pt x="188" y="435"/>
                  </a:cubicBezTo>
                  <a:cubicBezTo>
                    <a:pt x="194" y="449"/>
                    <a:pt x="209" y="457"/>
                    <a:pt x="215" y="468"/>
                  </a:cubicBezTo>
                  <a:cubicBezTo>
                    <a:pt x="222" y="480"/>
                    <a:pt x="223" y="492"/>
                    <a:pt x="226" y="500"/>
                  </a:cubicBezTo>
                  <a:cubicBezTo>
                    <a:pt x="279" y="500"/>
                    <a:pt x="279" y="500"/>
                    <a:pt x="279" y="500"/>
                  </a:cubicBezTo>
                  <a:cubicBezTo>
                    <a:pt x="275" y="494"/>
                    <a:pt x="241" y="445"/>
                    <a:pt x="230" y="421"/>
                  </a:cubicBezTo>
                  <a:cubicBezTo>
                    <a:pt x="218" y="395"/>
                    <a:pt x="192" y="349"/>
                    <a:pt x="182" y="333"/>
                  </a:cubicBezTo>
                  <a:cubicBezTo>
                    <a:pt x="172" y="317"/>
                    <a:pt x="121" y="221"/>
                    <a:pt x="113" y="211"/>
                  </a:cubicBezTo>
                  <a:cubicBezTo>
                    <a:pt x="105" y="201"/>
                    <a:pt x="62" y="117"/>
                    <a:pt x="52" y="97"/>
                  </a:cubicBezTo>
                  <a:cubicBezTo>
                    <a:pt x="44" y="81"/>
                    <a:pt x="20" y="39"/>
                    <a:pt x="6" y="13"/>
                  </a:cubicBezTo>
                  <a:cubicBezTo>
                    <a:pt x="4" y="8"/>
                    <a:pt x="2" y="4"/>
                    <a:pt x="0" y="0"/>
                  </a:cubicBezTo>
                  <a:cubicBezTo>
                    <a:pt x="21" y="49"/>
                    <a:pt x="38" y="100"/>
                    <a:pt x="46" y="127"/>
                  </a:cubicBezTo>
                  <a:cubicBezTo>
                    <a:pt x="54" y="155"/>
                    <a:pt x="76" y="197"/>
                    <a:pt x="84" y="215"/>
                  </a:cubicBezTo>
                </a:path>
              </a:pathLst>
            </a:custGeom>
            <a:solidFill>
              <a:srgbClr val="FFE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" name="Freeform 4816">
              <a:extLst>
                <a:ext uri="{FF2B5EF4-FFF2-40B4-BE49-F238E27FC236}">
                  <a16:creationId xmlns:a16="http://schemas.microsoft.com/office/drawing/2014/main" id="{ADC99B03-6E7E-5C18-2B96-4FC76F68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233"/>
              <a:ext cx="372" cy="950"/>
            </a:xfrm>
            <a:custGeom>
              <a:avLst/>
              <a:gdLst>
                <a:gd name="T0" fmla="*/ 368 w 186"/>
                <a:gd name="T1" fmla="*/ 1760 h 475"/>
                <a:gd name="T2" fmla="*/ 544 w 186"/>
                <a:gd name="T3" fmla="*/ 2224 h 475"/>
                <a:gd name="T4" fmla="*/ 752 w 186"/>
                <a:gd name="T5" fmla="*/ 2960 h 475"/>
                <a:gd name="T6" fmla="*/ 1104 w 186"/>
                <a:gd name="T7" fmla="*/ 3792 h 475"/>
                <a:gd name="T8" fmla="*/ 1104 w 186"/>
                <a:gd name="T9" fmla="*/ 3800 h 475"/>
                <a:gd name="T10" fmla="*/ 1488 w 186"/>
                <a:gd name="T11" fmla="*/ 3800 h 475"/>
                <a:gd name="T12" fmla="*/ 1264 w 186"/>
                <a:gd name="T13" fmla="*/ 3416 h 475"/>
                <a:gd name="T14" fmla="*/ 1184 w 186"/>
                <a:gd name="T15" fmla="*/ 3120 h 475"/>
                <a:gd name="T16" fmla="*/ 1056 w 186"/>
                <a:gd name="T17" fmla="*/ 2880 h 475"/>
                <a:gd name="T18" fmla="*/ 912 w 186"/>
                <a:gd name="T19" fmla="*/ 2400 h 475"/>
                <a:gd name="T20" fmla="*/ 704 w 186"/>
                <a:gd name="T21" fmla="*/ 2072 h 475"/>
                <a:gd name="T22" fmla="*/ 448 w 186"/>
                <a:gd name="T23" fmla="*/ 1472 h 475"/>
                <a:gd name="T24" fmla="*/ 192 w 186"/>
                <a:gd name="T25" fmla="*/ 672 h 475"/>
                <a:gd name="T26" fmla="*/ 0 w 186"/>
                <a:gd name="T27" fmla="*/ 0 h 475"/>
                <a:gd name="T28" fmla="*/ 192 w 186"/>
                <a:gd name="T29" fmla="*/ 912 h 475"/>
                <a:gd name="T30" fmla="*/ 368 w 186"/>
                <a:gd name="T31" fmla="*/ 1760 h 4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6" h="475">
                  <a:moveTo>
                    <a:pt x="46" y="220"/>
                  </a:moveTo>
                  <a:cubicBezTo>
                    <a:pt x="52" y="246"/>
                    <a:pt x="58" y="250"/>
                    <a:pt x="68" y="278"/>
                  </a:cubicBezTo>
                  <a:cubicBezTo>
                    <a:pt x="78" y="306"/>
                    <a:pt x="91" y="355"/>
                    <a:pt x="94" y="370"/>
                  </a:cubicBezTo>
                  <a:cubicBezTo>
                    <a:pt x="102" y="409"/>
                    <a:pt x="132" y="449"/>
                    <a:pt x="138" y="474"/>
                  </a:cubicBezTo>
                  <a:cubicBezTo>
                    <a:pt x="138" y="474"/>
                    <a:pt x="138" y="474"/>
                    <a:pt x="138" y="475"/>
                  </a:cubicBezTo>
                  <a:cubicBezTo>
                    <a:pt x="186" y="475"/>
                    <a:pt x="186" y="475"/>
                    <a:pt x="186" y="475"/>
                  </a:cubicBezTo>
                  <a:cubicBezTo>
                    <a:pt x="174" y="461"/>
                    <a:pt x="165" y="450"/>
                    <a:pt x="158" y="427"/>
                  </a:cubicBezTo>
                  <a:cubicBezTo>
                    <a:pt x="153" y="412"/>
                    <a:pt x="153" y="401"/>
                    <a:pt x="148" y="390"/>
                  </a:cubicBezTo>
                  <a:cubicBezTo>
                    <a:pt x="144" y="381"/>
                    <a:pt x="136" y="373"/>
                    <a:pt x="132" y="360"/>
                  </a:cubicBezTo>
                  <a:cubicBezTo>
                    <a:pt x="127" y="344"/>
                    <a:pt x="123" y="318"/>
                    <a:pt x="114" y="300"/>
                  </a:cubicBezTo>
                  <a:cubicBezTo>
                    <a:pt x="106" y="283"/>
                    <a:pt x="94" y="273"/>
                    <a:pt x="88" y="259"/>
                  </a:cubicBezTo>
                  <a:cubicBezTo>
                    <a:pt x="76" y="231"/>
                    <a:pt x="64" y="214"/>
                    <a:pt x="56" y="184"/>
                  </a:cubicBezTo>
                  <a:cubicBezTo>
                    <a:pt x="48" y="154"/>
                    <a:pt x="28" y="104"/>
                    <a:pt x="24" y="84"/>
                  </a:cubicBezTo>
                  <a:cubicBezTo>
                    <a:pt x="20" y="64"/>
                    <a:pt x="0" y="0"/>
                    <a:pt x="0" y="0"/>
                  </a:cubicBezTo>
                  <a:cubicBezTo>
                    <a:pt x="6" y="28"/>
                    <a:pt x="16" y="82"/>
                    <a:pt x="24" y="114"/>
                  </a:cubicBezTo>
                  <a:cubicBezTo>
                    <a:pt x="32" y="146"/>
                    <a:pt x="40" y="194"/>
                    <a:pt x="46" y="220"/>
                  </a:cubicBezTo>
                </a:path>
              </a:pathLst>
            </a:custGeom>
            <a:solidFill>
              <a:srgbClr val="FFE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" name="Freeform 4817">
              <a:extLst>
                <a:ext uri="{FF2B5EF4-FFF2-40B4-BE49-F238E27FC236}">
                  <a16:creationId xmlns:a16="http://schemas.microsoft.com/office/drawing/2014/main" id="{3687E86D-D679-F21E-EEB4-689DE287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173"/>
              <a:ext cx="4" cy="10"/>
            </a:xfrm>
            <a:custGeom>
              <a:avLst/>
              <a:gdLst>
                <a:gd name="T0" fmla="*/ 16 w 2"/>
                <a:gd name="T1" fmla="*/ 40 h 5"/>
                <a:gd name="T2" fmla="*/ 0 w 2"/>
                <a:gd name="T3" fmla="*/ 0 h 5"/>
                <a:gd name="T4" fmla="*/ 16 w 2"/>
                <a:gd name="T5" fmla="*/ 4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</a:path>
              </a:pathLst>
            </a:custGeom>
            <a:solidFill>
              <a:srgbClr val="FFE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" name="Freeform 4818">
              <a:extLst>
                <a:ext uri="{FF2B5EF4-FFF2-40B4-BE49-F238E27FC236}">
                  <a16:creationId xmlns:a16="http://schemas.microsoft.com/office/drawing/2014/main" id="{6D526706-D144-CFA8-F7B9-0CF50E361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3183"/>
              <a:ext cx="897" cy="519"/>
            </a:xfrm>
            <a:custGeom>
              <a:avLst/>
              <a:gdLst>
                <a:gd name="T0" fmla="*/ 3188 w 448"/>
                <a:gd name="T1" fmla="*/ 48 h 259"/>
                <a:gd name="T2" fmla="*/ 3196 w 448"/>
                <a:gd name="T3" fmla="*/ 449 h 259"/>
                <a:gd name="T4" fmla="*/ 3003 w 448"/>
                <a:gd name="T5" fmla="*/ 828 h 259"/>
                <a:gd name="T6" fmla="*/ 2561 w 448"/>
                <a:gd name="T7" fmla="*/ 1361 h 259"/>
                <a:gd name="T8" fmla="*/ 1920 w 448"/>
                <a:gd name="T9" fmla="*/ 1473 h 259"/>
                <a:gd name="T10" fmla="*/ 1372 w 448"/>
                <a:gd name="T11" fmla="*/ 1361 h 259"/>
                <a:gd name="T12" fmla="*/ 833 w 448"/>
                <a:gd name="T13" fmla="*/ 1004 h 259"/>
                <a:gd name="T14" fmla="*/ 545 w 448"/>
                <a:gd name="T15" fmla="*/ 739 h 259"/>
                <a:gd name="T16" fmla="*/ 449 w 448"/>
                <a:gd name="T17" fmla="*/ 345 h 259"/>
                <a:gd name="T18" fmla="*/ 481 w 448"/>
                <a:gd name="T19" fmla="*/ 40 h 259"/>
                <a:gd name="T20" fmla="*/ 449 w 448"/>
                <a:gd name="T21" fmla="*/ 0 h 259"/>
                <a:gd name="T22" fmla="*/ 64 w 448"/>
                <a:gd name="T23" fmla="*/ 0 h 259"/>
                <a:gd name="T24" fmla="*/ 160 w 448"/>
                <a:gd name="T25" fmla="*/ 683 h 259"/>
                <a:gd name="T26" fmla="*/ 440 w 448"/>
                <a:gd name="T27" fmla="*/ 1248 h 259"/>
                <a:gd name="T28" fmla="*/ 995 w 448"/>
                <a:gd name="T29" fmla="*/ 1779 h 259"/>
                <a:gd name="T30" fmla="*/ 2056 w 448"/>
                <a:gd name="T31" fmla="*/ 1988 h 259"/>
                <a:gd name="T32" fmla="*/ 2763 w 448"/>
                <a:gd name="T33" fmla="*/ 1747 h 259"/>
                <a:gd name="T34" fmla="*/ 3260 w 448"/>
                <a:gd name="T35" fmla="*/ 1280 h 259"/>
                <a:gd name="T36" fmla="*/ 3468 w 448"/>
                <a:gd name="T37" fmla="*/ 731 h 259"/>
                <a:gd name="T38" fmla="*/ 3596 w 448"/>
                <a:gd name="T39" fmla="*/ 8 h 259"/>
                <a:gd name="T40" fmla="*/ 3588 w 448"/>
                <a:gd name="T41" fmla="*/ 0 h 259"/>
                <a:gd name="T42" fmla="*/ 3164 w 448"/>
                <a:gd name="T43" fmla="*/ 0 h 259"/>
                <a:gd name="T44" fmla="*/ 3188 w 448"/>
                <a:gd name="T45" fmla="*/ 48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48" h="259">
                  <a:moveTo>
                    <a:pt x="397" y="6"/>
                  </a:moveTo>
                  <a:cubicBezTo>
                    <a:pt x="404" y="17"/>
                    <a:pt x="407" y="40"/>
                    <a:pt x="398" y="56"/>
                  </a:cubicBezTo>
                  <a:cubicBezTo>
                    <a:pt x="387" y="75"/>
                    <a:pt x="378" y="84"/>
                    <a:pt x="374" y="103"/>
                  </a:cubicBezTo>
                  <a:cubicBezTo>
                    <a:pt x="368" y="131"/>
                    <a:pt x="349" y="151"/>
                    <a:pt x="319" y="169"/>
                  </a:cubicBezTo>
                  <a:cubicBezTo>
                    <a:pt x="289" y="187"/>
                    <a:pt x="273" y="187"/>
                    <a:pt x="239" y="183"/>
                  </a:cubicBezTo>
                  <a:cubicBezTo>
                    <a:pt x="213" y="169"/>
                    <a:pt x="191" y="181"/>
                    <a:pt x="171" y="169"/>
                  </a:cubicBezTo>
                  <a:cubicBezTo>
                    <a:pt x="151" y="157"/>
                    <a:pt x="114" y="147"/>
                    <a:pt x="104" y="125"/>
                  </a:cubicBezTo>
                  <a:cubicBezTo>
                    <a:pt x="98" y="113"/>
                    <a:pt x="79" y="108"/>
                    <a:pt x="68" y="92"/>
                  </a:cubicBezTo>
                  <a:cubicBezTo>
                    <a:pt x="58" y="78"/>
                    <a:pt x="55" y="54"/>
                    <a:pt x="56" y="43"/>
                  </a:cubicBezTo>
                  <a:cubicBezTo>
                    <a:pt x="58" y="19"/>
                    <a:pt x="60" y="5"/>
                    <a:pt x="60" y="5"/>
                  </a:cubicBezTo>
                  <a:cubicBezTo>
                    <a:pt x="58" y="3"/>
                    <a:pt x="57" y="1"/>
                    <a:pt x="5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2" y="61"/>
                    <a:pt x="20" y="85"/>
                  </a:cubicBezTo>
                  <a:cubicBezTo>
                    <a:pt x="28" y="109"/>
                    <a:pt x="45" y="131"/>
                    <a:pt x="55" y="155"/>
                  </a:cubicBezTo>
                  <a:cubicBezTo>
                    <a:pt x="65" y="179"/>
                    <a:pt x="96" y="209"/>
                    <a:pt x="124" y="221"/>
                  </a:cubicBezTo>
                  <a:cubicBezTo>
                    <a:pt x="152" y="233"/>
                    <a:pt x="198" y="259"/>
                    <a:pt x="256" y="247"/>
                  </a:cubicBezTo>
                  <a:cubicBezTo>
                    <a:pt x="314" y="235"/>
                    <a:pt x="322" y="229"/>
                    <a:pt x="344" y="217"/>
                  </a:cubicBezTo>
                  <a:cubicBezTo>
                    <a:pt x="366" y="205"/>
                    <a:pt x="390" y="185"/>
                    <a:pt x="406" y="159"/>
                  </a:cubicBezTo>
                  <a:cubicBezTo>
                    <a:pt x="422" y="133"/>
                    <a:pt x="420" y="121"/>
                    <a:pt x="432" y="91"/>
                  </a:cubicBezTo>
                  <a:cubicBezTo>
                    <a:pt x="444" y="61"/>
                    <a:pt x="448" y="1"/>
                    <a:pt x="448" y="1"/>
                  </a:cubicBezTo>
                  <a:cubicBezTo>
                    <a:pt x="448" y="1"/>
                    <a:pt x="448" y="0"/>
                    <a:pt x="447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5" y="2"/>
                    <a:pt x="396" y="4"/>
                    <a:pt x="397" y="6"/>
                  </a:cubicBezTo>
                </a:path>
              </a:pathLst>
            </a:custGeom>
            <a:solidFill>
              <a:srgbClr val="FFD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" name="Freeform 4819">
              <a:extLst>
                <a:ext uri="{FF2B5EF4-FFF2-40B4-BE49-F238E27FC236}">
                  <a16:creationId xmlns:a16="http://schemas.microsoft.com/office/drawing/2014/main" id="{80E1672C-85A6-D79A-4B23-4643DE782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389"/>
              <a:ext cx="354" cy="794"/>
            </a:xfrm>
            <a:custGeom>
              <a:avLst/>
              <a:gdLst>
                <a:gd name="T0" fmla="*/ 264 w 177"/>
                <a:gd name="T1" fmla="*/ 848 h 397"/>
                <a:gd name="T2" fmla="*/ 520 w 177"/>
                <a:gd name="T3" fmla="*/ 1448 h 397"/>
                <a:gd name="T4" fmla="*/ 728 w 177"/>
                <a:gd name="T5" fmla="*/ 1776 h 397"/>
                <a:gd name="T6" fmla="*/ 872 w 177"/>
                <a:gd name="T7" fmla="*/ 2256 h 397"/>
                <a:gd name="T8" fmla="*/ 1000 w 177"/>
                <a:gd name="T9" fmla="*/ 2496 h 397"/>
                <a:gd name="T10" fmla="*/ 1080 w 177"/>
                <a:gd name="T11" fmla="*/ 2792 h 397"/>
                <a:gd name="T12" fmla="*/ 1304 w 177"/>
                <a:gd name="T13" fmla="*/ 3176 h 397"/>
                <a:gd name="T14" fmla="*/ 1416 w 177"/>
                <a:gd name="T15" fmla="*/ 3176 h 397"/>
                <a:gd name="T16" fmla="*/ 1344 w 177"/>
                <a:gd name="T17" fmla="*/ 3104 h 397"/>
                <a:gd name="T18" fmla="*/ 1168 w 177"/>
                <a:gd name="T19" fmla="*/ 2760 h 397"/>
                <a:gd name="T20" fmla="*/ 1040 w 177"/>
                <a:gd name="T21" fmla="*/ 2392 h 397"/>
                <a:gd name="T22" fmla="*/ 888 w 177"/>
                <a:gd name="T23" fmla="*/ 2064 h 397"/>
                <a:gd name="T24" fmla="*/ 792 w 177"/>
                <a:gd name="T25" fmla="*/ 1720 h 397"/>
                <a:gd name="T26" fmla="*/ 576 w 177"/>
                <a:gd name="T27" fmla="*/ 1400 h 397"/>
                <a:gd name="T28" fmla="*/ 440 w 177"/>
                <a:gd name="T29" fmla="*/ 1096 h 397"/>
                <a:gd name="T30" fmla="*/ 288 w 177"/>
                <a:gd name="T31" fmla="*/ 712 h 397"/>
                <a:gd name="T32" fmla="*/ 136 w 177"/>
                <a:gd name="T33" fmla="*/ 176 h 397"/>
                <a:gd name="T34" fmla="*/ 0 w 177"/>
                <a:gd name="T35" fmla="*/ 0 h 397"/>
                <a:gd name="T36" fmla="*/ 8 w 177"/>
                <a:gd name="T37" fmla="*/ 48 h 397"/>
                <a:gd name="T38" fmla="*/ 264 w 177"/>
                <a:gd name="T39" fmla="*/ 848 h 39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7" h="397">
                  <a:moveTo>
                    <a:pt x="33" y="106"/>
                  </a:moveTo>
                  <a:cubicBezTo>
                    <a:pt x="41" y="136"/>
                    <a:pt x="53" y="153"/>
                    <a:pt x="65" y="181"/>
                  </a:cubicBezTo>
                  <a:cubicBezTo>
                    <a:pt x="71" y="195"/>
                    <a:pt x="83" y="205"/>
                    <a:pt x="91" y="222"/>
                  </a:cubicBezTo>
                  <a:cubicBezTo>
                    <a:pt x="100" y="240"/>
                    <a:pt x="104" y="266"/>
                    <a:pt x="109" y="282"/>
                  </a:cubicBezTo>
                  <a:cubicBezTo>
                    <a:pt x="113" y="295"/>
                    <a:pt x="121" y="303"/>
                    <a:pt x="125" y="312"/>
                  </a:cubicBezTo>
                  <a:cubicBezTo>
                    <a:pt x="130" y="323"/>
                    <a:pt x="130" y="334"/>
                    <a:pt x="135" y="349"/>
                  </a:cubicBezTo>
                  <a:cubicBezTo>
                    <a:pt x="142" y="372"/>
                    <a:pt x="151" y="383"/>
                    <a:pt x="163" y="397"/>
                  </a:cubicBezTo>
                  <a:cubicBezTo>
                    <a:pt x="177" y="397"/>
                    <a:pt x="177" y="397"/>
                    <a:pt x="177" y="397"/>
                  </a:cubicBezTo>
                  <a:cubicBezTo>
                    <a:pt x="175" y="395"/>
                    <a:pt x="172" y="392"/>
                    <a:pt x="168" y="388"/>
                  </a:cubicBezTo>
                  <a:cubicBezTo>
                    <a:pt x="158" y="377"/>
                    <a:pt x="151" y="361"/>
                    <a:pt x="146" y="345"/>
                  </a:cubicBezTo>
                  <a:cubicBezTo>
                    <a:pt x="141" y="329"/>
                    <a:pt x="136" y="315"/>
                    <a:pt x="130" y="299"/>
                  </a:cubicBezTo>
                  <a:cubicBezTo>
                    <a:pt x="124" y="283"/>
                    <a:pt x="115" y="275"/>
                    <a:pt x="111" y="258"/>
                  </a:cubicBezTo>
                  <a:cubicBezTo>
                    <a:pt x="107" y="241"/>
                    <a:pt x="103" y="230"/>
                    <a:pt x="99" y="215"/>
                  </a:cubicBezTo>
                  <a:cubicBezTo>
                    <a:pt x="95" y="200"/>
                    <a:pt x="81" y="190"/>
                    <a:pt x="72" y="175"/>
                  </a:cubicBezTo>
                  <a:cubicBezTo>
                    <a:pt x="63" y="160"/>
                    <a:pt x="59" y="149"/>
                    <a:pt x="55" y="137"/>
                  </a:cubicBezTo>
                  <a:cubicBezTo>
                    <a:pt x="51" y="125"/>
                    <a:pt x="41" y="107"/>
                    <a:pt x="36" y="89"/>
                  </a:cubicBezTo>
                  <a:cubicBezTo>
                    <a:pt x="31" y="71"/>
                    <a:pt x="20" y="44"/>
                    <a:pt x="17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5" y="26"/>
                    <a:pt x="25" y="76"/>
                    <a:pt x="33" y="106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" name="Freeform 4820">
              <a:extLst>
                <a:ext uri="{FF2B5EF4-FFF2-40B4-BE49-F238E27FC236}">
                  <a16:creationId xmlns:a16="http://schemas.microsoft.com/office/drawing/2014/main" id="{BAA7E4B4-0D6E-8A1C-1D6E-2823F144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241"/>
              <a:ext cx="431" cy="944"/>
            </a:xfrm>
            <a:custGeom>
              <a:avLst/>
              <a:gdLst>
                <a:gd name="T0" fmla="*/ 152 w 215"/>
                <a:gd name="T1" fmla="*/ 616 h 472"/>
                <a:gd name="T2" fmla="*/ 289 w 215"/>
                <a:gd name="T3" fmla="*/ 1008 h 472"/>
                <a:gd name="T4" fmla="*/ 393 w 215"/>
                <a:gd name="T5" fmla="*/ 1248 h 472"/>
                <a:gd name="T6" fmla="*/ 547 w 215"/>
                <a:gd name="T7" fmla="*/ 1584 h 472"/>
                <a:gd name="T8" fmla="*/ 676 w 215"/>
                <a:gd name="T9" fmla="*/ 1904 h 472"/>
                <a:gd name="T10" fmla="*/ 888 w 215"/>
                <a:gd name="T11" fmla="*/ 2184 h 472"/>
                <a:gd name="T12" fmla="*/ 1064 w 215"/>
                <a:gd name="T13" fmla="*/ 2528 h 472"/>
                <a:gd name="T14" fmla="*/ 1161 w 215"/>
                <a:gd name="T15" fmla="*/ 2912 h 472"/>
                <a:gd name="T16" fmla="*/ 1289 w 215"/>
                <a:gd name="T17" fmla="*/ 3128 h 472"/>
                <a:gd name="T18" fmla="*/ 1411 w 215"/>
                <a:gd name="T19" fmla="*/ 3392 h 472"/>
                <a:gd name="T20" fmla="*/ 1596 w 215"/>
                <a:gd name="T21" fmla="*/ 3600 h 472"/>
                <a:gd name="T22" fmla="*/ 1660 w 215"/>
                <a:gd name="T23" fmla="*/ 3776 h 472"/>
                <a:gd name="T24" fmla="*/ 1732 w 215"/>
                <a:gd name="T25" fmla="*/ 3768 h 472"/>
                <a:gd name="T26" fmla="*/ 1644 w 215"/>
                <a:gd name="T27" fmla="*/ 3512 h 472"/>
                <a:gd name="T28" fmla="*/ 1427 w 215"/>
                <a:gd name="T29" fmla="*/ 3248 h 472"/>
                <a:gd name="T30" fmla="*/ 1233 w 215"/>
                <a:gd name="T31" fmla="*/ 2896 h 472"/>
                <a:gd name="T32" fmla="*/ 1169 w 215"/>
                <a:gd name="T33" fmla="*/ 2608 h 472"/>
                <a:gd name="T34" fmla="*/ 928 w 215"/>
                <a:gd name="T35" fmla="*/ 2096 h 472"/>
                <a:gd name="T36" fmla="*/ 708 w 215"/>
                <a:gd name="T37" fmla="*/ 1792 h 472"/>
                <a:gd name="T38" fmla="*/ 587 w 215"/>
                <a:gd name="T39" fmla="*/ 1488 h 472"/>
                <a:gd name="T40" fmla="*/ 281 w 215"/>
                <a:gd name="T41" fmla="*/ 784 h 472"/>
                <a:gd name="T42" fmla="*/ 32 w 215"/>
                <a:gd name="T43" fmla="*/ 64 h 472"/>
                <a:gd name="T44" fmla="*/ 0 w 215"/>
                <a:gd name="T45" fmla="*/ 0 h 472"/>
                <a:gd name="T46" fmla="*/ 48 w 215"/>
                <a:gd name="T47" fmla="*/ 248 h 472"/>
                <a:gd name="T48" fmla="*/ 152 w 215"/>
                <a:gd name="T49" fmla="*/ 616 h 4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5" h="472">
                  <a:moveTo>
                    <a:pt x="19" y="77"/>
                  </a:moveTo>
                  <a:cubicBezTo>
                    <a:pt x="22" y="91"/>
                    <a:pt x="28" y="113"/>
                    <a:pt x="36" y="126"/>
                  </a:cubicBezTo>
                  <a:cubicBezTo>
                    <a:pt x="44" y="139"/>
                    <a:pt x="37" y="133"/>
                    <a:pt x="49" y="156"/>
                  </a:cubicBezTo>
                  <a:cubicBezTo>
                    <a:pt x="61" y="179"/>
                    <a:pt x="61" y="180"/>
                    <a:pt x="68" y="198"/>
                  </a:cubicBezTo>
                  <a:cubicBezTo>
                    <a:pt x="73" y="213"/>
                    <a:pt x="73" y="226"/>
                    <a:pt x="84" y="238"/>
                  </a:cubicBezTo>
                  <a:cubicBezTo>
                    <a:pt x="95" y="250"/>
                    <a:pt x="106" y="260"/>
                    <a:pt x="110" y="273"/>
                  </a:cubicBezTo>
                  <a:cubicBezTo>
                    <a:pt x="114" y="286"/>
                    <a:pt x="127" y="301"/>
                    <a:pt x="132" y="316"/>
                  </a:cubicBezTo>
                  <a:cubicBezTo>
                    <a:pt x="137" y="331"/>
                    <a:pt x="141" y="351"/>
                    <a:pt x="144" y="364"/>
                  </a:cubicBezTo>
                  <a:cubicBezTo>
                    <a:pt x="147" y="377"/>
                    <a:pt x="153" y="377"/>
                    <a:pt x="160" y="391"/>
                  </a:cubicBezTo>
                  <a:cubicBezTo>
                    <a:pt x="167" y="405"/>
                    <a:pt x="165" y="413"/>
                    <a:pt x="175" y="424"/>
                  </a:cubicBezTo>
                  <a:cubicBezTo>
                    <a:pt x="185" y="435"/>
                    <a:pt x="193" y="437"/>
                    <a:pt x="198" y="450"/>
                  </a:cubicBezTo>
                  <a:cubicBezTo>
                    <a:pt x="202" y="460"/>
                    <a:pt x="205" y="469"/>
                    <a:pt x="206" y="472"/>
                  </a:cubicBezTo>
                  <a:cubicBezTo>
                    <a:pt x="215" y="471"/>
                    <a:pt x="215" y="471"/>
                    <a:pt x="215" y="471"/>
                  </a:cubicBezTo>
                  <a:cubicBezTo>
                    <a:pt x="212" y="463"/>
                    <a:pt x="211" y="451"/>
                    <a:pt x="204" y="439"/>
                  </a:cubicBezTo>
                  <a:cubicBezTo>
                    <a:pt x="198" y="428"/>
                    <a:pt x="183" y="420"/>
                    <a:pt x="177" y="406"/>
                  </a:cubicBezTo>
                  <a:cubicBezTo>
                    <a:pt x="168" y="383"/>
                    <a:pt x="159" y="376"/>
                    <a:pt x="153" y="362"/>
                  </a:cubicBezTo>
                  <a:cubicBezTo>
                    <a:pt x="149" y="353"/>
                    <a:pt x="151" y="339"/>
                    <a:pt x="145" y="326"/>
                  </a:cubicBezTo>
                  <a:cubicBezTo>
                    <a:pt x="129" y="290"/>
                    <a:pt x="125" y="280"/>
                    <a:pt x="115" y="262"/>
                  </a:cubicBezTo>
                  <a:cubicBezTo>
                    <a:pt x="110" y="252"/>
                    <a:pt x="97" y="239"/>
                    <a:pt x="88" y="224"/>
                  </a:cubicBezTo>
                  <a:cubicBezTo>
                    <a:pt x="80" y="210"/>
                    <a:pt x="77" y="194"/>
                    <a:pt x="73" y="186"/>
                  </a:cubicBezTo>
                  <a:cubicBezTo>
                    <a:pt x="65" y="168"/>
                    <a:pt x="43" y="126"/>
                    <a:pt x="35" y="98"/>
                  </a:cubicBezTo>
                  <a:cubicBezTo>
                    <a:pt x="29" y="77"/>
                    <a:pt x="18" y="44"/>
                    <a:pt x="4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12" y="49"/>
                    <a:pt x="16" y="63"/>
                    <a:pt x="19" y="77"/>
                  </a:cubicBezTo>
                </a:path>
              </a:pathLst>
            </a:custGeom>
            <a:solidFill>
              <a:srgbClr val="BD8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" name="Freeform 4821">
              <a:extLst>
                <a:ext uri="{FF2B5EF4-FFF2-40B4-BE49-F238E27FC236}">
                  <a16:creationId xmlns:a16="http://schemas.microsoft.com/office/drawing/2014/main" id="{87C6626D-A86A-2499-E7EA-322CBBE9D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183"/>
              <a:ext cx="705" cy="375"/>
            </a:xfrm>
            <a:custGeom>
              <a:avLst/>
              <a:gdLst>
                <a:gd name="T0" fmla="*/ 120 w 352"/>
                <a:gd name="T1" fmla="*/ 0 h 187"/>
                <a:gd name="T2" fmla="*/ 8 w 352"/>
                <a:gd name="T3" fmla="*/ 0 h 187"/>
                <a:gd name="T4" fmla="*/ 40 w 352"/>
                <a:gd name="T5" fmla="*/ 40 h 187"/>
                <a:gd name="T6" fmla="*/ 8 w 352"/>
                <a:gd name="T7" fmla="*/ 345 h 187"/>
                <a:gd name="T8" fmla="*/ 104 w 352"/>
                <a:gd name="T9" fmla="*/ 740 h 187"/>
                <a:gd name="T10" fmla="*/ 393 w 352"/>
                <a:gd name="T11" fmla="*/ 1009 h 187"/>
                <a:gd name="T12" fmla="*/ 931 w 352"/>
                <a:gd name="T13" fmla="*/ 1364 h 187"/>
                <a:gd name="T14" fmla="*/ 1480 w 352"/>
                <a:gd name="T15" fmla="*/ 1476 h 187"/>
                <a:gd name="T16" fmla="*/ 2123 w 352"/>
                <a:gd name="T17" fmla="*/ 1364 h 187"/>
                <a:gd name="T18" fmla="*/ 2564 w 352"/>
                <a:gd name="T19" fmla="*/ 832 h 187"/>
                <a:gd name="T20" fmla="*/ 2756 w 352"/>
                <a:gd name="T21" fmla="*/ 451 h 187"/>
                <a:gd name="T22" fmla="*/ 2748 w 352"/>
                <a:gd name="T23" fmla="*/ 48 h 187"/>
                <a:gd name="T24" fmla="*/ 2724 w 352"/>
                <a:gd name="T25" fmla="*/ 8 h 187"/>
                <a:gd name="T26" fmla="*/ 2660 w 352"/>
                <a:gd name="T27" fmla="*/ 8 h 187"/>
                <a:gd name="T28" fmla="*/ 2668 w 352"/>
                <a:gd name="T29" fmla="*/ 24 h 187"/>
                <a:gd name="T30" fmla="*/ 2716 w 352"/>
                <a:gd name="T31" fmla="*/ 345 h 187"/>
                <a:gd name="T32" fmla="*/ 2556 w 352"/>
                <a:gd name="T33" fmla="*/ 636 h 187"/>
                <a:gd name="T34" fmla="*/ 2476 w 352"/>
                <a:gd name="T35" fmla="*/ 864 h 187"/>
                <a:gd name="T36" fmla="*/ 2331 w 352"/>
                <a:gd name="T37" fmla="*/ 1113 h 187"/>
                <a:gd name="T38" fmla="*/ 2105 w 352"/>
                <a:gd name="T39" fmla="*/ 1275 h 187"/>
                <a:gd name="T40" fmla="*/ 1544 w 352"/>
                <a:gd name="T41" fmla="*/ 1404 h 187"/>
                <a:gd name="T42" fmla="*/ 1212 w 352"/>
                <a:gd name="T43" fmla="*/ 1340 h 187"/>
                <a:gd name="T44" fmla="*/ 955 w 352"/>
                <a:gd name="T45" fmla="*/ 1283 h 187"/>
                <a:gd name="T46" fmla="*/ 681 w 352"/>
                <a:gd name="T47" fmla="*/ 1155 h 187"/>
                <a:gd name="T48" fmla="*/ 497 w 352"/>
                <a:gd name="T49" fmla="*/ 1017 h 187"/>
                <a:gd name="T50" fmla="*/ 401 w 352"/>
                <a:gd name="T51" fmla="*/ 888 h 187"/>
                <a:gd name="T52" fmla="*/ 232 w 352"/>
                <a:gd name="T53" fmla="*/ 740 h 187"/>
                <a:gd name="T54" fmla="*/ 112 w 352"/>
                <a:gd name="T55" fmla="*/ 555 h 187"/>
                <a:gd name="T56" fmla="*/ 104 w 352"/>
                <a:gd name="T57" fmla="*/ 241 h 187"/>
                <a:gd name="T58" fmla="*/ 120 w 352"/>
                <a:gd name="T59" fmla="*/ 0 h 1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2" h="187">
                  <a:moveTo>
                    <a:pt x="1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4" y="3"/>
                    <a:pt x="5" y="5"/>
                  </a:cubicBezTo>
                  <a:cubicBezTo>
                    <a:pt x="5" y="5"/>
                    <a:pt x="3" y="19"/>
                    <a:pt x="1" y="43"/>
                  </a:cubicBezTo>
                  <a:cubicBezTo>
                    <a:pt x="0" y="54"/>
                    <a:pt x="3" y="78"/>
                    <a:pt x="13" y="92"/>
                  </a:cubicBezTo>
                  <a:cubicBezTo>
                    <a:pt x="24" y="108"/>
                    <a:pt x="43" y="113"/>
                    <a:pt x="49" y="125"/>
                  </a:cubicBezTo>
                  <a:cubicBezTo>
                    <a:pt x="59" y="147"/>
                    <a:pt x="96" y="157"/>
                    <a:pt x="116" y="169"/>
                  </a:cubicBezTo>
                  <a:cubicBezTo>
                    <a:pt x="136" y="181"/>
                    <a:pt x="158" y="169"/>
                    <a:pt x="184" y="183"/>
                  </a:cubicBezTo>
                  <a:cubicBezTo>
                    <a:pt x="218" y="187"/>
                    <a:pt x="234" y="187"/>
                    <a:pt x="264" y="169"/>
                  </a:cubicBezTo>
                  <a:cubicBezTo>
                    <a:pt x="294" y="151"/>
                    <a:pt x="313" y="131"/>
                    <a:pt x="319" y="103"/>
                  </a:cubicBezTo>
                  <a:cubicBezTo>
                    <a:pt x="323" y="84"/>
                    <a:pt x="332" y="75"/>
                    <a:pt x="343" y="56"/>
                  </a:cubicBezTo>
                  <a:cubicBezTo>
                    <a:pt x="352" y="40"/>
                    <a:pt x="349" y="17"/>
                    <a:pt x="342" y="6"/>
                  </a:cubicBezTo>
                  <a:cubicBezTo>
                    <a:pt x="341" y="4"/>
                    <a:pt x="340" y="3"/>
                    <a:pt x="339" y="1"/>
                  </a:cubicBezTo>
                  <a:cubicBezTo>
                    <a:pt x="331" y="1"/>
                    <a:pt x="331" y="1"/>
                    <a:pt x="331" y="1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3"/>
                    <a:pt x="340" y="33"/>
                    <a:pt x="338" y="43"/>
                  </a:cubicBezTo>
                  <a:cubicBezTo>
                    <a:pt x="336" y="54"/>
                    <a:pt x="325" y="70"/>
                    <a:pt x="318" y="79"/>
                  </a:cubicBezTo>
                  <a:cubicBezTo>
                    <a:pt x="312" y="87"/>
                    <a:pt x="310" y="98"/>
                    <a:pt x="308" y="107"/>
                  </a:cubicBezTo>
                  <a:cubicBezTo>
                    <a:pt x="306" y="117"/>
                    <a:pt x="301" y="127"/>
                    <a:pt x="290" y="138"/>
                  </a:cubicBezTo>
                  <a:cubicBezTo>
                    <a:pt x="279" y="149"/>
                    <a:pt x="275" y="149"/>
                    <a:pt x="262" y="158"/>
                  </a:cubicBezTo>
                  <a:cubicBezTo>
                    <a:pt x="240" y="175"/>
                    <a:pt x="201" y="178"/>
                    <a:pt x="192" y="174"/>
                  </a:cubicBezTo>
                  <a:cubicBezTo>
                    <a:pt x="183" y="169"/>
                    <a:pt x="168" y="167"/>
                    <a:pt x="151" y="166"/>
                  </a:cubicBezTo>
                  <a:cubicBezTo>
                    <a:pt x="135" y="165"/>
                    <a:pt x="127" y="163"/>
                    <a:pt x="119" y="159"/>
                  </a:cubicBezTo>
                  <a:cubicBezTo>
                    <a:pt x="111" y="155"/>
                    <a:pt x="95" y="147"/>
                    <a:pt x="85" y="143"/>
                  </a:cubicBezTo>
                  <a:cubicBezTo>
                    <a:pt x="75" y="139"/>
                    <a:pt x="66" y="131"/>
                    <a:pt x="62" y="126"/>
                  </a:cubicBezTo>
                  <a:cubicBezTo>
                    <a:pt x="58" y="121"/>
                    <a:pt x="56" y="115"/>
                    <a:pt x="50" y="110"/>
                  </a:cubicBezTo>
                  <a:cubicBezTo>
                    <a:pt x="44" y="105"/>
                    <a:pt x="37" y="99"/>
                    <a:pt x="29" y="92"/>
                  </a:cubicBezTo>
                  <a:cubicBezTo>
                    <a:pt x="21" y="86"/>
                    <a:pt x="17" y="81"/>
                    <a:pt x="14" y="69"/>
                  </a:cubicBezTo>
                  <a:cubicBezTo>
                    <a:pt x="10" y="57"/>
                    <a:pt x="11" y="41"/>
                    <a:pt x="13" y="30"/>
                  </a:cubicBezTo>
                  <a:cubicBezTo>
                    <a:pt x="15" y="19"/>
                    <a:pt x="15" y="12"/>
                    <a:pt x="15" y="0"/>
                  </a:cubicBezTo>
                </a:path>
              </a:pathLst>
            </a:custGeom>
            <a:solidFill>
              <a:srgbClr val="993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" name="Freeform 4822">
              <a:extLst>
                <a:ext uri="{FF2B5EF4-FFF2-40B4-BE49-F238E27FC236}">
                  <a16:creationId xmlns:a16="http://schemas.microsoft.com/office/drawing/2014/main" id="{C464F816-93DE-B51D-91C8-89591597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438"/>
              <a:ext cx="50" cy="98"/>
            </a:xfrm>
            <a:custGeom>
              <a:avLst/>
              <a:gdLst>
                <a:gd name="T0" fmla="*/ 200 w 25"/>
                <a:gd name="T1" fmla="*/ 48 h 49"/>
                <a:gd name="T2" fmla="*/ 128 w 25"/>
                <a:gd name="T3" fmla="*/ 80 h 49"/>
                <a:gd name="T4" fmla="*/ 80 w 25"/>
                <a:gd name="T5" fmla="*/ 176 h 49"/>
                <a:gd name="T6" fmla="*/ 40 w 25"/>
                <a:gd name="T7" fmla="*/ 280 h 49"/>
                <a:gd name="T8" fmla="*/ 16 w 25"/>
                <a:gd name="T9" fmla="*/ 392 h 49"/>
                <a:gd name="T10" fmla="*/ 104 w 25"/>
                <a:gd name="T11" fmla="*/ 304 h 49"/>
                <a:gd name="T12" fmla="*/ 184 w 25"/>
                <a:gd name="T13" fmla="*/ 18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49">
                  <a:moveTo>
                    <a:pt x="25" y="6"/>
                  </a:moveTo>
                  <a:cubicBezTo>
                    <a:pt x="25" y="0"/>
                    <a:pt x="17" y="9"/>
                    <a:pt x="16" y="10"/>
                  </a:cubicBezTo>
                  <a:cubicBezTo>
                    <a:pt x="14" y="14"/>
                    <a:pt x="12" y="18"/>
                    <a:pt x="10" y="22"/>
                  </a:cubicBezTo>
                  <a:cubicBezTo>
                    <a:pt x="9" y="26"/>
                    <a:pt x="7" y="31"/>
                    <a:pt x="5" y="35"/>
                  </a:cubicBezTo>
                  <a:cubicBezTo>
                    <a:pt x="3" y="39"/>
                    <a:pt x="0" y="45"/>
                    <a:pt x="2" y="49"/>
                  </a:cubicBezTo>
                  <a:cubicBezTo>
                    <a:pt x="6" y="47"/>
                    <a:pt x="10" y="42"/>
                    <a:pt x="13" y="38"/>
                  </a:cubicBezTo>
                  <a:cubicBezTo>
                    <a:pt x="16" y="34"/>
                    <a:pt x="23" y="28"/>
                    <a:pt x="23" y="23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" name="Freeform 4823">
              <a:extLst>
                <a:ext uri="{FF2B5EF4-FFF2-40B4-BE49-F238E27FC236}">
                  <a16:creationId xmlns:a16="http://schemas.microsoft.com/office/drawing/2014/main" id="{2BDD242F-076E-977E-5C37-A5B82ADE0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548"/>
              <a:ext cx="50" cy="48"/>
            </a:xfrm>
            <a:custGeom>
              <a:avLst/>
              <a:gdLst>
                <a:gd name="T0" fmla="*/ 0 w 25"/>
                <a:gd name="T1" fmla="*/ 184 h 24"/>
                <a:gd name="T2" fmla="*/ 96 w 25"/>
                <a:gd name="T3" fmla="*/ 88 h 24"/>
                <a:gd name="T4" fmla="*/ 152 w 25"/>
                <a:gd name="T5" fmla="*/ 48 h 24"/>
                <a:gd name="T6" fmla="*/ 200 w 25"/>
                <a:gd name="T7" fmla="*/ 0 h 24"/>
                <a:gd name="T8" fmla="*/ 176 w 25"/>
                <a:gd name="T9" fmla="*/ 48 h 24"/>
                <a:gd name="T10" fmla="*/ 136 w 25"/>
                <a:gd name="T11" fmla="*/ 112 h 24"/>
                <a:gd name="T12" fmla="*/ 112 w 25"/>
                <a:gd name="T13" fmla="*/ 19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0" y="23"/>
                  </a:moveTo>
                  <a:cubicBezTo>
                    <a:pt x="4" y="18"/>
                    <a:pt x="7" y="15"/>
                    <a:pt x="12" y="11"/>
                  </a:cubicBezTo>
                  <a:cubicBezTo>
                    <a:pt x="15" y="10"/>
                    <a:pt x="17" y="7"/>
                    <a:pt x="19" y="6"/>
                  </a:cubicBezTo>
                  <a:cubicBezTo>
                    <a:pt x="21" y="4"/>
                    <a:pt x="23" y="3"/>
                    <a:pt x="25" y="0"/>
                  </a:cubicBezTo>
                  <a:cubicBezTo>
                    <a:pt x="25" y="2"/>
                    <a:pt x="23" y="4"/>
                    <a:pt x="22" y="6"/>
                  </a:cubicBezTo>
                  <a:cubicBezTo>
                    <a:pt x="20" y="8"/>
                    <a:pt x="19" y="11"/>
                    <a:pt x="17" y="14"/>
                  </a:cubicBezTo>
                  <a:cubicBezTo>
                    <a:pt x="16" y="16"/>
                    <a:pt x="14" y="24"/>
                    <a:pt x="14" y="24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" name="Freeform 4824">
              <a:extLst>
                <a:ext uri="{FF2B5EF4-FFF2-40B4-BE49-F238E27FC236}">
                  <a16:creationId xmlns:a16="http://schemas.microsoft.com/office/drawing/2014/main" id="{EF7BD991-F1A7-5F24-31D5-BC9C897C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3622"/>
              <a:ext cx="64" cy="32"/>
            </a:xfrm>
            <a:custGeom>
              <a:avLst/>
              <a:gdLst>
                <a:gd name="T0" fmla="*/ 0 w 32"/>
                <a:gd name="T1" fmla="*/ 128 h 16"/>
                <a:gd name="T2" fmla="*/ 216 w 32"/>
                <a:gd name="T3" fmla="*/ 8 h 16"/>
                <a:gd name="T4" fmla="*/ 248 w 32"/>
                <a:gd name="T5" fmla="*/ 16 h 16"/>
                <a:gd name="T6" fmla="*/ 224 w 32"/>
                <a:gd name="T7" fmla="*/ 64 h 16"/>
                <a:gd name="T8" fmla="*/ 104 w 32"/>
                <a:gd name="T9" fmla="*/ 12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0" y="16"/>
                  </a:moveTo>
                  <a:cubicBezTo>
                    <a:pt x="4" y="8"/>
                    <a:pt x="19" y="3"/>
                    <a:pt x="27" y="1"/>
                  </a:cubicBezTo>
                  <a:cubicBezTo>
                    <a:pt x="29" y="1"/>
                    <a:pt x="31" y="0"/>
                    <a:pt x="31" y="2"/>
                  </a:cubicBezTo>
                  <a:cubicBezTo>
                    <a:pt x="32" y="5"/>
                    <a:pt x="30" y="7"/>
                    <a:pt x="28" y="8"/>
                  </a:cubicBezTo>
                  <a:cubicBezTo>
                    <a:pt x="23" y="10"/>
                    <a:pt x="18" y="13"/>
                    <a:pt x="13" y="15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" name="Freeform 4825">
              <a:extLst>
                <a:ext uri="{FF2B5EF4-FFF2-40B4-BE49-F238E27FC236}">
                  <a16:creationId xmlns:a16="http://schemas.microsoft.com/office/drawing/2014/main" id="{C7188ECB-D5C9-10EF-80CE-AE38FE22C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181"/>
              <a:ext cx="22" cy="37"/>
            </a:xfrm>
            <a:custGeom>
              <a:avLst/>
              <a:gdLst>
                <a:gd name="T0" fmla="*/ 8 w 11"/>
                <a:gd name="T1" fmla="*/ 16 h 18"/>
                <a:gd name="T2" fmla="*/ 16 w 11"/>
                <a:gd name="T3" fmla="*/ 156 h 18"/>
                <a:gd name="T4" fmla="*/ 80 w 11"/>
                <a:gd name="T5" fmla="*/ 8 h 18"/>
                <a:gd name="T6" fmla="*/ 16 w 11"/>
                <a:gd name="T7" fmla="*/ 1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8">
                  <a:moveTo>
                    <a:pt x="1" y="2"/>
                  </a:moveTo>
                  <a:cubicBezTo>
                    <a:pt x="0" y="5"/>
                    <a:pt x="0" y="16"/>
                    <a:pt x="2" y="18"/>
                  </a:cubicBezTo>
                  <a:cubicBezTo>
                    <a:pt x="5" y="17"/>
                    <a:pt x="11" y="4"/>
                    <a:pt x="10" y="1"/>
                  </a:cubicBezTo>
                  <a:cubicBezTo>
                    <a:pt x="7" y="0"/>
                    <a:pt x="4" y="2"/>
                    <a:pt x="2" y="2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" name="Freeform 4826">
              <a:extLst>
                <a:ext uri="{FF2B5EF4-FFF2-40B4-BE49-F238E27FC236}">
                  <a16:creationId xmlns:a16="http://schemas.microsoft.com/office/drawing/2014/main" id="{E436B896-2E45-4AFF-AC14-E9250DCFC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212"/>
              <a:ext cx="36" cy="150"/>
            </a:xfrm>
            <a:custGeom>
              <a:avLst/>
              <a:gdLst>
                <a:gd name="T0" fmla="*/ 120 w 18"/>
                <a:gd name="T1" fmla="*/ 0 h 75"/>
                <a:gd name="T2" fmla="*/ 48 w 18"/>
                <a:gd name="T3" fmla="*/ 240 h 75"/>
                <a:gd name="T4" fmla="*/ 8 w 18"/>
                <a:gd name="T5" fmla="*/ 520 h 75"/>
                <a:gd name="T6" fmla="*/ 16 w 18"/>
                <a:gd name="T7" fmla="*/ 600 h 75"/>
                <a:gd name="T8" fmla="*/ 48 w 18"/>
                <a:gd name="T9" fmla="*/ 528 h 75"/>
                <a:gd name="T10" fmla="*/ 88 w 18"/>
                <a:gd name="T11" fmla="*/ 360 h 75"/>
                <a:gd name="T12" fmla="*/ 144 w 18"/>
                <a:gd name="T13" fmla="*/ 48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5">
                  <a:moveTo>
                    <a:pt x="15" y="0"/>
                  </a:moveTo>
                  <a:cubicBezTo>
                    <a:pt x="5" y="0"/>
                    <a:pt x="5" y="24"/>
                    <a:pt x="6" y="30"/>
                  </a:cubicBezTo>
                  <a:cubicBezTo>
                    <a:pt x="7" y="42"/>
                    <a:pt x="1" y="53"/>
                    <a:pt x="1" y="65"/>
                  </a:cubicBezTo>
                  <a:cubicBezTo>
                    <a:pt x="1" y="68"/>
                    <a:pt x="0" y="73"/>
                    <a:pt x="2" y="75"/>
                  </a:cubicBezTo>
                  <a:cubicBezTo>
                    <a:pt x="4" y="74"/>
                    <a:pt x="5" y="69"/>
                    <a:pt x="6" y="66"/>
                  </a:cubicBezTo>
                  <a:cubicBezTo>
                    <a:pt x="9" y="59"/>
                    <a:pt x="9" y="52"/>
                    <a:pt x="11" y="45"/>
                  </a:cubicBezTo>
                  <a:cubicBezTo>
                    <a:pt x="14" y="32"/>
                    <a:pt x="16" y="19"/>
                    <a:pt x="18" y="6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" name="Freeform 4827">
              <a:extLst>
                <a:ext uri="{FF2B5EF4-FFF2-40B4-BE49-F238E27FC236}">
                  <a16:creationId xmlns:a16="http://schemas.microsoft.com/office/drawing/2014/main" id="{2418B585-D28C-2C74-564C-71696A133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380"/>
              <a:ext cx="22" cy="70"/>
            </a:xfrm>
            <a:custGeom>
              <a:avLst/>
              <a:gdLst>
                <a:gd name="T0" fmla="*/ 88 w 11"/>
                <a:gd name="T1" fmla="*/ 8 h 35"/>
                <a:gd name="T2" fmla="*/ 16 w 11"/>
                <a:gd name="T3" fmla="*/ 112 h 35"/>
                <a:gd name="T4" fmla="*/ 40 w 11"/>
                <a:gd name="T5" fmla="*/ 28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5">
                  <a:moveTo>
                    <a:pt x="11" y="1"/>
                  </a:moveTo>
                  <a:cubicBezTo>
                    <a:pt x="7" y="0"/>
                    <a:pt x="3" y="10"/>
                    <a:pt x="2" y="14"/>
                  </a:cubicBezTo>
                  <a:cubicBezTo>
                    <a:pt x="1" y="19"/>
                    <a:pt x="0" y="32"/>
                    <a:pt x="5" y="35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" name="Freeform 4828">
              <a:extLst>
                <a:ext uri="{FF2B5EF4-FFF2-40B4-BE49-F238E27FC236}">
                  <a16:creationId xmlns:a16="http://schemas.microsoft.com/office/drawing/2014/main" id="{7F6B0E19-10BC-F844-4C10-3DF31E6E1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658"/>
              <a:ext cx="209" cy="56"/>
            </a:xfrm>
            <a:custGeom>
              <a:avLst/>
              <a:gdLst>
                <a:gd name="T0" fmla="*/ 0 w 104"/>
                <a:gd name="T1" fmla="*/ 0 h 28"/>
                <a:gd name="T2" fmla="*/ 72 w 104"/>
                <a:gd name="T3" fmla="*/ 0 h 28"/>
                <a:gd name="T4" fmla="*/ 129 w 104"/>
                <a:gd name="T5" fmla="*/ 8 h 28"/>
                <a:gd name="T6" fmla="*/ 251 w 104"/>
                <a:gd name="T7" fmla="*/ 48 h 28"/>
                <a:gd name="T8" fmla="*/ 388 w 104"/>
                <a:gd name="T9" fmla="*/ 48 h 28"/>
                <a:gd name="T10" fmla="*/ 520 w 104"/>
                <a:gd name="T11" fmla="*/ 64 h 28"/>
                <a:gd name="T12" fmla="*/ 683 w 104"/>
                <a:gd name="T13" fmla="*/ 56 h 28"/>
                <a:gd name="T14" fmla="*/ 844 w 104"/>
                <a:gd name="T15" fmla="*/ 136 h 28"/>
                <a:gd name="T16" fmla="*/ 780 w 104"/>
                <a:gd name="T17" fmla="*/ 136 h 28"/>
                <a:gd name="T18" fmla="*/ 609 w 104"/>
                <a:gd name="T19" fmla="*/ 160 h 28"/>
                <a:gd name="T20" fmla="*/ 129 w 104"/>
                <a:gd name="T21" fmla="*/ 20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8">
                  <a:moveTo>
                    <a:pt x="0" y="0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11" y="0"/>
                    <a:pt x="14" y="1"/>
                    <a:pt x="16" y="1"/>
                  </a:cubicBezTo>
                  <a:cubicBezTo>
                    <a:pt x="21" y="3"/>
                    <a:pt x="26" y="6"/>
                    <a:pt x="31" y="6"/>
                  </a:cubicBezTo>
                  <a:cubicBezTo>
                    <a:pt x="37" y="7"/>
                    <a:pt x="43" y="5"/>
                    <a:pt x="48" y="6"/>
                  </a:cubicBezTo>
                  <a:cubicBezTo>
                    <a:pt x="54" y="6"/>
                    <a:pt x="59" y="8"/>
                    <a:pt x="64" y="8"/>
                  </a:cubicBezTo>
                  <a:cubicBezTo>
                    <a:pt x="71" y="8"/>
                    <a:pt x="77" y="6"/>
                    <a:pt x="84" y="7"/>
                  </a:cubicBezTo>
                  <a:cubicBezTo>
                    <a:pt x="92" y="7"/>
                    <a:pt x="100" y="8"/>
                    <a:pt x="104" y="17"/>
                  </a:cubicBezTo>
                  <a:cubicBezTo>
                    <a:pt x="101" y="18"/>
                    <a:pt x="98" y="17"/>
                    <a:pt x="96" y="17"/>
                  </a:cubicBezTo>
                  <a:cubicBezTo>
                    <a:pt x="89" y="17"/>
                    <a:pt x="82" y="19"/>
                    <a:pt x="75" y="20"/>
                  </a:cubicBezTo>
                  <a:cubicBezTo>
                    <a:pt x="55" y="24"/>
                    <a:pt x="36" y="28"/>
                    <a:pt x="16" y="25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" name="Freeform 4829">
              <a:extLst>
                <a:ext uri="{FF2B5EF4-FFF2-40B4-BE49-F238E27FC236}">
                  <a16:creationId xmlns:a16="http://schemas.microsoft.com/office/drawing/2014/main" id="{290FB04D-8EF0-C1C4-4A89-A5463394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3370"/>
              <a:ext cx="224" cy="276"/>
            </a:xfrm>
            <a:custGeom>
              <a:avLst/>
              <a:gdLst>
                <a:gd name="T0" fmla="*/ 248 w 112"/>
                <a:gd name="T1" fmla="*/ 448 h 138"/>
                <a:gd name="T2" fmla="*/ 344 w 112"/>
                <a:gd name="T3" fmla="*/ 552 h 138"/>
                <a:gd name="T4" fmla="*/ 408 w 112"/>
                <a:gd name="T5" fmla="*/ 680 h 138"/>
                <a:gd name="T6" fmla="*/ 504 w 112"/>
                <a:gd name="T7" fmla="*/ 760 h 138"/>
                <a:gd name="T8" fmla="*/ 560 w 112"/>
                <a:gd name="T9" fmla="*/ 872 h 138"/>
                <a:gd name="T10" fmla="*/ 616 w 112"/>
                <a:gd name="T11" fmla="*/ 904 h 138"/>
                <a:gd name="T12" fmla="*/ 680 w 112"/>
                <a:gd name="T13" fmla="*/ 920 h 138"/>
                <a:gd name="T14" fmla="*/ 792 w 112"/>
                <a:gd name="T15" fmla="*/ 968 h 138"/>
                <a:gd name="T16" fmla="*/ 856 w 112"/>
                <a:gd name="T17" fmla="*/ 1064 h 138"/>
                <a:gd name="T18" fmla="*/ 664 w 112"/>
                <a:gd name="T19" fmla="*/ 1048 h 138"/>
                <a:gd name="T20" fmla="*/ 376 w 112"/>
                <a:gd name="T21" fmla="*/ 856 h 138"/>
                <a:gd name="T22" fmla="*/ 208 w 112"/>
                <a:gd name="T23" fmla="*/ 600 h 138"/>
                <a:gd name="T24" fmla="*/ 184 w 112"/>
                <a:gd name="T25" fmla="*/ 408 h 138"/>
                <a:gd name="T26" fmla="*/ 128 w 112"/>
                <a:gd name="T27" fmla="*/ 272 h 138"/>
                <a:gd name="T28" fmla="*/ 24 w 112"/>
                <a:gd name="T29" fmla="*/ 96 h 138"/>
                <a:gd name="T30" fmla="*/ 0 w 112"/>
                <a:gd name="T31" fmla="*/ 32 h 138"/>
                <a:gd name="T32" fmla="*/ 40 w 112"/>
                <a:gd name="T33" fmla="*/ 24 h 138"/>
                <a:gd name="T34" fmla="*/ 104 w 112"/>
                <a:gd name="T35" fmla="*/ 144 h 138"/>
                <a:gd name="T36" fmla="*/ 168 w 112"/>
                <a:gd name="T37" fmla="*/ 272 h 138"/>
                <a:gd name="T38" fmla="*/ 248 w 112"/>
                <a:gd name="T39" fmla="*/ 432 h 1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2" h="138">
                  <a:moveTo>
                    <a:pt x="31" y="56"/>
                  </a:moveTo>
                  <a:cubicBezTo>
                    <a:pt x="35" y="57"/>
                    <a:pt x="41" y="66"/>
                    <a:pt x="43" y="69"/>
                  </a:cubicBezTo>
                  <a:cubicBezTo>
                    <a:pt x="47" y="74"/>
                    <a:pt x="50" y="79"/>
                    <a:pt x="51" y="85"/>
                  </a:cubicBezTo>
                  <a:cubicBezTo>
                    <a:pt x="55" y="85"/>
                    <a:pt x="60" y="91"/>
                    <a:pt x="63" y="95"/>
                  </a:cubicBezTo>
                  <a:cubicBezTo>
                    <a:pt x="66" y="99"/>
                    <a:pt x="68" y="105"/>
                    <a:pt x="70" y="109"/>
                  </a:cubicBezTo>
                  <a:cubicBezTo>
                    <a:pt x="72" y="113"/>
                    <a:pt x="74" y="112"/>
                    <a:pt x="77" y="113"/>
                  </a:cubicBezTo>
                  <a:cubicBezTo>
                    <a:pt x="80" y="113"/>
                    <a:pt x="83" y="114"/>
                    <a:pt x="85" y="115"/>
                  </a:cubicBezTo>
                  <a:cubicBezTo>
                    <a:pt x="90" y="116"/>
                    <a:pt x="95" y="119"/>
                    <a:pt x="99" y="121"/>
                  </a:cubicBezTo>
                  <a:cubicBezTo>
                    <a:pt x="103" y="123"/>
                    <a:pt x="112" y="128"/>
                    <a:pt x="107" y="133"/>
                  </a:cubicBezTo>
                  <a:cubicBezTo>
                    <a:pt x="101" y="138"/>
                    <a:pt x="88" y="133"/>
                    <a:pt x="83" y="131"/>
                  </a:cubicBezTo>
                  <a:cubicBezTo>
                    <a:pt x="68" y="126"/>
                    <a:pt x="58" y="117"/>
                    <a:pt x="47" y="107"/>
                  </a:cubicBezTo>
                  <a:cubicBezTo>
                    <a:pt x="37" y="98"/>
                    <a:pt x="30" y="88"/>
                    <a:pt x="26" y="75"/>
                  </a:cubicBezTo>
                  <a:cubicBezTo>
                    <a:pt x="24" y="67"/>
                    <a:pt x="25" y="59"/>
                    <a:pt x="23" y="51"/>
                  </a:cubicBezTo>
                  <a:cubicBezTo>
                    <a:pt x="22" y="45"/>
                    <a:pt x="19" y="39"/>
                    <a:pt x="16" y="34"/>
                  </a:cubicBezTo>
                  <a:cubicBezTo>
                    <a:pt x="12" y="27"/>
                    <a:pt x="7" y="20"/>
                    <a:pt x="3" y="12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1" y="1"/>
                    <a:pt x="3" y="0"/>
                    <a:pt x="5" y="3"/>
                  </a:cubicBezTo>
                  <a:cubicBezTo>
                    <a:pt x="9" y="6"/>
                    <a:pt x="11" y="13"/>
                    <a:pt x="13" y="18"/>
                  </a:cubicBezTo>
                  <a:cubicBezTo>
                    <a:pt x="15" y="24"/>
                    <a:pt x="18" y="29"/>
                    <a:pt x="21" y="34"/>
                  </a:cubicBezTo>
                  <a:cubicBezTo>
                    <a:pt x="25" y="41"/>
                    <a:pt x="28" y="48"/>
                    <a:pt x="31" y="54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" name="Freeform 4830">
              <a:extLst>
                <a:ext uri="{FF2B5EF4-FFF2-40B4-BE49-F238E27FC236}">
                  <a16:creationId xmlns:a16="http://schemas.microsoft.com/office/drawing/2014/main" id="{1B53A3D5-EE74-7825-3FE5-92E67A45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181"/>
              <a:ext cx="72" cy="201"/>
            </a:xfrm>
            <a:custGeom>
              <a:avLst/>
              <a:gdLst>
                <a:gd name="T0" fmla="*/ 128 w 36"/>
                <a:gd name="T1" fmla="*/ 0 h 100"/>
                <a:gd name="T2" fmla="*/ 136 w 36"/>
                <a:gd name="T3" fmla="*/ 72 h 100"/>
                <a:gd name="T4" fmla="*/ 144 w 36"/>
                <a:gd name="T5" fmla="*/ 145 h 100"/>
                <a:gd name="T6" fmla="*/ 160 w 36"/>
                <a:gd name="T7" fmla="*/ 283 h 100"/>
                <a:gd name="T8" fmla="*/ 224 w 36"/>
                <a:gd name="T9" fmla="*/ 561 h 100"/>
                <a:gd name="T10" fmla="*/ 240 w 36"/>
                <a:gd name="T11" fmla="*/ 691 h 100"/>
                <a:gd name="T12" fmla="*/ 240 w 36"/>
                <a:gd name="T13" fmla="*/ 796 h 100"/>
                <a:gd name="T14" fmla="*/ 184 w 36"/>
                <a:gd name="T15" fmla="*/ 748 h 100"/>
                <a:gd name="T16" fmla="*/ 88 w 36"/>
                <a:gd name="T17" fmla="*/ 553 h 100"/>
                <a:gd name="T18" fmla="*/ 8 w 36"/>
                <a:gd name="T19" fmla="*/ 193 h 100"/>
                <a:gd name="T20" fmla="*/ 72 w 36"/>
                <a:gd name="T21" fmla="*/ 8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100">
                  <a:moveTo>
                    <a:pt x="16" y="0"/>
                  </a:moveTo>
                  <a:cubicBezTo>
                    <a:pt x="17" y="1"/>
                    <a:pt x="16" y="6"/>
                    <a:pt x="17" y="9"/>
                  </a:cubicBezTo>
                  <a:cubicBezTo>
                    <a:pt x="17" y="12"/>
                    <a:pt x="17" y="15"/>
                    <a:pt x="18" y="18"/>
                  </a:cubicBezTo>
                  <a:cubicBezTo>
                    <a:pt x="18" y="23"/>
                    <a:pt x="19" y="29"/>
                    <a:pt x="20" y="35"/>
                  </a:cubicBezTo>
                  <a:cubicBezTo>
                    <a:pt x="22" y="46"/>
                    <a:pt x="24" y="58"/>
                    <a:pt x="28" y="69"/>
                  </a:cubicBezTo>
                  <a:cubicBezTo>
                    <a:pt x="29" y="74"/>
                    <a:pt x="29" y="80"/>
                    <a:pt x="30" y="85"/>
                  </a:cubicBezTo>
                  <a:cubicBezTo>
                    <a:pt x="31" y="88"/>
                    <a:pt x="36" y="100"/>
                    <a:pt x="30" y="98"/>
                  </a:cubicBezTo>
                  <a:cubicBezTo>
                    <a:pt x="27" y="97"/>
                    <a:pt x="25" y="94"/>
                    <a:pt x="23" y="92"/>
                  </a:cubicBezTo>
                  <a:cubicBezTo>
                    <a:pt x="18" y="85"/>
                    <a:pt x="15" y="77"/>
                    <a:pt x="11" y="68"/>
                  </a:cubicBezTo>
                  <a:cubicBezTo>
                    <a:pt x="6" y="54"/>
                    <a:pt x="0" y="40"/>
                    <a:pt x="1" y="24"/>
                  </a:cubicBezTo>
                  <a:cubicBezTo>
                    <a:pt x="2" y="21"/>
                    <a:pt x="5" y="0"/>
                    <a:pt x="9" y="1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" name="Freeform 4831">
              <a:extLst>
                <a:ext uri="{FF2B5EF4-FFF2-40B4-BE49-F238E27FC236}">
                  <a16:creationId xmlns:a16="http://schemas.microsoft.com/office/drawing/2014/main" id="{127D48E9-0F9C-2F51-2D5A-AD235D923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2897"/>
              <a:ext cx="80" cy="202"/>
            </a:xfrm>
            <a:custGeom>
              <a:avLst/>
              <a:gdLst>
                <a:gd name="T0" fmla="*/ 40 w 40"/>
                <a:gd name="T1" fmla="*/ 0 h 101"/>
                <a:gd name="T2" fmla="*/ 48 w 40"/>
                <a:gd name="T3" fmla="*/ 0 h 101"/>
                <a:gd name="T4" fmla="*/ 72 w 40"/>
                <a:gd name="T5" fmla="*/ 72 h 101"/>
                <a:gd name="T6" fmla="*/ 96 w 40"/>
                <a:gd name="T7" fmla="*/ 144 h 101"/>
                <a:gd name="T8" fmla="*/ 160 w 40"/>
                <a:gd name="T9" fmla="*/ 264 h 101"/>
                <a:gd name="T10" fmla="*/ 208 w 40"/>
                <a:gd name="T11" fmla="*/ 384 h 101"/>
                <a:gd name="T12" fmla="*/ 240 w 40"/>
                <a:gd name="T13" fmla="*/ 504 h 101"/>
                <a:gd name="T14" fmla="*/ 248 w 40"/>
                <a:gd name="T15" fmla="*/ 592 h 101"/>
                <a:gd name="T16" fmla="*/ 288 w 40"/>
                <a:gd name="T17" fmla="*/ 656 h 101"/>
                <a:gd name="T18" fmla="*/ 320 w 40"/>
                <a:gd name="T19" fmla="*/ 808 h 101"/>
                <a:gd name="T20" fmla="*/ 40 w 40"/>
                <a:gd name="T21" fmla="*/ 368 h 101"/>
                <a:gd name="T22" fmla="*/ 8 w 40"/>
                <a:gd name="T23" fmla="*/ 160 h 101"/>
                <a:gd name="T24" fmla="*/ 8 w 40"/>
                <a:gd name="T25" fmla="*/ 64 h 101"/>
                <a:gd name="T26" fmla="*/ 16 w 40"/>
                <a:gd name="T27" fmla="*/ 0 h 101"/>
                <a:gd name="T28" fmla="*/ 8 w 40"/>
                <a:gd name="T29" fmla="*/ 0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01">
                  <a:moveTo>
                    <a:pt x="5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6" y="3"/>
                    <a:pt x="8" y="6"/>
                    <a:pt x="9" y="9"/>
                  </a:cubicBezTo>
                  <a:cubicBezTo>
                    <a:pt x="10" y="12"/>
                    <a:pt x="11" y="15"/>
                    <a:pt x="12" y="18"/>
                  </a:cubicBezTo>
                  <a:cubicBezTo>
                    <a:pt x="13" y="23"/>
                    <a:pt x="18" y="28"/>
                    <a:pt x="20" y="33"/>
                  </a:cubicBezTo>
                  <a:cubicBezTo>
                    <a:pt x="23" y="38"/>
                    <a:pt x="25" y="43"/>
                    <a:pt x="26" y="48"/>
                  </a:cubicBezTo>
                  <a:cubicBezTo>
                    <a:pt x="27" y="53"/>
                    <a:pt x="29" y="58"/>
                    <a:pt x="30" y="63"/>
                  </a:cubicBezTo>
                  <a:cubicBezTo>
                    <a:pt x="31" y="67"/>
                    <a:pt x="31" y="70"/>
                    <a:pt x="31" y="74"/>
                  </a:cubicBezTo>
                  <a:cubicBezTo>
                    <a:pt x="32" y="77"/>
                    <a:pt x="35" y="78"/>
                    <a:pt x="36" y="82"/>
                  </a:cubicBezTo>
                  <a:cubicBezTo>
                    <a:pt x="40" y="88"/>
                    <a:pt x="40" y="94"/>
                    <a:pt x="40" y="101"/>
                  </a:cubicBezTo>
                  <a:cubicBezTo>
                    <a:pt x="26" y="85"/>
                    <a:pt x="10" y="68"/>
                    <a:pt x="5" y="46"/>
                  </a:cubicBezTo>
                  <a:cubicBezTo>
                    <a:pt x="3" y="37"/>
                    <a:pt x="1" y="29"/>
                    <a:pt x="1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1" y="6"/>
                    <a:pt x="3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" name="Freeform 4832">
              <a:extLst>
                <a:ext uri="{FF2B5EF4-FFF2-40B4-BE49-F238E27FC236}">
                  <a16:creationId xmlns:a16="http://schemas.microsoft.com/office/drawing/2014/main" id="{0E98C485-C3B4-D51D-E092-E818B0584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537"/>
              <a:ext cx="108" cy="338"/>
            </a:xfrm>
            <a:custGeom>
              <a:avLst/>
              <a:gdLst>
                <a:gd name="T0" fmla="*/ 48 w 54"/>
                <a:gd name="T1" fmla="*/ 8 h 169"/>
                <a:gd name="T2" fmla="*/ 96 w 54"/>
                <a:gd name="T3" fmla="*/ 144 h 169"/>
                <a:gd name="T4" fmla="*/ 120 w 54"/>
                <a:gd name="T5" fmla="*/ 272 h 169"/>
                <a:gd name="T6" fmla="*/ 208 w 54"/>
                <a:gd name="T7" fmla="*/ 528 h 169"/>
                <a:gd name="T8" fmla="*/ 272 w 54"/>
                <a:gd name="T9" fmla="*/ 776 h 169"/>
                <a:gd name="T10" fmla="*/ 344 w 54"/>
                <a:gd name="T11" fmla="*/ 1032 h 169"/>
                <a:gd name="T12" fmla="*/ 416 w 54"/>
                <a:gd name="T13" fmla="*/ 1144 h 169"/>
                <a:gd name="T14" fmla="*/ 424 w 54"/>
                <a:gd name="T15" fmla="*/ 1288 h 169"/>
                <a:gd name="T16" fmla="*/ 400 w 54"/>
                <a:gd name="T17" fmla="*/ 1344 h 169"/>
                <a:gd name="T18" fmla="*/ 360 w 54"/>
                <a:gd name="T19" fmla="*/ 1288 h 169"/>
                <a:gd name="T20" fmla="*/ 288 w 54"/>
                <a:gd name="T21" fmla="*/ 1144 h 169"/>
                <a:gd name="T22" fmla="*/ 88 w 54"/>
                <a:gd name="T23" fmla="*/ 608 h 169"/>
                <a:gd name="T24" fmla="*/ 32 w 54"/>
                <a:gd name="T25" fmla="*/ 208 h 169"/>
                <a:gd name="T26" fmla="*/ 8 w 54"/>
                <a:gd name="T27" fmla="*/ 88 h 169"/>
                <a:gd name="T28" fmla="*/ 8 w 54"/>
                <a:gd name="T29" fmla="*/ 0 h 16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" h="169">
                  <a:moveTo>
                    <a:pt x="6" y="1"/>
                  </a:moveTo>
                  <a:cubicBezTo>
                    <a:pt x="8" y="7"/>
                    <a:pt x="10" y="12"/>
                    <a:pt x="12" y="18"/>
                  </a:cubicBezTo>
                  <a:cubicBezTo>
                    <a:pt x="13" y="23"/>
                    <a:pt x="13" y="29"/>
                    <a:pt x="15" y="34"/>
                  </a:cubicBezTo>
                  <a:cubicBezTo>
                    <a:pt x="17" y="45"/>
                    <a:pt x="23" y="55"/>
                    <a:pt x="26" y="66"/>
                  </a:cubicBezTo>
                  <a:cubicBezTo>
                    <a:pt x="29" y="76"/>
                    <a:pt x="30" y="87"/>
                    <a:pt x="34" y="97"/>
                  </a:cubicBezTo>
                  <a:cubicBezTo>
                    <a:pt x="39" y="107"/>
                    <a:pt x="40" y="119"/>
                    <a:pt x="43" y="129"/>
                  </a:cubicBezTo>
                  <a:cubicBezTo>
                    <a:pt x="47" y="129"/>
                    <a:pt x="51" y="140"/>
                    <a:pt x="52" y="143"/>
                  </a:cubicBezTo>
                  <a:cubicBezTo>
                    <a:pt x="54" y="149"/>
                    <a:pt x="53" y="155"/>
                    <a:pt x="53" y="161"/>
                  </a:cubicBezTo>
                  <a:cubicBezTo>
                    <a:pt x="53" y="164"/>
                    <a:pt x="54" y="169"/>
                    <a:pt x="50" y="168"/>
                  </a:cubicBezTo>
                  <a:cubicBezTo>
                    <a:pt x="48" y="167"/>
                    <a:pt x="46" y="163"/>
                    <a:pt x="45" y="161"/>
                  </a:cubicBezTo>
                  <a:cubicBezTo>
                    <a:pt x="42" y="155"/>
                    <a:pt x="39" y="149"/>
                    <a:pt x="36" y="143"/>
                  </a:cubicBezTo>
                  <a:cubicBezTo>
                    <a:pt x="26" y="121"/>
                    <a:pt x="14" y="100"/>
                    <a:pt x="11" y="76"/>
                  </a:cubicBezTo>
                  <a:cubicBezTo>
                    <a:pt x="8" y="60"/>
                    <a:pt x="8" y="42"/>
                    <a:pt x="4" y="26"/>
                  </a:cubicBezTo>
                  <a:cubicBezTo>
                    <a:pt x="3" y="21"/>
                    <a:pt x="2" y="16"/>
                    <a:pt x="1" y="11"/>
                  </a:cubicBezTo>
                  <a:cubicBezTo>
                    <a:pt x="0" y="8"/>
                    <a:pt x="2" y="2"/>
                    <a:pt x="1" y="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" name="Freeform 4833">
              <a:extLst>
                <a:ext uri="{FF2B5EF4-FFF2-40B4-BE49-F238E27FC236}">
                  <a16:creationId xmlns:a16="http://schemas.microsoft.com/office/drawing/2014/main" id="{114E2F6A-02E6-C78E-8F14-74FCEC71F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343"/>
              <a:ext cx="56" cy="162"/>
            </a:xfrm>
            <a:custGeom>
              <a:avLst/>
              <a:gdLst>
                <a:gd name="T0" fmla="*/ 64 w 28"/>
                <a:gd name="T1" fmla="*/ 0 h 81"/>
                <a:gd name="T2" fmla="*/ 120 w 28"/>
                <a:gd name="T3" fmla="*/ 152 h 81"/>
                <a:gd name="T4" fmla="*/ 152 w 28"/>
                <a:gd name="T5" fmla="*/ 296 h 81"/>
                <a:gd name="T6" fmla="*/ 216 w 28"/>
                <a:gd name="T7" fmla="*/ 544 h 81"/>
                <a:gd name="T8" fmla="*/ 216 w 28"/>
                <a:gd name="T9" fmla="*/ 640 h 81"/>
                <a:gd name="T10" fmla="*/ 120 w 28"/>
                <a:gd name="T11" fmla="*/ 512 h 81"/>
                <a:gd name="T12" fmla="*/ 32 w 28"/>
                <a:gd name="T13" fmla="*/ 288 h 81"/>
                <a:gd name="T14" fmla="*/ 0 w 28"/>
                <a:gd name="T15" fmla="*/ 72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81">
                  <a:moveTo>
                    <a:pt x="8" y="0"/>
                  </a:moveTo>
                  <a:cubicBezTo>
                    <a:pt x="10" y="7"/>
                    <a:pt x="13" y="13"/>
                    <a:pt x="15" y="19"/>
                  </a:cubicBezTo>
                  <a:cubicBezTo>
                    <a:pt x="17" y="25"/>
                    <a:pt x="17" y="32"/>
                    <a:pt x="19" y="37"/>
                  </a:cubicBezTo>
                  <a:cubicBezTo>
                    <a:pt x="22" y="47"/>
                    <a:pt x="26" y="57"/>
                    <a:pt x="27" y="68"/>
                  </a:cubicBezTo>
                  <a:cubicBezTo>
                    <a:pt x="28" y="72"/>
                    <a:pt x="27" y="76"/>
                    <a:pt x="27" y="80"/>
                  </a:cubicBezTo>
                  <a:cubicBezTo>
                    <a:pt x="22" y="81"/>
                    <a:pt x="16" y="67"/>
                    <a:pt x="15" y="64"/>
                  </a:cubicBezTo>
                  <a:cubicBezTo>
                    <a:pt x="10" y="55"/>
                    <a:pt x="6" y="46"/>
                    <a:pt x="4" y="36"/>
                  </a:cubicBezTo>
                  <a:cubicBezTo>
                    <a:pt x="1" y="28"/>
                    <a:pt x="2" y="18"/>
                    <a:pt x="0" y="9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" name="Freeform 4834">
              <a:extLst>
                <a:ext uri="{FF2B5EF4-FFF2-40B4-BE49-F238E27FC236}">
                  <a16:creationId xmlns:a16="http://schemas.microsoft.com/office/drawing/2014/main" id="{D7F89018-1F47-DE47-AD9A-A780CB9CE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315"/>
              <a:ext cx="103" cy="148"/>
            </a:xfrm>
            <a:custGeom>
              <a:avLst/>
              <a:gdLst>
                <a:gd name="T0" fmla="*/ 0 w 51"/>
                <a:gd name="T1" fmla="*/ 0 h 74"/>
                <a:gd name="T2" fmla="*/ 57 w 51"/>
                <a:gd name="T3" fmla="*/ 144 h 74"/>
                <a:gd name="T4" fmla="*/ 123 w 51"/>
                <a:gd name="T5" fmla="*/ 256 h 74"/>
                <a:gd name="T6" fmla="*/ 188 w 51"/>
                <a:gd name="T7" fmla="*/ 392 h 74"/>
                <a:gd name="T8" fmla="*/ 323 w 51"/>
                <a:gd name="T9" fmla="*/ 560 h 74"/>
                <a:gd name="T10" fmla="*/ 364 w 51"/>
                <a:gd name="T11" fmla="*/ 352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74">
                  <a:moveTo>
                    <a:pt x="0" y="0"/>
                  </a:moveTo>
                  <a:cubicBezTo>
                    <a:pt x="0" y="6"/>
                    <a:pt x="4" y="14"/>
                    <a:pt x="7" y="18"/>
                  </a:cubicBezTo>
                  <a:cubicBezTo>
                    <a:pt x="10" y="23"/>
                    <a:pt x="13" y="27"/>
                    <a:pt x="15" y="32"/>
                  </a:cubicBezTo>
                  <a:cubicBezTo>
                    <a:pt x="17" y="38"/>
                    <a:pt x="20" y="43"/>
                    <a:pt x="23" y="49"/>
                  </a:cubicBezTo>
                  <a:cubicBezTo>
                    <a:pt x="26" y="55"/>
                    <a:pt x="32" y="67"/>
                    <a:pt x="39" y="70"/>
                  </a:cubicBezTo>
                  <a:cubicBezTo>
                    <a:pt x="51" y="74"/>
                    <a:pt x="45" y="48"/>
                    <a:pt x="44" y="44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" name="Freeform 4835">
              <a:extLst>
                <a:ext uri="{FF2B5EF4-FFF2-40B4-BE49-F238E27FC236}">
                  <a16:creationId xmlns:a16="http://schemas.microsoft.com/office/drawing/2014/main" id="{ADEA24A7-A1FC-4636-7A49-ECF49CB05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591"/>
              <a:ext cx="106" cy="180"/>
            </a:xfrm>
            <a:custGeom>
              <a:avLst/>
              <a:gdLst>
                <a:gd name="T0" fmla="*/ 0 w 53"/>
                <a:gd name="T1" fmla="*/ 0 h 90"/>
                <a:gd name="T2" fmla="*/ 104 w 53"/>
                <a:gd name="T3" fmla="*/ 240 h 90"/>
                <a:gd name="T4" fmla="*/ 168 w 53"/>
                <a:gd name="T5" fmla="*/ 344 h 90"/>
                <a:gd name="T6" fmla="*/ 232 w 53"/>
                <a:gd name="T7" fmla="*/ 480 h 90"/>
                <a:gd name="T8" fmla="*/ 280 w 53"/>
                <a:gd name="T9" fmla="*/ 544 h 90"/>
                <a:gd name="T10" fmla="*/ 296 w 53"/>
                <a:gd name="T11" fmla="*/ 592 h 90"/>
                <a:gd name="T12" fmla="*/ 328 w 53"/>
                <a:gd name="T13" fmla="*/ 632 h 90"/>
                <a:gd name="T14" fmla="*/ 408 w 53"/>
                <a:gd name="T15" fmla="*/ 680 h 90"/>
                <a:gd name="T16" fmla="*/ 416 w 53"/>
                <a:gd name="T17" fmla="*/ 608 h 90"/>
                <a:gd name="T18" fmla="*/ 376 w 53"/>
                <a:gd name="T19" fmla="*/ 456 h 90"/>
                <a:gd name="T20" fmla="*/ 240 w 53"/>
                <a:gd name="T21" fmla="*/ 168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90">
                  <a:moveTo>
                    <a:pt x="0" y="0"/>
                  </a:moveTo>
                  <a:cubicBezTo>
                    <a:pt x="0" y="11"/>
                    <a:pt x="8" y="21"/>
                    <a:pt x="13" y="30"/>
                  </a:cubicBezTo>
                  <a:cubicBezTo>
                    <a:pt x="15" y="35"/>
                    <a:pt x="18" y="39"/>
                    <a:pt x="21" y="43"/>
                  </a:cubicBezTo>
                  <a:cubicBezTo>
                    <a:pt x="24" y="49"/>
                    <a:pt x="26" y="54"/>
                    <a:pt x="29" y="60"/>
                  </a:cubicBezTo>
                  <a:cubicBezTo>
                    <a:pt x="30" y="63"/>
                    <a:pt x="33" y="65"/>
                    <a:pt x="35" y="68"/>
                  </a:cubicBezTo>
                  <a:cubicBezTo>
                    <a:pt x="36" y="70"/>
                    <a:pt x="36" y="72"/>
                    <a:pt x="37" y="74"/>
                  </a:cubicBezTo>
                  <a:cubicBezTo>
                    <a:pt x="38" y="76"/>
                    <a:pt x="40" y="78"/>
                    <a:pt x="41" y="79"/>
                  </a:cubicBezTo>
                  <a:cubicBezTo>
                    <a:pt x="43" y="82"/>
                    <a:pt x="49" y="90"/>
                    <a:pt x="51" y="85"/>
                  </a:cubicBezTo>
                  <a:cubicBezTo>
                    <a:pt x="53" y="83"/>
                    <a:pt x="52" y="78"/>
                    <a:pt x="52" y="76"/>
                  </a:cubicBezTo>
                  <a:cubicBezTo>
                    <a:pt x="51" y="70"/>
                    <a:pt x="49" y="63"/>
                    <a:pt x="47" y="57"/>
                  </a:cubicBezTo>
                  <a:cubicBezTo>
                    <a:pt x="43" y="44"/>
                    <a:pt x="34" y="33"/>
                    <a:pt x="30" y="21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" name="Freeform 4836">
              <a:extLst>
                <a:ext uri="{FF2B5EF4-FFF2-40B4-BE49-F238E27FC236}">
                  <a16:creationId xmlns:a16="http://schemas.microsoft.com/office/drawing/2014/main" id="{D2985460-454B-A11A-0C39-C30A0F81B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761"/>
              <a:ext cx="88" cy="156"/>
            </a:xfrm>
            <a:custGeom>
              <a:avLst/>
              <a:gdLst>
                <a:gd name="T0" fmla="*/ 0 w 44"/>
                <a:gd name="T1" fmla="*/ 8 h 78"/>
                <a:gd name="T2" fmla="*/ 0 w 44"/>
                <a:gd name="T3" fmla="*/ 0 h 78"/>
                <a:gd name="T4" fmla="*/ 48 w 44"/>
                <a:gd name="T5" fmla="*/ 136 h 78"/>
                <a:gd name="T6" fmla="*/ 112 w 44"/>
                <a:gd name="T7" fmla="*/ 256 h 78"/>
                <a:gd name="T8" fmla="*/ 272 w 44"/>
                <a:gd name="T9" fmla="*/ 520 h 78"/>
                <a:gd name="T10" fmla="*/ 352 w 44"/>
                <a:gd name="T11" fmla="*/ 544 h 78"/>
                <a:gd name="T12" fmla="*/ 280 w 44"/>
                <a:gd name="T13" fmla="*/ 288 h 78"/>
                <a:gd name="T14" fmla="*/ 152 w 44"/>
                <a:gd name="T15" fmla="*/ 64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78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6"/>
                    <a:pt x="3" y="12"/>
                    <a:pt x="6" y="17"/>
                  </a:cubicBezTo>
                  <a:cubicBezTo>
                    <a:pt x="10" y="21"/>
                    <a:pt x="11" y="27"/>
                    <a:pt x="14" y="32"/>
                  </a:cubicBezTo>
                  <a:cubicBezTo>
                    <a:pt x="19" y="44"/>
                    <a:pt x="27" y="54"/>
                    <a:pt x="34" y="65"/>
                  </a:cubicBezTo>
                  <a:cubicBezTo>
                    <a:pt x="36" y="69"/>
                    <a:pt x="43" y="78"/>
                    <a:pt x="44" y="68"/>
                  </a:cubicBezTo>
                  <a:cubicBezTo>
                    <a:pt x="44" y="58"/>
                    <a:pt x="39" y="46"/>
                    <a:pt x="35" y="36"/>
                  </a:cubicBezTo>
                  <a:cubicBezTo>
                    <a:pt x="30" y="26"/>
                    <a:pt x="24" y="17"/>
                    <a:pt x="19" y="8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" name="Freeform 4837">
              <a:extLst>
                <a:ext uri="{FF2B5EF4-FFF2-40B4-BE49-F238E27FC236}">
                  <a16:creationId xmlns:a16="http://schemas.microsoft.com/office/drawing/2014/main" id="{729CCE56-8A5A-78FB-E626-B81908494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921"/>
              <a:ext cx="50" cy="70"/>
            </a:xfrm>
            <a:custGeom>
              <a:avLst/>
              <a:gdLst>
                <a:gd name="T0" fmla="*/ 0 w 25"/>
                <a:gd name="T1" fmla="*/ 0 h 35"/>
                <a:gd name="T2" fmla="*/ 56 w 25"/>
                <a:gd name="T3" fmla="*/ 144 h 35"/>
                <a:gd name="T4" fmla="*/ 104 w 25"/>
                <a:gd name="T5" fmla="*/ 224 h 35"/>
                <a:gd name="T6" fmla="*/ 200 w 25"/>
                <a:gd name="T7" fmla="*/ 2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2" y="6"/>
                    <a:pt x="4" y="12"/>
                    <a:pt x="7" y="18"/>
                  </a:cubicBezTo>
                  <a:cubicBezTo>
                    <a:pt x="8" y="23"/>
                    <a:pt x="9" y="25"/>
                    <a:pt x="13" y="28"/>
                  </a:cubicBezTo>
                  <a:cubicBezTo>
                    <a:pt x="16" y="29"/>
                    <a:pt x="23" y="35"/>
                    <a:pt x="25" y="31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" name="Freeform 4838">
              <a:extLst>
                <a:ext uri="{FF2B5EF4-FFF2-40B4-BE49-F238E27FC236}">
                  <a16:creationId xmlns:a16="http://schemas.microsoft.com/office/drawing/2014/main" id="{19053EC6-25E9-67A2-52CF-B5600262B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083"/>
              <a:ext cx="82" cy="100"/>
            </a:xfrm>
            <a:custGeom>
              <a:avLst/>
              <a:gdLst>
                <a:gd name="T0" fmla="*/ 8 w 41"/>
                <a:gd name="T1" fmla="*/ 0 h 50"/>
                <a:gd name="T2" fmla="*/ 72 w 41"/>
                <a:gd name="T3" fmla="*/ 160 h 50"/>
                <a:gd name="T4" fmla="*/ 144 w 41"/>
                <a:gd name="T5" fmla="*/ 256 h 50"/>
                <a:gd name="T6" fmla="*/ 192 w 41"/>
                <a:gd name="T7" fmla="*/ 384 h 50"/>
                <a:gd name="T8" fmla="*/ 240 w 41"/>
                <a:gd name="T9" fmla="*/ 392 h 50"/>
                <a:gd name="T10" fmla="*/ 312 w 41"/>
                <a:gd name="T11" fmla="*/ 384 h 50"/>
                <a:gd name="T12" fmla="*/ 288 w 41"/>
                <a:gd name="T13" fmla="*/ 24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50">
                  <a:moveTo>
                    <a:pt x="1" y="0"/>
                  </a:moveTo>
                  <a:cubicBezTo>
                    <a:pt x="0" y="6"/>
                    <a:pt x="5" y="15"/>
                    <a:pt x="9" y="20"/>
                  </a:cubicBezTo>
                  <a:cubicBezTo>
                    <a:pt x="12" y="24"/>
                    <a:pt x="16" y="27"/>
                    <a:pt x="18" y="32"/>
                  </a:cubicBezTo>
                  <a:cubicBezTo>
                    <a:pt x="19" y="37"/>
                    <a:pt x="20" y="44"/>
                    <a:pt x="24" y="48"/>
                  </a:cubicBezTo>
                  <a:cubicBezTo>
                    <a:pt x="26" y="50"/>
                    <a:pt x="27" y="50"/>
                    <a:pt x="30" y="49"/>
                  </a:cubicBezTo>
                  <a:cubicBezTo>
                    <a:pt x="32" y="49"/>
                    <a:pt x="38" y="49"/>
                    <a:pt x="39" y="48"/>
                  </a:cubicBezTo>
                  <a:cubicBezTo>
                    <a:pt x="41" y="46"/>
                    <a:pt x="37" y="33"/>
                    <a:pt x="36" y="3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" name="Freeform 4839">
              <a:extLst>
                <a:ext uri="{FF2B5EF4-FFF2-40B4-BE49-F238E27FC236}">
                  <a16:creationId xmlns:a16="http://schemas.microsoft.com/office/drawing/2014/main" id="{9C51D9F6-9206-784C-09E2-83E206A48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3071"/>
              <a:ext cx="20" cy="58"/>
            </a:xfrm>
            <a:custGeom>
              <a:avLst/>
              <a:gdLst>
                <a:gd name="T0" fmla="*/ 0 w 10"/>
                <a:gd name="T1" fmla="*/ 0 h 29"/>
                <a:gd name="T2" fmla="*/ 72 w 10"/>
                <a:gd name="T3" fmla="*/ 88 h 29"/>
                <a:gd name="T4" fmla="*/ 48 w 10"/>
                <a:gd name="T5" fmla="*/ 23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9">
                  <a:moveTo>
                    <a:pt x="0" y="0"/>
                  </a:moveTo>
                  <a:cubicBezTo>
                    <a:pt x="2" y="0"/>
                    <a:pt x="9" y="8"/>
                    <a:pt x="9" y="11"/>
                  </a:cubicBezTo>
                  <a:cubicBezTo>
                    <a:pt x="10" y="16"/>
                    <a:pt x="3" y="23"/>
                    <a:pt x="6" y="29"/>
                  </a:cubicBezTo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" name="Freeform 4840">
              <a:extLst>
                <a:ext uri="{FF2B5EF4-FFF2-40B4-BE49-F238E27FC236}">
                  <a16:creationId xmlns:a16="http://schemas.microsoft.com/office/drawing/2014/main" id="{4502F6A3-83E6-8530-1A82-C3F98F29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679"/>
              <a:ext cx="112" cy="408"/>
            </a:xfrm>
            <a:custGeom>
              <a:avLst/>
              <a:gdLst>
                <a:gd name="T0" fmla="*/ 0 w 56"/>
                <a:gd name="T1" fmla="*/ 0 h 204"/>
                <a:gd name="T2" fmla="*/ 72 w 56"/>
                <a:gd name="T3" fmla="*/ 192 h 204"/>
                <a:gd name="T4" fmla="*/ 128 w 56"/>
                <a:gd name="T5" fmla="*/ 368 h 204"/>
                <a:gd name="T6" fmla="*/ 176 w 56"/>
                <a:gd name="T7" fmla="*/ 552 h 204"/>
                <a:gd name="T8" fmla="*/ 232 w 56"/>
                <a:gd name="T9" fmla="*/ 736 h 204"/>
                <a:gd name="T10" fmla="*/ 280 w 56"/>
                <a:gd name="T11" fmla="*/ 920 h 204"/>
                <a:gd name="T12" fmla="*/ 336 w 56"/>
                <a:gd name="T13" fmla="*/ 1096 h 204"/>
                <a:gd name="T14" fmla="*/ 416 w 56"/>
                <a:gd name="T15" fmla="*/ 1264 h 204"/>
                <a:gd name="T16" fmla="*/ 416 w 56"/>
                <a:gd name="T17" fmla="*/ 1360 h 204"/>
                <a:gd name="T18" fmla="*/ 432 w 56"/>
                <a:gd name="T19" fmla="*/ 1536 h 204"/>
                <a:gd name="T20" fmla="*/ 448 w 56"/>
                <a:gd name="T21" fmla="*/ 1632 h 2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04">
                  <a:moveTo>
                    <a:pt x="0" y="0"/>
                  </a:moveTo>
                  <a:cubicBezTo>
                    <a:pt x="8" y="6"/>
                    <a:pt x="7" y="16"/>
                    <a:pt x="9" y="24"/>
                  </a:cubicBezTo>
                  <a:cubicBezTo>
                    <a:pt x="10" y="31"/>
                    <a:pt x="13" y="39"/>
                    <a:pt x="16" y="46"/>
                  </a:cubicBezTo>
                  <a:cubicBezTo>
                    <a:pt x="20" y="53"/>
                    <a:pt x="20" y="61"/>
                    <a:pt x="22" y="69"/>
                  </a:cubicBezTo>
                  <a:cubicBezTo>
                    <a:pt x="24" y="77"/>
                    <a:pt x="27" y="84"/>
                    <a:pt x="29" y="92"/>
                  </a:cubicBezTo>
                  <a:cubicBezTo>
                    <a:pt x="31" y="99"/>
                    <a:pt x="31" y="107"/>
                    <a:pt x="35" y="115"/>
                  </a:cubicBezTo>
                  <a:cubicBezTo>
                    <a:pt x="39" y="122"/>
                    <a:pt x="38" y="130"/>
                    <a:pt x="42" y="137"/>
                  </a:cubicBezTo>
                  <a:cubicBezTo>
                    <a:pt x="45" y="144"/>
                    <a:pt x="49" y="151"/>
                    <a:pt x="52" y="158"/>
                  </a:cubicBezTo>
                  <a:cubicBezTo>
                    <a:pt x="54" y="163"/>
                    <a:pt x="52" y="165"/>
                    <a:pt x="52" y="170"/>
                  </a:cubicBezTo>
                  <a:cubicBezTo>
                    <a:pt x="52" y="177"/>
                    <a:pt x="54" y="185"/>
                    <a:pt x="54" y="192"/>
                  </a:cubicBezTo>
                  <a:cubicBezTo>
                    <a:pt x="55" y="196"/>
                    <a:pt x="56" y="200"/>
                    <a:pt x="56" y="204"/>
                  </a:cubicBezTo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" name="Freeform 4841">
              <a:extLst>
                <a:ext uri="{FF2B5EF4-FFF2-40B4-BE49-F238E27FC236}">
                  <a16:creationId xmlns:a16="http://schemas.microsoft.com/office/drawing/2014/main" id="{25BDB6DD-8C91-9586-F094-449A19895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467"/>
              <a:ext cx="50" cy="242"/>
            </a:xfrm>
            <a:custGeom>
              <a:avLst/>
              <a:gdLst>
                <a:gd name="T0" fmla="*/ 0 w 25"/>
                <a:gd name="T1" fmla="*/ 0 h 121"/>
                <a:gd name="T2" fmla="*/ 48 w 25"/>
                <a:gd name="T3" fmla="*/ 88 h 121"/>
                <a:gd name="T4" fmla="*/ 80 w 25"/>
                <a:gd name="T5" fmla="*/ 176 h 121"/>
                <a:gd name="T6" fmla="*/ 72 w 25"/>
                <a:gd name="T7" fmla="*/ 264 h 121"/>
                <a:gd name="T8" fmla="*/ 104 w 25"/>
                <a:gd name="T9" fmla="*/ 344 h 121"/>
                <a:gd name="T10" fmla="*/ 152 w 25"/>
                <a:gd name="T11" fmla="*/ 536 h 121"/>
                <a:gd name="T12" fmla="*/ 192 w 25"/>
                <a:gd name="T13" fmla="*/ 624 h 121"/>
                <a:gd name="T14" fmla="*/ 184 w 25"/>
                <a:gd name="T15" fmla="*/ 744 h 121"/>
                <a:gd name="T16" fmla="*/ 200 w 25"/>
                <a:gd name="T17" fmla="*/ 968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21">
                  <a:moveTo>
                    <a:pt x="0" y="0"/>
                  </a:moveTo>
                  <a:cubicBezTo>
                    <a:pt x="0" y="2"/>
                    <a:pt x="5" y="8"/>
                    <a:pt x="6" y="11"/>
                  </a:cubicBezTo>
                  <a:cubicBezTo>
                    <a:pt x="8" y="14"/>
                    <a:pt x="11" y="18"/>
                    <a:pt x="10" y="22"/>
                  </a:cubicBezTo>
                  <a:cubicBezTo>
                    <a:pt x="10" y="25"/>
                    <a:pt x="8" y="29"/>
                    <a:pt x="9" y="33"/>
                  </a:cubicBezTo>
                  <a:cubicBezTo>
                    <a:pt x="9" y="36"/>
                    <a:pt x="11" y="40"/>
                    <a:pt x="13" y="43"/>
                  </a:cubicBezTo>
                  <a:cubicBezTo>
                    <a:pt x="16" y="51"/>
                    <a:pt x="16" y="59"/>
                    <a:pt x="19" y="67"/>
                  </a:cubicBezTo>
                  <a:cubicBezTo>
                    <a:pt x="20" y="70"/>
                    <a:pt x="23" y="74"/>
                    <a:pt x="24" y="78"/>
                  </a:cubicBezTo>
                  <a:cubicBezTo>
                    <a:pt x="25" y="83"/>
                    <a:pt x="23" y="87"/>
                    <a:pt x="23" y="93"/>
                  </a:cubicBezTo>
                  <a:cubicBezTo>
                    <a:pt x="22" y="102"/>
                    <a:pt x="23" y="112"/>
                    <a:pt x="25" y="121"/>
                  </a:cubicBezTo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" name="Freeform 4842">
              <a:extLst>
                <a:ext uri="{FF2B5EF4-FFF2-40B4-BE49-F238E27FC236}">
                  <a16:creationId xmlns:a16="http://schemas.microsoft.com/office/drawing/2014/main" id="{9637681B-F7F5-56BE-C6FF-2CABDE312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163"/>
              <a:ext cx="38" cy="54"/>
            </a:xfrm>
            <a:custGeom>
              <a:avLst/>
              <a:gdLst>
                <a:gd name="T0" fmla="*/ 0 w 19"/>
                <a:gd name="T1" fmla="*/ 0 h 27"/>
                <a:gd name="T2" fmla="*/ 16 w 19"/>
                <a:gd name="T3" fmla="*/ 56 h 27"/>
                <a:gd name="T4" fmla="*/ 24 w 19"/>
                <a:gd name="T5" fmla="*/ 120 h 27"/>
                <a:gd name="T6" fmla="*/ 88 w 19"/>
                <a:gd name="T7" fmla="*/ 160 h 27"/>
                <a:gd name="T8" fmla="*/ 152 w 19"/>
                <a:gd name="T9" fmla="*/ 21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0" y="0"/>
                  </a:moveTo>
                  <a:cubicBezTo>
                    <a:pt x="0" y="2"/>
                    <a:pt x="2" y="4"/>
                    <a:pt x="2" y="7"/>
                  </a:cubicBezTo>
                  <a:cubicBezTo>
                    <a:pt x="3" y="10"/>
                    <a:pt x="1" y="13"/>
                    <a:pt x="3" y="15"/>
                  </a:cubicBezTo>
                  <a:cubicBezTo>
                    <a:pt x="5" y="18"/>
                    <a:pt x="9" y="19"/>
                    <a:pt x="11" y="20"/>
                  </a:cubicBezTo>
                  <a:cubicBezTo>
                    <a:pt x="15" y="22"/>
                    <a:pt x="16" y="25"/>
                    <a:pt x="19" y="27"/>
                  </a:cubicBezTo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" name="Freeform 4843">
              <a:extLst>
                <a:ext uri="{FF2B5EF4-FFF2-40B4-BE49-F238E27FC236}">
                  <a16:creationId xmlns:a16="http://schemas.microsoft.com/office/drawing/2014/main" id="{3AD2552B-A81D-5212-1D77-44E061364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929"/>
              <a:ext cx="130" cy="170"/>
            </a:xfrm>
            <a:custGeom>
              <a:avLst/>
              <a:gdLst>
                <a:gd name="T0" fmla="*/ 0 w 65"/>
                <a:gd name="T1" fmla="*/ 0 h 85"/>
                <a:gd name="T2" fmla="*/ 176 w 65"/>
                <a:gd name="T3" fmla="*/ 336 h 85"/>
                <a:gd name="T4" fmla="*/ 272 w 65"/>
                <a:gd name="T5" fmla="*/ 488 h 85"/>
                <a:gd name="T6" fmla="*/ 400 w 65"/>
                <a:gd name="T7" fmla="*/ 600 h 85"/>
                <a:gd name="T8" fmla="*/ 496 w 65"/>
                <a:gd name="T9" fmla="*/ 592 h 85"/>
                <a:gd name="T10" fmla="*/ 472 w 65"/>
                <a:gd name="T11" fmla="*/ 536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85">
                  <a:moveTo>
                    <a:pt x="0" y="0"/>
                  </a:moveTo>
                  <a:cubicBezTo>
                    <a:pt x="2" y="15"/>
                    <a:pt x="15" y="28"/>
                    <a:pt x="22" y="42"/>
                  </a:cubicBezTo>
                  <a:cubicBezTo>
                    <a:pt x="26" y="49"/>
                    <a:pt x="28" y="55"/>
                    <a:pt x="34" y="61"/>
                  </a:cubicBezTo>
                  <a:cubicBezTo>
                    <a:pt x="39" y="66"/>
                    <a:pt x="45" y="71"/>
                    <a:pt x="50" y="75"/>
                  </a:cubicBezTo>
                  <a:cubicBezTo>
                    <a:pt x="55" y="80"/>
                    <a:pt x="65" y="85"/>
                    <a:pt x="62" y="74"/>
                  </a:cubicBezTo>
                  <a:cubicBezTo>
                    <a:pt x="61" y="71"/>
                    <a:pt x="60" y="69"/>
                    <a:pt x="59" y="67"/>
                  </a:cubicBezTo>
                </a:path>
              </a:pathLst>
            </a:custGeom>
            <a:solidFill>
              <a:srgbClr val="FC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" name="Freeform 4844">
              <a:extLst>
                <a:ext uri="{FF2B5EF4-FFF2-40B4-BE49-F238E27FC236}">
                  <a16:creationId xmlns:a16="http://schemas.microsoft.com/office/drawing/2014/main" id="{3FF96A14-0B9E-3BDD-96EF-53067EE2A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3101"/>
              <a:ext cx="36" cy="52"/>
            </a:xfrm>
            <a:custGeom>
              <a:avLst/>
              <a:gdLst>
                <a:gd name="T0" fmla="*/ 8 w 18"/>
                <a:gd name="T1" fmla="*/ 0 h 26"/>
                <a:gd name="T2" fmla="*/ 144 w 18"/>
                <a:gd name="T3" fmla="*/ 208 h 26"/>
                <a:gd name="T4" fmla="*/ 72 w 18"/>
                <a:gd name="T5" fmla="*/ 40 h 26"/>
                <a:gd name="T6" fmla="*/ 8 w 18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">
                  <a:moveTo>
                    <a:pt x="1" y="0"/>
                  </a:moveTo>
                  <a:cubicBezTo>
                    <a:pt x="0" y="10"/>
                    <a:pt x="10" y="21"/>
                    <a:pt x="18" y="26"/>
                  </a:cubicBezTo>
                  <a:cubicBezTo>
                    <a:pt x="12" y="19"/>
                    <a:pt x="15" y="11"/>
                    <a:pt x="9" y="5"/>
                  </a:cubicBezTo>
                  <a:cubicBezTo>
                    <a:pt x="7" y="3"/>
                    <a:pt x="4" y="1"/>
                    <a:pt x="1" y="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" name="Freeform 4845">
              <a:extLst>
                <a:ext uri="{FF2B5EF4-FFF2-40B4-BE49-F238E27FC236}">
                  <a16:creationId xmlns:a16="http://schemas.microsoft.com/office/drawing/2014/main" id="{9D71B4F3-FC52-543D-8AB3-104A735F7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3101"/>
              <a:ext cx="36" cy="52"/>
            </a:xfrm>
            <a:custGeom>
              <a:avLst/>
              <a:gdLst>
                <a:gd name="T0" fmla="*/ 8 w 18"/>
                <a:gd name="T1" fmla="*/ 0 h 26"/>
                <a:gd name="T2" fmla="*/ 144 w 18"/>
                <a:gd name="T3" fmla="*/ 208 h 26"/>
                <a:gd name="T4" fmla="*/ 72 w 18"/>
                <a:gd name="T5" fmla="*/ 40 h 26"/>
                <a:gd name="T6" fmla="*/ 8 w 18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">
                  <a:moveTo>
                    <a:pt x="1" y="0"/>
                  </a:moveTo>
                  <a:cubicBezTo>
                    <a:pt x="0" y="10"/>
                    <a:pt x="10" y="21"/>
                    <a:pt x="18" y="26"/>
                  </a:cubicBezTo>
                  <a:cubicBezTo>
                    <a:pt x="12" y="19"/>
                    <a:pt x="15" y="11"/>
                    <a:pt x="9" y="5"/>
                  </a:cubicBezTo>
                  <a:cubicBezTo>
                    <a:pt x="7" y="3"/>
                    <a:pt x="4" y="1"/>
                    <a:pt x="1" y="0"/>
                  </a:cubicBezTo>
                </a:path>
              </a:pathLst>
            </a:custGeom>
            <a:noFill/>
            <a:ln w="6350" cap="flat">
              <a:solidFill>
                <a:srgbClr val="E6BF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" name="Freeform 4846">
              <a:extLst>
                <a:ext uri="{FF2B5EF4-FFF2-40B4-BE49-F238E27FC236}">
                  <a16:creationId xmlns:a16="http://schemas.microsoft.com/office/drawing/2014/main" id="{2ACAAD7F-B31E-6278-D7C0-9CA88EC4D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3454"/>
              <a:ext cx="58" cy="80"/>
            </a:xfrm>
            <a:custGeom>
              <a:avLst/>
              <a:gdLst>
                <a:gd name="T0" fmla="*/ 24 w 29"/>
                <a:gd name="T1" fmla="*/ 16 h 40"/>
                <a:gd name="T2" fmla="*/ 232 w 29"/>
                <a:gd name="T3" fmla="*/ 320 h 40"/>
                <a:gd name="T4" fmla="*/ 152 w 29"/>
                <a:gd name="T5" fmla="*/ 224 h 40"/>
                <a:gd name="T6" fmla="*/ 112 w 29"/>
                <a:gd name="T7" fmla="*/ 80 h 40"/>
                <a:gd name="T8" fmla="*/ 16 w 29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0">
                  <a:moveTo>
                    <a:pt x="3" y="2"/>
                  </a:moveTo>
                  <a:cubicBezTo>
                    <a:pt x="0" y="16"/>
                    <a:pt x="15" y="39"/>
                    <a:pt x="29" y="40"/>
                  </a:cubicBezTo>
                  <a:cubicBezTo>
                    <a:pt x="26" y="36"/>
                    <a:pt x="22" y="33"/>
                    <a:pt x="19" y="28"/>
                  </a:cubicBezTo>
                  <a:cubicBezTo>
                    <a:pt x="17" y="22"/>
                    <a:pt x="17" y="15"/>
                    <a:pt x="14" y="10"/>
                  </a:cubicBezTo>
                  <a:cubicBezTo>
                    <a:pt x="11" y="5"/>
                    <a:pt x="6" y="4"/>
                    <a:pt x="2" y="0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" name="Freeform 4847">
              <a:extLst>
                <a:ext uri="{FF2B5EF4-FFF2-40B4-BE49-F238E27FC236}">
                  <a16:creationId xmlns:a16="http://schemas.microsoft.com/office/drawing/2014/main" id="{FDAA30C4-65C6-5948-0616-F34B65B0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3454"/>
              <a:ext cx="58" cy="80"/>
            </a:xfrm>
            <a:custGeom>
              <a:avLst/>
              <a:gdLst>
                <a:gd name="T0" fmla="*/ 24 w 29"/>
                <a:gd name="T1" fmla="*/ 16 h 40"/>
                <a:gd name="T2" fmla="*/ 232 w 29"/>
                <a:gd name="T3" fmla="*/ 320 h 40"/>
                <a:gd name="T4" fmla="*/ 152 w 29"/>
                <a:gd name="T5" fmla="*/ 224 h 40"/>
                <a:gd name="T6" fmla="*/ 112 w 29"/>
                <a:gd name="T7" fmla="*/ 80 h 40"/>
                <a:gd name="T8" fmla="*/ 16 w 29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0">
                  <a:moveTo>
                    <a:pt x="3" y="2"/>
                  </a:moveTo>
                  <a:cubicBezTo>
                    <a:pt x="0" y="16"/>
                    <a:pt x="15" y="39"/>
                    <a:pt x="29" y="40"/>
                  </a:cubicBezTo>
                  <a:cubicBezTo>
                    <a:pt x="26" y="36"/>
                    <a:pt x="22" y="33"/>
                    <a:pt x="19" y="28"/>
                  </a:cubicBezTo>
                  <a:cubicBezTo>
                    <a:pt x="17" y="22"/>
                    <a:pt x="17" y="15"/>
                    <a:pt x="14" y="10"/>
                  </a:cubicBezTo>
                  <a:cubicBezTo>
                    <a:pt x="11" y="5"/>
                    <a:pt x="6" y="4"/>
                    <a:pt x="2" y="0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" name="Freeform 4848">
              <a:extLst>
                <a:ext uri="{FF2B5EF4-FFF2-40B4-BE49-F238E27FC236}">
                  <a16:creationId xmlns:a16="http://schemas.microsoft.com/office/drawing/2014/main" id="{E04A030D-5C4B-9921-3B31-6EC8874C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296"/>
              <a:ext cx="24" cy="56"/>
            </a:xfrm>
            <a:custGeom>
              <a:avLst/>
              <a:gdLst>
                <a:gd name="T0" fmla="*/ 56 w 12"/>
                <a:gd name="T1" fmla="*/ 0 h 28"/>
                <a:gd name="T2" fmla="*/ 16 w 12"/>
                <a:gd name="T3" fmla="*/ 224 h 28"/>
                <a:gd name="T4" fmla="*/ 72 w 12"/>
                <a:gd name="T5" fmla="*/ 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8">
                  <a:moveTo>
                    <a:pt x="7" y="0"/>
                  </a:moveTo>
                  <a:cubicBezTo>
                    <a:pt x="2" y="8"/>
                    <a:pt x="0" y="18"/>
                    <a:pt x="2" y="28"/>
                  </a:cubicBezTo>
                  <a:cubicBezTo>
                    <a:pt x="6" y="24"/>
                    <a:pt x="12" y="6"/>
                    <a:pt x="9" y="1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" name="Freeform 4849">
              <a:extLst>
                <a:ext uri="{FF2B5EF4-FFF2-40B4-BE49-F238E27FC236}">
                  <a16:creationId xmlns:a16="http://schemas.microsoft.com/office/drawing/2014/main" id="{21E201B6-01D7-3757-545A-BE19708C4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296"/>
              <a:ext cx="24" cy="56"/>
            </a:xfrm>
            <a:custGeom>
              <a:avLst/>
              <a:gdLst>
                <a:gd name="T0" fmla="*/ 56 w 12"/>
                <a:gd name="T1" fmla="*/ 0 h 28"/>
                <a:gd name="T2" fmla="*/ 16 w 12"/>
                <a:gd name="T3" fmla="*/ 224 h 28"/>
                <a:gd name="T4" fmla="*/ 72 w 12"/>
                <a:gd name="T5" fmla="*/ 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8">
                  <a:moveTo>
                    <a:pt x="7" y="0"/>
                  </a:moveTo>
                  <a:cubicBezTo>
                    <a:pt x="2" y="8"/>
                    <a:pt x="0" y="18"/>
                    <a:pt x="2" y="28"/>
                  </a:cubicBezTo>
                  <a:cubicBezTo>
                    <a:pt x="6" y="24"/>
                    <a:pt x="12" y="6"/>
                    <a:pt x="9" y="1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" name="Freeform 4850">
              <a:extLst>
                <a:ext uri="{FF2B5EF4-FFF2-40B4-BE49-F238E27FC236}">
                  <a16:creationId xmlns:a16="http://schemas.microsoft.com/office/drawing/2014/main" id="{30F69446-D244-4486-5E1B-41E479132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3624"/>
              <a:ext cx="97" cy="32"/>
            </a:xfrm>
            <a:custGeom>
              <a:avLst/>
              <a:gdLst>
                <a:gd name="T0" fmla="*/ 0 w 48"/>
                <a:gd name="T1" fmla="*/ 40 h 16"/>
                <a:gd name="T2" fmla="*/ 396 w 48"/>
                <a:gd name="T3" fmla="*/ 64 h 16"/>
                <a:gd name="T4" fmla="*/ 148 w 48"/>
                <a:gd name="T5" fmla="*/ 8 h 16"/>
                <a:gd name="T6" fmla="*/ 0 w 48"/>
                <a:gd name="T7" fmla="*/ 2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6">
                  <a:moveTo>
                    <a:pt x="0" y="5"/>
                  </a:moveTo>
                  <a:cubicBezTo>
                    <a:pt x="12" y="16"/>
                    <a:pt x="34" y="15"/>
                    <a:pt x="48" y="8"/>
                  </a:cubicBezTo>
                  <a:cubicBezTo>
                    <a:pt x="41" y="15"/>
                    <a:pt x="27" y="2"/>
                    <a:pt x="18" y="1"/>
                  </a:cubicBezTo>
                  <a:cubicBezTo>
                    <a:pt x="12" y="0"/>
                    <a:pt x="6" y="3"/>
                    <a:pt x="0" y="3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" name="Freeform 4851">
              <a:extLst>
                <a:ext uri="{FF2B5EF4-FFF2-40B4-BE49-F238E27FC236}">
                  <a16:creationId xmlns:a16="http://schemas.microsoft.com/office/drawing/2014/main" id="{F0C61BE9-13EF-1415-C2E9-642FAC2C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3624"/>
              <a:ext cx="97" cy="32"/>
            </a:xfrm>
            <a:custGeom>
              <a:avLst/>
              <a:gdLst>
                <a:gd name="T0" fmla="*/ 0 w 48"/>
                <a:gd name="T1" fmla="*/ 40 h 16"/>
                <a:gd name="T2" fmla="*/ 396 w 48"/>
                <a:gd name="T3" fmla="*/ 64 h 16"/>
                <a:gd name="T4" fmla="*/ 148 w 48"/>
                <a:gd name="T5" fmla="*/ 8 h 16"/>
                <a:gd name="T6" fmla="*/ 0 w 48"/>
                <a:gd name="T7" fmla="*/ 2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6">
                  <a:moveTo>
                    <a:pt x="0" y="5"/>
                  </a:moveTo>
                  <a:cubicBezTo>
                    <a:pt x="12" y="16"/>
                    <a:pt x="34" y="15"/>
                    <a:pt x="48" y="8"/>
                  </a:cubicBezTo>
                  <a:cubicBezTo>
                    <a:pt x="41" y="15"/>
                    <a:pt x="27" y="2"/>
                    <a:pt x="18" y="1"/>
                  </a:cubicBezTo>
                  <a:cubicBezTo>
                    <a:pt x="12" y="0"/>
                    <a:pt x="6" y="3"/>
                    <a:pt x="0" y="3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" name="Freeform 4852">
              <a:extLst>
                <a:ext uri="{FF2B5EF4-FFF2-40B4-BE49-F238E27FC236}">
                  <a16:creationId xmlns:a16="http://schemas.microsoft.com/office/drawing/2014/main" id="{4184E9B6-969B-E8AA-293E-11B62ED2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634"/>
              <a:ext cx="70" cy="32"/>
            </a:xfrm>
            <a:custGeom>
              <a:avLst/>
              <a:gdLst>
                <a:gd name="T0" fmla="*/ 40 w 35"/>
                <a:gd name="T1" fmla="*/ 96 h 16"/>
                <a:gd name="T2" fmla="*/ 280 w 35"/>
                <a:gd name="T3" fmla="*/ 0 h 16"/>
                <a:gd name="T4" fmla="*/ 104 w 35"/>
                <a:gd name="T5" fmla="*/ 24 h 16"/>
                <a:gd name="T6" fmla="*/ 0 w 35"/>
                <a:gd name="T7" fmla="*/ 7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6">
                  <a:moveTo>
                    <a:pt x="5" y="12"/>
                  </a:moveTo>
                  <a:cubicBezTo>
                    <a:pt x="17" y="16"/>
                    <a:pt x="30" y="10"/>
                    <a:pt x="35" y="0"/>
                  </a:cubicBezTo>
                  <a:cubicBezTo>
                    <a:pt x="29" y="3"/>
                    <a:pt x="20" y="1"/>
                    <a:pt x="13" y="3"/>
                  </a:cubicBezTo>
                  <a:cubicBezTo>
                    <a:pt x="8" y="5"/>
                    <a:pt x="5" y="8"/>
                    <a:pt x="0" y="9"/>
                  </a:cubicBezTo>
                </a:path>
              </a:pathLst>
            </a:custGeom>
            <a:solidFill>
              <a:srgbClr val="F3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" name="Freeform 4853">
              <a:extLst>
                <a:ext uri="{FF2B5EF4-FFF2-40B4-BE49-F238E27FC236}">
                  <a16:creationId xmlns:a16="http://schemas.microsoft.com/office/drawing/2014/main" id="{D961D476-DFAB-BC81-4CB7-64D609F9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634"/>
              <a:ext cx="70" cy="32"/>
            </a:xfrm>
            <a:custGeom>
              <a:avLst/>
              <a:gdLst>
                <a:gd name="T0" fmla="*/ 40 w 35"/>
                <a:gd name="T1" fmla="*/ 96 h 16"/>
                <a:gd name="T2" fmla="*/ 280 w 35"/>
                <a:gd name="T3" fmla="*/ 0 h 16"/>
                <a:gd name="T4" fmla="*/ 104 w 35"/>
                <a:gd name="T5" fmla="*/ 24 h 16"/>
                <a:gd name="T6" fmla="*/ 0 w 35"/>
                <a:gd name="T7" fmla="*/ 7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6">
                  <a:moveTo>
                    <a:pt x="5" y="12"/>
                  </a:moveTo>
                  <a:cubicBezTo>
                    <a:pt x="17" y="16"/>
                    <a:pt x="30" y="10"/>
                    <a:pt x="35" y="0"/>
                  </a:cubicBezTo>
                  <a:cubicBezTo>
                    <a:pt x="29" y="3"/>
                    <a:pt x="20" y="1"/>
                    <a:pt x="13" y="3"/>
                  </a:cubicBezTo>
                  <a:cubicBezTo>
                    <a:pt x="8" y="5"/>
                    <a:pt x="5" y="8"/>
                    <a:pt x="0" y="9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" name="Freeform 4854">
              <a:extLst>
                <a:ext uri="{FF2B5EF4-FFF2-40B4-BE49-F238E27FC236}">
                  <a16:creationId xmlns:a16="http://schemas.microsoft.com/office/drawing/2014/main" id="{1617D277-C7C7-1000-7E18-C6A5A75E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919"/>
              <a:ext cx="42" cy="66"/>
            </a:xfrm>
            <a:custGeom>
              <a:avLst/>
              <a:gdLst>
                <a:gd name="T0" fmla="*/ 32 w 21"/>
                <a:gd name="T1" fmla="*/ 8 h 33"/>
                <a:gd name="T2" fmla="*/ 168 w 21"/>
                <a:gd name="T3" fmla="*/ 264 h 33"/>
                <a:gd name="T4" fmla="*/ 32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4" y="1"/>
                  </a:moveTo>
                  <a:cubicBezTo>
                    <a:pt x="5" y="13"/>
                    <a:pt x="15" y="23"/>
                    <a:pt x="21" y="33"/>
                  </a:cubicBezTo>
                  <a:cubicBezTo>
                    <a:pt x="4" y="33"/>
                    <a:pt x="0" y="13"/>
                    <a:pt x="4" y="0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" name="Freeform 4855">
              <a:extLst>
                <a:ext uri="{FF2B5EF4-FFF2-40B4-BE49-F238E27FC236}">
                  <a16:creationId xmlns:a16="http://schemas.microsoft.com/office/drawing/2014/main" id="{48F551E4-9324-A693-B06E-878B2129D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919"/>
              <a:ext cx="42" cy="66"/>
            </a:xfrm>
            <a:custGeom>
              <a:avLst/>
              <a:gdLst>
                <a:gd name="T0" fmla="*/ 32 w 21"/>
                <a:gd name="T1" fmla="*/ 8 h 33"/>
                <a:gd name="T2" fmla="*/ 168 w 21"/>
                <a:gd name="T3" fmla="*/ 264 h 33"/>
                <a:gd name="T4" fmla="*/ 32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4" y="1"/>
                  </a:moveTo>
                  <a:cubicBezTo>
                    <a:pt x="5" y="13"/>
                    <a:pt x="15" y="23"/>
                    <a:pt x="21" y="33"/>
                  </a:cubicBezTo>
                  <a:cubicBezTo>
                    <a:pt x="4" y="33"/>
                    <a:pt x="0" y="13"/>
                    <a:pt x="4" y="0"/>
                  </a:cubicBezTo>
                </a:path>
              </a:pathLst>
            </a:custGeom>
            <a:noFill/>
            <a:ln w="6350" cap="flat">
              <a:solidFill>
                <a:srgbClr val="E6BF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" name="Freeform 4856">
              <a:extLst>
                <a:ext uri="{FF2B5EF4-FFF2-40B4-BE49-F238E27FC236}">
                  <a16:creationId xmlns:a16="http://schemas.microsoft.com/office/drawing/2014/main" id="{46E8384E-D571-1EB8-9DA7-7AB69376F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3029"/>
              <a:ext cx="24" cy="50"/>
            </a:xfrm>
            <a:custGeom>
              <a:avLst/>
              <a:gdLst>
                <a:gd name="T0" fmla="*/ 24 w 12"/>
                <a:gd name="T1" fmla="*/ 0 h 25"/>
                <a:gd name="T2" fmla="*/ 96 w 12"/>
                <a:gd name="T3" fmla="*/ 200 h 25"/>
                <a:gd name="T4" fmla="*/ 24 w 12"/>
                <a:gd name="T5" fmla="*/ 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3" y="0"/>
                  </a:moveTo>
                  <a:cubicBezTo>
                    <a:pt x="0" y="9"/>
                    <a:pt x="6" y="19"/>
                    <a:pt x="12" y="25"/>
                  </a:cubicBezTo>
                  <a:cubicBezTo>
                    <a:pt x="6" y="18"/>
                    <a:pt x="9" y="7"/>
                    <a:pt x="3" y="1"/>
                  </a:cubicBezTo>
                </a:path>
              </a:pathLst>
            </a:custGeom>
            <a:solidFill>
              <a:srgbClr val="FD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" name="Freeform 4857">
              <a:extLst>
                <a:ext uri="{FF2B5EF4-FFF2-40B4-BE49-F238E27FC236}">
                  <a16:creationId xmlns:a16="http://schemas.microsoft.com/office/drawing/2014/main" id="{90B26299-D82B-C5B0-42CD-042948143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3029"/>
              <a:ext cx="24" cy="50"/>
            </a:xfrm>
            <a:custGeom>
              <a:avLst/>
              <a:gdLst>
                <a:gd name="T0" fmla="*/ 24 w 12"/>
                <a:gd name="T1" fmla="*/ 0 h 25"/>
                <a:gd name="T2" fmla="*/ 96 w 12"/>
                <a:gd name="T3" fmla="*/ 200 h 25"/>
                <a:gd name="T4" fmla="*/ 24 w 12"/>
                <a:gd name="T5" fmla="*/ 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3" y="0"/>
                  </a:moveTo>
                  <a:cubicBezTo>
                    <a:pt x="0" y="9"/>
                    <a:pt x="6" y="19"/>
                    <a:pt x="12" y="25"/>
                  </a:cubicBezTo>
                  <a:cubicBezTo>
                    <a:pt x="6" y="18"/>
                    <a:pt x="9" y="7"/>
                    <a:pt x="3" y="1"/>
                  </a:cubicBezTo>
                </a:path>
              </a:pathLst>
            </a:custGeom>
            <a:noFill/>
            <a:ln w="6350" cap="flat">
              <a:solidFill>
                <a:srgbClr val="E6BF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" name="Freeform 4858">
              <a:extLst>
                <a:ext uri="{FF2B5EF4-FFF2-40B4-BE49-F238E27FC236}">
                  <a16:creationId xmlns:a16="http://schemas.microsoft.com/office/drawing/2014/main" id="{FCF62F5A-6B29-19D3-FD97-8CAC0990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057"/>
              <a:ext cx="70" cy="40"/>
            </a:xfrm>
            <a:custGeom>
              <a:avLst/>
              <a:gdLst>
                <a:gd name="T0" fmla="*/ 232 w 35"/>
                <a:gd name="T1" fmla="*/ 48 h 20"/>
                <a:gd name="T2" fmla="*/ 120 w 35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0">
                  <a:moveTo>
                    <a:pt x="29" y="6"/>
                  </a:moveTo>
                  <a:cubicBezTo>
                    <a:pt x="35" y="20"/>
                    <a:pt x="0" y="10"/>
                    <a:pt x="1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" name="Freeform 4859">
              <a:extLst>
                <a:ext uri="{FF2B5EF4-FFF2-40B4-BE49-F238E27FC236}">
                  <a16:creationId xmlns:a16="http://schemas.microsoft.com/office/drawing/2014/main" id="{82C76993-935D-7DC9-617B-12705447E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867"/>
              <a:ext cx="62" cy="50"/>
            </a:xfrm>
            <a:custGeom>
              <a:avLst/>
              <a:gdLst>
                <a:gd name="T0" fmla="*/ 144 w 31"/>
                <a:gd name="T1" fmla="*/ 16 h 25"/>
                <a:gd name="T2" fmla="*/ 64 w 31"/>
                <a:gd name="T3" fmla="*/ 8 h 25"/>
                <a:gd name="T4" fmla="*/ 16 w 31"/>
                <a:gd name="T5" fmla="*/ 64 h 25"/>
                <a:gd name="T6" fmla="*/ 128 w 31"/>
                <a:gd name="T7" fmla="*/ 192 h 25"/>
                <a:gd name="T8" fmla="*/ 232 w 31"/>
                <a:gd name="T9" fmla="*/ 96 h 25"/>
                <a:gd name="T10" fmla="*/ 144 w 31"/>
                <a:gd name="T11" fmla="*/ 1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8" y="2"/>
                  </a:moveTo>
                  <a:cubicBezTo>
                    <a:pt x="15" y="1"/>
                    <a:pt x="11" y="0"/>
                    <a:pt x="8" y="1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0" y="15"/>
                    <a:pt x="7" y="24"/>
                    <a:pt x="16" y="24"/>
                  </a:cubicBezTo>
                  <a:cubicBezTo>
                    <a:pt x="25" y="25"/>
                    <a:pt x="31" y="18"/>
                    <a:pt x="29" y="12"/>
                  </a:cubicBezTo>
                  <a:cubicBezTo>
                    <a:pt x="28" y="7"/>
                    <a:pt x="25" y="5"/>
                    <a:pt x="18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" name="Freeform 4860">
              <a:extLst>
                <a:ext uri="{FF2B5EF4-FFF2-40B4-BE49-F238E27FC236}">
                  <a16:creationId xmlns:a16="http://schemas.microsoft.com/office/drawing/2014/main" id="{33BA2B06-27EF-FF7D-5658-72E4E2934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867"/>
              <a:ext cx="62" cy="50"/>
            </a:xfrm>
            <a:custGeom>
              <a:avLst/>
              <a:gdLst>
                <a:gd name="T0" fmla="*/ 144 w 31"/>
                <a:gd name="T1" fmla="*/ 16 h 25"/>
                <a:gd name="T2" fmla="*/ 64 w 31"/>
                <a:gd name="T3" fmla="*/ 8 h 25"/>
                <a:gd name="T4" fmla="*/ 16 w 31"/>
                <a:gd name="T5" fmla="*/ 64 h 25"/>
                <a:gd name="T6" fmla="*/ 128 w 31"/>
                <a:gd name="T7" fmla="*/ 192 h 25"/>
                <a:gd name="T8" fmla="*/ 232 w 31"/>
                <a:gd name="T9" fmla="*/ 96 h 25"/>
                <a:gd name="T10" fmla="*/ 144 w 31"/>
                <a:gd name="T11" fmla="*/ 1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8" y="2"/>
                  </a:moveTo>
                  <a:cubicBezTo>
                    <a:pt x="15" y="1"/>
                    <a:pt x="11" y="0"/>
                    <a:pt x="8" y="1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0" y="15"/>
                    <a:pt x="7" y="24"/>
                    <a:pt x="16" y="24"/>
                  </a:cubicBezTo>
                  <a:cubicBezTo>
                    <a:pt x="25" y="25"/>
                    <a:pt x="31" y="18"/>
                    <a:pt x="29" y="12"/>
                  </a:cubicBezTo>
                  <a:cubicBezTo>
                    <a:pt x="28" y="7"/>
                    <a:pt x="25" y="5"/>
                    <a:pt x="18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" name="Freeform 4861">
              <a:extLst>
                <a:ext uri="{FF2B5EF4-FFF2-40B4-BE49-F238E27FC236}">
                  <a16:creationId xmlns:a16="http://schemas.microsoft.com/office/drawing/2014/main" id="{E8861964-0EDB-3E2E-66B4-4EC618E76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879"/>
              <a:ext cx="34" cy="26"/>
            </a:xfrm>
            <a:custGeom>
              <a:avLst/>
              <a:gdLst>
                <a:gd name="T0" fmla="*/ 120 w 17"/>
                <a:gd name="T1" fmla="*/ 32 h 13"/>
                <a:gd name="T2" fmla="*/ 120 w 17"/>
                <a:gd name="T3" fmla="*/ 80 h 13"/>
                <a:gd name="T4" fmla="*/ 48 w 17"/>
                <a:gd name="T5" fmla="*/ 88 h 13"/>
                <a:gd name="T6" fmla="*/ 8 w 17"/>
                <a:gd name="T7" fmla="*/ 40 h 13"/>
                <a:gd name="T8" fmla="*/ 24 w 17"/>
                <a:gd name="T9" fmla="*/ 0 h 13"/>
                <a:gd name="T10" fmla="*/ 8 w 17"/>
                <a:gd name="T11" fmla="*/ 40 h 13"/>
                <a:gd name="T12" fmla="*/ 48 w 17"/>
                <a:gd name="T13" fmla="*/ 88 h 13"/>
                <a:gd name="T14" fmla="*/ 120 w 17"/>
                <a:gd name="T15" fmla="*/ 80 h 13"/>
                <a:gd name="T16" fmla="*/ 120 w 17"/>
                <a:gd name="T17" fmla="*/ 3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3">
                  <a:moveTo>
                    <a:pt x="15" y="4"/>
                  </a:moveTo>
                  <a:cubicBezTo>
                    <a:pt x="17" y="6"/>
                    <a:pt x="17" y="8"/>
                    <a:pt x="15" y="10"/>
                  </a:cubicBezTo>
                  <a:cubicBezTo>
                    <a:pt x="14" y="12"/>
                    <a:pt x="10" y="13"/>
                    <a:pt x="6" y="11"/>
                  </a:cubicBezTo>
                  <a:cubicBezTo>
                    <a:pt x="2" y="9"/>
                    <a:pt x="1" y="6"/>
                    <a:pt x="1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6"/>
                    <a:pt x="2" y="9"/>
                    <a:pt x="6" y="11"/>
                  </a:cubicBezTo>
                  <a:cubicBezTo>
                    <a:pt x="10" y="13"/>
                    <a:pt x="14" y="12"/>
                    <a:pt x="15" y="10"/>
                  </a:cubicBezTo>
                  <a:cubicBezTo>
                    <a:pt x="17" y="8"/>
                    <a:pt x="17" y="6"/>
                    <a:pt x="15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" name="Freeform 4862">
              <a:extLst>
                <a:ext uri="{FF2B5EF4-FFF2-40B4-BE49-F238E27FC236}">
                  <a16:creationId xmlns:a16="http://schemas.microsoft.com/office/drawing/2014/main" id="{CD25231B-41F5-328C-3678-C21E06B1E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573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12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1"/>
                    <a:pt x="14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4"/>
                  </a:cubicBezTo>
                  <a:cubicBezTo>
                    <a:pt x="22" y="10"/>
                    <a:pt x="21" y="8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" name="Freeform 4863">
              <a:extLst>
                <a:ext uri="{FF2B5EF4-FFF2-40B4-BE49-F238E27FC236}">
                  <a16:creationId xmlns:a16="http://schemas.microsoft.com/office/drawing/2014/main" id="{2AB30168-98CF-3D42-4E43-D0C535BA8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573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12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1"/>
                    <a:pt x="14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4"/>
                  </a:cubicBezTo>
                  <a:cubicBezTo>
                    <a:pt x="22" y="10"/>
                    <a:pt x="21" y="8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" name="Freeform 4864">
              <a:extLst>
                <a:ext uri="{FF2B5EF4-FFF2-40B4-BE49-F238E27FC236}">
                  <a16:creationId xmlns:a16="http://schemas.microsoft.com/office/drawing/2014/main" id="{FD209F84-9BBD-699B-A5D3-1FE67DAFB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581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80 w 12"/>
                <a:gd name="T3" fmla="*/ 88 h 12"/>
                <a:gd name="T4" fmla="*/ 24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16 w 12"/>
                <a:gd name="T13" fmla="*/ 64 h 12"/>
                <a:gd name="T14" fmla="*/ 80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0"/>
                    <a:pt x="10" y="11"/>
                  </a:cubicBezTo>
                  <a:cubicBezTo>
                    <a:pt x="8" y="11"/>
                    <a:pt x="5" y="11"/>
                    <a:pt x="3" y="8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1" y="10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" name="Freeform 4865">
              <a:extLst>
                <a:ext uri="{FF2B5EF4-FFF2-40B4-BE49-F238E27FC236}">
                  <a16:creationId xmlns:a16="http://schemas.microsoft.com/office/drawing/2014/main" id="{C8658870-E7B8-CCBD-657D-B383DECF6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133"/>
              <a:ext cx="44" cy="50"/>
            </a:xfrm>
            <a:custGeom>
              <a:avLst/>
              <a:gdLst>
                <a:gd name="T0" fmla="*/ 152 w 22"/>
                <a:gd name="T1" fmla="*/ 64 h 25"/>
                <a:gd name="T2" fmla="*/ 112 w 22"/>
                <a:gd name="T3" fmla="*/ 16 h 25"/>
                <a:gd name="T4" fmla="*/ 56 w 22"/>
                <a:gd name="T5" fmla="*/ 8 h 25"/>
                <a:gd name="T6" fmla="*/ 32 w 22"/>
                <a:gd name="T7" fmla="*/ 152 h 25"/>
                <a:gd name="T8" fmla="*/ 152 w 22"/>
                <a:gd name="T9" fmla="*/ 168 h 25"/>
                <a:gd name="T10" fmla="*/ 152 w 22"/>
                <a:gd name="T11" fmla="*/ 6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5">
                  <a:moveTo>
                    <a:pt x="19" y="8"/>
                  </a:moveTo>
                  <a:cubicBezTo>
                    <a:pt x="18" y="5"/>
                    <a:pt x="17" y="3"/>
                    <a:pt x="14" y="2"/>
                  </a:cubicBezTo>
                  <a:cubicBezTo>
                    <a:pt x="12" y="1"/>
                    <a:pt x="9" y="0"/>
                    <a:pt x="7" y="1"/>
                  </a:cubicBezTo>
                  <a:cubicBezTo>
                    <a:pt x="1" y="4"/>
                    <a:pt x="0" y="13"/>
                    <a:pt x="4" y="19"/>
                  </a:cubicBezTo>
                  <a:cubicBezTo>
                    <a:pt x="9" y="25"/>
                    <a:pt x="16" y="24"/>
                    <a:pt x="19" y="21"/>
                  </a:cubicBezTo>
                  <a:cubicBezTo>
                    <a:pt x="22" y="17"/>
                    <a:pt x="21" y="15"/>
                    <a:pt x="19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" name="Freeform 4866">
              <a:extLst>
                <a:ext uri="{FF2B5EF4-FFF2-40B4-BE49-F238E27FC236}">
                  <a16:creationId xmlns:a16="http://schemas.microsoft.com/office/drawing/2014/main" id="{C1596237-7A39-5369-9787-CB3CA9CDE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133"/>
              <a:ext cx="44" cy="50"/>
            </a:xfrm>
            <a:custGeom>
              <a:avLst/>
              <a:gdLst>
                <a:gd name="T0" fmla="*/ 152 w 22"/>
                <a:gd name="T1" fmla="*/ 64 h 25"/>
                <a:gd name="T2" fmla="*/ 112 w 22"/>
                <a:gd name="T3" fmla="*/ 16 h 25"/>
                <a:gd name="T4" fmla="*/ 56 w 22"/>
                <a:gd name="T5" fmla="*/ 8 h 25"/>
                <a:gd name="T6" fmla="*/ 32 w 22"/>
                <a:gd name="T7" fmla="*/ 152 h 25"/>
                <a:gd name="T8" fmla="*/ 152 w 22"/>
                <a:gd name="T9" fmla="*/ 168 h 25"/>
                <a:gd name="T10" fmla="*/ 152 w 22"/>
                <a:gd name="T11" fmla="*/ 6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5">
                  <a:moveTo>
                    <a:pt x="19" y="8"/>
                  </a:moveTo>
                  <a:cubicBezTo>
                    <a:pt x="18" y="5"/>
                    <a:pt x="17" y="3"/>
                    <a:pt x="14" y="2"/>
                  </a:cubicBezTo>
                  <a:cubicBezTo>
                    <a:pt x="12" y="1"/>
                    <a:pt x="9" y="0"/>
                    <a:pt x="7" y="1"/>
                  </a:cubicBezTo>
                  <a:cubicBezTo>
                    <a:pt x="1" y="4"/>
                    <a:pt x="0" y="13"/>
                    <a:pt x="4" y="19"/>
                  </a:cubicBezTo>
                  <a:cubicBezTo>
                    <a:pt x="9" y="25"/>
                    <a:pt x="16" y="24"/>
                    <a:pt x="19" y="21"/>
                  </a:cubicBezTo>
                  <a:cubicBezTo>
                    <a:pt x="22" y="17"/>
                    <a:pt x="21" y="15"/>
                    <a:pt x="19" y="8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" name="Freeform 4867">
              <a:extLst>
                <a:ext uri="{FF2B5EF4-FFF2-40B4-BE49-F238E27FC236}">
                  <a16:creationId xmlns:a16="http://schemas.microsoft.com/office/drawing/2014/main" id="{E606F5F3-0FD7-727B-A5CE-175FB901C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3143"/>
              <a:ext cx="20" cy="26"/>
            </a:xfrm>
            <a:custGeom>
              <a:avLst/>
              <a:gdLst>
                <a:gd name="T0" fmla="*/ 80 w 10"/>
                <a:gd name="T1" fmla="*/ 80 h 13"/>
                <a:gd name="T2" fmla="*/ 56 w 10"/>
                <a:gd name="T3" fmla="*/ 104 h 13"/>
                <a:gd name="T4" fmla="*/ 8 w 10"/>
                <a:gd name="T5" fmla="*/ 56 h 13"/>
                <a:gd name="T6" fmla="*/ 16 w 10"/>
                <a:gd name="T7" fmla="*/ 8 h 13"/>
                <a:gd name="T8" fmla="*/ 48 w 10"/>
                <a:gd name="T9" fmla="*/ 0 h 13"/>
                <a:gd name="T10" fmla="*/ 16 w 10"/>
                <a:gd name="T11" fmla="*/ 8 h 13"/>
                <a:gd name="T12" fmla="*/ 8 w 10"/>
                <a:gd name="T13" fmla="*/ 56 h 13"/>
                <a:gd name="T14" fmla="*/ 56 w 10"/>
                <a:gd name="T15" fmla="*/ 104 h 13"/>
                <a:gd name="T16" fmla="*/ 80 w 10"/>
                <a:gd name="T17" fmla="*/ 8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3">
                  <a:moveTo>
                    <a:pt x="10" y="10"/>
                  </a:moveTo>
                  <a:cubicBezTo>
                    <a:pt x="10" y="12"/>
                    <a:pt x="9" y="13"/>
                    <a:pt x="7" y="13"/>
                  </a:cubicBezTo>
                  <a:cubicBezTo>
                    <a:pt x="5" y="13"/>
                    <a:pt x="2" y="11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4"/>
                    <a:pt x="1" y="7"/>
                  </a:cubicBezTo>
                  <a:cubicBezTo>
                    <a:pt x="2" y="11"/>
                    <a:pt x="5" y="13"/>
                    <a:pt x="7" y="13"/>
                  </a:cubicBezTo>
                  <a:cubicBezTo>
                    <a:pt x="9" y="13"/>
                    <a:pt x="10" y="12"/>
                    <a:pt x="10" y="1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" name="Freeform 4868">
              <a:extLst>
                <a:ext uri="{FF2B5EF4-FFF2-40B4-BE49-F238E27FC236}">
                  <a16:creationId xmlns:a16="http://schemas.microsoft.com/office/drawing/2014/main" id="{CF2D602B-92CF-01A9-0ACE-74C15C712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775"/>
              <a:ext cx="46" cy="72"/>
            </a:xfrm>
            <a:custGeom>
              <a:avLst/>
              <a:gdLst>
                <a:gd name="T0" fmla="*/ 184 w 23"/>
                <a:gd name="T1" fmla="*/ 112 h 36"/>
                <a:gd name="T2" fmla="*/ 152 w 23"/>
                <a:gd name="T3" fmla="*/ 48 h 36"/>
                <a:gd name="T4" fmla="*/ 16 w 23"/>
                <a:gd name="T5" fmla="*/ 120 h 36"/>
                <a:gd name="T6" fmla="*/ 64 w 23"/>
                <a:gd name="T7" fmla="*/ 272 h 36"/>
                <a:gd name="T8" fmla="*/ 152 w 23"/>
                <a:gd name="T9" fmla="*/ 248 h 36"/>
                <a:gd name="T10" fmla="*/ 176 w 23"/>
                <a:gd name="T11" fmla="*/ 168 h 36"/>
                <a:gd name="T12" fmla="*/ 184 w 23"/>
                <a:gd name="T13" fmla="*/ 11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6">
                  <a:moveTo>
                    <a:pt x="23" y="14"/>
                  </a:moveTo>
                  <a:cubicBezTo>
                    <a:pt x="23" y="11"/>
                    <a:pt x="21" y="8"/>
                    <a:pt x="19" y="6"/>
                  </a:cubicBezTo>
                  <a:cubicBezTo>
                    <a:pt x="12" y="0"/>
                    <a:pt x="4" y="6"/>
                    <a:pt x="2" y="15"/>
                  </a:cubicBezTo>
                  <a:cubicBezTo>
                    <a:pt x="0" y="24"/>
                    <a:pt x="4" y="33"/>
                    <a:pt x="8" y="34"/>
                  </a:cubicBezTo>
                  <a:cubicBezTo>
                    <a:pt x="13" y="36"/>
                    <a:pt x="16" y="34"/>
                    <a:pt x="19" y="31"/>
                  </a:cubicBezTo>
                  <a:cubicBezTo>
                    <a:pt x="21" y="28"/>
                    <a:pt x="21" y="24"/>
                    <a:pt x="22" y="21"/>
                  </a:cubicBezTo>
                  <a:cubicBezTo>
                    <a:pt x="22" y="19"/>
                    <a:pt x="23" y="16"/>
                    <a:pt x="23" y="1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" name="Freeform 4869">
              <a:extLst>
                <a:ext uri="{FF2B5EF4-FFF2-40B4-BE49-F238E27FC236}">
                  <a16:creationId xmlns:a16="http://schemas.microsoft.com/office/drawing/2014/main" id="{21598FCA-6BE6-0E0E-576A-DA80078D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775"/>
              <a:ext cx="46" cy="72"/>
            </a:xfrm>
            <a:custGeom>
              <a:avLst/>
              <a:gdLst>
                <a:gd name="T0" fmla="*/ 184 w 23"/>
                <a:gd name="T1" fmla="*/ 112 h 36"/>
                <a:gd name="T2" fmla="*/ 152 w 23"/>
                <a:gd name="T3" fmla="*/ 48 h 36"/>
                <a:gd name="T4" fmla="*/ 16 w 23"/>
                <a:gd name="T5" fmla="*/ 120 h 36"/>
                <a:gd name="T6" fmla="*/ 64 w 23"/>
                <a:gd name="T7" fmla="*/ 272 h 36"/>
                <a:gd name="T8" fmla="*/ 152 w 23"/>
                <a:gd name="T9" fmla="*/ 248 h 36"/>
                <a:gd name="T10" fmla="*/ 176 w 23"/>
                <a:gd name="T11" fmla="*/ 168 h 36"/>
                <a:gd name="T12" fmla="*/ 184 w 23"/>
                <a:gd name="T13" fmla="*/ 11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6">
                  <a:moveTo>
                    <a:pt x="23" y="14"/>
                  </a:moveTo>
                  <a:cubicBezTo>
                    <a:pt x="23" y="11"/>
                    <a:pt x="21" y="8"/>
                    <a:pt x="19" y="6"/>
                  </a:cubicBezTo>
                  <a:cubicBezTo>
                    <a:pt x="12" y="0"/>
                    <a:pt x="4" y="6"/>
                    <a:pt x="2" y="15"/>
                  </a:cubicBezTo>
                  <a:cubicBezTo>
                    <a:pt x="0" y="24"/>
                    <a:pt x="4" y="33"/>
                    <a:pt x="8" y="34"/>
                  </a:cubicBezTo>
                  <a:cubicBezTo>
                    <a:pt x="13" y="36"/>
                    <a:pt x="16" y="34"/>
                    <a:pt x="19" y="31"/>
                  </a:cubicBezTo>
                  <a:cubicBezTo>
                    <a:pt x="21" y="28"/>
                    <a:pt x="21" y="24"/>
                    <a:pt x="22" y="21"/>
                  </a:cubicBezTo>
                  <a:cubicBezTo>
                    <a:pt x="22" y="19"/>
                    <a:pt x="23" y="16"/>
                    <a:pt x="23" y="1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" name="Freeform 4870">
              <a:extLst>
                <a:ext uri="{FF2B5EF4-FFF2-40B4-BE49-F238E27FC236}">
                  <a16:creationId xmlns:a16="http://schemas.microsoft.com/office/drawing/2014/main" id="{E088A04A-6F1D-871E-06F8-E0762D6F4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797"/>
              <a:ext cx="18" cy="34"/>
            </a:xfrm>
            <a:custGeom>
              <a:avLst/>
              <a:gdLst>
                <a:gd name="T0" fmla="*/ 48 w 9"/>
                <a:gd name="T1" fmla="*/ 0 h 17"/>
                <a:gd name="T2" fmla="*/ 16 w 9"/>
                <a:gd name="T3" fmla="*/ 32 h 17"/>
                <a:gd name="T4" fmla="*/ 8 w 9"/>
                <a:gd name="T5" fmla="*/ 120 h 17"/>
                <a:gd name="T6" fmla="*/ 32 w 9"/>
                <a:gd name="T7" fmla="*/ 136 h 17"/>
                <a:gd name="T8" fmla="*/ 8 w 9"/>
                <a:gd name="T9" fmla="*/ 120 h 17"/>
                <a:gd name="T10" fmla="*/ 16 w 9"/>
                <a:gd name="T11" fmla="*/ 40 h 17"/>
                <a:gd name="T12" fmla="*/ 48 w 9"/>
                <a:gd name="T13" fmla="*/ 8 h 17"/>
                <a:gd name="T14" fmla="*/ 72 w 9"/>
                <a:gd name="T15" fmla="*/ 16 h 17"/>
                <a:gd name="T16" fmla="*/ 48 w 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7">
                  <a:moveTo>
                    <a:pt x="6" y="0"/>
                  </a:moveTo>
                  <a:cubicBezTo>
                    <a:pt x="5" y="0"/>
                    <a:pt x="3" y="2"/>
                    <a:pt x="2" y="4"/>
                  </a:cubicBezTo>
                  <a:cubicBezTo>
                    <a:pt x="0" y="8"/>
                    <a:pt x="0" y="12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2"/>
                    <a:pt x="1" y="8"/>
                    <a:pt x="2" y="5"/>
                  </a:cubicBezTo>
                  <a:cubicBezTo>
                    <a:pt x="3" y="2"/>
                    <a:pt x="5" y="1"/>
                    <a:pt x="6" y="1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8" y="1"/>
                    <a:pt x="8" y="0"/>
                    <a:pt x="6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" name="Freeform 4871">
              <a:extLst>
                <a:ext uri="{FF2B5EF4-FFF2-40B4-BE49-F238E27FC236}">
                  <a16:creationId xmlns:a16="http://schemas.microsoft.com/office/drawing/2014/main" id="{FE8CA646-A09C-D877-6021-692F9DCB9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765"/>
              <a:ext cx="56" cy="56"/>
            </a:xfrm>
            <a:custGeom>
              <a:avLst/>
              <a:gdLst>
                <a:gd name="T0" fmla="*/ 128 w 28"/>
                <a:gd name="T1" fmla="*/ 16 h 28"/>
                <a:gd name="T2" fmla="*/ 64 w 28"/>
                <a:gd name="T3" fmla="*/ 0 h 28"/>
                <a:gd name="T4" fmla="*/ 40 w 28"/>
                <a:gd name="T5" fmla="*/ 144 h 28"/>
                <a:gd name="T6" fmla="*/ 184 w 28"/>
                <a:gd name="T7" fmla="*/ 208 h 28"/>
                <a:gd name="T8" fmla="*/ 208 w 28"/>
                <a:gd name="T9" fmla="*/ 128 h 28"/>
                <a:gd name="T10" fmla="*/ 168 w 28"/>
                <a:gd name="T11" fmla="*/ 64 h 28"/>
                <a:gd name="T12" fmla="*/ 128 w 28"/>
                <a:gd name="T13" fmla="*/ 1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0" y="2"/>
                    <a:pt x="0" y="11"/>
                    <a:pt x="5" y="18"/>
                  </a:cubicBezTo>
                  <a:cubicBezTo>
                    <a:pt x="11" y="26"/>
                    <a:pt x="19" y="28"/>
                    <a:pt x="23" y="26"/>
                  </a:cubicBezTo>
                  <a:cubicBezTo>
                    <a:pt x="27" y="24"/>
                    <a:pt x="28" y="20"/>
                    <a:pt x="26" y="16"/>
                  </a:cubicBezTo>
                  <a:cubicBezTo>
                    <a:pt x="25" y="13"/>
                    <a:pt x="22" y="10"/>
                    <a:pt x="21" y="8"/>
                  </a:cubicBezTo>
                  <a:cubicBezTo>
                    <a:pt x="19" y="6"/>
                    <a:pt x="17" y="3"/>
                    <a:pt x="16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" name="Freeform 4872">
              <a:extLst>
                <a:ext uri="{FF2B5EF4-FFF2-40B4-BE49-F238E27FC236}">
                  <a16:creationId xmlns:a16="http://schemas.microsoft.com/office/drawing/2014/main" id="{DED7E0CC-FAF2-BE52-FC15-2DE3EF8F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765"/>
              <a:ext cx="56" cy="56"/>
            </a:xfrm>
            <a:custGeom>
              <a:avLst/>
              <a:gdLst>
                <a:gd name="T0" fmla="*/ 128 w 28"/>
                <a:gd name="T1" fmla="*/ 16 h 28"/>
                <a:gd name="T2" fmla="*/ 64 w 28"/>
                <a:gd name="T3" fmla="*/ 0 h 28"/>
                <a:gd name="T4" fmla="*/ 40 w 28"/>
                <a:gd name="T5" fmla="*/ 144 h 28"/>
                <a:gd name="T6" fmla="*/ 184 w 28"/>
                <a:gd name="T7" fmla="*/ 208 h 28"/>
                <a:gd name="T8" fmla="*/ 208 w 28"/>
                <a:gd name="T9" fmla="*/ 128 h 28"/>
                <a:gd name="T10" fmla="*/ 168 w 28"/>
                <a:gd name="T11" fmla="*/ 64 h 28"/>
                <a:gd name="T12" fmla="*/ 128 w 28"/>
                <a:gd name="T13" fmla="*/ 1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0" y="2"/>
                    <a:pt x="0" y="11"/>
                    <a:pt x="5" y="18"/>
                  </a:cubicBezTo>
                  <a:cubicBezTo>
                    <a:pt x="11" y="26"/>
                    <a:pt x="19" y="28"/>
                    <a:pt x="23" y="26"/>
                  </a:cubicBezTo>
                  <a:cubicBezTo>
                    <a:pt x="27" y="24"/>
                    <a:pt x="28" y="20"/>
                    <a:pt x="26" y="16"/>
                  </a:cubicBezTo>
                  <a:cubicBezTo>
                    <a:pt x="25" y="13"/>
                    <a:pt x="22" y="10"/>
                    <a:pt x="21" y="8"/>
                  </a:cubicBezTo>
                  <a:cubicBezTo>
                    <a:pt x="19" y="6"/>
                    <a:pt x="17" y="3"/>
                    <a:pt x="16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" name="Freeform 4873">
              <a:extLst>
                <a:ext uri="{FF2B5EF4-FFF2-40B4-BE49-F238E27FC236}">
                  <a16:creationId xmlns:a16="http://schemas.microsoft.com/office/drawing/2014/main" id="{C639DF87-355C-53D9-E02C-66B021530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779"/>
              <a:ext cx="24" cy="28"/>
            </a:xfrm>
            <a:custGeom>
              <a:avLst/>
              <a:gdLst>
                <a:gd name="T0" fmla="*/ 0 w 12"/>
                <a:gd name="T1" fmla="*/ 8 h 14"/>
                <a:gd name="T2" fmla="*/ 8 w 12"/>
                <a:gd name="T3" fmla="*/ 56 h 14"/>
                <a:gd name="T4" fmla="*/ 72 w 12"/>
                <a:gd name="T5" fmla="*/ 112 h 14"/>
                <a:gd name="T6" fmla="*/ 96 w 12"/>
                <a:gd name="T7" fmla="*/ 104 h 14"/>
                <a:gd name="T8" fmla="*/ 72 w 12"/>
                <a:gd name="T9" fmla="*/ 112 h 14"/>
                <a:gd name="T10" fmla="*/ 8 w 12"/>
                <a:gd name="T11" fmla="*/ 56 h 14"/>
                <a:gd name="T12" fmla="*/ 8 w 12"/>
                <a:gd name="T13" fmla="*/ 8 h 14"/>
                <a:gd name="T14" fmla="*/ 24 w 12"/>
                <a:gd name="T15" fmla="*/ 0 h 14"/>
                <a:gd name="T16" fmla="*/ 0 w 12"/>
                <a:gd name="T17" fmla="*/ 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3" y="10"/>
                    <a:pt x="6" y="13"/>
                    <a:pt x="9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6" y="13"/>
                    <a:pt x="3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" name="Freeform 4874">
              <a:extLst>
                <a:ext uri="{FF2B5EF4-FFF2-40B4-BE49-F238E27FC236}">
                  <a16:creationId xmlns:a16="http://schemas.microsoft.com/office/drawing/2014/main" id="{A6C30047-D318-43D7-17FF-58A5E82F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851"/>
              <a:ext cx="40" cy="60"/>
            </a:xfrm>
            <a:custGeom>
              <a:avLst/>
              <a:gdLst>
                <a:gd name="T0" fmla="*/ 144 w 20"/>
                <a:gd name="T1" fmla="*/ 64 h 30"/>
                <a:gd name="T2" fmla="*/ 104 w 20"/>
                <a:gd name="T3" fmla="*/ 24 h 30"/>
                <a:gd name="T4" fmla="*/ 8 w 20"/>
                <a:gd name="T5" fmla="*/ 120 h 30"/>
                <a:gd name="T6" fmla="*/ 88 w 20"/>
                <a:gd name="T7" fmla="*/ 240 h 30"/>
                <a:gd name="T8" fmla="*/ 152 w 20"/>
                <a:gd name="T9" fmla="*/ 192 h 30"/>
                <a:gd name="T10" fmla="*/ 152 w 20"/>
                <a:gd name="T11" fmla="*/ 120 h 30"/>
                <a:gd name="T12" fmla="*/ 144 w 20"/>
                <a:gd name="T13" fmla="*/ 6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18" y="8"/>
                  </a:moveTo>
                  <a:cubicBezTo>
                    <a:pt x="17" y="6"/>
                    <a:pt x="15" y="4"/>
                    <a:pt x="13" y="3"/>
                  </a:cubicBezTo>
                  <a:cubicBezTo>
                    <a:pt x="5" y="0"/>
                    <a:pt x="0" y="7"/>
                    <a:pt x="1" y="15"/>
                  </a:cubicBezTo>
                  <a:cubicBezTo>
                    <a:pt x="1" y="24"/>
                    <a:pt x="7" y="30"/>
                    <a:pt x="11" y="30"/>
                  </a:cubicBezTo>
                  <a:cubicBezTo>
                    <a:pt x="16" y="30"/>
                    <a:pt x="18" y="28"/>
                    <a:pt x="19" y="24"/>
                  </a:cubicBezTo>
                  <a:cubicBezTo>
                    <a:pt x="20" y="21"/>
                    <a:pt x="19" y="17"/>
                    <a:pt x="19" y="15"/>
                  </a:cubicBezTo>
                  <a:cubicBezTo>
                    <a:pt x="19" y="13"/>
                    <a:pt x="19" y="10"/>
                    <a:pt x="18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" name="Freeform 4875">
              <a:extLst>
                <a:ext uri="{FF2B5EF4-FFF2-40B4-BE49-F238E27FC236}">
                  <a16:creationId xmlns:a16="http://schemas.microsoft.com/office/drawing/2014/main" id="{329E552E-C9B3-DA15-345A-FFB08406A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851"/>
              <a:ext cx="40" cy="60"/>
            </a:xfrm>
            <a:custGeom>
              <a:avLst/>
              <a:gdLst>
                <a:gd name="T0" fmla="*/ 144 w 20"/>
                <a:gd name="T1" fmla="*/ 64 h 30"/>
                <a:gd name="T2" fmla="*/ 104 w 20"/>
                <a:gd name="T3" fmla="*/ 24 h 30"/>
                <a:gd name="T4" fmla="*/ 8 w 20"/>
                <a:gd name="T5" fmla="*/ 120 h 30"/>
                <a:gd name="T6" fmla="*/ 88 w 20"/>
                <a:gd name="T7" fmla="*/ 240 h 30"/>
                <a:gd name="T8" fmla="*/ 152 w 20"/>
                <a:gd name="T9" fmla="*/ 192 h 30"/>
                <a:gd name="T10" fmla="*/ 152 w 20"/>
                <a:gd name="T11" fmla="*/ 120 h 30"/>
                <a:gd name="T12" fmla="*/ 144 w 20"/>
                <a:gd name="T13" fmla="*/ 6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18" y="8"/>
                  </a:moveTo>
                  <a:cubicBezTo>
                    <a:pt x="17" y="6"/>
                    <a:pt x="15" y="4"/>
                    <a:pt x="13" y="3"/>
                  </a:cubicBezTo>
                  <a:cubicBezTo>
                    <a:pt x="5" y="0"/>
                    <a:pt x="0" y="7"/>
                    <a:pt x="1" y="15"/>
                  </a:cubicBezTo>
                  <a:cubicBezTo>
                    <a:pt x="1" y="24"/>
                    <a:pt x="7" y="30"/>
                    <a:pt x="11" y="30"/>
                  </a:cubicBezTo>
                  <a:cubicBezTo>
                    <a:pt x="16" y="30"/>
                    <a:pt x="18" y="28"/>
                    <a:pt x="19" y="24"/>
                  </a:cubicBezTo>
                  <a:cubicBezTo>
                    <a:pt x="20" y="21"/>
                    <a:pt x="19" y="17"/>
                    <a:pt x="19" y="15"/>
                  </a:cubicBezTo>
                  <a:cubicBezTo>
                    <a:pt x="19" y="13"/>
                    <a:pt x="19" y="10"/>
                    <a:pt x="18" y="8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0" name="Freeform 4876">
              <a:extLst>
                <a:ext uri="{FF2B5EF4-FFF2-40B4-BE49-F238E27FC236}">
                  <a16:creationId xmlns:a16="http://schemas.microsoft.com/office/drawing/2014/main" id="{72D5C6D2-850E-0AC1-D129-0077E3C0B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867"/>
              <a:ext cx="12" cy="32"/>
            </a:xfrm>
            <a:custGeom>
              <a:avLst/>
              <a:gdLst>
                <a:gd name="T0" fmla="*/ 24 w 6"/>
                <a:gd name="T1" fmla="*/ 8 h 16"/>
                <a:gd name="T2" fmla="*/ 8 w 6"/>
                <a:gd name="T3" fmla="*/ 48 h 16"/>
                <a:gd name="T4" fmla="*/ 24 w 6"/>
                <a:gd name="T5" fmla="*/ 120 h 16"/>
                <a:gd name="T6" fmla="*/ 48 w 6"/>
                <a:gd name="T7" fmla="*/ 128 h 16"/>
                <a:gd name="T8" fmla="*/ 24 w 6"/>
                <a:gd name="T9" fmla="*/ 120 h 16"/>
                <a:gd name="T10" fmla="*/ 8 w 6"/>
                <a:gd name="T11" fmla="*/ 48 h 16"/>
                <a:gd name="T12" fmla="*/ 24 w 6"/>
                <a:gd name="T13" fmla="*/ 8 h 16"/>
                <a:gd name="T14" fmla="*/ 48 w 6"/>
                <a:gd name="T15" fmla="*/ 16 h 16"/>
                <a:gd name="T16" fmla="*/ 24 w 6"/>
                <a:gd name="T17" fmla="*/ 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6">
                  <a:moveTo>
                    <a:pt x="3" y="1"/>
                  </a:moveTo>
                  <a:cubicBezTo>
                    <a:pt x="2" y="1"/>
                    <a:pt x="1" y="3"/>
                    <a:pt x="1" y="6"/>
                  </a:cubicBezTo>
                  <a:cubicBezTo>
                    <a:pt x="0" y="9"/>
                    <a:pt x="1" y="13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5" y="16"/>
                    <a:pt x="4" y="16"/>
                    <a:pt x="3" y="15"/>
                  </a:cubicBezTo>
                  <a:cubicBezTo>
                    <a:pt x="1" y="13"/>
                    <a:pt x="1" y="9"/>
                    <a:pt x="1" y="6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1" name="Freeform 4877">
              <a:extLst>
                <a:ext uri="{FF2B5EF4-FFF2-40B4-BE49-F238E27FC236}">
                  <a16:creationId xmlns:a16="http://schemas.microsoft.com/office/drawing/2014/main" id="{F6C5B6A9-6B4F-852B-6BF5-CB4EB0E43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829"/>
              <a:ext cx="47" cy="64"/>
            </a:xfrm>
            <a:custGeom>
              <a:avLst/>
              <a:gdLst>
                <a:gd name="T0" fmla="*/ 129 w 23"/>
                <a:gd name="T1" fmla="*/ 24 h 32"/>
                <a:gd name="T2" fmla="*/ 25 w 23"/>
                <a:gd name="T3" fmla="*/ 56 h 32"/>
                <a:gd name="T4" fmla="*/ 25 w 23"/>
                <a:gd name="T5" fmla="*/ 200 h 32"/>
                <a:gd name="T6" fmla="*/ 112 w 23"/>
                <a:gd name="T7" fmla="*/ 248 h 32"/>
                <a:gd name="T8" fmla="*/ 129 w 23"/>
                <a:gd name="T9" fmla="*/ 2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15" y="3"/>
                  </a:moveTo>
                  <a:cubicBezTo>
                    <a:pt x="11" y="0"/>
                    <a:pt x="6" y="2"/>
                    <a:pt x="3" y="7"/>
                  </a:cubicBezTo>
                  <a:cubicBezTo>
                    <a:pt x="0" y="12"/>
                    <a:pt x="0" y="19"/>
                    <a:pt x="3" y="25"/>
                  </a:cubicBezTo>
                  <a:cubicBezTo>
                    <a:pt x="5" y="31"/>
                    <a:pt x="10" y="32"/>
                    <a:pt x="13" y="31"/>
                  </a:cubicBezTo>
                  <a:cubicBezTo>
                    <a:pt x="22" y="29"/>
                    <a:pt x="23" y="9"/>
                    <a:pt x="15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2" name="Freeform 4878">
              <a:extLst>
                <a:ext uri="{FF2B5EF4-FFF2-40B4-BE49-F238E27FC236}">
                  <a16:creationId xmlns:a16="http://schemas.microsoft.com/office/drawing/2014/main" id="{EFF8152C-FD44-3159-9D82-21C99E3B8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829"/>
              <a:ext cx="47" cy="64"/>
            </a:xfrm>
            <a:custGeom>
              <a:avLst/>
              <a:gdLst>
                <a:gd name="T0" fmla="*/ 129 w 23"/>
                <a:gd name="T1" fmla="*/ 24 h 32"/>
                <a:gd name="T2" fmla="*/ 25 w 23"/>
                <a:gd name="T3" fmla="*/ 56 h 32"/>
                <a:gd name="T4" fmla="*/ 25 w 23"/>
                <a:gd name="T5" fmla="*/ 200 h 32"/>
                <a:gd name="T6" fmla="*/ 112 w 23"/>
                <a:gd name="T7" fmla="*/ 248 h 32"/>
                <a:gd name="T8" fmla="*/ 129 w 23"/>
                <a:gd name="T9" fmla="*/ 2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15" y="3"/>
                  </a:moveTo>
                  <a:cubicBezTo>
                    <a:pt x="11" y="0"/>
                    <a:pt x="6" y="2"/>
                    <a:pt x="3" y="7"/>
                  </a:cubicBezTo>
                  <a:cubicBezTo>
                    <a:pt x="0" y="12"/>
                    <a:pt x="0" y="19"/>
                    <a:pt x="3" y="25"/>
                  </a:cubicBezTo>
                  <a:cubicBezTo>
                    <a:pt x="5" y="31"/>
                    <a:pt x="10" y="32"/>
                    <a:pt x="13" y="31"/>
                  </a:cubicBezTo>
                  <a:cubicBezTo>
                    <a:pt x="22" y="29"/>
                    <a:pt x="23" y="9"/>
                    <a:pt x="15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3" name="Freeform 4879">
              <a:extLst>
                <a:ext uri="{FF2B5EF4-FFF2-40B4-BE49-F238E27FC236}">
                  <a16:creationId xmlns:a16="http://schemas.microsoft.com/office/drawing/2014/main" id="{9BC26264-A430-D585-7C34-73962A068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843"/>
              <a:ext cx="16" cy="36"/>
            </a:xfrm>
            <a:custGeom>
              <a:avLst/>
              <a:gdLst>
                <a:gd name="T0" fmla="*/ 40 w 8"/>
                <a:gd name="T1" fmla="*/ 0 h 18"/>
                <a:gd name="T2" fmla="*/ 8 w 8"/>
                <a:gd name="T3" fmla="*/ 48 h 18"/>
                <a:gd name="T4" fmla="*/ 24 w 8"/>
                <a:gd name="T5" fmla="*/ 136 h 18"/>
                <a:gd name="T6" fmla="*/ 48 w 8"/>
                <a:gd name="T7" fmla="*/ 144 h 18"/>
                <a:gd name="T8" fmla="*/ 24 w 8"/>
                <a:gd name="T9" fmla="*/ 136 h 18"/>
                <a:gd name="T10" fmla="*/ 8 w 8"/>
                <a:gd name="T11" fmla="*/ 48 h 18"/>
                <a:gd name="T12" fmla="*/ 40 w 8"/>
                <a:gd name="T13" fmla="*/ 0 h 18"/>
                <a:gd name="T14" fmla="*/ 64 w 8"/>
                <a:gd name="T15" fmla="*/ 8 h 18"/>
                <a:gd name="T16" fmla="*/ 40 w 8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8">
                  <a:moveTo>
                    <a:pt x="5" y="0"/>
                  </a:moveTo>
                  <a:cubicBezTo>
                    <a:pt x="3" y="0"/>
                    <a:pt x="1" y="3"/>
                    <a:pt x="1" y="6"/>
                  </a:cubicBezTo>
                  <a:cubicBezTo>
                    <a:pt x="0" y="9"/>
                    <a:pt x="1" y="14"/>
                    <a:pt x="3" y="17"/>
                  </a:cubicBezTo>
                  <a:cubicBezTo>
                    <a:pt x="4" y="18"/>
                    <a:pt x="5" y="18"/>
                    <a:pt x="6" y="18"/>
                  </a:cubicBezTo>
                  <a:cubicBezTo>
                    <a:pt x="5" y="18"/>
                    <a:pt x="4" y="18"/>
                    <a:pt x="3" y="17"/>
                  </a:cubicBezTo>
                  <a:cubicBezTo>
                    <a:pt x="1" y="14"/>
                    <a:pt x="0" y="9"/>
                    <a:pt x="1" y="6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" name="Freeform 4880">
              <a:extLst>
                <a:ext uri="{FF2B5EF4-FFF2-40B4-BE49-F238E27FC236}">
                  <a16:creationId xmlns:a16="http://schemas.microsoft.com/office/drawing/2014/main" id="{750645E6-BC77-492A-EC69-B509C74F6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893"/>
              <a:ext cx="46" cy="64"/>
            </a:xfrm>
            <a:custGeom>
              <a:avLst/>
              <a:gdLst>
                <a:gd name="T0" fmla="*/ 72 w 23"/>
                <a:gd name="T1" fmla="*/ 24 h 32"/>
                <a:gd name="T2" fmla="*/ 8 w 23"/>
                <a:gd name="T3" fmla="*/ 56 h 32"/>
                <a:gd name="T4" fmla="*/ 56 w 23"/>
                <a:gd name="T5" fmla="*/ 200 h 32"/>
                <a:gd name="T6" fmla="*/ 136 w 23"/>
                <a:gd name="T7" fmla="*/ 248 h 32"/>
                <a:gd name="T8" fmla="*/ 72 w 23"/>
                <a:gd name="T9" fmla="*/ 2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9" y="3"/>
                  </a:moveTo>
                  <a:cubicBezTo>
                    <a:pt x="4" y="0"/>
                    <a:pt x="1" y="3"/>
                    <a:pt x="1" y="7"/>
                  </a:cubicBezTo>
                  <a:cubicBezTo>
                    <a:pt x="0" y="12"/>
                    <a:pt x="3" y="20"/>
                    <a:pt x="7" y="25"/>
                  </a:cubicBezTo>
                  <a:cubicBezTo>
                    <a:pt x="11" y="31"/>
                    <a:pt x="14" y="32"/>
                    <a:pt x="17" y="31"/>
                  </a:cubicBezTo>
                  <a:cubicBezTo>
                    <a:pt x="23" y="28"/>
                    <a:pt x="17" y="8"/>
                    <a:pt x="9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" name="Freeform 4881">
              <a:extLst>
                <a:ext uri="{FF2B5EF4-FFF2-40B4-BE49-F238E27FC236}">
                  <a16:creationId xmlns:a16="http://schemas.microsoft.com/office/drawing/2014/main" id="{F88DAABF-D5D0-4E68-E60B-D41139FB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893"/>
              <a:ext cx="46" cy="64"/>
            </a:xfrm>
            <a:custGeom>
              <a:avLst/>
              <a:gdLst>
                <a:gd name="T0" fmla="*/ 72 w 23"/>
                <a:gd name="T1" fmla="*/ 24 h 32"/>
                <a:gd name="T2" fmla="*/ 8 w 23"/>
                <a:gd name="T3" fmla="*/ 56 h 32"/>
                <a:gd name="T4" fmla="*/ 56 w 23"/>
                <a:gd name="T5" fmla="*/ 200 h 32"/>
                <a:gd name="T6" fmla="*/ 136 w 23"/>
                <a:gd name="T7" fmla="*/ 248 h 32"/>
                <a:gd name="T8" fmla="*/ 72 w 23"/>
                <a:gd name="T9" fmla="*/ 2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9" y="3"/>
                  </a:moveTo>
                  <a:cubicBezTo>
                    <a:pt x="4" y="0"/>
                    <a:pt x="1" y="3"/>
                    <a:pt x="1" y="7"/>
                  </a:cubicBezTo>
                  <a:cubicBezTo>
                    <a:pt x="0" y="12"/>
                    <a:pt x="3" y="20"/>
                    <a:pt x="7" y="25"/>
                  </a:cubicBezTo>
                  <a:cubicBezTo>
                    <a:pt x="11" y="31"/>
                    <a:pt x="14" y="32"/>
                    <a:pt x="17" y="31"/>
                  </a:cubicBezTo>
                  <a:cubicBezTo>
                    <a:pt x="23" y="28"/>
                    <a:pt x="17" y="8"/>
                    <a:pt x="9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" name="Freeform 4882">
              <a:extLst>
                <a:ext uri="{FF2B5EF4-FFF2-40B4-BE49-F238E27FC236}">
                  <a16:creationId xmlns:a16="http://schemas.microsoft.com/office/drawing/2014/main" id="{740E498D-715B-1BBA-B9D5-8EC95F424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905"/>
              <a:ext cx="18" cy="38"/>
            </a:xfrm>
            <a:custGeom>
              <a:avLst/>
              <a:gdLst>
                <a:gd name="T0" fmla="*/ 16 w 9"/>
                <a:gd name="T1" fmla="*/ 8 h 19"/>
                <a:gd name="T2" fmla="*/ 8 w 9"/>
                <a:gd name="T3" fmla="*/ 56 h 19"/>
                <a:gd name="T4" fmla="*/ 48 w 9"/>
                <a:gd name="T5" fmla="*/ 144 h 19"/>
                <a:gd name="T6" fmla="*/ 72 w 9"/>
                <a:gd name="T7" fmla="*/ 152 h 19"/>
                <a:gd name="T8" fmla="*/ 48 w 9"/>
                <a:gd name="T9" fmla="*/ 144 h 19"/>
                <a:gd name="T10" fmla="*/ 8 w 9"/>
                <a:gd name="T11" fmla="*/ 56 h 19"/>
                <a:gd name="T12" fmla="*/ 16 w 9"/>
                <a:gd name="T13" fmla="*/ 8 h 19"/>
                <a:gd name="T14" fmla="*/ 40 w 9"/>
                <a:gd name="T15" fmla="*/ 16 h 19"/>
                <a:gd name="T16" fmla="*/ 16 w 9"/>
                <a:gd name="T17" fmla="*/ 8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9">
                  <a:moveTo>
                    <a:pt x="2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1" y="11"/>
                    <a:pt x="3" y="15"/>
                    <a:pt x="6" y="18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8" y="19"/>
                    <a:pt x="7" y="19"/>
                    <a:pt x="6" y="18"/>
                  </a:cubicBezTo>
                  <a:cubicBezTo>
                    <a:pt x="4" y="15"/>
                    <a:pt x="1" y="10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1"/>
                    <a:pt x="3" y="1"/>
                    <a:pt x="5" y="2"/>
                  </a:cubicBezTo>
                  <a:cubicBezTo>
                    <a:pt x="3" y="1"/>
                    <a:pt x="2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" name="Freeform 4883">
              <a:extLst>
                <a:ext uri="{FF2B5EF4-FFF2-40B4-BE49-F238E27FC236}">
                  <a16:creationId xmlns:a16="http://schemas.microsoft.com/office/drawing/2014/main" id="{4681FEA4-04DB-638E-7CC8-4AB7AD73F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955"/>
              <a:ext cx="58" cy="58"/>
            </a:xfrm>
            <a:custGeom>
              <a:avLst/>
              <a:gdLst>
                <a:gd name="T0" fmla="*/ 224 w 29"/>
                <a:gd name="T1" fmla="*/ 64 h 29"/>
                <a:gd name="T2" fmla="*/ 136 w 29"/>
                <a:gd name="T3" fmla="*/ 8 h 29"/>
                <a:gd name="T4" fmla="*/ 24 w 29"/>
                <a:gd name="T5" fmla="*/ 96 h 29"/>
                <a:gd name="T6" fmla="*/ 40 w 29"/>
                <a:gd name="T7" fmla="*/ 192 h 29"/>
                <a:gd name="T8" fmla="*/ 224 w 29"/>
                <a:gd name="T9" fmla="*/ 6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8" y="8"/>
                  </a:moveTo>
                  <a:cubicBezTo>
                    <a:pt x="27" y="2"/>
                    <a:pt x="23" y="0"/>
                    <a:pt x="17" y="1"/>
                  </a:cubicBezTo>
                  <a:cubicBezTo>
                    <a:pt x="12" y="2"/>
                    <a:pt x="6" y="6"/>
                    <a:pt x="3" y="12"/>
                  </a:cubicBezTo>
                  <a:cubicBezTo>
                    <a:pt x="0" y="18"/>
                    <a:pt x="2" y="22"/>
                    <a:pt x="5" y="24"/>
                  </a:cubicBezTo>
                  <a:cubicBezTo>
                    <a:pt x="12" y="29"/>
                    <a:pt x="29" y="18"/>
                    <a:pt x="28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" name="Freeform 4884">
              <a:extLst>
                <a:ext uri="{FF2B5EF4-FFF2-40B4-BE49-F238E27FC236}">
                  <a16:creationId xmlns:a16="http://schemas.microsoft.com/office/drawing/2014/main" id="{2CDD3186-3A9B-6170-2245-133ED74BD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955"/>
              <a:ext cx="58" cy="58"/>
            </a:xfrm>
            <a:custGeom>
              <a:avLst/>
              <a:gdLst>
                <a:gd name="T0" fmla="*/ 224 w 29"/>
                <a:gd name="T1" fmla="*/ 64 h 29"/>
                <a:gd name="T2" fmla="*/ 136 w 29"/>
                <a:gd name="T3" fmla="*/ 8 h 29"/>
                <a:gd name="T4" fmla="*/ 24 w 29"/>
                <a:gd name="T5" fmla="*/ 96 h 29"/>
                <a:gd name="T6" fmla="*/ 40 w 29"/>
                <a:gd name="T7" fmla="*/ 192 h 29"/>
                <a:gd name="T8" fmla="*/ 224 w 29"/>
                <a:gd name="T9" fmla="*/ 6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8" y="8"/>
                  </a:moveTo>
                  <a:cubicBezTo>
                    <a:pt x="27" y="2"/>
                    <a:pt x="23" y="0"/>
                    <a:pt x="17" y="1"/>
                  </a:cubicBezTo>
                  <a:cubicBezTo>
                    <a:pt x="12" y="2"/>
                    <a:pt x="6" y="6"/>
                    <a:pt x="3" y="12"/>
                  </a:cubicBezTo>
                  <a:cubicBezTo>
                    <a:pt x="0" y="18"/>
                    <a:pt x="2" y="22"/>
                    <a:pt x="5" y="24"/>
                  </a:cubicBezTo>
                  <a:cubicBezTo>
                    <a:pt x="12" y="29"/>
                    <a:pt x="29" y="18"/>
                    <a:pt x="28" y="8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" name="Freeform 4885">
              <a:extLst>
                <a:ext uri="{FF2B5EF4-FFF2-40B4-BE49-F238E27FC236}">
                  <a16:creationId xmlns:a16="http://schemas.microsoft.com/office/drawing/2014/main" id="{4E420C5A-F8A7-7552-2657-83016758E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967"/>
              <a:ext cx="32" cy="28"/>
            </a:xfrm>
            <a:custGeom>
              <a:avLst/>
              <a:gdLst>
                <a:gd name="T0" fmla="*/ 112 w 16"/>
                <a:gd name="T1" fmla="*/ 8 h 14"/>
                <a:gd name="T2" fmla="*/ 56 w 16"/>
                <a:gd name="T3" fmla="*/ 16 h 14"/>
                <a:gd name="T4" fmla="*/ 0 w 16"/>
                <a:gd name="T5" fmla="*/ 80 h 14"/>
                <a:gd name="T6" fmla="*/ 8 w 16"/>
                <a:gd name="T7" fmla="*/ 112 h 14"/>
                <a:gd name="T8" fmla="*/ 0 w 16"/>
                <a:gd name="T9" fmla="*/ 80 h 14"/>
                <a:gd name="T10" fmla="*/ 56 w 16"/>
                <a:gd name="T11" fmla="*/ 16 h 14"/>
                <a:gd name="T12" fmla="*/ 112 w 16"/>
                <a:gd name="T13" fmla="*/ 8 h 14"/>
                <a:gd name="T14" fmla="*/ 120 w 16"/>
                <a:gd name="T15" fmla="*/ 32 h 14"/>
                <a:gd name="T16" fmla="*/ 112 w 16"/>
                <a:gd name="T17" fmla="*/ 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4">
                  <a:moveTo>
                    <a:pt x="14" y="1"/>
                  </a:moveTo>
                  <a:cubicBezTo>
                    <a:pt x="13" y="0"/>
                    <a:pt x="10" y="0"/>
                    <a:pt x="7" y="2"/>
                  </a:cubicBezTo>
                  <a:cubicBezTo>
                    <a:pt x="4" y="3"/>
                    <a:pt x="1" y="7"/>
                    <a:pt x="0" y="10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1" y="7"/>
                    <a:pt x="4" y="3"/>
                    <a:pt x="7" y="2"/>
                  </a:cubicBezTo>
                  <a:cubicBezTo>
                    <a:pt x="10" y="0"/>
                    <a:pt x="13" y="0"/>
                    <a:pt x="14" y="1"/>
                  </a:cubicBezTo>
                  <a:cubicBezTo>
                    <a:pt x="15" y="2"/>
                    <a:pt x="16" y="3"/>
                    <a:pt x="15" y="4"/>
                  </a:cubicBezTo>
                  <a:cubicBezTo>
                    <a:pt x="16" y="3"/>
                    <a:pt x="15" y="2"/>
                    <a:pt x="14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" name="Freeform 4886">
              <a:extLst>
                <a:ext uri="{FF2B5EF4-FFF2-40B4-BE49-F238E27FC236}">
                  <a16:creationId xmlns:a16="http://schemas.microsoft.com/office/drawing/2014/main" id="{90CC4C24-EF7A-1A4E-C10D-98E16D7C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895"/>
              <a:ext cx="55" cy="60"/>
            </a:xfrm>
            <a:custGeom>
              <a:avLst/>
              <a:gdLst>
                <a:gd name="T0" fmla="*/ 84 w 27"/>
                <a:gd name="T1" fmla="*/ 0 h 30"/>
                <a:gd name="T2" fmla="*/ 8 w 27"/>
                <a:gd name="T3" fmla="*/ 72 h 30"/>
                <a:gd name="T4" fmla="*/ 67 w 27"/>
                <a:gd name="T5" fmla="*/ 200 h 30"/>
                <a:gd name="T6" fmla="*/ 171 w 27"/>
                <a:gd name="T7" fmla="*/ 216 h 30"/>
                <a:gd name="T8" fmla="*/ 84 w 2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0">
                  <a:moveTo>
                    <a:pt x="10" y="0"/>
                  </a:moveTo>
                  <a:cubicBezTo>
                    <a:pt x="5" y="0"/>
                    <a:pt x="1" y="3"/>
                    <a:pt x="1" y="9"/>
                  </a:cubicBezTo>
                  <a:cubicBezTo>
                    <a:pt x="0" y="14"/>
                    <a:pt x="3" y="21"/>
                    <a:pt x="8" y="25"/>
                  </a:cubicBezTo>
                  <a:cubicBezTo>
                    <a:pt x="13" y="30"/>
                    <a:pt x="17" y="29"/>
                    <a:pt x="20" y="27"/>
                  </a:cubicBezTo>
                  <a:cubicBezTo>
                    <a:pt x="27" y="21"/>
                    <a:pt x="20" y="3"/>
                    <a:pt x="10" y="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" name="Freeform 4887">
              <a:extLst>
                <a:ext uri="{FF2B5EF4-FFF2-40B4-BE49-F238E27FC236}">
                  <a16:creationId xmlns:a16="http://schemas.microsoft.com/office/drawing/2014/main" id="{CF7B9B74-15BF-A140-93B0-92B0C8262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895"/>
              <a:ext cx="55" cy="60"/>
            </a:xfrm>
            <a:custGeom>
              <a:avLst/>
              <a:gdLst>
                <a:gd name="T0" fmla="*/ 84 w 27"/>
                <a:gd name="T1" fmla="*/ 0 h 30"/>
                <a:gd name="T2" fmla="*/ 8 w 27"/>
                <a:gd name="T3" fmla="*/ 72 h 30"/>
                <a:gd name="T4" fmla="*/ 67 w 27"/>
                <a:gd name="T5" fmla="*/ 200 h 30"/>
                <a:gd name="T6" fmla="*/ 171 w 27"/>
                <a:gd name="T7" fmla="*/ 216 h 30"/>
                <a:gd name="T8" fmla="*/ 84 w 27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0">
                  <a:moveTo>
                    <a:pt x="10" y="0"/>
                  </a:moveTo>
                  <a:cubicBezTo>
                    <a:pt x="5" y="0"/>
                    <a:pt x="1" y="3"/>
                    <a:pt x="1" y="9"/>
                  </a:cubicBezTo>
                  <a:cubicBezTo>
                    <a:pt x="0" y="14"/>
                    <a:pt x="3" y="21"/>
                    <a:pt x="8" y="25"/>
                  </a:cubicBezTo>
                  <a:cubicBezTo>
                    <a:pt x="13" y="30"/>
                    <a:pt x="17" y="29"/>
                    <a:pt x="20" y="27"/>
                  </a:cubicBezTo>
                  <a:cubicBezTo>
                    <a:pt x="27" y="21"/>
                    <a:pt x="20" y="3"/>
                    <a:pt x="10" y="0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" name="Freeform 4888">
              <a:extLst>
                <a:ext uri="{FF2B5EF4-FFF2-40B4-BE49-F238E27FC236}">
                  <a16:creationId xmlns:a16="http://schemas.microsoft.com/office/drawing/2014/main" id="{44EE925A-AB55-DBEE-F3DB-4661A2C27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905"/>
              <a:ext cx="22" cy="36"/>
            </a:xfrm>
            <a:custGeom>
              <a:avLst/>
              <a:gdLst>
                <a:gd name="T0" fmla="*/ 16 w 11"/>
                <a:gd name="T1" fmla="*/ 8 h 18"/>
                <a:gd name="T2" fmla="*/ 8 w 11"/>
                <a:gd name="T3" fmla="*/ 64 h 18"/>
                <a:gd name="T4" fmla="*/ 56 w 11"/>
                <a:gd name="T5" fmla="*/ 136 h 18"/>
                <a:gd name="T6" fmla="*/ 88 w 11"/>
                <a:gd name="T7" fmla="*/ 136 h 18"/>
                <a:gd name="T8" fmla="*/ 56 w 11"/>
                <a:gd name="T9" fmla="*/ 136 h 18"/>
                <a:gd name="T10" fmla="*/ 8 w 11"/>
                <a:gd name="T11" fmla="*/ 64 h 18"/>
                <a:gd name="T12" fmla="*/ 16 w 11"/>
                <a:gd name="T13" fmla="*/ 8 h 18"/>
                <a:gd name="T14" fmla="*/ 48 w 11"/>
                <a:gd name="T15" fmla="*/ 8 h 18"/>
                <a:gd name="T16" fmla="*/ 16 w 11"/>
                <a:gd name="T17" fmla="*/ 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8">
                  <a:moveTo>
                    <a:pt x="2" y="1"/>
                  </a:moveTo>
                  <a:cubicBezTo>
                    <a:pt x="0" y="2"/>
                    <a:pt x="0" y="5"/>
                    <a:pt x="1" y="8"/>
                  </a:cubicBezTo>
                  <a:cubicBezTo>
                    <a:pt x="1" y="11"/>
                    <a:pt x="4" y="16"/>
                    <a:pt x="7" y="17"/>
                  </a:cubicBezTo>
                  <a:cubicBezTo>
                    <a:pt x="8" y="18"/>
                    <a:pt x="10" y="18"/>
                    <a:pt x="11" y="17"/>
                  </a:cubicBezTo>
                  <a:cubicBezTo>
                    <a:pt x="10" y="17"/>
                    <a:pt x="8" y="17"/>
                    <a:pt x="7" y="17"/>
                  </a:cubicBezTo>
                  <a:cubicBezTo>
                    <a:pt x="4" y="15"/>
                    <a:pt x="1" y="11"/>
                    <a:pt x="1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" name="Freeform 4889">
              <a:extLst>
                <a:ext uri="{FF2B5EF4-FFF2-40B4-BE49-F238E27FC236}">
                  <a16:creationId xmlns:a16="http://schemas.microsoft.com/office/drawing/2014/main" id="{64C91B49-7F86-892B-2567-9E33F372D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551"/>
              <a:ext cx="50" cy="62"/>
            </a:xfrm>
            <a:custGeom>
              <a:avLst/>
              <a:gdLst>
                <a:gd name="T0" fmla="*/ 104 w 25"/>
                <a:gd name="T1" fmla="*/ 8 h 31"/>
                <a:gd name="T2" fmla="*/ 16 w 25"/>
                <a:gd name="T3" fmla="*/ 64 h 31"/>
                <a:gd name="T4" fmla="*/ 48 w 25"/>
                <a:gd name="T5" fmla="*/ 200 h 31"/>
                <a:gd name="T6" fmla="*/ 144 w 25"/>
                <a:gd name="T7" fmla="*/ 232 h 31"/>
                <a:gd name="T8" fmla="*/ 104 w 25"/>
                <a:gd name="T9" fmla="*/ 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13" y="1"/>
                  </a:moveTo>
                  <a:cubicBezTo>
                    <a:pt x="7" y="0"/>
                    <a:pt x="3" y="3"/>
                    <a:pt x="2" y="8"/>
                  </a:cubicBezTo>
                  <a:cubicBezTo>
                    <a:pt x="0" y="13"/>
                    <a:pt x="2" y="20"/>
                    <a:pt x="6" y="25"/>
                  </a:cubicBezTo>
                  <a:cubicBezTo>
                    <a:pt x="10" y="31"/>
                    <a:pt x="14" y="31"/>
                    <a:pt x="18" y="29"/>
                  </a:cubicBezTo>
                  <a:cubicBezTo>
                    <a:pt x="25" y="25"/>
                    <a:pt x="22" y="5"/>
                    <a:pt x="13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4" name="Freeform 4890">
              <a:extLst>
                <a:ext uri="{FF2B5EF4-FFF2-40B4-BE49-F238E27FC236}">
                  <a16:creationId xmlns:a16="http://schemas.microsoft.com/office/drawing/2014/main" id="{D505C0D1-5C6B-70D5-72A3-E8113CDCF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551"/>
              <a:ext cx="50" cy="62"/>
            </a:xfrm>
            <a:custGeom>
              <a:avLst/>
              <a:gdLst>
                <a:gd name="T0" fmla="*/ 104 w 25"/>
                <a:gd name="T1" fmla="*/ 8 h 31"/>
                <a:gd name="T2" fmla="*/ 16 w 25"/>
                <a:gd name="T3" fmla="*/ 64 h 31"/>
                <a:gd name="T4" fmla="*/ 48 w 25"/>
                <a:gd name="T5" fmla="*/ 200 h 31"/>
                <a:gd name="T6" fmla="*/ 144 w 25"/>
                <a:gd name="T7" fmla="*/ 232 h 31"/>
                <a:gd name="T8" fmla="*/ 104 w 25"/>
                <a:gd name="T9" fmla="*/ 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13" y="1"/>
                  </a:moveTo>
                  <a:cubicBezTo>
                    <a:pt x="7" y="0"/>
                    <a:pt x="3" y="3"/>
                    <a:pt x="2" y="8"/>
                  </a:cubicBezTo>
                  <a:cubicBezTo>
                    <a:pt x="0" y="13"/>
                    <a:pt x="2" y="20"/>
                    <a:pt x="6" y="25"/>
                  </a:cubicBezTo>
                  <a:cubicBezTo>
                    <a:pt x="10" y="31"/>
                    <a:pt x="14" y="31"/>
                    <a:pt x="18" y="29"/>
                  </a:cubicBezTo>
                  <a:cubicBezTo>
                    <a:pt x="25" y="25"/>
                    <a:pt x="22" y="5"/>
                    <a:pt x="13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" name="Freeform 4891">
              <a:extLst>
                <a:ext uri="{FF2B5EF4-FFF2-40B4-BE49-F238E27FC236}">
                  <a16:creationId xmlns:a16="http://schemas.microsoft.com/office/drawing/2014/main" id="{43E09F41-DC93-3B58-8DB8-C511C4952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561"/>
              <a:ext cx="16" cy="38"/>
            </a:xfrm>
            <a:custGeom>
              <a:avLst/>
              <a:gdLst>
                <a:gd name="T0" fmla="*/ 16 w 8"/>
                <a:gd name="T1" fmla="*/ 8 h 19"/>
                <a:gd name="T2" fmla="*/ 0 w 8"/>
                <a:gd name="T3" fmla="*/ 64 h 19"/>
                <a:gd name="T4" fmla="*/ 32 w 8"/>
                <a:gd name="T5" fmla="*/ 144 h 19"/>
                <a:gd name="T6" fmla="*/ 64 w 8"/>
                <a:gd name="T7" fmla="*/ 144 h 19"/>
                <a:gd name="T8" fmla="*/ 40 w 8"/>
                <a:gd name="T9" fmla="*/ 144 h 19"/>
                <a:gd name="T10" fmla="*/ 0 w 8"/>
                <a:gd name="T11" fmla="*/ 64 h 19"/>
                <a:gd name="T12" fmla="*/ 16 w 8"/>
                <a:gd name="T13" fmla="*/ 8 h 19"/>
                <a:gd name="T14" fmla="*/ 48 w 8"/>
                <a:gd name="T15" fmla="*/ 16 h 19"/>
                <a:gd name="T16" fmla="*/ 16 w 8"/>
                <a:gd name="T17" fmla="*/ 8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9">
                  <a:moveTo>
                    <a:pt x="2" y="1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11"/>
                    <a:pt x="2" y="16"/>
                    <a:pt x="4" y="18"/>
                  </a:cubicBezTo>
                  <a:cubicBezTo>
                    <a:pt x="6" y="19"/>
                    <a:pt x="7" y="19"/>
                    <a:pt x="8" y="18"/>
                  </a:cubicBezTo>
                  <a:cubicBezTo>
                    <a:pt x="7" y="19"/>
                    <a:pt x="6" y="19"/>
                    <a:pt x="5" y="18"/>
                  </a:cubicBezTo>
                  <a:cubicBezTo>
                    <a:pt x="2" y="16"/>
                    <a:pt x="0" y="11"/>
                    <a:pt x="0" y="8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3" y="1"/>
                    <a:pt x="5" y="1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" name="Freeform 4892">
              <a:extLst>
                <a:ext uri="{FF2B5EF4-FFF2-40B4-BE49-F238E27FC236}">
                  <a16:creationId xmlns:a16="http://schemas.microsoft.com/office/drawing/2014/main" id="{9626F48F-6473-2478-C48B-E4B67AA5A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569"/>
              <a:ext cx="44" cy="56"/>
            </a:xfrm>
            <a:custGeom>
              <a:avLst/>
              <a:gdLst>
                <a:gd name="T0" fmla="*/ 88 w 22"/>
                <a:gd name="T1" fmla="*/ 8 h 28"/>
                <a:gd name="T2" fmla="*/ 8 w 22"/>
                <a:gd name="T3" fmla="*/ 56 h 28"/>
                <a:gd name="T4" fmla="*/ 40 w 22"/>
                <a:gd name="T5" fmla="*/ 184 h 28"/>
                <a:gd name="T6" fmla="*/ 128 w 22"/>
                <a:gd name="T7" fmla="*/ 208 h 28"/>
                <a:gd name="T8" fmla="*/ 88 w 22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11" y="1"/>
                  </a:moveTo>
                  <a:cubicBezTo>
                    <a:pt x="6" y="0"/>
                    <a:pt x="3" y="3"/>
                    <a:pt x="1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9" y="28"/>
                    <a:pt x="12" y="28"/>
                    <a:pt x="16" y="26"/>
                  </a:cubicBezTo>
                  <a:cubicBezTo>
                    <a:pt x="22" y="22"/>
                    <a:pt x="19" y="5"/>
                    <a:pt x="11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" name="Freeform 4893">
              <a:extLst>
                <a:ext uri="{FF2B5EF4-FFF2-40B4-BE49-F238E27FC236}">
                  <a16:creationId xmlns:a16="http://schemas.microsoft.com/office/drawing/2014/main" id="{F9EE221A-4499-4CB7-2F9C-44B704C9F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569"/>
              <a:ext cx="44" cy="56"/>
            </a:xfrm>
            <a:custGeom>
              <a:avLst/>
              <a:gdLst>
                <a:gd name="T0" fmla="*/ 88 w 22"/>
                <a:gd name="T1" fmla="*/ 8 h 28"/>
                <a:gd name="T2" fmla="*/ 8 w 22"/>
                <a:gd name="T3" fmla="*/ 56 h 28"/>
                <a:gd name="T4" fmla="*/ 40 w 22"/>
                <a:gd name="T5" fmla="*/ 184 h 28"/>
                <a:gd name="T6" fmla="*/ 128 w 22"/>
                <a:gd name="T7" fmla="*/ 208 h 28"/>
                <a:gd name="T8" fmla="*/ 88 w 22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11" y="1"/>
                  </a:moveTo>
                  <a:cubicBezTo>
                    <a:pt x="6" y="0"/>
                    <a:pt x="3" y="3"/>
                    <a:pt x="1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9" y="28"/>
                    <a:pt x="12" y="28"/>
                    <a:pt x="16" y="26"/>
                  </a:cubicBezTo>
                  <a:cubicBezTo>
                    <a:pt x="22" y="22"/>
                    <a:pt x="19" y="5"/>
                    <a:pt x="11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" name="Freeform 4894">
              <a:extLst>
                <a:ext uri="{FF2B5EF4-FFF2-40B4-BE49-F238E27FC236}">
                  <a16:creationId xmlns:a16="http://schemas.microsoft.com/office/drawing/2014/main" id="{216AF44F-B402-6FAD-F3DE-97E2DBCE7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579"/>
              <a:ext cx="14" cy="34"/>
            </a:xfrm>
            <a:custGeom>
              <a:avLst/>
              <a:gdLst>
                <a:gd name="T0" fmla="*/ 16 w 7"/>
                <a:gd name="T1" fmla="*/ 8 h 17"/>
                <a:gd name="T2" fmla="*/ 0 w 7"/>
                <a:gd name="T3" fmla="*/ 56 h 17"/>
                <a:gd name="T4" fmla="*/ 32 w 7"/>
                <a:gd name="T5" fmla="*/ 128 h 17"/>
                <a:gd name="T6" fmla="*/ 56 w 7"/>
                <a:gd name="T7" fmla="*/ 128 h 17"/>
                <a:gd name="T8" fmla="*/ 32 w 7"/>
                <a:gd name="T9" fmla="*/ 128 h 17"/>
                <a:gd name="T10" fmla="*/ 0 w 7"/>
                <a:gd name="T11" fmla="*/ 56 h 17"/>
                <a:gd name="T12" fmla="*/ 16 w 7"/>
                <a:gd name="T13" fmla="*/ 8 h 17"/>
                <a:gd name="T14" fmla="*/ 40 w 7"/>
                <a:gd name="T15" fmla="*/ 8 h 17"/>
                <a:gd name="T16" fmla="*/ 16 w 7"/>
                <a:gd name="T17" fmla="*/ 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7">
                  <a:moveTo>
                    <a:pt x="2" y="1"/>
                  </a:moveTo>
                  <a:cubicBezTo>
                    <a:pt x="1" y="1"/>
                    <a:pt x="0" y="4"/>
                    <a:pt x="0" y="7"/>
                  </a:cubicBezTo>
                  <a:cubicBezTo>
                    <a:pt x="0" y="10"/>
                    <a:pt x="2" y="14"/>
                    <a:pt x="4" y="16"/>
                  </a:cubicBezTo>
                  <a:cubicBezTo>
                    <a:pt x="5" y="16"/>
                    <a:pt x="6" y="17"/>
                    <a:pt x="7" y="16"/>
                  </a:cubicBezTo>
                  <a:cubicBezTo>
                    <a:pt x="6" y="17"/>
                    <a:pt x="5" y="16"/>
                    <a:pt x="4" y="16"/>
                  </a:cubicBezTo>
                  <a:cubicBezTo>
                    <a:pt x="2" y="14"/>
                    <a:pt x="0" y="10"/>
                    <a:pt x="0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" name="Freeform 4895">
              <a:extLst>
                <a:ext uri="{FF2B5EF4-FFF2-40B4-BE49-F238E27FC236}">
                  <a16:creationId xmlns:a16="http://schemas.microsoft.com/office/drawing/2014/main" id="{B2949BBE-DBB5-1925-C448-43DF70A80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681"/>
              <a:ext cx="62" cy="44"/>
            </a:xfrm>
            <a:custGeom>
              <a:avLst/>
              <a:gdLst>
                <a:gd name="T0" fmla="*/ 48 w 31"/>
                <a:gd name="T1" fmla="*/ 24 h 22"/>
                <a:gd name="T2" fmla="*/ 8 w 31"/>
                <a:gd name="T3" fmla="*/ 104 h 22"/>
                <a:gd name="T4" fmla="*/ 136 w 31"/>
                <a:gd name="T5" fmla="*/ 160 h 22"/>
                <a:gd name="T6" fmla="*/ 240 w 31"/>
                <a:gd name="T7" fmla="*/ 64 h 22"/>
                <a:gd name="T8" fmla="*/ 200 w 31"/>
                <a:gd name="T9" fmla="*/ 8 h 22"/>
                <a:gd name="T10" fmla="*/ 128 w 31"/>
                <a:gd name="T11" fmla="*/ 16 h 22"/>
                <a:gd name="T12" fmla="*/ 48 w 31"/>
                <a:gd name="T13" fmla="*/ 2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2">
                  <a:moveTo>
                    <a:pt x="6" y="3"/>
                  </a:moveTo>
                  <a:cubicBezTo>
                    <a:pt x="2" y="5"/>
                    <a:pt x="0" y="8"/>
                    <a:pt x="1" y="13"/>
                  </a:cubicBezTo>
                  <a:cubicBezTo>
                    <a:pt x="2" y="20"/>
                    <a:pt x="9" y="22"/>
                    <a:pt x="17" y="20"/>
                  </a:cubicBezTo>
                  <a:cubicBezTo>
                    <a:pt x="25" y="18"/>
                    <a:pt x="29" y="15"/>
                    <a:pt x="30" y="8"/>
                  </a:cubicBezTo>
                  <a:cubicBezTo>
                    <a:pt x="31" y="5"/>
                    <a:pt x="29" y="2"/>
                    <a:pt x="25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9" y="1"/>
                    <a:pt x="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" name="Freeform 4896">
              <a:extLst>
                <a:ext uri="{FF2B5EF4-FFF2-40B4-BE49-F238E27FC236}">
                  <a16:creationId xmlns:a16="http://schemas.microsoft.com/office/drawing/2014/main" id="{3683BF3F-C6C7-D6DB-E64D-D75E6203D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681"/>
              <a:ext cx="62" cy="44"/>
            </a:xfrm>
            <a:custGeom>
              <a:avLst/>
              <a:gdLst>
                <a:gd name="T0" fmla="*/ 48 w 31"/>
                <a:gd name="T1" fmla="*/ 24 h 22"/>
                <a:gd name="T2" fmla="*/ 8 w 31"/>
                <a:gd name="T3" fmla="*/ 104 h 22"/>
                <a:gd name="T4" fmla="*/ 136 w 31"/>
                <a:gd name="T5" fmla="*/ 160 h 22"/>
                <a:gd name="T6" fmla="*/ 240 w 31"/>
                <a:gd name="T7" fmla="*/ 64 h 22"/>
                <a:gd name="T8" fmla="*/ 200 w 31"/>
                <a:gd name="T9" fmla="*/ 8 h 22"/>
                <a:gd name="T10" fmla="*/ 128 w 31"/>
                <a:gd name="T11" fmla="*/ 16 h 22"/>
                <a:gd name="T12" fmla="*/ 48 w 31"/>
                <a:gd name="T13" fmla="*/ 2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2">
                  <a:moveTo>
                    <a:pt x="6" y="3"/>
                  </a:moveTo>
                  <a:cubicBezTo>
                    <a:pt x="2" y="5"/>
                    <a:pt x="0" y="8"/>
                    <a:pt x="1" y="13"/>
                  </a:cubicBezTo>
                  <a:cubicBezTo>
                    <a:pt x="2" y="20"/>
                    <a:pt x="9" y="22"/>
                    <a:pt x="17" y="20"/>
                  </a:cubicBezTo>
                  <a:cubicBezTo>
                    <a:pt x="25" y="18"/>
                    <a:pt x="29" y="15"/>
                    <a:pt x="30" y="8"/>
                  </a:cubicBezTo>
                  <a:cubicBezTo>
                    <a:pt x="31" y="5"/>
                    <a:pt x="29" y="2"/>
                    <a:pt x="25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9" y="1"/>
                    <a:pt x="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" name="Freeform 4897">
              <a:extLst>
                <a:ext uri="{FF2B5EF4-FFF2-40B4-BE49-F238E27FC236}">
                  <a16:creationId xmlns:a16="http://schemas.microsoft.com/office/drawing/2014/main" id="{44BFBBDE-8DCA-7058-DFEB-CF54AD3E6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693"/>
              <a:ext cx="38" cy="16"/>
            </a:xfrm>
            <a:custGeom>
              <a:avLst/>
              <a:gdLst>
                <a:gd name="T0" fmla="*/ 144 w 19"/>
                <a:gd name="T1" fmla="*/ 0 h 8"/>
                <a:gd name="T2" fmla="*/ 144 w 19"/>
                <a:gd name="T3" fmla="*/ 8 h 8"/>
                <a:gd name="T4" fmla="*/ 72 w 19"/>
                <a:gd name="T5" fmla="*/ 56 h 8"/>
                <a:gd name="T6" fmla="*/ 8 w 19"/>
                <a:gd name="T7" fmla="*/ 40 h 8"/>
                <a:gd name="T8" fmla="*/ 24 w 19"/>
                <a:gd name="T9" fmla="*/ 8 h 8"/>
                <a:gd name="T10" fmla="*/ 8 w 19"/>
                <a:gd name="T11" fmla="*/ 40 h 8"/>
                <a:gd name="T12" fmla="*/ 72 w 19"/>
                <a:gd name="T13" fmla="*/ 56 h 8"/>
                <a:gd name="T14" fmla="*/ 152 w 19"/>
                <a:gd name="T15" fmla="*/ 8 h 8"/>
                <a:gd name="T16" fmla="*/ 144 w 19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8">
                  <a:moveTo>
                    <a:pt x="18" y="0"/>
                  </a:moveTo>
                  <a:cubicBezTo>
                    <a:pt x="18" y="0"/>
                    <a:pt x="19" y="1"/>
                    <a:pt x="18" y="1"/>
                  </a:cubicBezTo>
                  <a:cubicBezTo>
                    <a:pt x="18" y="3"/>
                    <a:pt x="16" y="5"/>
                    <a:pt x="9" y="7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1" y="4"/>
                    <a:pt x="1" y="2"/>
                    <a:pt x="3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1" y="7"/>
                    <a:pt x="4" y="8"/>
                    <a:pt x="9" y="7"/>
                  </a:cubicBezTo>
                  <a:cubicBezTo>
                    <a:pt x="15" y="6"/>
                    <a:pt x="18" y="3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" name="Freeform 4898">
              <a:extLst>
                <a:ext uri="{FF2B5EF4-FFF2-40B4-BE49-F238E27FC236}">
                  <a16:creationId xmlns:a16="http://schemas.microsoft.com/office/drawing/2014/main" id="{A0C3F758-460A-CDAA-1268-4BDA81C59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861"/>
              <a:ext cx="48" cy="66"/>
            </a:xfrm>
            <a:custGeom>
              <a:avLst/>
              <a:gdLst>
                <a:gd name="T0" fmla="*/ 128 w 24"/>
                <a:gd name="T1" fmla="*/ 40 h 33"/>
                <a:gd name="T2" fmla="*/ 40 w 24"/>
                <a:gd name="T3" fmla="*/ 24 h 33"/>
                <a:gd name="T4" fmla="*/ 40 w 24"/>
                <a:gd name="T5" fmla="*/ 168 h 33"/>
                <a:gd name="T6" fmla="*/ 160 w 24"/>
                <a:gd name="T7" fmla="*/ 256 h 33"/>
                <a:gd name="T8" fmla="*/ 192 w 24"/>
                <a:gd name="T9" fmla="*/ 200 h 33"/>
                <a:gd name="T10" fmla="*/ 160 w 24"/>
                <a:gd name="T11" fmla="*/ 120 h 33"/>
                <a:gd name="T12" fmla="*/ 128 w 24"/>
                <a:gd name="T13" fmla="*/ 4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16" y="5"/>
                  </a:moveTo>
                  <a:cubicBezTo>
                    <a:pt x="13" y="1"/>
                    <a:pt x="9" y="0"/>
                    <a:pt x="5" y="3"/>
                  </a:cubicBezTo>
                  <a:cubicBezTo>
                    <a:pt x="0" y="6"/>
                    <a:pt x="0" y="13"/>
                    <a:pt x="5" y="21"/>
                  </a:cubicBezTo>
                  <a:cubicBezTo>
                    <a:pt x="10" y="29"/>
                    <a:pt x="13" y="33"/>
                    <a:pt x="20" y="32"/>
                  </a:cubicBezTo>
                  <a:cubicBezTo>
                    <a:pt x="23" y="31"/>
                    <a:pt x="24" y="29"/>
                    <a:pt x="24" y="25"/>
                  </a:cubicBezTo>
                  <a:cubicBezTo>
                    <a:pt x="24" y="21"/>
                    <a:pt x="22" y="19"/>
                    <a:pt x="20" y="15"/>
                  </a:cubicBezTo>
                  <a:cubicBezTo>
                    <a:pt x="19" y="12"/>
                    <a:pt x="19" y="8"/>
                    <a:pt x="16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" name="Freeform 4899">
              <a:extLst>
                <a:ext uri="{FF2B5EF4-FFF2-40B4-BE49-F238E27FC236}">
                  <a16:creationId xmlns:a16="http://schemas.microsoft.com/office/drawing/2014/main" id="{A65A0A82-C5D8-8A0D-F657-25501BDF8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861"/>
              <a:ext cx="48" cy="66"/>
            </a:xfrm>
            <a:custGeom>
              <a:avLst/>
              <a:gdLst>
                <a:gd name="T0" fmla="*/ 128 w 24"/>
                <a:gd name="T1" fmla="*/ 40 h 33"/>
                <a:gd name="T2" fmla="*/ 40 w 24"/>
                <a:gd name="T3" fmla="*/ 24 h 33"/>
                <a:gd name="T4" fmla="*/ 40 w 24"/>
                <a:gd name="T5" fmla="*/ 168 h 33"/>
                <a:gd name="T6" fmla="*/ 160 w 24"/>
                <a:gd name="T7" fmla="*/ 256 h 33"/>
                <a:gd name="T8" fmla="*/ 192 w 24"/>
                <a:gd name="T9" fmla="*/ 200 h 33"/>
                <a:gd name="T10" fmla="*/ 160 w 24"/>
                <a:gd name="T11" fmla="*/ 120 h 33"/>
                <a:gd name="T12" fmla="*/ 128 w 24"/>
                <a:gd name="T13" fmla="*/ 4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16" y="5"/>
                  </a:moveTo>
                  <a:cubicBezTo>
                    <a:pt x="13" y="1"/>
                    <a:pt x="9" y="0"/>
                    <a:pt x="5" y="3"/>
                  </a:cubicBezTo>
                  <a:cubicBezTo>
                    <a:pt x="0" y="6"/>
                    <a:pt x="0" y="13"/>
                    <a:pt x="5" y="21"/>
                  </a:cubicBezTo>
                  <a:cubicBezTo>
                    <a:pt x="10" y="29"/>
                    <a:pt x="13" y="33"/>
                    <a:pt x="20" y="32"/>
                  </a:cubicBezTo>
                  <a:cubicBezTo>
                    <a:pt x="23" y="31"/>
                    <a:pt x="24" y="29"/>
                    <a:pt x="24" y="25"/>
                  </a:cubicBezTo>
                  <a:cubicBezTo>
                    <a:pt x="24" y="21"/>
                    <a:pt x="22" y="19"/>
                    <a:pt x="20" y="15"/>
                  </a:cubicBezTo>
                  <a:cubicBezTo>
                    <a:pt x="19" y="12"/>
                    <a:pt x="19" y="8"/>
                    <a:pt x="16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" name="Freeform 4900">
              <a:extLst>
                <a:ext uri="{FF2B5EF4-FFF2-40B4-BE49-F238E27FC236}">
                  <a16:creationId xmlns:a16="http://schemas.microsoft.com/office/drawing/2014/main" id="{81FF0B0F-09F1-3875-11C5-C141F3EC1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873"/>
              <a:ext cx="24" cy="38"/>
            </a:xfrm>
            <a:custGeom>
              <a:avLst/>
              <a:gdLst>
                <a:gd name="T0" fmla="*/ 96 w 12"/>
                <a:gd name="T1" fmla="*/ 144 h 19"/>
                <a:gd name="T2" fmla="*/ 88 w 12"/>
                <a:gd name="T3" fmla="*/ 152 h 19"/>
                <a:gd name="T4" fmla="*/ 24 w 12"/>
                <a:gd name="T5" fmla="*/ 80 h 19"/>
                <a:gd name="T6" fmla="*/ 16 w 12"/>
                <a:gd name="T7" fmla="*/ 8 h 19"/>
                <a:gd name="T8" fmla="*/ 48 w 12"/>
                <a:gd name="T9" fmla="*/ 16 h 19"/>
                <a:gd name="T10" fmla="*/ 16 w 12"/>
                <a:gd name="T11" fmla="*/ 8 h 19"/>
                <a:gd name="T12" fmla="*/ 24 w 12"/>
                <a:gd name="T13" fmla="*/ 80 h 19"/>
                <a:gd name="T14" fmla="*/ 88 w 12"/>
                <a:gd name="T15" fmla="*/ 152 h 19"/>
                <a:gd name="T16" fmla="*/ 96 w 12"/>
                <a:gd name="T17" fmla="*/ 14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9">
                  <a:moveTo>
                    <a:pt x="12" y="18"/>
                  </a:moveTo>
                  <a:cubicBezTo>
                    <a:pt x="12" y="18"/>
                    <a:pt x="12" y="18"/>
                    <a:pt x="11" y="19"/>
                  </a:cubicBezTo>
                  <a:cubicBezTo>
                    <a:pt x="10" y="19"/>
                    <a:pt x="7" y="17"/>
                    <a:pt x="3" y="10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3" y="1"/>
                    <a:pt x="5" y="1"/>
                    <a:pt x="6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2"/>
                    <a:pt x="0" y="5"/>
                    <a:pt x="3" y="10"/>
                  </a:cubicBezTo>
                  <a:cubicBezTo>
                    <a:pt x="6" y="16"/>
                    <a:pt x="9" y="19"/>
                    <a:pt x="11" y="19"/>
                  </a:cubicBezTo>
                  <a:cubicBezTo>
                    <a:pt x="12" y="19"/>
                    <a:pt x="12" y="18"/>
                    <a:pt x="12" y="1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" name="Freeform 4901">
              <a:extLst>
                <a:ext uri="{FF2B5EF4-FFF2-40B4-BE49-F238E27FC236}">
                  <a16:creationId xmlns:a16="http://schemas.microsoft.com/office/drawing/2014/main" id="{423F7861-6C05-D315-6B44-521481B9A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683"/>
              <a:ext cx="60" cy="60"/>
            </a:xfrm>
            <a:custGeom>
              <a:avLst/>
              <a:gdLst>
                <a:gd name="T0" fmla="*/ 112 w 30"/>
                <a:gd name="T1" fmla="*/ 16 h 30"/>
                <a:gd name="T2" fmla="*/ 32 w 30"/>
                <a:gd name="T3" fmla="*/ 32 h 30"/>
                <a:gd name="T4" fmla="*/ 72 w 30"/>
                <a:gd name="T5" fmla="*/ 176 h 30"/>
                <a:gd name="T6" fmla="*/ 216 w 30"/>
                <a:gd name="T7" fmla="*/ 208 h 30"/>
                <a:gd name="T8" fmla="*/ 232 w 30"/>
                <a:gd name="T9" fmla="*/ 144 h 30"/>
                <a:gd name="T10" fmla="*/ 176 w 30"/>
                <a:gd name="T11" fmla="*/ 80 h 30"/>
                <a:gd name="T12" fmla="*/ 112 w 30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4" y="2"/>
                  </a:moveTo>
                  <a:cubicBezTo>
                    <a:pt x="11" y="0"/>
                    <a:pt x="7" y="0"/>
                    <a:pt x="4" y="4"/>
                  </a:cubicBezTo>
                  <a:cubicBezTo>
                    <a:pt x="0" y="9"/>
                    <a:pt x="2" y="15"/>
                    <a:pt x="9" y="22"/>
                  </a:cubicBezTo>
                  <a:cubicBezTo>
                    <a:pt x="17" y="28"/>
                    <a:pt x="21" y="30"/>
                    <a:pt x="27" y="26"/>
                  </a:cubicBezTo>
                  <a:cubicBezTo>
                    <a:pt x="30" y="25"/>
                    <a:pt x="30" y="22"/>
                    <a:pt x="29" y="18"/>
                  </a:cubicBezTo>
                  <a:cubicBezTo>
                    <a:pt x="27" y="15"/>
                    <a:pt x="25" y="14"/>
                    <a:pt x="22" y="10"/>
                  </a:cubicBezTo>
                  <a:cubicBezTo>
                    <a:pt x="20" y="8"/>
                    <a:pt x="18" y="4"/>
                    <a:pt x="14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" name="Freeform 4902">
              <a:extLst>
                <a:ext uri="{FF2B5EF4-FFF2-40B4-BE49-F238E27FC236}">
                  <a16:creationId xmlns:a16="http://schemas.microsoft.com/office/drawing/2014/main" id="{4C832DC2-0B1E-D34A-FE51-E54CBF5EF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683"/>
              <a:ext cx="60" cy="60"/>
            </a:xfrm>
            <a:custGeom>
              <a:avLst/>
              <a:gdLst>
                <a:gd name="T0" fmla="*/ 112 w 30"/>
                <a:gd name="T1" fmla="*/ 16 h 30"/>
                <a:gd name="T2" fmla="*/ 32 w 30"/>
                <a:gd name="T3" fmla="*/ 32 h 30"/>
                <a:gd name="T4" fmla="*/ 72 w 30"/>
                <a:gd name="T5" fmla="*/ 176 h 30"/>
                <a:gd name="T6" fmla="*/ 216 w 30"/>
                <a:gd name="T7" fmla="*/ 208 h 30"/>
                <a:gd name="T8" fmla="*/ 232 w 30"/>
                <a:gd name="T9" fmla="*/ 144 h 30"/>
                <a:gd name="T10" fmla="*/ 176 w 30"/>
                <a:gd name="T11" fmla="*/ 80 h 30"/>
                <a:gd name="T12" fmla="*/ 112 w 30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4" y="2"/>
                  </a:moveTo>
                  <a:cubicBezTo>
                    <a:pt x="11" y="0"/>
                    <a:pt x="7" y="0"/>
                    <a:pt x="4" y="4"/>
                  </a:cubicBezTo>
                  <a:cubicBezTo>
                    <a:pt x="0" y="9"/>
                    <a:pt x="2" y="15"/>
                    <a:pt x="9" y="22"/>
                  </a:cubicBezTo>
                  <a:cubicBezTo>
                    <a:pt x="17" y="28"/>
                    <a:pt x="21" y="30"/>
                    <a:pt x="27" y="26"/>
                  </a:cubicBezTo>
                  <a:cubicBezTo>
                    <a:pt x="30" y="25"/>
                    <a:pt x="30" y="22"/>
                    <a:pt x="29" y="18"/>
                  </a:cubicBezTo>
                  <a:cubicBezTo>
                    <a:pt x="27" y="15"/>
                    <a:pt x="25" y="14"/>
                    <a:pt x="22" y="10"/>
                  </a:cubicBezTo>
                  <a:cubicBezTo>
                    <a:pt x="20" y="8"/>
                    <a:pt x="18" y="4"/>
                    <a:pt x="14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" name="Freeform 4903">
              <a:extLst>
                <a:ext uri="{FF2B5EF4-FFF2-40B4-BE49-F238E27FC236}">
                  <a16:creationId xmlns:a16="http://schemas.microsoft.com/office/drawing/2014/main" id="{87E1FE7C-B226-96FA-4F40-2F709612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695"/>
              <a:ext cx="32" cy="30"/>
            </a:xfrm>
            <a:custGeom>
              <a:avLst/>
              <a:gdLst>
                <a:gd name="T0" fmla="*/ 120 w 16"/>
                <a:gd name="T1" fmla="*/ 104 h 15"/>
                <a:gd name="T2" fmla="*/ 120 w 16"/>
                <a:gd name="T3" fmla="*/ 112 h 15"/>
                <a:gd name="T4" fmla="*/ 40 w 16"/>
                <a:gd name="T5" fmla="*/ 72 h 15"/>
                <a:gd name="T6" fmla="*/ 8 w 16"/>
                <a:gd name="T7" fmla="*/ 8 h 15"/>
                <a:gd name="T8" fmla="*/ 40 w 16"/>
                <a:gd name="T9" fmla="*/ 0 h 15"/>
                <a:gd name="T10" fmla="*/ 8 w 16"/>
                <a:gd name="T11" fmla="*/ 8 h 15"/>
                <a:gd name="T12" fmla="*/ 32 w 16"/>
                <a:gd name="T13" fmla="*/ 72 h 15"/>
                <a:gd name="T14" fmla="*/ 120 w 16"/>
                <a:gd name="T15" fmla="*/ 112 h 15"/>
                <a:gd name="T16" fmla="*/ 120 w 16"/>
                <a:gd name="T17" fmla="*/ 104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5">
                  <a:moveTo>
                    <a:pt x="15" y="13"/>
                  </a:moveTo>
                  <a:cubicBezTo>
                    <a:pt x="16" y="13"/>
                    <a:pt x="15" y="14"/>
                    <a:pt x="15" y="14"/>
                  </a:cubicBezTo>
                  <a:cubicBezTo>
                    <a:pt x="14" y="15"/>
                    <a:pt x="10" y="14"/>
                    <a:pt x="5" y="9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5"/>
                    <a:pt x="4" y="9"/>
                  </a:cubicBezTo>
                  <a:cubicBezTo>
                    <a:pt x="10" y="14"/>
                    <a:pt x="14" y="15"/>
                    <a:pt x="15" y="14"/>
                  </a:cubicBezTo>
                  <a:cubicBezTo>
                    <a:pt x="16" y="14"/>
                    <a:pt x="16" y="14"/>
                    <a:pt x="15" y="1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" name="Freeform 4904">
              <a:extLst>
                <a:ext uri="{FF2B5EF4-FFF2-40B4-BE49-F238E27FC236}">
                  <a16:creationId xmlns:a16="http://schemas.microsoft.com/office/drawing/2014/main" id="{5568FB1A-6DA1-9DAA-DF8A-4CCBCEEE2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859"/>
              <a:ext cx="60" cy="58"/>
            </a:xfrm>
            <a:custGeom>
              <a:avLst/>
              <a:gdLst>
                <a:gd name="T0" fmla="*/ 136 w 30"/>
                <a:gd name="T1" fmla="*/ 232 h 29"/>
                <a:gd name="T2" fmla="*/ 216 w 30"/>
                <a:gd name="T3" fmla="*/ 96 h 29"/>
                <a:gd name="T4" fmla="*/ 64 w 30"/>
                <a:gd name="T5" fmla="*/ 32 h 29"/>
                <a:gd name="T6" fmla="*/ 136 w 30"/>
                <a:gd name="T7" fmla="*/ 23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17" y="29"/>
                  </a:moveTo>
                  <a:cubicBezTo>
                    <a:pt x="25" y="29"/>
                    <a:pt x="30" y="21"/>
                    <a:pt x="27" y="12"/>
                  </a:cubicBezTo>
                  <a:cubicBezTo>
                    <a:pt x="24" y="4"/>
                    <a:pt x="16" y="0"/>
                    <a:pt x="8" y="4"/>
                  </a:cubicBezTo>
                  <a:cubicBezTo>
                    <a:pt x="0" y="8"/>
                    <a:pt x="3" y="29"/>
                    <a:pt x="17" y="2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" name="Freeform 4905">
              <a:extLst>
                <a:ext uri="{FF2B5EF4-FFF2-40B4-BE49-F238E27FC236}">
                  <a16:creationId xmlns:a16="http://schemas.microsoft.com/office/drawing/2014/main" id="{BF77E349-2F65-B9E5-AB32-391AE8F1E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859"/>
              <a:ext cx="60" cy="58"/>
            </a:xfrm>
            <a:custGeom>
              <a:avLst/>
              <a:gdLst>
                <a:gd name="T0" fmla="*/ 136 w 30"/>
                <a:gd name="T1" fmla="*/ 232 h 29"/>
                <a:gd name="T2" fmla="*/ 216 w 30"/>
                <a:gd name="T3" fmla="*/ 96 h 29"/>
                <a:gd name="T4" fmla="*/ 64 w 30"/>
                <a:gd name="T5" fmla="*/ 32 h 29"/>
                <a:gd name="T6" fmla="*/ 136 w 30"/>
                <a:gd name="T7" fmla="*/ 23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17" y="29"/>
                  </a:moveTo>
                  <a:cubicBezTo>
                    <a:pt x="25" y="29"/>
                    <a:pt x="30" y="21"/>
                    <a:pt x="27" y="12"/>
                  </a:cubicBezTo>
                  <a:cubicBezTo>
                    <a:pt x="24" y="4"/>
                    <a:pt x="16" y="0"/>
                    <a:pt x="8" y="4"/>
                  </a:cubicBezTo>
                  <a:cubicBezTo>
                    <a:pt x="0" y="8"/>
                    <a:pt x="3" y="29"/>
                    <a:pt x="17" y="2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" name="Freeform 4906">
              <a:extLst>
                <a:ext uri="{FF2B5EF4-FFF2-40B4-BE49-F238E27FC236}">
                  <a16:creationId xmlns:a16="http://schemas.microsoft.com/office/drawing/2014/main" id="{7B97A8D3-8EC5-0549-FE93-F7B7633C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875"/>
              <a:ext cx="32" cy="30"/>
            </a:xfrm>
            <a:custGeom>
              <a:avLst/>
              <a:gdLst>
                <a:gd name="T0" fmla="*/ 120 w 16"/>
                <a:gd name="T1" fmla="*/ 32 h 15"/>
                <a:gd name="T2" fmla="*/ 112 w 16"/>
                <a:gd name="T3" fmla="*/ 88 h 15"/>
                <a:gd name="T4" fmla="*/ 56 w 16"/>
                <a:gd name="T5" fmla="*/ 112 h 15"/>
                <a:gd name="T6" fmla="*/ 16 w 16"/>
                <a:gd name="T7" fmla="*/ 72 h 15"/>
                <a:gd name="T8" fmla="*/ 24 w 16"/>
                <a:gd name="T9" fmla="*/ 0 h 15"/>
                <a:gd name="T10" fmla="*/ 8 w 16"/>
                <a:gd name="T11" fmla="*/ 72 h 15"/>
                <a:gd name="T12" fmla="*/ 56 w 16"/>
                <a:gd name="T13" fmla="*/ 120 h 15"/>
                <a:gd name="T14" fmla="*/ 120 w 16"/>
                <a:gd name="T15" fmla="*/ 88 h 15"/>
                <a:gd name="T16" fmla="*/ 120 w 16"/>
                <a:gd name="T17" fmla="*/ 32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5">
                  <a:moveTo>
                    <a:pt x="15" y="4"/>
                  </a:moveTo>
                  <a:cubicBezTo>
                    <a:pt x="16" y="6"/>
                    <a:pt x="16" y="9"/>
                    <a:pt x="14" y="11"/>
                  </a:cubicBezTo>
                  <a:cubicBezTo>
                    <a:pt x="13" y="14"/>
                    <a:pt x="10" y="15"/>
                    <a:pt x="7" y="14"/>
                  </a:cubicBezTo>
                  <a:cubicBezTo>
                    <a:pt x="5" y="14"/>
                    <a:pt x="3" y="12"/>
                    <a:pt x="2" y="9"/>
                  </a:cubicBezTo>
                  <a:cubicBezTo>
                    <a:pt x="1" y="5"/>
                    <a:pt x="1" y="2"/>
                    <a:pt x="3" y="0"/>
                  </a:cubicBezTo>
                  <a:cubicBezTo>
                    <a:pt x="1" y="2"/>
                    <a:pt x="0" y="6"/>
                    <a:pt x="1" y="9"/>
                  </a:cubicBezTo>
                  <a:cubicBezTo>
                    <a:pt x="3" y="12"/>
                    <a:pt x="5" y="14"/>
                    <a:pt x="7" y="15"/>
                  </a:cubicBezTo>
                  <a:cubicBezTo>
                    <a:pt x="10" y="15"/>
                    <a:pt x="13" y="14"/>
                    <a:pt x="15" y="11"/>
                  </a:cubicBezTo>
                  <a:cubicBezTo>
                    <a:pt x="16" y="9"/>
                    <a:pt x="16" y="6"/>
                    <a:pt x="15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" name="Freeform 4907">
              <a:extLst>
                <a:ext uri="{FF2B5EF4-FFF2-40B4-BE49-F238E27FC236}">
                  <a16:creationId xmlns:a16="http://schemas.microsoft.com/office/drawing/2014/main" id="{7C68FA5E-4FEC-9DDD-34CD-5382D90C5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613"/>
              <a:ext cx="50" cy="50"/>
            </a:xfrm>
            <a:custGeom>
              <a:avLst/>
              <a:gdLst>
                <a:gd name="T0" fmla="*/ 112 w 25"/>
                <a:gd name="T1" fmla="*/ 200 h 25"/>
                <a:gd name="T2" fmla="*/ 176 w 25"/>
                <a:gd name="T3" fmla="*/ 88 h 25"/>
                <a:gd name="T4" fmla="*/ 56 w 25"/>
                <a:gd name="T5" fmla="*/ 32 h 25"/>
                <a:gd name="T6" fmla="*/ 112 w 25"/>
                <a:gd name="T7" fmla="*/ 20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1" y="25"/>
                    <a:pt x="25" y="19"/>
                    <a:pt x="22" y="11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8"/>
                    <a:pt x="2" y="25"/>
                    <a:pt x="14" y="2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" name="Freeform 4908">
              <a:extLst>
                <a:ext uri="{FF2B5EF4-FFF2-40B4-BE49-F238E27FC236}">
                  <a16:creationId xmlns:a16="http://schemas.microsoft.com/office/drawing/2014/main" id="{36217A12-F017-B288-12ED-7D6B206A1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613"/>
              <a:ext cx="50" cy="50"/>
            </a:xfrm>
            <a:custGeom>
              <a:avLst/>
              <a:gdLst>
                <a:gd name="T0" fmla="*/ 112 w 25"/>
                <a:gd name="T1" fmla="*/ 200 h 25"/>
                <a:gd name="T2" fmla="*/ 176 w 25"/>
                <a:gd name="T3" fmla="*/ 88 h 25"/>
                <a:gd name="T4" fmla="*/ 56 w 25"/>
                <a:gd name="T5" fmla="*/ 32 h 25"/>
                <a:gd name="T6" fmla="*/ 112 w 25"/>
                <a:gd name="T7" fmla="*/ 20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1" y="25"/>
                    <a:pt x="25" y="19"/>
                    <a:pt x="22" y="11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8"/>
                    <a:pt x="2" y="25"/>
                    <a:pt x="14" y="2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" name="Freeform 4909">
              <a:extLst>
                <a:ext uri="{FF2B5EF4-FFF2-40B4-BE49-F238E27FC236}">
                  <a16:creationId xmlns:a16="http://schemas.microsoft.com/office/drawing/2014/main" id="{4E6E8B3E-0A2A-0C52-DC70-65E1F79D1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629"/>
              <a:ext cx="26" cy="24"/>
            </a:xfrm>
            <a:custGeom>
              <a:avLst/>
              <a:gdLst>
                <a:gd name="T0" fmla="*/ 96 w 13"/>
                <a:gd name="T1" fmla="*/ 24 h 12"/>
                <a:gd name="T2" fmla="*/ 96 w 13"/>
                <a:gd name="T3" fmla="*/ 72 h 12"/>
                <a:gd name="T4" fmla="*/ 48 w 13"/>
                <a:gd name="T5" fmla="*/ 88 h 12"/>
                <a:gd name="T6" fmla="*/ 8 w 13"/>
                <a:gd name="T7" fmla="*/ 56 h 12"/>
                <a:gd name="T8" fmla="*/ 16 w 13"/>
                <a:gd name="T9" fmla="*/ 0 h 12"/>
                <a:gd name="T10" fmla="*/ 8 w 13"/>
                <a:gd name="T11" fmla="*/ 56 h 12"/>
                <a:gd name="T12" fmla="*/ 48 w 13"/>
                <a:gd name="T13" fmla="*/ 96 h 12"/>
                <a:gd name="T14" fmla="*/ 96 w 13"/>
                <a:gd name="T15" fmla="*/ 72 h 12"/>
                <a:gd name="T16" fmla="*/ 96 w 13"/>
                <a:gd name="T17" fmla="*/ 2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2">
                  <a:moveTo>
                    <a:pt x="12" y="3"/>
                  </a:moveTo>
                  <a:cubicBezTo>
                    <a:pt x="13" y="5"/>
                    <a:pt x="13" y="7"/>
                    <a:pt x="12" y="9"/>
                  </a:cubicBezTo>
                  <a:cubicBezTo>
                    <a:pt x="10" y="11"/>
                    <a:pt x="8" y="12"/>
                    <a:pt x="6" y="11"/>
                  </a:cubicBezTo>
                  <a:cubicBezTo>
                    <a:pt x="4" y="11"/>
                    <a:pt x="2" y="9"/>
                    <a:pt x="1" y="7"/>
                  </a:cubicBezTo>
                  <a:cubicBezTo>
                    <a:pt x="0" y="4"/>
                    <a:pt x="1" y="1"/>
                    <a:pt x="2" y="0"/>
                  </a:cubicBezTo>
                  <a:cubicBezTo>
                    <a:pt x="1" y="1"/>
                    <a:pt x="0" y="4"/>
                    <a:pt x="1" y="7"/>
                  </a:cubicBezTo>
                  <a:cubicBezTo>
                    <a:pt x="2" y="9"/>
                    <a:pt x="4" y="11"/>
                    <a:pt x="6" y="12"/>
                  </a:cubicBezTo>
                  <a:cubicBezTo>
                    <a:pt x="8" y="12"/>
                    <a:pt x="10" y="11"/>
                    <a:pt x="12" y="9"/>
                  </a:cubicBezTo>
                  <a:cubicBezTo>
                    <a:pt x="13" y="7"/>
                    <a:pt x="13" y="5"/>
                    <a:pt x="12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" name="Freeform 4910">
              <a:extLst>
                <a:ext uri="{FF2B5EF4-FFF2-40B4-BE49-F238E27FC236}">
                  <a16:creationId xmlns:a16="http://schemas.microsoft.com/office/drawing/2014/main" id="{806B89C1-7311-A403-D6D1-9C393DC35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3069"/>
              <a:ext cx="44" cy="46"/>
            </a:xfrm>
            <a:custGeom>
              <a:avLst/>
              <a:gdLst>
                <a:gd name="T0" fmla="*/ 136 w 22"/>
                <a:gd name="T1" fmla="*/ 48 h 23"/>
                <a:gd name="T2" fmla="*/ 88 w 22"/>
                <a:gd name="T3" fmla="*/ 8 h 23"/>
                <a:gd name="T4" fmla="*/ 32 w 22"/>
                <a:gd name="T5" fmla="*/ 24 h 23"/>
                <a:gd name="T6" fmla="*/ 56 w 22"/>
                <a:gd name="T7" fmla="*/ 152 h 23"/>
                <a:gd name="T8" fmla="*/ 168 w 22"/>
                <a:gd name="T9" fmla="*/ 136 h 23"/>
                <a:gd name="T10" fmla="*/ 136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6"/>
                  </a:moveTo>
                  <a:cubicBezTo>
                    <a:pt x="16" y="3"/>
                    <a:pt x="14" y="1"/>
                    <a:pt x="11" y="1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6"/>
                    <a:pt x="1" y="15"/>
                    <a:pt x="7" y="19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7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" name="Freeform 4911">
              <a:extLst>
                <a:ext uri="{FF2B5EF4-FFF2-40B4-BE49-F238E27FC236}">
                  <a16:creationId xmlns:a16="http://schemas.microsoft.com/office/drawing/2014/main" id="{05F0DC7E-7877-AFF3-D63A-53BEDE4C4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3069"/>
              <a:ext cx="44" cy="46"/>
            </a:xfrm>
            <a:custGeom>
              <a:avLst/>
              <a:gdLst>
                <a:gd name="T0" fmla="*/ 136 w 22"/>
                <a:gd name="T1" fmla="*/ 48 h 23"/>
                <a:gd name="T2" fmla="*/ 88 w 22"/>
                <a:gd name="T3" fmla="*/ 8 h 23"/>
                <a:gd name="T4" fmla="*/ 32 w 22"/>
                <a:gd name="T5" fmla="*/ 24 h 23"/>
                <a:gd name="T6" fmla="*/ 56 w 22"/>
                <a:gd name="T7" fmla="*/ 152 h 23"/>
                <a:gd name="T8" fmla="*/ 168 w 22"/>
                <a:gd name="T9" fmla="*/ 136 h 23"/>
                <a:gd name="T10" fmla="*/ 136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6"/>
                  </a:moveTo>
                  <a:cubicBezTo>
                    <a:pt x="16" y="3"/>
                    <a:pt x="14" y="1"/>
                    <a:pt x="11" y="1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6"/>
                    <a:pt x="1" y="15"/>
                    <a:pt x="7" y="19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7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" name="Freeform 4912">
              <a:extLst>
                <a:ext uri="{FF2B5EF4-FFF2-40B4-BE49-F238E27FC236}">
                  <a16:creationId xmlns:a16="http://schemas.microsoft.com/office/drawing/2014/main" id="{43BDBDB8-FAE6-A208-9D30-156D670A3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079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64 w 11"/>
                <a:gd name="T3" fmla="*/ 88 h 12"/>
                <a:gd name="T4" fmla="*/ 16 w 11"/>
                <a:gd name="T5" fmla="*/ 64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0" y="11"/>
                    <a:pt x="8" y="11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4" y="11"/>
                    <a:pt x="6" y="12"/>
                    <a:pt x="8" y="11"/>
                  </a:cubicBezTo>
                  <a:cubicBezTo>
                    <a:pt x="10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" name="Freeform 4913">
              <a:extLst>
                <a:ext uri="{FF2B5EF4-FFF2-40B4-BE49-F238E27FC236}">
                  <a16:creationId xmlns:a16="http://schemas.microsoft.com/office/drawing/2014/main" id="{2C01CF74-95FD-D197-5DC4-AAEA4AC0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637"/>
              <a:ext cx="40" cy="66"/>
            </a:xfrm>
            <a:custGeom>
              <a:avLst/>
              <a:gdLst>
                <a:gd name="T0" fmla="*/ 80 w 20"/>
                <a:gd name="T1" fmla="*/ 24 h 33"/>
                <a:gd name="T2" fmla="*/ 16 w 20"/>
                <a:gd name="T3" fmla="*/ 48 h 33"/>
                <a:gd name="T4" fmla="*/ 40 w 20"/>
                <a:gd name="T5" fmla="*/ 200 h 33"/>
                <a:gd name="T6" fmla="*/ 112 w 20"/>
                <a:gd name="T7" fmla="*/ 256 h 33"/>
                <a:gd name="T8" fmla="*/ 80 w 20"/>
                <a:gd name="T9" fmla="*/ 2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3">
                  <a:moveTo>
                    <a:pt x="10" y="3"/>
                  </a:moveTo>
                  <a:cubicBezTo>
                    <a:pt x="6" y="0"/>
                    <a:pt x="3" y="2"/>
                    <a:pt x="2" y="6"/>
                  </a:cubicBezTo>
                  <a:cubicBezTo>
                    <a:pt x="0" y="11"/>
                    <a:pt x="2" y="19"/>
                    <a:pt x="5" y="25"/>
                  </a:cubicBezTo>
                  <a:cubicBezTo>
                    <a:pt x="8" y="32"/>
                    <a:pt x="11" y="33"/>
                    <a:pt x="14" y="32"/>
                  </a:cubicBezTo>
                  <a:cubicBezTo>
                    <a:pt x="20" y="30"/>
                    <a:pt x="18" y="10"/>
                    <a:pt x="10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" name="Freeform 4914">
              <a:extLst>
                <a:ext uri="{FF2B5EF4-FFF2-40B4-BE49-F238E27FC236}">
                  <a16:creationId xmlns:a16="http://schemas.microsoft.com/office/drawing/2014/main" id="{61A131C0-58D7-51E9-2ABC-E873B167C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637"/>
              <a:ext cx="40" cy="66"/>
            </a:xfrm>
            <a:custGeom>
              <a:avLst/>
              <a:gdLst>
                <a:gd name="T0" fmla="*/ 80 w 20"/>
                <a:gd name="T1" fmla="*/ 24 h 33"/>
                <a:gd name="T2" fmla="*/ 16 w 20"/>
                <a:gd name="T3" fmla="*/ 48 h 33"/>
                <a:gd name="T4" fmla="*/ 40 w 20"/>
                <a:gd name="T5" fmla="*/ 200 h 33"/>
                <a:gd name="T6" fmla="*/ 112 w 20"/>
                <a:gd name="T7" fmla="*/ 256 h 33"/>
                <a:gd name="T8" fmla="*/ 80 w 20"/>
                <a:gd name="T9" fmla="*/ 2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3">
                  <a:moveTo>
                    <a:pt x="10" y="3"/>
                  </a:moveTo>
                  <a:cubicBezTo>
                    <a:pt x="6" y="0"/>
                    <a:pt x="3" y="2"/>
                    <a:pt x="2" y="6"/>
                  </a:cubicBezTo>
                  <a:cubicBezTo>
                    <a:pt x="0" y="11"/>
                    <a:pt x="2" y="19"/>
                    <a:pt x="5" y="25"/>
                  </a:cubicBezTo>
                  <a:cubicBezTo>
                    <a:pt x="8" y="32"/>
                    <a:pt x="11" y="33"/>
                    <a:pt x="14" y="32"/>
                  </a:cubicBezTo>
                  <a:cubicBezTo>
                    <a:pt x="20" y="30"/>
                    <a:pt x="18" y="10"/>
                    <a:pt x="10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" name="Freeform 4915">
              <a:extLst>
                <a:ext uri="{FF2B5EF4-FFF2-40B4-BE49-F238E27FC236}">
                  <a16:creationId xmlns:a16="http://schemas.microsoft.com/office/drawing/2014/main" id="{9AD5A922-552C-02CD-AE2F-EA29ABA36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651"/>
              <a:ext cx="12" cy="38"/>
            </a:xfrm>
            <a:custGeom>
              <a:avLst/>
              <a:gdLst>
                <a:gd name="T0" fmla="*/ 16 w 6"/>
                <a:gd name="T1" fmla="*/ 0 h 19"/>
                <a:gd name="T2" fmla="*/ 0 w 6"/>
                <a:gd name="T3" fmla="*/ 48 h 19"/>
                <a:gd name="T4" fmla="*/ 24 w 6"/>
                <a:gd name="T5" fmla="*/ 136 h 19"/>
                <a:gd name="T6" fmla="*/ 48 w 6"/>
                <a:gd name="T7" fmla="*/ 152 h 19"/>
                <a:gd name="T8" fmla="*/ 24 w 6"/>
                <a:gd name="T9" fmla="*/ 136 h 19"/>
                <a:gd name="T10" fmla="*/ 0 w 6"/>
                <a:gd name="T11" fmla="*/ 48 h 19"/>
                <a:gd name="T12" fmla="*/ 16 w 6"/>
                <a:gd name="T13" fmla="*/ 0 h 19"/>
                <a:gd name="T14" fmla="*/ 40 w 6"/>
                <a:gd name="T15" fmla="*/ 8 h 19"/>
                <a:gd name="T16" fmla="*/ 16 w 6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9">
                  <a:moveTo>
                    <a:pt x="2" y="0"/>
                  </a:moveTo>
                  <a:cubicBezTo>
                    <a:pt x="0" y="0"/>
                    <a:pt x="0" y="3"/>
                    <a:pt x="0" y="6"/>
                  </a:cubicBezTo>
                  <a:cubicBezTo>
                    <a:pt x="0" y="9"/>
                    <a:pt x="1" y="15"/>
                    <a:pt x="3" y="17"/>
                  </a:cubicBezTo>
                  <a:cubicBezTo>
                    <a:pt x="4" y="19"/>
                    <a:pt x="5" y="19"/>
                    <a:pt x="6" y="19"/>
                  </a:cubicBezTo>
                  <a:cubicBezTo>
                    <a:pt x="5" y="19"/>
                    <a:pt x="4" y="18"/>
                    <a:pt x="3" y="17"/>
                  </a:cubicBezTo>
                  <a:cubicBezTo>
                    <a:pt x="1" y="15"/>
                    <a:pt x="0" y="9"/>
                    <a:pt x="0" y="6"/>
                  </a:cubicBezTo>
                  <a:cubicBezTo>
                    <a:pt x="0" y="3"/>
                    <a:pt x="1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" name="Freeform 4916">
              <a:extLst>
                <a:ext uri="{FF2B5EF4-FFF2-40B4-BE49-F238E27FC236}">
                  <a16:creationId xmlns:a16="http://schemas.microsoft.com/office/drawing/2014/main" id="{7CA6201C-A1A9-0493-2B9A-A049DE3DC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617"/>
              <a:ext cx="46" cy="44"/>
            </a:xfrm>
            <a:custGeom>
              <a:avLst/>
              <a:gdLst>
                <a:gd name="T0" fmla="*/ 136 w 23"/>
                <a:gd name="T1" fmla="*/ 24 h 22"/>
                <a:gd name="T2" fmla="*/ 72 w 23"/>
                <a:gd name="T3" fmla="*/ 8 h 22"/>
                <a:gd name="T4" fmla="*/ 24 w 23"/>
                <a:gd name="T5" fmla="*/ 40 h 22"/>
                <a:gd name="T6" fmla="*/ 88 w 23"/>
                <a:gd name="T7" fmla="*/ 160 h 22"/>
                <a:gd name="T8" fmla="*/ 184 w 23"/>
                <a:gd name="T9" fmla="*/ 104 h 22"/>
                <a:gd name="T10" fmla="*/ 136 w 23"/>
                <a:gd name="T11" fmla="*/ 2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7" y="1"/>
                    <a:pt x="4" y="3"/>
                    <a:pt x="3" y="5"/>
                  </a:cubicBezTo>
                  <a:cubicBezTo>
                    <a:pt x="0" y="10"/>
                    <a:pt x="4" y="17"/>
                    <a:pt x="11" y="20"/>
                  </a:cubicBezTo>
                  <a:cubicBezTo>
                    <a:pt x="18" y="22"/>
                    <a:pt x="23" y="17"/>
                    <a:pt x="23" y="13"/>
                  </a:cubicBezTo>
                  <a:cubicBezTo>
                    <a:pt x="23" y="9"/>
                    <a:pt x="21" y="7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" name="Freeform 4917">
              <a:extLst>
                <a:ext uri="{FF2B5EF4-FFF2-40B4-BE49-F238E27FC236}">
                  <a16:creationId xmlns:a16="http://schemas.microsoft.com/office/drawing/2014/main" id="{E90DB9EE-B766-BE3C-056B-664B8178C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617"/>
              <a:ext cx="46" cy="44"/>
            </a:xfrm>
            <a:custGeom>
              <a:avLst/>
              <a:gdLst>
                <a:gd name="T0" fmla="*/ 136 w 23"/>
                <a:gd name="T1" fmla="*/ 24 h 22"/>
                <a:gd name="T2" fmla="*/ 72 w 23"/>
                <a:gd name="T3" fmla="*/ 8 h 22"/>
                <a:gd name="T4" fmla="*/ 24 w 23"/>
                <a:gd name="T5" fmla="*/ 40 h 22"/>
                <a:gd name="T6" fmla="*/ 88 w 23"/>
                <a:gd name="T7" fmla="*/ 160 h 22"/>
                <a:gd name="T8" fmla="*/ 184 w 23"/>
                <a:gd name="T9" fmla="*/ 104 h 22"/>
                <a:gd name="T10" fmla="*/ 136 w 23"/>
                <a:gd name="T11" fmla="*/ 2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4" y="2"/>
                    <a:pt x="12" y="0"/>
                    <a:pt x="9" y="1"/>
                  </a:cubicBezTo>
                  <a:cubicBezTo>
                    <a:pt x="7" y="1"/>
                    <a:pt x="4" y="3"/>
                    <a:pt x="3" y="5"/>
                  </a:cubicBezTo>
                  <a:cubicBezTo>
                    <a:pt x="0" y="10"/>
                    <a:pt x="4" y="17"/>
                    <a:pt x="11" y="20"/>
                  </a:cubicBezTo>
                  <a:cubicBezTo>
                    <a:pt x="18" y="22"/>
                    <a:pt x="23" y="17"/>
                    <a:pt x="23" y="13"/>
                  </a:cubicBezTo>
                  <a:cubicBezTo>
                    <a:pt x="23" y="9"/>
                    <a:pt x="21" y="7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" name="Freeform 4918">
              <a:extLst>
                <a:ext uri="{FF2B5EF4-FFF2-40B4-BE49-F238E27FC236}">
                  <a16:creationId xmlns:a16="http://schemas.microsoft.com/office/drawing/2014/main" id="{AD158DA3-41A9-DDEF-964C-32ADCE093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627"/>
              <a:ext cx="24" cy="22"/>
            </a:xfrm>
            <a:custGeom>
              <a:avLst/>
              <a:gdLst>
                <a:gd name="T0" fmla="*/ 88 w 12"/>
                <a:gd name="T1" fmla="*/ 40 h 11"/>
                <a:gd name="T2" fmla="*/ 80 w 12"/>
                <a:gd name="T3" fmla="*/ 72 h 11"/>
                <a:gd name="T4" fmla="*/ 24 w 12"/>
                <a:gd name="T5" fmla="*/ 64 h 11"/>
                <a:gd name="T6" fmla="*/ 0 w 12"/>
                <a:gd name="T7" fmla="*/ 24 h 11"/>
                <a:gd name="T8" fmla="*/ 16 w 12"/>
                <a:gd name="T9" fmla="*/ 0 h 11"/>
                <a:gd name="T10" fmla="*/ 0 w 12"/>
                <a:gd name="T11" fmla="*/ 24 h 11"/>
                <a:gd name="T12" fmla="*/ 24 w 12"/>
                <a:gd name="T13" fmla="*/ 64 h 11"/>
                <a:gd name="T14" fmla="*/ 80 w 12"/>
                <a:gd name="T15" fmla="*/ 80 h 11"/>
                <a:gd name="T16" fmla="*/ 88 w 12"/>
                <a:gd name="T17" fmla="*/ 4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8"/>
                    <a:pt x="10" y="9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7"/>
                    <a:pt x="11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" name="Freeform 4919">
              <a:extLst>
                <a:ext uri="{FF2B5EF4-FFF2-40B4-BE49-F238E27FC236}">
                  <a16:creationId xmlns:a16="http://schemas.microsoft.com/office/drawing/2014/main" id="{23171776-F5DA-B554-54B6-D65E5DE01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657"/>
              <a:ext cx="44" cy="48"/>
            </a:xfrm>
            <a:custGeom>
              <a:avLst/>
              <a:gdLst>
                <a:gd name="T0" fmla="*/ 152 w 22"/>
                <a:gd name="T1" fmla="*/ 56 h 24"/>
                <a:gd name="T2" fmla="*/ 112 w 22"/>
                <a:gd name="T3" fmla="*/ 8 h 24"/>
                <a:gd name="T4" fmla="*/ 48 w 22"/>
                <a:gd name="T5" fmla="*/ 8 h 24"/>
                <a:gd name="T6" fmla="*/ 40 w 22"/>
                <a:gd name="T7" fmla="*/ 152 h 24"/>
                <a:gd name="T8" fmla="*/ 160 w 22"/>
                <a:gd name="T9" fmla="*/ 152 h 24"/>
                <a:gd name="T10" fmla="*/ 152 w 22"/>
                <a:gd name="T11" fmla="*/ 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4">
                  <a:moveTo>
                    <a:pt x="19" y="7"/>
                  </a:moveTo>
                  <a:cubicBezTo>
                    <a:pt x="18" y="4"/>
                    <a:pt x="16" y="2"/>
                    <a:pt x="14" y="1"/>
                  </a:cubicBezTo>
                  <a:cubicBezTo>
                    <a:pt x="11" y="0"/>
                    <a:pt x="8" y="0"/>
                    <a:pt x="6" y="1"/>
                  </a:cubicBezTo>
                  <a:cubicBezTo>
                    <a:pt x="0" y="4"/>
                    <a:pt x="0" y="13"/>
                    <a:pt x="5" y="19"/>
                  </a:cubicBezTo>
                  <a:cubicBezTo>
                    <a:pt x="10" y="24"/>
                    <a:pt x="18" y="23"/>
                    <a:pt x="20" y="19"/>
                  </a:cubicBezTo>
                  <a:cubicBezTo>
                    <a:pt x="22" y="15"/>
                    <a:pt x="22" y="13"/>
                    <a:pt x="19" y="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" name="Freeform 4920">
              <a:extLst>
                <a:ext uri="{FF2B5EF4-FFF2-40B4-BE49-F238E27FC236}">
                  <a16:creationId xmlns:a16="http://schemas.microsoft.com/office/drawing/2014/main" id="{024E7969-D96E-8743-4414-4033D59A9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657"/>
              <a:ext cx="44" cy="48"/>
            </a:xfrm>
            <a:custGeom>
              <a:avLst/>
              <a:gdLst>
                <a:gd name="T0" fmla="*/ 152 w 22"/>
                <a:gd name="T1" fmla="*/ 56 h 24"/>
                <a:gd name="T2" fmla="*/ 112 w 22"/>
                <a:gd name="T3" fmla="*/ 8 h 24"/>
                <a:gd name="T4" fmla="*/ 48 w 22"/>
                <a:gd name="T5" fmla="*/ 8 h 24"/>
                <a:gd name="T6" fmla="*/ 40 w 22"/>
                <a:gd name="T7" fmla="*/ 152 h 24"/>
                <a:gd name="T8" fmla="*/ 160 w 22"/>
                <a:gd name="T9" fmla="*/ 152 h 24"/>
                <a:gd name="T10" fmla="*/ 152 w 22"/>
                <a:gd name="T11" fmla="*/ 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4">
                  <a:moveTo>
                    <a:pt x="19" y="7"/>
                  </a:moveTo>
                  <a:cubicBezTo>
                    <a:pt x="18" y="4"/>
                    <a:pt x="16" y="2"/>
                    <a:pt x="14" y="1"/>
                  </a:cubicBezTo>
                  <a:cubicBezTo>
                    <a:pt x="11" y="0"/>
                    <a:pt x="8" y="0"/>
                    <a:pt x="6" y="1"/>
                  </a:cubicBezTo>
                  <a:cubicBezTo>
                    <a:pt x="0" y="4"/>
                    <a:pt x="0" y="13"/>
                    <a:pt x="5" y="19"/>
                  </a:cubicBezTo>
                  <a:cubicBezTo>
                    <a:pt x="10" y="24"/>
                    <a:pt x="18" y="23"/>
                    <a:pt x="20" y="19"/>
                  </a:cubicBezTo>
                  <a:cubicBezTo>
                    <a:pt x="22" y="15"/>
                    <a:pt x="22" y="13"/>
                    <a:pt x="19" y="7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" name="Freeform 4921">
              <a:extLst>
                <a:ext uri="{FF2B5EF4-FFF2-40B4-BE49-F238E27FC236}">
                  <a16:creationId xmlns:a16="http://schemas.microsoft.com/office/drawing/2014/main" id="{8628BC6B-44B3-8CF7-0F71-82E643E19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667"/>
              <a:ext cx="22" cy="26"/>
            </a:xfrm>
            <a:custGeom>
              <a:avLst/>
              <a:gdLst>
                <a:gd name="T0" fmla="*/ 88 w 11"/>
                <a:gd name="T1" fmla="*/ 72 h 13"/>
                <a:gd name="T2" fmla="*/ 64 w 11"/>
                <a:gd name="T3" fmla="*/ 96 h 13"/>
                <a:gd name="T4" fmla="*/ 16 w 11"/>
                <a:gd name="T5" fmla="*/ 56 h 13"/>
                <a:gd name="T6" fmla="*/ 16 w 11"/>
                <a:gd name="T7" fmla="*/ 8 h 13"/>
                <a:gd name="T8" fmla="*/ 48 w 11"/>
                <a:gd name="T9" fmla="*/ 0 h 13"/>
                <a:gd name="T10" fmla="*/ 16 w 11"/>
                <a:gd name="T11" fmla="*/ 8 h 13"/>
                <a:gd name="T12" fmla="*/ 8 w 11"/>
                <a:gd name="T13" fmla="*/ 56 h 13"/>
                <a:gd name="T14" fmla="*/ 64 w 11"/>
                <a:gd name="T15" fmla="*/ 104 h 13"/>
                <a:gd name="T16" fmla="*/ 88 w 11"/>
                <a:gd name="T17" fmla="*/ 7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1" y="11"/>
                    <a:pt x="9" y="12"/>
                    <a:pt x="8" y="12"/>
                  </a:cubicBezTo>
                  <a:cubicBezTo>
                    <a:pt x="6" y="13"/>
                    <a:pt x="3" y="11"/>
                    <a:pt x="2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2"/>
                    <a:pt x="0" y="4"/>
                    <a:pt x="1" y="7"/>
                  </a:cubicBezTo>
                  <a:cubicBezTo>
                    <a:pt x="3" y="11"/>
                    <a:pt x="6" y="13"/>
                    <a:pt x="8" y="13"/>
                  </a:cubicBezTo>
                  <a:cubicBezTo>
                    <a:pt x="10" y="12"/>
                    <a:pt x="11" y="11"/>
                    <a:pt x="11" y="9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" name="Freeform 4922">
              <a:extLst>
                <a:ext uri="{FF2B5EF4-FFF2-40B4-BE49-F238E27FC236}">
                  <a16:creationId xmlns:a16="http://schemas.microsoft.com/office/drawing/2014/main" id="{D01707AD-C6AD-10E0-8217-9FFC5B031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729"/>
              <a:ext cx="58" cy="56"/>
            </a:xfrm>
            <a:custGeom>
              <a:avLst/>
              <a:gdLst>
                <a:gd name="T0" fmla="*/ 128 w 29"/>
                <a:gd name="T1" fmla="*/ 16 h 28"/>
                <a:gd name="T2" fmla="*/ 72 w 29"/>
                <a:gd name="T3" fmla="*/ 0 h 28"/>
                <a:gd name="T4" fmla="*/ 48 w 29"/>
                <a:gd name="T5" fmla="*/ 152 h 28"/>
                <a:gd name="T6" fmla="*/ 192 w 29"/>
                <a:gd name="T7" fmla="*/ 208 h 28"/>
                <a:gd name="T8" fmla="*/ 216 w 29"/>
                <a:gd name="T9" fmla="*/ 128 h 28"/>
                <a:gd name="T10" fmla="*/ 168 w 29"/>
                <a:gd name="T11" fmla="*/ 64 h 28"/>
                <a:gd name="T12" fmla="*/ 128 w 29"/>
                <a:gd name="T13" fmla="*/ 1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16" y="2"/>
                  </a:moveTo>
                  <a:cubicBezTo>
                    <a:pt x="14" y="1"/>
                    <a:pt x="11" y="0"/>
                    <a:pt x="9" y="0"/>
                  </a:cubicBezTo>
                  <a:cubicBezTo>
                    <a:pt x="0" y="2"/>
                    <a:pt x="0" y="11"/>
                    <a:pt x="6" y="19"/>
                  </a:cubicBezTo>
                  <a:cubicBezTo>
                    <a:pt x="11" y="26"/>
                    <a:pt x="20" y="28"/>
                    <a:pt x="24" y="26"/>
                  </a:cubicBezTo>
                  <a:cubicBezTo>
                    <a:pt x="28" y="24"/>
                    <a:pt x="29" y="21"/>
                    <a:pt x="27" y="16"/>
                  </a:cubicBezTo>
                  <a:cubicBezTo>
                    <a:pt x="26" y="13"/>
                    <a:pt x="23" y="10"/>
                    <a:pt x="21" y="8"/>
                  </a:cubicBezTo>
                  <a:cubicBezTo>
                    <a:pt x="20" y="6"/>
                    <a:pt x="18" y="3"/>
                    <a:pt x="16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" name="Freeform 4923">
              <a:extLst>
                <a:ext uri="{FF2B5EF4-FFF2-40B4-BE49-F238E27FC236}">
                  <a16:creationId xmlns:a16="http://schemas.microsoft.com/office/drawing/2014/main" id="{BC58A168-2050-B4A6-ED4A-BF8C33586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729"/>
              <a:ext cx="58" cy="56"/>
            </a:xfrm>
            <a:custGeom>
              <a:avLst/>
              <a:gdLst>
                <a:gd name="T0" fmla="*/ 128 w 29"/>
                <a:gd name="T1" fmla="*/ 16 h 28"/>
                <a:gd name="T2" fmla="*/ 72 w 29"/>
                <a:gd name="T3" fmla="*/ 0 h 28"/>
                <a:gd name="T4" fmla="*/ 48 w 29"/>
                <a:gd name="T5" fmla="*/ 152 h 28"/>
                <a:gd name="T6" fmla="*/ 192 w 29"/>
                <a:gd name="T7" fmla="*/ 208 h 28"/>
                <a:gd name="T8" fmla="*/ 216 w 29"/>
                <a:gd name="T9" fmla="*/ 128 h 28"/>
                <a:gd name="T10" fmla="*/ 168 w 29"/>
                <a:gd name="T11" fmla="*/ 64 h 28"/>
                <a:gd name="T12" fmla="*/ 128 w 29"/>
                <a:gd name="T13" fmla="*/ 1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16" y="2"/>
                  </a:moveTo>
                  <a:cubicBezTo>
                    <a:pt x="14" y="1"/>
                    <a:pt x="11" y="0"/>
                    <a:pt x="9" y="0"/>
                  </a:cubicBezTo>
                  <a:cubicBezTo>
                    <a:pt x="0" y="2"/>
                    <a:pt x="0" y="11"/>
                    <a:pt x="6" y="19"/>
                  </a:cubicBezTo>
                  <a:cubicBezTo>
                    <a:pt x="11" y="26"/>
                    <a:pt x="20" y="28"/>
                    <a:pt x="24" y="26"/>
                  </a:cubicBezTo>
                  <a:cubicBezTo>
                    <a:pt x="28" y="24"/>
                    <a:pt x="29" y="21"/>
                    <a:pt x="27" y="16"/>
                  </a:cubicBezTo>
                  <a:cubicBezTo>
                    <a:pt x="26" y="13"/>
                    <a:pt x="23" y="10"/>
                    <a:pt x="21" y="8"/>
                  </a:cubicBezTo>
                  <a:cubicBezTo>
                    <a:pt x="20" y="6"/>
                    <a:pt x="18" y="3"/>
                    <a:pt x="16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" name="Freeform 4924">
              <a:extLst>
                <a:ext uri="{FF2B5EF4-FFF2-40B4-BE49-F238E27FC236}">
                  <a16:creationId xmlns:a16="http://schemas.microsoft.com/office/drawing/2014/main" id="{621ADBA5-67EB-0745-3FE3-7F25ECBB5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743"/>
              <a:ext cx="26" cy="28"/>
            </a:xfrm>
            <a:custGeom>
              <a:avLst/>
              <a:gdLst>
                <a:gd name="T0" fmla="*/ 8 w 13"/>
                <a:gd name="T1" fmla="*/ 8 h 14"/>
                <a:gd name="T2" fmla="*/ 16 w 13"/>
                <a:gd name="T3" fmla="*/ 56 h 14"/>
                <a:gd name="T4" fmla="*/ 72 w 13"/>
                <a:gd name="T5" fmla="*/ 112 h 14"/>
                <a:gd name="T6" fmla="*/ 104 w 13"/>
                <a:gd name="T7" fmla="*/ 104 h 14"/>
                <a:gd name="T8" fmla="*/ 80 w 13"/>
                <a:gd name="T9" fmla="*/ 112 h 14"/>
                <a:gd name="T10" fmla="*/ 16 w 13"/>
                <a:gd name="T11" fmla="*/ 56 h 14"/>
                <a:gd name="T12" fmla="*/ 8 w 13"/>
                <a:gd name="T13" fmla="*/ 8 h 14"/>
                <a:gd name="T14" fmla="*/ 32 w 13"/>
                <a:gd name="T15" fmla="*/ 0 h 14"/>
                <a:gd name="T16" fmla="*/ 8 w 13"/>
                <a:gd name="T17" fmla="*/ 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">
                  <a:moveTo>
                    <a:pt x="1" y="1"/>
                  </a:moveTo>
                  <a:cubicBezTo>
                    <a:pt x="0" y="2"/>
                    <a:pt x="1" y="4"/>
                    <a:pt x="2" y="7"/>
                  </a:cubicBezTo>
                  <a:cubicBezTo>
                    <a:pt x="4" y="10"/>
                    <a:pt x="7" y="13"/>
                    <a:pt x="9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2" y="14"/>
                    <a:pt x="11" y="14"/>
                    <a:pt x="10" y="14"/>
                  </a:cubicBezTo>
                  <a:cubicBezTo>
                    <a:pt x="7" y="13"/>
                    <a:pt x="4" y="10"/>
                    <a:pt x="2" y="7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" name="Freeform 4925">
              <a:extLst>
                <a:ext uri="{FF2B5EF4-FFF2-40B4-BE49-F238E27FC236}">
                  <a16:creationId xmlns:a16="http://schemas.microsoft.com/office/drawing/2014/main" id="{3BD7C7B7-18C4-DC51-F033-F614516E1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679"/>
              <a:ext cx="56" cy="58"/>
            </a:xfrm>
            <a:custGeom>
              <a:avLst/>
              <a:gdLst>
                <a:gd name="T0" fmla="*/ 136 w 28"/>
                <a:gd name="T1" fmla="*/ 16 h 29"/>
                <a:gd name="T2" fmla="*/ 48 w 28"/>
                <a:gd name="T3" fmla="*/ 24 h 29"/>
                <a:gd name="T4" fmla="*/ 56 w 28"/>
                <a:gd name="T5" fmla="*/ 160 h 29"/>
                <a:gd name="T6" fmla="*/ 184 w 28"/>
                <a:gd name="T7" fmla="*/ 216 h 29"/>
                <a:gd name="T8" fmla="*/ 224 w 28"/>
                <a:gd name="T9" fmla="*/ 160 h 29"/>
                <a:gd name="T10" fmla="*/ 184 w 28"/>
                <a:gd name="T11" fmla="*/ 88 h 29"/>
                <a:gd name="T12" fmla="*/ 136 w 28"/>
                <a:gd name="T13" fmla="*/ 1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7" y="2"/>
                  </a:moveTo>
                  <a:cubicBezTo>
                    <a:pt x="14" y="0"/>
                    <a:pt x="10" y="0"/>
                    <a:pt x="6" y="3"/>
                  </a:cubicBezTo>
                  <a:cubicBezTo>
                    <a:pt x="0" y="7"/>
                    <a:pt x="1" y="14"/>
                    <a:pt x="7" y="20"/>
                  </a:cubicBezTo>
                  <a:cubicBezTo>
                    <a:pt x="12" y="27"/>
                    <a:pt x="16" y="29"/>
                    <a:pt x="23" y="27"/>
                  </a:cubicBezTo>
                  <a:cubicBezTo>
                    <a:pt x="27" y="26"/>
                    <a:pt x="28" y="23"/>
                    <a:pt x="28" y="20"/>
                  </a:cubicBezTo>
                  <a:cubicBezTo>
                    <a:pt x="27" y="16"/>
                    <a:pt x="25" y="15"/>
                    <a:pt x="23" y="11"/>
                  </a:cubicBezTo>
                  <a:cubicBezTo>
                    <a:pt x="21" y="9"/>
                    <a:pt x="21" y="5"/>
                    <a:pt x="17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" name="Freeform 4926">
              <a:extLst>
                <a:ext uri="{FF2B5EF4-FFF2-40B4-BE49-F238E27FC236}">
                  <a16:creationId xmlns:a16="http://schemas.microsoft.com/office/drawing/2014/main" id="{15CFCDF4-81EA-8908-B0FF-CFC6530E8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679"/>
              <a:ext cx="56" cy="58"/>
            </a:xfrm>
            <a:custGeom>
              <a:avLst/>
              <a:gdLst>
                <a:gd name="T0" fmla="*/ 136 w 28"/>
                <a:gd name="T1" fmla="*/ 16 h 29"/>
                <a:gd name="T2" fmla="*/ 48 w 28"/>
                <a:gd name="T3" fmla="*/ 24 h 29"/>
                <a:gd name="T4" fmla="*/ 56 w 28"/>
                <a:gd name="T5" fmla="*/ 160 h 29"/>
                <a:gd name="T6" fmla="*/ 184 w 28"/>
                <a:gd name="T7" fmla="*/ 216 h 29"/>
                <a:gd name="T8" fmla="*/ 224 w 28"/>
                <a:gd name="T9" fmla="*/ 160 h 29"/>
                <a:gd name="T10" fmla="*/ 184 w 28"/>
                <a:gd name="T11" fmla="*/ 88 h 29"/>
                <a:gd name="T12" fmla="*/ 136 w 28"/>
                <a:gd name="T13" fmla="*/ 1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7" y="2"/>
                  </a:moveTo>
                  <a:cubicBezTo>
                    <a:pt x="14" y="0"/>
                    <a:pt x="10" y="0"/>
                    <a:pt x="6" y="3"/>
                  </a:cubicBezTo>
                  <a:cubicBezTo>
                    <a:pt x="0" y="7"/>
                    <a:pt x="1" y="14"/>
                    <a:pt x="7" y="20"/>
                  </a:cubicBezTo>
                  <a:cubicBezTo>
                    <a:pt x="12" y="27"/>
                    <a:pt x="16" y="29"/>
                    <a:pt x="23" y="27"/>
                  </a:cubicBezTo>
                  <a:cubicBezTo>
                    <a:pt x="27" y="26"/>
                    <a:pt x="28" y="23"/>
                    <a:pt x="28" y="20"/>
                  </a:cubicBezTo>
                  <a:cubicBezTo>
                    <a:pt x="27" y="16"/>
                    <a:pt x="25" y="15"/>
                    <a:pt x="23" y="11"/>
                  </a:cubicBezTo>
                  <a:cubicBezTo>
                    <a:pt x="21" y="9"/>
                    <a:pt x="21" y="5"/>
                    <a:pt x="17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" name="Freeform 4927">
              <a:extLst>
                <a:ext uri="{FF2B5EF4-FFF2-40B4-BE49-F238E27FC236}">
                  <a16:creationId xmlns:a16="http://schemas.microsoft.com/office/drawing/2014/main" id="{72DF19DC-BC56-9268-EF8D-E6E79B5BE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689"/>
              <a:ext cx="28" cy="32"/>
            </a:xfrm>
            <a:custGeom>
              <a:avLst/>
              <a:gdLst>
                <a:gd name="T0" fmla="*/ 112 w 14"/>
                <a:gd name="T1" fmla="*/ 120 h 16"/>
                <a:gd name="T2" fmla="*/ 104 w 14"/>
                <a:gd name="T3" fmla="*/ 128 h 16"/>
                <a:gd name="T4" fmla="*/ 32 w 14"/>
                <a:gd name="T5" fmla="*/ 72 h 16"/>
                <a:gd name="T6" fmla="*/ 16 w 14"/>
                <a:gd name="T7" fmla="*/ 8 h 16"/>
                <a:gd name="T8" fmla="*/ 48 w 14"/>
                <a:gd name="T9" fmla="*/ 8 h 16"/>
                <a:gd name="T10" fmla="*/ 16 w 14"/>
                <a:gd name="T11" fmla="*/ 8 h 16"/>
                <a:gd name="T12" fmla="*/ 32 w 14"/>
                <a:gd name="T13" fmla="*/ 72 h 16"/>
                <a:gd name="T14" fmla="*/ 104 w 14"/>
                <a:gd name="T15" fmla="*/ 128 h 16"/>
                <a:gd name="T16" fmla="*/ 112 w 14"/>
                <a:gd name="T17" fmla="*/ 12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6">
                  <a:moveTo>
                    <a:pt x="14" y="15"/>
                  </a:move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8" y="15"/>
                    <a:pt x="4" y="9"/>
                  </a:cubicBezTo>
                  <a:cubicBezTo>
                    <a:pt x="1" y="5"/>
                    <a:pt x="1" y="2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5"/>
                    <a:pt x="4" y="9"/>
                  </a:cubicBezTo>
                  <a:cubicBezTo>
                    <a:pt x="8" y="15"/>
                    <a:pt x="11" y="16"/>
                    <a:pt x="13" y="16"/>
                  </a:cubicBezTo>
                  <a:cubicBezTo>
                    <a:pt x="14" y="16"/>
                    <a:pt x="14" y="15"/>
                    <a:pt x="14" y="1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2" name="Freeform 4928">
              <a:extLst>
                <a:ext uri="{FF2B5EF4-FFF2-40B4-BE49-F238E27FC236}">
                  <a16:creationId xmlns:a16="http://schemas.microsoft.com/office/drawing/2014/main" id="{16296974-9DFF-AD1F-9A46-ED9EFC6E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633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3" name="Freeform 4929">
              <a:extLst>
                <a:ext uri="{FF2B5EF4-FFF2-40B4-BE49-F238E27FC236}">
                  <a16:creationId xmlns:a16="http://schemas.microsoft.com/office/drawing/2014/main" id="{25227947-A221-8580-4702-05B839BC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633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4" name="Freeform 4930">
              <a:extLst>
                <a:ext uri="{FF2B5EF4-FFF2-40B4-BE49-F238E27FC236}">
                  <a16:creationId xmlns:a16="http://schemas.microsoft.com/office/drawing/2014/main" id="{2E04DF3E-B67F-B9CE-977A-AA105E24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641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72 w 12"/>
                <a:gd name="T3" fmla="*/ 88 h 12"/>
                <a:gd name="T4" fmla="*/ 16 w 12"/>
                <a:gd name="T5" fmla="*/ 64 h 12"/>
                <a:gd name="T6" fmla="*/ 8 w 12"/>
                <a:gd name="T7" fmla="*/ 24 h 12"/>
                <a:gd name="T8" fmla="*/ 32 w 12"/>
                <a:gd name="T9" fmla="*/ 0 h 12"/>
                <a:gd name="T10" fmla="*/ 8 w 12"/>
                <a:gd name="T11" fmla="*/ 24 h 12"/>
                <a:gd name="T12" fmla="*/ 16 w 12"/>
                <a:gd name="T13" fmla="*/ 64 h 12"/>
                <a:gd name="T14" fmla="*/ 72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1"/>
                    <a:pt x="9" y="11"/>
                  </a:cubicBezTo>
                  <a:cubicBezTo>
                    <a:pt x="8" y="12"/>
                    <a:pt x="5" y="11"/>
                    <a:pt x="2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5" y="12"/>
                    <a:pt x="8" y="12"/>
                    <a:pt x="9" y="11"/>
                  </a:cubicBezTo>
                  <a:cubicBezTo>
                    <a:pt x="11" y="11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" name="Freeform 4931">
              <a:extLst>
                <a:ext uri="{FF2B5EF4-FFF2-40B4-BE49-F238E27FC236}">
                  <a16:creationId xmlns:a16="http://schemas.microsoft.com/office/drawing/2014/main" id="{47787194-8B14-7DBA-3842-7B0C5769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079"/>
              <a:ext cx="34" cy="66"/>
            </a:xfrm>
            <a:custGeom>
              <a:avLst/>
              <a:gdLst>
                <a:gd name="T0" fmla="*/ 88 w 17"/>
                <a:gd name="T1" fmla="*/ 32 h 33"/>
                <a:gd name="T2" fmla="*/ 16 w 17"/>
                <a:gd name="T3" fmla="*/ 48 h 33"/>
                <a:gd name="T4" fmla="*/ 16 w 17"/>
                <a:gd name="T5" fmla="*/ 192 h 33"/>
                <a:gd name="T6" fmla="*/ 88 w 17"/>
                <a:gd name="T7" fmla="*/ 264 h 33"/>
                <a:gd name="T8" fmla="*/ 88 w 17"/>
                <a:gd name="T9" fmla="*/ 3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3">
                  <a:moveTo>
                    <a:pt x="11" y="4"/>
                  </a:moveTo>
                  <a:cubicBezTo>
                    <a:pt x="7" y="0"/>
                    <a:pt x="4" y="1"/>
                    <a:pt x="2" y="6"/>
                  </a:cubicBezTo>
                  <a:cubicBezTo>
                    <a:pt x="0" y="10"/>
                    <a:pt x="0" y="18"/>
                    <a:pt x="2" y="24"/>
                  </a:cubicBezTo>
                  <a:cubicBezTo>
                    <a:pt x="5" y="32"/>
                    <a:pt x="8" y="33"/>
                    <a:pt x="11" y="33"/>
                  </a:cubicBezTo>
                  <a:cubicBezTo>
                    <a:pt x="17" y="32"/>
                    <a:pt x="17" y="11"/>
                    <a:pt x="1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" name="Freeform 4932">
              <a:extLst>
                <a:ext uri="{FF2B5EF4-FFF2-40B4-BE49-F238E27FC236}">
                  <a16:creationId xmlns:a16="http://schemas.microsoft.com/office/drawing/2014/main" id="{BF176651-2DB2-5A65-A73E-5D16130FE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079"/>
              <a:ext cx="34" cy="66"/>
            </a:xfrm>
            <a:custGeom>
              <a:avLst/>
              <a:gdLst>
                <a:gd name="T0" fmla="*/ 88 w 17"/>
                <a:gd name="T1" fmla="*/ 32 h 33"/>
                <a:gd name="T2" fmla="*/ 16 w 17"/>
                <a:gd name="T3" fmla="*/ 48 h 33"/>
                <a:gd name="T4" fmla="*/ 16 w 17"/>
                <a:gd name="T5" fmla="*/ 192 h 33"/>
                <a:gd name="T6" fmla="*/ 88 w 17"/>
                <a:gd name="T7" fmla="*/ 264 h 33"/>
                <a:gd name="T8" fmla="*/ 88 w 17"/>
                <a:gd name="T9" fmla="*/ 3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3">
                  <a:moveTo>
                    <a:pt x="11" y="4"/>
                  </a:moveTo>
                  <a:cubicBezTo>
                    <a:pt x="7" y="0"/>
                    <a:pt x="4" y="1"/>
                    <a:pt x="2" y="6"/>
                  </a:cubicBezTo>
                  <a:cubicBezTo>
                    <a:pt x="0" y="10"/>
                    <a:pt x="0" y="18"/>
                    <a:pt x="2" y="24"/>
                  </a:cubicBezTo>
                  <a:cubicBezTo>
                    <a:pt x="5" y="32"/>
                    <a:pt x="8" y="33"/>
                    <a:pt x="11" y="33"/>
                  </a:cubicBezTo>
                  <a:cubicBezTo>
                    <a:pt x="17" y="32"/>
                    <a:pt x="17" y="11"/>
                    <a:pt x="1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" name="Freeform 4933">
              <a:extLst>
                <a:ext uri="{FF2B5EF4-FFF2-40B4-BE49-F238E27FC236}">
                  <a16:creationId xmlns:a16="http://schemas.microsoft.com/office/drawing/2014/main" id="{2817616F-1B75-B992-DFD0-C19F286E9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3093"/>
              <a:ext cx="10" cy="40"/>
            </a:xfrm>
            <a:custGeom>
              <a:avLst/>
              <a:gdLst>
                <a:gd name="T0" fmla="*/ 24 w 5"/>
                <a:gd name="T1" fmla="*/ 0 h 20"/>
                <a:gd name="T2" fmla="*/ 0 w 5"/>
                <a:gd name="T3" fmla="*/ 48 h 20"/>
                <a:gd name="T4" fmla="*/ 16 w 5"/>
                <a:gd name="T5" fmla="*/ 144 h 20"/>
                <a:gd name="T6" fmla="*/ 40 w 5"/>
                <a:gd name="T7" fmla="*/ 160 h 20"/>
                <a:gd name="T8" fmla="*/ 16 w 5"/>
                <a:gd name="T9" fmla="*/ 136 h 20"/>
                <a:gd name="T10" fmla="*/ 0 w 5"/>
                <a:gd name="T11" fmla="*/ 48 h 20"/>
                <a:gd name="T12" fmla="*/ 24 w 5"/>
                <a:gd name="T13" fmla="*/ 0 h 20"/>
                <a:gd name="T14" fmla="*/ 40 w 5"/>
                <a:gd name="T15" fmla="*/ 16 h 20"/>
                <a:gd name="T16" fmla="*/ 24 w 5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1" y="0"/>
                    <a:pt x="0" y="2"/>
                    <a:pt x="0" y="6"/>
                  </a:cubicBezTo>
                  <a:cubicBezTo>
                    <a:pt x="0" y="9"/>
                    <a:pt x="0" y="15"/>
                    <a:pt x="2" y="18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4" y="19"/>
                    <a:pt x="3" y="19"/>
                    <a:pt x="2" y="17"/>
                  </a:cubicBezTo>
                  <a:cubicBezTo>
                    <a:pt x="0" y="14"/>
                    <a:pt x="0" y="9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" name="Freeform 4934">
              <a:extLst>
                <a:ext uri="{FF2B5EF4-FFF2-40B4-BE49-F238E27FC236}">
                  <a16:creationId xmlns:a16="http://schemas.microsoft.com/office/drawing/2014/main" id="{6C40899E-71F1-17EB-D9E2-509CBB588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107"/>
              <a:ext cx="46" cy="44"/>
            </a:xfrm>
            <a:custGeom>
              <a:avLst/>
              <a:gdLst>
                <a:gd name="T0" fmla="*/ 136 w 23"/>
                <a:gd name="T1" fmla="*/ 32 h 22"/>
                <a:gd name="T2" fmla="*/ 80 w 23"/>
                <a:gd name="T3" fmla="*/ 8 h 22"/>
                <a:gd name="T4" fmla="*/ 24 w 23"/>
                <a:gd name="T5" fmla="*/ 32 h 22"/>
                <a:gd name="T6" fmla="*/ 80 w 23"/>
                <a:gd name="T7" fmla="*/ 160 h 22"/>
                <a:gd name="T8" fmla="*/ 176 w 23"/>
                <a:gd name="T9" fmla="*/ 112 h 22"/>
                <a:gd name="T10" fmla="*/ 136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5" y="2"/>
                    <a:pt x="13" y="0"/>
                    <a:pt x="10" y="1"/>
                  </a:cubicBezTo>
                  <a:cubicBezTo>
                    <a:pt x="7" y="1"/>
                    <a:pt x="5" y="2"/>
                    <a:pt x="3" y="4"/>
                  </a:cubicBezTo>
                  <a:cubicBezTo>
                    <a:pt x="0" y="9"/>
                    <a:pt x="3" y="17"/>
                    <a:pt x="10" y="20"/>
                  </a:cubicBezTo>
                  <a:cubicBezTo>
                    <a:pt x="16" y="22"/>
                    <a:pt x="22" y="19"/>
                    <a:pt x="22" y="14"/>
                  </a:cubicBezTo>
                  <a:cubicBezTo>
                    <a:pt x="23" y="10"/>
                    <a:pt x="21" y="8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" name="Freeform 4935">
              <a:extLst>
                <a:ext uri="{FF2B5EF4-FFF2-40B4-BE49-F238E27FC236}">
                  <a16:creationId xmlns:a16="http://schemas.microsoft.com/office/drawing/2014/main" id="{8984631A-9425-3E10-A8E1-B97498DA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107"/>
              <a:ext cx="46" cy="44"/>
            </a:xfrm>
            <a:custGeom>
              <a:avLst/>
              <a:gdLst>
                <a:gd name="T0" fmla="*/ 136 w 23"/>
                <a:gd name="T1" fmla="*/ 32 h 22"/>
                <a:gd name="T2" fmla="*/ 80 w 23"/>
                <a:gd name="T3" fmla="*/ 8 h 22"/>
                <a:gd name="T4" fmla="*/ 24 w 23"/>
                <a:gd name="T5" fmla="*/ 32 h 22"/>
                <a:gd name="T6" fmla="*/ 80 w 23"/>
                <a:gd name="T7" fmla="*/ 160 h 22"/>
                <a:gd name="T8" fmla="*/ 176 w 23"/>
                <a:gd name="T9" fmla="*/ 112 h 22"/>
                <a:gd name="T10" fmla="*/ 136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5" y="2"/>
                    <a:pt x="13" y="0"/>
                    <a:pt x="10" y="1"/>
                  </a:cubicBezTo>
                  <a:cubicBezTo>
                    <a:pt x="7" y="1"/>
                    <a:pt x="5" y="2"/>
                    <a:pt x="3" y="4"/>
                  </a:cubicBezTo>
                  <a:cubicBezTo>
                    <a:pt x="0" y="9"/>
                    <a:pt x="3" y="17"/>
                    <a:pt x="10" y="20"/>
                  </a:cubicBezTo>
                  <a:cubicBezTo>
                    <a:pt x="16" y="22"/>
                    <a:pt x="22" y="19"/>
                    <a:pt x="22" y="14"/>
                  </a:cubicBezTo>
                  <a:cubicBezTo>
                    <a:pt x="23" y="10"/>
                    <a:pt x="21" y="8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" name="Freeform 4936">
              <a:extLst>
                <a:ext uri="{FF2B5EF4-FFF2-40B4-BE49-F238E27FC236}">
                  <a16:creationId xmlns:a16="http://schemas.microsoft.com/office/drawing/2014/main" id="{293BD805-83FF-E72A-E836-05B9EF6DD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3117"/>
              <a:ext cx="24" cy="22"/>
            </a:xfrm>
            <a:custGeom>
              <a:avLst/>
              <a:gdLst>
                <a:gd name="T0" fmla="*/ 96 w 12"/>
                <a:gd name="T1" fmla="*/ 48 h 11"/>
                <a:gd name="T2" fmla="*/ 80 w 12"/>
                <a:gd name="T3" fmla="*/ 80 h 11"/>
                <a:gd name="T4" fmla="*/ 24 w 12"/>
                <a:gd name="T5" fmla="*/ 64 h 11"/>
                <a:gd name="T6" fmla="*/ 8 w 12"/>
                <a:gd name="T7" fmla="*/ 24 h 11"/>
                <a:gd name="T8" fmla="*/ 32 w 12"/>
                <a:gd name="T9" fmla="*/ 0 h 11"/>
                <a:gd name="T10" fmla="*/ 8 w 12"/>
                <a:gd name="T11" fmla="*/ 16 h 11"/>
                <a:gd name="T12" fmla="*/ 24 w 12"/>
                <a:gd name="T13" fmla="*/ 64 h 11"/>
                <a:gd name="T14" fmla="*/ 80 w 12"/>
                <a:gd name="T15" fmla="*/ 80 h 11"/>
                <a:gd name="T16" fmla="*/ 96 w 12"/>
                <a:gd name="T17" fmla="*/ 48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8"/>
                    <a:pt x="12" y="9"/>
                    <a:pt x="10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0" y="10"/>
                  </a:cubicBezTo>
                  <a:cubicBezTo>
                    <a:pt x="12" y="9"/>
                    <a:pt x="12" y="8"/>
                    <a:pt x="12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" name="Freeform 4937">
              <a:extLst>
                <a:ext uri="{FF2B5EF4-FFF2-40B4-BE49-F238E27FC236}">
                  <a16:creationId xmlns:a16="http://schemas.microsoft.com/office/drawing/2014/main" id="{A8AFEE0B-9D3F-F403-2E53-16101497A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3133"/>
              <a:ext cx="45" cy="44"/>
            </a:xfrm>
            <a:custGeom>
              <a:avLst/>
              <a:gdLst>
                <a:gd name="T0" fmla="*/ 147 w 22"/>
                <a:gd name="T1" fmla="*/ 40 h 22"/>
                <a:gd name="T2" fmla="*/ 96 w 22"/>
                <a:gd name="T3" fmla="*/ 0 h 22"/>
                <a:gd name="T4" fmla="*/ 33 w 22"/>
                <a:gd name="T5" fmla="*/ 16 h 22"/>
                <a:gd name="T6" fmla="*/ 59 w 22"/>
                <a:gd name="T7" fmla="*/ 144 h 22"/>
                <a:gd name="T8" fmla="*/ 180 w 22"/>
                <a:gd name="T9" fmla="*/ 128 h 22"/>
                <a:gd name="T10" fmla="*/ 147 w 22"/>
                <a:gd name="T11" fmla="*/ 4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5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1" y="14"/>
                    <a:pt x="7" y="18"/>
                  </a:cubicBezTo>
                  <a:cubicBezTo>
                    <a:pt x="12" y="22"/>
                    <a:pt x="19" y="20"/>
                    <a:pt x="21" y="16"/>
                  </a:cubicBezTo>
                  <a:cubicBezTo>
                    <a:pt x="22" y="12"/>
                    <a:pt x="21" y="10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" name="Freeform 4938">
              <a:extLst>
                <a:ext uri="{FF2B5EF4-FFF2-40B4-BE49-F238E27FC236}">
                  <a16:creationId xmlns:a16="http://schemas.microsoft.com/office/drawing/2014/main" id="{3E9E94C6-4E04-CB41-8B3D-EA69CF034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3133"/>
              <a:ext cx="45" cy="44"/>
            </a:xfrm>
            <a:custGeom>
              <a:avLst/>
              <a:gdLst>
                <a:gd name="T0" fmla="*/ 147 w 22"/>
                <a:gd name="T1" fmla="*/ 40 h 22"/>
                <a:gd name="T2" fmla="*/ 96 w 22"/>
                <a:gd name="T3" fmla="*/ 0 h 22"/>
                <a:gd name="T4" fmla="*/ 33 w 22"/>
                <a:gd name="T5" fmla="*/ 16 h 22"/>
                <a:gd name="T6" fmla="*/ 59 w 22"/>
                <a:gd name="T7" fmla="*/ 144 h 22"/>
                <a:gd name="T8" fmla="*/ 180 w 22"/>
                <a:gd name="T9" fmla="*/ 128 h 22"/>
                <a:gd name="T10" fmla="*/ 147 w 22"/>
                <a:gd name="T11" fmla="*/ 4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5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1" y="14"/>
                    <a:pt x="7" y="18"/>
                  </a:cubicBezTo>
                  <a:cubicBezTo>
                    <a:pt x="12" y="22"/>
                    <a:pt x="19" y="20"/>
                    <a:pt x="21" y="16"/>
                  </a:cubicBezTo>
                  <a:cubicBezTo>
                    <a:pt x="22" y="12"/>
                    <a:pt x="21" y="10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" name="Freeform 4939">
              <a:extLst>
                <a:ext uri="{FF2B5EF4-FFF2-40B4-BE49-F238E27FC236}">
                  <a16:creationId xmlns:a16="http://schemas.microsoft.com/office/drawing/2014/main" id="{63676911-ED8D-DD83-021B-CBD83D638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3141"/>
              <a:ext cx="23" cy="24"/>
            </a:xfrm>
            <a:custGeom>
              <a:avLst/>
              <a:gdLst>
                <a:gd name="T0" fmla="*/ 100 w 11"/>
                <a:gd name="T1" fmla="*/ 56 h 12"/>
                <a:gd name="T2" fmla="*/ 75 w 11"/>
                <a:gd name="T3" fmla="*/ 88 h 12"/>
                <a:gd name="T4" fmla="*/ 17 w 11"/>
                <a:gd name="T5" fmla="*/ 64 h 12"/>
                <a:gd name="T6" fmla="*/ 8 w 11"/>
                <a:gd name="T7" fmla="*/ 16 h 12"/>
                <a:gd name="T8" fmla="*/ 36 w 11"/>
                <a:gd name="T9" fmla="*/ 0 h 12"/>
                <a:gd name="T10" fmla="*/ 8 w 11"/>
                <a:gd name="T11" fmla="*/ 16 h 12"/>
                <a:gd name="T12" fmla="*/ 17 w 11"/>
                <a:gd name="T13" fmla="*/ 64 h 12"/>
                <a:gd name="T14" fmla="*/ 75 w 11"/>
                <a:gd name="T15" fmla="*/ 88 h 12"/>
                <a:gd name="T16" fmla="*/ 100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0" y="11"/>
                    <a:pt x="8" y="11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4" y="11"/>
                    <a:pt x="6" y="12"/>
                    <a:pt x="8" y="11"/>
                  </a:cubicBezTo>
                  <a:cubicBezTo>
                    <a:pt x="10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" name="Freeform 4940">
              <a:extLst>
                <a:ext uri="{FF2B5EF4-FFF2-40B4-BE49-F238E27FC236}">
                  <a16:creationId xmlns:a16="http://schemas.microsoft.com/office/drawing/2014/main" id="{ADF72D4C-C836-322A-9576-708ADE7F7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3001"/>
              <a:ext cx="44" cy="46"/>
            </a:xfrm>
            <a:custGeom>
              <a:avLst/>
              <a:gdLst>
                <a:gd name="T0" fmla="*/ 152 w 22"/>
                <a:gd name="T1" fmla="*/ 128 h 23"/>
                <a:gd name="T2" fmla="*/ 168 w 22"/>
                <a:gd name="T3" fmla="*/ 72 h 23"/>
                <a:gd name="T4" fmla="*/ 136 w 22"/>
                <a:gd name="T5" fmla="*/ 24 h 23"/>
                <a:gd name="T6" fmla="*/ 24 w 22"/>
                <a:gd name="T7" fmla="*/ 88 h 23"/>
                <a:gd name="T8" fmla="*/ 72 w 22"/>
                <a:gd name="T9" fmla="*/ 184 h 23"/>
                <a:gd name="T10" fmla="*/ 152 w 22"/>
                <a:gd name="T11" fmla="*/ 12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9" y="16"/>
                  </a:moveTo>
                  <a:cubicBezTo>
                    <a:pt x="20" y="14"/>
                    <a:pt x="22" y="12"/>
                    <a:pt x="21" y="9"/>
                  </a:cubicBezTo>
                  <a:cubicBezTo>
                    <a:pt x="21" y="7"/>
                    <a:pt x="20" y="4"/>
                    <a:pt x="17" y="3"/>
                  </a:cubicBezTo>
                  <a:cubicBezTo>
                    <a:pt x="12" y="0"/>
                    <a:pt x="5" y="4"/>
                    <a:pt x="3" y="11"/>
                  </a:cubicBezTo>
                  <a:cubicBezTo>
                    <a:pt x="0" y="17"/>
                    <a:pt x="5" y="23"/>
                    <a:pt x="9" y="23"/>
                  </a:cubicBezTo>
                  <a:cubicBezTo>
                    <a:pt x="13" y="23"/>
                    <a:pt x="15" y="21"/>
                    <a:pt x="19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" name="Freeform 4941">
              <a:extLst>
                <a:ext uri="{FF2B5EF4-FFF2-40B4-BE49-F238E27FC236}">
                  <a16:creationId xmlns:a16="http://schemas.microsoft.com/office/drawing/2014/main" id="{5DEF22E2-B6B8-18CF-362C-21C1F380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3001"/>
              <a:ext cx="44" cy="46"/>
            </a:xfrm>
            <a:custGeom>
              <a:avLst/>
              <a:gdLst>
                <a:gd name="T0" fmla="*/ 152 w 22"/>
                <a:gd name="T1" fmla="*/ 128 h 23"/>
                <a:gd name="T2" fmla="*/ 168 w 22"/>
                <a:gd name="T3" fmla="*/ 72 h 23"/>
                <a:gd name="T4" fmla="*/ 136 w 22"/>
                <a:gd name="T5" fmla="*/ 24 h 23"/>
                <a:gd name="T6" fmla="*/ 24 w 22"/>
                <a:gd name="T7" fmla="*/ 88 h 23"/>
                <a:gd name="T8" fmla="*/ 72 w 22"/>
                <a:gd name="T9" fmla="*/ 184 h 23"/>
                <a:gd name="T10" fmla="*/ 152 w 22"/>
                <a:gd name="T11" fmla="*/ 12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9" y="16"/>
                  </a:moveTo>
                  <a:cubicBezTo>
                    <a:pt x="20" y="14"/>
                    <a:pt x="22" y="12"/>
                    <a:pt x="21" y="9"/>
                  </a:cubicBezTo>
                  <a:cubicBezTo>
                    <a:pt x="21" y="7"/>
                    <a:pt x="20" y="4"/>
                    <a:pt x="17" y="3"/>
                  </a:cubicBezTo>
                  <a:cubicBezTo>
                    <a:pt x="12" y="0"/>
                    <a:pt x="5" y="4"/>
                    <a:pt x="3" y="11"/>
                  </a:cubicBezTo>
                  <a:cubicBezTo>
                    <a:pt x="0" y="17"/>
                    <a:pt x="5" y="23"/>
                    <a:pt x="9" y="23"/>
                  </a:cubicBezTo>
                  <a:cubicBezTo>
                    <a:pt x="13" y="23"/>
                    <a:pt x="15" y="21"/>
                    <a:pt x="19" y="1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" name="Freeform 4942">
              <a:extLst>
                <a:ext uri="{FF2B5EF4-FFF2-40B4-BE49-F238E27FC236}">
                  <a16:creationId xmlns:a16="http://schemas.microsoft.com/office/drawing/2014/main" id="{603848B8-7C9B-32F4-6901-7D25F860D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3013"/>
              <a:ext cx="22" cy="26"/>
            </a:xfrm>
            <a:custGeom>
              <a:avLst/>
              <a:gdLst>
                <a:gd name="T0" fmla="*/ 48 w 11"/>
                <a:gd name="T1" fmla="*/ 96 h 13"/>
                <a:gd name="T2" fmla="*/ 16 w 11"/>
                <a:gd name="T3" fmla="*/ 88 h 13"/>
                <a:gd name="T4" fmla="*/ 24 w 11"/>
                <a:gd name="T5" fmla="*/ 24 h 13"/>
                <a:gd name="T6" fmla="*/ 64 w 11"/>
                <a:gd name="T7" fmla="*/ 8 h 13"/>
                <a:gd name="T8" fmla="*/ 88 w 11"/>
                <a:gd name="T9" fmla="*/ 24 h 13"/>
                <a:gd name="T10" fmla="*/ 64 w 11"/>
                <a:gd name="T11" fmla="*/ 8 h 13"/>
                <a:gd name="T12" fmla="*/ 24 w 11"/>
                <a:gd name="T13" fmla="*/ 24 h 13"/>
                <a:gd name="T14" fmla="*/ 8 w 11"/>
                <a:gd name="T15" fmla="*/ 88 h 13"/>
                <a:gd name="T16" fmla="*/ 48 w 11"/>
                <a:gd name="T17" fmla="*/ 96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6" y="12"/>
                  </a:moveTo>
                  <a:cubicBezTo>
                    <a:pt x="4" y="13"/>
                    <a:pt x="2" y="12"/>
                    <a:pt x="2" y="11"/>
                  </a:cubicBezTo>
                  <a:cubicBezTo>
                    <a:pt x="0" y="9"/>
                    <a:pt x="0" y="6"/>
                    <a:pt x="3" y="3"/>
                  </a:cubicBezTo>
                  <a:cubicBezTo>
                    <a:pt x="5" y="1"/>
                    <a:pt x="7" y="1"/>
                    <a:pt x="8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0" y="6"/>
                    <a:pt x="0" y="9"/>
                    <a:pt x="1" y="11"/>
                  </a:cubicBezTo>
                  <a:cubicBezTo>
                    <a:pt x="2" y="12"/>
                    <a:pt x="4" y="13"/>
                    <a:pt x="6" y="12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" name="Freeform 4943">
              <a:extLst>
                <a:ext uri="{FF2B5EF4-FFF2-40B4-BE49-F238E27FC236}">
                  <a16:creationId xmlns:a16="http://schemas.microsoft.com/office/drawing/2014/main" id="{3D4C813D-0942-BC16-D5D2-D9A9755FD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939"/>
              <a:ext cx="38" cy="48"/>
            </a:xfrm>
            <a:custGeom>
              <a:avLst/>
              <a:gdLst>
                <a:gd name="T0" fmla="*/ 136 w 19"/>
                <a:gd name="T1" fmla="*/ 120 h 24"/>
                <a:gd name="T2" fmla="*/ 144 w 19"/>
                <a:gd name="T3" fmla="*/ 56 h 24"/>
                <a:gd name="T4" fmla="*/ 104 w 19"/>
                <a:gd name="T5" fmla="*/ 16 h 24"/>
                <a:gd name="T6" fmla="*/ 0 w 19"/>
                <a:gd name="T7" fmla="*/ 104 h 24"/>
                <a:gd name="T8" fmla="*/ 80 w 19"/>
                <a:gd name="T9" fmla="*/ 184 h 24"/>
                <a:gd name="T10" fmla="*/ 136 w 19"/>
                <a:gd name="T11" fmla="*/ 12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7" y="15"/>
                  </a:moveTo>
                  <a:cubicBezTo>
                    <a:pt x="19" y="12"/>
                    <a:pt x="19" y="10"/>
                    <a:pt x="18" y="7"/>
                  </a:cubicBezTo>
                  <a:cubicBezTo>
                    <a:pt x="17" y="5"/>
                    <a:pt x="16" y="3"/>
                    <a:pt x="13" y="2"/>
                  </a:cubicBezTo>
                  <a:cubicBezTo>
                    <a:pt x="8" y="0"/>
                    <a:pt x="1" y="6"/>
                    <a:pt x="0" y="13"/>
                  </a:cubicBezTo>
                  <a:cubicBezTo>
                    <a:pt x="0" y="20"/>
                    <a:pt x="5" y="24"/>
                    <a:pt x="10" y="23"/>
                  </a:cubicBezTo>
                  <a:cubicBezTo>
                    <a:pt x="14" y="22"/>
                    <a:pt x="15" y="21"/>
                    <a:pt x="17" y="1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" name="Freeform 4944">
              <a:extLst>
                <a:ext uri="{FF2B5EF4-FFF2-40B4-BE49-F238E27FC236}">
                  <a16:creationId xmlns:a16="http://schemas.microsoft.com/office/drawing/2014/main" id="{62ADA107-EB28-BE24-692B-764D7B15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939"/>
              <a:ext cx="38" cy="48"/>
            </a:xfrm>
            <a:custGeom>
              <a:avLst/>
              <a:gdLst>
                <a:gd name="T0" fmla="*/ 136 w 19"/>
                <a:gd name="T1" fmla="*/ 120 h 24"/>
                <a:gd name="T2" fmla="*/ 144 w 19"/>
                <a:gd name="T3" fmla="*/ 56 h 24"/>
                <a:gd name="T4" fmla="*/ 104 w 19"/>
                <a:gd name="T5" fmla="*/ 16 h 24"/>
                <a:gd name="T6" fmla="*/ 0 w 19"/>
                <a:gd name="T7" fmla="*/ 104 h 24"/>
                <a:gd name="T8" fmla="*/ 80 w 19"/>
                <a:gd name="T9" fmla="*/ 184 h 24"/>
                <a:gd name="T10" fmla="*/ 136 w 19"/>
                <a:gd name="T11" fmla="*/ 12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4">
                  <a:moveTo>
                    <a:pt x="17" y="15"/>
                  </a:moveTo>
                  <a:cubicBezTo>
                    <a:pt x="19" y="12"/>
                    <a:pt x="19" y="10"/>
                    <a:pt x="18" y="7"/>
                  </a:cubicBezTo>
                  <a:cubicBezTo>
                    <a:pt x="17" y="5"/>
                    <a:pt x="16" y="3"/>
                    <a:pt x="13" y="2"/>
                  </a:cubicBezTo>
                  <a:cubicBezTo>
                    <a:pt x="8" y="0"/>
                    <a:pt x="1" y="6"/>
                    <a:pt x="0" y="13"/>
                  </a:cubicBezTo>
                  <a:cubicBezTo>
                    <a:pt x="0" y="20"/>
                    <a:pt x="5" y="24"/>
                    <a:pt x="10" y="23"/>
                  </a:cubicBezTo>
                  <a:cubicBezTo>
                    <a:pt x="14" y="22"/>
                    <a:pt x="15" y="21"/>
                    <a:pt x="17" y="1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" name="Freeform 4945">
              <a:extLst>
                <a:ext uri="{FF2B5EF4-FFF2-40B4-BE49-F238E27FC236}">
                  <a16:creationId xmlns:a16="http://schemas.microsoft.com/office/drawing/2014/main" id="{AC73F9BD-4D26-04D0-6932-9E549D2F3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951"/>
              <a:ext cx="20" cy="26"/>
            </a:xfrm>
            <a:custGeom>
              <a:avLst/>
              <a:gdLst>
                <a:gd name="T0" fmla="*/ 56 w 10"/>
                <a:gd name="T1" fmla="*/ 96 h 13"/>
                <a:gd name="T2" fmla="*/ 24 w 10"/>
                <a:gd name="T3" fmla="*/ 96 h 13"/>
                <a:gd name="T4" fmla="*/ 16 w 10"/>
                <a:gd name="T5" fmla="*/ 32 h 13"/>
                <a:gd name="T6" fmla="*/ 56 w 10"/>
                <a:gd name="T7" fmla="*/ 8 h 13"/>
                <a:gd name="T8" fmla="*/ 80 w 10"/>
                <a:gd name="T9" fmla="*/ 16 h 13"/>
                <a:gd name="T10" fmla="*/ 56 w 10"/>
                <a:gd name="T11" fmla="*/ 0 h 13"/>
                <a:gd name="T12" fmla="*/ 16 w 10"/>
                <a:gd name="T13" fmla="*/ 32 h 13"/>
                <a:gd name="T14" fmla="*/ 24 w 10"/>
                <a:gd name="T15" fmla="*/ 96 h 13"/>
                <a:gd name="T16" fmla="*/ 56 w 10"/>
                <a:gd name="T17" fmla="*/ 96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3">
                  <a:moveTo>
                    <a:pt x="7" y="12"/>
                  </a:moveTo>
                  <a:cubicBezTo>
                    <a:pt x="6" y="13"/>
                    <a:pt x="4" y="13"/>
                    <a:pt x="3" y="12"/>
                  </a:cubicBezTo>
                  <a:cubicBezTo>
                    <a:pt x="1" y="11"/>
                    <a:pt x="1" y="8"/>
                    <a:pt x="2" y="4"/>
                  </a:cubicBezTo>
                  <a:cubicBezTo>
                    <a:pt x="4" y="1"/>
                    <a:pt x="6" y="1"/>
                    <a:pt x="7" y="1"/>
                  </a:cubicBezTo>
                  <a:cubicBezTo>
                    <a:pt x="8" y="1"/>
                    <a:pt x="10" y="1"/>
                    <a:pt x="10" y="2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1"/>
                    <a:pt x="4" y="1"/>
                    <a:pt x="2" y="4"/>
                  </a:cubicBezTo>
                  <a:cubicBezTo>
                    <a:pt x="0" y="8"/>
                    <a:pt x="1" y="11"/>
                    <a:pt x="3" y="12"/>
                  </a:cubicBezTo>
                  <a:cubicBezTo>
                    <a:pt x="4" y="13"/>
                    <a:pt x="5" y="13"/>
                    <a:pt x="7" y="12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" name="Freeform 4946">
              <a:extLst>
                <a:ext uri="{FF2B5EF4-FFF2-40B4-BE49-F238E27FC236}">
                  <a16:creationId xmlns:a16="http://schemas.microsoft.com/office/drawing/2014/main" id="{C3B375D7-99C9-F78B-94F5-FEB004791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3069"/>
              <a:ext cx="52" cy="62"/>
            </a:xfrm>
            <a:custGeom>
              <a:avLst/>
              <a:gdLst>
                <a:gd name="T0" fmla="*/ 200 w 26"/>
                <a:gd name="T1" fmla="*/ 128 h 31"/>
                <a:gd name="T2" fmla="*/ 200 w 26"/>
                <a:gd name="T3" fmla="*/ 64 h 31"/>
                <a:gd name="T4" fmla="*/ 56 w 26"/>
                <a:gd name="T5" fmla="*/ 72 h 31"/>
                <a:gd name="T6" fmla="*/ 24 w 26"/>
                <a:gd name="T7" fmla="*/ 224 h 31"/>
                <a:gd name="T8" fmla="*/ 104 w 26"/>
                <a:gd name="T9" fmla="*/ 232 h 31"/>
                <a:gd name="T10" fmla="*/ 160 w 26"/>
                <a:gd name="T11" fmla="*/ 176 h 31"/>
                <a:gd name="T12" fmla="*/ 200 w 26"/>
                <a:gd name="T13" fmla="*/ 12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25" y="16"/>
                  </a:moveTo>
                  <a:cubicBezTo>
                    <a:pt x="26" y="13"/>
                    <a:pt x="26" y="10"/>
                    <a:pt x="25" y="8"/>
                  </a:cubicBezTo>
                  <a:cubicBezTo>
                    <a:pt x="22" y="0"/>
                    <a:pt x="13" y="2"/>
                    <a:pt x="7" y="9"/>
                  </a:cubicBezTo>
                  <a:cubicBezTo>
                    <a:pt x="0" y="16"/>
                    <a:pt x="0" y="25"/>
                    <a:pt x="3" y="28"/>
                  </a:cubicBezTo>
                  <a:cubicBezTo>
                    <a:pt x="6" y="31"/>
                    <a:pt x="9" y="31"/>
                    <a:pt x="13" y="29"/>
                  </a:cubicBezTo>
                  <a:cubicBezTo>
                    <a:pt x="16" y="28"/>
                    <a:pt x="19" y="24"/>
                    <a:pt x="20" y="22"/>
                  </a:cubicBezTo>
                  <a:cubicBezTo>
                    <a:pt x="22" y="20"/>
                    <a:pt x="24" y="18"/>
                    <a:pt x="25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" name="Freeform 4947">
              <a:extLst>
                <a:ext uri="{FF2B5EF4-FFF2-40B4-BE49-F238E27FC236}">
                  <a16:creationId xmlns:a16="http://schemas.microsoft.com/office/drawing/2014/main" id="{7530E705-80E4-3F4E-D111-35814883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3069"/>
              <a:ext cx="52" cy="62"/>
            </a:xfrm>
            <a:custGeom>
              <a:avLst/>
              <a:gdLst>
                <a:gd name="T0" fmla="*/ 200 w 26"/>
                <a:gd name="T1" fmla="*/ 128 h 31"/>
                <a:gd name="T2" fmla="*/ 200 w 26"/>
                <a:gd name="T3" fmla="*/ 64 h 31"/>
                <a:gd name="T4" fmla="*/ 56 w 26"/>
                <a:gd name="T5" fmla="*/ 72 h 31"/>
                <a:gd name="T6" fmla="*/ 24 w 26"/>
                <a:gd name="T7" fmla="*/ 224 h 31"/>
                <a:gd name="T8" fmla="*/ 104 w 26"/>
                <a:gd name="T9" fmla="*/ 232 h 31"/>
                <a:gd name="T10" fmla="*/ 160 w 26"/>
                <a:gd name="T11" fmla="*/ 176 h 31"/>
                <a:gd name="T12" fmla="*/ 200 w 26"/>
                <a:gd name="T13" fmla="*/ 12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25" y="16"/>
                  </a:moveTo>
                  <a:cubicBezTo>
                    <a:pt x="26" y="13"/>
                    <a:pt x="26" y="10"/>
                    <a:pt x="25" y="8"/>
                  </a:cubicBezTo>
                  <a:cubicBezTo>
                    <a:pt x="22" y="0"/>
                    <a:pt x="13" y="2"/>
                    <a:pt x="7" y="9"/>
                  </a:cubicBezTo>
                  <a:cubicBezTo>
                    <a:pt x="0" y="16"/>
                    <a:pt x="0" y="25"/>
                    <a:pt x="3" y="28"/>
                  </a:cubicBezTo>
                  <a:cubicBezTo>
                    <a:pt x="6" y="31"/>
                    <a:pt x="9" y="31"/>
                    <a:pt x="13" y="29"/>
                  </a:cubicBezTo>
                  <a:cubicBezTo>
                    <a:pt x="16" y="28"/>
                    <a:pt x="19" y="24"/>
                    <a:pt x="20" y="22"/>
                  </a:cubicBezTo>
                  <a:cubicBezTo>
                    <a:pt x="22" y="20"/>
                    <a:pt x="24" y="18"/>
                    <a:pt x="25" y="1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" name="Freeform 4948">
              <a:extLst>
                <a:ext uri="{FF2B5EF4-FFF2-40B4-BE49-F238E27FC236}">
                  <a16:creationId xmlns:a16="http://schemas.microsoft.com/office/drawing/2014/main" id="{90AF08A1-44C8-3EBE-7625-9EFA31765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087"/>
              <a:ext cx="24" cy="30"/>
            </a:xfrm>
            <a:custGeom>
              <a:avLst/>
              <a:gdLst>
                <a:gd name="T0" fmla="*/ 88 w 12"/>
                <a:gd name="T1" fmla="*/ 8 h 15"/>
                <a:gd name="T2" fmla="*/ 40 w 12"/>
                <a:gd name="T3" fmla="*/ 24 h 15"/>
                <a:gd name="T4" fmla="*/ 0 w 12"/>
                <a:gd name="T5" fmla="*/ 96 h 15"/>
                <a:gd name="T6" fmla="*/ 8 w 12"/>
                <a:gd name="T7" fmla="*/ 120 h 15"/>
                <a:gd name="T8" fmla="*/ 0 w 12"/>
                <a:gd name="T9" fmla="*/ 96 h 15"/>
                <a:gd name="T10" fmla="*/ 40 w 12"/>
                <a:gd name="T11" fmla="*/ 24 h 15"/>
                <a:gd name="T12" fmla="*/ 88 w 12"/>
                <a:gd name="T13" fmla="*/ 8 h 15"/>
                <a:gd name="T14" fmla="*/ 96 w 12"/>
                <a:gd name="T15" fmla="*/ 32 h 15"/>
                <a:gd name="T16" fmla="*/ 88 w 12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5">
                  <a:moveTo>
                    <a:pt x="11" y="1"/>
                  </a:moveTo>
                  <a:cubicBezTo>
                    <a:pt x="9" y="0"/>
                    <a:pt x="7" y="1"/>
                    <a:pt x="5" y="3"/>
                  </a:cubicBezTo>
                  <a:cubicBezTo>
                    <a:pt x="2" y="5"/>
                    <a:pt x="0" y="9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9"/>
                    <a:pt x="2" y="5"/>
                    <a:pt x="5" y="3"/>
                  </a:cubicBezTo>
                  <a:cubicBezTo>
                    <a:pt x="7" y="1"/>
                    <a:pt x="9" y="0"/>
                    <a:pt x="11" y="1"/>
                  </a:cubicBezTo>
                  <a:cubicBezTo>
                    <a:pt x="12" y="1"/>
                    <a:pt x="12" y="2"/>
                    <a:pt x="12" y="4"/>
                  </a:cubicBezTo>
                  <a:cubicBezTo>
                    <a:pt x="12" y="2"/>
                    <a:pt x="12" y="1"/>
                    <a:pt x="1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" name="Freeform 4949">
              <a:extLst>
                <a:ext uri="{FF2B5EF4-FFF2-40B4-BE49-F238E27FC236}">
                  <a16:creationId xmlns:a16="http://schemas.microsoft.com/office/drawing/2014/main" id="{49415D29-A494-28A9-4951-9427B7025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795"/>
              <a:ext cx="46" cy="64"/>
            </a:xfrm>
            <a:custGeom>
              <a:avLst/>
              <a:gdLst>
                <a:gd name="T0" fmla="*/ 64 w 23"/>
                <a:gd name="T1" fmla="*/ 24 h 32"/>
                <a:gd name="T2" fmla="*/ 0 w 23"/>
                <a:gd name="T3" fmla="*/ 64 h 32"/>
                <a:gd name="T4" fmla="*/ 48 w 23"/>
                <a:gd name="T5" fmla="*/ 200 h 32"/>
                <a:gd name="T6" fmla="*/ 136 w 23"/>
                <a:gd name="T7" fmla="*/ 248 h 32"/>
                <a:gd name="T8" fmla="*/ 64 w 23"/>
                <a:gd name="T9" fmla="*/ 2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8" y="3"/>
                  </a:moveTo>
                  <a:cubicBezTo>
                    <a:pt x="4" y="0"/>
                    <a:pt x="1" y="3"/>
                    <a:pt x="0" y="8"/>
                  </a:cubicBezTo>
                  <a:cubicBezTo>
                    <a:pt x="0" y="13"/>
                    <a:pt x="3" y="20"/>
                    <a:pt x="6" y="25"/>
                  </a:cubicBezTo>
                  <a:cubicBezTo>
                    <a:pt x="11" y="32"/>
                    <a:pt x="14" y="32"/>
                    <a:pt x="17" y="31"/>
                  </a:cubicBezTo>
                  <a:cubicBezTo>
                    <a:pt x="23" y="28"/>
                    <a:pt x="17" y="8"/>
                    <a:pt x="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" name="Freeform 4950">
              <a:extLst>
                <a:ext uri="{FF2B5EF4-FFF2-40B4-BE49-F238E27FC236}">
                  <a16:creationId xmlns:a16="http://schemas.microsoft.com/office/drawing/2014/main" id="{5B1FFB83-69CB-84C7-68A2-96A752593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795"/>
              <a:ext cx="46" cy="64"/>
            </a:xfrm>
            <a:custGeom>
              <a:avLst/>
              <a:gdLst>
                <a:gd name="T0" fmla="*/ 64 w 23"/>
                <a:gd name="T1" fmla="*/ 24 h 32"/>
                <a:gd name="T2" fmla="*/ 0 w 23"/>
                <a:gd name="T3" fmla="*/ 64 h 32"/>
                <a:gd name="T4" fmla="*/ 48 w 23"/>
                <a:gd name="T5" fmla="*/ 200 h 32"/>
                <a:gd name="T6" fmla="*/ 136 w 23"/>
                <a:gd name="T7" fmla="*/ 248 h 32"/>
                <a:gd name="T8" fmla="*/ 64 w 23"/>
                <a:gd name="T9" fmla="*/ 2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8" y="3"/>
                  </a:moveTo>
                  <a:cubicBezTo>
                    <a:pt x="4" y="0"/>
                    <a:pt x="1" y="3"/>
                    <a:pt x="0" y="8"/>
                  </a:cubicBezTo>
                  <a:cubicBezTo>
                    <a:pt x="0" y="13"/>
                    <a:pt x="3" y="20"/>
                    <a:pt x="6" y="25"/>
                  </a:cubicBezTo>
                  <a:cubicBezTo>
                    <a:pt x="11" y="32"/>
                    <a:pt x="14" y="32"/>
                    <a:pt x="17" y="31"/>
                  </a:cubicBezTo>
                  <a:cubicBezTo>
                    <a:pt x="23" y="28"/>
                    <a:pt x="17" y="8"/>
                    <a:pt x="8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" name="Freeform 4951">
              <a:extLst>
                <a:ext uri="{FF2B5EF4-FFF2-40B4-BE49-F238E27FC236}">
                  <a16:creationId xmlns:a16="http://schemas.microsoft.com/office/drawing/2014/main" id="{304CF3C3-3524-9353-7D4D-0CD9DFF0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809"/>
              <a:ext cx="18" cy="36"/>
            </a:xfrm>
            <a:custGeom>
              <a:avLst/>
              <a:gdLst>
                <a:gd name="T0" fmla="*/ 8 w 9"/>
                <a:gd name="T1" fmla="*/ 0 h 18"/>
                <a:gd name="T2" fmla="*/ 0 w 9"/>
                <a:gd name="T3" fmla="*/ 48 h 18"/>
                <a:gd name="T4" fmla="*/ 48 w 9"/>
                <a:gd name="T5" fmla="*/ 136 h 18"/>
                <a:gd name="T6" fmla="*/ 72 w 9"/>
                <a:gd name="T7" fmla="*/ 144 h 18"/>
                <a:gd name="T8" fmla="*/ 48 w 9"/>
                <a:gd name="T9" fmla="*/ 136 h 18"/>
                <a:gd name="T10" fmla="*/ 8 w 9"/>
                <a:gd name="T11" fmla="*/ 48 h 18"/>
                <a:gd name="T12" fmla="*/ 16 w 9"/>
                <a:gd name="T13" fmla="*/ 0 h 18"/>
                <a:gd name="T14" fmla="*/ 40 w 9"/>
                <a:gd name="T15" fmla="*/ 8 h 18"/>
                <a:gd name="T16" fmla="*/ 8 w 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8">
                  <a:moveTo>
                    <a:pt x="1" y="0"/>
                  </a:moveTo>
                  <a:cubicBezTo>
                    <a:pt x="0" y="1"/>
                    <a:pt x="0" y="3"/>
                    <a:pt x="0" y="6"/>
                  </a:cubicBezTo>
                  <a:cubicBezTo>
                    <a:pt x="1" y="10"/>
                    <a:pt x="3" y="15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8" y="18"/>
                    <a:pt x="7" y="18"/>
                    <a:pt x="6" y="17"/>
                  </a:cubicBezTo>
                  <a:cubicBezTo>
                    <a:pt x="3" y="15"/>
                    <a:pt x="1" y="10"/>
                    <a:pt x="1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" name="Freeform 4952">
              <a:extLst>
                <a:ext uri="{FF2B5EF4-FFF2-40B4-BE49-F238E27FC236}">
                  <a16:creationId xmlns:a16="http://schemas.microsoft.com/office/drawing/2014/main" id="{F460BBB7-90C9-8D61-03FA-4C002CDCE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961"/>
              <a:ext cx="44" cy="46"/>
            </a:xfrm>
            <a:custGeom>
              <a:avLst/>
              <a:gdLst>
                <a:gd name="T0" fmla="*/ 152 w 22"/>
                <a:gd name="T1" fmla="*/ 136 h 23"/>
                <a:gd name="T2" fmla="*/ 168 w 22"/>
                <a:gd name="T3" fmla="*/ 72 h 23"/>
                <a:gd name="T4" fmla="*/ 144 w 22"/>
                <a:gd name="T5" fmla="*/ 24 h 23"/>
                <a:gd name="T6" fmla="*/ 24 w 22"/>
                <a:gd name="T7" fmla="*/ 88 h 23"/>
                <a:gd name="T8" fmla="*/ 72 w 22"/>
                <a:gd name="T9" fmla="*/ 184 h 23"/>
                <a:gd name="T10" fmla="*/ 152 w 22"/>
                <a:gd name="T11" fmla="*/ 13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9" y="17"/>
                  </a:moveTo>
                  <a:cubicBezTo>
                    <a:pt x="21" y="14"/>
                    <a:pt x="22" y="12"/>
                    <a:pt x="21" y="9"/>
                  </a:cubicBezTo>
                  <a:cubicBezTo>
                    <a:pt x="21" y="7"/>
                    <a:pt x="20" y="4"/>
                    <a:pt x="18" y="3"/>
                  </a:cubicBezTo>
                  <a:cubicBezTo>
                    <a:pt x="12" y="0"/>
                    <a:pt x="5" y="4"/>
                    <a:pt x="3" y="11"/>
                  </a:cubicBezTo>
                  <a:cubicBezTo>
                    <a:pt x="0" y="17"/>
                    <a:pt x="5" y="23"/>
                    <a:pt x="9" y="23"/>
                  </a:cubicBezTo>
                  <a:cubicBezTo>
                    <a:pt x="13" y="23"/>
                    <a:pt x="15" y="21"/>
                    <a:pt x="19" y="1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" name="Freeform 4953">
              <a:extLst>
                <a:ext uri="{FF2B5EF4-FFF2-40B4-BE49-F238E27FC236}">
                  <a16:creationId xmlns:a16="http://schemas.microsoft.com/office/drawing/2014/main" id="{1A768BF8-3E93-8F84-E68E-DEA9BA196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961"/>
              <a:ext cx="44" cy="46"/>
            </a:xfrm>
            <a:custGeom>
              <a:avLst/>
              <a:gdLst>
                <a:gd name="T0" fmla="*/ 152 w 22"/>
                <a:gd name="T1" fmla="*/ 136 h 23"/>
                <a:gd name="T2" fmla="*/ 168 w 22"/>
                <a:gd name="T3" fmla="*/ 72 h 23"/>
                <a:gd name="T4" fmla="*/ 144 w 22"/>
                <a:gd name="T5" fmla="*/ 24 h 23"/>
                <a:gd name="T6" fmla="*/ 24 w 22"/>
                <a:gd name="T7" fmla="*/ 88 h 23"/>
                <a:gd name="T8" fmla="*/ 72 w 22"/>
                <a:gd name="T9" fmla="*/ 184 h 23"/>
                <a:gd name="T10" fmla="*/ 152 w 22"/>
                <a:gd name="T11" fmla="*/ 13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9" y="17"/>
                  </a:moveTo>
                  <a:cubicBezTo>
                    <a:pt x="21" y="14"/>
                    <a:pt x="22" y="12"/>
                    <a:pt x="21" y="9"/>
                  </a:cubicBezTo>
                  <a:cubicBezTo>
                    <a:pt x="21" y="7"/>
                    <a:pt x="20" y="4"/>
                    <a:pt x="18" y="3"/>
                  </a:cubicBezTo>
                  <a:cubicBezTo>
                    <a:pt x="12" y="0"/>
                    <a:pt x="5" y="4"/>
                    <a:pt x="3" y="11"/>
                  </a:cubicBezTo>
                  <a:cubicBezTo>
                    <a:pt x="0" y="17"/>
                    <a:pt x="5" y="23"/>
                    <a:pt x="9" y="23"/>
                  </a:cubicBezTo>
                  <a:cubicBezTo>
                    <a:pt x="13" y="23"/>
                    <a:pt x="15" y="21"/>
                    <a:pt x="19" y="17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" name="Freeform 4954">
              <a:extLst>
                <a:ext uri="{FF2B5EF4-FFF2-40B4-BE49-F238E27FC236}">
                  <a16:creationId xmlns:a16="http://schemas.microsoft.com/office/drawing/2014/main" id="{184AF5CC-36D6-B989-7083-0AD319593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975"/>
              <a:ext cx="22" cy="24"/>
            </a:xfrm>
            <a:custGeom>
              <a:avLst/>
              <a:gdLst>
                <a:gd name="T0" fmla="*/ 48 w 11"/>
                <a:gd name="T1" fmla="*/ 88 h 12"/>
                <a:gd name="T2" fmla="*/ 16 w 11"/>
                <a:gd name="T3" fmla="*/ 80 h 12"/>
                <a:gd name="T4" fmla="*/ 24 w 11"/>
                <a:gd name="T5" fmla="*/ 24 h 12"/>
                <a:gd name="T6" fmla="*/ 64 w 11"/>
                <a:gd name="T7" fmla="*/ 0 h 12"/>
                <a:gd name="T8" fmla="*/ 88 w 11"/>
                <a:gd name="T9" fmla="*/ 16 h 12"/>
                <a:gd name="T10" fmla="*/ 72 w 11"/>
                <a:gd name="T11" fmla="*/ 0 h 12"/>
                <a:gd name="T12" fmla="*/ 24 w 11"/>
                <a:gd name="T13" fmla="*/ 16 h 12"/>
                <a:gd name="T14" fmla="*/ 16 w 11"/>
                <a:gd name="T15" fmla="*/ 80 h 12"/>
                <a:gd name="T16" fmla="*/ 48 w 11"/>
                <a:gd name="T17" fmla="*/ 88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cubicBezTo>
                    <a:pt x="4" y="12"/>
                    <a:pt x="3" y="11"/>
                    <a:pt x="2" y="10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0" y="0"/>
                    <a:pt x="11" y="1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0"/>
                    <a:pt x="5" y="0"/>
                    <a:pt x="3" y="2"/>
                  </a:cubicBezTo>
                  <a:cubicBezTo>
                    <a:pt x="0" y="5"/>
                    <a:pt x="0" y="8"/>
                    <a:pt x="2" y="10"/>
                  </a:cubicBezTo>
                  <a:cubicBezTo>
                    <a:pt x="3" y="11"/>
                    <a:pt x="4" y="12"/>
                    <a:pt x="6" y="1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9" name="Freeform 4955">
              <a:extLst>
                <a:ext uri="{FF2B5EF4-FFF2-40B4-BE49-F238E27FC236}">
                  <a16:creationId xmlns:a16="http://schemas.microsoft.com/office/drawing/2014/main" id="{972057F6-221E-682F-0677-0B8008056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017"/>
              <a:ext cx="42" cy="44"/>
            </a:xfrm>
            <a:custGeom>
              <a:avLst/>
              <a:gdLst>
                <a:gd name="T0" fmla="*/ 144 w 21"/>
                <a:gd name="T1" fmla="*/ 128 h 22"/>
                <a:gd name="T2" fmla="*/ 168 w 21"/>
                <a:gd name="T3" fmla="*/ 72 h 22"/>
                <a:gd name="T4" fmla="*/ 136 w 21"/>
                <a:gd name="T5" fmla="*/ 16 h 22"/>
                <a:gd name="T6" fmla="*/ 16 w 21"/>
                <a:gd name="T7" fmla="*/ 80 h 22"/>
                <a:gd name="T8" fmla="*/ 72 w 21"/>
                <a:gd name="T9" fmla="*/ 176 h 22"/>
                <a:gd name="T10" fmla="*/ 144 w 21"/>
                <a:gd name="T11" fmla="*/ 12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2">
                  <a:moveTo>
                    <a:pt x="18" y="16"/>
                  </a:moveTo>
                  <a:cubicBezTo>
                    <a:pt x="20" y="14"/>
                    <a:pt x="21" y="11"/>
                    <a:pt x="21" y="9"/>
                  </a:cubicBezTo>
                  <a:cubicBezTo>
                    <a:pt x="20" y="6"/>
                    <a:pt x="19" y="4"/>
                    <a:pt x="17" y="2"/>
                  </a:cubicBezTo>
                  <a:cubicBezTo>
                    <a:pt x="12" y="0"/>
                    <a:pt x="4" y="3"/>
                    <a:pt x="2" y="10"/>
                  </a:cubicBezTo>
                  <a:cubicBezTo>
                    <a:pt x="0" y="17"/>
                    <a:pt x="4" y="22"/>
                    <a:pt x="9" y="22"/>
                  </a:cubicBezTo>
                  <a:cubicBezTo>
                    <a:pt x="13" y="22"/>
                    <a:pt x="14" y="21"/>
                    <a:pt x="18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0" name="Freeform 4956">
              <a:extLst>
                <a:ext uri="{FF2B5EF4-FFF2-40B4-BE49-F238E27FC236}">
                  <a16:creationId xmlns:a16="http://schemas.microsoft.com/office/drawing/2014/main" id="{03E6048B-A031-EE59-06F0-1E3ACA285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017"/>
              <a:ext cx="42" cy="44"/>
            </a:xfrm>
            <a:custGeom>
              <a:avLst/>
              <a:gdLst>
                <a:gd name="T0" fmla="*/ 144 w 21"/>
                <a:gd name="T1" fmla="*/ 128 h 22"/>
                <a:gd name="T2" fmla="*/ 168 w 21"/>
                <a:gd name="T3" fmla="*/ 72 h 22"/>
                <a:gd name="T4" fmla="*/ 136 w 21"/>
                <a:gd name="T5" fmla="*/ 16 h 22"/>
                <a:gd name="T6" fmla="*/ 16 w 21"/>
                <a:gd name="T7" fmla="*/ 80 h 22"/>
                <a:gd name="T8" fmla="*/ 72 w 21"/>
                <a:gd name="T9" fmla="*/ 176 h 22"/>
                <a:gd name="T10" fmla="*/ 144 w 21"/>
                <a:gd name="T11" fmla="*/ 12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2">
                  <a:moveTo>
                    <a:pt x="18" y="16"/>
                  </a:moveTo>
                  <a:cubicBezTo>
                    <a:pt x="20" y="14"/>
                    <a:pt x="21" y="11"/>
                    <a:pt x="21" y="9"/>
                  </a:cubicBezTo>
                  <a:cubicBezTo>
                    <a:pt x="20" y="6"/>
                    <a:pt x="19" y="4"/>
                    <a:pt x="17" y="2"/>
                  </a:cubicBezTo>
                  <a:cubicBezTo>
                    <a:pt x="12" y="0"/>
                    <a:pt x="4" y="3"/>
                    <a:pt x="2" y="10"/>
                  </a:cubicBezTo>
                  <a:cubicBezTo>
                    <a:pt x="0" y="17"/>
                    <a:pt x="4" y="22"/>
                    <a:pt x="9" y="22"/>
                  </a:cubicBezTo>
                  <a:cubicBezTo>
                    <a:pt x="13" y="22"/>
                    <a:pt x="14" y="21"/>
                    <a:pt x="18" y="1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1" name="Freeform 4957">
              <a:extLst>
                <a:ext uri="{FF2B5EF4-FFF2-40B4-BE49-F238E27FC236}">
                  <a16:creationId xmlns:a16="http://schemas.microsoft.com/office/drawing/2014/main" id="{AD4964E6-D3D5-1DFC-F6DC-068D404FC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3029"/>
              <a:ext cx="22" cy="24"/>
            </a:xfrm>
            <a:custGeom>
              <a:avLst/>
              <a:gdLst>
                <a:gd name="T0" fmla="*/ 40 w 11"/>
                <a:gd name="T1" fmla="*/ 88 h 12"/>
                <a:gd name="T2" fmla="*/ 8 w 11"/>
                <a:gd name="T3" fmla="*/ 80 h 12"/>
                <a:gd name="T4" fmla="*/ 16 w 11"/>
                <a:gd name="T5" fmla="*/ 24 h 12"/>
                <a:gd name="T6" fmla="*/ 64 w 11"/>
                <a:gd name="T7" fmla="*/ 0 h 12"/>
                <a:gd name="T8" fmla="*/ 88 w 11"/>
                <a:gd name="T9" fmla="*/ 24 h 12"/>
                <a:gd name="T10" fmla="*/ 64 w 11"/>
                <a:gd name="T11" fmla="*/ 0 h 12"/>
                <a:gd name="T12" fmla="*/ 16 w 11"/>
                <a:gd name="T13" fmla="*/ 24 h 12"/>
                <a:gd name="T14" fmla="*/ 8 w 11"/>
                <a:gd name="T15" fmla="*/ 80 h 12"/>
                <a:gd name="T16" fmla="*/ 40 w 11"/>
                <a:gd name="T17" fmla="*/ 88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5" y="11"/>
                  </a:moveTo>
                  <a:cubicBezTo>
                    <a:pt x="4" y="12"/>
                    <a:pt x="2" y="12"/>
                    <a:pt x="1" y="10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1"/>
                    <a:pt x="10" y="2"/>
                    <a:pt x="11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6"/>
                    <a:pt x="0" y="9"/>
                    <a:pt x="1" y="10"/>
                  </a:cubicBezTo>
                  <a:cubicBezTo>
                    <a:pt x="2" y="12"/>
                    <a:pt x="4" y="12"/>
                    <a:pt x="5" y="1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2" name="Freeform 4958">
              <a:extLst>
                <a:ext uri="{FF2B5EF4-FFF2-40B4-BE49-F238E27FC236}">
                  <a16:creationId xmlns:a16="http://schemas.microsoft.com/office/drawing/2014/main" id="{24F6637F-2627-2B81-225E-6D89E81B1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631"/>
              <a:ext cx="44" cy="48"/>
            </a:xfrm>
            <a:custGeom>
              <a:avLst/>
              <a:gdLst>
                <a:gd name="T0" fmla="*/ 152 w 22"/>
                <a:gd name="T1" fmla="*/ 56 h 24"/>
                <a:gd name="T2" fmla="*/ 104 w 22"/>
                <a:gd name="T3" fmla="*/ 8 h 24"/>
                <a:gd name="T4" fmla="*/ 48 w 22"/>
                <a:gd name="T5" fmla="*/ 8 h 24"/>
                <a:gd name="T6" fmla="*/ 40 w 22"/>
                <a:gd name="T7" fmla="*/ 152 h 24"/>
                <a:gd name="T8" fmla="*/ 160 w 22"/>
                <a:gd name="T9" fmla="*/ 152 h 24"/>
                <a:gd name="T10" fmla="*/ 152 w 22"/>
                <a:gd name="T11" fmla="*/ 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4">
                  <a:moveTo>
                    <a:pt x="19" y="7"/>
                  </a:moveTo>
                  <a:cubicBezTo>
                    <a:pt x="18" y="4"/>
                    <a:pt x="16" y="2"/>
                    <a:pt x="13" y="1"/>
                  </a:cubicBezTo>
                  <a:cubicBezTo>
                    <a:pt x="11" y="0"/>
                    <a:pt x="8" y="0"/>
                    <a:pt x="6" y="1"/>
                  </a:cubicBezTo>
                  <a:cubicBezTo>
                    <a:pt x="0" y="5"/>
                    <a:pt x="0" y="13"/>
                    <a:pt x="5" y="19"/>
                  </a:cubicBezTo>
                  <a:cubicBezTo>
                    <a:pt x="10" y="24"/>
                    <a:pt x="18" y="23"/>
                    <a:pt x="20" y="19"/>
                  </a:cubicBezTo>
                  <a:cubicBezTo>
                    <a:pt x="22" y="15"/>
                    <a:pt x="22" y="13"/>
                    <a:pt x="19" y="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3" name="Freeform 4959">
              <a:extLst>
                <a:ext uri="{FF2B5EF4-FFF2-40B4-BE49-F238E27FC236}">
                  <a16:creationId xmlns:a16="http://schemas.microsoft.com/office/drawing/2014/main" id="{37D479AF-1B52-DDFF-674B-891942B7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631"/>
              <a:ext cx="44" cy="48"/>
            </a:xfrm>
            <a:custGeom>
              <a:avLst/>
              <a:gdLst>
                <a:gd name="T0" fmla="*/ 152 w 22"/>
                <a:gd name="T1" fmla="*/ 56 h 24"/>
                <a:gd name="T2" fmla="*/ 104 w 22"/>
                <a:gd name="T3" fmla="*/ 8 h 24"/>
                <a:gd name="T4" fmla="*/ 48 w 22"/>
                <a:gd name="T5" fmla="*/ 8 h 24"/>
                <a:gd name="T6" fmla="*/ 40 w 22"/>
                <a:gd name="T7" fmla="*/ 152 h 24"/>
                <a:gd name="T8" fmla="*/ 160 w 22"/>
                <a:gd name="T9" fmla="*/ 152 h 24"/>
                <a:gd name="T10" fmla="*/ 152 w 22"/>
                <a:gd name="T11" fmla="*/ 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4">
                  <a:moveTo>
                    <a:pt x="19" y="7"/>
                  </a:moveTo>
                  <a:cubicBezTo>
                    <a:pt x="18" y="4"/>
                    <a:pt x="16" y="2"/>
                    <a:pt x="13" y="1"/>
                  </a:cubicBezTo>
                  <a:cubicBezTo>
                    <a:pt x="11" y="0"/>
                    <a:pt x="8" y="0"/>
                    <a:pt x="6" y="1"/>
                  </a:cubicBezTo>
                  <a:cubicBezTo>
                    <a:pt x="0" y="5"/>
                    <a:pt x="0" y="13"/>
                    <a:pt x="5" y="19"/>
                  </a:cubicBezTo>
                  <a:cubicBezTo>
                    <a:pt x="10" y="24"/>
                    <a:pt x="18" y="23"/>
                    <a:pt x="20" y="19"/>
                  </a:cubicBezTo>
                  <a:cubicBezTo>
                    <a:pt x="22" y="15"/>
                    <a:pt x="22" y="13"/>
                    <a:pt x="19" y="7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4" name="Freeform 4960">
              <a:extLst>
                <a:ext uri="{FF2B5EF4-FFF2-40B4-BE49-F238E27FC236}">
                  <a16:creationId xmlns:a16="http://schemas.microsoft.com/office/drawing/2014/main" id="{E5683F07-12D4-893F-42A8-C52545A3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2641"/>
              <a:ext cx="22" cy="26"/>
            </a:xfrm>
            <a:custGeom>
              <a:avLst/>
              <a:gdLst>
                <a:gd name="T0" fmla="*/ 88 w 11"/>
                <a:gd name="T1" fmla="*/ 72 h 13"/>
                <a:gd name="T2" fmla="*/ 64 w 11"/>
                <a:gd name="T3" fmla="*/ 104 h 13"/>
                <a:gd name="T4" fmla="*/ 8 w 11"/>
                <a:gd name="T5" fmla="*/ 64 h 13"/>
                <a:gd name="T6" fmla="*/ 16 w 11"/>
                <a:gd name="T7" fmla="*/ 8 h 13"/>
                <a:gd name="T8" fmla="*/ 40 w 11"/>
                <a:gd name="T9" fmla="*/ 0 h 13"/>
                <a:gd name="T10" fmla="*/ 16 w 11"/>
                <a:gd name="T11" fmla="*/ 8 h 13"/>
                <a:gd name="T12" fmla="*/ 8 w 11"/>
                <a:gd name="T13" fmla="*/ 64 h 13"/>
                <a:gd name="T14" fmla="*/ 64 w 11"/>
                <a:gd name="T15" fmla="*/ 104 h 13"/>
                <a:gd name="T16" fmla="*/ 88 w 11"/>
                <a:gd name="T17" fmla="*/ 7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1" y="11"/>
                    <a:pt x="9" y="12"/>
                    <a:pt x="8" y="13"/>
                  </a:cubicBezTo>
                  <a:cubicBezTo>
                    <a:pt x="6" y="13"/>
                    <a:pt x="3" y="11"/>
                    <a:pt x="1" y="8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2"/>
                    <a:pt x="0" y="4"/>
                    <a:pt x="1" y="8"/>
                  </a:cubicBezTo>
                  <a:cubicBezTo>
                    <a:pt x="3" y="11"/>
                    <a:pt x="6" y="13"/>
                    <a:pt x="8" y="13"/>
                  </a:cubicBezTo>
                  <a:cubicBezTo>
                    <a:pt x="10" y="13"/>
                    <a:pt x="11" y="11"/>
                    <a:pt x="11" y="9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5" name="Freeform 4961">
              <a:extLst>
                <a:ext uri="{FF2B5EF4-FFF2-40B4-BE49-F238E27FC236}">
                  <a16:creationId xmlns:a16="http://schemas.microsoft.com/office/drawing/2014/main" id="{83F8B42F-F1F5-DAAE-314F-6BF7D5FF7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693"/>
              <a:ext cx="59" cy="56"/>
            </a:xfrm>
            <a:custGeom>
              <a:avLst/>
              <a:gdLst>
                <a:gd name="T0" fmla="*/ 136 w 29"/>
                <a:gd name="T1" fmla="*/ 16 h 28"/>
                <a:gd name="T2" fmla="*/ 75 w 29"/>
                <a:gd name="T3" fmla="*/ 0 h 28"/>
                <a:gd name="T4" fmla="*/ 49 w 29"/>
                <a:gd name="T5" fmla="*/ 144 h 28"/>
                <a:gd name="T6" fmla="*/ 203 w 29"/>
                <a:gd name="T7" fmla="*/ 208 h 28"/>
                <a:gd name="T8" fmla="*/ 228 w 29"/>
                <a:gd name="T9" fmla="*/ 128 h 28"/>
                <a:gd name="T10" fmla="*/ 177 w 29"/>
                <a:gd name="T11" fmla="*/ 64 h 28"/>
                <a:gd name="T12" fmla="*/ 136 w 29"/>
                <a:gd name="T13" fmla="*/ 1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16" y="2"/>
                  </a:moveTo>
                  <a:cubicBezTo>
                    <a:pt x="14" y="0"/>
                    <a:pt x="11" y="0"/>
                    <a:pt x="9" y="0"/>
                  </a:cubicBezTo>
                  <a:cubicBezTo>
                    <a:pt x="0" y="1"/>
                    <a:pt x="0" y="11"/>
                    <a:pt x="6" y="18"/>
                  </a:cubicBezTo>
                  <a:cubicBezTo>
                    <a:pt x="11" y="26"/>
                    <a:pt x="20" y="28"/>
                    <a:pt x="24" y="26"/>
                  </a:cubicBezTo>
                  <a:cubicBezTo>
                    <a:pt x="28" y="24"/>
                    <a:pt x="29" y="20"/>
                    <a:pt x="27" y="16"/>
                  </a:cubicBezTo>
                  <a:cubicBezTo>
                    <a:pt x="26" y="13"/>
                    <a:pt x="23" y="10"/>
                    <a:pt x="21" y="8"/>
                  </a:cubicBezTo>
                  <a:cubicBezTo>
                    <a:pt x="20" y="6"/>
                    <a:pt x="18" y="3"/>
                    <a:pt x="16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6" name="Freeform 4962">
              <a:extLst>
                <a:ext uri="{FF2B5EF4-FFF2-40B4-BE49-F238E27FC236}">
                  <a16:creationId xmlns:a16="http://schemas.microsoft.com/office/drawing/2014/main" id="{1759540C-5916-8FD6-E839-915958442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693"/>
              <a:ext cx="59" cy="56"/>
            </a:xfrm>
            <a:custGeom>
              <a:avLst/>
              <a:gdLst>
                <a:gd name="T0" fmla="*/ 136 w 29"/>
                <a:gd name="T1" fmla="*/ 16 h 28"/>
                <a:gd name="T2" fmla="*/ 75 w 29"/>
                <a:gd name="T3" fmla="*/ 0 h 28"/>
                <a:gd name="T4" fmla="*/ 49 w 29"/>
                <a:gd name="T5" fmla="*/ 144 h 28"/>
                <a:gd name="T6" fmla="*/ 203 w 29"/>
                <a:gd name="T7" fmla="*/ 208 h 28"/>
                <a:gd name="T8" fmla="*/ 228 w 29"/>
                <a:gd name="T9" fmla="*/ 128 h 28"/>
                <a:gd name="T10" fmla="*/ 177 w 29"/>
                <a:gd name="T11" fmla="*/ 64 h 28"/>
                <a:gd name="T12" fmla="*/ 136 w 29"/>
                <a:gd name="T13" fmla="*/ 1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16" y="2"/>
                  </a:moveTo>
                  <a:cubicBezTo>
                    <a:pt x="14" y="0"/>
                    <a:pt x="11" y="0"/>
                    <a:pt x="9" y="0"/>
                  </a:cubicBezTo>
                  <a:cubicBezTo>
                    <a:pt x="0" y="1"/>
                    <a:pt x="0" y="11"/>
                    <a:pt x="6" y="18"/>
                  </a:cubicBezTo>
                  <a:cubicBezTo>
                    <a:pt x="11" y="26"/>
                    <a:pt x="20" y="28"/>
                    <a:pt x="24" y="26"/>
                  </a:cubicBezTo>
                  <a:cubicBezTo>
                    <a:pt x="28" y="24"/>
                    <a:pt x="29" y="20"/>
                    <a:pt x="27" y="16"/>
                  </a:cubicBezTo>
                  <a:cubicBezTo>
                    <a:pt x="26" y="13"/>
                    <a:pt x="23" y="10"/>
                    <a:pt x="21" y="8"/>
                  </a:cubicBezTo>
                  <a:cubicBezTo>
                    <a:pt x="20" y="6"/>
                    <a:pt x="18" y="3"/>
                    <a:pt x="16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" name="Freeform 4963">
              <a:extLst>
                <a:ext uri="{FF2B5EF4-FFF2-40B4-BE49-F238E27FC236}">
                  <a16:creationId xmlns:a16="http://schemas.microsoft.com/office/drawing/2014/main" id="{76C67A19-3D03-6A34-CF46-F2C1BF4B4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705"/>
              <a:ext cx="26" cy="30"/>
            </a:xfrm>
            <a:custGeom>
              <a:avLst/>
              <a:gdLst>
                <a:gd name="T0" fmla="*/ 8 w 13"/>
                <a:gd name="T1" fmla="*/ 8 h 15"/>
                <a:gd name="T2" fmla="*/ 16 w 13"/>
                <a:gd name="T3" fmla="*/ 56 h 15"/>
                <a:gd name="T4" fmla="*/ 72 w 13"/>
                <a:gd name="T5" fmla="*/ 120 h 15"/>
                <a:gd name="T6" fmla="*/ 104 w 13"/>
                <a:gd name="T7" fmla="*/ 112 h 15"/>
                <a:gd name="T8" fmla="*/ 72 w 13"/>
                <a:gd name="T9" fmla="*/ 112 h 15"/>
                <a:gd name="T10" fmla="*/ 16 w 13"/>
                <a:gd name="T11" fmla="*/ 56 h 15"/>
                <a:gd name="T12" fmla="*/ 8 w 13"/>
                <a:gd name="T13" fmla="*/ 16 h 15"/>
                <a:gd name="T14" fmla="*/ 32 w 13"/>
                <a:gd name="T15" fmla="*/ 8 h 15"/>
                <a:gd name="T16" fmla="*/ 8 w 13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5">
                  <a:moveTo>
                    <a:pt x="1" y="1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11"/>
                    <a:pt x="7" y="14"/>
                    <a:pt x="9" y="15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2" y="15"/>
                    <a:pt x="11" y="15"/>
                    <a:pt x="9" y="14"/>
                  </a:cubicBezTo>
                  <a:cubicBezTo>
                    <a:pt x="7" y="14"/>
                    <a:pt x="4" y="11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" name="Freeform 4964">
              <a:extLst>
                <a:ext uri="{FF2B5EF4-FFF2-40B4-BE49-F238E27FC236}">
                  <a16:creationId xmlns:a16="http://schemas.microsoft.com/office/drawing/2014/main" id="{A481B2AE-13E0-7F46-D73D-35D5F9E30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541"/>
              <a:ext cx="56" cy="54"/>
            </a:xfrm>
            <a:custGeom>
              <a:avLst/>
              <a:gdLst>
                <a:gd name="T0" fmla="*/ 56 w 28"/>
                <a:gd name="T1" fmla="*/ 8 h 27"/>
                <a:gd name="T2" fmla="*/ 8 w 28"/>
                <a:gd name="T3" fmla="*/ 64 h 27"/>
                <a:gd name="T4" fmla="*/ 96 w 28"/>
                <a:gd name="T5" fmla="*/ 184 h 27"/>
                <a:gd name="T6" fmla="*/ 192 w 28"/>
                <a:gd name="T7" fmla="*/ 192 h 27"/>
                <a:gd name="T8" fmla="*/ 56 w 28"/>
                <a:gd name="T9" fmla="*/ 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7" y="1"/>
                  </a:move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7" y="19"/>
                    <a:pt x="12" y="23"/>
                  </a:cubicBezTo>
                  <a:cubicBezTo>
                    <a:pt x="19" y="27"/>
                    <a:pt x="22" y="27"/>
                    <a:pt x="24" y="24"/>
                  </a:cubicBezTo>
                  <a:cubicBezTo>
                    <a:pt x="28" y="20"/>
                    <a:pt x="16" y="3"/>
                    <a:pt x="7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9" name="Freeform 4965">
              <a:extLst>
                <a:ext uri="{FF2B5EF4-FFF2-40B4-BE49-F238E27FC236}">
                  <a16:creationId xmlns:a16="http://schemas.microsoft.com/office/drawing/2014/main" id="{E30B6B93-B70A-494B-BE35-A7A91AF70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541"/>
              <a:ext cx="56" cy="54"/>
            </a:xfrm>
            <a:custGeom>
              <a:avLst/>
              <a:gdLst>
                <a:gd name="T0" fmla="*/ 56 w 28"/>
                <a:gd name="T1" fmla="*/ 8 h 27"/>
                <a:gd name="T2" fmla="*/ 8 w 28"/>
                <a:gd name="T3" fmla="*/ 64 h 27"/>
                <a:gd name="T4" fmla="*/ 96 w 28"/>
                <a:gd name="T5" fmla="*/ 184 h 27"/>
                <a:gd name="T6" fmla="*/ 192 w 28"/>
                <a:gd name="T7" fmla="*/ 192 h 27"/>
                <a:gd name="T8" fmla="*/ 56 w 28"/>
                <a:gd name="T9" fmla="*/ 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7" y="1"/>
                  </a:move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7" y="19"/>
                    <a:pt x="12" y="23"/>
                  </a:cubicBezTo>
                  <a:cubicBezTo>
                    <a:pt x="19" y="27"/>
                    <a:pt x="22" y="27"/>
                    <a:pt x="24" y="24"/>
                  </a:cubicBezTo>
                  <a:cubicBezTo>
                    <a:pt x="28" y="20"/>
                    <a:pt x="16" y="3"/>
                    <a:pt x="7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0" name="Freeform 4966">
              <a:extLst>
                <a:ext uri="{FF2B5EF4-FFF2-40B4-BE49-F238E27FC236}">
                  <a16:creationId xmlns:a16="http://schemas.microsoft.com/office/drawing/2014/main" id="{E75DA3DA-0101-4C67-2402-207CE334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551"/>
              <a:ext cx="30" cy="32"/>
            </a:xfrm>
            <a:custGeom>
              <a:avLst/>
              <a:gdLst>
                <a:gd name="T0" fmla="*/ 8 w 15"/>
                <a:gd name="T1" fmla="*/ 0 h 16"/>
                <a:gd name="T2" fmla="*/ 16 w 15"/>
                <a:gd name="T3" fmla="*/ 56 h 16"/>
                <a:gd name="T4" fmla="*/ 88 w 15"/>
                <a:gd name="T5" fmla="*/ 120 h 16"/>
                <a:gd name="T6" fmla="*/ 120 w 15"/>
                <a:gd name="T7" fmla="*/ 120 h 16"/>
                <a:gd name="T8" fmla="*/ 88 w 15"/>
                <a:gd name="T9" fmla="*/ 120 h 16"/>
                <a:gd name="T10" fmla="*/ 24 w 15"/>
                <a:gd name="T11" fmla="*/ 56 h 16"/>
                <a:gd name="T12" fmla="*/ 8 w 15"/>
                <a:gd name="T13" fmla="*/ 8 h 16"/>
                <a:gd name="T14" fmla="*/ 40 w 15"/>
                <a:gd name="T15" fmla="*/ 0 h 16"/>
                <a:gd name="T16" fmla="*/ 8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0" y="1"/>
                    <a:pt x="1" y="4"/>
                    <a:pt x="2" y="7"/>
                  </a:cubicBezTo>
                  <a:cubicBezTo>
                    <a:pt x="4" y="10"/>
                    <a:pt x="8" y="14"/>
                    <a:pt x="11" y="15"/>
                  </a:cubicBezTo>
                  <a:cubicBezTo>
                    <a:pt x="13" y="16"/>
                    <a:pt x="14" y="16"/>
                    <a:pt x="15" y="15"/>
                  </a:cubicBezTo>
                  <a:cubicBezTo>
                    <a:pt x="14" y="16"/>
                    <a:pt x="13" y="15"/>
                    <a:pt x="11" y="15"/>
                  </a:cubicBezTo>
                  <a:cubicBezTo>
                    <a:pt x="8" y="14"/>
                    <a:pt x="4" y="10"/>
                    <a:pt x="3" y="7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1" name="Freeform 4967">
              <a:extLst>
                <a:ext uri="{FF2B5EF4-FFF2-40B4-BE49-F238E27FC236}">
                  <a16:creationId xmlns:a16="http://schemas.microsoft.com/office/drawing/2014/main" id="{22C795CF-04F2-D7FB-5848-BA6E50CA9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657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" name="Freeform 4968">
              <a:extLst>
                <a:ext uri="{FF2B5EF4-FFF2-40B4-BE49-F238E27FC236}">
                  <a16:creationId xmlns:a16="http://schemas.microsoft.com/office/drawing/2014/main" id="{13CC84BB-69D1-26E1-D53A-9EE6B4B7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657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3" name="Freeform 4969">
              <a:extLst>
                <a:ext uri="{FF2B5EF4-FFF2-40B4-BE49-F238E27FC236}">
                  <a16:creationId xmlns:a16="http://schemas.microsoft.com/office/drawing/2014/main" id="{E6529644-4218-DC2E-1BC9-9530971E2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665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72 w 12"/>
                <a:gd name="T3" fmla="*/ 88 h 12"/>
                <a:gd name="T4" fmla="*/ 24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16 w 12"/>
                <a:gd name="T13" fmla="*/ 64 h 12"/>
                <a:gd name="T14" fmla="*/ 80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0"/>
                    <a:pt x="9" y="11"/>
                  </a:cubicBezTo>
                  <a:cubicBezTo>
                    <a:pt x="8" y="12"/>
                    <a:pt x="5" y="11"/>
                    <a:pt x="3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1" y="10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4" name="Freeform 4970">
              <a:extLst>
                <a:ext uri="{FF2B5EF4-FFF2-40B4-BE49-F238E27FC236}">
                  <a16:creationId xmlns:a16="http://schemas.microsoft.com/office/drawing/2014/main" id="{BACA5EE7-3A52-A525-1D63-D3EE32FFE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729"/>
              <a:ext cx="46" cy="46"/>
            </a:xfrm>
            <a:custGeom>
              <a:avLst/>
              <a:gdLst>
                <a:gd name="T0" fmla="*/ 144 w 23"/>
                <a:gd name="T1" fmla="*/ 40 h 23"/>
                <a:gd name="T2" fmla="*/ 88 w 23"/>
                <a:gd name="T3" fmla="*/ 0 h 23"/>
                <a:gd name="T4" fmla="*/ 32 w 23"/>
                <a:gd name="T5" fmla="*/ 24 h 23"/>
                <a:gd name="T6" fmla="*/ 72 w 23"/>
                <a:gd name="T7" fmla="*/ 152 h 23"/>
                <a:gd name="T8" fmla="*/ 176 w 23"/>
                <a:gd name="T9" fmla="*/ 120 h 23"/>
                <a:gd name="T10" fmla="*/ 144 w 23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18" y="5"/>
                  </a:moveTo>
                  <a:cubicBezTo>
                    <a:pt x="16" y="2"/>
                    <a:pt x="14" y="1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2" y="16"/>
                    <a:pt x="9" y="19"/>
                  </a:cubicBezTo>
                  <a:cubicBezTo>
                    <a:pt x="15" y="23"/>
                    <a:pt x="21" y="20"/>
                    <a:pt x="22" y="15"/>
                  </a:cubicBezTo>
                  <a:cubicBezTo>
                    <a:pt x="23" y="11"/>
                    <a:pt x="22" y="9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5" name="Freeform 4971">
              <a:extLst>
                <a:ext uri="{FF2B5EF4-FFF2-40B4-BE49-F238E27FC236}">
                  <a16:creationId xmlns:a16="http://schemas.microsoft.com/office/drawing/2014/main" id="{732163C3-5443-E984-88D6-ACE824C4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729"/>
              <a:ext cx="46" cy="46"/>
            </a:xfrm>
            <a:custGeom>
              <a:avLst/>
              <a:gdLst>
                <a:gd name="T0" fmla="*/ 144 w 23"/>
                <a:gd name="T1" fmla="*/ 40 h 23"/>
                <a:gd name="T2" fmla="*/ 88 w 23"/>
                <a:gd name="T3" fmla="*/ 0 h 23"/>
                <a:gd name="T4" fmla="*/ 32 w 23"/>
                <a:gd name="T5" fmla="*/ 24 h 23"/>
                <a:gd name="T6" fmla="*/ 72 w 23"/>
                <a:gd name="T7" fmla="*/ 152 h 23"/>
                <a:gd name="T8" fmla="*/ 176 w 23"/>
                <a:gd name="T9" fmla="*/ 120 h 23"/>
                <a:gd name="T10" fmla="*/ 144 w 23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18" y="5"/>
                  </a:moveTo>
                  <a:cubicBezTo>
                    <a:pt x="16" y="2"/>
                    <a:pt x="14" y="1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2" y="16"/>
                    <a:pt x="9" y="19"/>
                  </a:cubicBezTo>
                  <a:cubicBezTo>
                    <a:pt x="15" y="23"/>
                    <a:pt x="21" y="20"/>
                    <a:pt x="22" y="15"/>
                  </a:cubicBezTo>
                  <a:cubicBezTo>
                    <a:pt x="23" y="11"/>
                    <a:pt x="22" y="9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6" name="Freeform 4972">
              <a:extLst>
                <a:ext uri="{FF2B5EF4-FFF2-40B4-BE49-F238E27FC236}">
                  <a16:creationId xmlns:a16="http://schemas.microsoft.com/office/drawing/2014/main" id="{A9CED150-3FA3-7661-EEBD-066BD32E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739"/>
              <a:ext cx="22" cy="22"/>
            </a:xfrm>
            <a:custGeom>
              <a:avLst/>
              <a:gdLst>
                <a:gd name="T0" fmla="*/ 88 w 11"/>
                <a:gd name="T1" fmla="*/ 48 h 11"/>
                <a:gd name="T2" fmla="*/ 72 w 11"/>
                <a:gd name="T3" fmla="*/ 88 h 11"/>
                <a:gd name="T4" fmla="*/ 16 w 11"/>
                <a:gd name="T5" fmla="*/ 64 h 11"/>
                <a:gd name="T6" fmla="*/ 0 w 11"/>
                <a:gd name="T7" fmla="*/ 16 h 11"/>
                <a:gd name="T8" fmla="*/ 24 w 11"/>
                <a:gd name="T9" fmla="*/ 0 h 11"/>
                <a:gd name="T10" fmla="*/ 0 w 11"/>
                <a:gd name="T11" fmla="*/ 16 h 11"/>
                <a:gd name="T12" fmla="*/ 16 w 11"/>
                <a:gd name="T13" fmla="*/ 64 h 11"/>
                <a:gd name="T14" fmla="*/ 72 w 11"/>
                <a:gd name="T15" fmla="*/ 88 h 11"/>
                <a:gd name="T16" fmla="*/ 88 w 11"/>
                <a:gd name="T17" fmla="*/ 48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8"/>
                    <a:pt x="10" y="10"/>
                    <a:pt x="9" y="11"/>
                  </a:cubicBezTo>
                  <a:cubicBezTo>
                    <a:pt x="7" y="11"/>
                    <a:pt x="4" y="11"/>
                    <a:pt x="2" y="8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4" y="11"/>
                    <a:pt x="7" y="11"/>
                    <a:pt x="9" y="11"/>
                  </a:cubicBezTo>
                  <a:cubicBezTo>
                    <a:pt x="10" y="10"/>
                    <a:pt x="11" y="8"/>
                    <a:pt x="11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7" name="Freeform 4973">
              <a:extLst>
                <a:ext uri="{FF2B5EF4-FFF2-40B4-BE49-F238E27FC236}">
                  <a16:creationId xmlns:a16="http://schemas.microsoft.com/office/drawing/2014/main" id="{41604CBD-CA7F-470A-8ACB-0F78607FD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599"/>
              <a:ext cx="46" cy="44"/>
            </a:xfrm>
            <a:custGeom>
              <a:avLst/>
              <a:gdLst>
                <a:gd name="T0" fmla="*/ 144 w 23"/>
                <a:gd name="T1" fmla="*/ 32 h 22"/>
                <a:gd name="T2" fmla="*/ 88 w 23"/>
                <a:gd name="T3" fmla="*/ 0 h 22"/>
                <a:gd name="T4" fmla="*/ 32 w 23"/>
                <a:gd name="T5" fmla="*/ 16 h 22"/>
                <a:gd name="T6" fmla="*/ 72 w 23"/>
                <a:gd name="T7" fmla="*/ 144 h 22"/>
                <a:gd name="T8" fmla="*/ 176 w 23"/>
                <a:gd name="T9" fmla="*/ 120 h 22"/>
                <a:gd name="T10" fmla="*/ 144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7"/>
                    <a:pt x="3" y="15"/>
                    <a:pt x="9" y="18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3" y="11"/>
                    <a:pt x="22" y="9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" name="Freeform 4974">
              <a:extLst>
                <a:ext uri="{FF2B5EF4-FFF2-40B4-BE49-F238E27FC236}">
                  <a16:creationId xmlns:a16="http://schemas.microsoft.com/office/drawing/2014/main" id="{17E1093E-5BEA-33EA-1362-C51EA7018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599"/>
              <a:ext cx="46" cy="44"/>
            </a:xfrm>
            <a:custGeom>
              <a:avLst/>
              <a:gdLst>
                <a:gd name="T0" fmla="*/ 144 w 23"/>
                <a:gd name="T1" fmla="*/ 32 h 22"/>
                <a:gd name="T2" fmla="*/ 88 w 23"/>
                <a:gd name="T3" fmla="*/ 0 h 22"/>
                <a:gd name="T4" fmla="*/ 32 w 23"/>
                <a:gd name="T5" fmla="*/ 16 h 22"/>
                <a:gd name="T6" fmla="*/ 72 w 23"/>
                <a:gd name="T7" fmla="*/ 144 h 22"/>
                <a:gd name="T8" fmla="*/ 176 w 23"/>
                <a:gd name="T9" fmla="*/ 120 h 22"/>
                <a:gd name="T10" fmla="*/ 144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7"/>
                    <a:pt x="3" y="15"/>
                    <a:pt x="9" y="18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3" y="11"/>
                    <a:pt x="22" y="9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" name="Freeform 4975">
              <a:extLst>
                <a:ext uri="{FF2B5EF4-FFF2-40B4-BE49-F238E27FC236}">
                  <a16:creationId xmlns:a16="http://schemas.microsoft.com/office/drawing/2014/main" id="{A8B89097-0E1B-BF2C-1CC9-203B31B8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607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16 h 12"/>
                <a:gd name="T8" fmla="*/ 24 w 11"/>
                <a:gd name="T9" fmla="*/ 0 h 12"/>
                <a:gd name="T10" fmla="*/ 0 w 11"/>
                <a:gd name="T11" fmla="*/ 16 h 12"/>
                <a:gd name="T12" fmla="*/ 16 w 11"/>
                <a:gd name="T13" fmla="*/ 64 h 12"/>
                <a:gd name="T14" fmla="*/ 72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0" y="10"/>
                    <a:pt x="9" y="11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4" y="11"/>
                    <a:pt x="7" y="12"/>
                    <a:pt x="9" y="11"/>
                  </a:cubicBezTo>
                  <a:cubicBezTo>
                    <a:pt x="10" y="10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0" name="Freeform 4976">
              <a:extLst>
                <a:ext uri="{FF2B5EF4-FFF2-40B4-BE49-F238E27FC236}">
                  <a16:creationId xmlns:a16="http://schemas.microsoft.com/office/drawing/2014/main" id="{21CB1A6E-CC37-7446-90C5-AA93EC22C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3119"/>
              <a:ext cx="56" cy="50"/>
            </a:xfrm>
            <a:custGeom>
              <a:avLst/>
              <a:gdLst>
                <a:gd name="T0" fmla="*/ 128 w 28"/>
                <a:gd name="T1" fmla="*/ 8 h 25"/>
                <a:gd name="T2" fmla="*/ 64 w 28"/>
                <a:gd name="T3" fmla="*/ 8 h 25"/>
                <a:gd name="T4" fmla="*/ 56 w 28"/>
                <a:gd name="T5" fmla="*/ 144 h 25"/>
                <a:gd name="T6" fmla="*/ 192 w 28"/>
                <a:gd name="T7" fmla="*/ 184 h 25"/>
                <a:gd name="T8" fmla="*/ 216 w 28"/>
                <a:gd name="T9" fmla="*/ 104 h 25"/>
                <a:gd name="T10" fmla="*/ 168 w 28"/>
                <a:gd name="T11" fmla="*/ 48 h 25"/>
                <a:gd name="T12" fmla="*/ 128 w 28"/>
                <a:gd name="T13" fmla="*/ 8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5">
                  <a:moveTo>
                    <a:pt x="16" y="1"/>
                  </a:moveTo>
                  <a:cubicBezTo>
                    <a:pt x="13" y="0"/>
                    <a:pt x="11" y="0"/>
                    <a:pt x="8" y="1"/>
                  </a:cubicBezTo>
                  <a:cubicBezTo>
                    <a:pt x="0" y="3"/>
                    <a:pt x="1" y="12"/>
                    <a:pt x="7" y="18"/>
                  </a:cubicBezTo>
                  <a:cubicBezTo>
                    <a:pt x="12" y="24"/>
                    <a:pt x="21" y="25"/>
                    <a:pt x="24" y="23"/>
                  </a:cubicBezTo>
                  <a:cubicBezTo>
                    <a:pt x="27" y="20"/>
                    <a:pt x="28" y="17"/>
                    <a:pt x="27" y="13"/>
                  </a:cubicBezTo>
                  <a:cubicBezTo>
                    <a:pt x="25" y="10"/>
                    <a:pt x="22" y="8"/>
                    <a:pt x="21" y="6"/>
                  </a:cubicBezTo>
                  <a:cubicBezTo>
                    <a:pt x="19" y="5"/>
                    <a:pt x="17" y="2"/>
                    <a:pt x="16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1" name="Freeform 4977">
              <a:extLst>
                <a:ext uri="{FF2B5EF4-FFF2-40B4-BE49-F238E27FC236}">
                  <a16:creationId xmlns:a16="http://schemas.microsoft.com/office/drawing/2014/main" id="{726EB49A-B78C-AA07-5065-6E10E563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3119"/>
              <a:ext cx="56" cy="50"/>
            </a:xfrm>
            <a:custGeom>
              <a:avLst/>
              <a:gdLst>
                <a:gd name="T0" fmla="*/ 128 w 28"/>
                <a:gd name="T1" fmla="*/ 8 h 25"/>
                <a:gd name="T2" fmla="*/ 64 w 28"/>
                <a:gd name="T3" fmla="*/ 8 h 25"/>
                <a:gd name="T4" fmla="*/ 56 w 28"/>
                <a:gd name="T5" fmla="*/ 144 h 25"/>
                <a:gd name="T6" fmla="*/ 192 w 28"/>
                <a:gd name="T7" fmla="*/ 184 h 25"/>
                <a:gd name="T8" fmla="*/ 216 w 28"/>
                <a:gd name="T9" fmla="*/ 104 h 25"/>
                <a:gd name="T10" fmla="*/ 168 w 28"/>
                <a:gd name="T11" fmla="*/ 48 h 25"/>
                <a:gd name="T12" fmla="*/ 128 w 28"/>
                <a:gd name="T13" fmla="*/ 8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5">
                  <a:moveTo>
                    <a:pt x="16" y="1"/>
                  </a:moveTo>
                  <a:cubicBezTo>
                    <a:pt x="13" y="0"/>
                    <a:pt x="11" y="0"/>
                    <a:pt x="8" y="1"/>
                  </a:cubicBezTo>
                  <a:cubicBezTo>
                    <a:pt x="0" y="3"/>
                    <a:pt x="1" y="12"/>
                    <a:pt x="7" y="18"/>
                  </a:cubicBezTo>
                  <a:cubicBezTo>
                    <a:pt x="12" y="24"/>
                    <a:pt x="21" y="25"/>
                    <a:pt x="24" y="23"/>
                  </a:cubicBezTo>
                  <a:cubicBezTo>
                    <a:pt x="27" y="20"/>
                    <a:pt x="28" y="17"/>
                    <a:pt x="27" y="13"/>
                  </a:cubicBezTo>
                  <a:cubicBezTo>
                    <a:pt x="25" y="10"/>
                    <a:pt x="22" y="8"/>
                    <a:pt x="21" y="6"/>
                  </a:cubicBezTo>
                  <a:cubicBezTo>
                    <a:pt x="19" y="5"/>
                    <a:pt x="17" y="2"/>
                    <a:pt x="16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2" name="Freeform 4978">
              <a:extLst>
                <a:ext uri="{FF2B5EF4-FFF2-40B4-BE49-F238E27FC236}">
                  <a16:creationId xmlns:a16="http://schemas.microsoft.com/office/drawing/2014/main" id="{BA357153-C78D-C7AE-799F-5FE366AE8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3131"/>
              <a:ext cx="26" cy="26"/>
            </a:xfrm>
            <a:custGeom>
              <a:avLst/>
              <a:gdLst>
                <a:gd name="T0" fmla="*/ 8 w 13"/>
                <a:gd name="T1" fmla="*/ 16 h 13"/>
                <a:gd name="T2" fmla="*/ 16 w 13"/>
                <a:gd name="T3" fmla="*/ 56 h 13"/>
                <a:gd name="T4" fmla="*/ 80 w 13"/>
                <a:gd name="T5" fmla="*/ 104 h 13"/>
                <a:gd name="T6" fmla="*/ 104 w 13"/>
                <a:gd name="T7" fmla="*/ 96 h 13"/>
                <a:gd name="T8" fmla="*/ 80 w 13"/>
                <a:gd name="T9" fmla="*/ 96 h 13"/>
                <a:gd name="T10" fmla="*/ 16 w 13"/>
                <a:gd name="T11" fmla="*/ 56 h 13"/>
                <a:gd name="T12" fmla="*/ 8 w 13"/>
                <a:gd name="T13" fmla="*/ 16 h 13"/>
                <a:gd name="T14" fmla="*/ 32 w 13"/>
                <a:gd name="T15" fmla="*/ 8 h 13"/>
                <a:gd name="T16" fmla="*/ 8 w 13"/>
                <a:gd name="T17" fmla="*/ 16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" y="2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10"/>
                    <a:pt x="7" y="12"/>
                    <a:pt x="10" y="13"/>
                  </a:cubicBezTo>
                  <a:cubicBezTo>
                    <a:pt x="11" y="13"/>
                    <a:pt x="12" y="12"/>
                    <a:pt x="13" y="12"/>
                  </a:cubicBezTo>
                  <a:cubicBezTo>
                    <a:pt x="12" y="12"/>
                    <a:pt x="11" y="13"/>
                    <a:pt x="10" y="12"/>
                  </a:cubicBezTo>
                  <a:cubicBezTo>
                    <a:pt x="7" y="12"/>
                    <a:pt x="4" y="10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3" name="Freeform 4979">
              <a:extLst>
                <a:ext uri="{FF2B5EF4-FFF2-40B4-BE49-F238E27FC236}">
                  <a16:creationId xmlns:a16="http://schemas.microsoft.com/office/drawing/2014/main" id="{31F77A61-0457-1D07-3F57-0421A0ED2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3127"/>
              <a:ext cx="58" cy="63"/>
            </a:xfrm>
            <a:custGeom>
              <a:avLst/>
              <a:gdLst>
                <a:gd name="T0" fmla="*/ 128 w 29"/>
                <a:gd name="T1" fmla="*/ 24 h 31"/>
                <a:gd name="T2" fmla="*/ 40 w 29"/>
                <a:gd name="T3" fmla="*/ 24 h 31"/>
                <a:gd name="T4" fmla="*/ 72 w 29"/>
                <a:gd name="T5" fmla="*/ 177 h 31"/>
                <a:gd name="T6" fmla="*/ 200 w 29"/>
                <a:gd name="T7" fmla="*/ 236 h 31"/>
                <a:gd name="T8" fmla="*/ 224 w 29"/>
                <a:gd name="T9" fmla="*/ 169 h 31"/>
                <a:gd name="T10" fmla="*/ 176 w 29"/>
                <a:gd name="T11" fmla="*/ 100 h 31"/>
                <a:gd name="T12" fmla="*/ 128 w 29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1">
                  <a:moveTo>
                    <a:pt x="16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2" y="15"/>
                    <a:pt x="9" y="21"/>
                  </a:cubicBezTo>
                  <a:cubicBezTo>
                    <a:pt x="15" y="28"/>
                    <a:pt x="19" y="31"/>
                    <a:pt x="25" y="28"/>
                  </a:cubicBezTo>
                  <a:cubicBezTo>
                    <a:pt x="28" y="27"/>
                    <a:pt x="29" y="24"/>
                    <a:pt x="28" y="20"/>
                  </a:cubicBezTo>
                  <a:cubicBezTo>
                    <a:pt x="27" y="17"/>
                    <a:pt x="25" y="15"/>
                    <a:pt x="22" y="12"/>
                  </a:cubicBezTo>
                  <a:cubicBezTo>
                    <a:pt x="21" y="10"/>
                    <a:pt x="19" y="5"/>
                    <a:pt x="1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4" name="Freeform 4980">
              <a:extLst>
                <a:ext uri="{FF2B5EF4-FFF2-40B4-BE49-F238E27FC236}">
                  <a16:creationId xmlns:a16="http://schemas.microsoft.com/office/drawing/2014/main" id="{44004053-3151-8941-D5F0-121F93A3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3127"/>
              <a:ext cx="58" cy="63"/>
            </a:xfrm>
            <a:custGeom>
              <a:avLst/>
              <a:gdLst>
                <a:gd name="T0" fmla="*/ 128 w 29"/>
                <a:gd name="T1" fmla="*/ 24 h 31"/>
                <a:gd name="T2" fmla="*/ 40 w 29"/>
                <a:gd name="T3" fmla="*/ 24 h 31"/>
                <a:gd name="T4" fmla="*/ 72 w 29"/>
                <a:gd name="T5" fmla="*/ 177 h 31"/>
                <a:gd name="T6" fmla="*/ 200 w 29"/>
                <a:gd name="T7" fmla="*/ 236 h 31"/>
                <a:gd name="T8" fmla="*/ 224 w 29"/>
                <a:gd name="T9" fmla="*/ 169 h 31"/>
                <a:gd name="T10" fmla="*/ 176 w 29"/>
                <a:gd name="T11" fmla="*/ 100 h 31"/>
                <a:gd name="T12" fmla="*/ 128 w 29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1">
                  <a:moveTo>
                    <a:pt x="16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2" y="15"/>
                    <a:pt x="9" y="21"/>
                  </a:cubicBezTo>
                  <a:cubicBezTo>
                    <a:pt x="15" y="28"/>
                    <a:pt x="19" y="31"/>
                    <a:pt x="25" y="28"/>
                  </a:cubicBezTo>
                  <a:cubicBezTo>
                    <a:pt x="28" y="27"/>
                    <a:pt x="29" y="24"/>
                    <a:pt x="28" y="20"/>
                  </a:cubicBezTo>
                  <a:cubicBezTo>
                    <a:pt x="27" y="17"/>
                    <a:pt x="25" y="15"/>
                    <a:pt x="22" y="12"/>
                  </a:cubicBezTo>
                  <a:cubicBezTo>
                    <a:pt x="21" y="10"/>
                    <a:pt x="19" y="5"/>
                    <a:pt x="1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5" name="Freeform 4981">
              <a:extLst>
                <a:ext uri="{FF2B5EF4-FFF2-40B4-BE49-F238E27FC236}">
                  <a16:creationId xmlns:a16="http://schemas.microsoft.com/office/drawing/2014/main" id="{437D15FA-F239-FCB5-6635-5F59631AC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139"/>
              <a:ext cx="30" cy="32"/>
            </a:xfrm>
            <a:custGeom>
              <a:avLst/>
              <a:gdLst>
                <a:gd name="T0" fmla="*/ 120 w 15"/>
                <a:gd name="T1" fmla="*/ 112 h 16"/>
                <a:gd name="T2" fmla="*/ 112 w 15"/>
                <a:gd name="T3" fmla="*/ 128 h 16"/>
                <a:gd name="T4" fmla="*/ 40 w 15"/>
                <a:gd name="T5" fmla="*/ 72 h 16"/>
                <a:gd name="T6" fmla="*/ 16 w 15"/>
                <a:gd name="T7" fmla="*/ 8 h 16"/>
                <a:gd name="T8" fmla="*/ 40 w 15"/>
                <a:gd name="T9" fmla="*/ 8 h 16"/>
                <a:gd name="T10" fmla="*/ 16 w 15"/>
                <a:gd name="T11" fmla="*/ 8 h 16"/>
                <a:gd name="T12" fmla="*/ 32 w 15"/>
                <a:gd name="T13" fmla="*/ 72 h 16"/>
                <a:gd name="T14" fmla="*/ 112 w 15"/>
                <a:gd name="T15" fmla="*/ 128 h 16"/>
                <a:gd name="T16" fmla="*/ 120 w 15"/>
                <a:gd name="T17" fmla="*/ 11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5" y="15"/>
                    <a:pt x="15" y="15"/>
                    <a:pt x="14" y="16"/>
                  </a:cubicBezTo>
                  <a:cubicBezTo>
                    <a:pt x="13" y="16"/>
                    <a:pt x="10" y="15"/>
                    <a:pt x="5" y="9"/>
                  </a:cubicBezTo>
                  <a:cubicBezTo>
                    <a:pt x="1" y="5"/>
                    <a:pt x="1" y="2"/>
                    <a:pt x="2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1" y="5"/>
                    <a:pt x="4" y="9"/>
                  </a:cubicBezTo>
                  <a:cubicBezTo>
                    <a:pt x="9" y="15"/>
                    <a:pt x="13" y="16"/>
                    <a:pt x="14" y="16"/>
                  </a:cubicBezTo>
                  <a:cubicBezTo>
                    <a:pt x="15" y="16"/>
                    <a:pt x="15" y="15"/>
                    <a:pt x="15" y="1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6" name="Freeform 4982">
              <a:extLst>
                <a:ext uri="{FF2B5EF4-FFF2-40B4-BE49-F238E27FC236}">
                  <a16:creationId xmlns:a16="http://schemas.microsoft.com/office/drawing/2014/main" id="{3BDA0322-7598-FA63-44FD-9D8308625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3075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88 w 21"/>
                <a:gd name="T3" fmla="*/ 0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28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5" y="3"/>
                    <a:pt x="14" y="1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0"/>
                    <a:pt x="20" y="16"/>
                  </a:cubicBezTo>
                  <a:cubicBezTo>
                    <a:pt x="21" y="12"/>
                    <a:pt x="20" y="10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7" name="Freeform 4983">
              <a:extLst>
                <a:ext uri="{FF2B5EF4-FFF2-40B4-BE49-F238E27FC236}">
                  <a16:creationId xmlns:a16="http://schemas.microsoft.com/office/drawing/2014/main" id="{611AAD43-49AE-37B1-76CD-1DC8592A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3075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88 w 21"/>
                <a:gd name="T3" fmla="*/ 0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28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5" y="3"/>
                    <a:pt x="14" y="1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0"/>
                    <a:pt x="20" y="16"/>
                  </a:cubicBezTo>
                  <a:cubicBezTo>
                    <a:pt x="21" y="12"/>
                    <a:pt x="20" y="10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" name="Freeform 4984">
              <a:extLst>
                <a:ext uri="{FF2B5EF4-FFF2-40B4-BE49-F238E27FC236}">
                  <a16:creationId xmlns:a16="http://schemas.microsoft.com/office/drawing/2014/main" id="{A172C075-4FD9-6C3F-46A0-A86D8FA4F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3083"/>
              <a:ext cx="20" cy="26"/>
            </a:xfrm>
            <a:custGeom>
              <a:avLst/>
              <a:gdLst>
                <a:gd name="T0" fmla="*/ 80 w 10"/>
                <a:gd name="T1" fmla="*/ 64 h 13"/>
                <a:gd name="T2" fmla="*/ 64 w 10"/>
                <a:gd name="T3" fmla="*/ 96 h 13"/>
                <a:gd name="T4" fmla="*/ 8 w 10"/>
                <a:gd name="T5" fmla="*/ 64 h 13"/>
                <a:gd name="T6" fmla="*/ 8 w 10"/>
                <a:gd name="T7" fmla="*/ 16 h 13"/>
                <a:gd name="T8" fmla="*/ 32 w 10"/>
                <a:gd name="T9" fmla="*/ 0 h 13"/>
                <a:gd name="T10" fmla="*/ 8 w 10"/>
                <a:gd name="T11" fmla="*/ 16 h 13"/>
                <a:gd name="T12" fmla="*/ 8 w 10"/>
                <a:gd name="T13" fmla="*/ 64 h 13"/>
                <a:gd name="T14" fmla="*/ 64 w 10"/>
                <a:gd name="T15" fmla="*/ 96 h 13"/>
                <a:gd name="T16" fmla="*/ 80 w 10"/>
                <a:gd name="T17" fmla="*/ 6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10"/>
                    <a:pt x="10" y="11"/>
                    <a:pt x="8" y="12"/>
                  </a:cubicBezTo>
                  <a:cubicBezTo>
                    <a:pt x="6" y="12"/>
                    <a:pt x="3" y="12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2"/>
                    <a:pt x="6" y="13"/>
                    <a:pt x="8" y="12"/>
                  </a:cubicBezTo>
                  <a:cubicBezTo>
                    <a:pt x="10" y="12"/>
                    <a:pt x="10" y="10"/>
                    <a:pt x="10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" name="Freeform 4985">
              <a:extLst>
                <a:ext uri="{FF2B5EF4-FFF2-40B4-BE49-F238E27FC236}">
                  <a16:creationId xmlns:a16="http://schemas.microsoft.com/office/drawing/2014/main" id="{0CDF886A-9958-9632-56E7-C56D58711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811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0" name="Freeform 4986">
              <a:extLst>
                <a:ext uri="{FF2B5EF4-FFF2-40B4-BE49-F238E27FC236}">
                  <a16:creationId xmlns:a16="http://schemas.microsoft.com/office/drawing/2014/main" id="{FBA94BFC-7BFD-4C13-7407-A053807E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811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1" name="Freeform 4987">
              <a:extLst>
                <a:ext uri="{FF2B5EF4-FFF2-40B4-BE49-F238E27FC236}">
                  <a16:creationId xmlns:a16="http://schemas.microsoft.com/office/drawing/2014/main" id="{5F496D2C-94CA-23CB-A4A6-F9C91FB68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819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72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1" y="10"/>
                    <a:pt x="9" y="11"/>
                  </a:cubicBezTo>
                  <a:cubicBezTo>
                    <a:pt x="8" y="12"/>
                    <a:pt x="5" y="11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5" y="11"/>
                    <a:pt x="8" y="12"/>
                    <a:pt x="9" y="11"/>
                  </a:cubicBezTo>
                  <a:cubicBezTo>
                    <a:pt x="11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2" name="Freeform 4988">
              <a:extLst>
                <a:ext uri="{FF2B5EF4-FFF2-40B4-BE49-F238E27FC236}">
                  <a16:creationId xmlns:a16="http://schemas.microsoft.com/office/drawing/2014/main" id="{35CB715F-FDE0-85B3-00D7-C9E03004F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781"/>
              <a:ext cx="58" cy="58"/>
            </a:xfrm>
            <a:custGeom>
              <a:avLst/>
              <a:gdLst>
                <a:gd name="T0" fmla="*/ 160 w 29"/>
                <a:gd name="T1" fmla="*/ 192 h 29"/>
                <a:gd name="T2" fmla="*/ 192 w 29"/>
                <a:gd name="T3" fmla="*/ 64 h 29"/>
                <a:gd name="T4" fmla="*/ 48 w 29"/>
                <a:gd name="T5" fmla="*/ 48 h 29"/>
                <a:gd name="T6" fmla="*/ 160 w 29"/>
                <a:gd name="T7" fmla="*/ 19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20" y="24"/>
                  </a:moveTo>
                  <a:cubicBezTo>
                    <a:pt x="27" y="23"/>
                    <a:pt x="29" y="15"/>
                    <a:pt x="24" y="8"/>
                  </a:cubicBezTo>
                  <a:cubicBezTo>
                    <a:pt x="19" y="1"/>
                    <a:pt x="12" y="0"/>
                    <a:pt x="6" y="6"/>
                  </a:cubicBezTo>
                  <a:cubicBezTo>
                    <a:pt x="0" y="11"/>
                    <a:pt x="8" y="29"/>
                    <a:pt x="20" y="2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3" name="Freeform 4989">
              <a:extLst>
                <a:ext uri="{FF2B5EF4-FFF2-40B4-BE49-F238E27FC236}">
                  <a16:creationId xmlns:a16="http://schemas.microsoft.com/office/drawing/2014/main" id="{F262883E-E9E9-16B3-B394-13D58A7BB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781"/>
              <a:ext cx="58" cy="58"/>
            </a:xfrm>
            <a:custGeom>
              <a:avLst/>
              <a:gdLst>
                <a:gd name="T0" fmla="*/ 160 w 29"/>
                <a:gd name="T1" fmla="*/ 192 h 29"/>
                <a:gd name="T2" fmla="*/ 192 w 29"/>
                <a:gd name="T3" fmla="*/ 64 h 29"/>
                <a:gd name="T4" fmla="*/ 48 w 29"/>
                <a:gd name="T5" fmla="*/ 48 h 29"/>
                <a:gd name="T6" fmla="*/ 160 w 29"/>
                <a:gd name="T7" fmla="*/ 19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20" y="24"/>
                  </a:moveTo>
                  <a:cubicBezTo>
                    <a:pt x="27" y="23"/>
                    <a:pt x="29" y="15"/>
                    <a:pt x="24" y="8"/>
                  </a:cubicBezTo>
                  <a:cubicBezTo>
                    <a:pt x="19" y="1"/>
                    <a:pt x="12" y="0"/>
                    <a:pt x="6" y="6"/>
                  </a:cubicBezTo>
                  <a:cubicBezTo>
                    <a:pt x="0" y="11"/>
                    <a:pt x="8" y="29"/>
                    <a:pt x="20" y="2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4" name="Freeform 4990">
              <a:extLst>
                <a:ext uri="{FF2B5EF4-FFF2-40B4-BE49-F238E27FC236}">
                  <a16:creationId xmlns:a16="http://schemas.microsoft.com/office/drawing/2014/main" id="{49BA6F24-E6F0-2071-7984-B4013B0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799"/>
              <a:ext cx="28" cy="22"/>
            </a:xfrm>
            <a:custGeom>
              <a:avLst/>
              <a:gdLst>
                <a:gd name="T0" fmla="*/ 96 w 14"/>
                <a:gd name="T1" fmla="*/ 0 h 11"/>
                <a:gd name="T2" fmla="*/ 104 w 14"/>
                <a:gd name="T3" fmla="*/ 48 h 11"/>
                <a:gd name="T4" fmla="*/ 64 w 14"/>
                <a:gd name="T5" fmla="*/ 88 h 11"/>
                <a:gd name="T6" fmla="*/ 16 w 14"/>
                <a:gd name="T7" fmla="*/ 56 h 11"/>
                <a:gd name="T8" fmla="*/ 8 w 14"/>
                <a:gd name="T9" fmla="*/ 0 h 11"/>
                <a:gd name="T10" fmla="*/ 16 w 14"/>
                <a:gd name="T11" fmla="*/ 56 h 11"/>
                <a:gd name="T12" fmla="*/ 64 w 14"/>
                <a:gd name="T13" fmla="*/ 88 h 11"/>
                <a:gd name="T14" fmla="*/ 104 w 14"/>
                <a:gd name="T15" fmla="*/ 48 h 11"/>
                <a:gd name="T16" fmla="*/ 96 w 14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1">
                  <a:moveTo>
                    <a:pt x="12" y="0"/>
                  </a:moveTo>
                  <a:cubicBezTo>
                    <a:pt x="14" y="2"/>
                    <a:pt x="14" y="4"/>
                    <a:pt x="13" y="6"/>
                  </a:cubicBezTo>
                  <a:cubicBezTo>
                    <a:pt x="12" y="9"/>
                    <a:pt x="10" y="10"/>
                    <a:pt x="8" y="11"/>
                  </a:cubicBezTo>
                  <a:cubicBezTo>
                    <a:pt x="6" y="11"/>
                    <a:pt x="3" y="9"/>
                    <a:pt x="2" y="7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3" y="10"/>
                    <a:pt x="6" y="11"/>
                    <a:pt x="8" y="11"/>
                  </a:cubicBezTo>
                  <a:cubicBezTo>
                    <a:pt x="10" y="11"/>
                    <a:pt x="12" y="9"/>
                    <a:pt x="13" y="6"/>
                  </a:cubicBezTo>
                  <a:cubicBezTo>
                    <a:pt x="14" y="4"/>
                    <a:pt x="14" y="2"/>
                    <a:pt x="1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5" name="Freeform 4991">
              <a:extLst>
                <a:ext uri="{FF2B5EF4-FFF2-40B4-BE49-F238E27FC236}">
                  <a16:creationId xmlns:a16="http://schemas.microsoft.com/office/drawing/2014/main" id="{26BCE7DD-0595-5D15-5FBA-C8B4C67B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3047"/>
              <a:ext cx="32" cy="38"/>
            </a:xfrm>
            <a:custGeom>
              <a:avLst/>
              <a:gdLst>
                <a:gd name="T0" fmla="*/ 120 w 16"/>
                <a:gd name="T1" fmla="*/ 80 h 19"/>
                <a:gd name="T2" fmla="*/ 112 w 16"/>
                <a:gd name="T3" fmla="*/ 128 h 19"/>
                <a:gd name="T4" fmla="*/ 104 w 16"/>
                <a:gd name="T5" fmla="*/ 136 h 19"/>
                <a:gd name="T6" fmla="*/ 104 w 16"/>
                <a:gd name="T7" fmla="*/ 136 h 19"/>
                <a:gd name="T8" fmla="*/ 72 w 16"/>
                <a:gd name="T9" fmla="*/ 136 h 19"/>
                <a:gd name="T10" fmla="*/ 56 w 16"/>
                <a:gd name="T11" fmla="*/ 120 h 19"/>
                <a:gd name="T12" fmla="*/ 40 w 16"/>
                <a:gd name="T13" fmla="*/ 128 h 19"/>
                <a:gd name="T14" fmla="*/ 32 w 16"/>
                <a:gd name="T15" fmla="*/ 112 h 19"/>
                <a:gd name="T16" fmla="*/ 24 w 16"/>
                <a:gd name="T17" fmla="*/ 96 h 19"/>
                <a:gd name="T18" fmla="*/ 0 w 16"/>
                <a:gd name="T19" fmla="*/ 56 h 19"/>
                <a:gd name="T20" fmla="*/ 16 w 16"/>
                <a:gd name="T21" fmla="*/ 40 h 19"/>
                <a:gd name="T22" fmla="*/ 24 w 16"/>
                <a:gd name="T23" fmla="*/ 24 h 19"/>
                <a:gd name="T24" fmla="*/ 56 w 16"/>
                <a:gd name="T25" fmla="*/ 0 h 19"/>
                <a:gd name="T26" fmla="*/ 96 w 16"/>
                <a:gd name="T27" fmla="*/ 24 h 19"/>
                <a:gd name="T28" fmla="*/ 120 w 16"/>
                <a:gd name="T29" fmla="*/ 8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9">
                  <a:moveTo>
                    <a:pt x="15" y="10"/>
                  </a:moveTo>
                  <a:cubicBezTo>
                    <a:pt x="16" y="11"/>
                    <a:pt x="15" y="15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0" y="19"/>
                    <a:pt x="9" y="17"/>
                  </a:cubicBezTo>
                  <a:cubicBezTo>
                    <a:pt x="8" y="16"/>
                    <a:pt x="8" y="15"/>
                    <a:pt x="7" y="15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2" y="11"/>
                    <a:pt x="0" y="9"/>
                    <a:pt x="0" y="7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3" y="5"/>
                    <a:pt x="3" y="5"/>
                    <a:pt x="3" y="3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3" y="5"/>
                    <a:pt x="13" y="9"/>
                    <a:pt x="15" y="10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6" name="Freeform 4992">
              <a:extLst>
                <a:ext uri="{FF2B5EF4-FFF2-40B4-BE49-F238E27FC236}">
                  <a16:creationId xmlns:a16="http://schemas.microsoft.com/office/drawing/2014/main" id="{DC5FA28E-5717-F6F9-25A0-D552F8CB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3057"/>
              <a:ext cx="6" cy="14"/>
            </a:xfrm>
            <a:custGeom>
              <a:avLst/>
              <a:gdLst>
                <a:gd name="T0" fmla="*/ 16 w 3"/>
                <a:gd name="T1" fmla="*/ 0 h 7"/>
                <a:gd name="T2" fmla="*/ 8 w 3"/>
                <a:gd name="T3" fmla="*/ 16 h 7"/>
                <a:gd name="T4" fmla="*/ 8 w 3"/>
                <a:gd name="T5" fmla="*/ 32 h 7"/>
                <a:gd name="T6" fmla="*/ 24 w 3"/>
                <a:gd name="T7" fmla="*/ 56 h 7"/>
                <a:gd name="T8" fmla="*/ 24 w 3"/>
                <a:gd name="T9" fmla="*/ 40 h 7"/>
                <a:gd name="T10" fmla="*/ 24 w 3"/>
                <a:gd name="T11" fmla="*/ 32 h 7"/>
                <a:gd name="T12" fmla="*/ 16 w 3"/>
                <a:gd name="T13" fmla="*/ 16 h 7"/>
                <a:gd name="T14" fmla="*/ 16 w 3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7" name="Freeform 4993">
              <a:extLst>
                <a:ext uri="{FF2B5EF4-FFF2-40B4-BE49-F238E27FC236}">
                  <a16:creationId xmlns:a16="http://schemas.microsoft.com/office/drawing/2014/main" id="{A865D300-F66E-5D25-D128-3707EF2D9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073"/>
              <a:ext cx="8" cy="6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24 h 3"/>
                <a:gd name="T4" fmla="*/ 16 w 4"/>
                <a:gd name="T5" fmla="*/ 16 h 3"/>
                <a:gd name="T6" fmla="*/ 32 w 4"/>
                <a:gd name="T7" fmla="*/ 8 h 3"/>
                <a:gd name="T8" fmla="*/ 16 w 4"/>
                <a:gd name="T9" fmla="*/ 8 h 3"/>
                <a:gd name="T10" fmla="*/ 8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" name="Freeform 4994">
              <a:extLst>
                <a:ext uri="{FF2B5EF4-FFF2-40B4-BE49-F238E27FC236}">
                  <a16:creationId xmlns:a16="http://schemas.microsoft.com/office/drawing/2014/main" id="{D49FE485-B734-79A0-3842-3AC416EA4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075"/>
              <a:ext cx="8" cy="8"/>
            </a:xfrm>
            <a:custGeom>
              <a:avLst/>
              <a:gdLst>
                <a:gd name="T0" fmla="*/ 8 w 4"/>
                <a:gd name="T1" fmla="*/ 8 h 4"/>
                <a:gd name="T2" fmla="*/ 0 w 4"/>
                <a:gd name="T3" fmla="*/ 8 h 4"/>
                <a:gd name="T4" fmla="*/ 8 w 4"/>
                <a:gd name="T5" fmla="*/ 24 h 4"/>
                <a:gd name="T6" fmla="*/ 32 w 4"/>
                <a:gd name="T7" fmla="*/ 16 h 4"/>
                <a:gd name="T8" fmla="*/ 16 w 4"/>
                <a:gd name="T9" fmla="*/ 16 h 4"/>
                <a:gd name="T10" fmla="*/ 8 w 4"/>
                <a:gd name="T11" fmla="*/ 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" name="Freeform 4995">
              <a:extLst>
                <a:ext uri="{FF2B5EF4-FFF2-40B4-BE49-F238E27FC236}">
                  <a16:creationId xmlns:a16="http://schemas.microsoft.com/office/drawing/2014/main" id="{EA2FB49A-7996-D3F1-0E69-81645F516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071"/>
              <a:ext cx="8" cy="10"/>
            </a:xfrm>
            <a:custGeom>
              <a:avLst/>
              <a:gdLst>
                <a:gd name="T0" fmla="*/ 32 w 4"/>
                <a:gd name="T1" fmla="*/ 8 h 5"/>
                <a:gd name="T2" fmla="*/ 24 w 4"/>
                <a:gd name="T3" fmla="*/ 32 h 5"/>
                <a:gd name="T4" fmla="*/ 8 w 4"/>
                <a:gd name="T5" fmla="*/ 32 h 5"/>
                <a:gd name="T6" fmla="*/ 0 w 4"/>
                <a:gd name="T7" fmla="*/ 40 h 5"/>
                <a:gd name="T8" fmla="*/ 24 w 4"/>
                <a:gd name="T9" fmla="*/ 24 h 5"/>
                <a:gd name="T10" fmla="*/ 32 w 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2"/>
                    <a:pt x="3" y="1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0" name="Freeform 4996">
              <a:extLst>
                <a:ext uri="{FF2B5EF4-FFF2-40B4-BE49-F238E27FC236}">
                  <a16:creationId xmlns:a16="http://schemas.microsoft.com/office/drawing/2014/main" id="{E2CA47DA-78DD-1D05-9657-22CEA102B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053"/>
              <a:ext cx="4" cy="14"/>
            </a:xfrm>
            <a:custGeom>
              <a:avLst/>
              <a:gdLst>
                <a:gd name="T0" fmla="*/ 8 w 2"/>
                <a:gd name="T1" fmla="*/ 8 h 7"/>
                <a:gd name="T2" fmla="*/ 0 w 2"/>
                <a:gd name="T3" fmla="*/ 32 h 7"/>
                <a:gd name="T4" fmla="*/ 16 w 2"/>
                <a:gd name="T5" fmla="*/ 56 h 7"/>
                <a:gd name="T6" fmla="*/ 8 w 2"/>
                <a:gd name="T7" fmla="*/ 32 h 7"/>
                <a:gd name="T8" fmla="*/ 8 w 2"/>
                <a:gd name="T9" fmla="*/ 16 h 7"/>
                <a:gd name="T10" fmla="*/ 0 w 2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7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1" name="Freeform 4997">
              <a:extLst>
                <a:ext uri="{FF2B5EF4-FFF2-40B4-BE49-F238E27FC236}">
                  <a16:creationId xmlns:a16="http://schemas.microsoft.com/office/drawing/2014/main" id="{E4B4F5A5-51DC-854E-170E-B0246BE1A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3063"/>
              <a:ext cx="4" cy="6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8 h 3"/>
                <a:gd name="T4" fmla="*/ 0 w 2"/>
                <a:gd name="T5" fmla="*/ 16 h 3"/>
                <a:gd name="T6" fmla="*/ 16 w 2"/>
                <a:gd name="T7" fmla="*/ 24 h 3"/>
                <a:gd name="T8" fmla="*/ 8 w 2"/>
                <a:gd name="T9" fmla="*/ 16 h 3"/>
                <a:gd name="T10" fmla="*/ 0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2" name="Freeform 4998">
              <a:extLst>
                <a:ext uri="{FF2B5EF4-FFF2-40B4-BE49-F238E27FC236}">
                  <a16:creationId xmlns:a16="http://schemas.microsoft.com/office/drawing/2014/main" id="{6A2005BD-4D79-36E6-F030-53108C272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077"/>
              <a:ext cx="4" cy="4"/>
            </a:xfrm>
            <a:custGeom>
              <a:avLst/>
              <a:gdLst>
                <a:gd name="T0" fmla="*/ 8 w 2"/>
                <a:gd name="T1" fmla="*/ 0 h 2"/>
                <a:gd name="T2" fmla="*/ 0 w 2"/>
                <a:gd name="T3" fmla="*/ 0 h 2"/>
                <a:gd name="T4" fmla="*/ 16 w 2"/>
                <a:gd name="T5" fmla="*/ 16 h 2"/>
                <a:gd name="T6" fmla="*/ 8 w 2"/>
                <a:gd name="T7" fmla="*/ 8 h 2"/>
                <a:gd name="T8" fmla="*/ 8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2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3" name="Freeform 4999">
              <a:extLst>
                <a:ext uri="{FF2B5EF4-FFF2-40B4-BE49-F238E27FC236}">
                  <a16:creationId xmlns:a16="http://schemas.microsoft.com/office/drawing/2014/main" id="{B393219B-DCDB-85C6-2D28-C981A3EBC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049"/>
              <a:ext cx="10" cy="6"/>
            </a:xfrm>
            <a:custGeom>
              <a:avLst/>
              <a:gdLst>
                <a:gd name="T0" fmla="*/ 40 w 5"/>
                <a:gd name="T1" fmla="*/ 0 h 3"/>
                <a:gd name="T2" fmla="*/ 16 w 5"/>
                <a:gd name="T3" fmla="*/ 0 h 3"/>
                <a:gd name="T4" fmla="*/ 0 w 5"/>
                <a:gd name="T5" fmla="*/ 24 h 3"/>
                <a:gd name="T6" fmla="*/ 24 w 5"/>
                <a:gd name="T7" fmla="*/ 0 h 3"/>
                <a:gd name="T8" fmla="*/ 40 w 5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2"/>
                    <a:pt x="0" y="3"/>
                  </a:cubicBezTo>
                  <a:cubicBezTo>
                    <a:pt x="1" y="1"/>
                    <a:pt x="1" y="1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4" name="Freeform 5000">
              <a:extLst>
                <a:ext uri="{FF2B5EF4-FFF2-40B4-BE49-F238E27FC236}">
                  <a16:creationId xmlns:a16="http://schemas.microsoft.com/office/drawing/2014/main" id="{30290422-2DD0-8501-D432-1588C2281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055"/>
              <a:ext cx="6" cy="12"/>
            </a:xfrm>
            <a:custGeom>
              <a:avLst/>
              <a:gdLst>
                <a:gd name="T0" fmla="*/ 16 w 3"/>
                <a:gd name="T1" fmla="*/ 0 h 6"/>
                <a:gd name="T2" fmla="*/ 8 w 3"/>
                <a:gd name="T3" fmla="*/ 24 h 6"/>
                <a:gd name="T4" fmla="*/ 24 w 3"/>
                <a:gd name="T5" fmla="*/ 48 h 6"/>
                <a:gd name="T6" fmla="*/ 8 w 3"/>
                <a:gd name="T7" fmla="*/ 24 h 6"/>
                <a:gd name="T8" fmla="*/ 16 w 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2" y="5"/>
                    <a:pt x="0" y="5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5" name="Freeform 5001">
              <a:extLst>
                <a:ext uri="{FF2B5EF4-FFF2-40B4-BE49-F238E27FC236}">
                  <a16:creationId xmlns:a16="http://schemas.microsoft.com/office/drawing/2014/main" id="{94C93129-4708-3961-C55F-B47FEFA3B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3047"/>
              <a:ext cx="32" cy="38"/>
            </a:xfrm>
            <a:custGeom>
              <a:avLst/>
              <a:gdLst>
                <a:gd name="T0" fmla="*/ 120 w 16"/>
                <a:gd name="T1" fmla="*/ 80 h 19"/>
                <a:gd name="T2" fmla="*/ 112 w 16"/>
                <a:gd name="T3" fmla="*/ 128 h 19"/>
                <a:gd name="T4" fmla="*/ 104 w 16"/>
                <a:gd name="T5" fmla="*/ 136 h 19"/>
                <a:gd name="T6" fmla="*/ 104 w 16"/>
                <a:gd name="T7" fmla="*/ 136 h 19"/>
                <a:gd name="T8" fmla="*/ 72 w 16"/>
                <a:gd name="T9" fmla="*/ 136 h 19"/>
                <a:gd name="T10" fmla="*/ 56 w 16"/>
                <a:gd name="T11" fmla="*/ 120 h 19"/>
                <a:gd name="T12" fmla="*/ 40 w 16"/>
                <a:gd name="T13" fmla="*/ 128 h 19"/>
                <a:gd name="T14" fmla="*/ 32 w 16"/>
                <a:gd name="T15" fmla="*/ 112 h 19"/>
                <a:gd name="T16" fmla="*/ 24 w 16"/>
                <a:gd name="T17" fmla="*/ 96 h 19"/>
                <a:gd name="T18" fmla="*/ 0 w 16"/>
                <a:gd name="T19" fmla="*/ 56 h 19"/>
                <a:gd name="T20" fmla="*/ 16 w 16"/>
                <a:gd name="T21" fmla="*/ 40 h 19"/>
                <a:gd name="T22" fmla="*/ 24 w 16"/>
                <a:gd name="T23" fmla="*/ 24 h 19"/>
                <a:gd name="T24" fmla="*/ 56 w 16"/>
                <a:gd name="T25" fmla="*/ 0 h 19"/>
                <a:gd name="T26" fmla="*/ 96 w 16"/>
                <a:gd name="T27" fmla="*/ 24 h 19"/>
                <a:gd name="T28" fmla="*/ 120 w 16"/>
                <a:gd name="T29" fmla="*/ 8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9">
                  <a:moveTo>
                    <a:pt x="15" y="10"/>
                  </a:moveTo>
                  <a:cubicBezTo>
                    <a:pt x="16" y="11"/>
                    <a:pt x="15" y="15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0" y="19"/>
                    <a:pt x="9" y="17"/>
                  </a:cubicBezTo>
                  <a:cubicBezTo>
                    <a:pt x="8" y="16"/>
                    <a:pt x="8" y="15"/>
                    <a:pt x="7" y="15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2" y="11"/>
                    <a:pt x="0" y="9"/>
                    <a:pt x="0" y="7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3" y="5"/>
                    <a:pt x="3" y="5"/>
                    <a:pt x="3" y="3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3" y="5"/>
                    <a:pt x="13" y="9"/>
                    <a:pt x="15" y="1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6" name="Freeform 5002">
              <a:extLst>
                <a:ext uri="{FF2B5EF4-FFF2-40B4-BE49-F238E27FC236}">
                  <a16:creationId xmlns:a16="http://schemas.microsoft.com/office/drawing/2014/main" id="{84C8AFA7-7C32-E3BF-79FB-8A7E75FB1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075"/>
              <a:ext cx="6" cy="2"/>
            </a:xfrm>
            <a:custGeom>
              <a:avLst/>
              <a:gdLst>
                <a:gd name="T0" fmla="*/ 24 w 3"/>
                <a:gd name="T1" fmla="*/ 8 h 1"/>
                <a:gd name="T2" fmla="*/ 0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7" name="Freeform 5003">
              <a:extLst>
                <a:ext uri="{FF2B5EF4-FFF2-40B4-BE49-F238E27FC236}">
                  <a16:creationId xmlns:a16="http://schemas.microsoft.com/office/drawing/2014/main" id="{C4F4EB15-E4C5-654F-E4D6-1ABA323D2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053"/>
              <a:ext cx="4" cy="16"/>
            </a:xfrm>
            <a:custGeom>
              <a:avLst/>
              <a:gdLst>
                <a:gd name="T0" fmla="*/ 16 w 2"/>
                <a:gd name="T1" fmla="*/ 64 h 8"/>
                <a:gd name="T2" fmla="*/ 0 w 2"/>
                <a:gd name="T3" fmla="*/ 32 h 8"/>
                <a:gd name="T4" fmla="*/ 0 w 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1" y="6"/>
                    <a:pt x="0" y="6"/>
                    <a:pt x="0" y="4"/>
                  </a:cubicBezTo>
                  <a:cubicBezTo>
                    <a:pt x="0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" name="Freeform 5004">
              <a:extLst>
                <a:ext uri="{FF2B5EF4-FFF2-40B4-BE49-F238E27FC236}">
                  <a16:creationId xmlns:a16="http://schemas.microsoft.com/office/drawing/2014/main" id="{DA063B9D-EE9D-0089-5AED-914368DD5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3067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" name="Freeform 5005">
              <a:extLst>
                <a:ext uri="{FF2B5EF4-FFF2-40B4-BE49-F238E27FC236}">
                  <a16:creationId xmlns:a16="http://schemas.microsoft.com/office/drawing/2014/main" id="{F5DC5F7F-617E-55D4-E52C-B53F09167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903"/>
              <a:ext cx="28" cy="40"/>
            </a:xfrm>
            <a:custGeom>
              <a:avLst/>
              <a:gdLst>
                <a:gd name="T0" fmla="*/ 112 w 14"/>
                <a:gd name="T1" fmla="*/ 96 h 20"/>
                <a:gd name="T2" fmla="*/ 96 w 14"/>
                <a:gd name="T3" fmla="*/ 136 h 20"/>
                <a:gd name="T4" fmla="*/ 88 w 14"/>
                <a:gd name="T5" fmla="*/ 144 h 20"/>
                <a:gd name="T6" fmla="*/ 80 w 14"/>
                <a:gd name="T7" fmla="*/ 144 h 20"/>
                <a:gd name="T8" fmla="*/ 48 w 14"/>
                <a:gd name="T9" fmla="*/ 136 h 20"/>
                <a:gd name="T10" fmla="*/ 40 w 14"/>
                <a:gd name="T11" fmla="*/ 120 h 20"/>
                <a:gd name="T12" fmla="*/ 24 w 14"/>
                <a:gd name="T13" fmla="*/ 120 h 20"/>
                <a:gd name="T14" fmla="*/ 16 w 14"/>
                <a:gd name="T15" fmla="*/ 104 h 20"/>
                <a:gd name="T16" fmla="*/ 16 w 14"/>
                <a:gd name="T17" fmla="*/ 80 h 20"/>
                <a:gd name="T18" fmla="*/ 0 w 14"/>
                <a:gd name="T19" fmla="*/ 40 h 20"/>
                <a:gd name="T20" fmla="*/ 16 w 14"/>
                <a:gd name="T21" fmla="*/ 32 h 20"/>
                <a:gd name="T22" fmla="*/ 32 w 14"/>
                <a:gd name="T23" fmla="*/ 24 h 20"/>
                <a:gd name="T24" fmla="*/ 72 w 14"/>
                <a:gd name="T25" fmla="*/ 0 h 20"/>
                <a:gd name="T26" fmla="*/ 104 w 14"/>
                <a:gd name="T27" fmla="*/ 32 h 20"/>
                <a:gd name="T28" fmla="*/ 112 w 14"/>
                <a:gd name="T29" fmla="*/ 96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0">
                  <a:moveTo>
                    <a:pt x="14" y="12"/>
                  </a:moveTo>
                  <a:cubicBezTo>
                    <a:pt x="14" y="13"/>
                    <a:pt x="13" y="16"/>
                    <a:pt x="12" y="17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9" y="18"/>
                    <a:pt x="8" y="20"/>
                    <a:pt x="6" y="17"/>
                  </a:cubicBezTo>
                  <a:cubicBezTo>
                    <a:pt x="6" y="16"/>
                    <a:pt x="6" y="15"/>
                    <a:pt x="5" y="15"/>
                  </a:cubicBezTo>
                  <a:cubicBezTo>
                    <a:pt x="5" y="14"/>
                    <a:pt x="4" y="15"/>
                    <a:pt x="3" y="15"/>
                  </a:cubicBezTo>
                  <a:cubicBezTo>
                    <a:pt x="2" y="15"/>
                    <a:pt x="3" y="14"/>
                    <a:pt x="2" y="13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1"/>
                    <a:pt x="12" y="2"/>
                    <a:pt x="13" y="4"/>
                  </a:cubicBezTo>
                  <a:cubicBezTo>
                    <a:pt x="13" y="6"/>
                    <a:pt x="13" y="10"/>
                    <a:pt x="14" y="12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" name="Freeform 5006">
              <a:extLst>
                <a:ext uri="{FF2B5EF4-FFF2-40B4-BE49-F238E27FC236}">
                  <a16:creationId xmlns:a16="http://schemas.microsoft.com/office/drawing/2014/main" id="{BDC6FE36-96E4-FD0A-923B-A66F31785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911"/>
              <a:ext cx="6" cy="14"/>
            </a:xfrm>
            <a:custGeom>
              <a:avLst/>
              <a:gdLst>
                <a:gd name="T0" fmla="*/ 24 w 3"/>
                <a:gd name="T1" fmla="*/ 0 h 7"/>
                <a:gd name="T2" fmla="*/ 8 w 3"/>
                <a:gd name="T3" fmla="*/ 8 h 7"/>
                <a:gd name="T4" fmla="*/ 0 w 3"/>
                <a:gd name="T5" fmla="*/ 24 h 7"/>
                <a:gd name="T6" fmla="*/ 16 w 3"/>
                <a:gd name="T7" fmla="*/ 56 h 7"/>
                <a:gd name="T8" fmla="*/ 16 w 3"/>
                <a:gd name="T9" fmla="*/ 40 h 7"/>
                <a:gd name="T10" fmla="*/ 16 w 3"/>
                <a:gd name="T11" fmla="*/ 32 h 7"/>
                <a:gd name="T12" fmla="*/ 16 w 3"/>
                <a:gd name="T13" fmla="*/ 16 h 7"/>
                <a:gd name="T14" fmla="*/ 24 w 3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1"/>
                    <a:pt x="1" y="0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" name="Freeform 5007">
              <a:extLst>
                <a:ext uri="{FF2B5EF4-FFF2-40B4-BE49-F238E27FC236}">
                  <a16:creationId xmlns:a16="http://schemas.microsoft.com/office/drawing/2014/main" id="{B29F7DF3-3556-59A7-A01A-CE45D88F3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927"/>
              <a:ext cx="8" cy="6"/>
            </a:xfrm>
            <a:custGeom>
              <a:avLst/>
              <a:gdLst>
                <a:gd name="T0" fmla="*/ 8 w 4"/>
                <a:gd name="T1" fmla="*/ 0 h 3"/>
                <a:gd name="T2" fmla="*/ 8 w 4"/>
                <a:gd name="T3" fmla="*/ 24 h 3"/>
                <a:gd name="T4" fmla="*/ 16 w 4"/>
                <a:gd name="T5" fmla="*/ 16 h 3"/>
                <a:gd name="T6" fmla="*/ 32 w 4"/>
                <a:gd name="T7" fmla="*/ 16 h 3"/>
                <a:gd name="T8" fmla="*/ 16 w 4"/>
                <a:gd name="T9" fmla="*/ 16 h 3"/>
                <a:gd name="T10" fmla="*/ 8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" name="Freeform 5008">
              <a:extLst>
                <a:ext uri="{FF2B5EF4-FFF2-40B4-BE49-F238E27FC236}">
                  <a16:creationId xmlns:a16="http://schemas.microsoft.com/office/drawing/2014/main" id="{D72AB7DC-50ED-E3E5-D329-4FE4901B5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931"/>
              <a:ext cx="8" cy="8"/>
            </a:xfrm>
            <a:custGeom>
              <a:avLst/>
              <a:gdLst>
                <a:gd name="T0" fmla="*/ 8 w 4"/>
                <a:gd name="T1" fmla="*/ 8 h 4"/>
                <a:gd name="T2" fmla="*/ 0 w 4"/>
                <a:gd name="T3" fmla="*/ 8 h 4"/>
                <a:gd name="T4" fmla="*/ 8 w 4"/>
                <a:gd name="T5" fmla="*/ 24 h 4"/>
                <a:gd name="T6" fmla="*/ 32 w 4"/>
                <a:gd name="T7" fmla="*/ 24 h 4"/>
                <a:gd name="T8" fmla="*/ 16 w 4"/>
                <a:gd name="T9" fmla="*/ 24 h 4"/>
                <a:gd name="T10" fmla="*/ 8 w 4"/>
                <a:gd name="T11" fmla="*/ 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2" y="2"/>
                    <a:pt x="2" y="1"/>
                    <a:pt x="1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" name="Freeform 5009">
              <a:extLst>
                <a:ext uri="{FF2B5EF4-FFF2-40B4-BE49-F238E27FC236}">
                  <a16:creationId xmlns:a16="http://schemas.microsoft.com/office/drawing/2014/main" id="{F78885A0-9D63-2D82-02C0-514F6FD7D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31"/>
              <a:ext cx="10" cy="8"/>
            </a:xfrm>
            <a:custGeom>
              <a:avLst/>
              <a:gdLst>
                <a:gd name="T0" fmla="*/ 40 w 5"/>
                <a:gd name="T1" fmla="*/ 8 h 4"/>
                <a:gd name="T2" fmla="*/ 24 w 5"/>
                <a:gd name="T3" fmla="*/ 24 h 4"/>
                <a:gd name="T4" fmla="*/ 16 w 5"/>
                <a:gd name="T5" fmla="*/ 24 h 4"/>
                <a:gd name="T6" fmla="*/ 0 w 5"/>
                <a:gd name="T7" fmla="*/ 32 h 4"/>
                <a:gd name="T8" fmla="*/ 24 w 5"/>
                <a:gd name="T9" fmla="*/ 16 h 4"/>
                <a:gd name="T10" fmla="*/ 40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1"/>
                    <a:pt x="4" y="3"/>
                    <a:pt x="3" y="3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1" y="3"/>
                    <a:pt x="3" y="3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" name="Freeform 5010">
              <a:extLst>
                <a:ext uri="{FF2B5EF4-FFF2-40B4-BE49-F238E27FC236}">
                  <a16:creationId xmlns:a16="http://schemas.microsoft.com/office/drawing/2014/main" id="{076E1531-A84D-81CD-4E18-B511C9709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911"/>
              <a:ext cx="2" cy="14"/>
            </a:xfrm>
            <a:custGeom>
              <a:avLst/>
              <a:gdLst>
                <a:gd name="T0" fmla="*/ 8 w 1"/>
                <a:gd name="T1" fmla="*/ 8 h 7"/>
                <a:gd name="T2" fmla="*/ 0 w 1"/>
                <a:gd name="T3" fmla="*/ 32 h 7"/>
                <a:gd name="T4" fmla="*/ 8 w 1"/>
                <a:gd name="T5" fmla="*/ 56 h 7"/>
                <a:gd name="T6" fmla="*/ 8 w 1"/>
                <a:gd name="T7" fmla="*/ 32 h 7"/>
                <a:gd name="T8" fmla="*/ 8 w 1"/>
                <a:gd name="T9" fmla="*/ 16 h 7"/>
                <a:gd name="T10" fmla="*/ 8 w 1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7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" name="Freeform 5011">
              <a:extLst>
                <a:ext uri="{FF2B5EF4-FFF2-40B4-BE49-F238E27FC236}">
                  <a16:creationId xmlns:a16="http://schemas.microsoft.com/office/drawing/2014/main" id="{5F0B552F-45B2-4FEA-2754-1F46937D4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915"/>
              <a:ext cx="4" cy="8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8 h 4"/>
                <a:gd name="T4" fmla="*/ 8 w 2"/>
                <a:gd name="T5" fmla="*/ 16 h 4"/>
                <a:gd name="T6" fmla="*/ 16 w 2"/>
                <a:gd name="T7" fmla="*/ 32 h 4"/>
                <a:gd name="T8" fmla="*/ 16 w 2"/>
                <a:gd name="T9" fmla="*/ 24 h 4"/>
                <a:gd name="T10" fmla="*/ 8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" name="Freeform 5012">
              <a:extLst>
                <a:ext uri="{FF2B5EF4-FFF2-40B4-BE49-F238E27FC236}">
                  <a16:creationId xmlns:a16="http://schemas.microsoft.com/office/drawing/2014/main" id="{4E070951-D774-D9A0-7F9C-4425915C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933"/>
              <a:ext cx="4" cy="4"/>
            </a:xfrm>
            <a:custGeom>
              <a:avLst/>
              <a:gdLst>
                <a:gd name="T0" fmla="*/ 8 w 2"/>
                <a:gd name="T1" fmla="*/ 0 h 2"/>
                <a:gd name="T2" fmla="*/ 0 w 2"/>
                <a:gd name="T3" fmla="*/ 0 h 2"/>
                <a:gd name="T4" fmla="*/ 8 w 2"/>
                <a:gd name="T5" fmla="*/ 16 h 2"/>
                <a:gd name="T6" fmla="*/ 8 w 2"/>
                <a:gd name="T7" fmla="*/ 8 h 2"/>
                <a:gd name="T8" fmla="*/ 8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" name="Freeform 5013">
              <a:extLst>
                <a:ext uri="{FF2B5EF4-FFF2-40B4-BE49-F238E27FC236}">
                  <a16:creationId xmlns:a16="http://schemas.microsoft.com/office/drawing/2014/main" id="{404B98E4-0909-2FFE-3D1A-48FA75E3D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905"/>
              <a:ext cx="10" cy="4"/>
            </a:xfrm>
            <a:custGeom>
              <a:avLst/>
              <a:gdLst>
                <a:gd name="T0" fmla="*/ 40 w 5"/>
                <a:gd name="T1" fmla="*/ 8 h 2"/>
                <a:gd name="T2" fmla="*/ 24 w 5"/>
                <a:gd name="T3" fmla="*/ 0 h 2"/>
                <a:gd name="T4" fmla="*/ 0 w 5"/>
                <a:gd name="T5" fmla="*/ 16 h 2"/>
                <a:gd name="T6" fmla="*/ 24 w 5"/>
                <a:gd name="T7" fmla="*/ 0 h 2"/>
                <a:gd name="T8" fmla="*/ 40 w 5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1"/>
                    <a:pt x="5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" name="Freeform 5014">
              <a:extLst>
                <a:ext uri="{FF2B5EF4-FFF2-40B4-BE49-F238E27FC236}">
                  <a16:creationId xmlns:a16="http://schemas.microsoft.com/office/drawing/2014/main" id="{102AD0B2-3626-9AEB-8BC7-317ED2DED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13"/>
              <a:ext cx="4" cy="12"/>
            </a:xfrm>
            <a:custGeom>
              <a:avLst/>
              <a:gdLst>
                <a:gd name="T0" fmla="*/ 16 w 2"/>
                <a:gd name="T1" fmla="*/ 0 h 6"/>
                <a:gd name="T2" fmla="*/ 8 w 2"/>
                <a:gd name="T3" fmla="*/ 16 h 6"/>
                <a:gd name="T4" fmla="*/ 16 w 2"/>
                <a:gd name="T5" fmla="*/ 48 h 6"/>
                <a:gd name="T6" fmla="*/ 8 w 2"/>
                <a:gd name="T7" fmla="*/ 24 h 6"/>
                <a:gd name="T8" fmla="*/ 16 w 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" name="Freeform 5015">
              <a:extLst>
                <a:ext uri="{FF2B5EF4-FFF2-40B4-BE49-F238E27FC236}">
                  <a16:creationId xmlns:a16="http://schemas.microsoft.com/office/drawing/2014/main" id="{99D3BFC5-69DA-C7E1-1060-FB1546302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903"/>
              <a:ext cx="28" cy="40"/>
            </a:xfrm>
            <a:custGeom>
              <a:avLst/>
              <a:gdLst>
                <a:gd name="T0" fmla="*/ 112 w 14"/>
                <a:gd name="T1" fmla="*/ 96 h 20"/>
                <a:gd name="T2" fmla="*/ 96 w 14"/>
                <a:gd name="T3" fmla="*/ 136 h 20"/>
                <a:gd name="T4" fmla="*/ 88 w 14"/>
                <a:gd name="T5" fmla="*/ 144 h 20"/>
                <a:gd name="T6" fmla="*/ 80 w 14"/>
                <a:gd name="T7" fmla="*/ 144 h 20"/>
                <a:gd name="T8" fmla="*/ 48 w 14"/>
                <a:gd name="T9" fmla="*/ 136 h 20"/>
                <a:gd name="T10" fmla="*/ 40 w 14"/>
                <a:gd name="T11" fmla="*/ 120 h 20"/>
                <a:gd name="T12" fmla="*/ 24 w 14"/>
                <a:gd name="T13" fmla="*/ 120 h 20"/>
                <a:gd name="T14" fmla="*/ 16 w 14"/>
                <a:gd name="T15" fmla="*/ 104 h 20"/>
                <a:gd name="T16" fmla="*/ 16 w 14"/>
                <a:gd name="T17" fmla="*/ 80 h 20"/>
                <a:gd name="T18" fmla="*/ 0 w 14"/>
                <a:gd name="T19" fmla="*/ 40 h 20"/>
                <a:gd name="T20" fmla="*/ 16 w 14"/>
                <a:gd name="T21" fmla="*/ 32 h 20"/>
                <a:gd name="T22" fmla="*/ 32 w 14"/>
                <a:gd name="T23" fmla="*/ 24 h 20"/>
                <a:gd name="T24" fmla="*/ 72 w 14"/>
                <a:gd name="T25" fmla="*/ 0 h 20"/>
                <a:gd name="T26" fmla="*/ 104 w 14"/>
                <a:gd name="T27" fmla="*/ 32 h 20"/>
                <a:gd name="T28" fmla="*/ 112 w 14"/>
                <a:gd name="T29" fmla="*/ 96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0">
                  <a:moveTo>
                    <a:pt x="14" y="12"/>
                  </a:moveTo>
                  <a:cubicBezTo>
                    <a:pt x="14" y="13"/>
                    <a:pt x="13" y="16"/>
                    <a:pt x="12" y="17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9" y="18"/>
                    <a:pt x="8" y="20"/>
                    <a:pt x="6" y="17"/>
                  </a:cubicBezTo>
                  <a:cubicBezTo>
                    <a:pt x="6" y="16"/>
                    <a:pt x="6" y="15"/>
                    <a:pt x="5" y="15"/>
                  </a:cubicBezTo>
                  <a:cubicBezTo>
                    <a:pt x="5" y="14"/>
                    <a:pt x="4" y="15"/>
                    <a:pt x="3" y="15"/>
                  </a:cubicBezTo>
                  <a:cubicBezTo>
                    <a:pt x="2" y="15"/>
                    <a:pt x="3" y="14"/>
                    <a:pt x="2" y="13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1"/>
                    <a:pt x="12" y="2"/>
                    <a:pt x="13" y="4"/>
                  </a:cubicBezTo>
                  <a:cubicBezTo>
                    <a:pt x="13" y="6"/>
                    <a:pt x="13" y="10"/>
                    <a:pt x="14" y="12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" name="Freeform 5016">
              <a:extLst>
                <a:ext uri="{FF2B5EF4-FFF2-40B4-BE49-F238E27FC236}">
                  <a16:creationId xmlns:a16="http://schemas.microsoft.com/office/drawing/2014/main" id="{559DD421-1730-AE7A-A01E-E3848D1D9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931"/>
              <a:ext cx="6" cy="2"/>
            </a:xfrm>
            <a:custGeom>
              <a:avLst/>
              <a:gdLst>
                <a:gd name="T0" fmla="*/ 24 w 3"/>
                <a:gd name="T1" fmla="*/ 8 h 1"/>
                <a:gd name="T2" fmla="*/ 0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" name="Freeform 5017">
              <a:extLst>
                <a:ext uri="{FF2B5EF4-FFF2-40B4-BE49-F238E27FC236}">
                  <a16:creationId xmlns:a16="http://schemas.microsoft.com/office/drawing/2014/main" id="{BDF0F5F7-843D-35C0-A159-A67ABF628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911"/>
              <a:ext cx="4" cy="16"/>
            </a:xfrm>
            <a:custGeom>
              <a:avLst/>
              <a:gdLst>
                <a:gd name="T0" fmla="*/ 8 w 2"/>
                <a:gd name="T1" fmla="*/ 64 h 8"/>
                <a:gd name="T2" fmla="*/ 0 w 2"/>
                <a:gd name="T3" fmla="*/ 24 h 8"/>
                <a:gd name="T4" fmla="*/ 8 w 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0" y="6"/>
                    <a:pt x="0" y="5"/>
                    <a:pt x="0" y="3"/>
                  </a:cubicBezTo>
                  <a:cubicBezTo>
                    <a:pt x="0" y="2"/>
                    <a:pt x="2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" name="Freeform 5018">
              <a:extLst>
                <a:ext uri="{FF2B5EF4-FFF2-40B4-BE49-F238E27FC236}">
                  <a16:creationId xmlns:a16="http://schemas.microsoft.com/office/drawing/2014/main" id="{98C25D53-F396-5A6C-9EA7-8E951B794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921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" name="Freeform 5019">
              <a:extLst>
                <a:ext uri="{FF2B5EF4-FFF2-40B4-BE49-F238E27FC236}">
                  <a16:creationId xmlns:a16="http://schemas.microsoft.com/office/drawing/2014/main" id="{028CC447-C205-9570-AFD8-A50E66AB4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829"/>
              <a:ext cx="34" cy="48"/>
            </a:xfrm>
            <a:custGeom>
              <a:avLst/>
              <a:gdLst>
                <a:gd name="T0" fmla="*/ 96 w 17"/>
                <a:gd name="T1" fmla="*/ 152 h 24"/>
                <a:gd name="T2" fmla="*/ 104 w 17"/>
                <a:gd name="T3" fmla="*/ 184 h 24"/>
                <a:gd name="T4" fmla="*/ 88 w 17"/>
                <a:gd name="T5" fmla="*/ 192 h 24"/>
                <a:gd name="T6" fmla="*/ 80 w 17"/>
                <a:gd name="T7" fmla="*/ 176 h 24"/>
                <a:gd name="T8" fmla="*/ 56 w 17"/>
                <a:gd name="T9" fmla="*/ 184 h 24"/>
                <a:gd name="T10" fmla="*/ 40 w 17"/>
                <a:gd name="T11" fmla="*/ 168 h 24"/>
                <a:gd name="T12" fmla="*/ 24 w 17"/>
                <a:gd name="T13" fmla="*/ 136 h 24"/>
                <a:gd name="T14" fmla="*/ 16 w 17"/>
                <a:gd name="T15" fmla="*/ 120 h 24"/>
                <a:gd name="T16" fmla="*/ 8 w 17"/>
                <a:gd name="T17" fmla="*/ 96 h 24"/>
                <a:gd name="T18" fmla="*/ 16 w 17"/>
                <a:gd name="T19" fmla="*/ 72 h 24"/>
                <a:gd name="T20" fmla="*/ 0 w 17"/>
                <a:gd name="T21" fmla="*/ 40 h 24"/>
                <a:gd name="T22" fmla="*/ 48 w 17"/>
                <a:gd name="T23" fmla="*/ 8 h 24"/>
                <a:gd name="T24" fmla="*/ 72 w 17"/>
                <a:gd name="T25" fmla="*/ 0 h 24"/>
                <a:gd name="T26" fmla="*/ 96 w 17"/>
                <a:gd name="T27" fmla="*/ 16 h 24"/>
                <a:gd name="T28" fmla="*/ 120 w 17"/>
                <a:gd name="T29" fmla="*/ 8 h 24"/>
                <a:gd name="T30" fmla="*/ 128 w 17"/>
                <a:gd name="T31" fmla="*/ 32 h 24"/>
                <a:gd name="T32" fmla="*/ 104 w 17"/>
                <a:gd name="T33" fmla="*/ 40 h 24"/>
                <a:gd name="T34" fmla="*/ 112 w 17"/>
                <a:gd name="T35" fmla="*/ 56 h 24"/>
                <a:gd name="T36" fmla="*/ 96 w 17"/>
                <a:gd name="T37" fmla="*/ 72 h 24"/>
                <a:gd name="T38" fmla="*/ 104 w 17"/>
                <a:gd name="T39" fmla="*/ 96 h 24"/>
                <a:gd name="T40" fmla="*/ 96 w 17"/>
                <a:gd name="T41" fmla="*/ 120 h 24"/>
                <a:gd name="T42" fmla="*/ 96 w 17"/>
                <a:gd name="T43" fmla="*/ 15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" h="24">
                  <a:moveTo>
                    <a:pt x="12" y="19"/>
                  </a:moveTo>
                  <a:cubicBezTo>
                    <a:pt x="12" y="21"/>
                    <a:pt x="16" y="21"/>
                    <a:pt x="13" y="23"/>
                  </a:cubicBezTo>
                  <a:cubicBezTo>
                    <a:pt x="13" y="24"/>
                    <a:pt x="12" y="24"/>
                    <a:pt x="11" y="24"/>
                  </a:cubicBezTo>
                  <a:cubicBezTo>
                    <a:pt x="10" y="24"/>
                    <a:pt x="10" y="23"/>
                    <a:pt x="10" y="22"/>
                  </a:cubicBezTo>
                  <a:cubicBezTo>
                    <a:pt x="9" y="22"/>
                    <a:pt x="8" y="24"/>
                    <a:pt x="7" y="23"/>
                  </a:cubicBezTo>
                  <a:cubicBezTo>
                    <a:pt x="6" y="23"/>
                    <a:pt x="6" y="21"/>
                    <a:pt x="5" y="21"/>
                  </a:cubicBezTo>
                  <a:cubicBezTo>
                    <a:pt x="4" y="21"/>
                    <a:pt x="4" y="18"/>
                    <a:pt x="3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4" y="2"/>
                    <a:pt x="6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2"/>
                    <a:pt x="15" y="1"/>
                  </a:cubicBezTo>
                  <a:cubicBezTo>
                    <a:pt x="16" y="1"/>
                    <a:pt x="17" y="3"/>
                    <a:pt x="16" y="4"/>
                  </a:cubicBezTo>
                  <a:cubicBezTo>
                    <a:pt x="15" y="4"/>
                    <a:pt x="13" y="4"/>
                    <a:pt x="13" y="5"/>
                  </a:cubicBezTo>
                  <a:cubicBezTo>
                    <a:pt x="13" y="5"/>
                    <a:pt x="14" y="6"/>
                    <a:pt x="14" y="7"/>
                  </a:cubicBezTo>
                  <a:cubicBezTo>
                    <a:pt x="14" y="9"/>
                    <a:pt x="13" y="8"/>
                    <a:pt x="12" y="9"/>
                  </a:cubicBezTo>
                  <a:cubicBezTo>
                    <a:pt x="11" y="10"/>
                    <a:pt x="12" y="11"/>
                    <a:pt x="13" y="12"/>
                  </a:cubicBezTo>
                  <a:cubicBezTo>
                    <a:pt x="13" y="13"/>
                    <a:pt x="12" y="14"/>
                    <a:pt x="12" y="15"/>
                  </a:cubicBezTo>
                  <a:cubicBezTo>
                    <a:pt x="9" y="17"/>
                    <a:pt x="12" y="17"/>
                    <a:pt x="12" y="19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" name="Freeform 5020">
              <a:extLst>
                <a:ext uri="{FF2B5EF4-FFF2-40B4-BE49-F238E27FC236}">
                  <a16:creationId xmlns:a16="http://schemas.microsoft.com/office/drawing/2014/main" id="{34BCF272-2DEA-452E-3704-6696ABF6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831"/>
              <a:ext cx="10" cy="16"/>
            </a:xfrm>
            <a:custGeom>
              <a:avLst/>
              <a:gdLst>
                <a:gd name="T0" fmla="*/ 32 w 5"/>
                <a:gd name="T1" fmla="*/ 8 h 8"/>
                <a:gd name="T2" fmla="*/ 0 w 5"/>
                <a:gd name="T3" fmla="*/ 32 h 8"/>
                <a:gd name="T4" fmla="*/ 8 w 5"/>
                <a:gd name="T5" fmla="*/ 64 h 8"/>
                <a:gd name="T6" fmla="*/ 16 w 5"/>
                <a:gd name="T7" fmla="*/ 48 h 8"/>
                <a:gd name="T8" fmla="*/ 8 w 5"/>
                <a:gd name="T9" fmla="*/ 32 h 8"/>
                <a:gd name="T10" fmla="*/ 32 w 5"/>
                <a:gd name="T11" fmla="*/ 16 h 8"/>
                <a:gd name="T12" fmla="*/ 40 w 5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8">
                  <a:moveTo>
                    <a:pt x="4" y="1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2" y="7"/>
                    <a:pt x="1" y="8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5" y="2"/>
                    <a:pt x="4" y="1"/>
                    <a:pt x="5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" name="Freeform 5021">
              <a:extLst>
                <a:ext uri="{FF2B5EF4-FFF2-40B4-BE49-F238E27FC236}">
                  <a16:creationId xmlns:a16="http://schemas.microsoft.com/office/drawing/2014/main" id="{49F4E175-6BC8-575E-6E6B-FED9B3194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849"/>
              <a:ext cx="6" cy="14"/>
            </a:xfrm>
            <a:custGeom>
              <a:avLst/>
              <a:gdLst>
                <a:gd name="T0" fmla="*/ 8 w 3"/>
                <a:gd name="T1" fmla="*/ 0 h 7"/>
                <a:gd name="T2" fmla="*/ 8 w 3"/>
                <a:gd name="T3" fmla="*/ 40 h 7"/>
                <a:gd name="T4" fmla="*/ 24 w 3"/>
                <a:gd name="T5" fmla="*/ 56 h 7"/>
                <a:gd name="T6" fmla="*/ 24 w 3"/>
                <a:gd name="T7" fmla="*/ 32 h 7"/>
                <a:gd name="T8" fmla="*/ 8 w 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0" y="1"/>
                    <a:pt x="0" y="4"/>
                    <a:pt x="1" y="5"/>
                  </a:cubicBezTo>
                  <a:cubicBezTo>
                    <a:pt x="2" y="5"/>
                    <a:pt x="3" y="6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2" y="4"/>
                    <a:pt x="0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" name="Freeform 5022">
              <a:extLst>
                <a:ext uri="{FF2B5EF4-FFF2-40B4-BE49-F238E27FC236}">
                  <a16:creationId xmlns:a16="http://schemas.microsoft.com/office/drawing/2014/main" id="{E73EE65B-3D6E-07D1-CA02-9E97EBA00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847"/>
              <a:ext cx="6" cy="10"/>
            </a:xfrm>
            <a:custGeom>
              <a:avLst/>
              <a:gdLst>
                <a:gd name="T0" fmla="*/ 16 w 3"/>
                <a:gd name="T1" fmla="*/ 8 h 5"/>
                <a:gd name="T2" fmla="*/ 16 w 3"/>
                <a:gd name="T3" fmla="*/ 16 h 5"/>
                <a:gd name="T4" fmla="*/ 16 w 3"/>
                <a:gd name="T5" fmla="*/ 24 h 5"/>
                <a:gd name="T6" fmla="*/ 24 w 3"/>
                <a:gd name="T7" fmla="*/ 40 h 5"/>
                <a:gd name="T8" fmla="*/ 8 w 3"/>
                <a:gd name="T9" fmla="*/ 16 h 5"/>
                <a:gd name="T10" fmla="*/ 16 w 3"/>
                <a:gd name="T11" fmla="*/ 8 h 5"/>
                <a:gd name="T12" fmla="*/ 24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" name="Freeform 5023">
              <a:extLst>
                <a:ext uri="{FF2B5EF4-FFF2-40B4-BE49-F238E27FC236}">
                  <a16:creationId xmlns:a16="http://schemas.microsoft.com/office/drawing/2014/main" id="{78AB605E-E4E9-7804-89C7-22C9DFE46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865"/>
              <a:ext cx="10" cy="12"/>
            </a:xfrm>
            <a:custGeom>
              <a:avLst/>
              <a:gdLst>
                <a:gd name="T0" fmla="*/ 0 w 5"/>
                <a:gd name="T1" fmla="*/ 0 h 6"/>
                <a:gd name="T2" fmla="*/ 8 w 5"/>
                <a:gd name="T3" fmla="*/ 16 h 6"/>
                <a:gd name="T4" fmla="*/ 16 w 5"/>
                <a:gd name="T5" fmla="*/ 24 h 6"/>
                <a:gd name="T6" fmla="*/ 16 w 5"/>
                <a:gd name="T7" fmla="*/ 32 h 6"/>
                <a:gd name="T8" fmla="*/ 40 w 5"/>
                <a:gd name="T9" fmla="*/ 32 h 6"/>
                <a:gd name="T10" fmla="*/ 32 w 5"/>
                <a:gd name="T11" fmla="*/ 24 h 6"/>
                <a:gd name="T12" fmla="*/ 24 w 5"/>
                <a:gd name="T13" fmla="*/ 16 h 6"/>
                <a:gd name="T14" fmla="*/ 8 w 5"/>
                <a:gd name="T15" fmla="*/ 8 h 6"/>
                <a:gd name="T16" fmla="*/ 0 w 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3" y="6"/>
                    <a:pt x="4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" name="Freeform 5024">
              <a:extLst>
                <a:ext uri="{FF2B5EF4-FFF2-40B4-BE49-F238E27FC236}">
                  <a16:creationId xmlns:a16="http://schemas.microsoft.com/office/drawing/2014/main" id="{0F0E56EB-4625-CC69-C58A-4C80DA5A6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871"/>
              <a:ext cx="10" cy="6"/>
            </a:xfrm>
            <a:custGeom>
              <a:avLst/>
              <a:gdLst>
                <a:gd name="T0" fmla="*/ 40 w 5"/>
                <a:gd name="T1" fmla="*/ 8 h 3"/>
                <a:gd name="T2" fmla="*/ 16 w 5"/>
                <a:gd name="T3" fmla="*/ 24 h 3"/>
                <a:gd name="T4" fmla="*/ 0 w 5"/>
                <a:gd name="T5" fmla="*/ 0 h 3"/>
                <a:gd name="T6" fmla="*/ 24 w 5"/>
                <a:gd name="T7" fmla="*/ 8 h 3"/>
                <a:gd name="T8" fmla="*/ 40 w 5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2" y="2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" name="Freeform 5025">
              <a:extLst>
                <a:ext uri="{FF2B5EF4-FFF2-40B4-BE49-F238E27FC236}">
                  <a16:creationId xmlns:a16="http://schemas.microsoft.com/office/drawing/2014/main" id="{C664EF33-267A-472A-7185-389B1DE85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851"/>
              <a:ext cx="4" cy="4"/>
            </a:xfrm>
            <a:custGeom>
              <a:avLst/>
              <a:gdLst>
                <a:gd name="T0" fmla="*/ 8 w 2"/>
                <a:gd name="T1" fmla="*/ 0 h 2"/>
                <a:gd name="T2" fmla="*/ 8 w 2"/>
                <a:gd name="T3" fmla="*/ 8 h 2"/>
                <a:gd name="T4" fmla="*/ 0 w 2"/>
                <a:gd name="T5" fmla="*/ 16 h 2"/>
                <a:gd name="T6" fmla="*/ 0 w 2"/>
                <a:gd name="T7" fmla="*/ 8 h 2"/>
                <a:gd name="T8" fmla="*/ 8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" name="Freeform 5026">
              <a:extLst>
                <a:ext uri="{FF2B5EF4-FFF2-40B4-BE49-F238E27FC236}">
                  <a16:creationId xmlns:a16="http://schemas.microsoft.com/office/drawing/2014/main" id="{57010B14-D4F3-189F-AF16-7FABB5F71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833"/>
              <a:ext cx="6" cy="4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16 h 2"/>
                <a:gd name="T4" fmla="*/ 1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" name="Freeform 5027">
              <a:extLst>
                <a:ext uri="{FF2B5EF4-FFF2-40B4-BE49-F238E27FC236}">
                  <a16:creationId xmlns:a16="http://schemas.microsoft.com/office/drawing/2014/main" id="{C5342C4E-3A10-1A4E-8EF7-32AE4F63E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837"/>
              <a:ext cx="4" cy="8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16 h 4"/>
                <a:gd name="T4" fmla="*/ 8 w 2"/>
                <a:gd name="T5" fmla="*/ 32 h 4"/>
                <a:gd name="T6" fmla="*/ 16 w 2"/>
                <a:gd name="T7" fmla="*/ 16 h 4"/>
                <a:gd name="T8" fmla="*/ 8 w 2"/>
                <a:gd name="T9" fmla="*/ 8 h 4"/>
                <a:gd name="T10" fmla="*/ 8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" name="Freeform 5028">
              <a:extLst>
                <a:ext uri="{FF2B5EF4-FFF2-40B4-BE49-F238E27FC236}">
                  <a16:creationId xmlns:a16="http://schemas.microsoft.com/office/drawing/2014/main" id="{35707DC9-92E3-3FB1-38AA-AEBE4000E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869"/>
              <a:ext cx="8" cy="6"/>
            </a:xfrm>
            <a:custGeom>
              <a:avLst/>
              <a:gdLst>
                <a:gd name="T0" fmla="*/ 0 w 4"/>
                <a:gd name="T1" fmla="*/ 0 h 3"/>
                <a:gd name="T2" fmla="*/ 16 w 4"/>
                <a:gd name="T3" fmla="*/ 16 h 3"/>
                <a:gd name="T4" fmla="*/ 32 w 4"/>
                <a:gd name="T5" fmla="*/ 16 h 3"/>
                <a:gd name="T6" fmla="*/ 24 w 4"/>
                <a:gd name="T7" fmla="*/ 16 h 3"/>
                <a:gd name="T8" fmla="*/ 8 w 4"/>
                <a:gd name="T9" fmla="*/ 8 h 3"/>
                <a:gd name="T10" fmla="*/ 8 w 4"/>
                <a:gd name="T11" fmla="*/ 0 h 3"/>
                <a:gd name="T12" fmla="*/ 0 w 4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" name="Freeform 5029">
              <a:extLst>
                <a:ext uri="{FF2B5EF4-FFF2-40B4-BE49-F238E27FC236}">
                  <a16:creationId xmlns:a16="http://schemas.microsoft.com/office/drawing/2014/main" id="{2F32EF4D-9D3B-6CF6-B7E3-92D643E7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875"/>
              <a:ext cx="4" cy="1"/>
            </a:xfrm>
            <a:custGeom>
              <a:avLst/>
              <a:gdLst>
                <a:gd name="T0" fmla="*/ 16 w 2"/>
                <a:gd name="T1" fmla="*/ 0 h 1"/>
                <a:gd name="T2" fmla="*/ 8 w 2"/>
                <a:gd name="T3" fmla="*/ 0 h 1"/>
                <a:gd name="T4" fmla="*/ 0 w 2"/>
                <a:gd name="T5" fmla="*/ 0 h 1"/>
                <a:gd name="T6" fmla="*/ 16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" name="Freeform 5030">
              <a:extLst>
                <a:ext uri="{FF2B5EF4-FFF2-40B4-BE49-F238E27FC236}">
                  <a16:creationId xmlns:a16="http://schemas.microsoft.com/office/drawing/2014/main" id="{E8CA5C76-1DBD-677C-146C-BCA63DFD8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855"/>
              <a:ext cx="6" cy="8"/>
            </a:xfrm>
            <a:custGeom>
              <a:avLst/>
              <a:gdLst>
                <a:gd name="T0" fmla="*/ 8 w 3"/>
                <a:gd name="T1" fmla="*/ 8 h 4"/>
                <a:gd name="T2" fmla="*/ 24 w 3"/>
                <a:gd name="T3" fmla="*/ 32 h 4"/>
                <a:gd name="T4" fmla="*/ 16 w 3"/>
                <a:gd name="T5" fmla="*/ 16 h 4"/>
                <a:gd name="T6" fmla="*/ 8 w 3"/>
                <a:gd name="T7" fmla="*/ 8 h 4"/>
                <a:gd name="T8" fmla="*/ 0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3" y="2"/>
                    <a:pt x="3" y="4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" name="Freeform 5031">
              <a:extLst>
                <a:ext uri="{FF2B5EF4-FFF2-40B4-BE49-F238E27FC236}">
                  <a16:creationId xmlns:a16="http://schemas.microsoft.com/office/drawing/2014/main" id="{818BFC6A-303F-E1DD-F9BA-854AF74B9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859"/>
              <a:ext cx="6" cy="12"/>
            </a:xfrm>
            <a:custGeom>
              <a:avLst/>
              <a:gdLst>
                <a:gd name="T0" fmla="*/ 0 w 3"/>
                <a:gd name="T1" fmla="*/ 0 h 6"/>
                <a:gd name="T2" fmla="*/ 8 w 3"/>
                <a:gd name="T3" fmla="*/ 24 h 6"/>
                <a:gd name="T4" fmla="*/ 24 w 3"/>
                <a:gd name="T5" fmla="*/ 48 h 6"/>
                <a:gd name="T6" fmla="*/ 8 w 3"/>
                <a:gd name="T7" fmla="*/ 24 h 6"/>
                <a:gd name="T8" fmla="*/ 0 w 3"/>
                <a:gd name="T9" fmla="*/ 8 h 6"/>
                <a:gd name="T10" fmla="*/ 0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2" y="5"/>
                    <a:pt x="3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" name="Freeform 5032">
              <a:extLst>
                <a:ext uri="{FF2B5EF4-FFF2-40B4-BE49-F238E27FC236}">
                  <a16:creationId xmlns:a16="http://schemas.microsoft.com/office/drawing/2014/main" id="{F2F672B0-2005-2C99-6F5E-3485A8E25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837"/>
              <a:ext cx="6" cy="10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40 h 5"/>
                <a:gd name="T4" fmla="*/ 8 w 3"/>
                <a:gd name="T5" fmla="*/ 24 h 5"/>
                <a:gd name="T6" fmla="*/ 0 w 3"/>
                <a:gd name="T7" fmla="*/ 24 h 5"/>
                <a:gd name="T8" fmla="*/ 0 w 3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3" y="3"/>
                    <a:pt x="0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" name="Freeform 5033">
              <a:extLst>
                <a:ext uri="{FF2B5EF4-FFF2-40B4-BE49-F238E27FC236}">
                  <a16:creationId xmlns:a16="http://schemas.microsoft.com/office/drawing/2014/main" id="{8CFE0837-57F6-8BF5-C3D3-5B3A6008D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829"/>
              <a:ext cx="8" cy="4"/>
            </a:xfrm>
            <a:custGeom>
              <a:avLst/>
              <a:gdLst>
                <a:gd name="T0" fmla="*/ 32 w 4"/>
                <a:gd name="T1" fmla="*/ 16 h 2"/>
                <a:gd name="T2" fmla="*/ 0 w 4"/>
                <a:gd name="T3" fmla="*/ 16 h 2"/>
                <a:gd name="T4" fmla="*/ 16 w 4"/>
                <a:gd name="T5" fmla="*/ 8 h 2"/>
                <a:gd name="T6" fmla="*/ 24 w 4"/>
                <a:gd name="T7" fmla="*/ 16 h 2"/>
                <a:gd name="T8" fmla="*/ 24 w 4"/>
                <a:gd name="T9" fmla="*/ 16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0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" name="Freeform 5034">
              <a:extLst>
                <a:ext uri="{FF2B5EF4-FFF2-40B4-BE49-F238E27FC236}">
                  <a16:creationId xmlns:a16="http://schemas.microsoft.com/office/drawing/2014/main" id="{0E69C734-3067-1969-3615-D4F5937F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829"/>
              <a:ext cx="34" cy="48"/>
            </a:xfrm>
            <a:custGeom>
              <a:avLst/>
              <a:gdLst>
                <a:gd name="T0" fmla="*/ 96 w 17"/>
                <a:gd name="T1" fmla="*/ 152 h 24"/>
                <a:gd name="T2" fmla="*/ 104 w 17"/>
                <a:gd name="T3" fmla="*/ 184 h 24"/>
                <a:gd name="T4" fmla="*/ 88 w 17"/>
                <a:gd name="T5" fmla="*/ 192 h 24"/>
                <a:gd name="T6" fmla="*/ 80 w 17"/>
                <a:gd name="T7" fmla="*/ 176 h 24"/>
                <a:gd name="T8" fmla="*/ 56 w 17"/>
                <a:gd name="T9" fmla="*/ 184 h 24"/>
                <a:gd name="T10" fmla="*/ 40 w 17"/>
                <a:gd name="T11" fmla="*/ 168 h 24"/>
                <a:gd name="T12" fmla="*/ 24 w 17"/>
                <a:gd name="T13" fmla="*/ 136 h 24"/>
                <a:gd name="T14" fmla="*/ 16 w 17"/>
                <a:gd name="T15" fmla="*/ 120 h 24"/>
                <a:gd name="T16" fmla="*/ 8 w 17"/>
                <a:gd name="T17" fmla="*/ 96 h 24"/>
                <a:gd name="T18" fmla="*/ 16 w 17"/>
                <a:gd name="T19" fmla="*/ 72 h 24"/>
                <a:gd name="T20" fmla="*/ 0 w 17"/>
                <a:gd name="T21" fmla="*/ 40 h 24"/>
                <a:gd name="T22" fmla="*/ 48 w 17"/>
                <a:gd name="T23" fmla="*/ 8 h 24"/>
                <a:gd name="T24" fmla="*/ 72 w 17"/>
                <a:gd name="T25" fmla="*/ 0 h 24"/>
                <a:gd name="T26" fmla="*/ 96 w 17"/>
                <a:gd name="T27" fmla="*/ 16 h 24"/>
                <a:gd name="T28" fmla="*/ 120 w 17"/>
                <a:gd name="T29" fmla="*/ 8 h 24"/>
                <a:gd name="T30" fmla="*/ 128 w 17"/>
                <a:gd name="T31" fmla="*/ 32 h 24"/>
                <a:gd name="T32" fmla="*/ 104 w 17"/>
                <a:gd name="T33" fmla="*/ 40 h 24"/>
                <a:gd name="T34" fmla="*/ 112 w 17"/>
                <a:gd name="T35" fmla="*/ 56 h 24"/>
                <a:gd name="T36" fmla="*/ 96 w 17"/>
                <a:gd name="T37" fmla="*/ 72 h 24"/>
                <a:gd name="T38" fmla="*/ 104 w 17"/>
                <a:gd name="T39" fmla="*/ 96 h 24"/>
                <a:gd name="T40" fmla="*/ 96 w 17"/>
                <a:gd name="T41" fmla="*/ 120 h 24"/>
                <a:gd name="T42" fmla="*/ 96 w 17"/>
                <a:gd name="T43" fmla="*/ 15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" h="24">
                  <a:moveTo>
                    <a:pt x="12" y="19"/>
                  </a:moveTo>
                  <a:cubicBezTo>
                    <a:pt x="12" y="21"/>
                    <a:pt x="16" y="21"/>
                    <a:pt x="13" y="23"/>
                  </a:cubicBezTo>
                  <a:cubicBezTo>
                    <a:pt x="13" y="24"/>
                    <a:pt x="12" y="24"/>
                    <a:pt x="11" y="24"/>
                  </a:cubicBezTo>
                  <a:cubicBezTo>
                    <a:pt x="10" y="24"/>
                    <a:pt x="10" y="23"/>
                    <a:pt x="10" y="22"/>
                  </a:cubicBezTo>
                  <a:cubicBezTo>
                    <a:pt x="9" y="22"/>
                    <a:pt x="8" y="24"/>
                    <a:pt x="7" y="23"/>
                  </a:cubicBezTo>
                  <a:cubicBezTo>
                    <a:pt x="6" y="23"/>
                    <a:pt x="6" y="21"/>
                    <a:pt x="5" y="21"/>
                  </a:cubicBezTo>
                  <a:cubicBezTo>
                    <a:pt x="4" y="21"/>
                    <a:pt x="4" y="18"/>
                    <a:pt x="3" y="17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4" y="2"/>
                    <a:pt x="6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3" y="2"/>
                    <a:pt x="15" y="1"/>
                  </a:cubicBezTo>
                  <a:cubicBezTo>
                    <a:pt x="16" y="1"/>
                    <a:pt x="17" y="3"/>
                    <a:pt x="16" y="4"/>
                  </a:cubicBezTo>
                  <a:cubicBezTo>
                    <a:pt x="15" y="4"/>
                    <a:pt x="13" y="4"/>
                    <a:pt x="13" y="5"/>
                  </a:cubicBezTo>
                  <a:cubicBezTo>
                    <a:pt x="13" y="5"/>
                    <a:pt x="14" y="6"/>
                    <a:pt x="14" y="7"/>
                  </a:cubicBezTo>
                  <a:cubicBezTo>
                    <a:pt x="14" y="9"/>
                    <a:pt x="13" y="8"/>
                    <a:pt x="12" y="9"/>
                  </a:cubicBezTo>
                  <a:cubicBezTo>
                    <a:pt x="11" y="10"/>
                    <a:pt x="12" y="11"/>
                    <a:pt x="13" y="12"/>
                  </a:cubicBezTo>
                  <a:cubicBezTo>
                    <a:pt x="13" y="13"/>
                    <a:pt x="12" y="14"/>
                    <a:pt x="12" y="15"/>
                  </a:cubicBezTo>
                  <a:cubicBezTo>
                    <a:pt x="9" y="17"/>
                    <a:pt x="12" y="17"/>
                    <a:pt x="12" y="1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" name="Freeform 5035">
              <a:extLst>
                <a:ext uri="{FF2B5EF4-FFF2-40B4-BE49-F238E27FC236}">
                  <a16:creationId xmlns:a16="http://schemas.microsoft.com/office/drawing/2014/main" id="{035488B7-FD70-2F68-FD4A-33338BEA6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841"/>
              <a:ext cx="4" cy="8"/>
            </a:xfrm>
            <a:custGeom>
              <a:avLst/>
              <a:gdLst>
                <a:gd name="T0" fmla="*/ 0 w 2"/>
                <a:gd name="T1" fmla="*/ 32 h 4"/>
                <a:gd name="T2" fmla="*/ 16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" name="Freeform 5036">
              <a:extLst>
                <a:ext uri="{FF2B5EF4-FFF2-40B4-BE49-F238E27FC236}">
                  <a16:creationId xmlns:a16="http://schemas.microsoft.com/office/drawing/2014/main" id="{83B81A04-0806-99B2-998B-926B3A5AB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849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" name="Freeform 5037">
              <a:extLst>
                <a:ext uri="{FF2B5EF4-FFF2-40B4-BE49-F238E27FC236}">
                  <a16:creationId xmlns:a16="http://schemas.microsoft.com/office/drawing/2014/main" id="{E4614C12-5073-294C-54C9-D526E7731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845"/>
              <a:ext cx="4" cy="12"/>
            </a:xfrm>
            <a:custGeom>
              <a:avLst/>
              <a:gdLst>
                <a:gd name="T0" fmla="*/ 8 w 2"/>
                <a:gd name="T1" fmla="*/ 48 h 6"/>
                <a:gd name="T2" fmla="*/ 0 w 2"/>
                <a:gd name="T3" fmla="*/ 24 h 6"/>
                <a:gd name="T4" fmla="*/ 8 w 2"/>
                <a:gd name="T5" fmla="*/ 8 h 6"/>
                <a:gd name="T6" fmla="*/ 16 w 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0" y="5"/>
                    <a:pt x="0" y="5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" name="Freeform 5038">
              <a:extLst>
                <a:ext uri="{FF2B5EF4-FFF2-40B4-BE49-F238E27FC236}">
                  <a16:creationId xmlns:a16="http://schemas.microsoft.com/office/drawing/2014/main" id="{AD95B086-FD32-2CC0-F78B-DEAB4A3E6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871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" name="Freeform 5039">
              <a:extLst>
                <a:ext uri="{FF2B5EF4-FFF2-40B4-BE49-F238E27FC236}">
                  <a16:creationId xmlns:a16="http://schemas.microsoft.com/office/drawing/2014/main" id="{318A8405-6D2D-F39D-03A3-785FA6CB5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737"/>
              <a:ext cx="48" cy="56"/>
            </a:xfrm>
            <a:custGeom>
              <a:avLst/>
              <a:gdLst>
                <a:gd name="T0" fmla="*/ 144 w 24"/>
                <a:gd name="T1" fmla="*/ 32 h 28"/>
                <a:gd name="T2" fmla="*/ 88 w 24"/>
                <a:gd name="T3" fmla="*/ 8 h 28"/>
                <a:gd name="T4" fmla="*/ 32 w 24"/>
                <a:gd name="T5" fmla="*/ 136 h 28"/>
                <a:gd name="T6" fmla="*/ 152 w 24"/>
                <a:gd name="T7" fmla="*/ 216 h 28"/>
                <a:gd name="T8" fmla="*/ 192 w 24"/>
                <a:gd name="T9" fmla="*/ 144 h 28"/>
                <a:gd name="T10" fmla="*/ 168 w 24"/>
                <a:gd name="T11" fmla="*/ 80 h 28"/>
                <a:gd name="T12" fmla="*/ 144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8" y="4"/>
                  </a:moveTo>
                  <a:cubicBezTo>
                    <a:pt x="16" y="2"/>
                    <a:pt x="13" y="1"/>
                    <a:pt x="11" y="1"/>
                  </a:cubicBezTo>
                  <a:cubicBezTo>
                    <a:pt x="3" y="0"/>
                    <a:pt x="0" y="9"/>
                    <a:pt x="4" y="17"/>
                  </a:cubicBezTo>
                  <a:cubicBezTo>
                    <a:pt x="7" y="24"/>
                    <a:pt x="15" y="28"/>
                    <a:pt x="19" y="27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2"/>
                    <a:pt x="21" y="10"/>
                  </a:cubicBezTo>
                  <a:cubicBezTo>
                    <a:pt x="20" y="8"/>
                    <a:pt x="19" y="5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" name="Freeform 5040">
              <a:extLst>
                <a:ext uri="{FF2B5EF4-FFF2-40B4-BE49-F238E27FC236}">
                  <a16:creationId xmlns:a16="http://schemas.microsoft.com/office/drawing/2014/main" id="{33F7AFFB-2564-6355-4072-481C334A5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737"/>
              <a:ext cx="48" cy="56"/>
            </a:xfrm>
            <a:custGeom>
              <a:avLst/>
              <a:gdLst>
                <a:gd name="T0" fmla="*/ 144 w 24"/>
                <a:gd name="T1" fmla="*/ 32 h 28"/>
                <a:gd name="T2" fmla="*/ 88 w 24"/>
                <a:gd name="T3" fmla="*/ 8 h 28"/>
                <a:gd name="T4" fmla="*/ 32 w 24"/>
                <a:gd name="T5" fmla="*/ 136 h 28"/>
                <a:gd name="T6" fmla="*/ 152 w 24"/>
                <a:gd name="T7" fmla="*/ 216 h 28"/>
                <a:gd name="T8" fmla="*/ 192 w 24"/>
                <a:gd name="T9" fmla="*/ 144 h 28"/>
                <a:gd name="T10" fmla="*/ 168 w 24"/>
                <a:gd name="T11" fmla="*/ 80 h 28"/>
                <a:gd name="T12" fmla="*/ 144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8" y="4"/>
                  </a:moveTo>
                  <a:cubicBezTo>
                    <a:pt x="16" y="2"/>
                    <a:pt x="13" y="1"/>
                    <a:pt x="11" y="1"/>
                  </a:cubicBezTo>
                  <a:cubicBezTo>
                    <a:pt x="3" y="0"/>
                    <a:pt x="0" y="9"/>
                    <a:pt x="4" y="17"/>
                  </a:cubicBezTo>
                  <a:cubicBezTo>
                    <a:pt x="7" y="24"/>
                    <a:pt x="15" y="28"/>
                    <a:pt x="19" y="27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2"/>
                    <a:pt x="21" y="10"/>
                  </a:cubicBezTo>
                  <a:cubicBezTo>
                    <a:pt x="20" y="8"/>
                    <a:pt x="19" y="5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" name="Freeform 5041">
              <a:extLst>
                <a:ext uri="{FF2B5EF4-FFF2-40B4-BE49-F238E27FC236}">
                  <a16:creationId xmlns:a16="http://schemas.microsoft.com/office/drawing/2014/main" id="{CB4CE66B-F1FE-A8A0-7E09-ED6FE3DF1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751"/>
              <a:ext cx="18" cy="28"/>
            </a:xfrm>
            <a:custGeom>
              <a:avLst/>
              <a:gdLst>
                <a:gd name="T0" fmla="*/ 8 w 9"/>
                <a:gd name="T1" fmla="*/ 0 h 14"/>
                <a:gd name="T2" fmla="*/ 8 w 9"/>
                <a:gd name="T3" fmla="*/ 48 h 14"/>
                <a:gd name="T4" fmla="*/ 48 w 9"/>
                <a:gd name="T5" fmla="*/ 112 h 14"/>
                <a:gd name="T6" fmla="*/ 72 w 9"/>
                <a:gd name="T7" fmla="*/ 112 h 14"/>
                <a:gd name="T8" fmla="*/ 48 w 9"/>
                <a:gd name="T9" fmla="*/ 104 h 14"/>
                <a:gd name="T10" fmla="*/ 8 w 9"/>
                <a:gd name="T11" fmla="*/ 48 h 14"/>
                <a:gd name="T12" fmla="*/ 16 w 9"/>
                <a:gd name="T13" fmla="*/ 8 h 14"/>
                <a:gd name="T14" fmla="*/ 32 w 9"/>
                <a:gd name="T15" fmla="*/ 0 h 14"/>
                <a:gd name="T16" fmla="*/ 8 w 9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4">
                  <a:moveTo>
                    <a:pt x="1" y="0"/>
                  </a:moveTo>
                  <a:cubicBezTo>
                    <a:pt x="0" y="1"/>
                    <a:pt x="0" y="3"/>
                    <a:pt x="1" y="6"/>
                  </a:cubicBezTo>
                  <a:cubicBezTo>
                    <a:pt x="2" y="9"/>
                    <a:pt x="4" y="13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8" y="14"/>
                    <a:pt x="7" y="14"/>
                    <a:pt x="6" y="13"/>
                  </a:cubicBezTo>
                  <a:cubicBezTo>
                    <a:pt x="4" y="12"/>
                    <a:pt x="2" y="9"/>
                    <a:pt x="1" y="6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" name="Freeform 5042">
              <a:extLst>
                <a:ext uri="{FF2B5EF4-FFF2-40B4-BE49-F238E27FC236}">
                  <a16:creationId xmlns:a16="http://schemas.microsoft.com/office/drawing/2014/main" id="{E7DF573F-D7D2-D5E5-12F0-6563A080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797"/>
              <a:ext cx="62" cy="60"/>
            </a:xfrm>
            <a:custGeom>
              <a:avLst/>
              <a:gdLst>
                <a:gd name="T0" fmla="*/ 120 w 31"/>
                <a:gd name="T1" fmla="*/ 24 h 30"/>
                <a:gd name="T2" fmla="*/ 32 w 31"/>
                <a:gd name="T3" fmla="*/ 32 h 30"/>
                <a:gd name="T4" fmla="*/ 80 w 31"/>
                <a:gd name="T5" fmla="*/ 176 h 30"/>
                <a:gd name="T6" fmla="*/ 216 w 31"/>
                <a:gd name="T7" fmla="*/ 216 h 30"/>
                <a:gd name="T8" fmla="*/ 240 w 31"/>
                <a:gd name="T9" fmla="*/ 152 h 30"/>
                <a:gd name="T10" fmla="*/ 176 w 31"/>
                <a:gd name="T11" fmla="*/ 88 h 30"/>
                <a:gd name="T12" fmla="*/ 120 w 31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0">
                  <a:moveTo>
                    <a:pt x="15" y="3"/>
                  </a:moveTo>
                  <a:cubicBezTo>
                    <a:pt x="11" y="0"/>
                    <a:pt x="7" y="1"/>
                    <a:pt x="4" y="4"/>
                  </a:cubicBezTo>
                  <a:cubicBezTo>
                    <a:pt x="0" y="9"/>
                    <a:pt x="3" y="16"/>
                    <a:pt x="10" y="22"/>
                  </a:cubicBezTo>
                  <a:cubicBezTo>
                    <a:pt x="17" y="28"/>
                    <a:pt x="22" y="30"/>
                    <a:pt x="27" y="27"/>
                  </a:cubicBezTo>
                  <a:cubicBezTo>
                    <a:pt x="30" y="25"/>
                    <a:pt x="31" y="22"/>
                    <a:pt x="30" y="19"/>
                  </a:cubicBezTo>
                  <a:cubicBezTo>
                    <a:pt x="28" y="15"/>
                    <a:pt x="26" y="14"/>
                    <a:pt x="22" y="11"/>
                  </a:cubicBezTo>
                  <a:cubicBezTo>
                    <a:pt x="21" y="9"/>
                    <a:pt x="19" y="4"/>
                    <a:pt x="15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" name="Freeform 5043">
              <a:extLst>
                <a:ext uri="{FF2B5EF4-FFF2-40B4-BE49-F238E27FC236}">
                  <a16:creationId xmlns:a16="http://schemas.microsoft.com/office/drawing/2014/main" id="{FAD2A7D2-59C5-E461-00E4-EFE35534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797"/>
              <a:ext cx="62" cy="60"/>
            </a:xfrm>
            <a:custGeom>
              <a:avLst/>
              <a:gdLst>
                <a:gd name="T0" fmla="*/ 120 w 31"/>
                <a:gd name="T1" fmla="*/ 24 h 30"/>
                <a:gd name="T2" fmla="*/ 32 w 31"/>
                <a:gd name="T3" fmla="*/ 32 h 30"/>
                <a:gd name="T4" fmla="*/ 80 w 31"/>
                <a:gd name="T5" fmla="*/ 176 h 30"/>
                <a:gd name="T6" fmla="*/ 216 w 31"/>
                <a:gd name="T7" fmla="*/ 216 h 30"/>
                <a:gd name="T8" fmla="*/ 240 w 31"/>
                <a:gd name="T9" fmla="*/ 152 h 30"/>
                <a:gd name="T10" fmla="*/ 176 w 31"/>
                <a:gd name="T11" fmla="*/ 88 h 30"/>
                <a:gd name="T12" fmla="*/ 120 w 31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0">
                  <a:moveTo>
                    <a:pt x="15" y="3"/>
                  </a:moveTo>
                  <a:cubicBezTo>
                    <a:pt x="11" y="0"/>
                    <a:pt x="7" y="1"/>
                    <a:pt x="4" y="4"/>
                  </a:cubicBezTo>
                  <a:cubicBezTo>
                    <a:pt x="0" y="9"/>
                    <a:pt x="3" y="16"/>
                    <a:pt x="10" y="22"/>
                  </a:cubicBezTo>
                  <a:cubicBezTo>
                    <a:pt x="17" y="28"/>
                    <a:pt x="22" y="30"/>
                    <a:pt x="27" y="27"/>
                  </a:cubicBezTo>
                  <a:cubicBezTo>
                    <a:pt x="30" y="25"/>
                    <a:pt x="31" y="22"/>
                    <a:pt x="30" y="19"/>
                  </a:cubicBezTo>
                  <a:cubicBezTo>
                    <a:pt x="28" y="15"/>
                    <a:pt x="26" y="14"/>
                    <a:pt x="22" y="11"/>
                  </a:cubicBezTo>
                  <a:cubicBezTo>
                    <a:pt x="21" y="9"/>
                    <a:pt x="19" y="4"/>
                    <a:pt x="15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" name="Freeform 5044">
              <a:extLst>
                <a:ext uri="{FF2B5EF4-FFF2-40B4-BE49-F238E27FC236}">
                  <a16:creationId xmlns:a16="http://schemas.microsoft.com/office/drawing/2014/main" id="{62343361-24B9-0774-4A9F-79C647E86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809"/>
              <a:ext cx="32" cy="32"/>
            </a:xfrm>
            <a:custGeom>
              <a:avLst/>
              <a:gdLst>
                <a:gd name="T0" fmla="*/ 128 w 16"/>
                <a:gd name="T1" fmla="*/ 112 h 16"/>
                <a:gd name="T2" fmla="*/ 128 w 16"/>
                <a:gd name="T3" fmla="*/ 120 h 16"/>
                <a:gd name="T4" fmla="*/ 40 w 16"/>
                <a:gd name="T5" fmla="*/ 72 h 16"/>
                <a:gd name="T6" fmla="*/ 8 w 16"/>
                <a:gd name="T7" fmla="*/ 8 h 16"/>
                <a:gd name="T8" fmla="*/ 40 w 16"/>
                <a:gd name="T9" fmla="*/ 8 h 16"/>
                <a:gd name="T10" fmla="*/ 8 w 16"/>
                <a:gd name="T11" fmla="*/ 8 h 16"/>
                <a:gd name="T12" fmla="*/ 40 w 16"/>
                <a:gd name="T13" fmla="*/ 72 h 16"/>
                <a:gd name="T14" fmla="*/ 128 w 16"/>
                <a:gd name="T15" fmla="*/ 120 h 16"/>
                <a:gd name="T16" fmla="*/ 128 w 16"/>
                <a:gd name="T17" fmla="*/ 11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6">
                  <a:moveTo>
                    <a:pt x="16" y="14"/>
                  </a:moveTo>
                  <a:cubicBezTo>
                    <a:pt x="16" y="14"/>
                    <a:pt x="16" y="14"/>
                    <a:pt x="16" y="15"/>
                  </a:cubicBezTo>
                  <a:cubicBezTo>
                    <a:pt x="14" y="15"/>
                    <a:pt x="11" y="14"/>
                    <a:pt x="5" y="9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1" y="6"/>
                    <a:pt x="5" y="9"/>
                  </a:cubicBezTo>
                  <a:cubicBezTo>
                    <a:pt x="10" y="14"/>
                    <a:pt x="14" y="16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" name="Freeform 5045">
              <a:extLst>
                <a:ext uri="{FF2B5EF4-FFF2-40B4-BE49-F238E27FC236}">
                  <a16:creationId xmlns:a16="http://schemas.microsoft.com/office/drawing/2014/main" id="{9B209547-FF2C-0AD8-C00E-31B32EDBC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843"/>
              <a:ext cx="51" cy="42"/>
            </a:xfrm>
            <a:custGeom>
              <a:avLst/>
              <a:gdLst>
                <a:gd name="T0" fmla="*/ 129 w 25"/>
                <a:gd name="T1" fmla="*/ 16 h 21"/>
                <a:gd name="T2" fmla="*/ 49 w 25"/>
                <a:gd name="T3" fmla="*/ 8 h 21"/>
                <a:gd name="T4" fmla="*/ 8 w 25"/>
                <a:gd name="T5" fmla="*/ 56 h 21"/>
                <a:gd name="T6" fmla="*/ 112 w 25"/>
                <a:gd name="T7" fmla="*/ 168 h 21"/>
                <a:gd name="T8" fmla="*/ 204 w 25"/>
                <a:gd name="T9" fmla="*/ 80 h 21"/>
                <a:gd name="T10" fmla="*/ 129 w 25"/>
                <a:gd name="T11" fmla="*/ 1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1">
                  <a:moveTo>
                    <a:pt x="15" y="2"/>
                  </a:moveTo>
                  <a:cubicBezTo>
                    <a:pt x="12" y="1"/>
                    <a:pt x="9" y="0"/>
                    <a:pt x="6" y="1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13"/>
                    <a:pt x="6" y="20"/>
                    <a:pt x="13" y="21"/>
                  </a:cubicBezTo>
                  <a:cubicBezTo>
                    <a:pt x="21" y="21"/>
                    <a:pt x="25" y="15"/>
                    <a:pt x="24" y="10"/>
                  </a:cubicBezTo>
                  <a:cubicBezTo>
                    <a:pt x="23" y="6"/>
                    <a:pt x="21" y="5"/>
                    <a:pt x="15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" name="Freeform 5046">
              <a:extLst>
                <a:ext uri="{FF2B5EF4-FFF2-40B4-BE49-F238E27FC236}">
                  <a16:creationId xmlns:a16="http://schemas.microsoft.com/office/drawing/2014/main" id="{E865029D-FF20-C9F9-13BD-31FE08150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843"/>
              <a:ext cx="51" cy="42"/>
            </a:xfrm>
            <a:custGeom>
              <a:avLst/>
              <a:gdLst>
                <a:gd name="T0" fmla="*/ 129 w 25"/>
                <a:gd name="T1" fmla="*/ 16 h 21"/>
                <a:gd name="T2" fmla="*/ 49 w 25"/>
                <a:gd name="T3" fmla="*/ 8 h 21"/>
                <a:gd name="T4" fmla="*/ 8 w 25"/>
                <a:gd name="T5" fmla="*/ 56 h 21"/>
                <a:gd name="T6" fmla="*/ 112 w 25"/>
                <a:gd name="T7" fmla="*/ 168 h 21"/>
                <a:gd name="T8" fmla="*/ 204 w 25"/>
                <a:gd name="T9" fmla="*/ 80 h 21"/>
                <a:gd name="T10" fmla="*/ 129 w 25"/>
                <a:gd name="T11" fmla="*/ 1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1">
                  <a:moveTo>
                    <a:pt x="15" y="2"/>
                  </a:moveTo>
                  <a:cubicBezTo>
                    <a:pt x="12" y="1"/>
                    <a:pt x="9" y="0"/>
                    <a:pt x="6" y="1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13"/>
                    <a:pt x="6" y="20"/>
                    <a:pt x="13" y="21"/>
                  </a:cubicBezTo>
                  <a:cubicBezTo>
                    <a:pt x="21" y="21"/>
                    <a:pt x="25" y="15"/>
                    <a:pt x="24" y="10"/>
                  </a:cubicBezTo>
                  <a:cubicBezTo>
                    <a:pt x="23" y="6"/>
                    <a:pt x="21" y="5"/>
                    <a:pt x="15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" name="Freeform 5047">
              <a:extLst>
                <a:ext uri="{FF2B5EF4-FFF2-40B4-BE49-F238E27FC236}">
                  <a16:creationId xmlns:a16="http://schemas.microsoft.com/office/drawing/2014/main" id="{0DBDFCC5-3074-1EFB-ECEF-3792DD2CA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855"/>
              <a:ext cx="28" cy="20"/>
            </a:xfrm>
            <a:custGeom>
              <a:avLst/>
              <a:gdLst>
                <a:gd name="T0" fmla="*/ 96 w 14"/>
                <a:gd name="T1" fmla="*/ 24 h 10"/>
                <a:gd name="T2" fmla="*/ 96 w 14"/>
                <a:gd name="T3" fmla="*/ 64 h 10"/>
                <a:gd name="T4" fmla="*/ 32 w 14"/>
                <a:gd name="T5" fmla="*/ 64 h 10"/>
                <a:gd name="T6" fmla="*/ 0 w 14"/>
                <a:gd name="T7" fmla="*/ 24 h 10"/>
                <a:gd name="T8" fmla="*/ 16 w 14"/>
                <a:gd name="T9" fmla="*/ 0 h 10"/>
                <a:gd name="T10" fmla="*/ 0 w 14"/>
                <a:gd name="T11" fmla="*/ 24 h 10"/>
                <a:gd name="T12" fmla="*/ 32 w 14"/>
                <a:gd name="T13" fmla="*/ 64 h 10"/>
                <a:gd name="T14" fmla="*/ 96 w 14"/>
                <a:gd name="T15" fmla="*/ 64 h 10"/>
                <a:gd name="T16" fmla="*/ 96 w 14"/>
                <a:gd name="T17" fmla="*/ 24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">
                  <a:moveTo>
                    <a:pt x="12" y="3"/>
                  </a:moveTo>
                  <a:cubicBezTo>
                    <a:pt x="13" y="4"/>
                    <a:pt x="13" y="6"/>
                    <a:pt x="12" y="8"/>
                  </a:cubicBezTo>
                  <a:cubicBezTo>
                    <a:pt x="11" y="9"/>
                    <a:pt x="8" y="10"/>
                    <a:pt x="4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7"/>
                    <a:pt x="4" y="8"/>
                  </a:cubicBezTo>
                  <a:cubicBezTo>
                    <a:pt x="8" y="10"/>
                    <a:pt x="11" y="9"/>
                    <a:pt x="12" y="8"/>
                  </a:cubicBezTo>
                  <a:cubicBezTo>
                    <a:pt x="14" y="6"/>
                    <a:pt x="13" y="5"/>
                    <a:pt x="12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" name="Freeform 5048">
              <a:extLst>
                <a:ext uri="{FF2B5EF4-FFF2-40B4-BE49-F238E27FC236}">
                  <a16:creationId xmlns:a16="http://schemas.microsoft.com/office/drawing/2014/main" id="{2E4A8E34-68C5-7311-0D7A-82B6D0BC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829"/>
              <a:ext cx="50" cy="50"/>
            </a:xfrm>
            <a:custGeom>
              <a:avLst/>
              <a:gdLst>
                <a:gd name="T0" fmla="*/ 112 w 25"/>
                <a:gd name="T1" fmla="*/ 200 h 25"/>
                <a:gd name="T2" fmla="*/ 176 w 25"/>
                <a:gd name="T3" fmla="*/ 88 h 25"/>
                <a:gd name="T4" fmla="*/ 56 w 25"/>
                <a:gd name="T5" fmla="*/ 32 h 25"/>
                <a:gd name="T6" fmla="*/ 112 w 25"/>
                <a:gd name="T7" fmla="*/ 20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1" y="25"/>
                    <a:pt x="25" y="18"/>
                    <a:pt x="22" y="11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8"/>
                    <a:pt x="2" y="25"/>
                    <a:pt x="14" y="2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" name="Freeform 5049">
              <a:extLst>
                <a:ext uri="{FF2B5EF4-FFF2-40B4-BE49-F238E27FC236}">
                  <a16:creationId xmlns:a16="http://schemas.microsoft.com/office/drawing/2014/main" id="{36A8E4C1-FE33-564B-7A85-C71756F53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829"/>
              <a:ext cx="50" cy="50"/>
            </a:xfrm>
            <a:custGeom>
              <a:avLst/>
              <a:gdLst>
                <a:gd name="T0" fmla="*/ 112 w 25"/>
                <a:gd name="T1" fmla="*/ 200 h 25"/>
                <a:gd name="T2" fmla="*/ 176 w 25"/>
                <a:gd name="T3" fmla="*/ 88 h 25"/>
                <a:gd name="T4" fmla="*/ 56 w 25"/>
                <a:gd name="T5" fmla="*/ 32 h 25"/>
                <a:gd name="T6" fmla="*/ 112 w 25"/>
                <a:gd name="T7" fmla="*/ 20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1" y="25"/>
                    <a:pt x="25" y="18"/>
                    <a:pt x="22" y="11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8"/>
                    <a:pt x="2" y="25"/>
                    <a:pt x="14" y="2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" name="Freeform 5050">
              <a:extLst>
                <a:ext uri="{FF2B5EF4-FFF2-40B4-BE49-F238E27FC236}">
                  <a16:creationId xmlns:a16="http://schemas.microsoft.com/office/drawing/2014/main" id="{D84830BC-B16B-7AFB-28B4-B609D0D5E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845"/>
              <a:ext cx="26" cy="24"/>
            </a:xfrm>
            <a:custGeom>
              <a:avLst/>
              <a:gdLst>
                <a:gd name="T0" fmla="*/ 96 w 13"/>
                <a:gd name="T1" fmla="*/ 24 h 12"/>
                <a:gd name="T2" fmla="*/ 96 w 13"/>
                <a:gd name="T3" fmla="*/ 72 h 12"/>
                <a:gd name="T4" fmla="*/ 48 w 13"/>
                <a:gd name="T5" fmla="*/ 88 h 12"/>
                <a:gd name="T6" fmla="*/ 8 w 13"/>
                <a:gd name="T7" fmla="*/ 56 h 12"/>
                <a:gd name="T8" fmla="*/ 16 w 13"/>
                <a:gd name="T9" fmla="*/ 0 h 12"/>
                <a:gd name="T10" fmla="*/ 8 w 13"/>
                <a:gd name="T11" fmla="*/ 56 h 12"/>
                <a:gd name="T12" fmla="*/ 48 w 13"/>
                <a:gd name="T13" fmla="*/ 96 h 12"/>
                <a:gd name="T14" fmla="*/ 96 w 13"/>
                <a:gd name="T15" fmla="*/ 72 h 12"/>
                <a:gd name="T16" fmla="*/ 96 w 13"/>
                <a:gd name="T17" fmla="*/ 2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2">
                  <a:moveTo>
                    <a:pt x="12" y="3"/>
                  </a:moveTo>
                  <a:cubicBezTo>
                    <a:pt x="13" y="5"/>
                    <a:pt x="13" y="7"/>
                    <a:pt x="12" y="9"/>
                  </a:cubicBezTo>
                  <a:cubicBezTo>
                    <a:pt x="10" y="11"/>
                    <a:pt x="8" y="12"/>
                    <a:pt x="6" y="11"/>
                  </a:cubicBezTo>
                  <a:cubicBezTo>
                    <a:pt x="4" y="11"/>
                    <a:pt x="2" y="9"/>
                    <a:pt x="1" y="7"/>
                  </a:cubicBezTo>
                  <a:cubicBezTo>
                    <a:pt x="0" y="4"/>
                    <a:pt x="1" y="1"/>
                    <a:pt x="2" y="0"/>
                  </a:cubicBezTo>
                  <a:cubicBezTo>
                    <a:pt x="1" y="1"/>
                    <a:pt x="0" y="4"/>
                    <a:pt x="1" y="7"/>
                  </a:cubicBezTo>
                  <a:cubicBezTo>
                    <a:pt x="2" y="9"/>
                    <a:pt x="4" y="11"/>
                    <a:pt x="6" y="12"/>
                  </a:cubicBezTo>
                  <a:cubicBezTo>
                    <a:pt x="8" y="12"/>
                    <a:pt x="11" y="11"/>
                    <a:pt x="12" y="9"/>
                  </a:cubicBezTo>
                  <a:cubicBezTo>
                    <a:pt x="13" y="7"/>
                    <a:pt x="13" y="5"/>
                    <a:pt x="12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" name="Freeform 5051">
              <a:extLst>
                <a:ext uri="{FF2B5EF4-FFF2-40B4-BE49-F238E27FC236}">
                  <a16:creationId xmlns:a16="http://schemas.microsoft.com/office/drawing/2014/main" id="{32719FFD-D9A5-9C86-06CA-FA472AE0E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733"/>
              <a:ext cx="61" cy="60"/>
            </a:xfrm>
            <a:custGeom>
              <a:avLst/>
              <a:gdLst>
                <a:gd name="T0" fmla="*/ 116 w 30"/>
                <a:gd name="T1" fmla="*/ 16 h 30"/>
                <a:gd name="T2" fmla="*/ 33 w 30"/>
                <a:gd name="T3" fmla="*/ 32 h 30"/>
                <a:gd name="T4" fmla="*/ 83 w 30"/>
                <a:gd name="T5" fmla="*/ 176 h 30"/>
                <a:gd name="T6" fmla="*/ 228 w 30"/>
                <a:gd name="T7" fmla="*/ 216 h 30"/>
                <a:gd name="T8" fmla="*/ 244 w 30"/>
                <a:gd name="T9" fmla="*/ 152 h 30"/>
                <a:gd name="T10" fmla="*/ 187 w 30"/>
                <a:gd name="T11" fmla="*/ 80 h 30"/>
                <a:gd name="T12" fmla="*/ 116 w 30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4" y="2"/>
                  </a:moveTo>
                  <a:cubicBezTo>
                    <a:pt x="11" y="0"/>
                    <a:pt x="7" y="0"/>
                    <a:pt x="4" y="4"/>
                  </a:cubicBezTo>
                  <a:cubicBezTo>
                    <a:pt x="0" y="9"/>
                    <a:pt x="2" y="15"/>
                    <a:pt x="10" y="22"/>
                  </a:cubicBezTo>
                  <a:cubicBezTo>
                    <a:pt x="17" y="28"/>
                    <a:pt x="21" y="30"/>
                    <a:pt x="27" y="27"/>
                  </a:cubicBezTo>
                  <a:cubicBezTo>
                    <a:pt x="30" y="25"/>
                    <a:pt x="30" y="22"/>
                    <a:pt x="29" y="19"/>
                  </a:cubicBezTo>
                  <a:cubicBezTo>
                    <a:pt x="28" y="15"/>
                    <a:pt x="25" y="14"/>
                    <a:pt x="22" y="10"/>
                  </a:cubicBezTo>
                  <a:cubicBezTo>
                    <a:pt x="20" y="9"/>
                    <a:pt x="18" y="4"/>
                    <a:pt x="14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" name="Freeform 5052">
              <a:extLst>
                <a:ext uri="{FF2B5EF4-FFF2-40B4-BE49-F238E27FC236}">
                  <a16:creationId xmlns:a16="http://schemas.microsoft.com/office/drawing/2014/main" id="{B775E2A5-169E-F0D1-B7F1-B3FBD0F0E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733"/>
              <a:ext cx="61" cy="60"/>
            </a:xfrm>
            <a:custGeom>
              <a:avLst/>
              <a:gdLst>
                <a:gd name="T0" fmla="*/ 116 w 30"/>
                <a:gd name="T1" fmla="*/ 16 h 30"/>
                <a:gd name="T2" fmla="*/ 33 w 30"/>
                <a:gd name="T3" fmla="*/ 32 h 30"/>
                <a:gd name="T4" fmla="*/ 83 w 30"/>
                <a:gd name="T5" fmla="*/ 176 h 30"/>
                <a:gd name="T6" fmla="*/ 228 w 30"/>
                <a:gd name="T7" fmla="*/ 216 h 30"/>
                <a:gd name="T8" fmla="*/ 244 w 30"/>
                <a:gd name="T9" fmla="*/ 152 h 30"/>
                <a:gd name="T10" fmla="*/ 187 w 30"/>
                <a:gd name="T11" fmla="*/ 80 h 30"/>
                <a:gd name="T12" fmla="*/ 116 w 30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4" y="2"/>
                  </a:moveTo>
                  <a:cubicBezTo>
                    <a:pt x="11" y="0"/>
                    <a:pt x="7" y="0"/>
                    <a:pt x="4" y="4"/>
                  </a:cubicBezTo>
                  <a:cubicBezTo>
                    <a:pt x="0" y="9"/>
                    <a:pt x="2" y="15"/>
                    <a:pt x="10" y="22"/>
                  </a:cubicBezTo>
                  <a:cubicBezTo>
                    <a:pt x="17" y="28"/>
                    <a:pt x="21" y="30"/>
                    <a:pt x="27" y="27"/>
                  </a:cubicBezTo>
                  <a:cubicBezTo>
                    <a:pt x="30" y="25"/>
                    <a:pt x="30" y="22"/>
                    <a:pt x="29" y="19"/>
                  </a:cubicBezTo>
                  <a:cubicBezTo>
                    <a:pt x="28" y="15"/>
                    <a:pt x="25" y="14"/>
                    <a:pt x="22" y="10"/>
                  </a:cubicBezTo>
                  <a:cubicBezTo>
                    <a:pt x="20" y="9"/>
                    <a:pt x="18" y="4"/>
                    <a:pt x="14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" name="Freeform 5053">
              <a:extLst>
                <a:ext uri="{FF2B5EF4-FFF2-40B4-BE49-F238E27FC236}">
                  <a16:creationId xmlns:a16="http://schemas.microsoft.com/office/drawing/2014/main" id="{894542D8-03AE-6F78-430E-9BB2FB58D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745"/>
              <a:ext cx="33" cy="30"/>
            </a:xfrm>
            <a:custGeom>
              <a:avLst/>
              <a:gdLst>
                <a:gd name="T0" fmla="*/ 140 w 16"/>
                <a:gd name="T1" fmla="*/ 104 h 15"/>
                <a:gd name="T2" fmla="*/ 132 w 16"/>
                <a:gd name="T3" fmla="*/ 112 h 15"/>
                <a:gd name="T4" fmla="*/ 43 w 16"/>
                <a:gd name="T5" fmla="*/ 72 h 15"/>
                <a:gd name="T6" fmla="*/ 8 w 16"/>
                <a:gd name="T7" fmla="*/ 8 h 15"/>
                <a:gd name="T8" fmla="*/ 43 w 16"/>
                <a:gd name="T9" fmla="*/ 0 h 15"/>
                <a:gd name="T10" fmla="*/ 8 w 16"/>
                <a:gd name="T11" fmla="*/ 8 h 15"/>
                <a:gd name="T12" fmla="*/ 43 w 16"/>
                <a:gd name="T13" fmla="*/ 72 h 15"/>
                <a:gd name="T14" fmla="*/ 132 w 16"/>
                <a:gd name="T15" fmla="*/ 120 h 15"/>
                <a:gd name="T16" fmla="*/ 140 w 16"/>
                <a:gd name="T17" fmla="*/ 104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5">
                  <a:moveTo>
                    <a:pt x="16" y="13"/>
                  </a:moveTo>
                  <a:cubicBezTo>
                    <a:pt x="16" y="14"/>
                    <a:pt x="16" y="14"/>
                    <a:pt x="15" y="14"/>
                  </a:cubicBezTo>
                  <a:cubicBezTo>
                    <a:pt x="14" y="15"/>
                    <a:pt x="10" y="14"/>
                    <a:pt x="5" y="9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5"/>
                    <a:pt x="5" y="9"/>
                  </a:cubicBezTo>
                  <a:cubicBezTo>
                    <a:pt x="10" y="14"/>
                    <a:pt x="14" y="15"/>
                    <a:pt x="15" y="15"/>
                  </a:cubicBezTo>
                  <a:cubicBezTo>
                    <a:pt x="16" y="14"/>
                    <a:pt x="16" y="14"/>
                    <a:pt x="16" y="1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" name="Freeform 5054">
              <a:extLst>
                <a:ext uri="{FF2B5EF4-FFF2-40B4-BE49-F238E27FC236}">
                  <a16:creationId xmlns:a16="http://schemas.microsoft.com/office/drawing/2014/main" id="{6C67BE18-2F3C-BF9E-424B-10DC9CD2A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2811"/>
              <a:ext cx="56" cy="56"/>
            </a:xfrm>
            <a:custGeom>
              <a:avLst/>
              <a:gdLst>
                <a:gd name="T0" fmla="*/ 160 w 28"/>
                <a:gd name="T1" fmla="*/ 32 h 28"/>
                <a:gd name="T2" fmla="*/ 184 w 28"/>
                <a:gd name="T3" fmla="*/ 160 h 28"/>
                <a:gd name="T4" fmla="*/ 40 w 28"/>
                <a:gd name="T5" fmla="*/ 176 h 28"/>
                <a:gd name="T6" fmla="*/ 160 w 28"/>
                <a:gd name="T7" fmla="*/ 3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20" y="4"/>
                  </a:moveTo>
                  <a:cubicBezTo>
                    <a:pt x="26" y="6"/>
                    <a:pt x="28" y="13"/>
                    <a:pt x="23" y="20"/>
                  </a:cubicBezTo>
                  <a:cubicBezTo>
                    <a:pt x="18" y="26"/>
                    <a:pt x="10" y="28"/>
                    <a:pt x="5" y="22"/>
                  </a:cubicBezTo>
                  <a:cubicBezTo>
                    <a:pt x="0" y="17"/>
                    <a:pt x="9" y="0"/>
                    <a:pt x="20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" name="Freeform 5055">
              <a:extLst>
                <a:ext uri="{FF2B5EF4-FFF2-40B4-BE49-F238E27FC236}">
                  <a16:creationId xmlns:a16="http://schemas.microsoft.com/office/drawing/2014/main" id="{D1272EDB-89E7-1DC8-A06B-EFE6CEF6D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2811"/>
              <a:ext cx="56" cy="56"/>
            </a:xfrm>
            <a:custGeom>
              <a:avLst/>
              <a:gdLst>
                <a:gd name="T0" fmla="*/ 160 w 28"/>
                <a:gd name="T1" fmla="*/ 32 h 28"/>
                <a:gd name="T2" fmla="*/ 184 w 28"/>
                <a:gd name="T3" fmla="*/ 160 h 28"/>
                <a:gd name="T4" fmla="*/ 40 w 28"/>
                <a:gd name="T5" fmla="*/ 176 h 28"/>
                <a:gd name="T6" fmla="*/ 160 w 28"/>
                <a:gd name="T7" fmla="*/ 3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20" y="4"/>
                  </a:moveTo>
                  <a:cubicBezTo>
                    <a:pt x="26" y="6"/>
                    <a:pt x="28" y="13"/>
                    <a:pt x="23" y="20"/>
                  </a:cubicBezTo>
                  <a:cubicBezTo>
                    <a:pt x="18" y="26"/>
                    <a:pt x="10" y="28"/>
                    <a:pt x="5" y="22"/>
                  </a:cubicBezTo>
                  <a:cubicBezTo>
                    <a:pt x="0" y="17"/>
                    <a:pt x="9" y="0"/>
                    <a:pt x="20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" name="Freeform 5056">
              <a:extLst>
                <a:ext uri="{FF2B5EF4-FFF2-40B4-BE49-F238E27FC236}">
                  <a16:creationId xmlns:a16="http://schemas.microsoft.com/office/drawing/2014/main" id="{80B11C2D-E6EB-3676-71FC-700B59EAA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827"/>
              <a:ext cx="28" cy="22"/>
            </a:xfrm>
            <a:custGeom>
              <a:avLst/>
              <a:gdLst>
                <a:gd name="T0" fmla="*/ 96 w 14"/>
                <a:gd name="T1" fmla="*/ 88 h 11"/>
                <a:gd name="T2" fmla="*/ 104 w 14"/>
                <a:gd name="T3" fmla="*/ 40 h 11"/>
                <a:gd name="T4" fmla="*/ 72 w 14"/>
                <a:gd name="T5" fmla="*/ 8 h 11"/>
                <a:gd name="T6" fmla="*/ 24 w 14"/>
                <a:gd name="T7" fmla="*/ 32 h 11"/>
                <a:gd name="T8" fmla="*/ 8 w 14"/>
                <a:gd name="T9" fmla="*/ 88 h 11"/>
                <a:gd name="T10" fmla="*/ 16 w 14"/>
                <a:gd name="T11" fmla="*/ 32 h 11"/>
                <a:gd name="T12" fmla="*/ 72 w 14"/>
                <a:gd name="T13" fmla="*/ 8 h 11"/>
                <a:gd name="T14" fmla="*/ 112 w 14"/>
                <a:gd name="T15" fmla="*/ 40 h 11"/>
                <a:gd name="T16" fmla="*/ 96 w 14"/>
                <a:gd name="T17" fmla="*/ 88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1">
                  <a:moveTo>
                    <a:pt x="12" y="11"/>
                  </a:moveTo>
                  <a:cubicBezTo>
                    <a:pt x="13" y="10"/>
                    <a:pt x="14" y="7"/>
                    <a:pt x="13" y="5"/>
                  </a:cubicBezTo>
                  <a:cubicBezTo>
                    <a:pt x="13" y="3"/>
                    <a:pt x="11" y="1"/>
                    <a:pt x="9" y="1"/>
                  </a:cubicBezTo>
                  <a:cubicBezTo>
                    <a:pt x="7" y="1"/>
                    <a:pt x="4" y="2"/>
                    <a:pt x="3" y="4"/>
                  </a:cubicBezTo>
                  <a:cubicBezTo>
                    <a:pt x="1" y="6"/>
                    <a:pt x="0" y="9"/>
                    <a:pt x="1" y="11"/>
                  </a:cubicBezTo>
                  <a:cubicBezTo>
                    <a:pt x="0" y="9"/>
                    <a:pt x="1" y="6"/>
                    <a:pt x="2" y="4"/>
                  </a:cubicBezTo>
                  <a:cubicBezTo>
                    <a:pt x="4" y="2"/>
                    <a:pt x="7" y="0"/>
                    <a:pt x="9" y="1"/>
                  </a:cubicBezTo>
                  <a:cubicBezTo>
                    <a:pt x="11" y="1"/>
                    <a:pt x="13" y="3"/>
                    <a:pt x="14" y="5"/>
                  </a:cubicBezTo>
                  <a:cubicBezTo>
                    <a:pt x="14" y="7"/>
                    <a:pt x="14" y="9"/>
                    <a:pt x="12" y="1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" name="Freeform 5057">
              <a:extLst>
                <a:ext uri="{FF2B5EF4-FFF2-40B4-BE49-F238E27FC236}">
                  <a16:creationId xmlns:a16="http://schemas.microsoft.com/office/drawing/2014/main" id="{8F7CDB69-AD6D-1EAA-D660-71D9A8D8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919"/>
              <a:ext cx="48" cy="64"/>
            </a:xfrm>
            <a:custGeom>
              <a:avLst/>
              <a:gdLst>
                <a:gd name="T0" fmla="*/ 128 w 24"/>
                <a:gd name="T1" fmla="*/ 32 h 32"/>
                <a:gd name="T2" fmla="*/ 40 w 24"/>
                <a:gd name="T3" fmla="*/ 16 h 32"/>
                <a:gd name="T4" fmla="*/ 40 w 24"/>
                <a:gd name="T5" fmla="*/ 168 h 32"/>
                <a:gd name="T6" fmla="*/ 152 w 24"/>
                <a:gd name="T7" fmla="*/ 248 h 32"/>
                <a:gd name="T8" fmla="*/ 192 w 24"/>
                <a:gd name="T9" fmla="*/ 192 h 32"/>
                <a:gd name="T10" fmla="*/ 160 w 24"/>
                <a:gd name="T11" fmla="*/ 112 h 32"/>
                <a:gd name="T12" fmla="*/ 128 w 24"/>
                <a:gd name="T13" fmla="*/ 3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2">
                  <a:moveTo>
                    <a:pt x="16" y="4"/>
                  </a:moveTo>
                  <a:cubicBezTo>
                    <a:pt x="13" y="1"/>
                    <a:pt x="9" y="0"/>
                    <a:pt x="5" y="2"/>
                  </a:cubicBezTo>
                  <a:cubicBezTo>
                    <a:pt x="0" y="5"/>
                    <a:pt x="0" y="13"/>
                    <a:pt x="5" y="21"/>
                  </a:cubicBezTo>
                  <a:cubicBezTo>
                    <a:pt x="9" y="29"/>
                    <a:pt x="13" y="32"/>
                    <a:pt x="19" y="31"/>
                  </a:cubicBezTo>
                  <a:cubicBezTo>
                    <a:pt x="23" y="31"/>
                    <a:pt x="24" y="28"/>
                    <a:pt x="24" y="24"/>
                  </a:cubicBezTo>
                  <a:cubicBezTo>
                    <a:pt x="24" y="20"/>
                    <a:pt x="22" y="19"/>
                    <a:pt x="20" y="14"/>
                  </a:cubicBezTo>
                  <a:cubicBezTo>
                    <a:pt x="19" y="12"/>
                    <a:pt x="19" y="7"/>
                    <a:pt x="16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" name="Freeform 5058">
              <a:extLst>
                <a:ext uri="{FF2B5EF4-FFF2-40B4-BE49-F238E27FC236}">
                  <a16:creationId xmlns:a16="http://schemas.microsoft.com/office/drawing/2014/main" id="{A51C4DB1-D942-ADCC-5137-82A58EAD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919"/>
              <a:ext cx="48" cy="64"/>
            </a:xfrm>
            <a:custGeom>
              <a:avLst/>
              <a:gdLst>
                <a:gd name="T0" fmla="*/ 128 w 24"/>
                <a:gd name="T1" fmla="*/ 32 h 32"/>
                <a:gd name="T2" fmla="*/ 40 w 24"/>
                <a:gd name="T3" fmla="*/ 16 h 32"/>
                <a:gd name="T4" fmla="*/ 40 w 24"/>
                <a:gd name="T5" fmla="*/ 168 h 32"/>
                <a:gd name="T6" fmla="*/ 152 w 24"/>
                <a:gd name="T7" fmla="*/ 248 h 32"/>
                <a:gd name="T8" fmla="*/ 192 w 24"/>
                <a:gd name="T9" fmla="*/ 192 h 32"/>
                <a:gd name="T10" fmla="*/ 160 w 24"/>
                <a:gd name="T11" fmla="*/ 112 h 32"/>
                <a:gd name="T12" fmla="*/ 128 w 24"/>
                <a:gd name="T13" fmla="*/ 3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2">
                  <a:moveTo>
                    <a:pt x="16" y="4"/>
                  </a:moveTo>
                  <a:cubicBezTo>
                    <a:pt x="13" y="1"/>
                    <a:pt x="9" y="0"/>
                    <a:pt x="5" y="2"/>
                  </a:cubicBezTo>
                  <a:cubicBezTo>
                    <a:pt x="0" y="5"/>
                    <a:pt x="0" y="13"/>
                    <a:pt x="5" y="21"/>
                  </a:cubicBezTo>
                  <a:cubicBezTo>
                    <a:pt x="9" y="29"/>
                    <a:pt x="13" y="32"/>
                    <a:pt x="19" y="31"/>
                  </a:cubicBezTo>
                  <a:cubicBezTo>
                    <a:pt x="23" y="31"/>
                    <a:pt x="24" y="28"/>
                    <a:pt x="24" y="24"/>
                  </a:cubicBezTo>
                  <a:cubicBezTo>
                    <a:pt x="24" y="20"/>
                    <a:pt x="22" y="19"/>
                    <a:pt x="20" y="14"/>
                  </a:cubicBezTo>
                  <a:cubicBezTo>
                    <a:pt x="19" y="12"/>
                    <a:pt x="19" y="7"/>
                    <a:pt x="16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" name="Freeform 5059">
              <a:extLst>
                <a:ext uri="{FF2B5EF4-FFF2-40B4-BE49-F238E27FC236}">
                  <a16:creationId xmlns:a16="http://schemas.microsoft.com/office/drawing/2014/main" id="{6D488E59-9F1F-2A1E-2DC2-2E71020B7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931"/>
              <a:ext cx="24" cy="38"/>
            </a:xfrm>
            <a:custGeom>
              <a:avLst/>
              <a:gdLst>
                <a:gd name="T0" fmla="*/ 96 w 12"/>
                <a:gd name="T1" fmla="*/ 136 h 19"/>
                <a:gd name="T2" fmla="*/ 88 w 12"/>
                <a:gd name="T3" fmla="*/ 144 h 19"/>
                <a:gd name="T4" fmla="*/ 24 w 12"/>
                <a:gd name="T5" fmla="*/ 80 h 19"/>
                <a:gd name="T6" fmla="*/ 16 w 12"/>
                <a:gd name="T7" fmla="*/ 8 h 19"/>
                <a:gd name="T8" fmla="*/ 48 w 12"/>
                <a:gd name="T9" fmla="*/ 8 h 19"/>
                <a:gd name="T10" fmla="*/ 16 w 12"/>
                <a:gd name="T11" fmla="*/ 8 h 19"/>
                <a:gd name="T12" fmla="*/ 24 w 12"/>
                <a:gd name="T13" fmla="*/ 80 h 19"/>
                <a:gd name="T14" fmla="*/ 88 w 12"/>
                <a:gd name="T15" fmla="*/ 144 h 19"/>
                <a:gd name="T16" fmla="*/ 96 w 12"/>
                <a:gd name="T17" fmla="*/ 13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9">
                  <a:moveTo>
                    <a:pt x="12" y="17"/>
                  </a:moveTo>
                  <a:cubicBezTo>
                    <a:pt x="12" y="18"/>
                    <a:pt x="11" y="18"/>
                    <a:pt x="11" y="18"/>
                  </a:cubicBezTo>
                  <a:cubicBezTo>
                    <a:pt x="10" y="18"/>
                    <a:pt x="6" y="16"/>
                    <a:pt x="3" y="10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2"/>
                    <a:pt x="0" y="5"/>
                    <a:pt x="3" y="10"/>
                  </a:cubicBezTo>
                  <a:cubicBezTo>
                    <a:pt x="6" y="16"/>
                    <a:pt x="9" y="19"/>
                    <a:pt x="11" y="18"/>
                  </a:cubicBezTo>
                  <a:cubicBezTo>
                    <a:pt x="11" y="18"/>
                    <a:pt x="12" y="18"/>
                    <a:pt x="12" y="1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" name="Freeform 5060">
              <a:extLst>
                <a:ext uri="{FF2B5EF4-FFF2-40B4-BE49-F238E27FC236}">
                  <a16:creationId xmlns:a16="http://schemas.microsoft.com/office/drawing/2014/main" id="{01340AEE-A497-7DB2-B4E5-2AF6AF45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851"/>
              <a:ext cx="44" cy="46"/>
            </a:xfrm>
            <a:custGeom>
              <a:avLst/>
              <a:gdLst>
                <a:gd name="T0" fmla="*/ 144 w 22"/>
                <a:gd name="T1" fmla="*/ 128 h 23"/>
                <a:gd name="T2" fmla="*/ 168 w 22"/>
                <a:gd name="T3" fmla="*/ 72 h 23"/>
                <a:gd name="T4" fmla="*/ 136 w 22"/>
                <a:gd name="T5" fmla="*/ 24 h 23"/>
                <a:gd name="T6" fmla="*/ 16 w 22"/>
                <a:gd name="T7" fmla="*/ 80 h 23"/>
                <a:gd name="T8" fmla="*/ 72 w 22"/>
                <a:gd name="T9" fmla="*/ 184 h 23"/>
                <a:gd name="T10" fmla="*/ 144 w 22"/>
                <a:gd name="T11" fmla="*/ 12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16"/>
                  </a:moveTo>
                  <a:cubicBezTo>
                    <a:pt x="20" y="14"/>
                    <a:pt x="22" y="12"/>
                    <a:pt x="21" y="9"/>
                  </a:cubicBezTo>
                  <a:cubicBezTo>
                    <a:pt x="21" y="7"/>
                    <a:pt x="19" y="4"/>
                    <a:pt x="17" y="3"/>
                  </a:cubicBezTo>
                  <a:cubicBezTo>
                    <a:pt x="12" y="0"/>
                    <a:pt x="5" y="4"/>
                    <a:pt x="2" y="10"/>
                  </a:cubicBezTo>
                  <a:cubicBezTo>
                    <a:pt x="0" y="17"/>
                    <a:pt x="4" y="23"/>
                    <a:pt x="9" y="23"/>
                  </a:cubicBezTo>
                  <a:cubicBezTo>
                    <a:pt x="13" y="23"/>
                    <a:pt x="15" y="21"/>
                    <a:pt x="18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" name="Freeform 5061">
              <a:extLst>
                <a:ext uri="{FF2B5EF4-FFF2-40B4-BE49-F238E27FC236}">
                  <a16:creationId xmlns:a16="http://schemas.microsoft.com/office/drawing/2014/main" id="{E2BF44C1-2594-AB6F-3F41-821BE9C8C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851"/>
              <a:ext cx="44" cy="46"/>
            </a:xfrm>
            <a:custGeom>
              <a:avLst/>
              <a:gdLst>
                <a:gd name="T0" fmla="*/ 144 w 22"/>
                <a:gd name="T1" fmla="*/ 128 h 23"/>
                <a:gd name="T2" fmla="*/ 168 w 22"/>
                <a:gd name="T3" fmla="*/ 72 h 23"/>
                <a:gd name="T4" fmla="*/ 136 w 22"/>
                <a:gd name="T5" fmla="*/ 24 h 23"/>
                <a:gd name="T6" fmla="*/ 16 w 22"/>
                <a:gd name="T7" fmla="*/ 80 h 23"/>
                <a:gd name="T8" fmla="*/ 72 w 22"/>
                <a:gd name="T9" fmla="*/ 184 h 23"/>
                <a:gd name="T10" fmla="*/ 144 w 22"/>
                <a:gd name="T11" fmla="*/ 12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16"/>
                  </a:moveTo>
                  <a:cubicBezTo>
                    <a:pt x="20" y="14"/>
                    <a:pt x="22" y="12"/>
                    <a:pt x="21" y="9"/>
                  </a:cubicBezTo>
                  <a:cubicBezTo>
                    <a:pt x="21" y="7"/>
                    <a:pt x="19" y="4"/>
                    <a:pt x="17" y="3"/>
                  </a:cubicBezTo>
                  <a:cubicBezTo>
                    <a:pt x="12" y="0"/>
                    <a:pt x="5" y="4"/>
                    <a:pt x="2" y="10"/>
                  </a:cubicBezTo>
                  <a:cubicBezTo>
                    <a:pt x="0" y="17"/>
                    <a:pt x="4" y="23"/>
                    <a:pt x="9" y="23"/>
                  </a:cubicBezTo>
                  <a:cubicBezTo>
                    <a:pt x="13" y="23"/>
                    <a:pt x="15" y="21"/>
                    <a:pt x="18" y="1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" name="Freeform 5062">
              <a:extLst>
                <a:ext uri="{FF2B5EF4-FFF2-40B4-BE49-F238E27FC236}">
                  <a16:creationId xmlns:a16="http://schemas.microsoft.com/office/drawing/2014/main" id="{8F1186FB-7EFB-6F0A-2126-329B63B14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863"/>
              <a:ext cx="22" cy="24"/>
            </a:xfrm>
            <a:custGeom>
              <a:avLst/>
              <a:gdLst>
                <a:gd name="T0" fmla="*/ 48 w 11"/>
                <a:gd name="T1" fmla="*/ 96 h 12"/>
                <a:gd name="T2" fmla="*/ 8 w 11"/>
                <a:gd name="T3" fmla="*/ 88 h 12"/>
                <a:gd name="T4" fmla="*/ 24 w 11"/>
                <a:gd name="T5" fmla="*/ 24 h 12"/>
                <a:gd name="T6" fmla="*/ 64 w 11"/>
                <a:gd name="T7" fmla="*/ 8 h 12"/>
                <a:gd name="T8" fmla="*/ 88 w 11"/>
                <a:gd name="T9" fmla="*/ 24 h 12"/>
                <a:gd name="T10" fmla="*/ 64 w 11"/>
                <a:gd name="T11" fmla="*/ 8 h 12"/>
                <a:gd name="T12" fmla="*/ 24 w 11"/>
                <a:gd name="T13" fmla="*/ 24 h 12"/>
                <a:gd name="T14" fmla="*/ 8 w 11"/>
                <a:gd name="T15" fmla="*/ 88 h 12"/>
                <a:gd name="T16" fmla="*/ 48 w 11"/>
                <a:gd name="T17" fmla="*/ 9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6" y="12"/>
                  </a:moveTo>
                  <a:cubicBezTo>
                    <a:pt x="4" y="12"/>
                    <a:pt x="2" y="12"/>
                    <a:pt x="1" y="11"/>
                  </a:cubicBezTo>
                  <a:cubicBezTo>
                    <a:pt x="0" y="9"/>
                    <a:pt x="0" y="6"/>
                    <a:pt x="3" y="3"/>
                  </a:cubicBezTo>
                  <a:cubicBezTo>
                    <a:pt x="5" y="1"/>
                    <a:pt x="7" y="0"/>
                    <a:pt x="8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0" y="6"/>
                    <a:pt x="0" y="9"/>
                    <a:pt x="1" y="11"/>
                  </a:cubicBezTo>
                  <a:cubicBezTo>
                    <a:pt x="2" y="12"/>
                    <a:pt x="4" y="12"/>
                    <a:pt x="6" y="12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" name="Freeform 5063">
              <a:extLst>
                <a:ext uri="{FF2B5EF4-FFF2-40B4-BE49-F238E27FC236}">
                  <a16:creationId xmlns:a16="http://schemas.microsoft.com/office/drawing/2014/main" id="{56338104-4709-36AD-1D4B-95FD5B194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997"/>
              <a:ext cx="48" cy="62"/>
            </a:xfrm>
            <a:custGeom>
              <a:avLst/>
              <a:gdLst>
                <a:gd name="T0" fmla="*/ 184 w 24"/>
                <a:gd name="T1" fmla="*/ 120 h 31"/>
                <a:gd name="T2" fmla="*/ 176 w 24"/>
                <a:gd name="T3" fmla="*/ 40 h 31"/>
                <a:gd name="T4" fmla="*/ 112 w 24"/>
                <a:gd name="T5" fmla="*/ 0 h 31"/>
                <a:gd name="T6" fmla="*/ 8 w 24"/>
                <a:gd name="T7" fmla="*/ 144 h 31"/>
                <a:gd name="T8" fmla="*/ 128 w 24"/>
                <a:gd name="T9" fmla="*/ 224 h 31"/>
                <a:gd name="T10" fmla="*/ 184 w 24"/>
                <a:gd name="T11" fmla="*/ 12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cubicBezTo>
                    <a:pt x="24" y="11"/>
                    <a:pt x="24" y="8"/>
                    <a:pt x="22" y="5"/>
                  </a:cubicBezTo>
                  <a:cubicBezTo>
                    <a:pt x="20" y="3"/>
                    <a:pt x="17" y="1"/>
                    <a:pt x="14" y="0"/>
                  </a:cubicBezTo>
                  <a:cubicBezTo>
                    <a:pt x="6" y="0"/>
                    <a:pt x="0" y="9"/>
                    <a:pt x="1" y="18"/>
                  </a:cubicBezTo>
                  <a:cubicBezTo>
                    <a:pt x="3" y="27"/>
                    <a:pt x="11" y="31"/>
                    <a:pt x="16" y="28"/>
                  </a:cubicBezTo>
                  <a:cubicBezTo>
                    <a:pt x="21" y="25"/>
                    <a:pt x="22" y="23"/>
                    <a:pt x="23" y="1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" name="Freeform 5064">
              <a:extLst>
                <a:ext uri="{FF2B5EF4-FFF2-40B4-BE49-F238E27FC236}">
                  <a16:creationId xmlns:a16="http://schemas.microsoft.com/office/drawing/2014/main" id="{DB9754F1-D9E0-4F8B-80ED-6D31E60E4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997"/>
              <a:ext cx="48" cy="62"/>
            </a:xfrm>
            <a:custGeom>
              <a:avLst/>
              <a:gdLst>
                <a:gd name="T0" fmla="*/ 184 w 24"/>
                <a:gd name="T1" fmla="*/ 120 h 31"/>
                <a:gd name="T2" fmla="*/ 176 w 24"/>
                <a:gd name="T3" fmla="*/ 40 h 31"/>
                <a:gd name="T4" fmla="*/ 112 w 24"/>
                <a:gd name="T5" fmla="*/ 0 h 31"/>
                <a:gd name="T6" fmla="*/ 8 w 24"/>
                <a:gd name="T7" fmla="*/ 144 h 31"/>
                <a:gd name="T8" fmla="*/ 128 w 24"/>
                <a:gd name="T9" fmla="*/ 224 h 31"/>
                <a:gd name="T10" fmla="*/ 184 w 24"/>
                <a:gd name="T11" fmla="*/ 12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cubicBezTo>
                    <a:pt x="24" y="11"/>
                    <a:pt x="24" y="8"/>
                    <a:pt x="22" y="5"/>
                  </a:cubicBezTo>
                  <a:cubicBezTo>
                    <a:pt x="20" y="3"/>
                    <a:pt x="17" y="1"/>
                    <a:pt x="14" y="0"/>
                  </a:cubicBezTo>
                  <a:cubicBezTo>
                    <a:pt x="6" y="0"/>
                    <a:pt x="0" y="9"/>
                    <a:pt x="1" y="18"/>
                  </a:cubicBezTo>
                  <a:cubicBezTo>
                    <a:pt x="3" y="27"/>
                    <a:pt x="11" y="31"/>
                    <a:pt x="16" y="28"/>
                  </a:cubicBezTo>
                  <a:cubicBezTo>
                    <a:pt x="21" y="25"/>
                    <a:pt x="22" y="23"/>
                    <a:pt x="23" y="1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" name="Freeform 5065">
              <a:extLst>
                <a:ext uri="{FF2B5EF4-FFF2-40B4-BE49-F238E27FC236}">
                  <a16:creationId xmlns:a16="http://schemas.microsoft.com/office/drawing/2014/main" id="{FC52B115-C9B1-87F8-3E9B-DE7A6A560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3009"/>
              <a:ext cx="20" cy="34"/>
            </a:xfrm>
            <a:custGeom>
              <a:avLst/>
              <a:gdLst>
                <a:gd name="T0" fmla="*/ 72 w 10"/>
                <a:gd name="T1" fmla="*/ 120 h 17"/>
                <a:gd name="T2" fmla="*/ 32 w 10"/>
                <a:gd name="T3" fmla="*/ 128 h 17"/>
                <a:gd name="T4" fmla="*/ 8 w 10"/>
                <a:gd name="T5" fmla="*/ 56 h 17"/>
                <a:gd name="T6" fmla="*/ 48 w 10"/>
                <a:gd name="T7" fmla="*/ 8 h 17"/>
                <a:gd name="T8" fmla="*/ 80 w 10"/>
                <a:gd name="T9" fmla="*/ 16 h 17"/>
                <a:gd name="T10" fmla="*/ 48 w 10"/>
                <a:gd name="T11" fmla="*/ 0 h 17"/>
                <a:gd name="T12" fmla="*/ 8 w 10"/>
                <a:gd name="T13" fmla="*/ 56 h 17"/>
                <a:gd name="T14" fmla="*/ 32 w 10"/>
                <a:gd name="T15" fmla="*/ 128 h 17"/>
                <a:gd name="T16" fmla="*/ 72 w 10"/>
                <a:gd name="T17" fmla="*/ 12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7">
                  <a:moveTo>
                    <a:pt x="9" y="15"/>
                  </a:moveTo>
                  <a:cubicBezTo>
                    <a:pt x="8" y="17"/>
                    <a:pt x="5" y="17"/>
                    <a:pt x="4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4" y="1"/>
                    <a:pt x="6" y="1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4" y="1"/>
                    <a:pt x="2" y="2"/>
                    <a:pt x="1" y="7"/>
                  </a:cubicBezTo>
                  <a:cubicBezTo>
                    <a:pt x="0" y="11"/>
                    <a:pt x="1" y="15"/>
                    <a:pt x="4" y="16"/>
                  </a:cubicBezTo>
                  <a:cubicBezTo>
                    <a:pt x="5" y="17"/>
                    <a:pt x="8" y="17"/>
                    <a:pt x="9" y="1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" name="Freeform 5066">
              <a:extLst>
                <a:ext uri="{FF2B5EF4-FFF2-40B4-BE49-F238E27FC236}">
                  <a16:creationId xmlns:a16="http://schemas.microsoft.com/office/drawing/2014/main" id="{7D35BDB0-8648-2FAF-45BF-19A32952B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312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56 w 22"/>
                <a:gd name="T7" fmla="*/ 144 h 23"/>
                <a:gd name="T8" fmla="*/ 168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2"/>
                    <a:pt x="14" y="0"/>
                    <a:pt x="12" y="0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7" y="18"/>
                  </a:cubicBezTo>
                  <a:cubicBezTo>
                    <a:pt x="13" y="23"/>
                    <a:pt x="20" y="20"/>
                    <a:pt x="21" y="16"/>
                  </a:cubicBezTo>
                  <a:cubicBezTo>
                    <a:pt x="22" y="12"/>
                    <a:pt x="21" y="10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" name="Freeform 5067">
              <a:extLst>
                <a:ext uri="{FF2B5EF4-FFF2-40B4-BE49-F238E27FC236}">
                  <a16:creationId xmlns:a16="http://schemas.microsoft.com/office/drawing/2014/main" id="{8CBB40C4-2419-B067-07A9-E8D8D666B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312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56 w 22"/>
                <a:gd name="T7" fmla="*/ 144 h 23"/>
                <a:gd name="T8" fmla="*/ 168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2"/>
                    <a:pt x="14" y="0"/>
                    <a:pt x="12" y="0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7" y="18"/>
                  </a:cubicBezTo>
                  <a:cubicBezTo>
                    <a:pt x="13" y="23"/>
                    <a:pt x="20" y="20"/>
                    <a:pt x="21" y="16"/>
                  </a:cubicBezTo>
                  <a:cubicBezTo>
                    <a:pt x="22" y="12"/>
                    <a:pt x="21" y="10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" name="Freeform 5068">
              <a:extLst>
                <a:ext uri="{FF2B5EF4-FFF2-40B4-BE49-F238E27FC236}">
                  <a16:creationId xmlns:a16="http://schemas.microsoft.com/office/drawing/2014/main" id="{D7210173-4D0F-239A-0D9F-5C83115D0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3135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72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40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72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9" y="12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1"/>
                    <a:pt x="7" y="12"/>
                    <a:pt x="9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" name="Freeform 5069">
              <a:extLst>
                <a:ext uri="{FF2B5EF4-FFF2-40B4-BE49-F238E27FC236}">
                  <a16:creationId xmlns:a16="http://schemas.microsoft.com/office/drawing/2014/main" id="{521D60D2-D3EE-9B52-1735-7C05D03D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985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56 w 22"/>
                <a:gd name="T7" fmla="*/ 152 h 23"/>
                <a:gd name="T8" fmla="*/ 168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4" y="1"/>
                    <a:pt x="12" y="0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3" y="23"/>
                    <a:pt x="20" y="20"/>
                    <a:pt x="21" y="16"/>
                  </a:cubicBezTo>
                  <a:cubicBezTo>
                    <a:pt x="22" y="12"/>
                    <a:pt x="21" y="10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" name="Freeform 5070">
              <a:extLst>
                <a:ext uri="{FF2B5EF4-FFF2-40B4-BE49-F238E27FC236}">
                  <a16:creationId xmlns:a16="http://schemas.microsoft.com/office/drawing/2014/main" id="{9221623A-7848-5BE7-F199-B2D9E397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985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56 w 22"/>
                <a:gd name="T7" fmla="*/ 152 h 23"/>
                <a:gd name="T8" fmla="*/ 168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4" y="1"/>
                    <a:pt x="12" y="0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3" y="23"/>
                    <a:pt x="20" y="20"/>
                    <a:pt x="21" y="16"/>
                  </a:cubicBezTo>
                  <a:cubicBezTo>
                    <a:pt x="22" y="12"/>
                    <a:pt x="21" y="10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" name="Freeform 5071">
              <a:extLst>
                <a:ext uri="{FF2B5EF4-FFF2-40B4-BE49-F238E27FC236}">
                  <a16:creationId xmlns:a16="http://schemas.microsoft.com/office/drawing/2014/main" id="{F0AE5646-7A8B-5471-5957-D8EDE7377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993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72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72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9" y="12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2"/>
                    <a:pt x="7" y="12"/>
                    <a:pt x="9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" name="Freeform 5072">
              <a:extLst>
                <a:ext uri="{FF2B5EF4-FFF2-40B4-BE49-F238E27FC236}">
                  <a16:creationId xmlns:a16="http://schemas.microsoft.com/office/drawing/2014/main" id="{29FB1430-0DB0-6838-F8E6-EE792364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691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" name="Freeform 5073">
              <a:extLst>
                <a:ext uri="{FF2B5EF4-FFF2-40B4-BE49-F238E27FC236}">
                  <a16:creationId xmlns:a16="http://schemas.microsoft.com/office/drawing/2014/main" id="{09780F50-D566-536B-F67D-DFE3B029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691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" name="Freeform 5074">
              <a:extLst>
                <a:ext uri="{FF2B5EF4-FFF2-40B4-BE49-F238E27FC236}">
                  <a16:creationId xmlns:a16="http://schemas.microsoft.com/office/drawing/2014/main" id="{9EE8F3F6-0D22-E735-A867-037D32C7F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699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72 w 12"/>
                <a:gd name="T3" fmla="*/ 88 h 12"/>
                <a:gd name="T4" fmla="*/ 16 w 12"/>
                <a:gd name="T5" fmla="*/ 64 h 12"/>
                <a:gd name="T6" fmla="*/ 8 w 12"/>
                <a:gd name="T7" fmla="*/ 24 h 12"/>
                <a:gd name="T8" fmla="*/ 32 w 12"/>
                <a:gd name="T9" fmla="*/ 0 h 12"/>
                <a:gd name="T10" fmla="*/ 8 w 12"/>
                <a:gd name="T11" fmla="*/ 24 h 12"/>
                <a:gd name="T12" fmla="*/ 16 w 12"/>
                <a:gd name="T13" fmla="*/ 72 h 12"/>
                <a:gd name="T14" fmla="*/ 72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1"/>
                    <a:pt x="9" y="11"/>
                  </a:cubicBezTo>
                  <a:cubicBezTo>
                    <a:pt x="8" y="12"/>
                    <a:pt x="5" y="11"/>
                    <a:pt x="2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5" y="12"/>
                    <a:pt x="8" y="12"/>
                    <a:pt x="9" y="11"/>
                  </a:cubicBezTo>
                  <a:cubicBezTo>
                    <a:pt x="11" y="11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" name="Freeform 5075">
              <a:extLst>
                <a:ext uri="{FF2B5EF4-FFF2-40B4-BE49-F238E27FC236}">
                  <a16:creationId xmlns:a16="http://schemas.microsoft.com/office/drawing/2014/main" id="{3EA8EBA8-CA7C-F9BA-ADD6-A0FA76B7A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501"/>
              <a:ext cx="62" cy="50"/>
            </a:xfrm>
            <a:custGeom>
              <a:avLst/>
              <a:gdLst>
                <a:gd name="T0" fmla="*/ 152 w 31"/>
                <a:gd name="T1" fmla="*/ 24 h 25"/>
                <a:gd name="T2" fmla="*/ 72 w 31"/>
                <a:gd name="T3" fmla="*/ 16 h 25"/>
                <a:gd name="T4" fmla="*/ 16 w 31"/>
                <a:gd name="T5" fmla="*/ 72 h 25"/>
                <a:gd name="T6" fmla="*/ 128 w 31"/>
                <a:gd name="T7" fmla="*/ 200 h 25"/>
                <a:gd name="T8" fmla="*/ 240 w 31"/>
                <a:gd name="T9" fmla="*/ 104 h 25"/>
                <a:gd name="T10" fmla="*/ 152 w 31"/>
                <a:gd name="T11" fmla="*/ 2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9" y="3"/>
                  </a:moveTo>
                  <a:cubicBezTo>
                    <a:pt x="15" y="1"/>
                    <a:pt x="12" y="0"/>
                    <a:pt x="9" y="2"/>
                  </a:cubicBezTo>
                  <a:cubicBezTo>
                    <a:pt x="6" y="3"/>
                    <a:pt x="3" y="6"/>
                    <a:pt x="2" y="9"/>
                  </a:cubicBezTo>
                  <a:cubicBezTo>
                    <a:pt x="0" y="16"/>
                    <a:pt x="7" y="24"/>
                    <a:pt x="16" y="25"/>
                  </a:cubicBezTo>
                  <a:cubicBezTo>
                    <a:pt x="26" y="25"/>
                    <a:pt x="31" y="18"/>
                    <a:pt x="30" y="13"/>
                  </a:cubicBezTo>
                  <a:cubicBezTo>
                    <a:pt x="28" y="8"/>
                    <a:pt x="26" y="6"/>
                    <a:pt x="19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" name="Freeform 5076">
              <a:extLst>
                <a:ext uri="{FF2B5EF4-FFF2-40B4-BE49-F238E27FC236}">
                  <a16:creationId xmlns:a16="http://schemas.microsoft.com/office/drawing/2014/main" id="{210A6A4E-D340-226C-C588-765E1576C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501"/>
              <a:ext cx="62" cy="50"/>
            </a:xfrm>
            <a:custGeom>
              <a:avLst/>
              <a:gdLst>
                <a:gd name="T0" fmla="*/ 152 w 31"/>
                <a:gd name="T1" fmla="*/ 24 h 25"/>
                <a:gd name="T2" fmla="*/ 72 w 31"/>
                <a:gd name="T3" fmla="*/ 16 h 25"/>
                <a:gd name="T4" fmla="*/ 16 w 31"/>
                <a:gd name="T5" fmla="*/ 72 h 25"/>
                <a:gd name="T6" fmla="*/ 128 w 31"/>
                <a:gd name="T7" fmla="*/ 200 h 25"/>
                <a:gd name="T8" fmla="*/ 240 w 31"/>
                <a:gd name="T9" fmla="*/ 104 h 25"/>
                <a:gd name="T10" fmla="*/ 152 w 31"/>
                <a:gd name="T11" fmla="*/ 2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9" y="3"/>
                  </a:moveTo>
                  <a:cubicBezTo>
                    <a:pt x="15" y="1"/>
                    <a:pt x="12" y="0"/>
                    <a:pt x="9" y="2"/>
                  </a:cubicBezTo>
                  <a:cubicBezTo>
                    <a:pt x="6" y="3"/>
                    <a:pt x="3" y="6"/>
                    <a:pt x="2" y="9"/>
                  </a:cubicBezTo>
                  <a:cubicBezTo>
                    <a:pt x="0" y="16"/>
                    <a:pt x="7" y="24"/>
                    <a:pt x="16" y="25"/>
                  </a:cubicBezTo>
                  <a:cubicBezTo>
                    <a:pt x="26" y="25"/>
                    <a:pt x="31" y="18"/>
                    <a:pt x="30" y="13"/>
                  </a:cubicBezTo>
                  <a:cubicBezTo>
                    <a:pt x="28" y="8"/>
                    <a:pt x="26" y="6"/>
                    <a:pt x="19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" name="Freeform 5077">
              <a:extLst>
                <a:ext uri="{FF2B5EF4-FFF2-40B4-BE49-F238E27FC236}">
                  <a16:creationId xmlns:a16="http://schemas.microsoft.com/office/drawing/2014/main" id="{857CB064-0863-E5C2-B8F2-A8317A956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515"/>
              <a:ext cx="32" cy="26"/>
            </a:xfrm>
            <a:custGeom>
              <a:avLst/>
              <a:gdLst>
                <a:gd name="T0" fmla="*/ 120 w 16"/>
                <a:gd name="T1" fmla="*/ 32 h 13"/>
                <a:gd name="T2" fmla="*/ 120 w 16"/>
                <a:gd name="T3" fmla="*/ 80 h 13"/>
                <a:gd name="T4" fmla="*/ 40 w 16"/>
                <a:gd name="T5" fmla="*/ 80 h 13"/>
                <a:gd name="T6" fmla="*/ 0 w 16"/>
                <a:gd name="T7" fmla="*/ 32 h 13"/>
                <a:gd name="T8" fmla="*/ 16 w 16"/>
                <a:gd name="T9" fmla="*/ 0 h 13"/>
                <a:gd name="T10" fmla="*/ 0 w 16"/>
                <a:gd name="T11" fmla="*/ 32 h 13"/>
                <a:gd name="T12" fmla="*/ 40 w 16"/>
                <a:gd name="T13" fmla="*/ 80 h 13"/>
                <a:gd name="T14" fmla="*/ 120 w 16"/>
                <a:gd name="T15" fmla="*/ 80 h 13"/>
                <a:gd name="T16" fmla="*/ 120 w 16"/>
                <a:gd name="T17" fmla="*/ 3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3">
                  <a:moveTo>
                    <a:pt x="15" y="4"/>
                  </a:moveTo>
                  <a:cubicBezTo>
                    <a:pt x="16" y="6"/>
                    <a:pt x="16" y="8"/>
                    <a:pt x="15" y="10"/>
                  </a:cubicBezTo>
                  <a:cubicBezTo>
                    <a:pt x="13" y="11"/>
                    <a:pt x="9" y="12"/>
                    <a:pt x="5" y="10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5" y="10"/>
                  </a:cubicBezTo>
                  <a:cubicBezTo>
                    <a:pt x="9" y="13"/>
                    <a:pt x="13" y="12"/>
                    <a:pt x="15" y="10"/>
                  </a:cubicBezTo>
                  <a:cubicBezTo>
                    <a:pt x="16" y="8"/>
                    <a:pt x="16" y="6"/>
                    <a:pt x="15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" name="Freeform 5078">
              <a:extLst>
                <a:ext uri="{FF2B5EF4-FFF2-40B4-BE49-F238E27FC236}">
                  <a16:creationId xmlns:a16="http://schemas.microsoft.com/office/drawing/2014/main" id="{29714DB6-ED81-4E3D-61BA-9EA387D01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585"/>
              <a:ext cx="62" cy="50"/>
            </a:xfrm>
            <a:custGeom>
              <a:avLst/>
              <a:gdLst>
                <a:gd name="T0" fmla="*/ 144 w 31"/>
                <a:gd name="T1" fmla="*/ 24 h 25"/>
                <a:gd name="T2" fmla="*/ 64 w 31"/>
                <a:gd name="T3" fmla="*/ 16 h 25"/>
                <a:gd name="T4" fmla="*/ 16 w 31"/>
                <a:gd name="T5" fmla="*/ 72 h 25"/>
                <a:gd name="T6" fmla="*/ 128 w 31"/>
                <a:gd name="T7" fmla="*/ 200 h 25"/>
                <a:gd name="T8" fmla="*/ 240 w 31"/>
                <a:gd name="T9" fmla="*/ 104 h 25"/>
                <a:gd name="T10" fmla="*/ 144 w 31"/>
                <a:gd name="T11" fmla="*/ 2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8" y="3"/>
                  </a:moveTo>
                  <a:cubicBezTo>
                    <a:pt x="15" y="1"/>
                    <a:pt x="12" y="0"/>
                    <a:pt x="8" y="2"/>
                  </a:cubicBezTo>
                  <a:cubicBezTo>
                    <a:pt x="5" y="3"/>
                    <a:pt x="3" y="6"/>
                    <a:pt x="2" y="9"/>
                  </a:cubicBezTo>
                  <a:cubicBezTo>
                    <a:pt x="0" y="16"/>
                    <a:pt x="7" y="24"/>
                    <a:pt x="16" y="25"/>
                  </a:cubicBezTo>
                  <a:cubicBezTo>
                    <a:pt x="25" y="25"/>
                    <a:pt x="31" y="18"/>
                    <a:pt x="30" y="13"/>
                  </a:cubicBezTo>
                  <a:cubicBezTo>
                    <a:pt x="28" y="8"/>
                    <a:pt x="26" y="6"/>
                    <a:pt x="1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" name="Freeform 5079">
              <a:extLst>
                <a:ext uri="{FF2B5EF4-FFF2-40B4-BE49-F238E27FC236}">
                  <a16:creationId xmlns:a16="http://schemas.microsoft.com/office/drawing/2014/main" id="{6A762EB0-AE19-EA22-7EEE-438D37175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585"/>
              <a:ext cx="62" cy="50"/>
            </a:xfrm>
            <a:custGeom>
              <a:avLst/>
              <a:gdLst>
                <a:gd name="T0" fmla="*/ 144 w 31"/>
                <a:gd name="T1" fmla="*/ 24 h 25"/>
                <a:gd name="T2" fmla="*/ 64 w 31"/>
                <a:gd name="T3" fmla="*/ 16 h 25"/>
                <a:gd name="T4" fmla="*/ 16 w 31"/>
                <a:gd name="T5" fmla="*/ 72 h 25"/>
                <a:gd name="T6" fmla="*/ 128 w 31"/>
                <a:gd name="T7" fmla="*/ 200 h 25"/>
                <a:gd name="T8" fmla="*/ 240 w 31"/>
                <a:gd name="T9" fmla="*/ 104 h 25"/>
                <a:gd name="T10" fmla="*/ 144 w 31"/>
                <a:gd name="T11" fmla="*/ 2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8" y="3"/>
                  </a:moveTo>
                  <a:cubicBezTo>
                    <a:pt x="15" y="1"/>
                    <a:pt x="12" y="0"/>
                    <a:pt x="8" y="2"/>
                  </a:cubicBezTo>
                  <a:cubicBezTo>
                    <a:pt x="5" y="3"/>
                    <a:pt x="3" y="6"/>
                    <a:pt x="2" y="9"/>
                  </a:cubicBezTo>
                  <a:cubicBezTo>
                    <a:pt x="0" y="16"/>
                    <a:pt x="7" y="24"/>
                    <a:pt x="16" y="25"/>
                  </a:cubicBezTo>
                  <a:cubicBezTo>
                    <a:pt x="25" y="25"/>
                    <a:pt x="31" y="18"/>
                    <a:pt x="30" y="13"/>
                  </a:cubicBezTo>
                  <a:cubicBezTo>
                    <a:pt x="28" y="8"/>
                    <a:pt x="26" y="6"/>
                    <a:pt x="18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" name="Freeform 5080">
              <a:extLst>
                <a:ext uri="{FF2B5EF4-FFF2-40B4-BE49-F238E27FC236}">
                  <a16:creationId xmlns:a16="http://schemas.microsoft.com/office/drawing/2014/main" id="{7FD574B2-800B-5B67-3BA0-E246DE9D2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599"/>
              <a:ext cx="32" cy="26"/>
            </a:xfrm>
            <a:custGeom>
              <a:avLst/>
              <a:gdLst>
                <a:gd name="T0" fmla="*/ 112 w 16"/>
                <a:gd name="T1" fmla="*/ 32 h 13"/>
                <a:gd name="T2" fmla="*/ 112 w 16"/>
                <a:gd name="T3" fmla="*/ 72 h 13"/>
                <a:gd name="T4" fmla="*/ 40 w 16"/>
                <a:gd name="T5" fmla="*/ 80 h 13"/>
                <a:gd name="T6" fmla="*/ 0 w 16"/>
                <a:gd name="T7" fmla="*/ 32 h 13"/>
                <a:gd name="T8" fmla="*/ 16 w 16"/>
                <a:gd name="T9" fmla="*/ 0 h 13"/>
                <a:gd name="T10" fmla="*/ 0 w 16"/>
                <a:gd name="T11" fmla="*/ 32 h 13"/>
                <a:gd name="T12" fmla="*/ 40 w 16"/>
                <a:gd name="T13" fmla="*/ 80 h 13"/>
                <a:gd name="T14" fmla="*/ 120 w 16"/>
                <a:gd name="T15" fmla="*/ 80 h 13"/>
                <a:gd name="T16" fmla="*/ 112 w 16"/>
                <a:gd name="T17" fmla="*/ 3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3">
                  <a:moveTo>
                    <a:pt x="14" y="4"/>
                  </a:moveTo>
                  <a:cubicBezTo>
                    <a:pt x="16" y="6"/>
                    <a:pt x="16" y="8"/>
                    <a:pt x="14" y="9"/>
                  </a:cubicBezTo>
                  <a:cubicBezTo>
                    <a:pt x="13" y="11"/>
                    <a:pt x="9" y="12"/>
                    <a:pt x="5" y="10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5" y="10"/>
                  </a:cubicBezTo>
                  <a:cubicBezTo>
                    <a:pt x="9" y="13"/>
                    <a:pt x="13" y="12"/>
                    <a:pt x="15" y="10"/>
                  </a:cubicBezTo>
                  <a:cubicBezTo>
                    <a:pt x="16" y="8"/>
                    <a:pt x="16" y="6"/>
                    <a:pt x="14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" name="Freeform 5081">
              <a:extLst>
                <a:ext uri="{FF2B5EF4-FFF2-40B4-BE49-F238E27FC236}">
                  <a16:creationId xmlns:a16="http://schemas.microsoft.com/office/drawing/2014/main" id="{02287265-EAF6-A997-8239-F7F5E98F9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60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88 w 22"/>
                <a:gd name="T3" fmla="*/ 8 h 23"/>
                <a:gd name="T4" fmla="*/ 32 w 22"/>
                <a:gd name="T5" fmla="*/ 24 h 23"/>
                <a:gd name="T6" fmla="*/ 64 w 22"/>
                <a:gd name="T7" fmla="*/ 152 h 23"/>
                <a:gd name="T8" fmla="*/ 176 w 22"/>
                <a:gd name="T9" fmla="*/ 120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5" y="2"/>
                    <a:pt x="14" y="1"/>
                    <a:pt x="11" y="1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6"/>
                    <a:pt x="8" y="19"/>
                  </a:cubicBezTo>
                  <a:cubicBezTo>
                    <a:pt x="15" y="23"/>
                    <a:pt x="21" y="20"/>
                    <a:pt x="22" y="15"/>
                  </a:cubicBezTo>
                  <a:cubicBezTo>
                    <a:pt x="22" y="11"/>
                    <a:pt x="21" y="9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" name="Freeform 5082">
              <a:extLst>
                <a:ext uri="{FF2B5EF4-FFF2-40B4-BE49-F238E27FC236}">
                  <a16:creationId xmlns:a16="http://schemas.microsoft.com/office/drawing/2014/main" id="{5175A5D0-0A2B-CA3D-57BA-771BE229C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60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88 w 22"/>
                <a:gd name="T3" fmla="*/ 8 h 23"/>
                <a:gd name="T4" fmla="*/ 32 w 22"/>
                <a:gd name="T5" fmla="*/ 24 h 23"/>
                <a:gd name="T6" fmla="*/ 64 w 22"/>
                <a:gd name="T7" fmla="*/ 152 h 23"/>
                <a:gd name="T8" fmla="*/ 176 w 22"/>
                <a:gd name="T9" fmla="*/ 120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5" y="2"/>
                    <a:pt x="14" y="1"/>
                    <a:pt x="11" y="1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6"/>
                    <a:pt x="8" y="19"/>
                  </a:cubicBezTo>
                  <a:cubicBezTo>
                    <a:pt x="15" y="23"/>
                    <a:pt x="21" y="20"/>
                    <a:pt x="22" y="15"/>
                  </a:cubicBezTo>
                  <a:cubicBezTo>
                    <a:pt x="22" y="11"/>
                    <a:pt x="21" y="9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" name="Freeform 5083">
              <a:extLst>
                <a:ext uri="{FF2B5EF4-FFF2-40B4-BE49-F238E27FC236}">
                  <a16:creationId xmlns:a16="http://schemas.microsoft.com/office/drawing/2014/main" id="{FF965295-3162-E179-9591-B5AFB1BC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617"/>
              <a:ext cx="24" cy="22"/>
            </a:xfrm>
            <a:custGeom>
              <a:avLst/>
              <a:gdLst>
                <a:gd name="T0" fmla="*/ 88 w 12"/>
                <a:gd name="T1" fmla="*/ 48 h 11"/>
                <a:gd name="T2" fmla="*/ 80 w 12"/>
                <a:gd name="T3" fmla="*/ 88 h 11"/>
                <a:gd name="T4" fmla="*/ 24 w 12"/>
                <a:gd name="T5" fmla="*/ 64 h 11"/>
                <a:gd name="T6" fmla="*/ 8 w 12"/>
                <a:gd name="T7" fmla="*/ 16 h 11"/>
                <a:gd name="T8" fmla="*/ 32 w 12"/>
                <a:gd name="T9" fmla="*/ 0 h 11"/>
                <a:gd name="T10" fmla="*/ 8 w 12"/>
                <a:gd name="T11" fmla="*/ 16 h 11"/>
                <a:gd name="T12" fmla="*/ 24 w 12"/>
                <a:gd name="T13" fmla="*/ 64 h 11"/>
                <a:gd name="T14" fmla="*/ 80 w 12"/>
                <a:gd name="T15" fmla="*/ 88 h 11"/>
                <a:gd name="T16" fmla="*/ 88 w 12"/>
                <a:gd name="T17" fmla="*/ 48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2" y="8"/>
                    <a:pt x="11" y="10"/>
                    <a:pt x="10" y="11"/>
                  </a:cubicBezTo>
                  <a:cubicBezTo>
                    <a:pt x="8" y="11"/>
                    <a:pt x="5" y="11"/>
                    <a:pt x="3" y="8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1" y="3"/>
                    <a:pt x="0" y="5"/>
                    <a:pt x="3" y="8"/>
                  </a:cubicBezTo>
                  <a:cubicBezTo>
                    <a:pt x="5" y="11"/>
                    <a:pt x="8" y="11"/>
                    <a:pt x="10" y="11"/>
                  </a:cubicBezTo>
                  <a:cubicBezTo>
                    <a:pt x="11" y="10"/>
                    <a:pt x="12" y="8"/>
                    <a:pt x="11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" name="Freeform 5084">
              <a:extLst>
                <a:ext uri="{FF2B5EF4-FFF2-40B4-BE49-F238E27FC236}">
                  <a16:creationId xmlns:a16="http://schemas.microsoft.com/office/drawing/2014/main" id="{4AC53C78-66F0-DD49-FD28-7A51A0FF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569"/>
              <a:ext cx="62" cy="50"/>
            </a:xfrm>
            <a:custGeom>
              <a:avLst/>
              <a:gdLst>
                <a:gd name="T0" fmla="*/ 152 w 31"/>
                <a:gd name="T1" fmla="*/ 24 h 25"/>
                <a:gd name="T2" fmla="*/ 72 w 31"/>
                <a:gd name="T3" fmla="*/ 16 h 25"/>
                <a:gd name="T4" fmla="*/ 16 w 31"/>
                <a:gd name="T5" fmla="*/ 72 h 25"/>
                <a:gd name="T6" fmla="*/ 128 w 31"/>
                <a:gd name="T7" fmla="*/ 200 h 25"/>
                <a:gd name="T8" fmla="*/ 240 w 31"/>
                <a:gd name="T9" fmla="*/ 104 h 25"/>
                <a:gd name="T10" fmla="*/ 152 w 31"/>
                <a:gd name="T11" fmla="*/ 2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9" y="3"/>
                  </a:moveTo>
                  <a:cubicBezTo>
                    <a:pt x="15" y="1"/>
                    <a:pt x="12" y="0"/>
                    <a:pt x="9" y="2"/>
                  </a:cubicBezTo>
                  <a:cubicBezTo>
                    <a:pt x="6" y="3"/>
                    <a:pt x="3" y="6"/>
                    <a:pt x="2" y="9"/>
                  </a:cubicBezTo>
                  <a:cubicBezTo>
                    <a:pt x="0" y="16"/>
                    <a:pt x="7" y="24"/>
                    <a:pt x="16" y="25"/>
                  </a:cubicBezTo>
                  <a:cubicBezTo>
                    <a:pt x="26" y="25"/>
                    <a:pt x="31" y="18"/>
                    <a:pt x="30" y="13"/>
                  </a:cubicBezTo>
                  <a:cubicBezTo>
                    <a:pt x="28" y="8"/>
                    <a:pt x="26" y="6"/>
                    <a:pt x="19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" name="Freeform 5085">
              <a:extLst>
                <a:ext uri="{FF2B5EF4-FFF2-40B4-BE49-F238E27FC236}">
                  <a16:creationId xmlns:a16="http://schemas.microsoft.com/office/drawing/2014/main" id="{03D41A23-7560-D403-601F-13E0962F5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569"/>
              <a:ext cx="62" cy="50"/>
            </a:xfrm>
            <a:custGeom>
              <a:avLst/>
              <a:gdLst>
                <a:gd name="T0" fmla="*/ 152 w 31"/>
                <a:gd name="T1" fmla="*/ 24 h 25"/>
                <a:gd name="T2" fmla="*/ 72 w 31"/>
                <a:gd name="T3" fmla="*/ 16 h 25"/>
                <a:gd name="T4" fmla="*/ 16 w 31"/>
                <a:gd name="T5" fmla="*/ 72 h 25"/>
                <a:gd name="T6" fmla="*/ 128 w 31"/>
                <a:gd name="T7" fmla="*/ 200 h 25"/>
                <a:gd name="T8" fmla="*/ 240 w 31"/>
                <a:gd name="T9" fmla="*/ 104 h 25"/>
                <a:gd name="T10" fmla="*/ 152 w 31"/>
                <a:gd name="T11" fmla="*/ 2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9" y="3"/>
                  </a:moveTo>
                  <a:cubicBezTo>
                    <a:pt x="15" y="1"/>
                    <a:pt x="12" y="0"/>
                    <a:pt x="9" y="2"/>
                  </a:cubicBezTo>
                  <a:cubicBezTo>
                    <a:pt x="6" y="3"/>
                    <a:pt x="3" y="6"/>
                    <a:pt x="2" y="9"/>
                  </a:cubicBezTo>
                  <a:cubicBezTo>
                    <a:pt x="0" y="16"/>
                    <a:pt x="7" y="24"/>
                    <a:pt x="16" y="25"/>
                  </a:cubicBezTo>
                  <a:cubicBezTo>
                    <a:pt x="26" y="25"/>
                    <a:pt x="31" y="18"/>
                    <a:pt x="30" y="13"/>
                  </a:cubicBezTo>
                  <a:cubicBezTo>
                    <a:pt x="28" y="8"/>
                    <a:pt x="26" y="6"/>
                    <a:pt x="19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" name="Freeform 5086">
              <a:extLst>
                <a:ext uri="{FF2B5EF4-FFF2-40B4-BE49-F238E27FC236}">
                  <a16:creationId xmlns:a16="http://schemas.microsoft.com/office/drawing/2014/main" id="{2C1A89C0-7C0E-9840-B844-DDD4695F3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583"/>
              <a:ext cx="32" cy="26"/>
            </a:xfrm>
            <a:custGeom>
              <a:avLst/>
              <a:gdLst>
                <a:gd name="T0" fmla="*/ 112 w 16"/>
                <a:gd name="T1" fmla="*/ 32 h 13"/>
                <a:gd name="T2" fmla="*/ 120 w 16"/>
                <a:gd name="T3" fmla="*/ 80 h 13"/>
                <a:gd name="T4" fmla="*/ 40 w 16"/>
                <a:gd name="T5" fmla="*/ 80 h 13"/>
                <a:gd name="T6" fmla="*/ 0 w 16"/>
                <a:gd name="T7" fmla="*/ 32 h 13"/>
                <a:gd name="T8" fmla="*/ 16 w 16"/>
                <a:gd name="T9" fmla="*/ 0 h 13"/>
                <a:gd name="T10" fmla="*/ 0 w 16"/>
                <a:gd name="T11" fmla="*/ 32 h 13"/>
                <a:gd name="T12" fmla="*/ 40 w 16"/>
                <a:gd name="T13" fmla="*/ 80 h 13"/>
                <a:gd name="T14" fmla="*/ 120 w 16"/>
                <a:gd name="T15" fmla="*/ 80 h 13"/>
                <a:gd name="T16" fmla="*/ 112 w 16"/>
                <a:gd name="T17" fmla="*/ 3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3">
                  <a:moveTo>
                    <a:pt x="14" y="4"/>
                  </a:moveTo>
                  <a:cubicBezTo>
                    <a:pt x="16" y="6"/>
                    <a:pt x="16" y="8"/>
                    <a:pt x="15" y="10"/>
                  </a:cubicBezTo>
                  <a:cubicBezTo>
                    <a:pt x="13" y="11"/>
                    <a:pt x="9" y="12"/>
                    <a:pt x="5" y="10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5" y="10"/>
                  </a:cubicBezTo>
                  <a:cubicBezTo>
                    <a:pt x="9" y="13"/>
                    <a:pt x="13" y="12"/>
                    <a:pt x="15" y="10"/>
                  </a:cubicBezTo>
                  <a:cubicBezTo>
                    <a:pt x="16" y="8"/>
                    <a:pt x="16" y="6"/>
                    <a:pt x="14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" name="Freeform 5087">
              <a:extLst>
                <a:ext uri="{FF2B5EF4-FFF2-40B4-BE49-F238E27FC236}">
                  <a16:creationId xmlns:a16="http://schemas.microsoft.com/office/drawing/2014/main" id="{C3CCC155-4BB8-3515-64C9-B39CE2421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619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0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" name="Freeform 5088">
              <a:extLst>
                <a:ext uri="{FF2B5EF4-FFF2-40B4-BE49-F238E27FC236}">
                  <a16:creationId xmlns:a16="http://schemas.microsoft.com/office/drawing/2014/main" id="{C6636159-28C4-6E31-C846-58C5B73E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619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0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" name="Freeform 5089">
              <a:extLst>
                <a:ext uri="{FF2B5EF4-FFF2-40B4-BE49-F238E27FC236}">
                  <a16:creationId xmlns:a16="http://schemas.microsoft.com/office/drawing/2014/main" id="{E41241EA-926B-34D3-D3BF-3D449C0A4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627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72 w 12"/>
                <a:gd name="T3" fmla="*/ 88 h 12"/>
                <a:gd name="T4" fmla="*/ 16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16 w 12"/>
                <a:gd name="T13" fmla="*/ 64 h 12"/>
                <a:gd name="T14" fmla="*/ 72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0"/>
                    <a:pt x="9" y="11"/>
                  </a:cubicBezTo>
                  <a:cubicBezTo>
                    <a:pt x="8" y="12"/>
                    <a:pt x="5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5" y="11"/>
                    <a:pt x="8" y="12"/>
                    <a:pt x="9" y="11"/>
                  </a:cubicBezTo>
                  <a:cubicBezTo>
                    <a:pt x="11" y="10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" name="Freeform 5090">
              <a:extLst>
                <a:ext uri="{FF2B5EF4-FFF2-40B4-BE49-F238E27FC236}">
                  <a16:creationId xmlns:a16="http://schemas.microsoft.com/office/drawing/2014/main" id="{8923321B-F03E-19B5-3717-EAE7D3E5C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621"/>
              <a:ext cx="54" cy="56"/>
            </a:xfrm>
            <a:custGeom>
              <a:avLst/>
              <a:gdLst>
                <a:gd name="T0" fmla="*/ 176 w 27"/>
                <a:gd name="T1" fmla="*/ 48 h 28"/>
                <a:gd name="T2" fmla="*/ 120 w 27"/>
                <a:gd name="T3" fmla="*/ 0 h 28"/>
                <a:gd name="T4" fmla="*/ 48 w 27"/>
                <a:gd name="T5" fmla="*/ 16 h 28"/>
                <a:gd name="T6" fmla="*/ 56 w 27"/>
                <a:gd name="T7" fmla="*/ 176 h 28"/>
                <a:gd name="T8" fmla="*/ 200 w 27"/>
                <a:gd name="T9" fmla="*/ 160 h 28"/>
                <a:gd name="T10" fmla="*/ 176 w 27"/>
                <a:gd name="T11" fmla="*/ 4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22" y="6"/>
                  </a:moveTo>
                  <a:cubicBezTo>
                    <a:pt x="20" y="3"/>
                    <a:pt x="18" y="1"/>
                    <a:pt x="15" y="0"/>
                  </a:cubicBezTo>
                  <a:cubicBezTo>
                    <a:pt x="12" y="0"/>
                    <a:pt x="9" y="0"/>
                    <a:pt x="6" y="2"/>
                  </a:cubicBezTo>
                  <a:cubicBezTo>
                    <a:pt x="0" y="7"/>
                    <a:pt x="1" y="17"/>
                    <a:pt x="7" y="22"/>
                  </a:cubicBezTo>
                  <a:cubicBezTo>
                    <a:pt x="14" y="28"/>
                    <a:pt x="22" y="25"/>
                    <a:pt x="25" y="20"/>
                  </a:cubicBezTo>
                  <a:cubicBezTo>
                    <a:pt x="27" y="15"/>
                    <a:pt x="26" y="13"/>
                    <a:pt x="22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" name="Freeform 5091">
              <a:extLst>
                <a:ext uri="{FF2B5EF4-FFF2-40B4-BE49-F238E27FC236}">
                  <a16:creationId xmlns:a16="http://schemas.microsoft.com/office/drawing/2014/main" id="{11B90F8C-D3C7-9D8C-AF7B-C085E57B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621"/>
              <a:ext cx="54" cy="56"/>
            </a:xfrm>
            <a:custGeom>
              <a:avLst/>
              <a:gdLst>
                <a:gd name="T0" fmla="*/ 176 w 27"/>
                <a:gd name="T1" fmla="*/ 48 h 28"/>
                <a:gd name="T2" fmla="*/ 120 w 27"/>
                <a:gd name="T3" fmla="*/ 0 h 28"/>
                <a:gd name="T4" fmla="*/ 48 w 27"/>
                <a:gd name="T5" fmla="*/ 16 h 28"/>
                <a:gd name="T6" fmla="*/ 56 w 27"/>
                <a:gd name="T7" fmla="*/ 176 h 28"/>
                <a:gd name="T8" fmla="*/ 200 w 27"/>
                <a:gd name="T9" fmla="*/ 160 h 28"/>
                <a:gd name="T10" fmla="*/ 176 w 27"/>
                <a:gd name="T11" fmla="*/ 4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22" y="6"/>
                  </a:moveTo>
                  <a:cubicBezTo>
                    <a:pt x="20" y="3"/>
                    <a:pt x="18" y="1"/>
                    <a:pt x="15" y="0"/>
                  </a:cubicBezTo>
                  <a:cubicBezTo>
                    <a:pt x="12" y="0"/>
                    <a:pt x="9" y="0"/>
                    <a:pt x="6" y="2"/>
                  </a:cubicBezTo>
                  <a:cubicBezTo>
                    <a:pt x="0" y="7"/>
                    <a:pt x="1" y="17"/>
                    <a:pt x="7" y="22"/>
                  </a:cubicBezTo>
                  <a:cubicBezTo>
                    <a:pt x="14" y="28"/>
                    <a:pt x="22" y="25"/>
                    <a:pt x="25" y="20"/>
                  </a:cubicBezTo>
                  <a:cubicBezTo>
                    <a:pt x="27" y="15"/>
                    <a:pt x="26" y="13"/>
                    <a:pt x="22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" name="Freeform 5092">
              <a:extLst>
                <a:ext uri="{FF2B5EF4-FFF2-40B4-BE49-F238E27FC236}">
                  <a16:creationId xmlns:a16="http://schemas.microsoft.com/office/drawing/2014/main" id="{2C4638B7-CE89-E443-687C-425B07BBD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631"/>
              <a:ext cx="26" cy="30"/>
            </a:xfrm>
            <a:custGeom>
              <a:avLst/>
              <a:gdLst>
                <a:gd name="T0" fmla="*/ 104 w 13"/>
                <a:gd name="T1" fmla="*/ 80 h 15"/>
                <a:gd name="T2" fmla="*/ 80 w 13"/>
                <a:gd name="T3" fmla="*/ 112 h 15"/>
                <a:gd name="T4" fmla="*/ 16 w 13"/>
                <a:gd name="T5" fmla="*/ 80 h 15"/>
                <a:gd name="T6" fmla="*/ 16 w 13"/>
                <a:gd name="T7" fmla="*/ 16 h 15"/>
                <a:gd name="T8" fmla="*/ 48 w 13"/>
                <a:gd name="T9" fmla="*/ 0 h 15"/>
                <a:gd name="T10" fmla="*/ 16 w 13"/>
                <a:gd name="T11" fmla="*/ 16 h 15"/>
                <a:gd name="T12" fmla="*/ 16 w 13"/>
                <a:gd name="T13" fmla="*/ 80 h 15"/>
                <a:gd name="T14" fmla="*/ 80 w 13"/>
                <a:gd name="T15" fmla="*/ 112 h 15"/>
                <a:gd name="T16" fmla="*/ 104 w 13"/>
                <a:gd name="T17" fmla="*/ 8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5">
                  <a:moveTo>
                    <a:pt x="13" y="10"/>
                  </a:moveTo>
                  <a:cubicBezTo>
                    <a:pt x="13" y="12"/>
                    <a:pt x="12" y="14"/>
                    <a:pt x="10" y="14"/>
                  </a:cubicBezTo>
                  <a:cubicBezTo>
                    <a:pt x="8" y="15"/>
                    <a:pt x="4" y="14"/>
                    <a:pt x="2" y="10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4"/>
                    <a:pt x="0" y="6"/>
                    <a:pt x="2" y="10"/>
                  </a:cubicBezTo>
                  <a:cubicBezTo>
                    <a:pt x="4" y="14"/>
                    <a:pt x="8" y="15"/>
                    <a:pt x="10" y="14"/>
                  </a:cubicBezTo>
                  <a:cubicBezTo>
                    <a:pt x="12" y="14"/>
                    <a:pt x="13" y="12"/>
                    <a:pt x="13" y="1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" name="Freeform 5093">
              <a:extLst>
                <a:ext uri="{FF2B5EF4-FFF2-40B4-BE49-F238E27FC236}">
                  <a16:creationId xmlns:a16="http://schemas.microsoft.com/office/drawing/2014/main" id="{9816205C-AD2C-4175-791E-F0332623F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985"/>
              <a:ext cx="46" cy="58"/>
            </a:xfrm>
            <a:custGeom>
              <a:avLst/>
              <a:gdLst>
                <a:gd name="T0" fmla="*/ 144 w 23"/>
                <a:gd name="T1" fmla="*/ 40 h 29"/>
                <a:gd name="T2" fmla="*/ 88 w 23"/>
                <a:gd name="T3" fmla="*/ 8 h 29"/>
                <a:gd name="T4" fmla="*/ 16 w 23"/>
                <a:gd name="T5" fmla="*/ 128 h 29"/>
                <a:gd name="T6" fmla="*/ 128 w 23"/>
                <a:gd name="T7" fmla="*/ 224 h 29"/>
                <a:gd name="T8" fmla="*/ 184 w 23"/>
                <a:gd name="T9" fmla="*/ 160 h 29"/>
                <a:gd name="T10" fmla="*/ 160 w 23"/>
                <a:gd name="T11" fmla="*/ 88 h 29"/>
                <a:gd name="T12" fmla="*/ 144 w 23"/>
                <a:gd name="T13" fmla="*/ 4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18" y="5"/>
                  </a:moveTo>
                  <a:cubicBezTo>
                    <a:pt x="16" y="3"/>
                    <a:pt x="14" y="2"/>
                    <a:pt x="11" y="1"/>
                  </a:cubicBezTo>
                  <a:cubicBezTo>
                    <a:pt x="3" y="0"/>
                    <a:pt x="0" y="8"/>
                    <a:pt x="2" y="16"/>
                  </a:cubicBezTo>
                  <a:cubicBezTo>
                    <a:pt x="5" y="24"/>
                    <a:pt x="12" y="29"/>
                    <a:pt x="16" y="28"/>
                  </a:cubicBezTo>
                  <a:cubicBezTo>
                    <a:pt x="20" y="27"/>
                    <a:pt x="22" y="24"/>
                    <a:pt x="23" y="20"/>
                  </a:cubicBezTo>
                  <a:cubicBezTo>
                    <a:pt x="23" y="17"/>
                    <a:pt x="21" y="13"/>
                    <a:pt x="20" y="11"/>
                  </a:cubicBezTo>
                  <a:cubicBezTo>
                    <a:pt x="19" y="9"/>
                    <a:pt x="19" y="7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" name="Freeform 5094">
              <a:extLst>
                <a:ext uri="{FF2B5EF4-FFF2-40B4-BE49-F238E27FC236}">
                  <a16:creationId xmlns:a16="http://schemas.microsoft.com/office/drawing/2014/main" id="{F1E0EA30-8622-07F7-312A-8EF0DFA9F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985"/>
              <a:ext cx="46" cy="58"/>
            </a:xfrm>
            <a:custGeom>
              <a:avLst/>
              <a:gdLst>
                <a:gd name="T0" fmla="*/ 144 w 23"/>
                <a:gd name="T1" fmla="*/ 40 h 29"/>
                <a:gd name="T2" fmla="*/ 88 w 23"/>
                <a:gd name="T3" fmla="*/ 8 h 29"/>
                <a:gd name="T4" fmla="*/ 16 w 23"/>
                <a:gd name="T5" fmla="*/ 128 h 29"/>
                <a:gd name="T6" fmla="*/ 128 w 23"/>
                <a:gd name="T7" fmla="*/ 224 h 29"/>
                <a:gd name="T8" fmla="*/ 184 w 23"/>
                <a:gd name="T9" fmla="*/ 160 h 29"/>
                <a:gd name="T10" fmla="*/ 160 w 23"/>
                <a:gd name="T11" fmla="*/ 88 h 29"/>
                <a:gd name="T12" fmla="*/ 144 w 23"/>
                <a:gd name="T13" fmla="*/ 4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18" y="5"/>
                  </a:moveTo>
                  <a:cubicBezTo>
                    <a:pt x="16" y="3"/>
                    <a:pt x="14" y="2"/>
                    <a:pt x="11" y="1"/>
                  </a:cubicBezTo>
                  <a:cubicBezTo>
                    <a:pt x="3" y="0"/>
                    <a:pt x="0" y="8"/>
                    <a:pt x="2" y="16"/>
                  </a:cubicBezTo>
                  <a:cubicBezTo>
                    <a:pt x="5" y="24"/>
                    <a:pt x="12" y="29"/>
                    <a:pt x="16" y="28"/>
                  </a:cubicBezTo>
                  <a:cubicBezTo>
                    <a:pt x="20" y="27"/>
                    <a:pt x="22" y="24"/>
                    <a:pt x="23" y="20"/>
                  </a:cubicBezTo>
                  <a:cubicBezTo>
                    <a:pt x="23" y="17"/>
                    <a:pt x="21" y="13"/>
                    <a:pt x="20" y="11"/>
                  </a:cubicBezTo>
                  <a:cubicBezTo>
                    <a:pt x="19" y="9"/>
                    <a:pt x="19" y="7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" name="Freeform 5095">
              <a:extLst>
                <a:ext uri="{FF2B5EF4-FFF2-40B4-BE49-F238E27FC236}">
                  <a16:creationId xmlns:a16="http://schemas.microsoft.com/office/drawing/2014/main" id="{181BD0E7-599E-2B53-C0A6-02B1598CD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999"/>
              <a:ext cx="18" cy="30"/>
            </a:xfrm>
            <a:custGeom>
              <a:avLst/>
              <a:gdLst>
                <a:gd name="T0" fmla="*/ 16 w 9"/>
                <a:gd name="T1" fmla="*/ 8 h 15"/>
                <a:gd name="T2" fmla="*/ 8 w 9"/>
                <a:gd name="T3" fmla="*/ 48 h 15"/>
                <a:gd name="T4" fmla="*/ 40 w 9"/>
                <a:gd name="T5" fmla="*/ 112 h 15"/>
                <a:gd name="T6" fmla="*/ 72 w 9"/>
                <a:gd name="T7" fmla="*/ 120 h 15"/>
                <a:gd name="T8" fmla="*/ 40 w 9"/>
                <a:gd name="T9" fmla="*/ 112 h 15"/>
                <a:gd name="T10" fmla="*/ 8 w 9"/>
                <a:gd name="T11" fmla="*/ 48 h 15"/>
                <a:gd name="T12" fmla="*/ 16 w 9"/>
                <a:gd name="T13" fmla="*/ 8 h 15"/>
                <a:gd name="T14" fmla="*/ 40 w 9"/>
                <a:gd name="T15" fmla="*/ 8 h 15"/>
                <a:gd name="T16" fmla="*/ 16 w 9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5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" y="10"/>
                    <a:pt x="3" y="13"/>
                    <a:pt x="5" y="14"/>
                  </a:cubicBezTo>
                  <a:cubicBezTo>
                    <a:pt x="6" y="15"/>
                    <a:pt x="7" y="15"/>
                    <a:pt x="9" y="15"/>
                  </a:cubicBezTo>
                  <a:cubicBezTo>
                    <a:pt x="8" y="15"/>
                    <a:pt x="6" y="15"/>
                    <a:pt x="5" y="14"/>
                  </a:cubicBezTo>
                  <a:cubicBezTo>
                    <a:pt x="3" y="13"/>
                    <a:pt x="2" y="10"/>
                    <a:pt x="1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" name="Freeform 5096">
              <a:extLst>
                <a:ext uri="{FF2B5EF4-FFF2-40B4-BE49-F238E27FC236}">
                  <a16:creationId xmlns:a16="http://schemas.microsoft.com/office/drawing/2014/main" id="{70AC2A4C-FA28-246B-98BD-22BF124AE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3021"/>
              <a:ext cx="54" cy="58"/>
            </a:xfrm>
            <a:custGeom>
              <a:avLst/>
              <a:gdLst>
                <a:gd name="T0" fmla="*/ 136 w 27"/>
                <a:gd name="T1" fmla="*/ 24 h 29"/>
                <a:gd name="T2" fmla="*/ 72 w 27"/>
                <a:gd name="T3" fmla="*/ 0 h 29"/>
                <a:gd name="T4" fmla="*/ 32 w 27"/>
                <a:gd name="T5" fmla="*/ 144 h 29"/>
                <a:gd name="T6" fmla="*/ 168 w 27"/>
                <a:gd name="T7" fmla="*/ 216 h 29"/>
                <a:gd name="T8" fmla="*/ 208 w 27"/>
                <a:gd name="T9" fmla="*/ 144 h 29"/>
                <a:gd name="T10" fmla="*/ 168 w 27"/>
                <a:gd name="T11" fmla="*/ 72 h 29"/>
                <a:gd name="T12" fmla="*/ 136 w 27"/>
                <a:gd name="T13" fmla="*/ 2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9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1" y="0"/>
                    <a:pt x="0" y="10"/>
                    <a:pt x="4" y="18"/>
                  </a:cubicBezTo>
                  <a:cubicBezTo>
                    <a:pt x="9" y="26"/>
                    <a:pt x="17" y="29"/>
                    <a:pt x="21" y="27"/>
                  </a:cubicBezTo>
                  <a:cubicBezTo>
                    <a:pt x="25" y="25"/>
                    <a:pt x="27" y="22"/>
                    <a:pt x="26" y="18"/>
                  </a:cubicBezTo>
                  <a:cubicBezTo>
                    <a:pt x="25" y="14"/>
                    <a:pt x="22" y="11"/>
                    <a:pt x="21" y="9"/>
                  </a:cubicBezTo>
                  <a:cubicBezTo>
                    <a:pt x="19" y="7"/>
                    <a:pt x="18" y="4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" name="Freeform 5097">
              <a:extLst>
                <a:ext uri="{FF2B5EF4-FFF2-40B4-BE49-F238E27FC236}">
                  <a16:creationId xmlns:a16="http://schemas.microsoft.com/office/drawing/2014/main" id="{F085CE36-62ED-B79D-E110-6146512FE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3021"/>
              <a:ext cx="54" cy="58"/>
            </a:xfrm>
            <a:custGeom>
              <a:avLst/>
              <a:gdLst>
                <a:gd name="T0" fmla="*/ 136 w 27"/>
                <a:gd name="T1" fmla="*/ 24 h 29"/>
                <a:gd name="T2" fmla="*/ 72 w 27"/>
                <a:gd name="T3" fmla="*/ 0 h 29"/>
                <a:gd name="T4" fmla="*/ 32 w 27"/>
                <a:gd name="T5" fmla="*/ 144 h 29"/>
                <a:gd name="T6" fmla="*/ 168 w 27"/>
                <a:gd name="T7" fmla="*/ 216 h 29"/>
                <a:gd name="T8" fmla="*/ 208 w 27"/>
                <a:gd name="T9" fmla="*/ 144 h 29"/>
                <a:gd name="T10" fmla="*/ 168 w 27"/>
                <a:gd name="T11" fmla="*/ 72 h 29"/>
                <a:gd name="T12" fmla="*/ 136 w 27"/>
                <a:gd name="T13" fmla="*/ 2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9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1" y="0"/>
                    <a:pt x="0" y="10"/>
                    <a:pt x="4" y="18"/>
                  </a:cubicBezTo>
                  <a:cubicBezTo>
                    <a:pt x="9" y="26"/>
                    <a:pt x="17" y="29"/>
                    <a:pt x="21" y="27"/>
                  </a:cubicBezTo>
                  <a:cubicBezTo>
                    <a:pt x="25" y="25"/>
                    <a:pt x="27" y="22"/>
                    <a:pt x="26" y="18"/>
                  </a:cubicBezTo>
                  <a:cubicBezTo>
                    <a:pt x="25" y="14"/>
                    <a:pt x="22" y="11"/>
                    <a:pt x="21" y="9"/>
                  </a:cubicBezTo>
                  <a:cubicBezTo>
                    <a:pt x="19" y="7"/>
                    <a:pt x="18" y="4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" name="Freeform 5098">
              <a:extLst>
                <a:ext uri="{FF2B5EF4-FFF2-40B4-BE49-F238E27FC236}">
                  <a16:creationId xmlns:a16="http://schemas.microsoft.com/office/drawing/2014/main" id="{509D9328-9B1B-953D-B226-A32DEDB78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035"/>
              <a:ext cx="22" cy="30"/>
            </a:xfrm>
            <a:custGeom>
              <a:avLst/>
              <a:gdLst>
                <a:gd name="T0" fmla="*/ 8 w 11"/>
                <a:gd name="T1" fmla="*/ 0 h 15"/>
                <a:gd name="T2" fmla="*/ 8 w 11"/>
                <a:gd name="T3" fmla="*/ 48 h 15"/>
                <a:gd name="T4" fmla="*/ 64 w 11"/>
                <a:gd name="T5" fmla="*/ 112 h 15"/>
                <a:gd name="T6" fmla="*/ 88 w 11"/>
                <a:gd name="T7" fmla="*/ 112 h 15"/>
                <a:gd name="T8" fmla="*/ 64 w 11"/>
                <a:gd name="T9" fmla="*/ 112 h 15"/>
                <a:gd name="T10" fmla="*/ 8 w 11"/>
                <a:gd name="T11" fmla="*/ 48 h 15"/>
                <a:gd name="T12" fmla="*/ 8 w 11"/>
                <a:gd name="T13" fmla="*/ 8 h 15"/>
                <a:gd name="T14" fmla="*/ 32 w 11"/>
                <a:gd name="T15" fmla="*/ 0 h 15"/>
                <a:gd name="T16" fmla="*/ 8 w 11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10"/>
                    <a:pt x="5" y="13"/>
                    <a:pt x="8" y="14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0" y="15"/>
                    <a:pt x="9" y="15"/>
                    <a:pt x="8" y="14"/>
                  </a:cubicBezTo>
                  <a:cubicBezTo>
                    <a:pt x="5" y="13"/>
                    <a:pt x="2" y="10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" name="Freeform 5099">
              <a:extLst>
                <a:ext uri="{FF2B5EF4-FFF2-40B4-BE49-F238E27FC236}">
                  <a16:creationId xmlns:a16="http://schemas.microsoft.com/office/drawing/2014/main" id="{C29BFACD-1F03-843E-CFCD-CED39F79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849"/>
              <a:ext cx="52" cy="52"/>
            </a:xfrm>
            <a:custGeom>
              <a:avLst/>
              <a:gdLst>
                <a:gd name="T0" fmla="*/ 192 w 26"/>
                <a:gd name="T1" fmla="*/ 128 h 26"/>
                <a:gd name="T2" fmla="*/ 200 w 26"/>
                <a:gd name="T3" fmla="*/ 72 h 26"/>
                <a:gd name="T4" fmla="*/ 64 w 26"/>
                <a:gd name="T5" fmla="*/ 40 h 26"/>
                <a:gd name="T6" fmla="*/ 16 w 26"/>
                <a:gd name="T7" fmla="*/ 168 h 26"/>
                <a:gd name="T8" fmla="*/ 88 w 26"/>
                <a:gd name="T9" fmla="*/ 200 h 26"/>
                <a:gd name="T10" fmla="*/ 152 w 26"/>
                <a:gd name="T11" fmla="*/ 160 h 26"/>
                <a:gd name="T12" fmla="*/ 192 w 26"/>
                <a:gd name="T13" fmla="*/ 12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6">
                  <a:moveTo>
                    <a:pt x="24" y="16"/>
                  </a:moveTo>
                  <a:cubicBezTo>
                    <a:pt x="25" y="13"/>
                    <a:pt x="26" y="11"/>
                    <a:pt x="25" y="9"/>
                  </a:cubicBezTo>
                  <a:cubicBezTo>
                    <a:pt x="24" y="0"/>
                    <a:pt x="15" y="0"/>
                    <a:pt x="8" y="5"/>
                  </a:cubicBezTo>
                  <a:cubicBezTo>
                    <a:pt x="2" y="10"/>
                    <a:pt x="0" y="18"/>
                    <a:pt x="2" y="21"/>
                  </a:cubicBezTo>
                  <a:cubicBezTo>
                    <a:pt x="4" y="25"/>
                    <a:pt x="7" y="26"/>
                    <a:pt x="11" y="25"/>
                  </a:cubicBezTo>
                  <a:cubicBezTo>
                    <a:pt x="14" y="24"/>
                    <a:pt x="17" y="22"/>
                    <a:pt x="19" y="20"/>
                  </a:cubicBezTo>
                  <a:cubicBezTo>
                    <a:pt x="20" y="19"/>
                    <a:pt x="23" y="17"/>
                    <a:pt x="24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" name="Freeform 5100">
              <a:extLst>
                <a:ext uri="{FF2B5EF4-FFF2-40B4-BE49-F238E27FC236}">
                  <a16:creationId xmlns:a16="http://schemas.microsoft.com/office/drawing/2014/main" id="{C277DA33-35DE-3A04-AC29-A07B7A286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849"/>
              <a:ext cx="52" cy="52"/>
            </a:xfrm>
            <a:custGeom>
              <a:avLst/>
              <a:gdLst>
                <a:gd name="T0" fmla="*/ 192 w 26"/>
                <a:gd name="T1" fmla="*/ 128 h 26"/>
                <a:gd name="T2" fmla="*/ 200 w 26"/>
                <a:gd name="T3" fmla="*/ 72 h 26"/>
                <a:gd name="T4" fmla="*/ 64 w 26"/>
                <a:gd name="T5" fmla="*/ 40 h 26"/>
                <a:gd name="T6" fmla="*/ 16 w 26"/>
                <a:gd name="T7" fmla="*/ 168 h 26"/>
                <a:gd name="T8" fmla="*/ 88 w 26"/>
                <a:gd name="T9" fmla="*/ 200 h 26"/>
                <a:gd name="T10" fmla="*/ 152 w 26"/>
                <a:gd name="T11" fmla="*/ 160 h 26"/>
                <a:gd name="T12" fmla="*/ 192 w 26"/>
                <a:gd name="T13" fmla="*/ 12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6">
                  <a:moveTo>
                    <a:pt x="24" y="16"/>
                  </a:moveTo>
                  <a:cubicBezTo>
                    <a:pt x="25" y="13"/>
                    <a:pt x="26" y="11"/>
                    <a:pt x="25" y="9"/>
                  </a:cubicBezTo>
                  <a:cubicBezTo>
                    <a:pt x="24" y="0"/>
                    <a:pt x="15" y="0"/>
                    <a:pt x="8" y="5"/>
                  </a:cubicBezTo>
                  <a:cubicBezTo>
                    <a:pt x="2" y="10"/>
                    <a:pt x="0" y="18"/>
                    <a:pt x="2" y="21"/>
                  </a:cubicBezTo>
                  <a:cubicBezTo>
                    <a:pt x="4" y="25"/>
                    <a:pt x="7" y="26"/>
                    <a:pt x="11" y="25"/>
                  </a:cubicBezTo>
                  <a:cubicBezTo>
                    <a:pt x="14" y="24"/>
                    <a:pt x="17" y="22"/>
                    <a:pt x="19" y="20"/>
                  </a:cubicBezTo>
                  <a:cubicBezTo>
                    <a:pt x="20" y="19"/>
                    <a:pt x="23" y="17"/>
                    <a:pt x="24" y="1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" name="Freeform 5101">
              <a:extLst>
                <a:ext uri="{FF2B5EF4-FFF2-40B4-BE49-F238E27FC236}">
                  <a16:creationId xmlns:a16="http://schemas.microsoft.com/office/drawing/2014/main" id="{A6DD579D-CB7C-EA15-8E3C-DB5251171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865"/>
              <a:ext cx="28" cy="22"/>
            </a:xfrm>
            <a:custGeom>
              <a:avLst/>
              <a:gdLst>
                <a:gd name="T0" fmla="*/ 104 w 14"/>
                <a:gd name="T1" fmla="*/ 8 h 11"/>
                <a:gd name="T2" fmla="*/ 56 w 14"/>
                <a:gd name="T3" fmla="*/ 8 h 11"/>
                <a:gd name="T4" fmla="*/ 8 w 14"/>
                <a:gd name="T5" fmla="*/ 64 h 11"/>
                <a:gd name="T6" fmla="*/ 8 w 14"/>
                <a:gd name="T7" fmla="*/ 88 h 11"/>
                <a:gd name="T8" fmla="*/ 8 w 14"/>
                <a:gd name="T9" fmla="*/ 64 h 11"/>
                <a:gd name="T10" fmla="*/ 56 w 14"/>
                <a:gd name="T11" fmla="*/ 8 h 11"/>
                <a:gd name="T12" fmla="*/ 96 w 14"/>
                <a:gd name="T13" fmla="*/ 8 h 11"/>
                <a:gd name="T14" fmla="*/ 104 w 14"/>
                <a:gd name="T15" fmla="*/ 24 h 11"/>
                <a:gd name="T16" fmla="*/ 104 w 14"/>
                <a:gd name="T17" fmla="*/ 8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1">
                  <a:moveTo>
                    <a:pt x="13" y="1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4" y="3"/>
                    <a:pt x="1" y="5"/>
                    <a:pt x="1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5"/>
                    <a:pt x="4" y="3"/>
                    <a:pt x="7" y="1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4" y="2"/>
                    <a:pt x="13" y="1"/>
                    <a:pt x="13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6" name="Freeform 5102">
              <a:extLst>
                <a:ext uri="{FF2B5EF4-FFF2-40B4-BE49-F238E27FC236}">
                  <a16:creationId xmlns:a16="http://schemas.microsoft.com/office/drawing/2014/main" id="{62F2B8A5-37A9-E833-03D5-AD78315B1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775"/>
              <a:ext cx="52" cy="66"/>
            </a:xfrm>
            <a:custGeom>
              <a:avLst/>
              <a:gdLst>
                <a:gd name="T0" fmla="*/ 200 w 26"/>
                <a:gd name="T1" fmla="*/ 112 h 33"/>
                <a:gd name="T2" fmla="*/ 168 w 26"/>
                <a:gd name="T3" fmla="*/ 24 h 33"/>
                <a:gd name="T4" fmla="*/ 40 w 26"/>
                <a:gd name="T5" fmla="*/ 104 h 33"/>
                <a:gd name="T6" fmla="*/ 32 w 26"/>
                <a:gd name="T7" fmla="*/ 248 h 33"/>
                <a:gd name="T8" fmla="*/ 96 w 26"/>
                <a:gd name="T9" fmla="*/ 248 h 33"/>
                <a:gd name="T10" fmla="*/ 152 w 26"/>
                <a:gd name="T11" fmla="*/ 176 h 33"/>
                <a:gd name="T12" fmla="*/ 200 w 26"/>
                <a:gd name="T13" fmla="*/ 11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3">
                  <a:moveTo>
                    <a:pt x="25" y="14"/>
                  </a:moveTo>
                  <a:cubicBezTo>
                    <a:pt x="26" y="9"/>
                    <a:pt x="25" y="6"/>
                    <a:pt x="21" y="3"/>
                  </a:cubicBezTo>
                  <a:cubicBezTo>
                    <a:pt x="16" y="0"/>
                    <a:pt x="10" y="5"/>
                    <a:pt x="5" y="13"/>
                  </a:cubicBezTo>
                  <a:cubicBezTo>
                    <a:pt x="1" y="21"/>
                    <a:pt x="0" y="26"/>
                    <a:pt x="4" y="31"/>
                  </a:cubicBezTo>
                  <a:cubicBezTo>
                    <a:pt x="6" y="33"/>
                    <a:pt x="9" y="33"/>
                    <a:pt x="12" y="31"/>
                  </a:cubicBezTo>
                  <a:cubicBezTo>
                    <a:pt x="15" y="29"/>
                    <a:pt x="16" y="26"/>
                    <a:pt x="19" y="22"/>
                  </a:cubicBezTo>
                  <a:cubicBezTo>
                    <a:pt x="20" y="20"/>
                    <a:pt x="24" y="18"/>
                    <a:pt x="25" y="1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7" name="Freeform 5103">
              <a:extLst>
                <a:ext uri="{FF2B5EF4-FFF2-40B4-BE49-F238E27FC236}">
                  <a16:creationId xmlns:a16="http://schemas.microsoft.com/office/drawing/2014/main" id="{EC10B551-6D37-9F53-17BB-002EA2EE1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775"/>
              <a:ext cx="52" cy="66"/>
            </a:xfrm>
            <a:custGeom>
              <a:avLst/>
              <a:gdLst>
                <a:gd name="T0" fmla="*/ 200 w 26"/>
                <a:gd name="T1" fmla="*/ 112 h 33"/>
                <a:gd name="T2" fmla="*/ 168 w 26"/>
                <a:gd name="T3" fmla="*/ 24 h 33"/>
                <a:gd name="T4" fmla="*/ 40 w 26"/>
                <a:gd name="T5" fmla="*/ 104 h 33"/>
                <a:gd name="T6" fmla="*/ 32 w 26"/>
                <a:gd name="T7" fmla="*/ 248 h 33"/>
                <a:gd name="T8" fmla="*/ 96 w 26"/>
                <a:gd name="T9" fmla="*/ 248 h 33"/>
                <a:gd name="T10" fmla="*/ 152 w 26"/>
                <a:gd name="T11" fmla="*/ 176 h 33"/>
                <a:gd name="T12" fmla="*/ 200 w 26"/>
                <a:gd name="T13" fmla="*/ 11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3">
                  <a:moveTo>
                    <a:pt x="25" y="14"/>
                  </a:moveTo>
                  <a:cubicBezTo>
                    <a:pt x="26" y="9"/>
                    <a:pt x="25" y="6"/>
                    <a:pt x="21" y="3"/>
                  </a:cubicBezTo>
                  <a:cubicBezTo>
                    <a:pt x="16" y="0"/>
                    <a:pt x="10" y="5"/>
                    <a:pt x="5" y="13"/>
                  </a:cubicBezTo>
                  <a:cubicBezTo>
                    <a:pt x="1" y="21"/>
                    <a:pt x="0" y="26"/>
                    <a:pt x="4" y="31"/>
                  </a:cubicBezTo>
                  <a:cubicBezTo>
                    <a:pt x="6" y="33"/>
                    <a:pt x="9" y="33"/>
                    <a:pt x="12" y="31"/>
                  </a:cubicBezTo>
                  <a:cubicBezTo>
                    <a:pt x="15" y="29"/>
                    <a:pt x="16" y="26"/>
                    <a:pt x="19" y="22"/>
                  </a:cubicBezTo>
                  <a:cubicBezTo>
                    <a:pt x="20" y="20"/>
                    <a:pt x="24" y="18"/>
                    <a:pt x="25" y="1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8" name="Freeform 5104">
              <a:extLst>
                <a:ext uri="{FF2B5EF4-FFF2-40B4-BE49-F238E27FC236}">
                  <a16:creationId xmlns:a16="http://schemas.microsoft.com/office/drawing/2014/main" id="{D5051BEE-A2A3-A955-4202-A1F697BA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791"/>
              <a:ext cx="26" cy="36"/>
            </a:xfrm>
            <a:custGeom>
              <a:avLst/>
              <a:gdLst>
                <a:gd name="T0" fmla="*/ 16 w 13"/>
                <a:gd name="T1" fmla="*/ 144 h 18"/>
                <a:gd name="T2" fmla="*/ 8 w 13"/>
                <a:gd name="T3" fmla="*/ 144 h 18"/>
                <a:gd name="T4" fmla="*/ 32 w 13"/>
                <a:gd name="T5" fmla="*/ 56 h 18"/>
                <a:gd name="T6" fmla="*/ 88 w 13"/>
                <a:gd name="T7" fmla="*/ 8 h 18"/>
                <a:gd name="T8" fmla="*/ 104 w 13"/>
                <a:gd name="T9" fmla="*/ 40 h 18"/>
                <a:gd name="T10" fmla="*/ 88 w 13"/>
                <a:gd name="T11" fmla="*/ 8 h 18"/>
                <a:gd name="T12" fmla="*/ 32 w 13"/>
                <a:gd name="T13" fmla="*/ 48 h 18"/>
                <a:gd name="T14" fmla="*/ 8 w 13"/>
                <a:gd name="T15" fmla="*/ 144 h 18"/>
                <a:gd name="T16" fmla="*/ 16 w 13"/>
                <a:gd name="T17" fmla="*/ 14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8">
                  <a:moveTo>
                    <a:pt x="2" y="18"/>
                  </a:moveTo>
                  <a:cubicBezTo>
                    <a:pt x="2" y="18"/>
                    <a:pt x="2" y="18"/>
                    <a:pt x="1" y="18"/>
                  </a:cubicBezTo>
                  <a:cubicBezTo>
                    <a:pt x="0" y="17"/>
                    <a:pt x="0" y="13"/>
                    <a:pt x="4" y="7"/>
                  </a:cubicBezTo>
                  <a:cubicBezTo>
                    <a:pt x="7" y="2"/>
                    <a:pt x="10" y="1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3"/>
                    <a:pt x="13" y="1"/>
                    <a:pt x="11" y="1"/>
                  </a:cubicBezTo>
                  <a:cubicBezTo>
                    <a:pt x="10" y="0"/>
                    <a:pt x="7" y="1"/>
                    <a:pt x="4" y="6"/>
                  </a:cubicBezTo>
                  <a:cubicBezTo>
                    <a:pt x="0" y="13"/>
                    <a:pt x="0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" name="Freeform 5105">
              <a:extLst>
                <a:ext uri="{FF2B5EF4-FFF2-40B4-BE49-F238E27FC236}">
                  <a16:creationId xmlns:a16="http://schemas.microsoft.com/office/drawing/2014/main" id="{39FEA350-B3EE-E98B-6B31-1C7098607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907"/>
              <a:ext cx="46" cy="64"/>
            </a:xfrm>
            <a:custGeom>
              <a:avLst/>
              <a:gdLst>
                <a:gd name="T0" fmla="*/ 184 w 23"/>
                <a:gd name="T1" fmla="*/ 48 h 32"/>
                <a:gd name="T2" fmla="*/ 120 w 23"/>
                <a:gd name="T3" fmla="*/ 16 h 32"/>
                <a:gd name="T4" fmla="*/ 24 w 23"/>
                <a:gd name="T5" fmla="*/ 128 h 32"/>
                <a:gd name="T6" fmla="*/ 32 w 23"/>
                <a:gd name="T7" fmla="*/ 224 h 32"/>
                <a:gd name="T8" fmla="*/ 184 w 23"/>
                <a:gd name="T9" fmla="*/ 4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23" y="6"/>
                  </a:moveTo>
                  <a:cubicBezTo>
                    <a:pt x="23" y="1"/>
                    <a:pt x="19" y="0"/>
                    <a:pt x="15" y="2"/>
                  </a:cubicBezTo>
                  <a:cubicBezTo>
                    <a:pt x="11" y="4"/>
                    <a:pt x="6" y="10"/>
                    <a:pt x="3" y="16"/>
                  </a:cubicBezTo>
                  <a:cubicBezTo>
                    <a:pt x="0" y="23"/>
                    <a:pt x="1" y="27"/>
                    <a:pt x="4" y="28"/>
                  </a:cubicBezTo>
                  <a:cubicBezTo>
                    <a:pt x="9" y="32"/>
                    <a:pt x="23" y="16"/>
                    <a:pt x="23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" name="Freeform 5106">
              <a:extLst>
                <a:ext uri="{FF2B5EF4-FFF2-40B4-BE49-F238E27FC236}">
                  <a16:creationId xmlns:a16="http://schemas.microsoft.com/office/drawing/2014/main" id="{09963D3A-CDFD-86ED-7137-32B8B5427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907"/>
              <a:ext cx="46" cy="64"/>
            </a:xfrm>
            <a:custGeom>
              <a:avLst/>
              <a:gdLst>
                <a:gd name="T0" fmla="*/ 184 w 23"/>
                <a:gd name="T1" fmla="*/ 48 h 32"/>
                <a:gd name="T2" fmla="*/ 120 w 23"/>
                <a:gd name="T3" fmla="*/ 16 h 32"/>
                <a:gd name="T4" fmla="*/ 24 w 23"/>
                <a:gd name="T5" fmla="*/ 128 h 32"/>
                <a:gd name="T6" fmla="*/ 32 w 23"/>
                <a:gd name="T7" fmla="*/ 224 h 32"/>
                <a:gd name="T8" fmla="*/ 184 w 23"/>
                <a:gd name="T9" fmla="*/ 4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23" y="6"/>
                  </a:moveTo>
                  <a:cubicBezTo>
                    <a:pt x="23" y="1"/>
                    <a:pt x="19" y="0"/>
                    <a:pt x="15" y="2"/>
                  </a:cubicBezTo>
                  <a:cubicBezTo>
                    <a:pt x="11" y="4"/>
                    <a:pt x="6" y="10"/>
                    <a:pt x="3" y="16"/>
                  </a:cubicBezTo>
                  <a:cubicBezTo>
                    <a:pt x="0" y="23"/>
                    <a:pt x="1" y="27"/>
                    <a:pt x="4" y="28"/>
                  </a:cubicBezTo>
                  <a:cubicBezTo>
                    <a:pt x="9" y="32"/>
                    <a:pt x="23" y="16"/>
                    <a:pt x="23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" name="Freeform 5107">
              <a:extLst>
                <a:ext uri="{FF2B5EF4-FFF2-40B4-BE49-F238E27FC236}">
                  <a16:creationId xmlns:a16="http://schemas.microsoft.com/office/drawing/2014/main" id="{D10AC627-A450-8F69-26E3-82BCCC4B2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919"/>
              <a:ext cx="28" cy="34"/>
            </a:xfrm>
            <a:custGeom>
              <a:avLst/>
              <a:gdLst>
                <a:gd name="T0" fmla="*/ 104 w 14"/>
                <a:gd name="T1" fmla="*/ 8 h 17"/>
                <a:gd name="T2" fmla="*/ 56 w 14"/>
                <a:gd name="T3" fmla="*/ 24 h 17"/>
                <a:gd name="T4" fmla="*/ 0 w 14"/>
                <a:gd name="T5" fmla="*/ 112 h 17"/>
                <a:gd name="T6" fmla="*/ 8 w 14"/>
                <a:gd name="T7" fmla="*/ 136 h 17"/>
                <a:gd name="T8" fmla="*/ 8 w 14"/>
                <a:gd name="T9" fmla="*/ 112 h 17"/>
                <a:gd name="T10" fmla="*/ 56 w 14"/>
                <a:gd name="T11" fmla="*/ 24 h 17"/>
                <a:gd name="T12" fmla="*/ 104 w 14"/>
                <a:gd name="T13" fmla="*/ 8 h 17"/>
                <a:gd name="T14" fmla="*/ 104 w 14"/>
                <a:gd name="T15" fmla="*/ 32 h 17"/>
                <a:gd name="T16" fmla="*/ 104 w 14"/>
                <a:gd name="T17" fmla="*/ 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7">
                  <a:moveTo>
                    <a:pt x="13" y="1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4" y="6"/>
                    <a:pt x="1" y="10"/>
                    <a:pt x="0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6"/>
                    <a:pt x="0" y="15"/>
                    <a:pt x="1" y="14"/>
                  </a:cubicBezTo>
                  <a:cubicBezTo>
                    <a:pt x="1" y="10"/>
                    <a:pt x="4" y="6"/>
                    <a:pt x="7" y="3"/>
                  </a:cubicBezTo>
                  <a:cubicBezTo>
                    <a:pt x="9" y="1"/>
                    <a:pt x="11" y="0"/>
                    <a:pt x="13" y="1"/>
                  </a:cubicBezTo>
                  <a:cubicBezTo>
                    <a:pt x="13" y="1"/>
                    <a:pt x="14" y="3"/>
                    <a:pt x="13" y="4"/>
                  </a:cubicBezTo>
                  <a:cubicBezTo>
                    <a:pt x="14" y="2"/>
                    <a:pt x="13" y="1"/>
                    <a:pt x="13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" name="Freeform 5108">
              <a:extLst>
                <a:ext uri="{FF2B5EF4-FFF2-40B4-BE49-F238E27FC236}">
                  <a16:creationId xmlns:a16="http://schemas.microsoft.com/office/drawing/2014/main" id="{99562343-D326-CDF8-320A-E5A9CDE50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757"/>
              <a:ext cx="44" cy="46"/>
            </a:xfrm>
            <a:custGeom>
              <a:avLst/>
              <a:gdLst>
                <a:gd name="T0" fmla="*/ 144 w 22"/>
                <a:gd name="T1" fmla="*/ 136 h 23"/>
                <a:gd name="T2" fmla="*/ 168 w 22"/>
                <a:gd name="T3" fmla="*/ 72 h 23"/>
                <a:gd name="T4" fmla="*/ 136 w 22"/>
                <a:gd name="T5" fmla="*/ 24 h 23"/>
                <a:gd name="T6" fmla="*/ 16 w 22"/>
                <a:gd name="T7" fmla="*/ 88 h 23"/>
                <a:gd name="T8" fmla="*/ 72 w 22"/>
                <a:gd name="T9" fmla="*/ 184 h 23"/>
                <a:gd name="T10" fmla="*/ 144 w 22"/>
                <a:gd name="T11" fmla="*/ 13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17"/>
                  </a:moveTo>
                  <a:cubicBezTo>
                    <a:pt x="20" y="14"/>
                    <a:pt x="22" y="12"/>
                    <a:pt x="21" y="9"/>
                  </a:cubicBezTo>
                  <a:cubicBezTo>
                    <a:pt x="21" y="7"/>
                    <a:pt x="19" y="5"/>
                    <a:pt x="17" y="3"/>
                  </a:cubicBezTo>
                  <a:cubicBezTo>
                    <a:pt x="12" y="0"/>
                    <a:pt x="5" y="4"/>
                    <a:pt x="2" y="11"/>
                  </a:cubicBezTo>
                  <a:cubicBezTo>
                    <a:pt x="0" y="18"/>
                    <a:pt x="4" y="23"/>
                    <a:pt x="9" y="23"/>
                  </a:cubicBezTo>
                  <a:cubicBezTo>
                    <a:pt x="13" y="23"/>
                    <a:pt x="15" y="22"/>
                    <a:pt x="18" y="1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" name="Freeform 5109">
              <a:extLst>
                <a:ext uri="{FF2B5EF4-FFF2-40B4-BE49-F238E27FC236}">
                  <a16:creationId xmlns:a16="http://schemas.microsoft.com/office/drawing/2014/main" id="{072FA867-73F5-1B4D-06A8-8C1E4C435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757"/>
              <a:ext cx="44" cy="46"/>
            </a:xfrm>
            <a:custGeom>
              <a:avLst/>
              <a:gdLst>
                <a:gd name="T0" fmla="*/ 144 w 22"/>
                <a:gd name="T1" fmla="*/ 136 h 23"/>
                <a:gd name="T2" fmla="*/ 168 w 22"/>
                <a:gd name="T3" fmla="*/ 72 h 23"/>
                <a:gd name="T4" fmla="*/ 136 w 22"/>
                <a:gd name="T5" fmla="*/ 24 h 23"/>
                <a:gd name="T6" fmla="*/ 16 w 22"/>
                <a:gd name="T7" fmla="*/ 88 h 23"/>
                <a:gd name="T8" fmla="*/ 72 w 22"/>
                <a:gd name="T9" fmla="*/ 184 h 23"/>
                <a:gd name="T10" fmla="*/ 144 w 22"/>
                <a:gd name="T11" fmla="*/ 13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17"/>
                  </a:moveTo>
                  <a:cubicBezTo>
                    <a:pt x="20" y="14"/>
                    <a:pt x="22" y="12"/>
                    <a:pt x="21" y="9"/>
                  </a:cubicBezTo>
                  <a:cubicBezTo>
                    <a:pt x="21" y="7"/>
                    <a:pt x="19" y="5"/>
                    <a:pt x="17" y="3"/>
                  </a:cubicBezTo>
                  <a:cubicBezTo>
                    <a:pt x="12" y="0"/>
                    <a:pt x="5" y="4"/>
                    <a:pt x="2" y="11"/>
                  </a:cubicBezTo>
                  <a:cubicBezTo>
                    <a:pt x="0" y="18"/>
                    <a:pt x="4" y="23"/>
                    <a:pt x="9" y="23"/>
                  </a:cubicBezTo>
                  <a:cubicBezTo>
                    <a:pt x="13" y="23"/>
                    <a:pt x="15" y="22"/>
                    <a:pt x="18" y="17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" name="Freeform 5110">
              <a:extLst>
                <a:ext uri="{FF2B5EF4-FFF2-40B4-BE49-F238E27FC236}">
                  <a16:creationId xmlns:a16="http://schemas.microsoft.com/office/drawing/2014/main" id="{0044C14B-0D16-5BF3-4955-3BEE81AB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771"/>
              <a:ext cx="22" cy="24"/>
            </a:xfrm>
            <a:custGeom>
              <a:avLst/>
              <a:gdLst>
                <a:gd name="T0" fmla="*/ 48 w 11"/>
                <a:gd name="T1" fmla="*/ 88 h 12"/>
                <a:gd name="T2" fmla="*/ 8 w 11"/>
                <a:gd name="T3" fmla="*/ 80 h 12"/>
                <a:gd name="T4" fmla="*/ 24 w 11"/>
                <a:gd name="T5" fmla="*/ 24 h 12"/>
                <a:gd name="T6" fmla="*/ 64 w 11"/>
                <a:gd name="T7" fmla="*/ 0 h 12"/>
                <a:gd name="T8" fmla="*/ 88 w 11"/>
                <a:gd name="T9" fmla="*/ 24 h 12"/>
                <a:gd name="T10" fmla="*/ 64 w 11"/>
                <a:gd name="T11" fmla="*/ 0 h 12"/>
                <a:gd name="T12" fmla="*/ 24 w 11"/>
                <a:gd name="T13" fmla="*/ 24 h 12"/>
                <a:gd name="T14" fmla="*/ 8 w 11"/>
                <a:gd name="T15" fmla="*/ 80 h 12"/>
                <a:gd name="T16" fmla="*/ 48 w 11"/>
                <a:gd name="T17" fmla="*/ 88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cubicBezTo>
                    <a:pt x="4" y="12"/>
                    <a:pt x="2" y="11"/>
                    <a:pt x="1" y="10"/>
                  </a:cubicBezTo>
                  <a:cubicBezTo>
                    <a:pt x="0" y="9"/>
                    <a:pt x="0" y="6"/>
                    <a:pt x="3" y="3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1" y="2"/>
                    <a:pt x="11" y="3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7" y="0"/>
                    <a:pt x="5" y="0"/>
                    <a:pt x="3" y="3"/>
                  </a:cubicBezTo>
                  <a:cubicBezTo>
                    <a:pt x="0" y="6"/>
                    <a:pt x="0" y="9"/>
                    <a:pt x="1" y="10"/>
                  </a:cubicBezTo>
                  <a:cubicBezTo>
                    <a:pt x="2" y="12"/>
                    <a:pt x="4" y="12"/>
                    <a:pt x="6" y="1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" name="Freeform 5111">
              <a:extLst>
                <a:ext uri="{FF2B5EF4-FFF2-40B4-BE49-F238E27FC236}">
                  <a16:creationId xmlns:a16="http://schemas.microsoft.com/office/drawing/2014/main" id="{C1596188-4AFD-F28F-B988-B7A6B41FD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833"/>
              <a:ext cx="54" cy="52"/>
            </a:xfrm>
            <a:custGeom>
              <a:avLst/>
              <a:gdLst>
                <a:gd name="T0" fmla="*/ 192 w 27"/>
                <a:gd name="T1" fmla="*/ 112 h 26"/>
                <a:gd name="T2" fmla="*/ 112 w 27"/>
                <a:gd name="T3" fmla="*/ 0 h 26"/>
                <a:gd name="T4" fmla="*/ 8 w 27"/>
                <a:gd name="T5" fmla="*/ 104 h 26"/>
                <a:gd name="T6" fmla="*/ 192 w 27"/>
                <a:gd name="T7" fmla="*/ 11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6">
                  <a:moveTo>
                    <a:pt x="24" y="14"/>
                  </a:moveTo>
                  <a:cubicBezTo>
                    <a:pt x="27" y="7"/>
                    <a:pt x="22" y="1"/>
                    <a:pt x="14" y="0"/>
                  </a:cubicBezTo>
                  <a:cubicBezTo>
                    <a:pt x="5" y="0"/>
                    <a:pt x="0" y="5"/>
                    <a:pt x="1" y="13"/>
                  </a:cubicBezTo>
                  <a:cubicBezTo>
                    <a:pt x="2" y="21"/>
                    <a:pt x="20" y="26"/>
                    <a:pt x="24" y="1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" name="Freeform 5112">
              <a:extLst>
                <a:ext uri="{FF2B5EF4-FFF2-40B4-BE49-F238E27FC236}">
                  <a16:creationId xmlns:a16="http://schemas.microsoft.com/office/drawing/2014/main" id="{5DDF19DF-F880-735E-6055-80621EEAD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833"/>
              <a:ext cx="54" cy="52"/>
            </a:xfrm>
            <a:custGeom>
              <a:avLst/>
              <a:gdLst>
                <a:gd name="T0" fmla="*/ 192 w 27"/>
                <a:gd name="T1" fmla="*/ 112 h 26"/>
                <a:gd name="T2" fmla="*/ 112 w 27"/>
                <a:gd name="T3" fmla="*/ 0 h 26"/>
                <a:gd name="T4" fmla="*/ 8 w 27"/>
                <a:gd name="T5" fmla="*/ 104 h 26"/>
                <a:gd name="T6" fmla="*/ 192 w 27"/>
                <a:gd name="T7" fmla="*/ 11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6">
                  <a:moveTo>
                    <a:pt x="24" y="14"/>
                  </a:moveTo>
                  <a:cubicBezTo>
                    <a:pt x="27" y="7"/>
                    <a:pt x="22" y="1"/>
                    <a:pt x="14" y="0"/>
                  </a:cubicBezTo>
                  <a:cubicBezTo>
                    <a:pt x="5" y="0"/>
                    <a:pt x="0" y="5"/>
                    <a:pt x="1" y="13"/>
                  </a:cubicBezTo>
                  <a:cubicBezTo>
                    <a:pt x="2" y="21"/>
                    <a:pt x="20" y="26"/>
                    <a:pt x="24" y="1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" name="Freeform 5113">
              <a:extLst>
                <a:ext uri="{FF2B5EF4-FFF2-40B4-BE49-F238E27FC236}">
                  <a16:creationId xmlns:a16="http://schemas.microsoft.com/office/drawing/2014/main" id="{B35598EA-6D72-9767-7641-43C5D056B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841"/>
              <a:ext cx="28" cy="26"/>
            </a:xfrm>
            <a:custGeom>
              <a:avLst/>
              <a:gdLst>
                <a:gd name="T0" fmla="*/ 56 w 14"/>
                <a:gd name="T1" fmla="*/ 0 h 13"/>
                <a:gd name="T2" fmla="*/ 96 w 14"/>
                <a:gd name="T3" fmla="*/ 24 h 13"/>
                <a:gd name="T4" fmla="*/ 104 w 14"/>
                <a:gd name="T5" fmla="*/ 80 h 13"/>
                <a:gd name="T6" fmla="*/ 48 w 14"/>
                <a:gd name="T7" fmla="*/ 96 h 13"/>
                <a:gd name="T8" fmla="*/ 0 w 14"/>
                <a:gd name="T9" fmla="*/ 72 h 13"/>
                <a:gd name="T10" fmla="*/ 48 w 14"/>
                <a:gd name="T11" fmla="*/ 104 h 13"/>
                <a:gd name="T12" fmla="*/ 104 w 14"/>
                <a:gd name="T13" fmla="*/ 80 h 13"/>
                <a:gd name="T14" fmla="*/ 104 w 14"/>
                <a:gd name="T15" fmla="*/ 24 h 13"/>
                <a:gd name="T16" fmla="*/ 56 w 14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3">
                  <a:moveTo>
                    <a:pt x="7" y="0"/>
                  </a:moveTo>
                  <a:cubicBezTo>
                    <a:pt x="9" y="0"/>
                    <a:pt x="11" y="1"/>
                    <a:pt x="12" y="3"/>
                  </a:cubicBezTo>
                  <a:cubicBezTo>
                    <a:pt x="14" y="5"/>
                    <a:pt x="14" y="8"/>
                    <a:pt x="13" y="10"/>
                  </a:cubicBezTo>
                  <a:cubicBezTo>
                    <a:pt x="12" y="12"/>
                    <a:pt x="9" y="13"/>
                    <a:pt x="6" y="12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1" y="11"/>
                    <a:pt x="3" y="13"/>
                    <a:pt x="6" y="13"/>
                  </a:cubicBezTo>
                  <a:cubicBezTo>
                    <a:pt x="9" y="13"/>
                    <a:pt x="12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" name="Freeform 5114">
              <a:extLst>
                <a:ext uri="{FF2B5EF4-FFF2-40B4-BE49-F238E27FC236}">
                  <a16:creationId xmlns:a16="http://schemas.microsoft.com/office/drawing/2014/main" id="{D42FF0B3-4B71-3F74-1275-84097C088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995"/>
              <a:ext cx="40" cy="46"/>
            </a:xfrm>
            <a:custGeom>
              <a:avLst/>
              <a:gdLst>
                <a:gd name="T0" fmla="*/ 144 w 20"/>
                <a:gd name="T1" fmla="*/ 56 h 23"/>
                <a:gd name="T2" fmla="*/ 104 w 20"/>
                <a:gd name="T3" fmla="*/ 8 h 23"/>
                <a:gd name="T4" fmla="*/ 48 w 20"/>
                <a:gd name="T5" fmla="*/ 8 h 23"/>
                <a:gd name="T6" fmla="*/ 32 w 20"/>
                <a:gd name="T7" fmla="*/ 144 h 23"/>
                <a:gd name="T8" fmla="*/ 144 w 20"/>
                <a:gd name="T9" fmla="*/ 152 h 23"/>
                <a:gd name="T10" fmla="*/ 144 w 20"/>
                <a:gd name="T11" fmla="*/ 5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3">
                  <a:moveTo>
                    <a:pt x="18" y="7"/>
                  </a:moveTo>
                  <a:cubicBezTo>
                    <a:pt x="17" y="4"/>
                    <a:pt x="15" y="2"/>
                    <a:pt x="13" y="1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0" y="4"/>
                    <a:pt x="0" y="12"/>
                    <a:pt x="4" y="18"/>
                  </a:cubicBezTo>
                  <a:cubicBezTo>
                    <a:pt x="9" y="23"/>
                    <a:pt x="16" y="22"/>
                    <a:pt x="18" y="19"/>
                  </a:cubicBezTo>
                  <a:cubicBezTo>
                    <a:pt x="20" y="15"/>
                    <a:pt x="20" y="13"/>
                    <a:pt x="18" y="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" name="Freeform 5115">
              <a:extLst>
                <a:ext uri="{FF2B5EF4-FFF2-40B4-BE49-F238E27FC236}">
                  <a16:creationId xmlns:a16="http://schemas.microsoft.com/office/drawing/2014/main" id="{248EB470-8397-068B-ED38-AC7F5EE4D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995"/>
              <a:ext cx="40" cy="46"/>
            </a:xfrm>
            <a:custGeom>
              <a:avLst/>
              <a:gdLst>
                <a:gd name="T0" fmla="*/ 144 w 20"/>
                <a:gd name="T1" fmla="*/ 56 h 23"/>
                <a:gd name="T2" fmla="*/ 104 w 20"/>
                <a:gd name="T3" fmla="*/ 8 h 23"/>
                <a:gd name="T4" fmla="*/ 48 w 20"/>
                <a:gd name="T5" fmla="*/ 8 h 23"/>
                <a:gd name="T6" fmla="*/ 32 w 20"/>
                <a:gd name="T7" fmla="*/ 144 h 23"/>
                <a:gd name="T8" fmla="*/ 144 w 20"/>
                <a:gd name="T9" fmla="*/ 152 h 23"/>
                <a:gd name="T10" fmla="*/ 144 w 20"/>
                <a:gd name="T11" fmla="*/ 5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3">
                  <a:moveTo>
                    <a:pt x="18" y="7"/>
                  </a:moveTo>
                  <a:cubicBezTo>
                    <a:pt x="17" y="4"/>
                    <a:pt x="15" y="2"/>
                    <a:pt x="13" y="1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0" y="4"/>
                    <a:pt x="0" y="12"/>
                    <a:pt x="4" y="18"/>
                  </a:cubicBezTo>
                  <a:cubicBezTo>
                    <a:pt x="9" y="23"/>
                    <a:pt x="16" y="22"/>
                    <a:pt x="18" y="19"/>
                  </a:cubicBezTo>
                  <a:cubicBezTo>
                    <a:pt x="20" y="15"/>
                    <a:pt x="20" y="13"/>
                    <a:pt x="18" y="7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" name="Freeform 5116">
              <a:extLst>
                <a:ext uri="{FF2B5EF4-FFF2-40B4-BE49-F238E27FC236}">
                  <a16:creationId xmlns:a16="http://schemas.microsoft.com/office/drawing/2014/main" id="{0CE684E3-0EED-B10C-0947-2DE3F9BD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3005"/>
              <a:ext cx="20" cy="24"/>
            </a:xfrm>
            <a:custGeom>
              <a:avLst/>
              <a:gdLst>
                <a:gd name="T0" fmla="*/ 80 w 10"/>
                <a:gd name="T1" fmla="*/ 72 h 12"/>
                <a:gd name="T2" fmla="*/ 56 w 10"/>
                <a:gd name="T3" fmla="*/ 96 h 12"/>
                <a:gd name="T4" fmla="*/ 16 w 10"/>
                <a:gd name="T5" fmla="*/ 56 h 12"/>
                <a:gd name="T6" fmla="*/ 16 w 10"/>
                <a:gd name="T7" fmla="*/ 8 h 12"/>
                <a:gd name="T8" fmla="*/ 48 w 10"/>
                <a:gd name="T9" fmla="*/ 0 h 12"/>
                <a:gd name="T10" fmla="*/ 16 w 10"/>
                <a:gd name="T11" fmla="*/ 8 h 12"/>
                <a:gd name="T12" fmla="*/ 16 w 10"/>
                <a:gd name="T13" fmla="*/ 56 h 12"/>
                <a:gd name="T14" fmla="*/ 56 w 10"/>
                <a:gd name="T15" fmla="*/ 96 h 12"/>
                <a:gd name="T16" fmla="*/ 80 w 10"/>
                <a:gd name="T17" fmla="*/ 7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9"/>
                  </a:moveTo>
                  <a:cubicBezTo>
                    <a:pt x="10" y="11"/>
                    <a:pt x="9" y="12"/>
                    <a:pt x="7" y="12"/>
                  </a:cubicBezTo>
                  <a:cubicBezTo>
                    <a:pt x="5" y="12"/>
                    <a:pt x="3" y="10"/>
                    <a:pt x="2" y="7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4"/>
                    <a:pt x="2" y="7"/>
                  </a:cubicBezTo>
                  <a:cubicBezTo>
                    <a:pt x="3" y="11"/>
                    <a:pt x="5" y="12"/>
                    <a:pt x="7" y="12"/>
                  </a:cubicBezTo>
                  <a:cubicBezTo>
                    <a:pt x="9" y="12"/>
                    <a:pt x="10" y="11"/>
                    <a:pt x="10" y="9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" name="Freeform 5117">
              <a:extLst>
                <a:ext uri="{FF2B5EF4-FFF2-40B4-BE49-F238E27FC236}">
                  <a16:creationId xmlns:a16="http://schemas.microsoft.com/office/drawing/2014/main" id="{B3525107-8DBE-86F7-17FC-0F2DEE65E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809"/>
              <a:ext cx="48" cy="62"/>
            </a:xfrm>
            <a:custGeom>
              <a:avLst/>
              <a:gdLst>
                <a:gd name="T0" fmla="*/ 192 w 24"/>
                <a:gd name="T1" fmla="*/ 48 h 31"/>
                <a:gd name="T2" fmla="*/ 120 w 24"/>
                <a:gd name="T3" fmla="*/ 16 h 31"/>
                <a:gd name="T4" fmla="*/ 24 w 24"/>
                <a:gd name="T5" fmla="*/ 128 h 31"/>
                <a:gd name="T6" fmla="*/ 32 w 24"/>
                <a:gd name="T7" fmla="*/ 224 h 31"/>
                <a:gd name="T8" fmla="*/ 192 w 24"/>
                <a:gd name="T9" fmla="*/ 4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24" y="6"/>
                  </a:moveTo>
                  <a:cubicBezTo>
                    <a:pt x="23" y="1"/>
                    <a:pt x="20" y="0"/>
                    <a:pt x="15" y="2"/>
                  </a:cubicBezTo>
                  <a:cubicBezTo>
                    <a:pt x="11" y="4"/>
                    <a:pt x="6" y="10"/>
                    <a:pt x="3" y="16"/>
                  </a:cubicBezTo>
                  <a:cubicBezTo>
                    <a:pt x="0" y="23"/>
                    <a:pt x="2" y="26"/>
                    <a:pt x="4" y="28"/>
                  </a:cubicBezTo>
                  <a:cubicBezTo>
                    <a:pt x="10" y="31"/>
                    <a:pt x="23" y="16"/>
                    <a:pt x="24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" name="Freeform 5118">
              <a:extLst>
                <a:ext uri="{FF2B5EF4-FFF2-40B4-BE49-F238E27FC236}">
                  <a16:creationId xmlns:a16="http://schemas.microsoft.com/office/drawing/2014/main" id="{1CAB3F59-659A-CCC5-BD99-2F1E671F1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809"/>
              <a:ext cx="48" cy="62"/>
            </a:xfrm>
            <a:custGeom>
              <a:avLst/>
              <a:gdLst>
                <a:gd name="T0" fmla="*/ 192 w 24"/>
                <a:gd name="T1" fmla="*/ 48 h 31"/>
                <a:gd name="T2" fmla="*/ 120 w 24"/>
                <a:gd name="T3" fmla="*/ 16 h 31"/>
                <a:gd name="T4" fmla="*/ 24 w 24"/>
                <a:gd name="T5" fmla="*/ 128 h 31"/>
                <a:gd name="T6" fmla="*/ 32 w 24"/>
                <a:gd name="T7" fmla="*/ 224 h 31"/>
                <a:gd name="T8" fmla="*/ 192 w 24"/>
                <a:gd name="T9" fmla="*/ 4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24" y="6"/>
                  </a:moveTo>
                  <a:cubicBezTo>
                    <a:pt x="23" y="1"/>
                    <a:pt x="20" y="0"/>
                    <a:pt x="15" y="2"/>
                  </a:cubicBezTo>
                  <a:cubicBezTo>
                    <a:pt x="11" y="4"/>
                    <a:pt x="6" y="10"/>
                    <a:pt x="3" y="16"/>
                  </a:cubicBezTo>
                  <a:cubicBezTo>
                    <a:pt x="0" y="23"/>
                    <a:pt x="2" y="26"/>
                    <a:pt x="4" y="28"/>
                  </a:cubicBezTo>
                  <a:cubicBezTo>
                    <a:pt x="10" y="31"/>
                    <a:pt x="23" y="16"/>
                    <a:pt x="24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" name="Freeform 5119">
              <a:extLst>
                <a:ext uri="{FF2B5EF4-FFF2-40B4-BE49-F238E27FC236}">
                  <a16:creationId xmlns:a16="http://schemas.microsoft.com/office/drawing/2014/main" id="{6D69BDF5-C556-7713-8A03-EB1B9434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821"/>
              <a:ext cx="26" cy="34"/>
            </a:xfrm>
            <a:custGeom>
              <a:avLst/>
              <a:gdLst>
                <a:gd name="T0" fmla="*/ 96 w 13"/>
                <a:gd name="T1" fmla="*/ 8 h 17"/>
                <a:gd name="T2" fmla="*/ 48 w 13"/>
                <a:gd name="T3" fmla="*/ 24 h 17"/>
                <a:gd name="T4" fmla="*/ 0 w 13"/>
                <a:gd name="T5" fmla="*/ 104 h 17"/>
                <a:gd name="T6" fmla="*/ 8 w 13"/>
                <a:gd name="T7" fmla="*/ 136 h 17"/>
                <a:gd name="T8" fmla="*/ 0 w 13"/>
                <a:gd name="T9" fmla="*/ 104 h 17"/>
                <a:gd name="T10" fmla="*/ 48 w 13"/>
                <a:gd name="T11" fmla="*/ 24 h 17"/>
                <a:gd name="T12" fmla="*/ 96 w 13"/>
                <a:gd name="T13" fmla="*/ 8 h 17"/>
                <a:gd name="T14" fmla="*/ 104 w 13"/>
                <a:gd name="T15" fmla="*/ 32 h 17"/>
                <a:gd name="T16" fmla="*/ 96 w 13"/>
                <a:gd name="T17" fmla="*/ 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7">
                  <a:moveTo>
                    <a:pt x="12" y="1"/>
                  </a:moveTo>
                  <a:cubicBezTo>
                    <a:pt x="11" y="0"/>
                    <a:pt x="9" y="1"/>
                    <a:pt x="6" y="3"/>
                  </a:cubicBezTo>
                  <a:cubicBezTo>
                    <a:pt x="4" y="5"/>
                    <a:pt x="1" y="10"/>
                    <a:pt x="0" y="13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1" y="10"/>
                    <a:pt x="4" y="5"/>
                    <a:pt x="6" y="3"/>
                  </a:cubicBezTo>
                  <a:cubicBezTo>
                    <a:pt x="9" y="1"/>
                    <a:pt x="11" y="0"/>
                    <a:pt x="12" y="1"/>
                  </a:cubicBezTo>
                  <a:cubicBezTo>
                    <a:pt x="13" y="1"/>
                    <a:pt x="13" y="2"/>
                    <a:pt x="13" y="4"/>
                  </a:cubicBezTo>
                  <a:cubicBezTo>
                    <a:pt x="13" y="2"/>
                    <a:pt x="13" y="1"/>
                    <a:pt x="1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" name="Freeform 5120">
              <a:extLst>
                <a:ext uri="{FF2B5EF4-FFF2-40B4-BE49-F238E27FC236}">
                  <a16:creationId xmlns:a16="http://schemas.microsoft.com/office/drawing/2014/main" id="{A7579A21-57A2-75F5-02B0-8CF32AEBA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81"/>
              <a:ext cx="48" cy="62"/>
            </a:xfrm>
            <a:custGeom>
              <a:avLst/>
              <a:gdLst>
                <a:gd name="T0" fmla="*/ 192 w 24"/>
                <a:gd name="T1" fmla="*/ 48 h 31"/>
                <a:gd name="T2" fmla="*/ 120 w 24"/>
                <a:gd name="T3" fmla="*/ 16 h 31"/>
                <a:gd name="T4" fmla="*/ 24 w 24"/>
                <a:gd name="T5" fmla="*/ 128 h 31"/>
                <a:gd name="T6" fmla="*/ 32 w 24"/>
                <a:gd name="T7" fmla="*/ 224 h 31"/>
                <a:gd name="T8" fmla="*/ 192 w 24"/>
                <a:gd name="T9" fmla="*/ 4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24" y="6"/>
                  </a:moveTo>
                  <a:cubicBezTo>
                    <a:pt x="23" y="1"/>
                    <a:pt x="20" y="0"/>
                    <a:pt x="15" y="2"/>
                  </a:cubicBezTo>
                  <a:cubicBezTo>
                    <a:pt x="11" y="4"/>
                    <a:pt x="6" y="10"/>
                    <a:pt x="3" y="16"/>
                  </a:cubicBezTo>
                  <a:cubicBezTo>
                    <a:pt x="0" y="23"/>
                    <a:pt x="2" y="27"/>
                    <a:pt x="4" y="28"/>
                  </a:cubicBezTo>
                  <a:cubicBezTo>
                    <a:pt x="9" y="31"/>
                    <a:pt x="23" y="16"/>
                    <a:pt x="24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" name="Freeform 5121">
              <a:extLst>
                <a:ext uri="{FF2B5EF4-FFF2-40B4-BE49-F238E27FC236}">
                  <a16:creationId xmlns:a16="http://schemas.microsoft.com/office/drawing/2014/main" id="{6C963444-1155-545A-BC36-D3EC4CDD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81"/>
              <a:ext cx="48" cy="62"/>
            </a:xfrm>
            <a:custGeom>
              <a:avLst/>
              <a:gdLst>
                <a:gd name="T0" fmla="*/ 192 w 24"/>
                <a:gd name="T1" fmla="*/ 48 h 31"/>
                <a:gd name="T2" fmla="*/ 120 w 24"/>
                <a:gd name="T3" fmla="*/ 16 h 31"/>
                <a:gd name="T4" fmla="*/ 24 w 24"/>
                <a:gd name="T5" fmla="*/ 128 h 31"/>
                <a:gd name="T6" fmla="*/ 32 w 24"/>
                <a:gd name="T7" fmla="*/ 224 h 31"/>
                <a:gd name="T8" fmla="*/ 192 w 24"/>
                <a:gd name="T9" fmla="*/ 4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24" y="6"/>
                  </a:moveTo>
                  <a:cubicBezTo>
                    <a:pt x="23" y="1"/>
                    <a:pt x="20" y="0"/>
                    <a:pt x="15" y="2"/>
                  </a:cubicBezTo>
                  <a:cubicBezTo>
                    <a:pt x="11" y="4"/>
                    <a:pt x="6" y="10"/>
                    <a:pt x="3" y="16"/>
                  </a:cubicBezTo>
                  <a:cubicBezTo>
                    <a:pt x="0" y="23"/>
                    <a:pt x="2" y="27"/>
                    <a:pt x="4" y="28"/>
                  </a:cubicBezTo>
                  <a:cubicBezTo>
                    <a:pt x="9" y="31"/>
                    <a:pt x="23" y="16"/>
                    <a:pt x="24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" name="Freeform 5122">
              <a:extLst>
                <a:ext uri="{FF2B5EF4-FFF2-40B4-BE49-F238E27FC236}">
                  <a16:creationId xmlns:a16="http://schemas.microsoft.com/office/drawing/2014/main" id="{F9DD4E8B-F9D2-F7AC-7929-1B79F5B0A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893"/>
              <a:ext cx="26" cy="34"/>
            </a:xfrm>
            <a:custGeom>
              <a:avLst/>
              <a:gdLst>
                <a:gd name="T0" fmla="*/ 96 w 13"/>
                <a:gd name="T1" fmla="*/ 8 h 17"/>
                <a:gd name="T2" fmla="*/ 48 w 13"/>
                <a:gd name="T3" fmla="*/ 24 h 17"/>
                <a:gd name="T4" fmla="*/ 0 w 13"/>
                <a:gd name="T5" fmla="*/ 104 h 17"/>
                <a:gd name="T6" fmla="*/ 8 w 13"/>
                <a:gd name="T7" fmla="*/ 136 h 17"/>
                <a:gd name="T8" fmla="*/ 0 w 13"/>
                <a:gd name="T9" fmla="*/ 104 h 17"/>
                <a:gd name="T10" fmla="*/ 48 w 13"/>
                <a:gd name="T11" fmla="*/ 24 h 17"/>
                <a:gd name="T12" fmla="*/ 96 w 13"/>
                <a:gd name="T13" fmla="*/ 8 h 17"/>
                <a:gd name="T14" fmla="*/ 104 w 13"/>
                <a:gd name="T15" fmla="*/ 32 h 17"/>
                <a:gd name="T16" fmla="*/ 96 w 13"/>
                <a:gd name="T17" fmla="*/ 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7">
                  <a:moveTo>
                    <a:pt x="12" y="1"/>
                  </a:moveTo>
                  <a:cubicBezTo>
                    <a:pt x="11" y="0"/>
                    <a:pt x="9" y="1"/>
                    <a:pt x="6" y="3"/>
                  </a:cubicBezTo>
                  <a:cubicBezTo>
                    <a:pt x="4" y="5"/>
                    <a:pt x="1" y="10"/>
                    <a:pt x="0" y="13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1" y="10"/>
                    <a:pt x="4" y="6"/>
                    <a:pt x="6" y="3"/>
                  </a:cubicBezTo>
                  <a:cubicBezTo>
                    <a:pt x="9" y="1"/>
                    <a:pt x="11" y="0"/>
                    <a:pt x="12" y="1"/>
                  </a:cubicBezTo>
                  <a:cubicBezTo>
                    <a:pt x="13" y="1"/>
                    <a:pt x="13" y="2"/>
                    <a:pt x="13" y="4"/>
                  </a:cubicBezTo>
                  <a:cubicBezTo>
                    <a:pt x="13" y="2"/>
                    <a:pt x="13" y="1"/>
                    <a:pt x="1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" name="Freeform 5123">
              <a:extLst>
                <a:ext uri="{FF2B5EF4-FFF2-40B4-BE49-F238E27FC236}">
                  <a16:creationId xmlns:a16="http://schemas.microsoft.com/office/drawing/2014/main" id="{86FD0E1F-C9D8-4A87-0D2C-F3C2C50B8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913"/>
              <a:ext cx="54" cy="66"/>
            </a:xfrm>
            <a:custGeom>
              <a:avLst/>
              <a:gdLst>
                <a:gd name="T0" fmla="*/ 200 w 27"/>
                <a:gd name="T1" fmla="*/ 104 h 33"/>
                <a:gd name="T2" fmla="*/ 168 w 27"/>
                <a:gd name="T3" fmla="*/ 24 h 33"/>
                <a:gd name="T4" fmla="*/ 40 w 27"/>
                <a:gd name="T5" fmla="*/ 96 h 33"/>
                <a:gd name="T6" fmla="*/ 32 w 27"/>
                <a:gd name="T7" fmla="*/ 240 h 33"/>
                <a:gd name="T8" fmla="*/ 96 w 27"/>
                <a:gd name="T9" fmla="*/ 248 h 33"/>
                <a:gd name="T10" fmla="*/ 152 w 27"/>
                <a:gd name="T11" fmla="*/ 176 h 33"/>
                <a:gd name="T12" fmla="*/ 200 w 27"/>
                <a:gd name="T13" fmla="*/ 104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3">
                  <a:moveTo>
                    <a:pt x="25" y="13"/>
                  </a:moveTo>
                  <a:cubicBezTo>
                    <a:pt x="27" y="9"/>
                    <a:pt x="25" y="5"/>
                    <a:pt x="21" y="3"/>
                  </a:cubicBezTo>
                  <a:cubicBezTo>
                    <a:pt x="16" y="0"/>
                    <a:pt x="10" y="4"/>
                    <a:pt x="5" y="12"/>
                  </a:cubicBezTo>
                  <a:cubicBezTo>
                    <a:pt x="1" y="20"/>
                    <a:pt x="0" y="25"/>
                    <a:pt x="4" y="30"/>
                  </a:cubicBezTo>
                  <a:cubicBezTo>
                    <a:pt x="6" y="33"/>
                    <a:pt x="9" y="33"/>
                    <a:pt x="12" y="31"/>
                  </a:cubicBezTo>
                  <a:cubicBezTo>
                    <a:pt x="16" y="28"/>
                    <a:pt x="16" y="26"/>
                    <a:pt x="19" y="22"/>
                  </a:cubicBezTo>
                  <a:cubicBezTo>
                    <a:pt x="20" y="20"/>
                    <a:pt x="24" y="17"/>
                    <a:pt x="25" y="1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" name="Freeform 5124">
              <a:extLst>
                <a:ext uri="{FF2B5EF4-FFF2-40B4-BE49-F238E27FC236}">
                  <a16:creationId xmlns:a16="http://schemas.microsoft.com/office/drawing/2014/main" id="{62E8BE15-ACF4-02A3-505F-E10A60C43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913"/>
              <a:ext cx="54" cy="66"/>
            </a:xfrm>
            <a:custGeom>
              <a:avLst/>
              <a:gdLst>
                <a:gd name="T0" fmla="*/ 200 w 27"/>
                <a:gd name="T1" fmla="*/ 104 h 33"/>
                <a:gd name="T2" fmla="*/ 168 w 27"/>
                <a:gd name="T3" fmla="*/ 24 h 33"/>
                <a:gd name="T4" fmla="*/ 40 w 27"/>
                <a:gd name="T5" fmla="*/ 96 h 33"/>
                <a:gd name="T6" fmla="*/ 32 w 27"/>
                <a:gd name="T7" fmla="*/ 240 h 33"/>
                <a:gd name="T8" fmla="*/ 96 w 27"/>
                <a:gd name="T9" fmla="*/ 248 h 33"/>
                <a:gd name="T10" fmla="*/ 152 w 27"/>
                <a:gd name="T11" fmla="*/ 176 h 33"/>
                <a:gd name="T12" fmla="*/ 200 w 27"/>
                <a:gd name="T13" fmla="*/ 104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3">
                  <a:moveTo>
                    <a:pt x="25" y="13"/>
                  </a:moveTo>
                  <a:cubicBezTo>
                    <a:pt x="27" y="9"/>
                    <a:pt x="25" y="5"/>
                    <a:pt x="21" y="3"/>
                  </a:cubicBezTo>
                  <a:cubicBezTo>
                    <a:pt x="16" y="0"/>
                    <a:pt x="10" y="4"/>
                    <a:pt x="5" y="12"/>
                  </a:cubicBezTo>
                  <a:cubicBezTo>
                    <a:pt x="1" y="20"/>
                    <a:pt x="0" y="25"/>
                    <a:pt x="4" y="30"/>
                  </a:cubicBezTo>
                  <a:cubicBezTo>
                    <a:pt x="6" y="33"/>
                    <a:pt x="9" y="33"/>
                    <a:pt x="12" y="31"/>
                  </a:cubicBezTo>
                  <a:cubicBezTo>
                    <a:pt x="16" y="28"/>
                    <a:pt x="16" y="26"/>
                    <a:pt x="19" y="22"/>
                  </a:cubicBezTo>
                  <a:cubicBezTo>
                    <a:pt x="20" y="20"/>
                    <a:pt x="24" y="17"/>
                    <a:pt x="25" y="1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" name="Freeform 5125">
              <a:extLst>
                <a:ext uri="{FF2B5EF4-FFF2-40B4-BE49-F238E27FC236}">
                  <a16:creationId xmlns:a16="http://schemas.microsoft.com/office/drawing/2014/main" id="{81330C2B-A881-8C14-A766-2AC216681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929"/>
              <a:ext cx="26" cy="36"/>
            </a:xfrm>
            <a:custGeom>
              <a:avLst/>
              <a:gdLst>
                <a:gd name="T0" fmla="*/ 24 w 13"/>
                <a:gd name="T1" fmla="*/ 136 h 18"/>
                <a:gd name="T2" fmla="*/ 8 w 13"/>
                <a:gd name="T3" fmla="*/ 136 h 18"/>
                <a:gd name="T4" fmla="*/ 32 w 13"/>
                <a:gd name="T5" fmla="*/ 48 h 18"/>
                <a:gd name="T6" fmla="*/ 88 w 13"/>
                <a:gd name="T7" fmla="*/ 0 h 18"/>
                <a:gd name="T8" fmla="*/ 104 w 13"/>
                <a:gd name="T9" fmla="*/ 32 h 18"/>
                <a:gd name="T10" fmla="*/ 88 w 13"/>
                <a:gd name="T11" fmla="*/ 0 h 18"/>
                <a:gd name="T12" fmla="*/ 32 w 13"/>
                <a:gd name="T13" fmla="*/ 48 h 18"/>
                <a:gd name="T14" fmla="*/ 8 w 13"/>
                <a:gd name="T15" fmla="*/ 136 h 18"/>
                <a:gd name="T16" fmla="*/ 24 w 13"/>
                <a:gd name="T17" fmla="*/ 13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8">
                  <a:moveTo>
                    <a:pt x="3" y="17"/>
                  </a:moveTo>
                  <a:cubicBezTo>
                    <a:pt x="2" y="17"/>
                    <a:pt x="2" y="17"/>
                    <a:pt x="1" y="17"/>
                  </a:cubicBezTo>
                  <a:cubicBezTo>
                    <a:pt x="0" y="16"/>
                    <a:pt x="1" y="12"/>
                    <a:pt x="4" y="6"/>
                  </a:cubicBezTo>
                  <a:cubicBezTo>
                    <a:pt x="7" y="1"/>
                    <a:pt x="10" y="0"/>
                    <a:pt x="11" y="0"/>
                  </a:cubicBezTo>
                  <a:cubicBezTo>
                    <a:pt x="13" y="1"/>
                    <a:pt x="13" y="2"/>
                    <a:pt x="13" y="4"/>
                  </a:cubicBezTo>
                  <a:cubicBezTo>
                    <a:pt x="13" y="2"/>
                    <a:pt x="13" y="1"/>
                    <a:pt x="11" y="0"/>
                  </a:cubicBezTo>
                  <a:cubicBezTo>
                    <a:pt x="10" y="0"/>
                    <a:pt x="7" y="1"/>
                    <a:pt x="4" y="6"/>
                  </a:cubicBezTo>
                  <a:cubicBezTo>
                    <a:pt x="1" y="12"/>
                    <a:pt x="0" y="16"/>
                    <a:pt x="1" y="17"/>
                  </a:cubicBezTo>
                  <a:cubicBezTo>
                    <a:pt x="1" y="18"/>
                    <a:pt x="2" y="18"/>
                    <a:pt x="3" y="1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" name="Freeform 5126">
              <a:extLst>
                <a:ext uri="{FF2B5EF4-FFF2-40B4-BE49-F238E27FC236}">
                  <a16:creationId xmlns:a16="http://schemas.microsoft.com/office/drawing/2014/main" id="{145BA243-6C96-0A87-7C11-74DEE7EF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769"/>
              <a:ext cx="68" cy="42"/>
            </a:xfrm>
            <a:custGeom>
              <a:avLst/>
              <a:gdLst>
                <a:gd name="T0" fmla="*/ 192 w 34"/>
                <a:gd name="T1" fmla="*/ 168 h 21"/>
                <a:gd name="T2" fmla="*/ 240 w 34"/>
                <a:gd name="T3" fmla="*/ 128 h 21"/>
                <a:gd name="T4" fmla="*/ 144 w 34"/>
                <a:gd name="T5" fmla="*/ 0 h 21"/>
                <a:gd name="T6" fmla="*/ 8 w 34"/>
                <a:gd name="T7" fmla="*/ 80 h 21"/>
                <a:gd name="T8" fmla="*/ 48 w 34"/>
                <a:gd name="T9" fmla="*/ 160 h 21"/>
                <a:gd name="T10" fmla="*/ 128 w 34"/>
                <a:gd name="T11" fmla="*/ 168 h 21"/>
                <a:gd name="T12" fmla="*/ 192 w 34"/>
                <a:gd name="T13" fmla="*/ 168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24" y="21"/>
                  </a:moveTo>
                  <a:cubicBezTo>
                    <a:pt x="27" y="20"/>
                    <a:pt x="29" y="18"/>
                    <a:pt x="30" y="16"/>
                  </a:cubicBezTo>
                  <a:cubicBezTo>
                    <a:pt x="34" y="7"/>
                    <a:pt x="27" y="1"/>
                    <a:pt x="18" y="0"/>
                  </a:cubicBezTo>
                  <a:cubicBezTo>
                    <a:pt x="9" y="0"/>
                    <a:pt x="1" y="6"/>
                    <a:pt x="1" y="10"/>
                  </a:cubicBezTo>
                  <a:cubicBezTo>
                    <a:pt x="0" y="15"/>
                    <a:pt x="2" y="18"/>
                    <a:pt x="6" y="20"/>
                  </a:cubicBezTo>
                  <a:cubicBezTo>
                    <a:pt x="9" y="21"/>
                    <a:pt x="14" y="21"/>
                    <a:pt x="16" y="21"/>
                  </a:cubicBezTo>
                  <a:cubicBezTo>
                    <a:pt x="19" y="21"/>
                    <a:pt x="22" y="21"/>
                    <a:pt x="24" y="2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" name="Freeform 5127">
              <a:extLst>
                <a:ext uri="{FF2B5EF4-FFF2-40B4-BE49-F238E27FC236}">
                  <a16:creationId xmlns:a16="http://schemas.microsoft.com/office/drawing/2014/main" id="{8ABC8EBB-4718-1E55-D6D2-ECA01FDCB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769"/>
              <a:ext cx="68" cy="42"/>
            </a:xfrm>
            <a:custGeom>
              <a:avLst/>
              <a:gdLst>
                <a:gd name="T0" fmla="*/ 192 w 34"/>
                <a:gd name="T1" fmla="*/ 168 h 21"/>
                <a:gd name="T2" fmla="*/ 240 w 34"/>
                <a:gd name="T3" fmla="*/ 128 h 21"/>
                <a:gd name="T4" fmla="*/ 144 w 34"/>
                <a:gd name="T5" fmla="*/ 0 h 21"/>
                <a:gd name="T6" fmla="*/ 8 w 34"/>
                <a:gd name="T7" fmla="*/ 80 h 21"/>
                <a:gd name="T8" fmla="*/ 48 w 34"/>
                <a:gd name="T9" fmla="*/ 160 h 21"/>
                <a:gd name="T10" fmla="*/ 128 w 34"/>
                <a:gd name="T11" fmla="*/ 168 h 21"/>
                <a:gd name="T12" fmla="*/ 192 w 34"/>
                <a:gd name="T13" fmla="*/ 168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24" y="21"/>
                  </a:moveTo>
                  <a:cubicBezTo>
                    <a:pt x="27" y="20"/>
                    <a:pt x="29" y="18"/>
                    <a:pt x="30" y="16"/>
                  </a:cubicBezTo>
                  <a:cubicBezTo>
                    <a:pt x="34" y="7"/>
                    <a:pt x="27" y="1"/>
                    <a:pt x="18" y="0"/>
                  </a:cubicBezTo>
                  <a:cubicBezTo>
                    <a:pt x="9" y="0"/>
                    <a:pt x="1" y="6"/>
                    <a:pt x="1" y="10"/>
                  </a:cubicBezTo>
                  <a:cubicBezTo>
                    <a:pt x="0" y="15"/>
                    <a:pt x="2" y="18"/>
                    <a:pt x="6" y="20"/>
                  </a:cubicBezTo>
                  <a:cubicBezTo>
                    <a:pt x="9" y="21"/>
                    <a:pt x="14" y="21"/>
                    <a:pt x="16" y="21"/>
                  </a:cubicBezTo>
                  <a:cubicBezTo>
                    <a:pt x="19" y="21"/>
                    <a:pt x="22" y="21"/>
                    <a:pt x="24" y="2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" name="Freeform 5128">
              <a:extLst>
                <a:ext uri="{FF2B5EF4-FFF2-40B4-BE49-F238E27FC236}">
                  <a16:creationId xmlns:a16="http://schemas.microsoft.com/office/drawing/2014/main" id="{53530D6D-0CF3-85A4-840D-BFC71B9B5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781"/>
              <a:ext cx="34" cy="16"/>
            </a:xfrm>
            <a:custGeom>
              <a:avLst/>
              <a:gdLst>
                <a:gd name="T0" fmla="*/ 136 w 17"/>
                <a:gd name="T1" fmla="*/ 40 h 8"/>
                <a:gd name="T2" fmla="*/ 96 w 17"/>
                <a:gd name="T3" fmla="*/ 8 h 8"/>
                <a:gd name="T4" fmla="*/ 16 w 17"/>
                <a:gd name="T5" fmla="*/ 24 h 8"/>
                <a:gd name="T6" fmla="*/ 0 w 17"/>
                <a:gd name="T7" fmla="*/ 48 h 8"/>
                <a:gd name="T8" fmla="*/ 16 w 17"/>
                <a:gd name="T9" fmla="*/ 24 h 8"/>
                <a:gd name="T10" fmla="*/ 96 w 17"/>
                <a:gd name="T11" fmla="*/ 8 h 8"/>
                <a:gd name="T12" fmla="*/ 136 w 17"/>
                <a:gd name="T13" fmla="*/ 40 h 8"/>
                <a:gd name="T14" fmla="*/ 128 w 17"/>
                <a:gd name="T15" fmla="*/ 64 h 8"/>
                <a:gd name="T16" fmla="*/ 136 w 17"/>
                <a:gd name="T17" fmla="*/ 4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8">
                  <a:moveTo>
                    <a:pt x="17" y="5"/>
                  </a:moveTo>
                  <a:cubicBezTo>
                    <a:pt x="17" y="3"/>
                    <a:pt x="15" y="2"/>
                    <a:pt x="12" y="1"/>
                  </a:cubicBezTo>
                  <a:cubicBezTo>
                    <a:pt x="8" y="0"/>
                    <a:pt x="4" y="1"/>
                    <a:pt x="2" y="3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4" y="1"/>
                    <a:pt x="8" y="1"/>
                    <a:pt x="12" y="1"/>
                  </a:cubicBezTo>
                  <a:cubicBezTo>
                    <a:pt x="15" y="2"/>
                    <a:pt x="16" y="3"/>
                    <a:pt x="17" y="5"/>
                  </a:cubicBezTo>
                  <a:cubicBezTo>
                    <a:pt x="17" y="6"/>
                    <a:pt x="17" y="7"/>
                    <a:pt x="16" y="8"/>
                  </a:cubicBezTo>
                  <a:cubicBezTo>
                    <a:pt x="17" y="7"/>
                    <a:pt x="17" y="6"/>
                    <a:pt x="17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" name="Freeform 5129">
              <a:extLst>
                <a:ext uri="{FF2B5EF4-FFF2-40B4-BE49-F238E27FC236}">
                  <a16:creationId xmlns:a16="http://schemas.microsoft.com/office/drawing/2014/main" id="{8386E9A5-ED2F-024C-1527-C4B09479D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829"/>
              <a:ext cx="44" cy="46"/>
            </a:xfrm>
            <a:custGeom>
              <a:avLst/>
              <a:gdLst>
                <a:gd name="T0" fmla="*/ 144 w 22"/>
                <a:gd name="T1" fmla="*/ 136 h 23"/>
                <a:gd name="T2" fmla="*/ 168 w 22"/>
                <a:gd name="T3" fmla="*/ 72 h 23"/>
                <a:gd name="T4" fmla="*/ 136 w 22"/>
                <a:gd name="T5" fmla="*/ 24 h 23"/>
                <a:gd name="T6" fmla="*/ 16 w 22"/>
                <a:gd name="T7" fmla="*/ 88 h 23"/>
                <a:gd name="T8" fmla="*/ 72 w 22"/>
                <a:gd name="T9" fmla="*/ 184 h 23"/>
                <a:gd name="T10" fmla="*/ 144 w 22"/>
                <a:gd name="T11" fmla="*/ 13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17"/>
                  </a:moveTo>
                  <a:cubicBezTo>
                    <a:pt x="20" y="14"/>
                    <a:pt x="22" y="12"/>
                    <a:pt x="21" y="9"/>
                  </a:cubicBezTo>
                  <a:cubicBezTo>
                    <a:pt x="20" y="7"/>
                    <a:pt x="19" y="5"/>
                    <a:pt x="17" y="3"/>
                  </a:cubicBezTo>
                  <a:cubicBezTo>
                    <a:pt x="12" y="0"/>
                    <a:pt x="4" y="4"/>
                    <a:pt x="2" y="11"/>
                  </a:cubicBezTo>
                  <a:cubicBezTo>
                    <a:pt x="0" y="18"/>
                    <a:pt x="4" y="23"/>
                    <a:pt x="9" y="23"/>
                  </a:cubicBezTo>
                  <a:cubicBezTo>
                    <a:pt x="13" y="23"/>
                    <a:pt x="14" y="21"/>
                    <a:pt x="18" y="1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" name="Freeform 5130">
              <a:extLst>
                <a:ext uri="{FF2B5EF4-FFF2-40B4-BE49-F238E27FC236}">
                  <a16:creationId xmlns:a16="http://schemas.microsoft.com/office/drawing/2014/main" id="{A241AA05-BE48-5719-C889-2BB02AAF3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829"/>
              <a:ext cx="44" cy="46"/>
            </a:xfrm>
            <a:custGeom>
              <a:avLst/>
              <a:gdLst>
                <a:gd name="T0" fmla="*/ 144 w 22"/>
                <a:gd name="T1" fmla="*/ 136 h 23"/>
                <a:gd name="T2" fmla="*/ 168 w 22"/>
                <a:gd name="T3" fmla="*/ 72 h 23"/>
                <a:gd name="T4" fmla="*/ 136 w 22"/>
                <a:gd name="T5" fmla="*/ 24 h 23"/>
                <a:gd name="T6" fmla="*/ 16 w 22"/>
                <a:gd name="T7" fmla="*/ 88 h 23"/>
                <a:gd name="T8" fmla="*/ 72 w 22"/>
                <a:gd name="T9" fmla="*/ 184 h 23"/>
                <a:gd name="T10" fmla="*/ 144 w 22"/>
                <a:gd name="T11" fmla="*/ 13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17"/>
                  </a:moveTo>
                  <a:cubicBezTo>
                    <a:pt x="20" y="14"/>
                    <a:pt x="22" y="12"/>
                    <a:pt x="21" y="9"/>
                  </a:cubicBezTo>
                  <a:cubicBezTo>
                    <a:pt x="20" y="7"/>
                    <a:pt x="19" y="5"/>
                    <a:pt x="17" y="3"/>
                  </a:cubicBezTo>
                  <a:cubicBezTo>
                    <a:pt x="12" y="0"/>
                    <a:pt x="4" y="4"/>
                    <a:pt x="2" y="11"/>
                  </a:cubicBezTo>
                  <a:cubicBezTo>
                    <a:pt x="0" y="18"/>
                    <a:pt x="4" y="23"/>
                    <a:pt x="9" y="23"/>
                  </a:cubicBezTo>
                  <a:cubicBezTo>
                    <a:pt x="13" y="23"/>
                    <a:pt x="14" y="21"/>
                    <a:pt x="18" y="17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" name="Freeform 5131">
              <a:extLst>
                <a:ext uri="{FF2B5EF4-FFF2-40B4-BE49-F238E27FC236}">
                  <a16:creationId xmlns:a16="http://schemas.microsoft.com/office/drawing/2014/main" id="{AC43007A-0778-5431-FEAB-B6185B72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843"/>
              <a:ext cx="22" cy="24"/>
            </a:xfrm>
            <a:custGeom>
              <a:avLst/>
              <a:gdLst>
                <a:gd name="T0" fmla="*/ 48 w 11"/>
                <a:gd name="T1" fmla="*/ 88 h 12"/>
                <a:gd name="T2" fmla="*/ 8 w 11"/>
                <a:gd name="T3" fmla="*/ 80 h 12"/>
                <a:gd name="T4" fmla="*/ 24 w 11"/>
                <a:gd name="T5" fmla="*/ 24 h 12"/>
                <a:gd name="T6" fmla="*/ 64 w 11"/>
                <a:gd name="T7" fmla="*/ 0 h 12"/>
                <a:gd name="T8" fmla="*/ 88 w 11"/>
                <a:gd name="T9" fmla="*/ 16 h 12"/>
                <a:gd name="T10" fmla="*/ 64 w 11"/>
                <a:gd name="T11" fmla="*/ 0 h 12"/>
                <a:gd name="T12" fmla="*/ 16 w 11"/>
                <a:gd name="T13" fmla="*/ 24 h 12"/>
                <a:gd name="T14" fmla="*/ 8 w 11"/>
                <a:gd name="T15" fmla="*/ 80 h 12"/>
                <a:gd name="T16" fmla="*/ 48 w 11"/>
                <a:gd name="T17" fmla="*/ 88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cubicBezTo>
                    <a:pt x="4" y="12"/>
                    <a:pt x="2" y="11"/>
                    <a:pt x="1" y="10"/>
                  </a:cubicBezTo>
                  <a:cubicBezTo>
                    <a:pt x="0" y="9"/>
                    <a:pt x="0" y="6"/>
                    <a:pt x="3" y="3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6"/>
                    <a:pt x="0" y="9"/>
                    <a:pt x="1" y="10"/>
                  </a:cubicBezTo>
                  <a:cubicBezTo>
                    <a:pt x="2" y="12"/>
                    <a:pt x="4" y="12"/>
                    <a:pt x="6" y="1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" name="Freeform 5132">
              <a:extLst>
                <a:ext uri="{FF2B5EF4-FFF2-40B4-BE49-F238E27FC236}">
                  <a16:creationId xmlns:a16="http://schemas.microsoft.com/office/drawing/2014/main" id="{ECC2FF23-4695-95A7-A481-25E2080AD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957"/>
              <a:ext cx="53" cy="66"/>
            </a:xfrm>
            <a:custGeom>
              <a:avLst/>
              <a:gdLst>
                <a:gd name="T0" fmla="*/ 212 w 26"/>
                <a:gd name="T1" fmla="*/ 128 h 33"/>
                <a:gd name="T2" fmla="*/ 204 w 26"/>
                <a:gd name="T3" fmla="*/ 64 h 33"/>
                <a:gd name="T4" fmla="*/ 41 w 26"/>
                <a:gd name="T5" fmla="*/ 80 h 33"/>
                <a:gd name="T6" fmla="*/ 41 w 26"/>
                <a:gd name="T7" fmla="*/ 240 h 33"/>
                <a:gd name="T8" fmla="*/ 137 w 26"/>
                <a:gd name="T9" fmla="*/ 248 h 33"/>
                <a:gd name="T10" fmla="*/ 188 w 26"/>
                <a:gd name="T11" fmla="*/ 176 h 33"/>
                <a:gd name="T12" fmla="*/ 212 w 26"/>
                <a:gd name="T13" fmla="*/ 12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3">
                  <a:moveTo>
                    <a:pt x="25" y="16"/>
                  </a:moveTo>
                  <a:cubicBezTo>
                    <a:pt x="26" y="13"/>
                    <a:pt x="26" y="10"/>
                    <a:pt x="24" y="8"/>
                  </a:cubicBezTo>
                  <a:cubicBezTo>
                    <a:pt x="20" y="0"/>
                    <a:pt x="10" y="3"/>
                    <a:pt x="5" y="10"/>
                  </a:cubicBezTo>
                  <a:cubicBezTo>
                    <a:pt x="0" y="18"/>
                    <a:pt x="1" y="27"/>
                    <a:pt x="5" y="30"/>
                  </a:cubicBezTo>
                  <a:cubicBezTo>
                    <a:pt x="8" y="33"/>
                    <a:pt x="12" y="33"/>
                    <a:pt x="16" y="31"/>
                  </a:cubicBezTo>
                  <a:cubicBezTo>
                    <a:pt x="19" y="28"/>
                    <a:pt x="20" y="24"/>
                    <a:pt x="22" y="22"/>
                  </a:cubicBezTo>
                  <a:cubicBezTo>
                    <a:pt x="23" y="20"/>
                    <a:pt x="25" y="18"/>
                    <a:pt x="25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" name="Freeform 5133">
              <a:extLst>
                <a:ext uri="{FF2B5EF4-FFF2-40B4-BE49-F238E27FC236}">
                  <a16:creationId xmlns:a16="http://schemas.microsoft.com/office/drawing/2014/main" id="{B88DCB33-C82C-F370-4F37-4B0BD73B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957"/>
              <a:ext cx="53" cy="66"/>
            </a:xfrm>
            <a:custGeom>
              <a:avLst/>
              <a:gdLst>
                <a:gd name="T0" fmla="*/ 212 w 26"/>
                <a:gd name="T1" fmla="*/ 128 h 33"/>
                <a:gd name="T2" fmla="*/ 204 w 26"/>
                <a:gd name="T3" fmla="*/ 64 h 33"/>
                <a:gd name="T4" fmla="*/ 41 w 26"/>
                <a:gd name="T5" fmla="*/ 80 h 33"/>
                <a:gd name="T6" fmla="*/ 41 w 26"/>
                <a:gd name="T7" fmla="*/ 240 h 33"/>
                <a:gd name="T8" fmla="*/ 137 w 26"/>
                <a:gd name="T9" fmla="*/ 248 h 33"/>
                <a:gd name="T10" fmla="*/ 188 w 26"/>
                <a:gd name="T11" fmla="*/ 176 h 33"/>
                <a:gd name="T12" fmla="*/ 212 w 26"/>
                <a:gd name="T13" fmla="*/ 12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3">
                  <a:moveTo>
                    <a:pt x="25" y="16"/>
                  </a:moveTo>
                  <a:cubicBezTo>
                    <a:pt x="26" y="13"/>
                    <a:pt x="26" y="10"/>
                    <a:pt x="24" y="8"/>
                  </a:cubicBezTo>
                  <a:cubicBezTo>
                    <a:pt x="20" y="0"/>
                    <a:pt x="10" y="3"/>
                    <a:pt x="5" y="10"/>
                  </a:cubicBezTo>
                  <a:cubicBezTo>
                    <a:pt x="0" y="18"/>
                    <a:pt x="1" y="27"/>
                    <a:pt x="5" y="30"/>
                  </a:cubicBezTo>
                  <a:cubicBezTo>
                    <a:pt x="8" y="33"/>
                    <a:pt x="12" y="33"/>
                    <a:pt x="16" y="31"/>
                  </a:cubicBezTo>
                  <a:cubicBezTo>
                    <a:pt x="19" y="28"/>
                    <a:pt x="20" y="24"/>
                    <a:pt x="22" y="22"/>
                  </a:cubicBezTo>
                  <a:cubicBezTo>
                    <a:pt x="23" y="20"/>
                    <a:pt x="25" y="18"/>
                    <a:pt x="25" y="1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" name="Freeform 5134">
              <a:extLst>
                <a:ext uri="{FF2B5EF4-FFF2-40B4-BE49-F238E27FC236}">
                  <a16:creationId xmlns:a16="http://schemas.microsoft.com/office/drawing/2014/main" id="{13DC883F-6868-E436-40A6-4D2902CC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977"/>
              <a:ext cx="24" cy="32"/>
            </a:xfrm>
            <a:custGeom>
              <a:avLst/>
              <a:gdLst>
                <a:gd name="T0" fmla="*/ 80 w 12"/>
                <a:gd name="T1" fmla="*/ 0 h 16"/>
                <a:gd name="T2" fmla="*/ 40 w 12"/>
                <a:gd name="T3" fmla="*/ 24 h 16"/>
                <a:gd name="T4" fmla="*/ 0 w 12"/>
                <a:gd name="T5" fmla="*/ 96 h 16"/>
                <a:gd name="T6" fmla="*/ 16 w 12"/>
                <a:gd name="T7" fmla="*/ 128 h 16"/>
                <a:gd name="T8" fmla="*/ 8 w 12"/>
                <a:gd name="T9" fmla="*/ 96 h 16"/>
                <a:gd name="T10" fmla="*/ 40 w 12"/>
                <a:gd name="T11" fmla="*/ 24 h 16"/>
                <a:gd name="T12" fmla="*/ 80 w 12"/>
                <a:gd name="T13" fmla="*/ 8 h 16"/>
                <a:gd name="T14" fmla="*/ 96 w 12"/>
                <a:gd name="T15" fmla="*/ 24 h 16"/>
                <a:gd name="T16" fmla="*/ 80 w 1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0"/>
                    <a:pt x="7" y="1"/>
                    <a:pt x="5" y="3"/>
                  </a:cubicBezTo>
                  <a:cubicBezTo>
                    <a:pt x="2" y="6"/>
                    <a:pt x="0" y="10"/>
                    <a:pt x="0" y="12"/>
                  </a:cubicBezTo>
                  <a:cubicBezTo>
                    <a:pt x="1" y="14"/>
                    <a:pt x="1" y="15"/>
                    <a:pt x="2" y="16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0" y="10"/>
                    <a:pt x="2" y="6"/>
                    <a:pt x="5" y="3"/>
                  </a:cubicBezTo>
                  <a:cubicBezTo>
                    <a:pt x="7" y="1"/>
                    <a:pt x="9" y="0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2"/>
                    <a:pt x="11" y="1"/>
                    <a:pt x="10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" name="Freeform 5135">
              <a:extLst>
                <a:ext uri="{FF2B5EF4-FFF2-40B4-BE49-F238E27FC236}">
                  <a16:creationId xmlns:a16="http://schemas.microsoft.com/office/drawing/2014/main" id="{4FDBE12D-2F61-CFDC-CE72-FEA242C1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919"/>
              <a:ext cx="46" cy="44"/>
            </a:xfrm>
            <a:custGeom>
              <a:avLst/>
              <a:gdLst>
                <a:gd name="T0" fmla="*/ 136 w 23"/>
                <a:gd name="T1" fmla="*/ 24 h 22"/>
                <a:gd name="T2" fmla="*/ 80 w 23"/>
                <a:gd name="T3" fmla="*/ 0 h 22"/>
                <a:gd name="T4" fmla="*/ 24 w 23"/>
                <a:gd name="T5" fmla="*/ 24 h 22"/>
                <a:gd name="T6" fmla="*/ 80 w 23"/>
                <a:gd name="T7" fmla="*/ 152 h 22"/>
                <a:gd name="T8" fmla="*/ 184 w 23"/>
                <a:gd name="T9" fmla="*/ 104 h 22"/>
                <a:gd name="T10" fmla="*/ 136 w 23"/>
                <a:gd name="T11" fmla="*/ 2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0" y="8"/>
                    <a:pt x="3" y="16"/>
                    <a:pt x="10" y="19"/>
                  </a:cubicBezTo>
                  <a:cubicBezTo>
                    <a:pt x="16" y="22"/>
                    <a:pt x="22" y="18"/>
                    <a:pt x="23" y="13"/>
                  </a:cubicBezTo>
                  <a:cubicBezTo>
                    <a:pt x="23" y="9"/>
                    <a:pt x="21" y="8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" name="Freeform 5136">
              <a:extLst>
                <a:ext uri="{FF2B5EF4-FFF2-40B4-BE49-F238E27FC236}">
                  <a16:creationId xmlns:a16="http://schemas.microsoft.com/office/drawing/2014/main" id="{6B30D37B-75BC-410E-7FEF-827D07663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919"/>
              <a:ext cx="46" cy="44"/>
            </a:xfrm>
            <a:custGeom>
              <a:avLst/>
              <a:gdLst>
                <a:gd name="T0" fmla="*/ 136 w 23"/>
                <a:gd name="T1" fmla="*/ 24 h 22"/>
                <a:gd name="T2" fmla="*/ 80 w 23"/>
                <a:gd name="T3" fmla="*/ 0 h 22"/>
                <a:gd name="T4" fmla="*/ 24 w 23"/>
                <a:gd name="T5" fmla="*/ 24 h 22"/>
                <a:gd name="T6" fmla="*/ 80 w 23"/>
                <a:gd name="T7" fmla="*/ 152 h 22"/>
                <a:gd name="T8" fmla="*/ 184 w 23"/>
                <a:gd name="T9" fmla="*/ 104 h 22"/>
                <a:gd name="T10" fmla="*/ 136 w 23"/>
                <a:gd name="T11" fmla="*/ 2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0" y="8"/>
                    <a:pt x="3" y="16"/>
                    <a:pt x="10" y="19"/>
                  </a:cubicBezTo>
                  <a:cubicBezTo>
                    <a:pt x="16" y="22"/>
                    <a:pt x="22" y="18"/>
                    <a:pt x="23" y="13"/>
                  </a:cubicBezTo>
                  <a:cubicBezTo>
                    <a:pt x="23" y="9"/>
                    <a:pt x="21" y="8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" name="Freeform 5137">
              <a:extLst>
                <a:ext uri="{FF2B5EF4-FFF2-40B4-BE49-F238E27FC236}">
                  <a16:creationId xmlns:a16="http://schemas.microsoft.com/office/drawing/2014/main" id="{BD9B73B3-A157-4C26-1138-F062BA78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927"/>
              <a:ext cx="24" cy="22"/>
            </a:xfrm>
            <a:custGeom>
              <a:avLst/>
              <a:gdLst>
                <a:gd name="T0" fmla="*/ 96 w 12"/>
                <a:gd name="T1" fmla="*/ 48 h 11"/>
                <a:gd name="T2" fmla="*/ 80 w 12"/>
                <a:gd name="T3" fmla="*/ 80 h 11"/>
                <a:gd name="T4" fmla="*/ 24 w 12"/>
                <a:gd name="T5" fmla="*/ 64 h 11"/>
                <a:gd name="T6" fmla="*/ 8 w 12"/>
                <a:gd name="T7" fmla="*/ 24 h 11"/>
                <a:gd name="T8" fmla="*/ 32 w 12"/>
                <a:gd name="T9" fmla="*/ 0 h 11"/>
                <a:gd name="T10" fmla="*/ 8 w 12"/>
                <a:gd name="T11" fmla="*/ 24 h 11"/>
                <a:gd name="T12" fmla="*/ 24 w 12"/>
                <a:gd name="T13" fmla="*/ 64 h 11"/>
                <a:gd name="T14" fmla="*/ 80 w 12"/>
                <a:gd name="T15" fmla="*/ 88 h 11"/>
                <a:gd name="T16" fmla="*/ 96 w 12"/>
                <a:gd name="T17" fmla="*/ 48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2" y="8"/>
                    <a:pt x="12" y="10"/>
                    <a:pt x="10" y="10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6" y="11"/>
                    <a:pt x="9" y="11"/>
                    <a:pt x="10" y="11"/>
                  </a:cubicBezTo>
                  <a:cubicBezTo>
                    <a:pt x="12" y="10"/>
                    <a:pt x="12" y="8"/>
                    <a:pt x="12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" name="Freeform 5138">
              <a:extLst>
                <a:ext uri="{FF2B5EF4-FFF2-40B4-BE49-F238E27FC236}">
                  <a16:creationId xmlns:a16="http://schemas.microsoft.com/office/drawing/2014/main" id="{58F96042-F684-5FA9-B6F7-4CD737CD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037"/>
              <a:ext cx="70" cy="42"/>
            </a:xfrm>
            <a:custGeom>
              <a:avLst/>
              <a:gdLst>
                <a:gd name="T0" fmla="*/ 192 w 35"/>
                <a:gd name="T1" fmla="*/ 160 h 21"/>
                <a:gd name="T2" fmla="*/ 248 w 35"/>
                <a:gd name="T3" fmla="*/ 120 h 21"/>
                <a:gd name="T4" fmla="*/ 152 w 35"/>
                <a:gd name="T5" fmla="*/ 0 h 21"/>
                <a:gd name="T6" fmla="*/ 8 w 35"/>
                <a:gd name="T7" fmla="*/ 80 h 21"/>
                <a:gd name="T8" fmla="*/ 48 w 35"/>
                <a:gd name="T9" fmla="*/ 152 h 21"/>
                <a:gd name="T10" fmla="*/ 136 w 35"/>
                <a:gd name="T11" fmla="*/ 160 h 21"/>
                <a:gd name="T12" fmla="*/ 192 w 35"/>
                <a:gd name="T13" fmla="*/ 16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1">
                  <a:moveTo>
                    <a:pt x="24" y="20"/>
                  </a:moveTo>
                  <a:cubicBezTo>
                    <a:pt x="27" y="19"/>
                    <a:pt x="29" y="17"/>
                    <a:pt x="31" y="15"/>
                  </a:cubicBezTo>
                  <a:cubicBezTo>
                    <a:pt x="35" y="7"/>
                    <a:pt x="28" y="0"/>
                    <a:pt x="19" y="0"/>
                  </a:cubicBezTo>
                  <a:cubicBezTo>
                    <a:pt x="9" y="0"/>
                    <a:pt x="2" y="5"/>
                    <a:pt x="1" y="10"/>
                  </a:cubicBezTo>
                  <a:cubicBezTo>
                    <a:pt x="0" y="15"/>
                    <a:pt x="2" y="18"/>
                    <a:pt x="6" y="19"/>
                  </a:cubicBezTo>
                  <a:cubicBezTo>
                    <a:pt x="10" y="21"/>
                    <a:pt x="14" y="20"/>
                    <a:pt x="17" y="20"/>
                  </a:cubicBezTo>
                  <a:cubicBezTo>
                    <a:pt x="19" y="20"/>
                    <a:pt x="22" y="21"/>
                    <a:pt x="24" y="2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" name="Freeform 5139">
              <a:extLst>
                <a:ext uri="{FF2B5EF4-FFF2-40B4-BE49-F238E27FC236}">
                  <a16:creationId xmlns:a16="http://schemas.microsoft.com/office/drawing/2014/main" id="{905117D2-FF95-CDAA-145A-951BCC056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037"/>
              <a:ext cx="70" cy="42"/>
            </a:xfrm>
            <a:custGeom>
              <a:avLst/>
              <a:gdLst>
                <a:gd name="T0" fmla="*/ 192 w 35"/>
                <a:gd name="T1" fmla="*/ 160 h 21"/>
                <a:gd name="T2" fmla="*/ 248 w 35"/>
                <a:gd name="T3" fmla="*/ 120 h 21"/>
                <a:gd name="T4" fmla="*/ 152 w 35"/>
                <a:gd name="T5" fmla="*/ 0 h 21"/>
                <a:gd name="T6" fmla="*/ 8 w 35"/>
                <a:gd name="T7" fmla="*/ 80 h 21"/>
                <a:gd name="T8" fmla="*/ 48 w 35"/>
                <a:gd name="T9" fmla="*/ 152 h 21"/>
                <a:gd name="T10" fmla="*/ 136 w 35"/>
                <a:gd name="T11" fmla="*/ 160 h 21"/>
                <a:gd name="T12" fmla="*/ 192 w 35"/>
                <a:gd name="T13" fmla="*/ 16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1">
                  <a:moveTo>
                    <a:pt x="24" y="20"/>
                  </a:moveTo>
                  <a:cubicBezTo>
                    <a:pt x="27" y="19"/>
                    <a:pt x="29" y="17"/>
                    <a:pt x="31" y="15"/>
                  </a:cubicBezTo>
                  <a:cubicBezTo>
                    <a:pt x="35" y="7"/>
                    <a:pt x="28" y="0"/>
                    <a:pt x="19" y="0"/>
                  </a:cubicBezTo>
                  <a:cubicBezTo>
                    <a:pt x="9" y="0"/>
                    <a:pt x="2" y="5"/>
                    <a:pt x="1" y="10"/>
                  </a:cubicBezTo>
                  <a:cubicBezTo>
                    <a:pt x="0" y="15"/>
                    <a:pt x="2" y="18"/>
                    <a:pt x="6" y="19"/>
                  </a:cubicBezTo>
                  <a:cubicBezTo>
                    <a:pt x="10" y="21"/>
                    <a:pt x="14" y="20"/>
                    <a:pt x="17" y="20"/>
                  </a:cubicBezTo>
                  <a:cubicBezTo>
                    <a:pt x="19" y="20"/>
                    <a:pt x="22" y="21"/>
                    <a:pt x="24" y="20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" name="Freeform 5140">
              <a:extLst>
                <a:ext uri="{FF2B5EF4-FFF2-40B4-BE49-F238E27FC236}">
                  <a16:creationId xmlns:a16="http://schemas.microsoft.com/office/drawing/2014/main" id="{2843BCA1-1ED4-57E0-F6E4-38EC39AFB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3049"/>
              <a:ext cx="36" cy="14"/>
            </a:xfrm>
            <a:custGeom>
              <a:avLst/>
              <a:gdLst>
                <a:gd name="T0" fmla="*/ 144 w 18"/>
                <a:gd name="T1" fmla="*/ 32 h 7"/>
                <a:gd name="T2" fmla="*/ 104 w 18"/>
                <a:gd name="T3" fmla="*/ 8 h 7"/>
                <a:gd name="T4" fmla="*/ 16 w 18"/>
                <a:gd name="T5" fmla="*/ 16 h 7"/>
                <a:gd name="T6" fmla="*/ 0 w 18"/>
                <a:gd name="T7" fmla="*/ 40 h 7"/>
                <a:gd name="T8" fmla="*/ 16 w 18"/>
                <a:gd name="T9" fmla="*/ 16 h 7"/>
                <a:gd name="T10" fmla="*/ 104 w 18"/>
                <a:gd name="T11" fmla="*/ 8 h 7"/>
                <a:gd name="T12" fmla="*/ 136 w 18"/>
                <a:gd name="T13" fmla="*/ 32 h 7"/>
                <a:gd name="T14" fmla="*/ 128 w 18"/>
                <a:gd name="T15" fmla="*/ 56 h 7"/>
                <a:gd name="T16" fmla="*/ 144 w 18"/>
                <a:gd name="T17" fmla="*/ 32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">
                  <a:moveTo>
                    <a:pt x="18" y="4"/>
                  </a:moveTo>
                  <a:cubicBezTo>
                    <a:pt x="17" y="3"/>
                    <a:pt x="15" y="1"/>
                    <a:pt x="13" y="1"/>
                  </a:cubicBezTo>
                  <a:cubicBezTo>
                    <a:pt x="9" y="0"/>
                    <a:pt x="5" y="0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5" y="2"/>
                    <a:pt x="17" y="3"/>
                    <a:pt x="17" y="4"/>
                  </a:cubicBezTo>
                  <a:cubicBezTo>
                    <a:pt x="18" y="5"/>
                    <a:pt x="17" y="6"/>
                    <a:pt x="16" y="7"/>
                  </a:cubicBezTo>
                  <a:cubicBezTo>
                    <a:pt x="17" y="6"/>
                    <a:pt x="18" y="5"/>
                    <a:pt x="18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" name="Freeform 5141">
              <a:extLst>
                <a:ext uri="{FF2B5EF4-FFF2-40B4-BE49-F238E27FC236}">
                  <a16:creationId xmlns:a16="http://schemas.microsoft.com/office/drawing/2014/main" id="{F126983C-80A9-3BCB-89C9-B1159B5EA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971"/>
              <a:ext cx="52" cy="66"/>
            </a:xfrm>
            <a:custGeom>
              <a:avLst/>
              <a:gdLst>
                <a:gd name="T0" fmla="*/ 200 w 26"/>
                <a:gd name="T1" fmla="*/ 128 h 33"/>
                <a:gd name="T2" fmla="*/ 192 w 26"/>
                <a:gd name="T3" fmla="*/ 64 h 33"/>
                <a:gd name="T4" fmla="*/ 40 w 26"/>
                <a:gd name="T5" fmla="*/ 80 h 33"/>
                <a:gd name="T6" fmla="*/ 32 w 26"/>
                <a:gd name="T7" fmla="*/ 240 h 33"/>
                <a:gd name="T8" fmla="*/ 120 w 26"/>
                <a:gd name="T9" fmla="*/ 248 h 33"/>
                <a:gd name="T10" fmla="*/ 168 w 26"/>
                <a:gd name="T11" fmla="*/ 184 h 33"/>
                <a:gd name="T12" fmla="*/ 200 w 26"/>
                <a:gd name="T13" fmla="*/ 12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3">
                  <a:moveTo>
                    <a:pt x="25" y="16"/>
                  </a:moveTo>
                  <a:cubicBezTo>
                    <a:pt x="26" y="13"/>
                    <a:pt x="26" y="10"/>
                    <a:pt x="24" y="8"/>
                  </a:cubicBezTo>
                  <a:cubicBezTo>
                    <a:pt x="20" y="0"/>
                    <a:pt x="10" y="3"/>
                    <a:pt x="5" y="10"/>
                  </a:cubicBezTo>
                  <a:cubicBezTo>
                    <a:pt x="0" y="18"/>
                    <a:pt x="1" y="27"/>
                    <a:pt x="4" y="30"/>
                  </a:cubicBezTo>
                  <a:cubicBezTo>
                    <a:pt x="8" y="33"/>
                    <a:pt x="12" y="33"/>
                    <a:pt x="15" y="31"/>
                  </a:cubicBezTo>
                  <a:cubicBezTo>
                    <a:pt x="18" y="29"/>
                    <a:pt x="20" y="25"/>
                    <a:pt x="21" y="23"/>
                  </a:cubicBezTo>
                  <a:cubicBezTo>
                    <a:pt x="23" y="20"/>
                    <a:pt x="25" y="18"/>
                    <a:pt x="25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" name="Freeform 5142">
              <a:extLst>
                <a:ext uri="{FF2B5EF4-FFF2-40B4-BE49-F238E27FC236}">
                  <a16:creationId xmlns:a16="http://schemas.microsoft.com/office/drawing/2014/main" id="{C0892719-3501-5101-32C6-23398FFD2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971"/>
              <a:ext cx="52" cy="66"/>
            </a:xfrm>
            <a:custGeom>
              <a:avLst/>
              <a:gdLst>
                <a:gd name="T0" fmla="*/ 200 w 26"/>
                <a:gd name="T1" fmla="*/ 128 h 33"/>
                <a:gd name="T2" fmla="*/ 192 w 26"/>
                <a:gd name="T3" fmla="*/ 64 h 33"/>
                <a:gd name="T4" fmla="*/ 40 w 26"/>
                <a:gd name="T5" fmla="*/ 80 h 33"/>
                <a:gd name="T6" fmla="*/ 32 w 26"/>
                <a:gd name="T7" fmla="*/ 240 h 33"/>
                <a:gd name="T8" fmla="*/ 120 w 26"/>
                <a:gd name="T9" fmla="*/ 248 h 33"/>
                <a:gd name="T10" fmla="*/ 168 w 26"/>
                <a:gd name="T11" fmla="*/ 184 h 33"/>
                <a:gd name="T12" fmla="*/ 200 w 26"/>
                <a:gd name="T13" fmla="*/ 12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3">
                  <a:moveTo>
                    <a:pt x="25" y="16"/>
                  </a:moveTo>
                  <a:cubicBezTo>
                    <a:pt x="26" y="13"/>
                    <a:pt x="26" y="10"/>
                    <a:pt x="24" y="8"/>
                  </a:cubicBezTo>
                  <a:cubicBezTo>
                    <a:pt x="20" y="0"/>
                    <a:pt x="10" y="3"/>
                    <a:pt x="5" y="10"/>
                  </a:cubicBezTo>
                  <a:cubicBezTo>
                    <a:pt x="0" y="18"/>
                    <a:pt x="1" y="27"/>
                    <a:pt x="4" y="30"/>
                  </a:cubicBezTo>
                  <a:cubicBezTo>
                    <a:pt x="8" y="33"/>
                    <a:pt x="12" y="33"/>
                    <a:pt x="15" y="31"/>
                  </a:cubicBezTo>
                  <a:cubicBezTo>
                    <a:pt x="18" y="29"/>
                    <a:pt x="20" y="25"/>
                    <a:pt x="21" y="23"/>
                  </a:cubicBezTo>
                  <a:cubicBezTo>
                    <a:pt x="23" y="20"/>
                    <a:pt x="25" y="18"/>
                    <a:pt x="25" y="1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" name="Freeform 5143">
              <a:extLst>
                <a:ext uri="{FF2B5EF4-FFF2-40B4-BE49-F238E27FC236}">
                  <a16:creationId xmlns:a16="http://schemas.microsoft.com/office/drawing/2014/main" id="{5AE245C2-F888-631B-A873-0BC5BCA2B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991"/>
              <a:ext cx="24" cy="32"/>
            </a:xfrm>
            <a:custGeom>
              <a:avLst/>
              <a:gdLst>
                <a:gd name="T0" fmla="*/ 80 w 12"/>
                <a:gd name="T1" fmla="*/ 0 h 16"/>
                <a:gd name="T2" fmla="*/ 32 w 12"/>
                <a:gd name="T3" fmla="*/ 24 h 16"/>
                <a:gd name="T4" fmla="*/ 0 w 12"/>
                <a:gd name="T5" fmla="*/ 96 h 16"/>
                <a:gd name="T6" fmla="*/ 16 w 12"/>
                <a:gd name="T7" fmla="*/ 128 h 16"/>
                <a:gd name="T8" fmla="*/ 0 w 12"/>
                <a:gd name="T9" fmla="*/ 96 h 16"/>
                <a:gd name="T10" fmla="*/ 32 w 12"/>
                <a:gd name="T11" fmla="*/ 24 h 16"/>
                <a:gd name="T12" fmla="*/ 80 w 12"/>
                <a:gd name="T13" fmla="*/ 8 h 16"/>
                <a:gd name="T14" fmla="*/ 96 w 12"/>
                <a:gd name="T15" fmla="*/ 24 h 16"/>
                <a:gd name="T16" fmla="*/ 80 w 1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8" y="0"/>
                    <a:pt x="6" y="1"/>
                    <a:pt x="4" y="3"/>
                  </a:cubicBezTo>
                  <a:cubicBezTo>
                    <a:pt x="2" y="6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2" y="6"/>
                    <a:pt x="4" y="3"/>
                  </a:cubicBezTo>
                  <a:cubicBezTo>
                    <a:pt x="6" y="1"/>
                    <a:pt x="8" y="0"/>
                    <a:pt x="10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2"/>
                    <a:pt x="11" y="1"/>
                    <a:pt x="10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" name="Freeform 5144">
              <a:extLst>
                <a:ext uri="{FF2B5EF4-FFF2-40B4-BE49-F238E27FC236}">
                  <a16:creationId xmlns:a16="http://schemas.microsoft.com/office/drawing/2014/main" id="{54C073AC-9783-DB40-49E9-E87CDFD4A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655"/>
              <a:ext cx="48" cy="54"/>
            </a:xfrm>
            <a:custGeom>
              <a:avLst/>
              <a:gdLst>
                <a:gd name="T0" fmla="*/ 136 w 24"/>
                <a:gd name="T1" fmla="*/ 24 h 27"/>
                <a:gd name="T2" fmla="*/ 88 w 24"/>
                <a:gd name="T3" fmla="*/ 0 h 27"/>
                <a:gd name="T4" fmla="*/ 24 w 24"/>
                <a:gd name="T5" fmla="*/ 128 h 27"/>
                <a:gd name="T6" fmla="*/ 144 w 24"/>
                <a:gd name="T7" fmla="*/ 208 h 27"/>
                <a:gd name="T8" fmla="*/ 192 w 24"/>
                <a:gd name="T9" fmla="*/ 144 h 27"/>
                <a:gd name="T10" fmla="*/ 168 w 24"/>
                <a:gd name="T11" fmla="*/ 72 h 27"/>
                <a:gd name="T12" fmla="*/ 136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2" y="0"/>
                    <a:pt x="0" y="8"/>
                    <a:pt x="3" y="16"/>
                  </a:cubicBezTo>
                  <a:cubicBezTo>
                    <a:pt x="7" y="24"/>
                    <a:pt x="14" y="27"/>
                    <a:pt x="18" y="26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4"/>
                    <a:pt x="22" y="11"/>
                    <a:pt x="21" y="9"/>
                  </a:cubicBezTo>
                  <a:cubicBezTo>
                    <a:pt x="20" y="7"/>
                    <a:pt x="19" y="4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" name="Freeform 5145">
              <a:extLst>
                <a:ext uri="{FF2B5EF4-FFF2-40B4-BE49-F238E27FC236}">
                  <a16:creationId xmlns:a16="http://schemas.microsoft.com/office/drawing/2014/main" id="{BD0FF0A0-97E8-F896-EC55-15ACBB442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655"/>
              <a:ext cx="48" cy="54"/>
            </a:xfrm>
            <a:custGeom>
              <a:avLst/>
              <a:gdLst>
                <a:gd name="T0" fmla="*/ 136 w 24"/>
                <a:gd name="T1" fmla="*/ 24 h 27"/>
                <a:gd name="T2" fmla="*/ 88 w 24"/>
                <a:gd name="T3" fmla="*/ 0 h 27"/>
                <a:gd name="T4" fmla="*/ 24 w 24"/>
                <a:gd name="T5" fmla="*/ 128 h 27"/>
                <a:gd name="T6" fmla="*/ 144 w 24"/>
                <a:gd name="T7" fmla="*/ 208 h 27"/>
                <a:gd name="T8" fmla="*/ 192 w 24"/>
                <a:gd name="T9" fmla="*/ 144 h 27"/>
                <a:gd name="T10" fmla="*/ 168 w 24"/>
                <a:gd name="T11" fmla="*/ 72 h 27"/>
                <a:gd name="T12" fmla="*/ 136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2" y="0"/>
                    <a:pt x="0" y="8"/>
                    <a:pt x="3" y="16"/>
                  </a:cubicBezTo>
                  <a:cubicBezTo>
                    <a:pt x="7" y="24"/>
                    <a:pt x="14" y="27"/>
                    <a:pt x="18" y="26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4"/>
                    <a:pt x="22" y="11"/>
                    <a:pt x="21" y="9"/>
                  </a:cubicBezTo>
                  <a:cubicBezTo>
                    <a:pt x="20" y="7"/>
                    <a:pt x="19" y="4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" name="Freeform 5146">
              <a:extLst>
                <a:ext uri="{FF2B5EF4-FFF2-40B4-BE49-F238E27FC236}">
                  <a16:creationId xmlns:a16="http://schemas.microsoft.com/office/drawing/2014/main" id="{87F4D1C1-2340-F6EC-41B8-6B811E241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667"/>
              <a:ext cx="18" cy="30"/>
            </a:xfrm>
            <a:custGeom>
              <a:avLst/>
              <a:gdLst>
                <a:gd name="T0" fmla="*/ 8 w 9"/>
                <a:gd name="T1" fmla="*/ 8 h 15"/>
                <a:gd name="T2" fmla="*/ 0 w 9"/>
                <a:gd name="T3" fmla="*/ 48 h 15"/>
                <a:gd name="T4" fmla="*/ 48 w 9"/>
                <a:gd name="T5" fmla="*/ 112 h 15"/>
                <a:gd name="T6" fmla="*/ 72 w 9"/>
                <a:gd name="T7" fmla="*/ 112 h 15"/>
                <a:gd name="T8" fmla="*/ 48 w 9"/>
                <a:gd name="T9" fmla="*/ 112 h 15"/>
                <a:gd name="T10" fmla="*/ 8 w 9"/>
                <a:gd name="T11" fmla="*/ 48 h 15"/>
                <a:gd name="T12" fmla="*/ 8 w 9"/>
                <a:gd name="T13" fmla="*/ 8 h 15"/>
                <a:gd name="T14" fmla="*/ 32 w 9"/>
                <a:gd name="T15" fmla="*/ 8 h 15"/>
                <a:gd name="T16" fmla="*/ 8 w 9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5">
                  <a:moveTo>
                    <a:pt x="1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10"/>
                    <a:pt x="4" y="13"/>
                    <a:pt x="6" y="14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8" y="15"/>
                    <a:pt x="7" y="14"/>
                    <a:pt x="6" y="14"/>
                  </a:cubicBezTo>
                  <a:cubicBezTo>
                    <a:pt x="4" y="13"/>
                    <a:pt x="2" y="10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" name="Freeform 5147">
              <a:extLst>
                <a:ext uri="{FF2B5EF4-FFF2-40B4-BE49-F238E27FC236}">
                  <a16:creationId xmlns:a16="http://schemas.microsoft.com/office/drawing/2014/main" id="{DC4E5657-7333-1FEC-BE13-75C250788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751"/>
              <a:ext cx="60" cy="60"/>
            </a:xfrm>
            <a:custGeom>
              <a:avLst/>
              <a:gdLst>
                <a:gd name="T0" fmla="*/ 136 w 30"/>
                <a:gd name="T1" fmla="*/ 240 h 30"/>
                <a:gd name="T2" fmla="*/ 216 w 30"/>
                <a:gd name="T3" fmla="*/ 104 h 30"/>
                <a:gd name="T4" fmla="*/ 72 w 30"/>
                <a:gd name="T5" fmla="*/ 40 h 30"/>
                <a:gd name="T6" fmla="*/ 136 w 30"/>
                <a:gd name="T7" fmla="*/ 24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0">
                  <a:moveTo>
                    <a:pt x="17" y="30"/>
                  </a:moveTo>
                  <a:cubicBezTo>
                    <a:pt x="26" y="30"/>
                    <a:pt x="30" y="22"/>
                    <a:pt x="27" y="13"/>
                  </a:cubicBezTo>
                  <a:cubicBezTo>
                    <a:pt x="24" y="4"/>
                    <a:pt x="17" y="0"/>
                    <a:pt x="9" y="5"/>
                  </a:cubicBezTo>
                  <a:cubicBezTo>
                    <a:pt x="0" y="9"/>
                    <a:pt x="3" y="30"/>
                    <a:pt x="17" y="30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" name="Freeform 5148">
              <a:extLst>
                <a:ext uri="{FF2B5EF4-FFF2-40B4-BE49-F238E27FC236}">
                  <a16:creationId xmlns:a16="http://schemas.microsoft.com/office/drawing/2014/main" id="{98BCD037-E86E-6304-F9C3-045FD80D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751"/>
              <a:ext cx="60" cy="60"/>
            </a:xfrm>
            <a:custGeom>
              <a:avLst/>
              <a:gdLst>
                <a:gd name="T0" fmla="*/ 136 w 30"/>
                <a:gd name="T1" fmla="*/ 240 h 30"/>
                <a:gd name="T2" fmla="*/ 216 w 30"/>
                <a:gd name="T3" fmla="*/ 104 h 30"/>
                <a:gd name="T4" fmla="*/ 72 w 30"/>
                <a:gd name="T5" fmla="*/ 40 h 30"/>
                <a:gd name="T6" fmla="*/ 136 w 30"/>
                <a:gd name="T7" fmla="*/ 24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0">
                  <a:moveTo>
                    <a:pt x="17" y="30"/>
                  </a:moveTo>
                  <a:cubicBezTo>
                    <a:pt x="26" y="30"/>
                    <a:pt x="30" y="22"/>
                    <a:pt x="27" y="13"/>
                  </a:cubicBezTo>
                  <a:cubicBezTo>
                    <a:pt x="24" y="4"/>
                    <a:pt x="17" y="0"/>
                    <a:pt x="9" y="5"/>
                  </a:cubicBezTo>
                  <a:cubicBezTo>
                    <a:pt x="0" y="9"/>
                    <a:pt x="3" y="30"/>
                    <a:pt x="17" y="30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" name="Freeform 5149">
              <a:extLst>
                <a:ext uri="{FF2B5EF4-FFF2-40B4-BE49-F238E27FC236}">
                  <a16:creationId xmlns:a16="http://schemas.microsoft.com/office/drawing/2014/main" id="{F17902B8-EDD5-70FC-12FB-7EC221A70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769"/>
              <a:ext cx="32" cy="30"/>
            </a:xfrm>
            <a:custGeom>
              <a:avLst/>
              <a:gdLst>
                <a:gd name="T0" fmla="*/ 120 w 16"/>
                <a:gd name="T1" fmla="*/ 32 h 15"/>
                <a:gd name="T2" fmla="*/ 112 w 16"/>
                <a:gd name="T3" fmla="*/ 88 h 15"/>
                <a:gd name="T4" fmla="*/ 56 w 16"/>
                <a:gd name="T5" fmla="*/ 112 h 15"/>
                <a:gd name="T6" fmla="*/ 8 w 16"/>
                <a:gd name="T7" fmla="*/ 64 h 15"/>
                <a:gd name="T8" fmla="*/ 16 w 16"/>
                <a:gd name="T9" fmla="*/ 0 h 15"/>
                <a:gd name="T10" fmla="*/ 8 w 16"/>
                <a:gd name="T11" fmla="*/ 64 h 15"/>
                <a:gd name="T12" fmla="*/ 56 w 16"/>
                <a:gd name="T13" fmla="*/ 112 h 15"/>
                <a:gd name="T14" fmla="*/ 112 w 16"/>
                <a:gd name="T15" fmla="*/ 88 h 15"/>
                <a:gd name="T16" fmla="*/ 120 w 16"/>
                <a:gd name="T17" fmla="*/ 32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5">
                  <a:moveTo>
                    <a:pt x="15" y="4"/>
                  </a:moveTo>
                  <a:cubicBezTo>
                    <a:pt x="16" y="6"/>
                    <a:pt x="15" y="9"/>
                    <a:pt x="14" y="11"/>
                  </a:cubicBezTo>
                  <a:cubicBezTo>
                    <a:pt x="12" y="13"/>
                    <a:pt x="9" y="15"/>
                    <a:pt x="7" y="14"/>
                  </a:cubicBezTo>
                  <a:cubicBezTo>
                    <a:pt x="5" y="14"/>
                    <a:pt x="2" y="11"/>
                    <a:pt x="1" y="8"/>
                  </a:cubicBezTo>
                  <a:cubicBezTo>
                    <a:pt x="0" y="5"/>
                    <a:pt x="1" y="2"/>
                    <a:pt x="2" y="0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2" y="12"/>
                    <a:pt x="4" y="14"/>
                    <a:pt x="7" y="14"/>
                  </a:cubicBezTo>
                  <a:cubicBezTo>
                    <a:pt x="9" y="15"/>
                    <a:pt x="12" y="14"/>
                    <a:pt x="14" y="11"/>
                  </a:cubicBezTo>
                  <a:cubicBezTo>
                    <a:pt x="16" y="9"/>
                    <a:pt x="16" y="6"/>
                    <a:pt x="15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" name="Freeform 5150">
              <a:extLst>
                <a:ext uri="{FF2B5EF4-FFF2-40B4-BE49-F238E27FC236}">
                  <a16:creationId xmlns:a16="http://schemas.microsoft.com/office/drawing/2014/main" id="{CA114E5C-7BA5-020E-F328-B165F7104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837"/>
              <a:ext cx="56" cy="56"/>
            </a:xfrm>
            <a:custGeom>
              <a:avLst/>
              <a:gdLst>
                <a:gd name="T0" fmla="*/ 48 w 28"/>
                <a:gd name="T1" fmla="*/ 48 h 28"/>
                <a:gd name="T2" fmla="*/ 176 w 28"/>
                <a:gd name="T3" fmla="*/ 56 h 28"/>
                <a:gd name="T4" fmla="*/ 168 w 28"/>
                <a:gd name="T5" fmla="*/ 192 h 28"/>
                <a:gd name="T6" fmla="*/ 48 w 28"/>
                <a:gd name="T7" fmla="*/ 4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6" y="6"/>
                  </a:moveTo>
                  <a:cubicBezTo>
                    <a:pt x="9" y="0"/>
                    <a:pt x="17" y="0"/>
                    <a:pt x="22" y="7"/>
                  </a:cubicBezTo>
                  <a:cubicBezTo>
                    <a:pt x="28" y="13"/>
                    <a:pt x="28" y="20"/>
                    <a:pt x="21" y="24"/>
                  </a:cubicBezTo>
                  <a:cubicBezTo>
                    <a:pt x="15" y="28"/>
                    <a:pt x="0" y="16"/>
                    <a:pt x="6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" name="Freeform 5151">
              <a:extLst>
                <a:ext uri="{FF2B5EF4-FFF2-40B4-BE49-F238E27FC236}">
                  <a16:creationId xmlns:a16="http://schemas.microsoft.com/office/drawing/2014/main" id="{3FE1B9D8-CEB8-FA36-B7DF-0CD35F52A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837"/>
              <a:ext cx="56" cy="56"/>
            </a:xfrm>
            <a:custGeom>
              <a:avLst/>
              <a:gdLst>
                <a:gd name="T0" fmla="*/ 48 w 28"/>
                <a:gd name="T1" fmla="*/ 48 h 28"/>
                <a:gd name="T2" fmla="*/ 176 w 28"/>
                <a:gd name="T3" fmla="*/ 56 h 28"/>
                <a:gd name="T4" fmla="*/ 168 w 28"/>
                <a:gd name="T5" fmla="*/ 192 h 28"/>
                <a:gd name="T6" fmla="*/ 48 w 28"/>
                <a:gd name="T7" fmla="*/ 4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6" y="6"/>
                  </a:moveTo>
                  <a:cubicBezTo>
                    <a:pt x="9" y="0"/>
                    <a:pt x="17" y="0"/>
                    <a:pt x="22" y="7"/>
                  </a:cubicBezTo>
                  <a:cubicBezTo>
                    <a:pt x="28" y="13"/>
                    <a:pt x="28" y="20"/>
                    <a:pt x="21" y="24"/>
                  </a:cubicBezTo>
                  <a:cubicBezTo>
                    <a:pt x="15" y="28"/>
                    <a:pt x="0" y="16"/>
                    <a:pt x="6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" name="Freeform 5152">
              <a:extLst>
                <a:ext uri="{FF2B5EF4-FFF2-40B4-BE49-F238E27FC236}">
                  <a16:creationId xmlns:a16="http://schemas.microsoft.com/office/drawing/2014/main" id="{1D5A707F-CBE8-55AE-85A0-A127EEF08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851"/>
              <a:ext cx="24" cy="28"/>
            </a:xfrm>
            <a:custGeom>
              <a:avLst/>
              <a:gdLst>
                <a:gd name="T0" fmla="*/ 96 w 12"/>
                <a:gd name="T1" fmla="*/ 24 h 14"/>
                <a:gd name="T2" fmla="*/ 48 w 12"/>
                <a:gd name="T3" fmla="*/ 0 h 14"/>
                <a:gd name="T4" fmla="*/ 8 w 12"/>
                <a:gd name="T5" fmla="*/ 32 h 14"/>
                <a:gd name="T6" fmla="*/ 24 w 12"/>
                <a:gd name="T7" fmla="*/ 88 h 14"/>
                <a:gd name="T8" fmla="*/ 80 w 12"/>
                <a:gd name="T9" fmla="*/ 112 h 14"/>
                <a:gd name="T10" fmla="*/ 24 w 12"/>
                <a:gd name="T11" fmla="*/ 88 h 14"/>
                <a:gd name="T12" fmla="*/ 8 w 12"/>
                <a:gd name="T13" fmla="*/ 32 h 14"/>
                <a:gd name="T14" fmla="*/ 48 w 12"/>
                <a:gd name="T15" fmla="*/ 0 h 14"/>
                <a:gd name="T16" fmla="*/ 96 w 12"/>
                <a:gd name="T17" fmla="*/ 2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4">
                  <a:moveTo>
                    <a:pt x="12" y="3"/>
                  </a:moveTo>
                  <a:cubicBezTo>
                    <a:pt x="11" y="1"/>
                    <a:pt x="9" y="0"/>
                    <a:pt x="6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6"/>
                    <a:pt x="1" y="9"/>
                    <a:pt x="3" y="11"/>
                  </a:cubicBezTo>
                  <a:cubicBezTo>
                    <a:pt x="5" y="13"/>
                    <a:pt x="7" y="14"/>
                    <a:pt x="10" y="14"/>
                  </a:cubicBezTo>
                  <a:cubicBezTo>
                    <a:pt x="7" y="14"/>
                    <a:pt x="5" y="13"/>
                    <a:pt x="3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0"/>
                    <a:pt x="11" y="1"/>
                    <a:pt x="12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" name="Freeform 5153">
              <a:extLst>
                <a:ext uri="{FF2B5EF4-FFF2-40B4-BE49-F238E27FC236}">
                  <a16:creationId xmlns:a16="http://schemas.microsoft.com/office/drawing/2014/main" id="{78D7E3DE-4C70-2FDA-8C01-ED99F0BA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01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8 w 24"/>
                <a:gd name="T3" fmla="*/ 8 h 28"/>
                <a:gd name="T4" fmla="*/ 24 w 24"/>
                <a:gd name="T5" fmla="*/ 136 h 28"/>
                <a:gd name="T6" fmla="*/ 144 w 24"/>
                <a:gd name="T7" fmla="*/ 216 h 28"/>
                <a:gd name="T8" fmla="*/ 192 w 24"/>
                <a:gd name="T9" fmla="*/ 144 h 28"/>
                <a:gd name="T10" fmla="*/ 160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2" y="0"/>
                    <a:pt x="0" y="9"/>
                    <a:pt x="3" y="17"/>
                  </a:cubicBezTo>
                  <a:cubicBezTo>
                    <a:pt x="7" y="24"/>
                    <a:pt x="14" y="28"/>
                    <a:pt x="18" y="27"/>
                  </a:cubicBezTo>
                  <a:cubicBezTo>
                    <a:pt x="22" y="25"/>
                    <a:pt x="24" y="22"/>
                    <a:pt x="24" y="18"/>
                  </a:cubicBezTo>
                  <a:cubicBezTo>
                    <a:pt x="24" y="15"/>
                    <a:pt x="21" y="12"/>
                    <a:pt x="20" y="10"/>
                  </a:cubicBezTo>
                  <a:cubicBezTo>
                    <a:pt x="19" y="8"/>
                    <a:pt x="19" y="5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" name="Freeform 5154">
              <a:extLst>
                <a:ext uri="{FF2B5EF4-FFF2-40B4-BE49-F238E27FC236}">
                  <a16:creationId xmlns:a16="http://schemas.microsoft.com/office/drawing/2014/main" id="{E39FD35D-B310-2AB9-D1E2-3BD3C79C4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01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8 w 24"/>
                <a:gd name="T3" fmla="*/ 8 h 28"/>
                <a:gd name="T4" fmla="*/ 24 w 24"/>
                <a:gd name="T5" fmla="*/ 136 h 28"/>
                <a:gd name="T6" fmla="*/ 144 w 24"/>
                <a:gd name="T7" fmla="*/ 216 h 28"/>
                <a:gd name="T8" fmla="*/ 192 w 24"/>
                <a:gd name="T9" fmla="*/ 144 h 28"/>
                <a:gd name="T10" fmla="*/ 160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2" y="0"/>
                    <a:pt x="0" y="9"/>
                    <a:pt x="3" y="17"/>
                  </a:cubicBezTo>
                  <a:cubicBezTo>
                    <a:pt x="7" y="24"/>
                    <a:pt x="14" y="28"/>
                    <a:pt x="18" y="27"/>
                  </a:cubicBezTo>
                  <a:cubicBezTo>
                    <a:pt x="22" y="25"/>
                    <a:pt x="24" y="22"/>
                    <a:pt x="24" y="18"/>
                  </a:cubicBezTo>
                  <a:cubicBezTo>
                    <a:pt x="24" y="15"/>
                    <a:pt x="21" y="12"/>
                    <a:pt x="20" y="10"/>
                  </a:cubicBezTo>
                  <a:cubicBezTo>
                    <a:pt x="19" y="8"/>
                    <a:pt x="19" y="5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" name="Freeform 5155">
              <a:extLst>
                <a:ext uri="{FF2B5EF4-FFF2-40B4-BE49-F238E27FC236}">
                  <a16:creationId xmlns:a16="http://schemas.microsoft.com/office/drawing/2014/main" id="{F2E7F73B-DBFA-2143-CD85-E05E4E77B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815"/>
              <a:ext cx="18" cy="28"/>
            </a:xfrm>
            <a:custGeom>
              <a:avLst/>
              <a:gdLst>
                <a:gd name="T0" fmla="*/ 8 w 9"/>
                <a:gd name="T1" fmla="*/ 0 h 14"/>
                <a:gd name="T2" fmla="*/ 0 w 9"/>
                <a:gd name="T3" fmla="*/ 48 h 14"/>
                <a:gd name="T4" fmla="*/ 48 w 9"/>
                <a:gd name="T5" fmla="*/ 112 h 14"/>
                <a:gd name="T6" fmla="*/ 72 w 9"/>
                <a:gd name="T7" fmla="*/ 112 h 14"/>
                <a:gd name="T8" fmla="*/ 48 w 9"/>
                <a:gd name="T9" fmla="*/ 104 h 14"/>
                <a:gd name="T10" fmla="*/ 0 w 9"/>
                <a:gd name="T11" fmla="*/ 48 h 14"/>
                <a:gd name="T12" fmla="*/ 8 w 9"/>
                <a:gd name="T13" fmla="*/ 8 h 14"/>
                <a:gd name="T14" fmla="*/ 32 w 9"/>
                <a:gd name="T15" fmla="*/ 0 h 14"/>
                <a:gd name="T16" fmla="*/ 8 w 9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4">
                  <a:moveTo>
                    <a:pt x="1" y="0"/>
                  </a:moveTo>
                  <a:cubicBezTo>
                    <a:pt x="0" y="1"/>
                    <a:pt x="0" y="3"/>
                    <a:pt x="0" y="6"/>
                  </a:cubicBezTo>
                  <a:cubicBezTo>
                    <a:pt x="1" y="9"/>
                    <a:pt x="3" y="13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8" y="14"/>
                    <a:pt x="7" y="14"/>
                    <a:pt x="6" y="13"/>
                  </a:cubicBezTo>
                  <a:cubicBezTo>
                    <a:pt x="4" y="12"/>
                    <a:pt x="1" y="9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" name="Freeform 5156">
              <a:extLst>
                <a:ext uri="{FF2B5EF4-FFF2-40B4-BE49-F238E27FC236}">
                  <a16:creationId xmlns:a16="http://schemas.microsoft.com/office/drawing/2014/main" id="{2AC042F3-C184-911B-6BE9-11272303B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899"/>
              <a:ext cx="46" cy="72"/>
            </a:xfrm>
            <a:custGeom>
              <a:avLst/>
              <a:gdLst>
                <a:gd name="T0" fmla="*/ 184 w 23"/>
                <a:gd name="T1" fmla="*/ 112 h 36"/>
                <a:gd name="T2" fmla="*/ 152 w 23"/>
                <a:gd name="T3" fmla="*/ 48 h 36"/>
                <a:gd name="T4" fmla="*/ 16 w 23"/>
                <a:gd name="T5" fmla="*/ 120 h 36"/>
                <a:gd name="T6" fmla="*/ 64 w 23"/>
                <a:gd name="T7" fmla="*/ 272 h 36"/>
                <a:gd name="T8" fmla="*/ 144 w 23"/>
                <a:gd name="T9" fmla="*/ 248 h 36"/>
                <a:gd name="T10" fmla="*/ 168 w 23"/>
                <a:gd name="T11" fmla="*/ 168 h 36"/>
                <a:gd name="T12" fmla="*/ 184 w 23"/>
                <a:gd name="T13" fmla="*/ 11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6">
                  <a:moveTo>
                    <a:pt x="23" y="14"/>
                  </a:moveTo>
                  <a:cubicBezTo>
                    <a:pt x="22" y="11"/>
                    <a:pt x="21" y="8"/>
                    <a:pt x="19" y="6"/>
                  </a:cubicBezTo>
                  <a:cubicBezTo>
                    <a:pt x="12" y="0"/>
                    <a:pt x="4" y="6"/>
                    <a:pt x="2" y="15"/>
                  </a:cubicBezTo>
                  <a:cubicBezTo>
                    <a:pt x="0" y="24"/>
                    <a:pt x="4" y="32"/>
                    <a:pt x="8" y="34"/>
                  </a:cubicBezTo>
                  <a:cubicBezTo>
                    <a:pt x="12" y="36"/>
                    <a:pt x="16" y="34"/>
                    <a:pt x="18" y="31"/>
                  </a:cubicBezTo>
                  <a:cubicBezTo>
                    <a:pt x="21" y="28"/>
                    <a:pt x="21" y="23"/>
                    <a:pt x="21" y="21"/>
                  </a:cubicBezTo>
                  <a:cubicBezTo>
                    <a:pt x="22" y="19"/>
                    <a:pt x="23" y="16"/>
                    <a:pt x="23" y="1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" name="Freeform 5157">
              <a:extLst>
                <a:ext uri="{FF2B5EF4-FFF2-40B4-BE49-F238E27FC236}">
                  <a16:creationId xmlns:a16="http://schemas.microsoft.com/office/drawing/2014/main" id="{F64E7032-8083-7A1A-0E5C-E89F4E45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899"/>
              <a:ext cx="46" cy="72"/>
            </a:xfrm>
            <a:custGeom>
              <a:avLst/>
              <a:gdLst>
                <a:gd name="T0" fmla="*/ 184 w 23"/>
                <a:gd name="T1" fmla="*/ 112 h 36"/>
                <a:gd name="T2" fmla="*/ 152 w 23"/>
                <a:gd name="T3" fmla="*/ 48 h 36"/>
                <a:gd name="T4" fmla="*/ 16 w 23"/>
                <a:gd name="T5" fmla="*/ 120 h 36"/>
                <a:gd name="T6" fmla="*/ 64 w 23"/>
                <a:gd name="T7" fmla="*/ 272 h 36"/>
                <a:gd name="T8" fmla="*/ 144 w 23"/>
                <a:gd name="T9" fmla="*/ 248 h 36"/>
                <a:gd name="T10" fmla="*/ 168 w 23"/>
                <a:gd name="T11" fmla="*/ 168 h 36"/>
                <a:gd name="T12" fmla="*/ 184 w 23"/>
                <a:gd name="T13" fmla="*/ 11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6">
                  <a:moveTo>
                    <a:pt x="23" y="14"/>
                  </a:moveTo>
                  <a:cubicBezTo>
                    <a:pt x="22" y="11"/>
                    <a:pt x="21" y="8"/>
                    <a:pt x="19" y="6"/>
                  </a:cubicBezTo>
                  <a:cubicBezTo>
                    <a:pt x="12" y="0"/>
                    <a:pt x="4" y="6"/>
                    <a:pt x="2" y="15"/>
                  </a:cubicBezTo>
                  <a:cubicBezTo>
                    <a:pt x="0" y="24"/>
                    <a:pt x="4" y="32"/>
                    <a:pt x="8" y="34"/>
                  </a:cubicBezTo>
                  <a:cubicBezTo>
                    <a:pt x="12" y="36"/>
                    <a:pt x="16" y="34"/>
                    <a:pt x="18" y="31"/>
                  </a:cubicBezTo>
                  <a:cubicBezTo>
                    <a:pt x="21" y="28"/>
                    <a:pt x="21" y="23"/>
                    <a:pt x="21" y="21"/>
                  </a:cubicBezTo>
                  <a:cubicBezTo>
                    <a:pt x="22" y="19"/>
                    <a:pt x="23" y="16"/>
                    <a:pt x="23" y="1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" name="Freeform 5158">
              <a:extLst>
                <a:ext uri="{FF2B5EF4-FFF2-40B4-BE49-F238E27FC236}">
                  <a16:creationId xmlns:a16="http://schemas.microsoft.com/office/drawing/2014/main" id="{82D1A431-66BF-1747-FD0F-B862F6A19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921"/>
              <a:ext cx="18" cy="34"/>
            </a:xfrm>
            <a:custGeom>
              <a:avLst/>
              <a:gdLst>
                <a:gd name="T0" fmla="*/ 48 w 9"/>
                <a:gd name="T1" fmla="*/ 0 h 17"/>
                <a:gd name="T2" fmla="*/ 16 w 9"/>
                <a:gd name="T3" fmla="*/ 32 h 17"/>
                <a:gd name="T4" fmla="*/ 8 w 9"/>
                <a:gd name="T5" fmla="*/ 120 h 17"/>
                <a:gd name="T6" fmla="*/ 32 w 9"/>
                <a:gd name="T7" fmla="*/ 136 h 17"/>
                <a:gd name="T8" fmla="*/ 8 w 9"/>
                <a:gd name="T9" fmla="*/ 120 h 17"/>
                <a:gd name="T10" fmla="*/ 16 w 9"/>
                <a:gd name="T11" fmla="*/ 32 h 17"/>
                <a:gd name="T12" fmla="*/ 48 w 9"/>
                <a:gd name="T13" fmla="*/ 0 h 17"/>
                <a:gd name="T14" fmla="*/ 72 w 9"/>
                <a:gd name="T15" fmla="*/ 16 h 17"/>
                <a:gd name="T16" fmla="*/ 48 w 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7">
                  <a:moveTo>
                    <a:pt x="6" y="0"/>
                  </a:moveTo>
                  <a:cubicBezTo>
                    <a:pt x="5" y="0"/>
                    <a:pt x="3" y="2"/>
                    <a:pt x="2" y="4"/>
                  </a:cubicBezTo>
                  <a:cubicBezTo>
                    <a:pt x="0" y="8"/>
                    <a:pt x="0" y="12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2"/>
                    <a:pt x="0" y="8"/>
                    <a:pt x="2" y="4"/>
                  </a:cubicBezTo>
                  <a:cubicBezTo>
                    <a:pt x="3" y="2"/>
                    <a:pt x="5" y="0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" name="Freeform 5159">
              <a:extLst>
                <a:ext uri="{FF2B5EF4-FFF2-40B4-BE49-F238E27FC236}">
                  <a16:creationId xmlns:a16="http://schemas.microsoft.com/office/drawing/2014/main" id="{BF808E7A-E4BE-51B7-C306-224662B07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919"/>
              <a:ext cx="56" cy="58"/>
            </a:xfrm>
            <a:custGeom>
              <a:avLst/>
              <a:gdLst>
                <a:gd name="T0" fmla="*/ 152 w 28"/>
                <a:gd name="T1" fmla="*/ 200 h 29"/>
                <a:gd name="T2" fmla="*/ 192 w 28"/>
                <a:gd name="T3" fmla="*/ 64 h 29"/>
                <a:gd name="T4" fmla="*/ 48 w 28"/>
                <a:gd name="T5" fmla="*/ 48 h 29"/>
                <a:gd name="T6" fmla="*/ 152 w 28"/>
                <a:gd name="T7" fmla="*/ 20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9">
                  <a:moveTo>
                    <a:pt x="19" y="25"/>
                  </a:moveTo>
                  <a:cubicBezTo>
                    <a:pt x="26" y="23"/>
                    <a:pt x="28" y="15"/>
                    <a:pt x="24" y="8"/>
                  </a:cubicBezTo>
                  <a:cubicBezTo>
                    <a:pt x="19" y="2"/>
                    <a:pt x="11" y="0"/>
                    <a:pt x="6" y="6"/>
                  </a:cubicBezTo>
                  <a:cubicBezTo>
                    <a:pt x="0" y="11"/>
                    <a:pt x="7" y="29"/>
                    <a:pt x="19" y="2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" name="Freeform 5160">
              <a:extLst>
                <a:ext uri="{FF2B5EF4-FFF2-40B4-BE49-F238E27FC236}">
                  <a16:creationId xmlns:a16="http://schemas.microsoft.com/office/drawing/2014/main" id="{E884D0DF-E170-3073-577F-35D2359A9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919"/>
              <a:ext cx="56" cy="58"/>
            </a:xfrm>
            <a:custGeom>
              <a:avLst/>
              <a:gdLst>
                <a:gd name="T0" fmla="*/ 152 w 28"/>
                <a:gd name="T1" fmla="*/ 200 h 29"/>
                <a:gd name="T2" fmla="*/ 192 w 28"/>
                <a:gd name="T3" fmla="*/ 64 h 29"/>
                <a:gd name="T4" fmla="*/ 48 w 28"/>
                <a:gd name="T5" fmla="*/ 48 h 29"/>
                <a:gd name="T6" fmla="*/ 152 w 28"/>
                <a:gd name="T7" fmla="*/ 20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9">
                  <a:moveTo>
                    <a:pt x="19" y="25"/>
                  </a:moveTo>
                  <a:cubicBezTo>
                    <a:pt x="26" y="23"/>
                    <a:pt x="28" y="15"/>
                    <a:pt x="24" y="8"/>
                  </a:cubicBezTo>
                  <a:cubicBezTo>
                    <a:pt x="19" y="2"/>
                    <a:pt x="11" y="0"/>
                    <a:pt x="6" y="6"/>
                  </a:cubicBezTo>
                  <a:cubicBezTo>
                    <a:pt x="0" y="11"/>
                    <a:pt x="7" y="29"/>
                    <a:pt x="19" y="2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" name="Freeform 5161">
              <a:extLst>
                <a:ext uri="{FF2B5EF4-FFF2-40B4-BE49-F238E27FC236}">
                  <a16:creationId xmlns:a16="http://schemas.microsoft.com/office/drawing/2014/main" id="{815CCBAA-1B85-D9A5-89B7-D3A096740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937"/>
              <a:ext cx="30" cy="22"/>
            </a:xfrm>
            <a:custGeom>
              <a:avLst/>
              <a:gdLst>
                <a:gd name="T0" fmla="*/ 104 w 15"/>
                <a:gd name="T1" fmla="*/ 0 h 11"/>
                <a:gd name="T2" fmla="*/ 112 w 15"/>
                <a:gd name="T3" fmla="*/ 48 h 11"/>
                <a:gd name="T4" fmla="*/ 72 w 15"/>
                <a:gd name="T5" fmla="*/ 88 h 11"/>
                <a:gd name="T6" fmla="*/ 16 w 15"/>
                <a:gd name="T7" fmla="*/ 56 h 11"/>
                <a:gd name="T8" fmla="*/ 8 w 15"/>
                <a:gd name="T9" fmla="*/ 0 h 11"/>
                <a:gd name="T10" fmla="*/ 16 w 15"/>
                <a:gd name="T11" fmla="*/ 56 h 11"/>
                <a:gd name="T12" fmla="*/ 72 w 15"/>
                <a:gd name="T13" fmla="*/ 88 h 11"/>
                <a:gd name="T14" fmla="*/ 112 w 15"/>
                <a:gd name="T15" fmla="*/ 48 h 11"/>
                <a:gd name="T16" fmla="*/ 104 w 15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1">
                  <a:moveTo>
                    <a:pt x="13" y="0"/>
                  </a:moveTo>
                  <a:cubicBezTo>
                    <a:pt x="14" y="2"/>
                    <a:pt x="14" y="4"/>
                    <a:pt x="14" y="6"/>
                  </a:cubicBezTo>
                  <a:cubicBezTo>
                    <a:pt x="13" y="9"/>
                    <a:pt x="11" y="11"/>
                    <a:pt x="9" y="11"/>
                  </a:cubicBezTo>
                  <a:cubicBezTo>
                    <a:pt x="6" y="11"/>
                    <a:pt x="4" y="10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4" y="10"/>
                    <a:pt x="6" y="11"/>
                    <a:pt x="9" y="11"/>
                  </a:cubicBezTo>
                  <a:cubicBezTo>
                    <a:pt x="11" y="11"/>
                    <a:pt x="13" y="9"/>
                    <a:pt x="14" y="6"/>
                  </a:cubicBezTo>
                  <a:cubicBezTo>
                    <a:pt x="15" y="4"/>
                    <a:pt x="14" y="2"/>
                    <a:pt x="13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" name="Freeform 5162">
              <a:extLst>
                <a:ext uri="{FF2B5EF4-FFF2-40B4-BE49-F238E27FC236}">
                  <a16:creationId xmlns:a16="http://schemas.microsoft.com/office/drawing/2014/main" id="{9FF5E4B5-773F-1A45-1FE8-64E31D277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841"/>
              <a:ext cx="56" cy="52"/>
            </a:xfrm>
            <a:custGeom>
              <a:avLst/>
              <a:gdLst>
                <a:gd name="T0" fmla="*/ 160 w 28"/>
                <a:gd name="T1" fmla="*/ 24 h 26"/>
                <a:gd name="T2" fmla="*/ 88 w 28"/>
                <a:gd name="T3" fmla="*/ 0 h 26"/>
                <a:gd name="T4" fmla="*/ 32 w 28"/>
                <a:gd name="T5" fmla="*/ 48 h 26"/>
                <a:gd name="T6" fmla="*/ 104 w 28"/>
                <a:gd name="T7" fmla="*/ 192 h 26"/>
                <a:gd name="T8" fmla="*/ 224 w 28"/>
                <a:gd name="T9" fmla="*/ 112 h 26"/>
                <a:gd name="T10" fmla="*/ 160 w 28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6">
                  <a:moveTo>
                    <a:pt x="20" y="3"/>
                  </a:moveTo>
                  <a:cubicBezTo>
                    <a:pt x="17" y="1"/>
                    <a:pt x="14" y="0"/>
                    <a:pt x="11" y="0"/>
                  </a:cubicBezTo>
                  <a:cubicBezTo>
                    <a:pt x="8" y="1"/>
                    <a:pt x="5" y="3"/>
                    <a:pt x="4" y="6"/>
                  </a:cubicBezTo>
                  <a:cubicBezTo>
                    <a:pt x="0" y="13"/>
                    <a:pt x="5" y="22"/>
                    <a:pt x="13" y="24"/>
                  </a:cubicBezTo>
                  <a:cubicBezTo>
                    <a:pt x="22" y="26"/>
                    <a:pt x="28" y="20"/>
                    <a:pt x="28" y="14"/>
                  </a:cubicBezTo>
                  <a:cubicBezTo>
                    <a:pt x="28" y="9"/>
                    <a:pt x="26" y="7"/>
                    <a:pt x="20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" name="Freeform 5163">
              <a:extLst>
                <a:ext uri="{FF2B5EF4-FFF2-40B4-BE49-F238E27FC236}">
                  <a16:creationId xmlns:a16="http://schemas.microsoft.com/office/drawing/2014/main" id="{CA626E9F-5D87-EF97-FB86-D60E21458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841"/>
              <a:ext cx="56" cy="52"/>
            </a:xfrm>
            <a:custGeom>
              <a:avLst/>
              <a:gdLst>
                <a:gd name="T0" fmla="*/ 160 w 28"/>
                <a:gd name="T1" fmla="*/ 24 h 26"/>
                <a:gd name="T2" fmla="*/ 88 w 28"/>
                <a:gd name="T3" fmla="*/ 0 h 26"/>
                <a:gd name="T4" fmla="*/ 32 w 28"/>
                <a:gd name="T5" fmla="*/ 48 h 26"/>
                <a:gd name="T6" fmla="*/ 104 w 28"/>
                <a:gd name="T7" fmla="*/ 192 h 26"/>
                <a:gd name="T8" fmla="*/ 224 w 28"/>
                <a:gd name="T9" fmla="*/ 112 h 26"/>
                <a:gd name="T10" fmla="*/ 160 w 28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6">
                  <a:moveTo>
                    <a:pt x="20" y="3"/>
                  </a:moveTo>
                  <a:cubicBezTo>
                    <a:pt x="17" y="1"/>
                    <a:pt x="14" y="0"/>
                    <a:pt x="11" y="0"/>
                  </a:cubicBezTo>
                  <a:cubicBezTo>
                    <a:pt x="8" y="1"/>
                    <a:pt x="5" y="3"/>
                    <a:pt x="4" y="6"/>
                  </a:cubicBezTo>
                  <a:cubicBezTo>
                    <a:pt x="0" y="13"/>
                    <a:pt x="5" y="22"/>
                    <a:pt x="13" y="24"/>
                  </a:cubicBezTo>
                  <a:cubicBezTo>
                    <a:pt x="22" y="26"/>
                    <a:pt x="28" y="20"/>
                    <a:pt x="28" y="14"/>
                  </a:cubicBezTo>
                  <a:cubicBezTo>
                    <a:pt x="28" y="9"/>
                    <a:pt x="26" y="7"/>
                    <a:pt x="20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" name="Freeform 5164">
              <a:extLst>
                <a:ext uri="{FF2B5EF4-FFF2-40B4-BE49-F238E27FC236}">
                  <a16:creationId xmlns:a16="http://schemas.microsoft.com/office/drawing/2014/main" id="{472C4343-8E38-65E9-FB35-0A1D5440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853"/>
              <a:ext cx="30" cy="26"/>
            </a:xfrm>
            <a:custGeom>
              <a:avLst/>
              <a:gdLst>
                <a:gd name="T0" fmla="*/ 112 w 15"/>
                <a:gd name="T1" fmla="*/ 40 h 13"/>
                <a:gd name="T2" fmla="*/ 104 w 15"/>
                <a:gd name="T3" fmla="*/ 88 h 13"/>
                <a:gd name="T4" fmla="*/ 32 w 15"/>
                <a:gd name="T5" fmla="*/ 80 h 13"/>
                <a:gd name="T6" fmla="*/ 8 w 15"/>
                <a:gd name="T7" fmla="*/ 32 h 13"/>
                <a:gd name="T8" fmla="*/ 24 w 15"/>
                <a:gd name="T9" fmla="*/ 0 h 13"/>
                <a:gd name="T10" fmla="*/ 0 w 15"/>
                <a:gd name="T11" fmla="*/ 24 h 13"/>
                <a:gd name="T12" fmla="*/ 32 w 15"/>
                <a:gd name="T13" fmla="*/ 80 h 13"/>
                <a:gd name="T14" fmla="*/ 104 w 15"/>
                <a:gd name="T15" fmla="*/ 88 h 13"/>
                <a:gd name="T16" fmla="*/ 112 w 15"/>
                <a:gd name="T17" fmla="*/ 4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3">
                  <a:moveTo>
                    <a:pt x="14" y="5"/>
                  </a:moveTo>
                  <a:cubicBezTo>
                    <a:pt x="15" y="8"/>
                    <a:pt x="14" y="10"/>
                    <a:pt x="13" y="11"/>
                  </a:cubicBezTo>
                  <a:cubicBezTo>
                    <a:pt x="11" y="13"/>
                    <a:pt x="7" y="13"/>
                    <a:pt x="4" y="10"/>
                  </a:cubicBezTo>
                  <a:cubicBezTo>
                    <a:pt x="1" y="7"/>
                    <a:pt x="0" y="5"/>
                    <a:pt x="1" y="4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0" y="5"/>
                    <a:pt x="0" y="8"/>
                    <a:pt x="4" y="10"/>
                  </a:cubicBezTo>
                  <a:cubicBezTo>
                    <a:pt x="7" y="13"/>
                    <a:pt x="11" y="13"/>
                    <a:pt x="13" y="11"/>
                  </a:cubicBezTo>
                  <a:cubicBezTo>
                    <a:pt x="15" y="10"/>
                    <a:pt x="15" y="8"/>
                    <a:pt x="14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9" name="Freeform 5165">
              <a:extLst>
                <a:ext uri="{FF2B5EF4-FFF2-40B4-BE49-F238E27FC236}">
                  <a16:creationId xmlns:a16="http://schemas.microsoft.com/office/drawing/2014/main" id="{A2F97107-13B2-C58A-7DF6-976950459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875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8 w 24"/>
                <a:gd name="T3" fmla="*/ 8 h 28"/>
                <a:gd name="T4" fmla="*/ 24 w 24"/>
                <a:gd name="T5" fmla="*/ 136 h 28"/>
                <a:gd name="T6" fmla="*/ 144 w 24"/>
                <a:gd name="T7" fmla="*/ 216 h 28"/>
                <a:gd name="T8" fmla="*/ 192 w 24"/>
                <a:gd name="T9" fmla="*/ 152 h 28"/>
                <a:gd name="T10" fmla="*/ 160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2" y="0"/>
                    <a:pt x="0" y="9"/>
                    <a:pt x="3" y="17"/>
                  </a:cubicBezTo>
                  <a:cubicBezTo>
                    <a:pt x="6" y="24"/>
                    <a:pt x="14" y="28"/>
                    <a:pt x="18" y="27"/>
                  </a:cubicBezTo>
                  <a:cubicBezTo>
                    <a:pt x="22" y="26"/>
                    <a:pt x="24" y="23"/>
                    <a:pt x="24" y="19"/>
                  </a:cubicBezTo>
                  <a:cubicBezTo>
                    <a:pt x="24" y="15"/>
                    <a:pt x="21" y="12"/>
                    <a:pt x="20" y="10"/>
                  </a:cubicBezTo>
                  <a:cubicBezTo>
                    <a:pt x="19" y="8"/>
                    <a:pt x="19" y="5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0" name="Freeform 5166">
              <a:extLst>
                <a:ext uri="{FF2B5EF4-FFF2-40B4-BE49-F238E27FC236}">
                  <a16:creationId xmlns:a16="http://schemas.microsoft.com/office/drawing/2014/main" id="{6B3CA0D3-A060-8641-7C09-43344C07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875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8 w 24"/>
                <a:gd name="T3" fmla="*/ 8 h 28"/>
                <a:gd name="T4" fmla="*/ 24 w 24"/>
                <a:gd name="T5" fmla="*/ 136 h 28"/>
                <a:gd name="T6" fmla="*/ 144 w 24"/>
                <a:gd name="T7" fmla="*/ 216 h 28"/>
                <a:gd name="T8" fmla="*/ 192 w 24"/>
                <a:gd name="T9" fmla="*/ 152 h 28"/>
                <a:gd name="T10" fmla="*/ 160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2" y="0"/>
                    <a:pt x="0" y="9"/>
                    <a:pt x="3" y="17"/>
                  </a:cubicBezTo>
                  <a:cubicBezTo>
                    <a:pt x="6" y="24"/>
                    <a:pt x="14" y="28"/>
                    <a:pt x="18" y="27"/>
                  </a:cubicBezTo>
                  <a:cubicBezTo>
                    <a:pt x="22" y="26"/>
                    <a:pt x="24" y="23"/>
                    <a:pt x="24" y="19"/>
                  </a:cubicBezTo>
                  <a:cubicBezTo>
                    <a:pt x="24" y="15"/>
                    <a:pt x="21" y="12"/>
                    <a:pt x="20" y="10"/>
                  </a:cubicBezTo>
                  <a:cubicBezTo>
                    <a:pt x="19" y="8"/>
                    <a:pt x="19" y="5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1" name="Freeform 5167">
              <a:extLst>
                <a:ext uri="{FF2B5EF4-FFF2-40B4-BE49-F238E27FC236}">
                  <a16:creationId xmlns:a16="http://schemas.microsoft.com/office/drawing/2014/main" id="{5AABB009-AC06-9302-3258-EF4FB4C87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889"/>
              <a:ext cx="18" cy="28"/>
            </a:xfrm>
            <a:custGeom>
              <a:avLst/>
              <a:gdLst>
                <a:gd name="T0" fmla="*/ 8 w 9"/>
                <a:gd name="T1" fmla="*/ 8 h 14"/>
                <a:gd name="T2" fmla="*/ 0 w 9"/>
                <a:gd name="T3" fmla="*/ 48 h 14"/>
                <a:gd name="T4" fmla="*/ 40 w 9"/>
                <a:gd name="T5" fmla="*/ 112 h 14"/>
                <a:gd name="T6" fmla="*/ 72 w 9"/>
                <a:gd name="T7" fmla="*/ 112 h 14"/>
                <a:gd name="T8" fmla="*/ 48 w 9"/>
                <a:gd name="T9" fmla="*/ 112 h 14"/>
                <a:gd name="T10" fmla="*/ 0 w 9"/>
                <a:gd name="T11" fmla="*/ 48 h 14"/>
                <a:gd name="T12" fmla="*/ 8 w 9"/>
                <a:gd name="T13" fmla="*/ 8 h 14"/>
                <a:gd name="T14" fmla="*/ 32 w 9"/>
                <a:gd name="T15" fmla="*/ 8 h 14"/>
                <a:gd name="T16" fmla="*/ 8 w 9"/>
                <a:gd name="T17" fmla="*/ 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4">
                  <a:moveTo>
                    <a:pt x="1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10"/>
                    <a:pt x="3" y="13"/>
                    <a:pt x="5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8" y="14"/>
                    <a:pt x="7" y="14"/>
                    <a:pt x="6" y="14"/>
                  </a:cubicBezTo>
                  <a:cubicBezTo>
                    <a:pt x="3" y="13"/>
                    <a:pt x="1" y="9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" name="Freeform 5168">
              <a:extLst>
                <a:ext uri="{FF2B5EF4-FFF2-40B4-BE49-F238E27FC236}">
                  <a16:creationId xmlns:a16="http://schemas.microsoft.com/office/drawing/2014/main" id="{12F9D31A-5444-78D8-D413-E46E0F519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679"/>
              <a:ext cx="60" cy="50"/>
            </a:xfrm>
            <a:custGeom>
              <a:avLst/>
              <a:gdLst>
                <a:gd name="T0" fmla="*/ 144 w 30"/>
                <a:gd name="T1" fmla="*/ 16 h 25"/>
                <a:gd name="T2" fmla="*/ 64 w 30"/>
                <a:gd name="T3" fmla="*/ 8 h 25"/>
                <a:gd name="T4" fmla="*/ 16 w 30"/>
                <a:gd name="T5" fmla="*/ 64 h 25"/>
                <a:gd name="T6" fmla="*/ 128 w 30"/>
                <a:gd name="T7" fmla="*/ 192 h 25"/>
                <a:gd name="T8" fmla="*/ 232 w 30"/>
                <a:gd name="T9" fmla="*/ 96 h 25"/>
                <a:gd name="T10" fmla="*/ 144 w 30"/>
                <a:gd name="T11" fmla="*/ 1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5">
                  <a:moveTo>
                    <a:pt x="18" y="2"/>
                  </a:moveTo>
                  <a:cubicBezTo>
                    <a:pt x="14" y="1"/>
                    <a:pt x="11" y="0"/>
                    <a:pt x="8" y="1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0" y="15"/>
                    <a:pt x="7" y="24"/>
                    <a:pt x="16" y="24"/>
                  </a:cubicBezTo>
                  <a:cubicBezTo>
                    <a:pt x="25" y="25"/>
                    <a:pt x="30" y="18"/>
                    <a:pt x="29" y="12"/>
                  </a:cubicBezTo>
                  <a:cubicBezTo>
                    <a:pt x="27" y="7"/>
                    <a:pt x="25" y="5"/>
                    <a:pt x="18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" name="Freeform 5169">
              <a:extLst>
                <a:ext uri="{FF2B5EF4-FFF2-40B4-BE49-F238E27FC236}">
                  <a16:creationId xmlns:a16="http://schemas.microsoft.com/office/drawing/2014/main" id="{BDEE43A5-B59E-49FE-64E7-0CDF45B26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679"/>
              <a:ext cx="60" cy="50"/>
            </a:xfrm>
            <a:custGeom>
              <a:avLst/>
              <a:gdLst>
                <a:gd name="T0" fmla="*/ 144 w 30"/>
                <a:gd name="T1" fmla="*/ 16 h 25"/>
                <a:gd name="T2" fmla="*/ 64 w 30"/>
                <a:gd name="T3" fmla="*/ 8 h 25"/>
                <a:gd name="T4" fmla="*/ 16 w 30"/>
                <a:gd name="T5" fmla="*/ 64 h 25"/>
                <a:gd name="T6" fmla="*/ 128 w 30"/>
                <a:gd name="T7" fmla="*/ 192 h 25"/>
                <a:gd name="T8" fmla="*/ 232 w 30"/>
                <a:gd name="T9" fmla="*/ 96 h 25"/>
                <a:gd name="T10" fmla="*/ 144 w 30"/>
                <a:gd name="T11" fmla="*/ 1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5">
                  <a:moveTo>
                    <a:pt x="18" y="2"/>
                  </a:moveTo>
                  <a:cubicBezTo>
                    <a:pt x="14" y="1"/>
                    <a:pt x="11" y="0"/>
                    <a:pt x="8" y="1"/>
                  </a:cubicBezTo>
                  <a:cubicBezTo>
                    <a:pt x="5" y="3"/>
                    <a:pt x="3" y="5"/>
                    <a:pt x="2" y="8"/>
                  </a:cubicBezTo>
                  <a:cubicBezTo>
                    <a:pt x="0" y="15"/>
                    <a:pt x="7" y="24"/>
                    <a:pt x="16" y="24"/>
                  </a:cubicBezTo>
                  <a:cubicBezTo>
                    <a:pt x="25" y="25"/>
                    <a:pt x="30" y="18"/>
                    <a:pt x="29" y="12"/>
                  </a:cubicBezTo>
                  <a:cubicBezTo>
                    <a:pt x="27" y="7"/>
                    <a:pt x="25" y="5"/>
                    <a:pt x="18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4" name="Freeform 5170">
              <a:extLst>
                <a:ext uri="{FF2B5EF4-FFF2-40B4-BE49-F238E27FC236}">
                  <a16:creationId xmlns:a16="http://schemas.microsoft.com/office/drawing/2014/main" id="{12C9CF66-0A64-CE36-59AA-4CDF43DDE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691"/>
              <a:ext cx="34" cy="26"/>
            </a:xfrm>
            <a:custGeom>
              <a:avLst/>
              <a:gdLst>
                <a:gd name="T0" fmla="*/ 120 w 17"/>
                <a:gd name="T1" fmla="*/ 32 h 13"/>
                <a:gd name="T2" fmla="*/ 120 w 17"/>
                <a:gd name="T3" fmla="*/ 80 h 13"/>
                <a:gd name="T4" fmla="*/ 48 w 17"/>
                <a:gd name="T5" fmla="*/ 88 h 13"/>
                <a:gd name="T6" fmla="*/ 8 w 17"/>
                <a:gd name="T7" fmla="*/ 40 h 13"/>
                <a:gd name="T8" fmla="*/ 24 w 17"/>
                <a:gd name="T9" fmla="*/ 0 h 13"/>
                <a:gd name="T10" fmla="*/ 0 w 17"/>
                <a:gd name="T11" fmla="*/ 40 h 13"/>
                <a:gd name="T12" fmla="*/ 40 w 17"/>
                <a:gd name="T13" fmla="*/ 88 h 13"/>
                <a:gd name="T14" fmla="*/ 120 w 17"/>
                <a:gd name="T15" fmla="*/ 80 h 13"/>
                <a:gd name="T16" fmla="*/ 120 w 17"/>
                <a:gd name="T17" fmla="*/ 3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3">
                  <a:moveTo>
                    <a:pt x="15" y="4"/>
                  </a:moveTo>
                  <a:cubicBezTo>
                    <a:pt x="16" y="6"/>
                    <a:pt x="16" y="8"/>
                    <a:pt x="15" y="10"/>
                  </a:cubicBezTo>
                  <a:cubicBezTo>
                    <a:pt x="14" y="12"/>
                    <a:pt x="10" y="13"/>
                    <a:pt x="6" y="11"/>
                  </a:cubicBezTo>
                  <a:cubicBezTo>
                    <a:pt x="2" y="9"/>
                    <a:pt x="1" y="6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6"/>
                    <a:pt x="1" y="9"/>
                    <a:pt x="5" y="11"/>
                  </a:cubicBezTo>
                  <a:cubicBezTo>
                    <a:pt x="10" y="13"/>
                    <a:pt x="14" y="12"/>
                    <a:pt x="15" y="10"/>
                  </a:cubicBezTo>
                  <a:cubicBezTo>
                    <a:pt x="17" y="8"/>
                    <a:pt x="16" y="6"/>
                    <a:pt x="15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5" name="Freeform 5171">
              <a:extLst>
                <a:ext uri="{FF2B5EF4-FFF2-40B4-BE49-F238E27FC236}">
                  <a16:creationId xmlns:a16="http://schemas.microsoft.com/office/drawing/2014/main" id="{1A6EDA89-1A71-F8BC-AAF4-4EC2F8AF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703"/>
              <a:ext cx="62" cy="50"/>
            </a:xfrm>
            <a:custGeom>
              <a:avLst/>
              <a:gdLst>
                <a:gd name="T0" fmla="*/ 144 w 31"/>
                <a:gd name="T1" fmla="*/ 24 h 25"/>
                <a:gd name="T2" fmla="*/ 64 w 31"/>
                <a:gd name="T3" fmla="*/ 16 h 25"/>
                <a:gd name="T4" fmla="*/ 16 w 31"/>
                <a:gd name="T5" fmla="*/ 72 h 25"/>
                <a:gd name="T6" fmla="*/ 128 w 31"/>
                <a:gd name="T7" fmla="*/ 200 h 25"/>
                <a:gd name="T8" fmla="*/ 240 w 31"/>
                <a:gd name="T9" fmla="*/ 104 h 25"/>
                <a:gd name="T10" fmla="*/ 144 w 31"/>
                <a:gd name="T11" fmla="*/ 2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8" y="3"/>
                  </a:moveTo>
                  <a:cubicBezTo>
                    <a:pt x="15" y="1"/>
                    <a:pt x="12" y="0"/>
                    <a:pt x="8" y="2"/>
                  </a:cubicBezTo>
                  <a:cubicBezTo>
                    <a:pt x="6" y="3"/>
                    <a:pt x="3" y="6"/>
                    <a:pt x="2" y="9"/>
                  </a:cubicBezTo>
                  <a:cubicBezTo>
                    <a:pt x="0" y="16"/>
                    <a:pt x="7" y="24"/>
                    <a:pt x="16" y="25"/>
                  </a:cubicBezTo>
                  <a:cubicBezTo>
                    <a:pt x="25" y="25"/>
                    <a:pt x="31" y="18"/>
                    <a:pt x="30" y="13"/>
                  </a:cubicBezTo>
                  <a:cubicBezTo>
                    <a:pt x="28" y="8"/>
                    <a:pt x="26" y="6"/>
                    <a:pt x="1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6" name="Freeform 5172">
              <a:extLst>
                <a:ext uri="{FF2B5EF4-FFF2-40B4-BE49-F238E27FC236}">
                  <a16:creationId xmlns:a16="http://schemas.microsoft.com/office/drawing/2014/main" id="{AD2AE0F6-D358-E2F6-35CF-33DF9A150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703"/>
              <a:ext cx="62" cy="50"/>
            </a:xfrm>
            <a:custGeom>
              <a:avLst/>
              <a:gdLst>
                <a:gd name="T0" fmla="*/ 144 w 31"/>
                <a:gd name="T1" fmla="*/ 24 h 25"/>
                <a:gd name="T2" fmla="*/ 64 w 31"/>
                <a:gd name="T3" fmla="*/ 16 h 25"/>
                <a:gd name="T4" fmla="*/ 16 w 31"/>
                <a:gd name="T5" fmla="*/ 72 h 25"/>
                <a:gd name="T6" fmla="*/ 128 w 31"/>
                <a:gd name="T7" fmla="*/ 200 h 25"/>
                <a:gd name="T8" fmla="*/ 240 w 31"/>
                <a:gd name="T9" fmla="*/ 104 h 25"/>
                <a:gd name="T10" fmla="*/ 144 w 31"/>
                <a:gd name="T11" fmla="*/ 2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8" y="3"/>
                  </a:moveTo>
                  <a:cubicBezTo>
                    <a:pt x="15" y="1"/>
                    <a:pt x="12" y="0"/>
                    <a:pt x="8" y="2"/>
                  </a:cubicBezTo>
                  <a:cubicBezTo>
                    <a:pt x="6" y="3"/>
                    <a:pt x="3" y="6"/>
                    <a:pt x="2" y="9"/>
                  </a:cubicBezTo>
                  <a:cubicBezTo>
                    <a:pt x="0" y="16"/>
                    <a:pt x="7" y="24"/>
                    <a:pt x="16" y="25"/>
                  </a:cubicBezTo>
                  <a:cubicBezTo>
                    <a:pt x="25" y="25"/>
                    <a:pt x="31" y="18"/>
                    <a:pt x="30" y="13"/>
                  </a:cubicBezTo>
                  <a:cubicBezTo>
                    <a:pt x="28" y="8"/>
                    <a:pt x="26" y="6"/>
                    <a:pt x="18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7" name="Freeform 5173">
              <a:extLst>
                <a:ext uri="{FF2B5EF4-FFF2-40B4-BE49-F238E27FC236}">
                  <a16:creationId xmlns:a16="http://schemas.microsoft.com/office/drawing/2014/main" id="{3296E91A-02E9-C3CA-3E4D-4E3C1C38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717"/>
              <a:ext cx="32" cy="26"/>
            </a:xfrm>
            <a:custGeom>
              <a:avLst/>
              <a:gdLst>
                <a:gd name="T0" fmla="*/ 112 w 16"/>
                <a:gd name="T1" fmla="*/ 32 h 13"/>
                <a:gd name="T2" fmla="*/ 112 w 16"/>
                <a:gd name="T3" fmla="*/ 80 h 13"/>
                <a:gd name="T4" fmla="*/ 40 w 16"/>
                <a:gd name="T5" fmla="*/ 80 h 13"/>
                <a:gd name="T6" fmla="*/ 0 w 16"/>
                <a:gd name="T7" fmla="*/ 32 h 13"/>
                <a:gd name="T8" fmla="*/ 16 w 16"/>
                <a:gd name="T9" fmla="*/ 0 h 13"/>
                <a:gd name="T10" fmla="*/ 0 w 16"/>
                <a:gd name="T11" fmla="*/ 32 h 13"/>
                <a:gd name="T12" fmla="*/ 40 w 16"/>
                <a:gd name="T13" fmla="*/ 80 h 13"/>
                <a:gd name="T14" fmla="*/ 120 w 16"/>
                <a:gd name="T15" fmla="*/ 80 h 13"/>
                <a:gd name="T16" fmla="*/ 112 w 16"/>
                <a:gd name="T17" fmla="*/ 3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3">
                  <a:moveTo>
                    <a:pt x="14" y="4"/>
                  </a:moveTo>
                  <a:cubicBezTo>
                    <a:pt x="16" y="6"/>
                    <a:pt x="16" y="8"/>
                    <a:pt x="14" y="10"/>
                  </a:cubicBezTo>
                  <a:cubicBezTo>
                    <a:pt x="13" y="11"/>
                    <a:pt x="9" y="12"/>
                    <a:pt x="5" y="10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1" y="8"/>
                    <a:pt x="5" y="10"/>
                  </a:cubicBezTo>
                  <a:cubicBezTo>
                    <a:pt x="9" y="13"/>
                    <a:pt x="13" y="12"/>
                    <a:pt x="15" y="10"/>
                  </a:cubicBezTo>
                  <a:cubicBezTo>
                    <a:pt x="16" y="8"/>
                    <a:pt x="16" y="6"/>
                    <a:pt x="14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8" name="Freeform 5174">
              <a:extLst>
                <a:ext uri="{FF2B5EF4-FFF2-40B4-BE49-F238E27FC236}">
                  <a16:creationId xmlns:a16="http://schemas.microsoft.com/office/drawing/2014/main" id="{08E687DF-C72B-E025-2EE0-D302148BE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547"/>
              <a:ext cx="62" cy="50"/>
            </a:xfrm>
            <a:custGeom>
              <a:avLst/>
              <a:gdLst>
                <a:gd name="T0" fmla="*/ 152 w 31"/>
                <a:gd name="T1" fmla="*/ 16 h 25"/>
                <a:gd name="T2" fmla="*/ 72 w 31"/>
                <a:gd name="T3" fmla="*/ 8 h 25"/>
                <a:gd name="T4" fmla="*/ 16 w 31"/>
                <a:gd name="T5" fmla="*/ 64 h 25"/>
                <a:gd name="T6" fmla="*/ 136 w 31"/>
                <a:gd name="T7" fmla="*/ 192 h 25"/>
                <a:gd name="T8" fmla="*/ 240 w 31"/>
                <a:gd name="T9" fmla="*/ 96 h 25"/>
                <a:gd name="T10" fmla="*/ 152 w 31"/>
                <a:gd name="T11" fmla="*/ 1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9" y="2"/>
                  </a:moveTo>
                  <a:cubicBezTo>
                    <a:pt x="15" y="1"/>
                    <a:pt x="12" y="0"/>
                    <a:pt x="9" y="1"/>
                  </a:cubicBezTo>
                  <a:cubicBezTo>
                    <a:pt x="6" y="3"/>
                    <a:pt x="3" y="5"/>
                    <a:pt x="2" y="8"/>
                  </a:cubicBezTo>
                  <a:cubicBezTo>
                    <a:pt x="0" y="15"/>
                    <a:pt x="7" y="23"/>
                    <a:pt x="17" y="24"/>
                  </a:cubicBezTo>
                  <a:cubicBezTo>
                    <a:pt x="26" y="25"/>
                    <a:pt x="31" y="17"/>
                    <a:pt x="30" y="12"/>
                  </a:cubicBezTo>
                  <a:cubicBezTo>
                    <a:pt x="28" y="7"/>
                    <a:pt x="26" y="5"/>
                    <a:pt x="19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9" name="Freeform 5175">
              <a:extLst>
                <a:ext uri="{FF2B5EF4-FFF2-40B4-BE49-F238E27FC236}">
                  <a16:creationId xmlns:a16="http://schemas.microsoft.com/office/drawing/2014/main" id="{3E8AA788-D645-29EC-A406-476BBBD41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547"/>
              <a:ext cx="62" cy="50"/>
            </a:xfrm>
            <a:custGeom>
              <a:avLst/>
              <a:gdLst>
                <a:gd name="T0" fmla="*/ 152 w 31"/>
                <a:gd name="T1" fmla="*/ 16 h 25"/>
                <a:gd name="T2" fmla="*/ 72 w 31"/>
                <a:gd name="T3" fmla="*/ 8 h 25"/>
                <a:gd name="T4" fmla="*/ 16 w 31"/>
                <a:gd name="T5" fmla="*/ 64 h 25"/>
                <a:gd name="T6" fmla="*/ 136 w 31"/>
                <a:gd name="T7" fmla="*/ 192 h 25"/>
                <a:gd name="T8" fmla="*/ 240 w 31"/>
                <a:gd name="T9" fmla="*/ 96 h 25"/>
                <a:gd name="T10" fmla="*/ 152 w 31"/>
                <a:gd name="T11" fmla="*/ 1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5">
                  <a:moveTo>
                    <a:pt x="19" y="2"/>
                  </a:moveTo>
                  <a:cubicBezTo>
                    <a:pt x="15" y="1"/>
                    <a:pt x="12" y="0"/>
                    <a:pt x="9" y="1"/>
                  </a:cubicBezTo>
                  <a:cubicBezTo>
                    <a:pt x="6" y="3"/>
                    <a:pt x="3" y="5"/>
                    <a:pt x="2" y="8"/>
                  </a:cubicBezTo>
                  <a:cubicBezTo>
                    <a:pt x="0" y="15"/>
                    <a:pt x="7" y="23"/>
                    <a:pt x="17" y="24"/>
                  </a:cubicBezTo>
                  <a:cubicBezTo>
                    <a:pt x="26" y="25"/>
                    <a:pt x="31" y="17"/>
                    <a:pt x="30" y="12"/>
                  </a:cubicBezTo>
                  <a:cubicBezTo>
                    <a:pt x="28" y="7"/>
                    <a:pt x="26" y="5"/>
                    <a:pt x="19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0" name="Freeform 5176">
              <a:extLst>
                <a:ext uri="{FF2B5EF4-FFF2-40B4-BE49-F238E27FC236}">
                  <a16:creationId xmlns:a16="http://schemas.microsoft.com/office/drawing/2014/main" id="{8D1D30F6-938B-B520-4E08-575F53F56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563"/>
              <a:ext cx="32" cy="26"/>
            </a:xfrm>
            <a:custGeom>
              <a:avLst/>
              <a:gdLst>
                <a:gd name="T0" fmla="*/ 120 w 16"/>
                <a:gd name="T1" fmla="*/ 32 h 13"/>
                <a:gd name="T2" fmla="*/ 120 w 16"/>
                <a:gd name="T3" fmla="*/ 80 h 13"/>
                <a:gd name="T4" fmla="*/ 40 w 16"/>
                <a:gd name="T5" fmla="*/ 88 h 13"/>
                <a:gd name="T6" fmla="*/ 0 w 16"/>
                <a:gd name="T7" fmla="*/ 40 h 13"/>
                <a:gd name="T8" fmla="*/ 16 w 16"/>
                <a:gd name="T9" fmla="*/ 0 h 13"/>
                <a:gd name="T10" fmla="*/ 0 w 16"/>
                <a:gd name="T11" fmla="*/ 40 h 13"/>
                <a:gd name="T12" fmla="*/ 40 w 16"/>
                <a:gd name="T13" fmla="*/ 88 h 13"/>
                <a:gd name="T14" fmla="*/ 120 w 16"/>
                <a:gd name="T15" fmla="*/ 80 h 13"/>
                <a:gd name="T16" fmla="*/ 120 w 16"/>
                <a:gd name="T17" fmla="*/ 3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3">
                  <a:moveTo>
                    <a:pt x="15" y="4"/>
                  </a:moveTo>
                  <a:cubicBezTo>
                    <a:pt x="16" y="6"/>
                    <a:pt x="16" y="8"/>
                    <a:pt x="15" y="10"/>
                  </a:cubicBezTo>
                  <a:cubicBezTo>
                    <a:pt x="13" y="12"/>
                    <a:pt x="10" y="13"/>
                    <a:pt x="5" y="11"/>
                  </a:cubicBezTo>
                  <a:cubicBezTo>
                    <a:pt x="1" y="9"/>
                    <a:pt x="0" y="6"/>
                    <a:pt x="0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6"/>
                    <a:pt x="1" y="9"/>
                    <a:pt x="5" y="11"/>
                  </a:cubicBezTo>
                  <a:cubicBezTo>
                    <a:pt x="10" y="13"/>
                    <a:pt x="13" y="12"/>
                    <a:pt x="15" y="10"/>
                  </a:cubicBezTo>
                  <a:cubicBezTo>
                    <a:pt x="16" y="8"/>
                    <a:pt x="16" y="6"/>
                    <a:pt x="15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1" name="Freeform 5177">
              <a:extLst>
                <a:ext uri="{FF2B5EF4-FFF2-40B4-BE49-F238E27FC236}">
                  <a16:creationId xmlns:a16="http://schemas.microsoft.com/office/drawing/2014/main" id="{94A1001E-51DC-47C9-EF41-FF903332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587"/>
              <a:ext cx="46" cy="72"/>
            </a:xfrm>
            <a:custGeom>
              <a:avLst/>
              <a:gdLst>
                <a:gd name="T0" fmla="*/ 184 w 23"/>
                <a:gd name="T1" fmla="*/ 112 h 36"/>
                <a:gd name="T2" fmla="*/ 152 w 23"/>
                <a:gd name="T3" fmla="*/ 48 h 36"/>
                <a:gd name="T4" fmla="*/ 16 w 23"/>
                <a:gd name="T5" fmla="*/ 120 h 36"/>
                <a:gd name="T6" fmla="*/ 64 w 23"/>
                <a:gd name="T7" fmla="*/ 272 h 36"/>
                <a:gd name="T8" fmla="*/ 144 w 23"/>
                <a:gd name="T9" fmla="*/ 248 h 36"/>
                <a:gd name="T10" fmla="*/ 168 w 23"/>
                <a:gd name="T11" fmla="*/ 168 h 36"/>
                <a:gd name="T12" fmla="*/ 184 w 23"/>
                <a:gd name="T13" fmla="*/ 11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6">
                  <a:moveTo>
                    <a:pt x="23" y="14"/>
                  </a:moveTo>
                  <a:cubicBezTo>
                    <a:pt x="22" y="11"/>
                    <a:pt x="21" y="8"/>
                    <a:pt x="19" y="6"/>
                  </a:cubicBezTo>
                  <a:cubicBezTo>
                    <a:pt x="12" y="0"/>
                    <a:pt x="4" y="6"/>
                    <a:pt x="2" y="15"/>
                  </a:cubicBezTo>
                  <a:cubicBezTo>
                    <a:pt x="0" y="24"/>
                    <a:pt x="4" y="33"/>
                    <a:pt x="8" y="34"/>
                  </a:cubicBezTo>
                  <a:cubicBezTo>
                    <a:pt x="12" y="36"/>
                    <a:pt x="16" y="34"/>
                    <a:pt x="18" y="31"/>
                  </a:cubicBezTo>
                  <a:cubicBezTo>
                    <a:pt x="21" y="28"/>
                    <a:pt x="21" y="24"/>
                    <a:pt x="21" y="21"/>
                  </a:cubicBezTo>
                  <a:cubicBezTo>
                    <a:pt x="22" y="19"/>
                    <a:pt x="23" y="16"/>
                    <a:pt x="23" y="1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" name="Freeform 5178">
              <a:extLst>
                <a:ext uri="{FF2B5EF4-FFF2-40B4-BE49-F238E27FC236}">
                  <a16:creationId xmlns:a16="http://schemas.microsoft.com/office/drawing/2014/main" id="{53534DDF-E6ED-0114-DAAC-97C5FDF69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587"/>
              <a:ext cx="46" cy="72"/>
            </a:xfrm>
            <a:custGeom>
              <a:avLst/>
              <a:gdLst>
                <a:gd name="T0" fmla="*/ 184 w 23"/>
                <a:gd name="T1" fmla="*/ 112 h 36"/>
                <a:gd name="T2" fmla="*/ 152 w 23"/>
                <a:gd name="T3" fmla="*/ 48 h 36"/>
                <a:gd name="T4" fmla="*/ 16 w 23"/>
                <a:gd name="T5" fmla="*/ 120 h 36"/>
                <a:gd name="T6" fmla="*/ 64 w 23"/>
                <a:gd name="T7" fmla="*/ 272 h 36"/>
                <a:gd name="T8" fmla="*/ 144 w 23"/>
                <a:gd name="T9" fmla="*/ 248 h 36"/>
                <a:gd name="T10" fmla="*/ 168 w 23"/>
                <a:gd name="T11" fmla="*/ 168 h 36"/>
                <a:gd name="T12" fmla="*/ 184 w 23"/>
                <a:gd name="T13" fmla="*/ 11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6">
                  <a:moveTo>
                    <a:pt x="23" y="14"/>
                  </a:moveTo>
                  <a:cubicBezTo>
                    <a:pt x="22" y="11"/>
                    <a:pt x="21" y="8"/>
                    <a:pt x="19" y="6"/>
                  </a:cubicBezTo>
                  <a:cubicBezTo>
                    <a:pt x="12" y="0"/>
                    <a:pt x="4" y="6"/>
                    <a:pt x="2" y="15"/>
                  </a:cubicBezTo>
                  <a:cubicBezTo>
                    <a:pt x="0" y="24"/>
                    <a:pt x="4" y="33"/>
                    <a:pt x="8" y="34"/>
                  </a:cubicBezTo>
                  <a:cubicBezTo>
                    <a:pt x="12" y="36"/>
                    <a:pt x="16" y="34"/>
                    <a:pt x="18" y="31"/>
                  </a:cubicBezTo>
                  <a:cubicBezTo>
                    <a:pt x="21" y="28"/>
                    <a:pt x="21" y="24"/>
                    <a:pt x="21" y="21"/>
                  </a:cubicBezTo>
                  <a:cubicBezTo>
                    <a:pt x="22" y="19"/>
                    <a:pt x="23" y="16"/>
                    <a:pt x="23" y="1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" name="Freeform 5179">
              <a:extLst>
                <a:ext uri="{FF2B5EF4-FFF2-40B4-BE49-F238E27FC236}">
                  <a16:creationId xmlns:a16="http://schemas.microsoft.com/office/drawing/2014/main" id="{97650B23-8050-A675-C269-82C23DAE3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609"/>
              <a:ext cx="18" cy="34"/>
            </a:xfrm>
            <a:custGeom>
              <a:avLst/>
              <a:gdLst>
                <a:gd name="T0" fmla="*/ 48 w 9"/>
                <a:gd name="T1" fmla="*/ 0 h 17"/>
                <a:gd name="T2" fmla="*/ 16 w 9"/>
                <a:gd name="T3" fmla="*/ 32 h 17"/>
                <a:gd name="T4" fmla="*/ 8 w 9"/>
                <a:gd name="T5" fmla="*/ 120 h 17"/>
                <a:gd name="T6" fmla="*/ 32 w 9"/>
                <a:gd name="T7" fmla="*/ 136 h 17"/>
                <a:gd name="T8" fmla="*/ 8 w 9"/>
                <a:gd name="T9" fmla="*/ 120 h 17"/>
                <a:gd name="T10" fmla="*/ 16 w 9"/>
                <a:gd name="T11" fmla="*/ 40 h 17"/>
                <a:gd name="T12" fmla="*/ 48 w 9"/>
                <a:gd name="T13" fmla="*/ 8 h 17"/>
                <a:gd name="T14" fmla="*/ 72 w 9"/>
                <a:gd name="T15" fmla="*/ 16 h 17"/>
                <a:gd name="T16" fmla="*/ 48 w 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7">
                  <a:moveTo>
                    <a:pt x="6" y="0"/>
                  </a:moveTo>
                  <a:cubicBezTo>
                    <a:pt x="5" y="0"/>
                    <a:pt x="3" y="2"/>
                    <a:pt x="2" y="4"/>
                  </a:cubicBezTo>
                  <a:cubicBezTo>
                    <a:pt x="0" y="8"/>
                    <a:pt x="0" y="12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2"/>
                    <a:pt x="0" y="8"/>
                    <a:pt x="2" y="5"/>
                  </a:cubicBezTo>
                  <a:cubicBezTo>
                    <a:pt x="3" y="2"/>
                    <a:pt x="5" y="1"/>
                    <a:pt x="6" y="1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" name="Freeform 5180">
              <a:extLst>
                <a:ext uri="{FF2B5EF4-FFF2-40B4-BE49-F238E27FC236}">
                  <a16:creationId xmlns:a16="http://schemas.microsoft.com/office/drawing/2014/main" id="{6704A6D9-2231-C813-EDE0-2B10B9D3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577"/>
              <a:ext cx="58" cy="56"/>
            </a:xfrm>
            <a:custGeom>
              <a:avLst/>
              <a:gdLst>
                <a:gd name="T0" fmla="*/ 136 w 29"/>
                <a:gd name="T1" fmla="*/ 16 h 28"/>
                <a:gd name="T2" fmla="*/ 72 w 29"/>
                <a:gd name="T3" fmla="*/ 0 h 28"/>
                <a:gd name="T4" fmla="*/ 48 w 29"/>
                <a:gd name="T5" fmla="*/ 144 h 28"/>
                <a:gd name="T6" fmla="*/ 192 w 29"/>
                <a:gd name="T7" fmla="*/ 208 h 28"/>
                <a:gd name="T8" fmla="*/ 216 w 29"/>
                <a:gd name="T9" fmla="*/ 128 h 28"/>
                <a:gd name="T10" fmla="*/ 176 w 29"/>
                <a:gd name="T11" fmla="*/ 64 h 28"/>
                <a:gd name="T12" fmla="*/ 136 w 29"/>
                <a:gd name="T13" fmla="*/ 1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17" y="2"/>
                  </a:moveTo>
                  <a:cubicBezTo>
                    <a:pt x="14" y="1"/>
                    <a:pt x="11" y="0"/>
                    <a:pt x="9" y="0"/>
                  </a:cubicBezTo>
                  <a:cubicBezTo>
                    <a:pt x="0" y="2"/>
                    <a:pt x="0" y="11"/>
                    <a:pt x="6" y="18"/>
                  </a:cubicBezTo>
                  <a:cubicBezTo>
                    <a:pt x="11" y="26"/>
                    <a:pt x="20" y="28"/>
                    <a:pt x="24" y="26"/>
                  </a:cubicBezTo>
                  <a:cubicBezTo>
                    <a:pt x="28" y="24"/>
                    <a:pt x="29" y="20"/>
                    <a:pt x="27" y="16"/>
                  </a:cubicBezTo>
                  <a:cubicBezTo>
                    <a:pt x="26" y="13"/>
                    <a:pt x="23" y="10"/>
                    <a:pt x="22" y="8"/>
                  </a:cubicBezTo>
                  <a:cubicBezTo>
                    <a:pt x="20" y="6"/>
                    <a:pt x="18" y="3"/>
                    <a:pt x="17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5" name="Freeform 5181">
              <a:extLst>
                <a:ext uri="{FF2B5EF4-FFF2-40B4-BE49-F238E27FC236}">
                  <a16:creationId xmlns:a16="http://schemas.microsoft.com/office/drawing/2014/main" id="{D825D04D-15D3-3914-B197-B99673C12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577"/>
              <a:ext cx="58" cy="56"/>
            </a:xfrm>
            <a:custGeom>
              <a:avLst/>
              <a:gdLst>
                <a:gd name="T0" fmla="*/ 136 w 29"/>
                <a:gd name="T1" fmla="*/ 16 h 28"/>
                <a:gd name="T2" fmla="*/ 72 w 29"/>
                <a:gd name="T3" fmla="*/ 0 h 28"/>
                <a:gd name="T4" fmla="*/ 48 w 29"/>
                <a:gd name="T5" fmla="*/ 144 h 28"/>
                <a:gd name="T6" fmla="*/ 192 w 29"/>
                <a:gd name="T7" fmla="*/ 208 h 28"/>
                <a:gd name="T8" fmla="*/ 216 w 29"/>
                <a:gd name="T9" fmla="*/ 128 h 28"/>
                <a:gd name="T10" fmla="*/ 176 w 29"/>
                <a:gd name="T11" fmla="*/ 64 h 28"/>
                <a:gd name="T12" fmla="*/ 136 w 29"/>
                <a:gd name="T13" fmla="*/ 1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17" y="2"/>
                  </a:moveTo>
                  <a:cubicBezTo>
                    <a:pt x="14" y="1"/>
                    <a:pt x="11" y="0"/>
                    <a:pt x="9" y="0"/>
                  </a:cubicBezTo>
                  <a:cubicBezTo>
                    <a:pt x="0" y="2"/>
                    <a:pt x="0" y="11"/>
                    <a:pt x="6" y="18"/>
                  </a:cubicBezTo>
                  <a:cubicBezTo>
                    <a:pt x="11" y="26"/>
                    <a:pt x="20" y="28"/>
                    <a:pt x="24" y="26"/>
                  </a:cubicBezTo>
                  <a:cubicBezTo>
                    <a:pt x="28" y="24"/>
                    <a:pt x="29" y="20"/>
                    <a:pt x="27" y="16"/>
                  </a:cubicBezTo>
                  <a:cubicBezTo>
                    <a:pt x="26" y="13"/>
                    <a:pt x="23" y="10"/>
                    <a:pt x="22" y="8"/>
                  </a:cubicBezTo>
                  <a:cubicBezTo>
                    <a:pt x="20" y="6"/>
                    <a:pt x="18" y="3"/>
                    <a:pt x="17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6" name="Freeform 5182">
              <a:extLst>
                <a:ext uri="{FF2B5EF4-FFF2-40B4-BE49-F238E27FC236}">
                  <a16:creationId xmlns:a16="http://schemas.microsoft.com/office/drawing/2014/main" id="{6030C51E-60C0-33C8-44AC-987606DAD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591"/>
              <a:ext cx="26" cy="28"/>
            </a:xfrm>
            <a:custGeom>
              <a:avLst/>
              <a:gdLst>
                <a:gd name="T0" fmla="*/ 8 w 13"/>
                <a:gd name="T1" fmla="*/ 8 h 14"/>
                <a:gd name="T2" fmla="*/ 16 w 13"/>
                <a:gd name="T3" fmla="*/ 56 h 14"/>
                <a:gd name="T4" fmla="*/ 72 w 13"/>
                <a:gd name="T5" fmla="*/ 112 h 14"/>
                <a:gd name="T6" fmla="*/ 104 w 13"/>
                <a:gd name="T7" fmla="*/ 104 h 14"/>
                <a:gd name="T8" fmla="*/ 80 w 13"/>
                <a:gd name="T9" fmla="*/ 112 h 14"/>
                <a:gd name="T10" fmla="*/ 16 w 13"/>
                <a:gd name="T11" fmla="*/ 56 h 14"/>
                <a:gd name="T12" fmla="*/ 8 w 13"/>
                <a:gd name="T13" fmla="*/ 8 h 14"/>
                <a:gd name="T14" fmla="*/ 32 w 13"/>
                <a:gd name="T15" fmla="*/ 0 h 14"/>
                <a:gd name="T16" fmla="*/ 8 w 13"/>
                <a:gd name="T17" fmla="*/ 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">
                  <a:moveTo>
                    <a:pt x="1" y="1"/>
                  </a:moveTo>
                  <a:cubicBezTo>
                    <a:pt x="0" y="2"/>
                    <a:pt x="1" y="4"/>
                    <a:pt x="2" y="7"/>
                  </a:cubicBezTo>
                  <a:cubicBezTo>
                    <a:pt x="4" y="10"/>
                    <a:pt x="7" y="13"/>
                    <a:pt x="9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2" y="14"/>
                    <a:pt x="11" y="14"/>
                    <a:pt x="10" y="14"/>
                  </a:cubicBezTo>
                  <a:cubicBezTo>
                    <a:pt x="7" y="13"/>
                    <a:pt x="4" y="10"/>
                    <a:pt x="2" y="7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7" name="Freeform 5183">
              <a:extLst>
                <a:ext uri="{FF2B5EF4-FFF2-40B4-BE49-F238E27FC236}">
                  <a16:creationId xmlns:a16="http://schemas.microsoft.com/office/drawing/2014/main" id="{16B323FC-E270-C1DB-3919-F5A4C456E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3041"/>
              <a:ext cx="54" cy="62"/>
            </a:xfrm>
            <a:custGeom>
              <a:avLst/>
              <a:gdLst>
                <a:gd name="T0" fmla="*/ 80 w 27"/>
                <a:gd name="T1" fmla="*/ 8 h 31"/>
                <a:gd name="T2" fmla="*/ 8 w 27"/>
                <a:gd name="T3" fmla="*/ 80 h 31"/>
                <a:gd name="T4" fmla="*/ 64 w 27"/>
                <a:gd name="T5" fmla="*/ 208 h 31"/>
                <a:gd name="T6" fmla="*/ 160 w 27"/>
                <a:gd name="T7" fmla="*/ 216 h 31"/>
                <a:gd name="T8" fmla="*/ 80 w 27"/>
                <a:gd name="T9" fmla="*/ 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10" y="1"/>
                  </a:moveTo>
                  <a:cubicBezTo>
                    <a:pt x="5" y="0"/>
                    <a:pt x="2" y="4"/>
                    <a:pt x="1" y="10"/>
                  </a:cubicBezTo>
                  <a:cubicBezTo>
                    <a:pt x="0" y="15"/>
                    <a:pt x="3" y="22"/>
                    <a:pt x="8" y="26"/>
                  </a:cubicBezTo>
                  <a:cubicBezTo>
                    <a:pt x="13" y="31"/>
                    <a:pt x="17" y="30"/>
                    <a:pt x="20" y="27"/>
                  </a:cubicBezTo>
                  <a:cubicBezTo>
                    <a:pt x="27" y="22"/>
                    <a:pt x="20" y="3"/>
                    <a:pt x="10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8" name="Freeform 5184">
              <a:extLst>
                <a:ext uri="{FF2B5EF4-FFF2-40B4-BE49-F238E27FC236}">
                  <a16:creationId xmlns:a16="http://schemas.microsoft.com/office/drawing/2014/main" id="{63C1CDEF-F430-ECFA-EA87-3A2D2FFA2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3041"/>
              <a:ext cx="54" cy="62"/>
            </a:xfrm>
            <a:custGeom>
              <a:avLst/>
              <a:gdLst>
                <a:gd name="T0" fmla="*/ 80 w 27"/>
                <a:gd name="T1" fmla="*/ 8 h 31"/>
                <a:gd name="T2" fmla="*/ 8 w 27"/>
                <a:gd name="T3" fmla="*/ 80 h 31"/>
                <a:gd name="T4" fmla="*/ 64 w 27"/>
                <a:gd name="T5" fmla="*/ 208 h 31"/>
                <a:gd name="T6" fmla="*/ 160 w 27"/>
                <a:gd name="T7" fmla="*/ 216 h 31"/>
                <a:gd name="T8" fmla="*/ 80 w 27"/>
                <a:gd name="T9" fmla="*/ 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10" y="1"/>
                  </a:moveTo>
                  <a:cubicBezTo>
                    <a:pt x="5" y="0"/>
                    <a:pt x="2" y="4"/>
                    <a:pt x="1" y="10"/>
                  </a:cubicBezTo>
                  <a:cubicBezTo>
                    <a:pt x="0" y="15"/>
                    <a:pt x="3" y="22"/>
                    <a:pt x="8" y="26"/>
                  </a:cubicBezTo>
                  <a:cubicBezTo>
                    <a:pt x="13" y="31"/>
                    <a:pt x="17" y="30"/>
                    <a:pt x="20" y="27"/>
                  </a:cubicBezTo>
                  <a:cubicBezTo>
                    <a:pt x="27" y="22"/>
                    <a:pt x="20" y="3"/>
                    <a:pt x="10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9" name="Freeform 5185">
              <a:extLst>
                <a:ext uri="{FF2B5EF4-FFF2-40B4-BE49-F238E27FC236}">
                  <a16:creationId xmlns:a16="http://schemas.microsoft.com/office/drawing/2014/main" id="{374340D2-8407-9671-F7BD-2055F5C04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3053"/>
              <a:ext cx="22" cy="34"/>
            </a:xfrm>
            <a:custGeom>
              <a:avLst/>
              <a:gdLst>
                <a:gd name="T0" fmla="*/ 16 w 11"/>
                <a:gd name="T1" fmla="*/ 0 h 17"/>
                <a:gd name="T2" fmla="*/ 8 w 11"/>
                <a:gd name="T3" fmla="*/ 64 h 17"/>
                <a:gd name="T4" fmla="*/ 56 w 11"/>
                <a:gd name="T5" fmla="*/ 136 h 17"/>
                <a:gd name="T6" fmla="*/ 88 w 11"/>
                <a:gd name="T7" fmla="*/ 136 h 17"/>
                <a:gd name="T8" fmla="*/ 56 w 11"/>
                <a:gd name="T9" fmla="*/ 136 h 17"/>
                <a:gd name="T10" fmla="*/ 8 w 11"/>
                <a:gd name="T11" fmla="*/ 64 h 17"/>
                <a:gd name="T12" fmla="*/ 16 w 11"/>
                <a:gd name="T13" fmla="*/ 8 h 17"/>
                <a:gd name="T14" fmla="*/ 48 w 11"/>
                <a:gd name="T15" fmla="*/ 0 h 17"/>
                <a:gd name="T16" fmla="*/ 16 w 11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7">
                  <a:moveTo>
                    <a:pt x="2" y="0"/>
                  </a:moveTo>
                  <a:cubicBezTo>
                    <a:pt x="1" y="2"/>
                    <a:pt x="0" y="4"/>
                    <a:pt x="1" y="8"/>
                  </a:cubicBezTo>
                  <a:cubicBezTo>
                    <a:pt x="1" y="11"/>
                    <a:pt x="4" y="15"/>
                    <a:pt x="7" y="17"/>
                  </a:cubicBezTo>
                  <a:cubicBezTo>
                    <a:pt x="8" y="17"/>
                    <a:pt x="10" y="17"/>
                    <a:pt x="11" y="17"/>
                  </a:cubicBezTo>
                  <a:cubicBezTo>
                    <a:pt x="10" y="17"/>
                    <a:pt x="8" y="17"/>
                    <a:pt x="7" y="17"/>
                  </a:cubicBezTo>
                  <a:cubicBezTo>
                    <a:pt x="4" y="15"/>
                    <a:pt x="2" y="11"/>
                    <a:pt x="1" y="8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0" name="Freeform 5186">
              <a:extLst>
                <a:ext uri="{FF2B5EF4-FFF2-40B4-BE49-F238E27FC236}">
                  <a16:creationId xmlns:a16="http://schemas.microsoft.com/office/drawing/2014/main" id="{E1512477-8CB1-2867-0631-DAD0609C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755"/>
              <a:ext cx="56" cy="56"/>
            </a:xfrm>
            <a:custGeom>
              <a:avLst/>
              <a:gdLst>
                <a:gd name="T0" fmla="*/ 56 w 28"/>
                <a:gd name="T1" fmla="*/ 56 h 28"/>
                <a:gd name="T2" fmla="*/ 184 w 28"/>
                <a:gd name="T3" fmla="*/ 56 h 28"/>
                <a:gd name="T4" fmla="*/ 176 w 28"/>
                <a:gd name="T5" fmla="*/ 192 h 28"/>
                <a:gd name="T6" fmla="*/ 56 w 28"/>
                <a:gd name="T7" fmla="*/ 5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7" y="7"/>
                  </a:moveTo>
                  <a:cubicBezTo>
                    <a:pt x="10" y="0"/>
                    <a:pt x="17" y="1"/>
                    <a:pt x="23" y="7"/>
                  </a:cubicBezTo>
                  <a:cubicBezTo>
                    <a:pt x="28" y="13"/>
                    <a:pt x="28" y="20"/>
                    <a:pt x="22" y="24"/>
                  </a:cubicBezTo>
                  <a:cubicBezTo>
                    <a:pt x="15" y="28"/>
                    <a:pt x="0" y="16"/>
                    <a:pt x="7" y="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1" name="Freeform 5187">
              <a:extLst>
                <a:ext uri="{FF2B5EF4-FFF2-40B4-BE49-F238E27FC236}">
                  <a16:creationId xmlns:a16="http://schemas.microsoft.com/office/drawing/2014/main" id="{F6F51125-AFEE-04B0-514F-6C7909DA4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755"/>
              <a:ext cx="56" cy="56"/>
            </a:xfrm>
            <a:custGeom>
              <a:avLst/>
              <a:gdLst>
                <a:gd name="T0" fmla="*/ 56 w 28"/>
                <a:gd name="T1" fmla="*/ 56 h 28"/>
                <a:gd name="T2" fmla="*/ 184 w 28"/>
                <a:gd name="T3" fmla="*/ 56 h 28"/>
                <a:gd name="T4" fmla="*/ 176 w 28"/>
                <a:gd name="T5" fmla="*/ 192 h 28"/>
                <a:gd name="T6" fmla="*/ 56 w 28"/>
                <a:gd name="T7" fmla="*/ 5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7" y="7"/>
                  </a:moveTo>
                  <a:cubicBezTo>
                    <a:pt x="10" y="0"/>
                    <a:pt x="17" y="1"/>
                    <a:pt x="23" y="7"/>
                  </a:cubicBezTo>
                  <a:cubicBezTo>
                    <a:pt x="28" y="13"/>
                    <a:pt x="28" y="20"/>
                    <a:pt x="22" y="24"/>
                  </a:cubicBezTo>
                  <a:cubicBezTo>
                    <a:pt x="15" y="28"/>
                    <a:pt x="0" y="16"/>
                    <a:pt x="7" y="7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2" name="Freeform 5188">
              <a:extLst>
                <a:ext uri="{FF2B5EF4-FFF2-40B4-BE49-F238E27FC236}">
                  <a16:creationId xmlns:a16="http://schemas.microsoft.com/office/drawing/2014/main" id="{5A7DD3F1-3F37-3434-EB6F-E5FEDFE7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769"/>
              <a:ext cx="22" cy="28"/>
            </a:xfrm>
            <a:custGeom>
              <a:avLst/>
              <a:gdLst>
                <a:gd name="T0" fmla="*/ 88 w 11"/>
                <a:gd name="T1" fmla="*/ 24 h 14"/>
                <a:gd name="T2" fmla="*/ 48 w 11"/>
                <a:gd name="T3" fmla="*/ 8 h 14"/>
                <a:gd name="T4" fmla="*/ 0 w 11"/>
                <a:gd name="T5" fmla="*/ 32 h 14"/>
                <a:gd name="T6" fmla="*/ 16 w 11"/>
                <a:gd name="T7" fmla="*/ 88 h 14"/>
                <a:gd name="T8" fmla="*/ 72 w 11"/>
                <a:gd name="T9" fmla="*/ 112 h 14"/>
                <a:gd name="T10" fmla="*/ 16 w 11"/>
                <a:gd name="T11" fmla="*/ 88 h 14"/>
                <a:gd name="T12" fmla="*/ 0 w 11"/>
                <a:gd name="T13" fmla="*/ 32 h 14"/>
                <a:gd name="T14" fmla="*/ 48 w 11"/>
                <a:gd name="T15" fmla="*/ 0 h 14"/>
                <a:gd name="T16" fmla="*/ 88 w 11"/>
                <a:gd name="T17" fmla="*/ 2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4">
                  <a:moveTo>
                    <a:pt x="11" y="3"/>
                  </a:moveTo>
                  <a:cubicBezTo>
                    <a:pt x="10" y="1"/>
                    <a:pt x="8" y="0"/>
                    <a:pt x="6" y="1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6"/>
                    <a:pt x="1" y="9"/>
                    <a:pt x="2" y="11"/>
                  </a:cubicBezTo>
                  <a:cubicBezTo>
                    <a:pt x="4" y="13"/>
                    <a:pt x="7" y="14"/>
                    <a:pt x="9" y="14"/>
                  </a:cubicBezTo>
                  <a:cubicBezTo>
                    <a:pt x="7" y="14"/>
                    <a:pt x="4" y="13"/>
                    <a:pt x="2" y="11"/>
                  </a:cubicBezTo>
                  <a:cubicBezTo>
                    <a:pt x="0" y="9"/>
                    <a:pt x="0" y="6"/>
                    <a:pt x="0" y="4"/>
                  </a:cubicBezTo>
                  <a:cubicBezTo>
                    <a:pt x="1" y="2"/>
                    <a:pt x="3" y="1"/>
                    <a:pt x="6" y="0"/>
                  </a:cubicBezTo>
                  <a:cubicBezTo>
                    <a:pt x="8" y="0"/>
                    <a:pt x="10" y="1"/>
                    <a:pt x="11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" name="Freeform 5189">
              <a:extLst>
                <a:ext uri="{FF2B5EF4-FFF2-40B4-BE49-F238E27FC236}">
                  <a16:creationId xmlns:a16="http://schemas.microsoft.com/office/drawing/2014/main" id="{7F4AB5DE-0C77-6AE0-15B8-2CD4C8C0E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875"/>
              <a:ext cx="46" cy="46"/>
            </a:xfrm>
            <a:custGeom>
              <a:avLst/>
              <a:gdLst>
                <a:gd name="T0" fmla="*/ 144 w 23"/>
                <a:gd name="T1" fmla="*/ 32 h 23"/>
                <a:gd name="T2" fmla="*/ 88 w 23"/>
                <a:gd name="T3" fmla="*/ 0 h 23"/>
                <a:gd name="T4" fmla="*/ 32 w 23"/>
                <a:gd name="T5" fmla="*/ 24 h 23"/>
                <a:gd name="T6" fmla="*/ 72 w 23"/>
                <a:gd name="T7" fmla="*/ 152 h 23"/>
                <a:gd name="T8" fmla="*/ 176 w 23"/>
                <a:gd name="T9" fmla="*/ 120 h 23"/>
                <a:gd name="T10" fmla="*/ 144 w 23"/>
                <a:gd name="T11" fmla="*/ 3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3" y="15"/>
                    <a:pt x="9" y="19"/>
                  </a:cubicBezTo>
                  <a:cubicBezTo>
                    <a:pt x="15" y="23"/>
                    <a:pt x="21" y="19"/>
                    <a:pt x="22" y="15"/>
                  </a:cubicBezTo>
                  <a:cubicBezTo>
                    <a:pt x="23" y="11"/>
                    <a:pt x="22" y="9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4" name="Freeform 5190">
              <a:extLst>
                <a:ext uri="{FF2B5EF4-FFF2-40B4-BE49-F238E27FC236}">
                  <a16:creationId xmlns:a16="http://schemas.microsoft.com/office/drawing/2014/main" id="{AE81DEFD-4DCC-AE52-CC98-9004BEFF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875"/>
              <a:ext cx="46" cy="46"/>
            </a:xfrm>
            <a:custGeom>
              <a:avLst/>
              <a:gdLst>
                <a:gd name="T0" fmla="*/ 144 w 23"/>
                <a:gd name="T1" fmla="*/ 32 h 23"/>
                <a:gd name="T2" fmla="*/ 88 w 23"/>
                <a:gd name="T3" fmla="*/ 0 h 23"/>
                <a:gd name="T4" fmla="*/ 32 w 23"/>
                <a:gd name="T5" fmla="*/ 24 h 23"/>
                <a:gd name="T6" fmla="*/ 72 w 23"/>
                <a:gd name="T7" fmla="*/ 152 h 23"/>
                <a:gd name="T8" fmla="*/ 176 w 23"/>
                <a:gd name="T9" fmla="*/ 120 h 23"/>
                <a:gd name="T10" fmla="*/ 144 w 23"/>
                <a:gd name="T11" fmla="*/ 3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3" y="15"/>
                    <a:pt x="9" y="19"/>
                  </a:cubicBezTo>
                  <a:cubicBezTo>
                    <a:pt x="15" y="23"/>
                    <a:pt x="21" y="19"/>
                    <a:pt x="22" y="15"/>
                  </a:cubicBezTo>
                  <a:cubicBezTo>
                    <a:pt x="23" y="11"/>
                    <a:pt x="22" y="9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5" name="Freeform 5191">
              <a:extLst>
                <a:ext uri="{FF2B5EF4-FFF2-40B4-BE49-F238E27FC236}">
                  <a16:creationId xmlns:a16="http://schemas.microsoft.com/office/drawing/2014/main" id="{38B412EF-45B3-6782-A417-2E785EF10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2883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24 h 12"/>
                <a:gd name="T8" fmla="*/ 24 w 11"/>
                <a:gd name="T9" fmla="*/ 0 h 12"/>
                <a:gd name="T10" fmla="*/ 0 w 11"/>
                <a:gd name="T11" fmla="*/ 24 h 12"/>
                <a:gd name="T12" fmla="*/ 16 w 11"/>
                <a:gd name="T13" fmla="*/ 72 h 12"/>
                <a:gd name="T14" fmla="*/ 72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0" y="11"/>
                    <a:pt x="9" y="11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7" y="12"/>
                    <a:pt x="9" y="11"/>
                  </a:cubicBezTo>
                  <a:cubicBezTo>
                    <a:pt x="11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6" name="Freeform 5192">
              <a:extLst>
                <a:ext uri="{FF2B5EF4-FFF2-40B4-BE49-F238E27FC236}">
                  <a16:creationId xmlns:a16="http://schemas.microsoft.com/office/drawing/2014/main" id="{992DE979-5839-26F5-A5E1-3A24DF882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953"/>
              <a:ext cx="46" cy="44"/>
            </a:xfrm>
            <a:custGeom>
              <a:avLst/>
              <a:gdLst>
                <a:gd name="T0" fmla="*/ 144 w 23"/>
                <a:gd name="T1" fmla="*/ 32 h 22"/>
                <a:gd name="T2" fmla="*/ 88 w 23"/>
                <a:gd name="T3" fmla="*/ 0 h 22"/>
                <a:gd name="T4" fmla="*/ 32 w 23"/>
                <a:gd name="T5" fmla="*/ 24 h 22"/>
                <a:gd name="T6" fmla="*/ 72 w 23"/>
                <a:gd name="T7" fmla="*/ 152 h 22"/>
                <a:gd name="T8" fmla="*/ 176 w 23"/>
                <a:gd name="T9" fmla="*/ 120 h 22"/>
                <a:gd name="T10" fmla="*/ 144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3" y="15"/>
                    <a:pt x="9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3" y="11"/>
                    <a:pt x="22" y="9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7" name="Freeform 5193">
              <a:extLst>
                <a:ext uri="{FF2B5EF4-FFF2-40B4-BE49-F238E27FC236}">
                  <a16:creationId xmlns:a16="http://schemas.microsoft.com/office/drawing/2014/main" id="{5B9777BC-D82C-3164-D2B0-850321F56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953"/>
              <a:ext cx="46" cy="44"/>
            </a:xfrm>
            <a:custGeom>
              <a:avLst/>
              <a:gdLst>
                <a:gd name="T0" fmla="*/ 144 w 23"/>
                <a:gd name="T1" fmla="*/ 32 h 22"/>
                <a:gd name="T2" fmla="*/ 88 w 23"/>
                <a:gd name="T3" fmla="*/ 0 h 22"/>
                <a:gd name="T4" fmla="*/ 32 w 23"/>
                <a:gd name="T5" fmla="*/ 24 h 22"/>
                <a:gd name="T6" fmla="*/ 72 w 23"/>
                <a:gd name="T7" fmla="*/ 152 h 22"/>
                <a:gd name="T8" fmla="*/ 176 w 23"/>
                <a:gd name="T9" fmla="*/ 120 h 22"/>
                <a:gd name="T10" fmla="*/ 144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3" y="15"/>
                    <a:pt x="9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3" y="11"/>
                    <a:pt x="22" y="9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8" name="Freeform 5194">
              <a:extLst>
                <a:ext uri="{FF2B5EF4-FFF2-40B4-BE49-F238E27FC236}">
                  <a16:creationId xmlns:a16="http://schemas.microsoft.com/office/drawing/2014/main" id="{8492050B-36BA-7AF3-9B52-07EAA9042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961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24 h 12"/>
                <a:gd name="T8" fmla="*/ 24 w 11"/>
                <a:gd name="T9" fmla="*/ 0 h 12"/>
                <a:gd name="T10" fmla="*/ 0 w 11"/>
                <a:gd name="T11" fmla="*/ 16 h 12"/>
                <a:gd name="T12" fmla="*/ 16 w 11"/>
                <a:gd name="T13" fmla="*/ 64 h 12"/>
                <a:gd name="T14" fmla="*/ 72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0" y="11"/>
                    <a:pt x="9" y="11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4" y="12"/>
                    <a:pt x="7" y="12"/>
                    <a:pt x="9" y="11"/>
                  </a:cubicBezTo>
                  <a:cubicBezTo>
                    <a:pt x="11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9" name="Freeform 5195">
              <a:extLst>
                <a:ext uri="{FF2B5EF4-FFF2-40B4-BE49-F238E27FC236}">
                  <a16:creationId xmlns:a16="http://schemas.microsoft.com/office/drawing/2014/main" id="{07CAB76E-B51C-14B2-800C-07E5FD8A7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715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0 w 24"/>
                <a:gd name="T3" fmla="*/ 0 h 28"/>
                <a:gd name="T4" fmla="*/ 24 w 24"/>
                <a:gd name="T5" fmla="*/ 128 h 28"/>
                <a:gd name="T6" fmla="*/ 144 w 24"/>
                <a:gd name="T7" fmla="*/ 208 h 28"/>
                <a:gd name="T8" fmla="*/ 192 w 24"/>
                <a:gd name="T9" fmla="*/ 144 h 28"/>
                <a:gd name="T10" fmla="*/ 160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2" y="0"/>
                    <a:pt x="0" y="9"/>
                    <a:pt x="3" y="16"/>
                  </a:cubicBezTo>
                  <a:cubicBezTo>
                    <a:pt x="7" y="24"/>
                    <a:pt x="14" y="28"/>
                    <a:pt x="18" y="26"/>
                  </a:cubicBezTo>
                  <a:cubicBezTo>
                    <a:pt x="22" y="25"/>
                    <a:pt x="24" y="22"/>
                    <a:pt x="24" y="18"/>
                  </a:cubicBezTo>
                  <a:cubicBezTo>
                    <a:pt x="24" y="15"/>
                    <a:pt x="21" y="11"/>
                    <a:pt x="20" y="10"/>
                  </a:cubicBezTo>
                  <a:cubicBezTo>
                    <a:pt x="19" y="8"/>
                    <a:pt x="18" y="5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0" name="Freeform 5196">
              <a:extLst>
                <a:ext uri="{FF2B5EF4-FFF2-40B4-BE49-F238E27FC236}">
                  <a16:creationId xmlns:a16="http://schemas.microsoft.com/office/drawing/2014/main" id="{D2A99FFB-0246-55BB-D6DD-65F2D342B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715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0 w 24"/>
                <a:gd name="T3" fmla="*/ 0 h 28"/>
                <a:gd name="T4" fmla="*/ 24 w 24"/>
                <a:gd name="T5" fmla="*/ 128 h 28"/>
                <a:gd name="T6" fmla="*/ 144 w 24"/>
                <a:gd name="T7" fmla="*/ 208 h 28"/>
                <a:gd name="T8" fmla="*/ 192 w 24"/>
                <a:gd name="T9" fmla="*/ 144 h 28"/>
                <a:gd name="T10" fmla="*/ 160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2" y="0"/>
                    <a:pt x="0" y="9"/>
                    <a:pt x="3" y="16"/>
                  </a:cubicBezTo>
                  <a:cubicBezTo>
                    <a:pt x="7" y="24"/>
                    <a:pt x="14" y="28"/>
                    <a:pt x="18" y="26"/>
                  </a:cubicBezTo>
                  <a:cubicBezTo>
                    <a:pt x="22" y="25"/>
                    <a:pt x="24" y="22"/>
                    <a:pt x="24" y="18"/>
                  </a:cubicBezTo>
                  <a:cubicBezTo>
                    <a:pt x="24" y="15"/>
                    <a:pt x="21" y="11"/>
                    <a:pt x="20" y="10"/>
                  </a:cubicBezTo>
                  <a:cubicBezTo>
                    <a:pt x="19" y="8"/>
                    <a:pt x="18" y="5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1" name="Freeform 5197">
              <a:extLst>
                <a:ext uri="{FF2B5EF4-FFF2-40B4-BE49-F238E27FC236}">
                  <a16:creationId xmlns:a16="http://schemas.microsoft.com/office/drawing/2014/main" id="{4DDD31D0-D212-745B-7F94-845A59D19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729"/>
              <a:ext cx="20" cy="28"/>
            </a:xfrm>
            <a:custGeom>
              <a:avLst/>
              <a:gdLst>
                <a:gd name="T0" fmla="*/ 16 w 10"/>
                <a:gd name="T1" fmla="*/ 0 h 14"/>
                <a:gd name="T2" fmla="*/ 8 w 10"/>
                <a:gd name="T3" fmla="*/ 48 h 14"/>
                <a:gd name="T4" fmla="*/ 48 w 10"/>
                <a:gd name="T5" fmla="*/ 104 h 14"/>
                <a:gd name="T6" fmla="*/ 80 w 10"/>
                <a:gd name="T7" fmla="*/ 112 h 14"/>
                <a:gd name="T8" fmla="*/ 56 w 10"/>
                <a:gd name="T9" fmla="*/ 104 h 14"/>
                <a:gd name="T10" fmla="*/ 8 w 10"/>
                <a:gd name="T11" fmla="*/ 48 h 14"/>
                <a:gd name="T12" fmla="*/ 16 w 10"/>
                <a:gd name="T13" fmla="*/ 0 h 14"/>
                <a:gd name="T14" fmla="*/ 40 w 10"/>
                <a:gd name="T15" fmla="*/ 0 h 14"/>
                <a:gd name="T16" fmla="*/ 16 w 10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cubicBezTo>
                    <a:pt x="1" y="1"/>
                    <a:pt x="0" y="3"/>
                    <a:pt x="1" y="6"/>
                  </a:cubicBezTo>
                  <a:cubicBezTo>
                    <a:pt x="2" y="9"/>
                    <a:pt x="4" y="12"/>
                    <a:pt x="6" y="13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9" y="14"/>
                    <a:pt x="8" y="14"/>
                    <a:pt x="7" y="13"/>
                  </a:cubicBezTo>
                  <a:cubicBezTo>
                    <a:pt x="4" y="12"/>
                    <a:pt x="2" y="9"/>
                    <a:pt x="1" y="6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2" name="Freeform 5198">
              <a:extLst>
                <a:ext uri="{FF2B5EF4-FFF2-40B4-BE49-F238E27FC236}">
                  <a16:creationId xmlns:a16="http://schemas.microsoft.com/office/drawing/2014/main" id="{4E937FD5-C5DC-242D-3BAC-5940DD861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693"/>
              <a:ext cx="44" cy="44"/>
            </a:xfrm>
            <a:custGeom>
              <a:avLst/>
              <a:gdLst>
                <a:gd name="T0" fmla="*/ 144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44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" name="Freeform 5199">
              <a:extLst>
                <a:ext uri="{FF2B5EF4-FFF2-40B4-BE49-F238E27FC236}">
                  <a16:creationId xmlns:a16="http://schemas.microsoft.com/office/drawing/2014/main" id="{BB7F350A-5AE4-DD22-422A-91E3134AE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693"/>
              <a:ext cx="44" cy="44"/>
            </a:xfrm>
            <a:custGeom>
              <a:avLst/>
              <a:gdLst>
                <a:gd name="T0" fmla="*/ 144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44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" name="Freeform 5200">
              <a:extLst>
                <a:ext uri="{FF2B5EF4-FFF2-40B4-BE49-F238E27FC236}">
                  <a16:creationId xmlns:a16="http://schemas.microsoft.com/office/drawing/2014/main" id="{5A14106D-D06B-7AB0-E6C7-53349220A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701"/>
              <a:ext cx="24" cy="24"/>
            </a:xfrm>
            <a:custGeom>
              <a:avLst/>
              <a:gdLst>
                <a:gd name="T0" fmla="*/ 96 w 12"/>
                <a:gd name="T1" fmla="*/ 56 h 12"/>
                <a:gd name="T2" fmla="*/ 80 w 12"/>
                <a:gd name="T3" fmla="*/ 88 h 12"/>
                <a:gd name="T4" fmla="*/ 24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24 w 12"/>
                <a:gd name="T13" fmla="*/ 64 h 12"/>
                <a:gd name="T14" fmla="*/ 80 w 12"/>
                <a:gd name="T15" fmla="*/ 88 h 12"/>
                <a:gd name="T16" fmla="*/ 96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2" y="7"/>
                  </a:moveTo>
                  <a:cubicBezTo>
                    <a:pt x="12" y="9"/>
                    <a:pt x="11" y="10"/>
                    <a:pt x="10" y="11"/>
                  </a:cubicBezTo>
                  <a:cubicBezTo>
                    <a:pt x="8" y="12"/>
                    <a:pt x="5" y="11"/>
                    <a:pt x="3" y="8"/>
                  </a:cubicBezTo>
                  <a:cubicBezTo>
                    <a:pt x="1" y="6"/>
                    <a:pt x="1" y="4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4"/>
                    <a:pt x="0" y="6"/>
                    <a:pt x="3" y="8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1" y="11"/>
                    <a:pt x="12" y="9"/>
                    <a:pt x="12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" name="Freeform 5201">
              <a:extLst>
                <a:ext uri="{FF2B5EF4-FFF2-40B4-BE49-F238E27FC236}">
                  <a16:creationId xmlns:a16="http://schemas.microsoft.com/office/drawing/2014/main" id="{DB00B5E5-40E5-8914-B440-5A678BBBB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709"/>
              <a:ext cx="62" cy="44"/>
            </a:xfrm>
            <a:custGeom>
              <a:avLst/>
              <a:gdLst>
                <a:gd name="T0" fmla="*/ 48 w 31"/>
                <a:gd name="T1" fmla="*/ 24 h 22"/>
                <a:gd name="T2" fmla="*/ 8 w 31"/>
                <a:gd name="T3" fmla="*/ 104 h 22"/>
                <a:gd name="T4" fmla="*/ 136 w 31"/>
                <a:gd name="T5" fmla="*/ 160 h 22"/>
                <a:gd name="T6" fmla="*/ 240 w 31"/>
                <a:gd name="T7" fmla="*/ 64 h 22"/>
                <a:gd name="T8" fmla="*/ 200 w 31"/>
                <a:gd name="T9" fmla="*/ 8 h 22"/>
                <a:gd name="T10" fmla="*/ 120 w 31"/>
                <a:gd name="T11" fmla="*/ 16 h 22"/>
                <a:gd name="T12" fmla="*/ 48 w 31"/>
                <a:gd name="T13" fmla="*/ 2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2">
                  <a:moveTo>
                    <a:pt x="6" y="3"/>
                  </a:moveTo>
                  <a:cubicBezTo>
                    <a:pt x="2" y="5"/>
                    <a:pt x="0" y="8"/>
                    <a:pt x="1" y="13"/>
                  </a:cubicBezTo>
                  <a:cubicBezTo>
                    <a:pt x="2" y="20"/>
                    <a:pt x="9" y="22"/>
                    <a:pt x="17" y="20"/>
                  </a:cubicBezTo>
                  <a:cubicBezTo>
                    <a:pt x="25" y="18"/>
                    <a:pt x="29" y="15"/>
                    <a:pt x="30" y="8"/>
                  </a:cubicBezTo>
                  <a:cubicBezTo>
                    <a:pt x="31" y="5"/>
                    <a:pt x="29" y="2"/>
                    <a:pt x="25" y="1"/>
                  </a:cubicBezTo>
                  <a:cubicBezTo>
                    <a:pt x="22" y="0"/>
                    <a:pt x="20" y="1"/>
                    <a:pt x="15" y="2"/>
                  </a:cubicBezTo>
                  <a:cubicBezTo>
                    <a:pt x="13" y="2"/>
                    <a:pt x="9" y="1"/>
                    <a:pt x="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6" name="Freeform 5202">
              <a:extLst>
                <a:ext uri="{FF2B5EF4-FFF2-40B4-BE49-F238E27FC236}">
                  <a16:creationId xmlns:a16="http://schemas.microsoft.com/office/drawing/2014/main" id="{104223FD-DA1F-40FB-BA9F-78B57D6ED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709"/>
              <a:ext cx="62" cy="44"/>
            </a:xfrm>
            <a:custGeom>
              <a:avLst/>
              <a:gdLst>
                <a:gd name="T0" fmla="*/ 48 w 31"/>
                <a:gd name="T1" fmla="*/ 24 h 22"/>
                <a:gd name="T2" fmla="*/ 8 w 31"/>
                <a:gd name="T3" fmla="*/ 104 h 22"/>
                <a:gd name="T4" fmla="*/ 136 w 31"/>
                <a:gd name="T5" fmla="*/ 160 h 22"/>
                <a:gd name="T6" fmla="*/ 240 w 31"/>
                <a:gd name="T7" fmla="*/ 64 h 22"/>
                <a:gd name="T8" fmla="*/ 200 w 31"/>
                <a:gd name="T9" fmla="*/ 8 h 22"/>
                <a:gd name="T10" fmla="*/ 120 w 31"/>
                <a:gd name="T11" fmla="*/ 16 h 22"/>
                <a:gd name="T12" fmla="*/ 48 w 31"/>
                <a:gd name="T13" fmla="*/ 2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2">
                  <a:moveTo>
                    <a:pt x="6" y="3"/>
                  </a:moveTo>
                  <a:cubicBezTo>
                    <a:pt x="2" y="5"/>
                    <a:pt x="0" y="8"/>
                    <a:pt x="1" y="13"/>
                  </a:cubicBezTo>
                  <a:cubicBezTo>
                    <a:pt x="2" y="20"/>
                    <a:pt x="9" y="22"/>
                    <a:pt x="17" y="20"/>
                  </a:cubicBezTo>
                  <a:cubicBezTo>
                    <a:pt x="25" y="18"/>
                    <a:pt x="29" y="15"/>
                    <a:pt x="30" y="8"/>
                  </a:cubicBezTo>
                  <a:cubicBezTo>
                    <a:pt x="31" y="5"/>
                    <a:pt x="29" y="2"/>
                    <a:pt x="25" y="1"/>
                  </a:cubicBezTo>
                  <a:cubicBezTo>
                    <a:pt x="22" y="0"/>
                    <a:pt x="20" y="1"/>
                    <a:pt x="15" y="2"/>
                  </a:cubicBezTo>
                  <a:cubicBezTo>
                    <a:pt x="13" y="2"/>
                    <a:pt x="9" y="1"/>
                    <a:pt x="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7" name="Freeform 5203">
              <a:extLst>
                <a:ext uri="{FF2B5EF4-FFF2-40B4-BE49-F238E27FC236}">
                  <a16:creationId xmlns:a16="http://schemas.microsoft.com/office/drawing/2014/main" id="{DECE7B7B-C19E-502D-7F27-B9E0050C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721"/>
              <a:ext cx="38" cy="16"/>
            </a:xfrm>
            <a:custGeom>
              <a:avLst/>
              <a:gdLst>
                <a:gd name="T0" fmla="*/ 144 w 19"/>
                <a:gd name="T1" fmla="*/ 0 h 8"/>
                <a:gd name="T2" fmla="*/ 144 w 19"/>
                <a:gd name="T3" fmla="*/ 8 h 8"/>
                <a:gd name="T4" fmla="*/ 72 w 19"/>
                <a:gd name="T5" fmla="*/ 56 h 8"/>
                <a:gd name="T6" fmla="*/ 8 w 19"/>
                <a:gd name="T7" fmla="*/ 40 h 8"/>
                <a:gd name="T8" fmla="*/ 16 w 19"/>
                <a:gd name="T9" fmla="*/ 8 h 8"/>
                <a:gd name="T10" fmla="*/ 8 w 19"/>
                <a:gd name="T11" fmla="*/ 40 h 8"/>
                <a:gd name="T12" fmla="*/ 72 w 19"/>
                <a:gd name="T13" fmla="*/ 56 h 8"/>
                <a:gd name="T14" fmla="*/ 152 w 19"/>
                <a:gd name="T15" fmla="*/ 8 h 8"/>
                <a:gd name="T16" fmla="*/ 144 w 19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8">
                  <a:moveTo>
                    <a:pt x="18" y="0"/>
                  </a:moveTo>
                  <a:cubicBezTo>
                    <a:pt x="18" y="0"/>
                    <a:pt x="19" y="1"/>
                    <a:pt x="18" y="1"/>
                  </a:cubicBezTo>
                  <a:cubicBezTo>
                    <a:pt x="18" y="3"/>
                    <a:pt x="16" y="5"/>
                    <a:pt x="9" y="7"/>
                  </a:cubicBezTo>
                  <a:cubicBezTo>
                    <a:pt x="4" y="8"/>
                    <a:pt x="1" y="6"/>
                    <a:pt x="1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1" y="7"/>
                    <a:pt x="4" y="8"/>
                    <a:pt x="9" y="7"/>
                  </a:cubicBezTo>
                  <a:cubicBezTo>
                    <a:pt x="15" y="6"/>
                    <a:pt x="18" y="3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8" name="Freeform 5204">
              <a:extLst>
                <a:ext uri="{FF2B5EF4-FFF2-40B4-BE49-F238E27FC236}">
                  <a16:creationId xmlns:a16="http://schemas.microsoft.com/office/drawing/2014/main" id="{4B90D03E-AAA2-10AE-D2B8-E19D49647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765"/>
              <a:ext cx="50" cy="54"/>
            </a:xfrm>
            <a:custGeom>
              <a:avLst/>
              <a:gdLst>
                <a:gd name="T0" fmla="*/ 144 w 25"/>
                <a:gd name="T1" fmla="*/ 24 h 27"/>
                <a:gd name="T2" fmla="*/ 88 w 25"/>
                <a:gd name="T3" fmla="*/ 0 h 27"/>
                <a:gd name="T4" fmla="*/ 32 w 25"/>
                <a:gd name="T5" fmla="*/ 128 h 27"/>
                <a:gd name="T6" fmla="*/ 152 w 25"/>
                <a:gd name="T7" fmla="*/ 208 h 27"/>
                <a:gd name="T8" fmla="*/ 192 w 25"/>
                <a:gd name="T9" fmla="*/ 144 h 27"/>
                <a:gd name="T10" fmla="*/ 168 w 25"/>
                <a:gd name="T11" fmla="*/ 72 h 27"/>
                <a:gd name="T12" fmla="*/ 144 w 25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18" y="3"/>
                  </a:moveTo>
                  <a:cubicBezTo>
                    <a:pt x="16" y="1"/>
                    <a:pt x="13" y="0"/>
                    <a:pt x="11" y="0"/>
                  </a:cubicBezTo>
                  <a:cubicBezTo>
                    <a:pt x="3" y="0"/>
                    <a:pt x="0" y="8"/>
                    <a:pt x="4" y="16"/>
                  </a:cubicBezTo>
                  <a:cubicBezTo>
                    <a:pt x="7" y="24"/>
                    <a:pt x="15" y="27"/>
                    <a:pt x="19" y="26"/>
                  </a:cubicBezTo>
                  <a:cubicBezTo>
                    <a:pt x="23" y="25"/>
                    <a:pt x="25" y="22"/>
                    <a:pt x="24" y="18"/>
                  </a:cubicBezTo>
                  <a:cubicBezTo>
                    <a:pt x="24" y="15"/>
                    <a:pt x="22" y="11"/>
                    <a:pt x="21" y="9"/>
                  </a:cubicBezTo>
                  <a:cubicBezTo>
                    <a:pt x="20" y="7"/>
                    <a:pt x="19" y="5"/>
                    <a:pt x="1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9" name="Freeform 5205">
              <a:extLst>
                <a:ext uri="{FF2B5EF4-FFF2-40B4-BE49-F238E27FC236}">
                  <a16:creationId xmlns:a16="http://schemas.microsoft.com/office/drawing/2014/main" id="{A1BB07EC-A7F4-596A-A3EA-17FB572C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765"/>
              <a:ext cx="50" cy="54"/>
            </a:xfrm>
            <a:custGeom>
              <a:avLst/>
              <a:gdLst>
                <a:gd name="T0" fmla="*/ 144 w 25"/>
                <a:gd name="T1" fmla="*/ 24 h 27"/>
                <a:gd name="T2" fmla="*/ 88 w 25"/>
                <a:gd name="T3" fmla="*/ 0 h 27"/>
                <a:gd name="T4" fmla="*/ 32 w 25"/>
                <a:gd name="T5" fmla="*/ 128 h 27"/>
                <a:gd name="T6" fmla="*/ 152 w 25"/>
                <a:gd name="T7" fmla="*/ 208 h 27"/>
                <a:gd name="T8" fmla="*/ 192 w 25"/>
                <a:gd name="T9" fmla="*/ 144 h 27"/>
                <a:gd name="T10" fmla="*/ 168 w 25"/>
                <a:gd name="T11" fmla="*/ 72 h 27"/>
                <a:gd name="T12" fmla="*/ 144 w 25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18" y="3"/>
                  </a:moveTo>
                  <a:cubicBezTo>
                    <a:pt x="16" y="1"/>
                    <a:pt x="13" y="0"/>
                    <a:pt x="11" y="0"/>
                  </a:cubicBezTo>
                  <a:cubicBezTo>
                    <a:pt x="3" y="0"/>
                    <a:pt x="0" y="8"/>
                    <a:pt x="4" y="16"/>
                  </a:cubicBezTo>
                  <a:cubicBezTo>
                    <a:pt x="7" y="24"/>
                    <a:pt x="15" y="27"/>
                    <a:pt x="19" y="26"/>
                  </a:cubicBezTo>
                  <a:cubicBezTo>
                    <a:pt x="23" y="25"/>
                    <a:pt x="25" y="22"/>
                    <a:pt x="24" y="18"/>
                  </a:cubicBezTo>
                  <a:cubicBezTo>
                    <a:pt x="24" y="15"/>
                    <a:pt x="22" y="11"/>
                    <a:pt x="21" y="9"/>
                  </a:cubicBezTo>
                  <a:cubicBezTo>
                    <a:pt x="20" y="7"/>
                    <a:pt x="19" y="5"/>
                    <a:pt x="18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0" name="Freeform 5206">
              <a:extLst>
                <a:ext uri="{FF2B5EF4-FFF2-40B4-BE49-F238E27FC236}">
                  <a16:creationId xmlns:a16="http://schemas.microsoft.com/office/drawing/2014/main" id="{560436DD-D9B1-2539-4869-80217E2B4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777"/>
              <a:ext cx="20" cy="30"/>
            </a:xfrm>
            <a:custGeom>
              <a:avLst/>
              <a:gdLst>
                <a:gd name="T0" fmla="*/ 16 w 10"/>
                <a:gd name="T1" fmla="*/ 8 h 15"/>
                <a:gd name="T2" fmla="*/ 8 w 10"/>
                <a:gd name="T3" fmla="*/ 48 h 15"/>
                <a:gd name="T4" fmla="*/ 48 w 10"/>
                <a:gd name="T5" fmla="*/ 112 h 15"/>
                <a:gd name="T6" fmla="*/ 80 w 10"/>
                <a:gd name="T7" fmla="*/ 112 h 15"/>
                <a:gd name="T8" fmla="*/ 48 w 10"/>
                <a:gd name="T9" fmla="*/ 112 h 15"/>
                <a:gd name="T10" fmla="*/ 8 w 10"/>
                <a:gd name="T11" fmla="*/ 48 h 15"/>
                <a:gd name="T12" fmla="*/ 16 w 10"/>
                <a:gd name="T13" fmla="*/ 8 h 15"/>
                <a:gd name="T14" fmla="*/ 32 w 10"/>
                <a:gd name="T15" fmla="*/ 8 h 15"/>
                <a:gd name="T16" fmla="*/ 16 w 10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5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10"/>
                    <a:pt x="4" y="13"/>
                    <a:pt x="6" y="14"/>
                  </a:cubicBezTo>
                  <a:cubicBezTo>
                    <a:pt x="7" y="15"/>
                    <a:pt x="8" y="15"/>
                    <a:pt x="10" y="14"/>
                  </a:cubicBezTo>
                  <a:cubicBezTo>
                    <a:pt x="8" y="15"/>
                    <a:pt x="7" y="14"/>
                    <a:pt x="6" y="14"/>
                  </a:cubicBezTo>
                  <a:cubicBezTo>
                    <a:pt x="4" y="13"/>
                    <a:pt x="2" y="10"/>
                    <a:pt x="1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1" name="Freeform 5207">
              <a:extLst>
                <a:ext uri="{FF2B5EF4-FFF2-40B4-BE49-F238E27FC236}">
                  <a16:creationId xmlns:a16="http://schemas.microsoft.com/office/drawing/2014/main" id="{5C18165D-80F4-F1CA-E852-BE527C93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787"/>
              <a:ext cx="60" cy="60"/>
            </a:xfrm>
            <a:custGeom>
              <a:avLst/>
              <a:gdLst>
                <a:gd name="T0" fmla="*/ 112 w 30"/>
                <a:gd name="T1" fmla="*/ 16 h 30"/>
                <a:gd name="T2" fmla="*/ 32 w 30"/>
                <a:gd name="T3" fmla="*/ 32 h 30"/>
                <a:gd name="T4" fmla="*/ 72 w 30"/>
                <a:gd name="T5" fmla="*/ 176 h 30"/>
                <a:gd name="T6" fmla="*/ 216 w 30"/>
                <a:gd name="T7" fmla="*/ 216 h 30"/>
                <a:gd name="T8" fmla="*/ 232 w 30"/>
                <a:gd name="T9" fmla="*/ 152 h 30"/>
                <a:gd name="T10" fmla="*/ 176 w 30"/>
                <a:gd name="T11" fmla="*/ 80 h 30"/>
                <a:gd name="T12" fmla="*/ 112 w 30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4" y="2"/>
                  </a:moveTo>
                  <a:cubicBezTo>
                    <a:pt x="11" y="0"/>
                    <a:pt x="7" y="0"/>
                    <a:pt x="4" y="4"/>
                  </a:cubicBezTo>
                  <a:cubicBezTo>
                    <a:pt x="0" y="9"/>
                    <a:pt x="2" y="16"/>
                    <a:pt x="9" y="22"/>
                  </a:cubicBezTo>
                  <a:cubicBezTo>
                    <a:pt x="17" y="28"/>
                    <a:pt x="21" y="30"/>
                    <a:pt x="27" y="27"/>
                  </a:cubicBezTo>
                  <a:cubicBezTo>
                    <a:pt x="30" y="25"/>
                    <a:pt x="30" y="22"/>
                    <a:pt x="29" y="19"/>
                  </a:cubicBezTo>
                  <a:cubicBezTo>
                    <a:pt x="27" y="15"/>
                    <a:pt x="25" y="14"/>
                    <a:pt x="22" y="10"/>
                  </a:cubicBezTo>
                  <a:cubicBezTo>
                    <a:pt x="20" y="9"/>
                    <a:pt x="18" y="4"/>
                    <a:pt x="14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2" name="Freeform 5208">
              <a:extLst>
                <a:ext uri="{FF2B5EF4-FFF2-40B4-BE49-F238E27FC236}">
                  <a16:creationId xmlns:a16="http://schemas.microsoft.com/office/drawing/2014/main" id="{3233DC8F-D10E-B3B0-3EE1-59DC4A350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787"/>
              <a:ext cx="60" cy="60"/>
            </a:xfrm>
            <a:custGeom>
              <a:avLst/>
              <a:gdLst>
                <a:gd name="T0" fmla="*/ 112 w 30"/>
                <a:gd name="T1" fmla="*/ 16 h 30"/>
                <a:gd name="T2" fmla="*/ 32 w 30"/>
                <a:gd name="T3" fmla="*/ 32 h 30"/>
                <a:gd name="T4" fmla="*/ 72 w 30"/>
                <a:gd name="T5" fmla="*/ 176 h 30"/>
                <a:gd name="T6" fmla="*/ 216 w 30"/>
                <a:gd name="T7" fmla="*/ 216 h 30"/>
                <a:gd name="T8" fmla="*/ 232 w 30"/>
                <a:gd name="T9" fmla="*/ 152 h 30"/>
                <a:gd name="T10" fmla="*/ 176 w 30"/>
                <a:gd name="T11" fmla="*/ 80 h 30"/>
                <a:gd name="T12" fmla="*/ 112 w 30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14" y="2"/>
                  </a:moveTo>
                  <a:cubicBezTo>
                    <a:pt x="11" y="0"/>
                    <a:pt x="7" y="0"/>
                    <a:pt x="4" y="4"/>
                  </a:cubicBezTo>
                  <a:cubicBezTo>
                    <a:pt x="0" y="9"/>
                    <a:pt x="2" y="16"/>
                    <a:pt x="9" y="22"/>
                  </a:cubicBezTo>
                  <a:cubicBezTo>
                    <a:pt x="17" y="28"/>
                    <a:pt x="21" y="30"/>
                    <a:pt x="27" y="27"/>
                  </a:cubicBezTo>
                  <a:cubicBezTo>
                    <a:pt x="30" y="25"/>
                    <a:pt x="30" y="22"/>
                    <a:pt x="29" y="19"/>
                  </a:cubicBezTo>
                  <a:cubicBezTo>
                    <a:pt x="27" y="15"/>
                    <a:pt x="25" y="14"/>
                    <a:pt x="22" y="10"/>
                  </a:cubicBezTo>
                  <a:cubicBezTo>
                    <a:pt x="20" y="9"/>
                    <a:pt x="18" y="4"/>
                    <a:pt x="14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" name="Freeform 5209">
              <a:extLst>
                <a:ext uri="{FF2B5EF4-FFF2-40B4-BE49-F238E27FC236}">
                  <a16:creationId xmlns:a16="http://schemas.microsoft.com/office/drawing/2014/main" id="{74E9A3C0-2EF5-2118-17E8-FDDB1900B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799"/>
              <a:ext cx="32" cy="30"/>
            </a:xfrm>
            <a:custGeom>
              <a:avLst/>
              <a:gdLst>
                <a:gd name="T0" fmla="*/ 120 w 16"/>
                <a:gd name="T1" fmla="*/ 104 h 15"/>
                <a:gd name="T2" fmla="*/ 120 w 16"/>
                <a:gd name="T3" fmla="*/ 112 h 15"/>
                <a:gd name="T4" fmla="*/ 40 w 16"/>
                <a:gd name="T5" fmla="*/ 72 h 15"/>
                <a:gd name="T6" fmla="*/ 8 w 16"/>
                <a:gd name="T7" fmla="*/ 8 h 15"/>
                <a:gd name="T8" fmla="*/ 40 w 16"/>
                <a:gd name="T9" fmla="*/ 0 h 15"/>
                <a:gd name="T10" fmla="*/ 8 w 16"/>
                <a:gd name="T11" fmla="*/ 8 h 15"/>
                <a:gd name="T12" fmla="*/ 32 w 16"/>
                <a:gd name="T13" fmla="*/ 72 h 15"/>
                <a:gd name="T14" fmla="*/ 120 w 16"/>
                <a:gd name="T15" fmla="*/ 120 h 15"/>
                <a:gd name="T16" fmla="*/ 120 w 16"/>
                <a:gd name="T17" fmla="*/ 104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5">
                  <a:moveTo>
                    <a:pt x="15" y="13"/>
                  </a:moveTo>
                  <a:cubicBezTo>
                    <a:pt x="16" y="14"/>
                    <a:pt x="15" y="14"/>
                    <a:pt x="15" y="14"/>
                  </a:cubicBezTo>
                  <a:cubicBezTo>
                    <a:pt x="14" y="15"/>
                    <a:pt x="10" y="14"/>
                    <a:pt x="5" y="9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5"/>
                    <a:pt x="4" y="9"/>
                  </a:cubicBezTo>
                  <a:cubicBezTo>
                    <a:pt x="10" y="14"/>
                    <a:pt x="14" y="15"/>
                    <a:pt x="15" y="15"/>
                  </a:cubicBezTo>
                  <a:cubicBezTo>
                    <a:pt x="15" y="14"/>
                    <a:pt x="16" y="14"/>
                    <a:pt x="15" y="1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" name="Freeform 5210">
              <a:extLst>
                <a:ext uri="{FF2B5EF4-FFF2-40B4-BE49-F238E27FC236}">
                  <a16:creationId xmlns:a16="http://schemas.microsoft.com/office/drawing/2014/main" id="{B654ABD9-8507-8310-C94B-FFC72C829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733"/>
              <a:ext cx="62" cy="44"/>
            </a:xfrm>
            <a:custGeom>
              <a:avLst/>
              <a:gdLst>
                <a:gd name="T0" fmla="*/ 48 w 31"/>
                <a:gd name="T1" fmla="*/ 24 h 22"/>
                <a:gd name="T2" fmla="*/ 8 w 31"/>
                <a:gd name="T3" fmla="*/ 112 h 22"/>
                <a:gd name="T4" fmla="*/ 136 w 31"/>
                <a:gd name="T5" fmla="*/ 160 h 22"/>
                <a:gd name="T6" fmla="*/ 240 w 31"/>
                <a:gd name="T7" fmla="*/ 64 h 22"/>
                <a:gd name="T8" fmla="*/ 208 w 31"/>
                <a:gd name="T9" fmla="*/ 8 h 22"/>
                <a:gd name="T10" fmla="*/ 128 w 31"/>
                <a:gd name="T11" fmla="*/ 16 h 22"/>
                <a:gd name="T12" fmla="*/ 48 w 31"/>
                <a:gd name="T13" fmla="*/ 2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2">
                  <a:moveTo>
                    <a:pt x="6" y="3"/>
                  </a:moveTo>
                  <a:cubicBezTo>
                    <a:pt x="2" y="5"/>
                    <a:pt x="0" y="8"/>
                    <a:pt x="1" y="14"/>
                  </a:cubicBezTo>
                  <a:cubicBezTo>
                    <a:pt x="2" y="20"/>
                    <a:pt x="9" y="22"/>
                    <a:pt x="17" y="20"/>
                  </a:cubicBezTo>
                  <a:cubicBezTo>
                    <a:pt x="26" y="18"/>
                    <a:pt x="30" y="15"/>
                    <a:pt x="30" y="8"/>
                  </a:cubicBezTo>
                  <a:cubicBezTo>
                    <a:pt x="31" y="5"/>
                    <a:pt x="29" y="2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9" y="1"/>
                    <a:pt x="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" name="Freeform 5211">
              <a:extLst>
                <a:ext uri="{FF2B5EF4-FFF2-40B4-BE49-F238E27FC236}">
                  <a16:creationId xmlns:a16="http://schemas.microsoft.com/office/drawing/2014/main" id="{BDE45DA5-F047-9995-EED0-4B9EB60DE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733"/>
              <a:ext cx="62" cy="44"/>
            </a:xfrm>
            <a:custGeom>
              <a:avLst/>
              <a:gdLst>
                <a:gd name="T0" fmla="*/ 48 w 31"/>
                <a:gd name="T1" fmla="*/ 24 h 22"/>
                <a:gd name="T2" fmla="*/ 8 w 31"/>
                <a:gd name="T3" fmla="*/ 112 h 22"/>
                <a:gd name="T4" fmla="*/ 136 w 31"/>
                <a:gd name="T5" fmla="*/ 160 h 22"/>
                <a:gd name="T6" fmla="*/ 240 w 31"/>
                <a:gd name="T7" fmla="*/ 64 h 22"/>
                <a:gd name="T8" fmla="*/ 208 w 31"/>
                <a:gd name="T9" fmla="*/ 8 h 22"/>
                <a:gd name="T10" fmla="*/ 128 w 31"/>
                <a:gd name="T11" fmla="*/ 16 h 22"/>
                <a:gd name="T12" fmla="*/ 48 w 31"/>
                <a:gd name="T13" fmla="*/ 2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2">
                  <a:moveTo>
                    <a:pt x="6" y="3"/>
                  </a:moveTo>
                  <a:cubicBezTo>
                    <a:pt x="2" y="5"/>
                    <a:pt x="0" y="8"/>
                    <a:pt x="1" y="14"/>
                  </a:cubicBezTo>
                  <a:cubicBezTo>
                    <a:pt x="2" y="20"/>
                    <a:pt x="9" y="22"/>
                    <a:pt x="17" y="20"/>
                  </a:cubicBezTo>
                  <a:cubicBezTo>
                    <a:pt x="26" y="18"/>
                    <a:pt x="30" y="15"/>
                    <a:pt x="30" y="8"/>
                  </a:cubicBezTo>
                  <a:cubicBezTo>
                    <a:pt x="31" y="5"/>
                    <a:pt x="29" y="2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9" y="1"/>
                    <a:pt x="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" name="Freeform 5212">
              <a:extLst>
                <a:ext uri="{FF2B5EF4-FFF2-40B4-BE49-F238E27FC236}">
                  <a16:creationId xmlns:a16="http://schemas.microsoft.com/office/drawing/2014/main" id="{30A072C2-CF9A-141F-DB40-F8B068331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745"/>
              <a:ext cx="36" cy="16"/>
            </a:xfrm>
            <a:custGeom>
              <a:avLst/>
              <a:gdLst>
                <a:gd name="T0" fmla="*/ 136 w 18"/>
                <a:gd name="T1" fmla="*/ 0 h 8"/>
                <a:gd name="T2" fmla="*/ 144 w 18"/>
                <a:gd name="T3" fmla="*/ 8 h 8"/>
                <a:gd name="T4" fmla="*/ 64 w 18"/>
                <a:gd name="T5" fmla="*/ 56 h 8"/>
                <a:gd name="T6" fmla="*/ 0 w 18"/>
                <a:gd name="T7" fmla="*/ 40 h 8"/>
                <a:gd name="T8" fmla="*/ 16 w 18"/>
                <a:gd name="T9" fmla="*/ 8 h 8"/>
                <a:gd name="T10" fmla="*/ 0 w 18"/>
                <a:gd name="T11" fmla="*/ 40 h 8"/>
                <a:gd name="T12" fmla="*/ 64 w 18"/>
                <a:gd name="T13" fmla="*/ 56 h 8"/>
                <a:gd name="T14" fmla="*/ 144 w 18"/>
                <a:gd name="T15" fmla="*/ 8 h 8"/>
                <a:gd name="T16" fmla="*/ 136 w 18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8">
                  <a:moveTo>
                    <a:pt x="17" y="0"/>
                  </a:moveTo>
                  <a:cubicBezTo>
                    <a:pt x="18" y="0"/>
                    <a:pt x="18" y="1"/>
                    <a:pt x="18" y="1"/>
                  </a:cubicBezTo>
                  <a:cubicBezTo>
                    <a:pt x="18" y="3"/>
                    <a:pt x="15" y="6"/>
                    <a:pt x="8" y="7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" y="7"/>
                    <a:pt x="3" y="8"/>
                    <a:pt x="8" y="7"/>
                  </a:cubicBezTo>
                  <a:cubicBezTo>
                    <a:pt x="15" y="6"/>
                    <a:pt x="18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" name="Freeform 5213">
              <a:extLst>
                <a:ext uri="{FF2B5EF4-FFF2-40B4-BE49-F238E27FC236}">
                  <a16:creationId xmlns:a16="http://schemas.microsoft.com/office/drawing/2014/main" id="{DBC4E30E-561B-BD42-027C-2D2DD11F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471"/>
              <a:ext cx="48" cy="60"/>
            </a:xfrm>
            <a:custGeom>
              <a:avLst/>
              <a:gdLst>
                <a:gd name="T0" fmla="*/ 152 w 24"/>
                <a:gd name="T1" fmla="*/ 40 h 30"/>
                <a:gd name="T2" fmla="*/ 64 w 24"/>
                <a:gd name="T3" fmla="*/ 8 h 30"/>
                <a:gd name="T4" fmla="*/ 24 w 24"/>
                <a:gd name="T5" fmla="*/ 144 h 30"/>
                <a:gd name="T6" fmla="*/ 136 w 24"/>
                <a:gd name="T7" fmla="*/ 240 h 30"/>
                <a:gd name="T8" fmla="*/ 192 w 24"/>
                <a:gd name="T9" fmla="*/ 192 h 30"/>
                <a:gd name="T10" fmla="*/ 168 w 24"/>
                <a:gd name="T11" fmla="*/ 120 h 30"/>
                <a:gd name="T12" fmla="*/ 152 w 24"/>
                <a:gd name="T13" fmla="*/ 4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0">
                  <a:moveTo>
                    <a:pt x="19" y="5"/>
                  </a:moveTo>
                  <a:cubicBezTo>
                    <a:pt x="17" y="1"/>
                    <a:pt x="13" y="0"/>
                    <a:pt x="8" y="1"/>
                  </a:cubicBezTo>
                  <a:cubicBezTo>
                    <a:pt x="2" y="3"/>
                    <a:pt x="0" y="10"/>
                    <a:pt x="3" y="18"/>
                  </a:cubicBezTo>
                  <a:cubicBezTo>
                    <a:pt x="6" y="26"/>
                    <a:pt x="10" y="30"/>
                    <a:pt x="17" y="30"/>
                  </a:cubicBezTo>
                  <a:cubicBezTo>
                    <a:pt x="20" y="30"/>
                    <a:pt x="23" y="28"/>
                    <a:pt x="24" y="24"/>
                  </a:cubicBezTo>
                  <a:cubicBezTo>
                    <a:pt x="24" y="21"/>
                    <a:pt x="23" y="19"/>
                    <a:pt x="21" y="15"/>
                  </a:cubicBezTo>
                  <a:cubicBezTo>
                    <a:pt x="21" y="12"/>
                    <a:pt x="22" y="8"/>
                    <a:pt x="19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" name="Freeform 5214">
              <a:extLst>
                <a:ext uri="{FF2B5EF4-FFF2-40B4-BE49-F238E27FC236}">
                  <a16:creationId xmlns:a16="http://schemas.microsoft.com/office/drawing/2014/main" id="{A1D45184-A879-22C3-98CA-659BF6C66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471"/>
              <a:ext cx="48" cy="60"/>
            </a:xfrm>
            <a:custGeom>
              <a:avLst/>
              <a:gdLst>
                <a:gd name="T0" fmla="*/ 152 w 24"/>
                <a:gd name="T1" fmla="*/ 40 h 30"/>
                <a:gd name="T2" fmla="*/ 64 w 24"/>
                <a:gd name="T3" fmla="*/ 8 h 30"/>
                <a:gd name="T4" fmla="*/ 24 w 24"/>
                <a:gd name="T5" fmla="*/ 144 h 30"/>
                <a:gd name="T6" fmla="*/ 136 w 24"/>
                <a:gd name="T7" fmla="*/ 240 h 30"/>
                <a:gd name="T8" fmla="*/ 192 w 24"/>
                <a:gd name="T9" fmla="*/ 192 h 30"/>
                <a:gd name="T10" fmla="*/ 168 w 24"/>
                <a:gd name="T11" fmla="*/ 120 h 30"/>
                <a:gd name="T12" fmla="*/ 152 w 24"/>
                <a:gd name="T13" fmla="*/ 4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0">
                  <a:moveTo>
                    <a:pt x="19" y="5"/>
                  </a:moveTo>
                  <a:cubicBezTo>
                    <a:pt x="17" y="1"/>
                    <a:pt x="13" y="0"/>
                    <a:pt x="8" y="1"/>
                  </a:cubicBezTo>
                  <a:cubicBezTo>
                    <a:pt x="2" y="3"/>
                    <a:pt x="0" y="10"/>
                    <a:pt x="3" y="18"/>
                  </a:cubicBezTo>
                  <a:cubicBezTo>
                    <a:pt x="6" y="26"/>
                    <a:pt x="10" y="30"/>
                    <a:pt x="17" y="30"/>
                  </a:cubicBezTo>
                  <a:cubicBezTo>
                    <a:pt x="20" y="30"/>
                    <a:pt x="23" y="28"/>
                    <a:pt x="24" y="24"/>
                  </a:cubicBezTo>
                  <a:cubicBezTo>
                    <a:pt x="24" y="21"/>
                    <a:pt x="23" y="19"/>
                    <a:pt x="21" y="15"/>
                  </a:cubicBezTo>
                  <a:cubicBezTo>
                    <a:pt x="21" y="12"/>
                    <a:pt x="22" y="8"/>
                    <a:pt x="19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" name="Freeform 5215">
              <a:extLst>
                <a:ext uri="{FF2B5EF4-FFF2-40B4-BE49-F238E27FC236}">
                  <a16:creationId xmlns:a16="http://schemas.microsoft.com/office/drawing/2014/main" id="{FBDB8A32-BC41-23D0-330E-85F44234A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481"/>
              <a:ext cx="20" cy="36"/>
            </a:xfrm>
            <a:custGeom>
              <a:avLst/>
              <a:gdLst>
                <a:gd name="T0" fmla="*/ 80 w 10"/>
                <a:gd name="T1" fmla="*/ 136 h 18"/>
                <a:gd name="T2" fmla="*/ 72 w 10"/>
                <a:gd name="T3" fmla="*/ 144 h 18"/>
                <a:gd name="T4" fmla="*/ 16 w 10"/>
                <a:gd name="T5" fmla="*/ 72 h 18"/>
                <a:gd name="T6" fmla="*/ 24 w 10"/>
                <a:gd name="T7" fmla="*/ 8 h 18"/>
                <a:gd name="T8" fmla="*/ 56 w 10"/>
                <a:gd name="T9" fmla="*/ 16 h 18"/>
                <a:gd name="T10" fmla="*/ 24 w 10"/>
                <a:gd name="T11" fmla="*/ 8 h 18"/>
                <a:gd name="T12" fmla="*/ 16 w 10"/>
                <a:gd name="T13" fmla="*/ 72 h 18"/>
                <a:gd name="T14" fmla="*/ 72 w 10"/>
                <a:gd name="T15" fmla="*/ 144 h 18"/>
                <a:gd name="T16" fmla="*/ 80 w 10"/>
                <a:gd name="T17" fmla="*/ 13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8">
                  <a:moveTo>
                    <a:pt x="10" y="17"/>
                  </a:moveTo>
                  <a:cubicBezTo>
                    <a:pt x="10" y="18"/>
                    <a:pt x="9" y="18"/>
                    <a:pt x="9" y="18"/>
                  </a:cubicBezTo>
                  <a:cubicBezTo>
                    <a:pt x="7" y="18"/>
                    <a:pt x="4" y="16"/>
                    <a:pt x="2" y="9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4" y="1"/>
                    <a:pt x="6" y="1"/>
                    <a:pt x="7" y="2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1" y="2"/>
                    <a:pt x="0" y="4"/>
                    <a:pt x="2" y="9"/>
                  </a:cubicBezTo>
                  <a:cubicBezTo>
                    <a:pt x="4" y="16"/>
                    <a:pt x="7" y="18"/>
                    <a:pt x="9" y="18"/>
                  </a:cubicBezTo>
                  <a:cubicBezTo>
                    <a:pt x="9" y="18"/>
                    <a:pt x="10" y="18"/>
                    <a:pt x="10" y="1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" name="Freeform 5216">
              <a:extLst>
                <a:ext uri="{FF2B5EF4-FFF2-40B4-BE49-F238E27FC236}">
                  <a16:creationId xmlns:a16="http://schemas.microsoft.com/office/drawing/2014/main" id="{518C6E72-1B3D-2D22-10BC-47526DABA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17"/>
              <a:ext cx="62" cy="44"/>
            </a:xfrm>
            <a:custGeom>
              <a:avLst/>
              <a:gdLst>
                <a:gd name="T0" fmla="*/ 48 w 31"/>
                <a:gd name="T1" fmla="*/ 16 h 22"/>
                <a:gd name="T2" fmla="*/ 0 w 31"/>
                <a:gd name="T3" fmla="*/ 96 h 22"/>
                <a:gd name="T4" fmla="*/ 128 w 31"/>
                <a:gd name="T5" fmla="*/ 160 h 22"/>
                <a:gd name="T6" fmla="*/ 240 w 31"/>
                <a:gd name="T7" fmla="*/ 80 h 22"/>
                <a:gd name="T8" fmla="*/ 208 w 31"/>
                <a:gd name="T9" fmla="*/ 16 h 22"/>
                <a:gd name="T10" fmla="*/ 128 w 31"/>
                <a:gd name="T11" fmla="*/ 16 h 22"/>
                <a:gd name="T12" fmla="*/ 48 w 31"/>
                <a:gd name="T13" fmla="*/ 1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2">
                  <a:moveTo>
                    <a:pt x="6" y="2"/>
                  </a:moveTo>
                  <a:cubicBezTo>
                    <a:pt x="2" y="3"/>
                    <a:pt x="0" y="7"/>
                    <a:pt x="0" y="12"/>
                  </a:cubicBezTo>
                  <a:cubicBezTo>
                    <a:pt x="1" y="19"/>
                    <a:pt x="7" y="22"/>
                    <a:pt x="16" y="20"/>
                  </a:cubicBezTo>
                  <a:cubicBezTo>
                    <a:pt x="24" y="19"/>
                    <a:pt x="28" y="17"/>
                    <a:pt x="30" y="10"/>
                  </a:cubicBezTo>
                  <a:cubicBezTo>
                    <a:pt x="31" y="6"/>
                    <a:pt x="29" y="4"/>
                    <a:pt x="26" y="2"/>
                  </a:cubicBezTo>
                  <a:cubicBezTo>
                    <a:pt x="23" y="1"/>
                    <a:pt x="21" y="2"/>
                    <a:pt x="16" y="2"/>
                  </a:cubicBezTo>
                  <a:cubicBezTo>
                    <a:pt x="14" y="2"/>
                    <a:pt x="10" y="0"/>
                    <a:pt x="6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" name="Freeform 5217">
              <a:extLst>
                <a:ext uri="{FF2B5EF4-FFF2-40B4-BE49-F238E27FC236}">
                  <a16:creationId xmlns:a16="http://schemas.microsoft.com/office/drawing/2014/main" id="{5EB80A5F-ACBC-6A72-BCCF-4CF9BB20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17"/>
              <a:ext cx="62" cy="44"/>
            </a:xfrm>
            <a:custGeom>
              <a:avLst/>
              <a:gdLst>
                <a:gd name="T0" fmla="*/ 48 w 31"/>
                <a:gd name="T1" fmla="*/ 16 h 22"/>
                <a:gd name="T2" fmla="*/ 0 w 31"/>
                <a:gd name="T3" fmla="*/ 96 h 22"/>
                <a:gd name="T4" fmla="*/ 128 w 31"/>
                <a:gd name="T5" fmla="*/ 160 h 22"/>
                <a:gd name="T6" fmla="*/ 240 w 31"/>
                <a:gd name="T7" fmla="*/ 80 h 22"/>
                <a:gd name="T8" fmla="*/ 208 w 31"/>
                <a:gd name="T9" fmla="*/ 16 h 22"/>
                <a:gd name="T10" fmla="*/ 128 w 31"/>
                <a:gd name="T11" fmla="*/ 16 h 22"/>
                <a:gd name="T12" fmla="*/ 48 w 31"/>
                <a:gd name="T13" fmla="*/ 1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2">
                  <a:moveTo>
                    <a:pt x="6" y="2"/>
                  </a:moveTo>
                  <a:cubicBezTo>
                    <a:pt x="2" y="3"/>
                    <a:pt x="0" y="7"/>
                    <a:pt x="0" y="12"/>
                  </a:cubicBezTo>
                  <a:cubicBezTo>
                    <a:pt x="1" y="19"/>
                    <a:pt x="7" y="22"/>
                    <a:pt x="16" y="20"/>
                  </a:cubicBezTo>
                  <a:cubicBezTo>
                    <a:pt x="24" y="19"/>
                    <a:pt x="28" y="17"/>
                    <a:pt x="30" y="10"/>
                  </a:cubicBezTo>
                  <a:cubicBezTo>
                    <a:pt x="31" y="6"/>
                    <a:pt x="29" y="4"/>
                    <a:pt x="26" y="2"/>
                  </a:cubicBezTo>
                  <a:cubicBezTo>
                    <a:pt x="23" y="1"/>
                    <a:pt x="21" y="2"/>
                    <a:pt x="16" y="2"/>
                  </a:cubicBezTo>
                  <a:cubicBezTo>
                    <a:pt x="14" y="2"/>
                    <a:pt x="10" y="0"/>
                    <a:pt x="6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" name="Freeform 5218">
              <a:extLst>
                <a:ext uri="{FF2B5EF4-FFF2-40B4-BE49-F238E27FC236}">
                  <a16:creationId xmlns:a16="http://schemas.microsoft.com/office/drawing/2014/main" id="{C79DBDAB-1357-284B-CFB1-70AB9A8DD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129"/>
              <a:ext cx="38" cy="16"/>
            </a:xfrm>
            <a:custGeom>
              <a:avLst/>
              <a:gdLst>
                <a:gd name="T0" fmla="*/ 144 w 19"/>
                <a:gd name="T1" fmla="*/ 8 h 8"/>
                <a:gd name="T2" fmla="*/ 152 w 19"/>
                <a:gd name="T3" fmla="*/ 16 h 8"/>
                <a:gd name="T4" fmla="*/ 64 w 19"/>
                <a:gd name="T5" fmla="*/ 56 h 8"/>
                <a:gd name="T6" fmla="*/ 8 w 19"/>
                <a:gd name="T7" fmla="*/ 32 h 8"/>
                <a:gd name="T8" fmla="*/ 24 w 19"/>
                <a:gd name="T9" fmla="*/ 0 h 8"/>
                <a:gd name="T10" fmla="*/ 8 w 19"/>
                <a:gd name="T11" fmla="*/ 32 h 8"/>
                <a:gd name="T12" fmla="*/ 64 w 19"/>
                <a:gd name="T13" fmla="*/ 56 h 8"/>
                <a:gd name="T14" fmla="*/ 152 w 19"/>
                <a:gd name="T15" fmla="*/ 16 h 8"/>
                <a:gd name="T16" fmla="*/ 144 w 19"/>
                <a:gd name="T17" fmla="*/ 8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8">
                  <a:moveTo>
                    <a:pt x="18" y="1"/>
                  </a:moveTo>
                  <a:cubicBezTo>
                    <a:pt x="18" y="1"/>
                    <a:pt x="19" y="2"/>
                    <a:pt x="19" y="2"/>
                  </a:cubicBezTo>
                  <a:cubicBezTo>
                    <a:pt x="18" y="4"/>
                    <a:pt x="15" y="6"/>
                    <a:pt x="8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8"/>
                    <a:pt x="8" y="7"/>
                  </a:cubicBezTo>
                  <a:cubicBezTo>
                    <a:pt x="15" y="6"/>
                    <a:pt x="18" y="4"/>
                    <a:pt x="19" y="2"/>
                  </a:cubicBezTo>
                  <a:cubicBezTo>
                    <a:pt x="19" y="2"/>
                    <a:pt x="19" y="1"/>
                    <a:pt x="18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" name="Freeform 5219">
              <a:extLst>
                <a:ext uri="{FF2B5EF4-FFF2-40B4-BE49-F238E27FC236}">
                  <a16:creationId xmlns:a16="http://schemas.microsoft.com/office/drawing/2014/main" id="{5B7744B5-97A3-77BC-8866-62324D548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3105"/>
              <a:ext cx="36" cy="68"/>
            </a:xfrm>
            <a:custGeom>
              <a:avLst/>
              <a:gdLst>
                <a:gd name="T0" fmla="*/ 88 w 18"/>
                <a:gd name="T1" fmla="*/ 32 h 34"/>
                <a:gd name="T2" fmla="*/ 16 w 18"/>
                <a:gd name="T3" fmla="*/ 48 h 34"/>
                <a:gd name="T4" fmla="*/ 24 w 18"/>
                <a:gd name="T5" fmla="*/ 200 h 34"/>
                <a:gd name="T6" fmla="*/ 96 w 18"/>
                <a:gd name="T7" fmla="*/ 264 h 34"/>
                <a:gd name="T8" fmla="*/ 88 w 18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11" y="4"/>
                  </a:moveTo>
                  <a:cubicBezTo>
                    <a:pt x="8" y="0"/>
                    <a:pt x="4" y="2"/>
                    <a:pt x="2" y="6"/>
                  </a:cubicBezTo>
                  <a:cubicBezTo>
                    <a:pt x="0" y="11"/>
                    <a:pt x="1" y="19"/>
                    <a:pt x="3" y="25"/>
                  </a:cubicBezTo>
                  <a:cubicBezTo>
                    <a:pt x="6" y="32"/>
                    <a:pt x="9" y="34"/>
                    <a:pt x="12" y="33"/>
                  </a:cubicBezTo>
                  <a:cubicBezTo>
                    <a:pt x="18" y="32"/>
                    <a:pt x="18" y="11"/>
                    <a:pt x="1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" name="Freeform 5220">
              <a:extLst>
                <a:ext uri="{FF2B5EF4-FFF2-40B4-BE49-F238E27FC236}">
                  <a16:creationId xmlns:a16="http://schemas.microsoft.com/office/drawing/2014/main" id="{186C3819-E6A9-23F6-BE2F-F84BF7E93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3105"/>
              <a:ext cx="36" cy="68"/>
            </a:xfrm>
            <a:custGeom>
              <a:avLst/>
              <a:gdLst>
                <a:gd name="T0" fmla="*/ 88 w 18"/>
                <a:gd name="T1" fmla="*/ 32 h 34"/>
                <a:gd name="T2" fmla="*/ 16 w 18"/>
                <a:gd name="T3" fmla="*/ 48 h 34"/>
                <a:gd name="T4" fmla="*/ 24 w 18"/>
                <a:gd name="T5" fmla="*/ 200 h 34"/>
                <a:gd name="T6" fmla="*/ 96 w 18"/>
                <a:gd name="T7" fmla="*/ 264 h 34"/>
                <a:gd name="T8" fmla="*/ 88 w 18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11" y="4"/>
                  </a:moveTo>
                  <a:cubicBezTo>
                    <a:pt x="8" y="0"/>
                    <a:pt x="4" y="2"/>
                    <a:pt x="2" y="6"/>
                  </a:cubicBezTo>
                  <a:cubicBezTo>
                    <a:pt x="0" y="11"/>
                    <a:pt x="1" y="19"/>
                    <a:pt x="3" y="25"/>
                  </a:cubicBezTo>
                  <a:cubicBezTo>
                    <a:pt x="6" y="32"/>
                    <a:pt x="9" y="34"/>
                    <a:pt x="12" y="33"/>
                  </a:cubicBezTo>
                  <a:cubicBezTo>
                    <a:pt x="18" y="32"/>
                    <a:pt x="18" y="11"/>
                    <a:pt x="1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" name="Freeform 5221">
              <a:extLst>
                <a:ext uri="{FF2B5EF4-FFF2-40B4-BE49-F238E27FC236}">
                  <a16:creationId xmlns:a16="http://schemas.microsoft.com/office/drawing/2014/main" id="{668C5A2D-044D-C0A0-98EE-F4C91E8D4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119"/>
              <a:ext cx="12" cy="40"/>
            </a:xfrm>
            <a:custGeom>
              <a:avLst/>
              <a:gdLst>
                <a:gd name="T0" fmla="*/ 24 w 6"/>
                <a:gd name="T1" fmla="*/ 0 h 20"/>
                <a:gd name="T2" fmla="*/ 0 w 6"/>
                <a:gd name="T3" fmla="*/ 48 h 20"/>
                <a:gd name="T4" fmla="*/ 24 w 6"/>
                <a:gd name="T5" fmla="*/ 144 h 20"/>
                <a:gd name="T6" fmla="*/ 48 w 6"/>
                <a:gd name="T7" fmla="*/ 160 h 20"/>
                <a:gd name="T8" fmla="*/ 24 w 6"/>
                <a:gd name="T9" fmla="*/ 144 h 20"/>
                <a:gd name="T10" fmla="*/ 8 w 6"/>
                <a:gd name="T11" fmla="*/ 48 h 20"/>
                <a:gd name="T12" fmla="*/ 24 w 6"/>
                <a:gd name="T13" fmla="*/ 8 h 20"/>
                <a:gd name="T14" fmla="*/ 48 w 6"/>
                <a:gd name="T15" fmla="*/ 16 h 20"/>
                <a:gd name="T16" fmla="*/ 24 w 6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0" y="10"/>
                    <a:pt x="1" y="15"/>
                    <a:pt x="3" y="18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5" y="20"/>
                    <a:pt x="4" y="19"/>
                    <a:pt x="3" y="18"/>
                  </a:cubicBezTo>
                  <a:cubicBezTo>
                    <a:pt x="1" y="15"/>
                    <a:pt x="0" y="10"/>
                    <a:pt x="1" y="6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" name="Freeform 5222">
              <a:extLst>
                <a:ext uri="{FF2B5EF4-FFF2-40B4-BE49-F238E27FC236}">
                  <a16:creationId xmlns:a16="http://schemas.microsoft.com/office/drawing/2014/main" id="{37535A9C-D5C4-9F2B-9887-C73F46F6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3133"/>
              <a:ext cx="46" cy="44"/>
            </a:xfrm>
            <a:custGeom>
              <a:avLst/>
              <a:gdLst>
                <a:gd name="T0" fmla="*/ 136 w 23"/>
                <a:gd name="T1" fmla="*/ 32 h 22"/>
                <a:gd name="T2" fmla="*/ 80 w 23"/>
                <a:gd name="T3" fmla="*/ 0 h 22"/>
                <a:gd name="T4" fmla="*/ 32 w 23"/>
                <a:gd name="T5" fmla="*/ 32 h 22"/>
                <a:gd name="T6" fmla="*/ 80 w 23"/>
                <a:gd name="T7" fmla="*/ 152 h 22"/>
                <a:gd name="T8" fmla="*/ 184 w 23"/>
                <a:gd name="T9" fmla="*/ 112 h 22"/>
                <a:gd name="T10" fmla="*/ 136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1"/>
                    <a:pt x="5" y="1"/>
                    <a:pt x="4" y="4"/>
                  </a:cubicBezTo>
                  <a:cubicBezTo>
                    <a:pt x="0" y="8"/>
                    <a:pt x="3" y="16"/>
                    <a:pt x="10" y="19"/>
                  </a:cubicBezTo>
                  <a:cubicBezTo>
                    <a:pt x="17" y="22"/>
                    <a:pt x="22" y="18"/>
                    <a:pt x="23" y="14"/>
                  </a:cubicBezTo>
                  <a:cubicBezTo>
                    <a:pt x="23" y="10"/>
                    <a:pt x="22" y="8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" name="Freeform 5223">
              <a:extLst>
                <a:ext uri="{FF2B5EF4-FFF2-40B4-BE49-F238E27FC236}">
                  <a16:creationId xmlns:a16="http://schemas.microsoft.com/office/drawing/2014/main" id="{99AF427C-0A6A-A2C5-EABD-93302E101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3133"/>
              <a:ext cx="46" cy="44"/>
            </a:xfrm>
            <a:custGeom>
              <a:avLst/>
              <a:gdLst>
                <a:gd name="T0" fmla="*/ 136 w 23"/>
                <a:gd name="T1" fmla="*/ 32 h 22"/>
                <a:gd name="T2" fmla="*/ 80 w 23"/>
                <a:gd name="T3" fmla="*/ 0 h 22"/>
                <a:gd name="T4" fmla="*/ 32 w 23"/>
                <a:gd name="T5" fmla="*/ 32 h 22"/>
                <a:gd name="T6" fmla="*/ 80 w 23"/>
                <a:gd name="T7" fmla="*/ 152 h 22"/>
                <a:gd name="T8" fmla="*/ 184 w 23"/>
                <a:gd name="T9" fmla="*/ 112 h 22"/>
                <a:gd name="T10" fmla="*/ 136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1"/>
                    <a:pt x="5" y="1"/>
                    <a:pt x="4" y="4"/>
                  </a:cubicBezTo>
                  <a:cubicBezTo>
                    <a:pt x="0" y="8"/>
                    <a:pt x="3" y="16"/>
                    <a:pt x="10" y="19"/>
                  </a:cubicBezTo>
                  <a:cubicBezTo>
                    <a:pt x="17" y="22"/>
                    <a:pt x="22" y="18"/>
                    <a:pt x="23" y="14"/>
                  </a:cubicBezTo>
                  <a:cubicBezTo>
                    <a:pt x="23" y="10"/>
                    <a:pt x="22" y="8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" name="Freeform 5224">
              <a:extLst>
                <a:ext uri="{FF2B5EF4-FFF2-40B4-BE49-F238E27FC236}">
                  <a16:creationId xmlns:a16="http://schemas.microsoft.com/office/drawing/2014/main" id="{0C5EEAC3-9441-A5CD-32D6-6D5E5315D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141"/>
              <a:ext cx="24" cy="24"/>
            </a:xfrm>
            <a:custGeom>
              <a:avLst/>
              <a:gdLst>
                <a:gd name="T0" fmla="*/ 88 w 12"/>
                <a:gd name="T1" fmla="*/ 48 h 12"/>
                <a:gd name="T2" fmla="*/ 80 w 12"/>
                <a:gd name="T3" fmla="*/ 88 h 12"/>
                <a:gd name="T4" fmla="*/ 24 w 12"/>
                <a:gd name="T5" fmla="*/ 72 h 12"/>
                <a:gd name="T6" fmla="*/ 0 w 12"/>
                <a:gd name="T7" fmla="*/ 24 h 12"/>
                <a:gd name="T8" fmla="*/ 24 w 12"/>
                <a:gd name="T9" fmla="*/ 0 h 12"/>
                <a:gd name="T10" fmla="*/ 0 w 12"/>
                <a:gd name="T11" fmla="*/ 24 h 12"/>
                <a:gd name="T12" fmla="*/ 16 w 12"/>
                <a:gd name="T13" fmla="*/ 72 h 12"/>
                <a:gd name="T14" fmla="*/ 80 w 12"/>
                <a:gd name="T15" fmla="*/ 88 h 12"/>
                <a:gd name="T16" fmla="*/ 88 w 12"/>
                <a:gd name="T17" fmla="*/ 48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6"/>
                  </a:moveTo>
                  <a:cubicBezTo>
                    <a:pt x="12" y="8"/>
                    <a:pt x="11" y="10"/>
                    <a:pt x="10" y="11"/>
                  </a:cubicBezTo>
                  <a:cubicBezTo>
                    <a:pt x="8" y="12"/>
                    <a:pt x="5" y="11"/>
                    <a:pt x="3" y="9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5" y="12"/>
                    <a:pt x="8" y="12"/>
                    <a:pt x="10" y="11"/>
                  </a:cubicBezTo>
                  <a:cubicBezTo>
                    <a:pt x="11" y="10"/>
                    <a:pt x="12" y="8"/>
                    <a:pt x="11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" name="Freeform 5225">
              <a:extLst>
                <a:ext uri="{FF2B5EF4-FFF2-40B4-BE49-F238E27FC236}">
                  <a16:creationId xmlns:a16="http://schemas.microsoft.com/office/drawing/2014/main" id="{3F699AAE-285B-1EA0-372D-BBB0A1886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655"/>
              <a:ext cx="52" cy="42"/>
            </a:xfrm>
            <a:custGeom>
              <a:avLst/>
              <a:gdLst>
                <a:gd name="T0" fmla="*/ 128 w 26"/>
                <a:gd name="T1" fmla="*/ 16 h 21"/>
                <a:gd name="T2" fmla="*/ 56 w 26"/>
                <a:gd name="T3" fmla="*/ 8 h 21"/>
                <a:gd name="T4" fmla="*/ 16 w 26"/>
                <a:gd name="T5" fmla="*/ 56 h 21"/>
                <a:gd name="T6" fmla="*/ 112 w 26"/>
                <a:gd name="T7" fmla="*/ 168 h 21"/>
                <a:gd name="T8" fmla="*/ 200 w 26"/>
                <a:gd name="T9" fmla="*/ 80 h 21"/>
                <a:gd name="T10" fmla="*/ 128 w 26"/>
                <a:gd name="T11" fmla="*/ 1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1">
                  <a:moveTo>
                    <a:pt x="16" y="2"/>
                  </a:moveTo>
                  <a:cubicBezTo>
                    <a:pt x="13" y="1"/>
                    <a:pt x="10" y="0"/>
                    <a:pt x="7" y="1"/>
                  </a:cubicBezTo>
                  <a:cubicBezTo>
                    <a:pt x="5" y="3"/>
                    <a:pt x="3" y="4"/>
                    <a:pt x="2" y="7"/>
                  </a:cubicBezTo>
                  <a:cubicBezTo>
                    <a:pt x="0" y="13"/>
                    <a:pt x="6" y="20"/>
                    <a:pt x="14" y="21"/>
                  </a:cubicBezTo>
                  <a:cubicBezTo>
                    <a:pt x="22" y="21"/>
                    <a:pt x="26" y="15"/>
                    <a:pt x="25" y="10"/>
                  </a:cubicBezTo>
                  <a:cubicBezTo>
                    <a:pt x="24" y="6"/>
                    <a:pt x="22" y="5"/>
                    <a:pt x="16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" name="Freeform 5226">
              <a:extLst>
                <a:ext uri="{FF2B5EF4-FFF2-40B4-BE49-F238E27FC236}">
                  <a16:creationId xmlns:a16="http://schemas.microsoft.com/office/drawing/2014/main" id="{B4860414-78CF-B170-5307-E1E5E4F07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655"/>
              <a:ext cx="52" cy="42"/>
            </a:xfrm>
            <a:custGeom>
              <a:avLst/>
              <a:gdLst>
                <a:gd name="T0" fmla="*/ 128 w 26"/>
                <a:gd name="T1" fmla="*/ 16 h 21"/>
                <a:gd name="T2" fmla="*/ 56 w 26"/>
                <a:gd name="T3" fmla="*/ 8 h 21"/>
                <a:gd name="T4" fmla="*/ 16 w 26"/>
                <a:gd name="T5" fmla="*/ 56 h 21"/>
                <a:gd name="T6" fmla="*/ 112 w 26"/>
                <a:gd name="T7" fmla="*/ 168 h 21"/>
                <a:gd name="T8" fmla="*/ 200 w 26"/>
                <a:gd name="T9" fmla="*/ 80 h 21"/>
                <a:gd name="T10" fmla="*/ 128 w 26"/>
                <a:gd name="T11" fmla="*/ 1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1">
                  <a:moveTo>
                    <a:pt x="16" y="2"/>
                  </a:moveTo>
                  <a:cubicBezTo>
                    <a:pt x="13" y="1"/>
                    <a:pt x="10" y="0"/>
                    <a:pt x="7" y="1"/>
                  </a:cubicBezTo>
                  <a:cubicBezTo>
                    <a:pt x="5" y="3"/>
                    <a:pt x="3" y="4"/>
                    <a:pt x="2" y="7"/>
                  </a:cubicBezTo>
                  <a:cubicBezTo>
                    <a:pt x="0" y="13"/>
                    <a:pt x="6" y="20"/>
                    <a:pt x="14" y="21"/>
                  </a:cubicBezTo>
                  <a:cubicBezTo>
                    <a:pt x="22" y="21"/>
                    <a:pt x="26" y="15"/>
                    <a:pt x="25" y="10"/>
                  </a:cubicBezTo>
                  <a:cubicBezTo>
                    <a:pt x="24" y="6"/>
                    <a:pt x="22" y="5"/>
                    <a:pt x="16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" name="Freeform 5227">
              <a:extLst>
                <a:ext uri="{FF2B5EF4-FFF2-40B4-BE49-F238E27FC236}">
                  <a16:creationId xmlns:a16="http://schemas.microsoft.com/office/drawing/2014/main" id="{5AD668B7-837B-991E-A40F-03D4A803C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667"/>
              <a:ext cx="26" cy="20"/>
            </a:xfrm>
            <a:custGeom>
              <a:avLst/>
              <a:gdLst>
                <a:gd name="T0" fmla="*/ 96 w 13"/>
                <a:gd name="T1" fmla="*/ 24 h 10"/>
                <a:gd name="T2" fmla="*/ 96 w 13"/>
                <a:gd name="T3" fmla="*/ 64 h 10"/>
                <a:gd name="T4" fmla="*/ 32 w 13"/>
                <a:gd name="T5" fmla="*/ 64 h 10"/>
                <a:gd name="T6" fmla="*/ 0 w 13"/>
                <a:gd name="T7" fmla="*/ 24 h 10"/>
                <a:gd name="T8" fmla="*/ 16 w 13"/>
                <a:gd name="T9" fmla="*/ 0 h 10"/>
                <a:gd name="T10" fmla="*/ 0 w 13"/>
                <a:gd name="T11" fmla="*/ 24 h 10"/>
                <a:gd name="T12" fmla="*/ 32 w 13"/>
                <a:gd name="T13" fmla="*/ 64 h 10"/>
                <a:gd name="T14" fmla="*/ 96 w 13"/>
                <a:gd name="T15" fmla="*/ 64 h 10"/>
                <a:gd name="T16" fmla="*/ 96 w 13"/>
                <a:gd name="T17" fmla="*/ 24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0">
                  <a:moveTo>
                    <a:pt x="12" y="3"/>
                  </a:moveTo>
                  <a:cubicBezTo>
                    <a:pt x="13" y="5"/>
                    <a:pt x="13" y="6"/>
                    <a:pt x="12" y="8"/>
                  </a:cubicBezTo>
                  <a:cubicBezTo>
                    <a:pt x="11" y="9"/>
                    <a:pt x="8" y="10"/>
                    <a:pt x="4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7"/>
                    <a:pt x="4" y="8"/>
                  </a:cubicBezTo>
                  <a:cubicBezTo>
                    <a:pt x="8" y="10"/>
                    <a:pt x="11" y="9"/>
                    <a:pt x="12" y="8"/>
                  </a:cubicBezTo>
                  <a:cubicBezTo>
                    <a:pt x="13" y="6"/>
                    <a:pt x="13" y="5"/>
                    <a:pt x="12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" name="Freeform 5228">
              <a:extLst>
                <a:ext uri="{FF2B5EF4-FFF2-40B4-BE49-F238E27FC236}">
                  <a16:creationId xmlns:a16="http://schemas.microsoft.com/office/drawing/2014/main" id="{397F9125-BBE1-6066-B63C-8F69275B6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793"/>
              <a:ext cx="58" cy="58"/>
            </a:xfrm>
            <a:custGeom>
              <a:avLst/>
              <a:gdLst>
                <a:gd name="T0" fmla="*/ 152 w 29"/>
                <a:gd name="T1" fmla="*/ 200 h 29"/>
                <a:gd name="T2" fmla="*/ 192 w 29"/>
                <a:gd name="T3" fmla="*/ 72 h 29"/>
                <a:gd name="T4" fmla="*/ 48 w 29"/>
                <a:gd name="T5" fmla="*/ 48 h 29"/>
                <a:gd name="T6" fmla="*/ 152 w 29"/>
                <a:gd name="T7" fmla="*/ 20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19" y="25"/>
                  </a:moveTo>
                  <a:cubicBezTo>
                    <a:pt x="27" y="23"/>
                    <a:pt x="29" y="16"/>
                    <a:pt x="24" y="9"/>
                  </a:cubicBezTo>
                  <a:cubicBezTo>
                    <a:pt x="19" y="2"/>
                    <a:pt x="12" y="0"/>
                    <a:pt x="6" y="6"/>
                  </a:cubicBezTo>
                  <a:cubicBezTo>
                    <a:pt x="0" y="12"/>
                    <a:pt x="8" y="29"/>
                    <a:pt x="19" y="2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" name="Freeform 5229">
              <a:extLst>
                <a:ext uri="{FF2B5EF4-FFF2-40B4-BE49-F238E27FC236}">
                  <a16:creationId xmlns:a16="http://schemas.microsoft.com/office/drawing/2014/main" id="{34B23B72-8626-5D05-3D2B-EF45145DA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793"/>
              <a:ext cx="58" cy="58"/>
            </a:xfrm>
            <a:custGeom>
              <a:avLst/>
              <a:gdLst>
                <a:gd name="T0" fmla="*/ 152 w 29"/>
                <a:gd name="T1" fmla="*/ 200 h 29"/>
                <a:gd name="T2" fmla="*/ 192 w 29"/>
                <a:gd name="T3" fmla="*/ 72 h 29"/>
                <a:gd name="T4" fmla="*/ 48 w 29"/>
                <a:gd name="T5" fmla="*/ 48 h 29"/>
                <a:gd name="T6" fmla="*/ 152 w 29"/>
                <a:gd name="T7" fmla="*/ 20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19" y="25"/>
                  </a:moveTo>
                  <a:cubicBezTo>
                    <a:pt x="27" y="23"/>
                    <a:pt x="29" y="16"/>
                    <a:pt x="24" y="9"/>
                  </a:cubicBezTo>
                  <a:cubicBezTo>
                    <a:pt x="19" y="2"/>
                    <a:pt x="12" y="0"/>
                    <a:pt x="6" y="6"/>
                  </a:cubicBezTo>
                  <a:cubicBezTo>
                    <a:pt x="0" y="12"/>
                    <a:pt x="8" y="29"/>
                    <a:pt x="19" y="2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" name="Freeform 5230">
              <a:extLst>
                <a:ext uri="{FF2B5EF4-FFF2-40B4-BE49-F238E27FC236}">
                  <a16:creationId xmlns:a16="http://schemas.microsoft.com/office/drawing/2014/main" id="{F5DDAC80-1A26-36BB-E5EB-3151F841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811"/>
              <a:ext cx="28" cy="24"/>
            </a:xfrm>
            <a:custGeom>
              <a:avLst/>
              <a:gdLst>
                <a:gd name="T0" fmla="*/ 96 w 14"/>
                <a:gd name="T1" fmla="*/ 8 h 12"/>
                <a:gd name="T2" fmla="*/ 104 w 14"/>
                <a:gd name="T3" fmla="*/ 56 h 12"/>
                <a:gd name="T4" fmla="*/ 64 w 14"/>
                <a:gd name="T5" fmla="*/ 88 h 12"/>
                <a:gd name="T6" fmla="*/ 16 w 14"/>
                <a:gd name="T7" fmla="*/ 64 h 12"/>
                <a:gd name="T8" fmla="*/ 8 w 14"/>
                <a:gd name="T9" fmla="*/ 0 h 12"/>
                <a:gd name="T10" fmla="*/ 8 w 14"/>
                <a:gd name="T11" fmla="*/ 64 h 12"/>
                <a:gd name="T12" fmla="*/ 64 w 14"/>
                <a:gd name="T13" fmla="*/ 88 h 12"/>
                <a:gd name="T14" fmla="*/ 104 w 14"/>
                <a:gd name="T15" fmla="*/ 56 h 12"/>
                <a:gd name="T16" fmla="*/ 96 w 14"/>
                <a:gd name="T17" fmla="*/ 8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2">
                  <a:moveTo>
                    <a:pt x="12" y="1"/>
                  </a:moveTo>
                  <a:cubicBezTo>
                    <a:pt x="13" y="2"/>
                    <a:pt x="14" y="4"/>
                    <a:pt x="13" y="7"/>
                  </a:cubicBezTo>
                  <a:cubicBezTo>
                    <a:pt x="12" y="9"/>
                    <a:pt x="10" y="11"/>
                    <a:pt x="8" y="11"/>
                  </a:cubicBezTo>
                  <a:cubicBezTo>
                    <a:pt x="6" y="11"/>
                    <a:pt x="3" y="10"/>
                    <a:pt x="2" y="8"/>
                  </a:cubicBezTo>
                  <a:cubicBezTo>
                    <a:pt x="0" y="5"/>
                    <a:pt x="0" y="3"/>
                    <a:pt x="1" y="0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0"/>
                    <a:pt x="6" y="12"/>
                    <a:pt x="8" y="11"/>
                  </a:cubicBezTo>
                  <a:cubicBezTo>
                    <a:pt x="10" y="11"/>
                    <a:pt x="12" y="9"/>
                    <a:pt x="13" y="7"/>
                  </a:cubicBezTo>
                  <a:cubicBezTo>
                    <a:pt x="14" y="4"/>
                    <a:pt x="14" y="2"/>
                    <a:pt x="1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" name="Freeform 5231">
              <a:extLst>
                <a:ext uri="{FF2B5EF4-FFF2-40B4-BE49-F238E27FC236}">
                  <a16:creationId xmlns:a16="http://schemas.microsoft.com/office/drawing/2014/main" id="{BFD4143D-1FE8-5A72-E3DD-5D6AA1538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495"/>
              <a:ext cx="46" cy="44"/>
            </a:xfrm>
            <a:custGeom>
              <a:avLst/>
              <a:gdLst>
                <a:gd name="T0" fmla="*/ 144 w 23"/>
                <a:gd name="T1" fmla="*/ 32 h 22"/>
                <a:gd name="T2" fmla="*/ 88 w 23"/>
                <a:gd name="T3" fmla="*/ 0 h 22"/>
                <a:gd name="T4" fmla="*/ 32 w 23"/>
                <a:gd name="T5" fmla="*/ 16 h 22"/>
                <a:gd name="T6" fmla="*/ 72 w 23"/>
                <a:gd name="T7" fmla="*/ 144 h 22"/>
                <a:gd name="T8" fmla="*/ 176 w 23"/>
                <a:gd name="T9" fmla="*/ 112 h 22"/>
                <a:gd name="T10" fmla="*/ 144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8" y="4"/>
                  </a:moveTo>
                  <a:cubicBezTo>
                    <a:pt x="16" y="1"/>
                    <a:pt x="14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2" y="15"/>
                    <a:pt x="9" y="18"/>
                  </a:cubicBezTo>
                  <a:cubicBezTo>
                    <a:pt x="15" y="22"/>
                    <a:pt x="21" y="19"/>
                    <a:pt x="22" y="14"/>
                  </a:cubicBezTo>
                  <a:cubicBezTo>
                    <a:pt x="23" y="10"/>
                    <a:pt x="22" y="8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" name="Freeform 5232">
              <a:extLst>
                <a:ext uri="{FF2B5EF4-FFF2-40B4-BE49-F238E27FC236}">
                  <a16:creationId xmlns:a16="http://schemas.microsoft.com/office/drawing/2014/main" id="{A6F44EF3-A5B3-B60D-A1D0-C22BE7EFF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495"/>
              <a:ext cx="46" cy="44"/>
            </a:xfrm>
            <a:custGeom>
              <a:avLst/>
              <a:gdLst>
                <a:gd name="T0" fmla="*/ 144 w 23"/>
                <a:gd name="T1" fmla="*/ 32 h 22"/>
                <a:gd name="T2" fmla="*/ 88 w 23"/>
                <a:gd name="T3" fmla="*/ 0 h 22"/>
                <a:gd name="T4" fmla="*/ 32 w 23"/>
                <a:gd name="T5" fmla="*/ 16 h 22"/>
                <a:gd name="T6" fmla="*/ 72 w 23"/>
                <a:gd name="T7" fmla="*/ 144 h 22"/>
                <a:gd name="T8" fmla="*/ 176 w 23"/>
                <a:gd name="T9" fmla="*/ 112 h 22"/>
                <a:gd name="T10" fmla="*/ 144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8" y="4"/>
                  </a:moveTo>
                  <a:cubicBezTo>
                    <a:pt x="16" y="1"/>
                    <a:pt x="14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2" y="15"/>
                    <a:pt x="9" y="18"/>
                  </a:cubicBezTo>
                  <a:cubicBezTo>
                    <a:pt x="15" y="22"/>
                    <a:pt x="21" y="19"/>
                    <a:pt x="22" y="14"/>
                  </a:cubicBezTo>
                  <a:cubicBezTo>
                    <a:pt x="23" y="10"/>
                    <a:pt x="22" y="8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" name="Freeform 5233">
              <a:extLst>
                <a:ext uri="{FF2B5EF4-FFF2-40B4-BE49-F238E27FC236}">
                  <a16:creationId xmlns:a16="http://schemas.microsoft.com/office/drawing/2014/main" id="{89632862-E169-9D70-36EE-37139D20F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503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16 h 12"/>
                <a:gd name="T8" fmla="*/ 24 w 11"/>
                <a:gd name="T9" fmla="*/ 0 h 12"/>
                <a:gd name="T10" fmla="*/ 0 w 11"/>
                <a:gd name="T11" fmla="*/ 16 h 12"/>
                <a:gd name="T12" fmla="*/ 16 w 11"/>
                <a:gd name="T13" fmla="*/ 64 h 12"/>
                <a:gd name="T14" fmla="*/ 72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8"/>
                    <a:pt x="10" y="10"/>
                    <a:pt x="9" y="11"/>
                  </a:cubicBezTo>
                  <a:cubicBezTo>
                    <a:pt x="7" y="11"/>
                    <a:pt x="4" y="11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4" y="11"/>
                    <a:pt x="7" y="12"/>
                    <a:pt x="9" y="11"/>
                  </a:cubicBezTo>
                  <a:cubicBezTo>
                    <a:pt x="10" y="10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" name="Freeform 5234">
              <a:extLst>
                <a:ext uri="{FF2B5EF4-FFF2-40B4-BE49-F238E27FC236}">
                  <a16:creationId xmlns:a16="http://schemas.microsoft.com/office/drawing/2014/main" id="{928A4CAF-5063-24F5-0F44-34E41B7EC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361"/>
              <a:ext cx="48" cy="70"/>
            </a:xfrm>
            <a:custGeom>
              <a:avLst/>
              <a:gdLst>
                <a:gd name="T0" fmla="*/ 192 w 24"/>
                <a:gd name="T1" fmla="*/ 104 h 35"/>
                <a:gd name="T2" fmla="*/ 160 w 24"/>
                <a:gd name="T3" fmla="*/ 48 h 35"/>
                <a:gd name="T4" fmla="*/ 24 w 24"/>
                <a:gd name="T5" fmla="*/ 120 h 35"/>
                <a:gd name="T6" fmla="*/ 72 w 24"/>
                <a:gd name="T7" fmla="*/ 272 h 35"/>
                <a:gd name="T8" fmla="*/ 152 w 24"/>
                <a:gd name="T9" fmla="*/ 240 h 35"/>
                <a:gd name="T10" fmla="*/ 176 w 24"/>
                <a:gd name="T11" fmla="*/ 168 h 35"/>
                <a:gd name="T12" fmla="*/ 192 w 24"/>
                <a:gd name="T13" fmla="*/ 10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3"/>
                  </a:moveTo>
                  <a:cubicBezTo>
                    <a:pt x="23" y="10"/>
                    <a:pt x="22" y="7"/>
                    <a:pt x="20" y="6"/>
                  </a:cubicBezTo>
                  <a:cubicBezTo>
                    <a:pt x="13" y="0"/>
                    <a:pt x="5" y="6"/>
                    <a:pt x="3" y="15"/>
                  </a:cubicBezTo>
                  <a:cubicBezTo>
                    <a:pt x="0" y="23"/>
                    <a:pt x="4" y="32"/>
                    <a:pt x="9" y="34"/>
                  </a:cubicBezTo>
                  <a:cubicBezTo>
                    <a:pt x="13" y="35"/>
                    <a:pt x="17" y="34"/>
                    <a:pt x="19" y="30"/>
                  </a:cubicBezTo>
                  <a:cubicBezTo>
                    <a:pt x="21" y="27"/>
                    <a:pt x="22" y="23"/>
                    <a:pt x="22" y="21"/>
                  </a:cubicBezTo>
                  <a:cubicBezTo>
                    <a:pt x="23" y="18"/>
                    <a:pt x="24" y="15"/>
                    <a:pt x="24" y="1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" name="Freeform 5235">
              <a:extLst>
                <a:ext uri="{FF2B5EF4-FFF2-40B4-BE49-F238E27FC236}">
                  <a16:creationId xmlns:a16="http://schemas.microsoft.com/office/drawing/2014/main" id="{34F48C25-642C-0F72-0EDF-AA2F0D655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361"/>
              <a:ext cx="48" cy="70"/>
            </a:xfrm>
            <a:custGeom>
              <a:avLst/>
              <a:gdLst>
                <a:gd name="T0" fmla="*/ 192 w 24"/>
                <a:gd name="T1" fmla="*/ 104 h 35"/>
                <a:gd name="T2" fmla="*/ 160 w 24"/>
                <a:gd name="T3" fmla="*/ 48 h 35"/>
                <a:gd name="T4" fmla="*/ 24 w 24"/>
                <a:gd name="T5" fmla="*/ 120 h 35"/>
                <a:gd name="T6" fmla="*/ 72 w 24"/>
                <a:gd name="T7" fmla="*/ 272 h 35"/>
                <a:gd name="T8" fmla="*/ 152 w 24"/>
                <a:gd name="T9" fmla="*/ 240 h 35"/>
                <a:gd name="T10" fmla="*/ 176 w 24"/>
                <a:gd name="T11" fmla="*/ 168 h 35"/>
                <a:gd name="T12" fmla="*/ 192 w 24"/>
                <a:gd name="T13" fmla="*/ 10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3"/>
                  </a:moveTo>
                  <a:cubicBezTo>
                    <a:pt x="23" y="10"/>
                    <a:pt x="22" y="7"/>
                    <a:pt x="20" y="6"/>
                  </a:cubicBezTo>
                  <a:cubicBezTo>
                    <a:pt x="13" y="0"/>
                    <a:pt x="5" y="6"/>
                    <a:pt x="3" y="15"/>
                  </a:cubicBezTo>
                  <a:cubicBezTo>
                    <a:pt x="0" y="23"/>
                    <a:pt x="4" y="32"/>
                    <a:pt x="9" y="34"/>
                  </a:cubicBezTo>
                  <a:cubicBezTo>
                    <a:pt x="13" y="35"/>
                    <a:pt x="17" y="34"/>
                    <a:pt x="19" y="30"/>
                  </a:cubicBezTo>
                  <a:cubicBezTo>
                    <a:pt x="21" y="27"/>
                    <a:pt x="22" y="23"/>
                    <a:pt x="22" y="21"/>
                  </a:cubicBezTo>
                  <a:cubicBezTo>
                    <a:pt x="23" y="18"/>
                    <a:pt x="24" y="15"/>
                    <a:pt x="24" y="1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" name="Freeform 5236">
              <a:extLst>
                <a:ext uri="{FF2B5EF4-FFF2-40B4-BE49-F238E27FC236}">
                  <a16:creationId xmlns:a16="http://schemas.microsoft.com/office/drawing/2014/main" id="{3A6DBB7B-ADAD-3AD0-B2C9-C615E82DE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383"/>
              <a:ext cx="18" cy="34"/>
            </a:xfrm>
            <a:custGeom>
              <a:avLst/>
              <a:gdLst>
                <a:gd name="T0" fmla="*/ 48 w 9"/>
                <a:gd name="T1" fmla="*/ 0 h 17"/>
                <a:gd name="T2" fmla="*/ 16 w 9"/>
                <a:gd name="T3" fmla="*/ 32 h 17"/>
                <a:gd name="T4" fmla="*/ 8 w 9"/>
                <a:gd name="T5" fmla="*/ 112 h 17"/>
                <a:gd name="T6" fmla="*/ 32 w 9"/>
                <a:gd name="T7" fmla="*/ 136 h 17"/>
                <a:gd name="T8" fmla="*/ 8 w 9"/>
                <a:gd name="T9" fmla="*/ 112 h 17"/>
                <a:gd name="T10" fmla="*/ 16 w 9"/>
                <a:gd name="T11" fmla="*/ 32 h 17"/>
                <a:gd name="T12" fmla="*/ 48 w 9"/>
                <a:gd name="T13" fmla="*/ 0 h 17"/>
                <a:gd name="T14" fmla="*/ 72 w 9"/>
                <a:gd name="T15" fmla="*/ 16 h 17"/>
                <a:gd name="T16" fmla="*/ 48 w 9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7">
                  <a:moveTo>
                    <a:pt x="6" y="0"/>
                  </a:moveTo>
                  <a:cubicBezTo>
                    <a:pt x="4" y="0"/>
                    <a:pt x="3" y="1"/>
                    <a:pt x="2" y="4"/>
                  </a:cubicBezTo>
                  <a:cubicBezTo>
                    <a:pt x="0" y="7"/>
                    <a:pt x="0" y="12"/>
                    <a:pt x="1" y="14"/>
                  </a:cubicBezTo>
                  <a:cubicBezTo>
                    <a:pt x="1" y="16"/>
                    <a:pt x="2" y="16"/>
                    <a:pt x="4" y="17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0" y="12"/>
                    <a:pt x="0" y="8"/>
                    <a:pt x="2" y="4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7" y="0"/>
                    <a:pt x="8" y="0"/>
                    <a:pt x="9" y="2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" name="Freeform 5237">
              <a:extLst>
                <a:ext uri="{FF2B5EF4-FFF2-40B4-BE49-F238E27FC236}">
                  <a16:creationId xmlns:a16="http://schemas.microsoft.com/office/drawing/2014/main" id="{D68DBC7A-2A32-1F7D-B097-F8B63E7A4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443"/>
              <a:ext cx="58" cy="60"/>
            </a:xfrm>
            <a:custGeom>
              <a:avLst/>
              <a:gdLst>
                <a:gd name="T0" fmla="*/ 128 w 29"/>
                <a:gd name="T1" fmla="*/ 232 h 30"/>
                <a:gd name="T2" fmla="*/ 208 w 29"/>
                <a:gd name="T3" fmla="*/ 104 h 30"/>
                <a:gd name="T4" fmla="*/ 64 w 29"/>
                <a:gd name="T5" fmla="*/ 32 h 30"/>
                <a:gd name="T6" fmla="*/ 128 w 29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16" y="29"/>
                  </a:moveTo>
                  <a:cubicBezTo>
                    <a:pt x="25" y="29"/>
                    <a:pt x="29" y="22"/>
                    <a:pt x="26" y="13"/>
                  </a:cubicBezTo>
                  <a:cubicBezTo>
                    <a:pt x="23" y="4"/>
                    <a:pt x="16" y="0"/>
                    <a:pt x="8" y="4"/>
                  </a:cubicBezTo>
                  <a:cubicBezTo>
                    <a:pt x="0" y="9"/>
                    <a:pt x="3" y="30"/>
                    <a:pt x="16" y="2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" name="Freeform 5238">
              <a:extLst>
                <a:ext uri="{FF2B5EF4-FFF2-40B4-BE49-F238E27FC236}">
                  <a16:creationId xmlns:a16="http://schemas.microsoft.com/office/drawing/2014/main" id="{97635AAE-F2CF-977B-7BFC-646BC125A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443"/>
              <a:ext cx="58" cy="60"/>
            </a:xfrm>
            <a:custGeom>
              <a:avLst/>
              <a:gdLst>
                <a:gd name="T0" fmla="*/ 128 w 29"/>
                <a:gd name="T1" fmla="*/ 232 h 30"/>
                <a:gd name="T2" fmla="*/ 208 w 29"/>
                <a:gd name="T3" fmla="*/ 104 h 30"/>
                <a:gd name="T4" fmla="*/ 64 w 29"/>
                <a:gd name="T5" fmla="*/ 32 h 30"/>
                <a:gd name="T6" fmla="*/ 128 w 29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16" y="29"/>
                  </a:moveTo>
                  <a:cubicBezTo>
                    <a:pt x="25" y="29"/>
                    <a:pt x="29" y="22"/>
                    <a:pt x="26" y="13"/>
                  </a:cubicBezTo>
                  <a:cubicBezTo>
                    <a:pt x="23" y="4"/>
                    <a:pt x="16" y="0"/>
                    <a:pt x="8" y="4"/>
                  </a:cubicBezTo>
                  <a:cubicBezTo>
                    <a:pt x="0" y="9"/>
                    <a:pt x="3" y="30"/>
                    <a:pt x="16" y="2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" name="Freeform 5239">
              <a:extLst>
                <a:ext uri="{FF2B5EF4-FFF2-40B4-BE49-F238E27FC236}">
                  <a16:creationId xmlns:a16="http://schemas.microsoft.com/office/drawing/2014/main" id="{01149AA0-1228-EF22-0E8B-9DC6344F6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461"/>
              <a:ext cx="32" cy="28"/>
            </a:xfrm>
            <a:custGeom>
              <a:avLst/>
              <a:gdLst>
                <a:gd name="T0" fmla="*/ 120 w 16"/>
                <a:gd name="T1" fmla="*/ 32 h 14"/>
                <a:gd name="T2" fmla="*/ 112 w 16"/>
                <a:gd name="T3" fmla="*/ 88 h 14"/>
                <a:gd name="T4" fmla="*/ 56 w 16"/>
                <a:gd name="T5" fmla="*/ 112 h 14"/>
                <a:gd name="T6" fmla="*/ 8 w 16"/>
                <a:gd name="T7" fmla="*/ 64 h 14"/>
                <a:gd name="T8" fmla="*/ 24 w 16"/>
                <a:gd name="T9" fmla="*/ 0 h 14"/>
                <a:gd name="T10" fmla="*/ 8 w 16"/>
                <a:gd name="T11" fmla="*/ 64 h 14"/>
                <a:gd name="T12" fmla="*/ 56 w 16"/>
                <a:gd name="T13" fmla="*/ 112 h 14"/>
                <a:gd name="T14" fmla="*/ 112 w 16"/>
                <a:gd name="T15" fmla="*/ 88 h 14"/>
                <a:gd name="T16" fmla="*/ 120 w 16"/>
                <a:gd name="T17" fmla="*/ 32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4">
                  <a:moveTo>
                    <a:pt x="15" y="4"/>
                  </a:moveTo>
                  <a:cubicBezTo>
                    <a:pt x="16" y="6"/>
                    <a:pt x="16" y="8"/>
                    <a:pt x="14" y="11"/>
                  </a:cubicBezTo>
                  <a:cubicBezTo>
                    <a:pt x="12" y="13"/>
                    <a:pt x="10" y="14"/>
                    <a:pt x="7" y="14"/>
                  </a:cubicBezTo>
                  <a:cubicBezTo>
                    <a:pt x="5" y="13"/>
                    <a:pt x="2" y="11"/>
                    <a:pt x="1" y="8"/>
                  </a:cubicBezTo>
                  <a:cubicBezTo>
                    <a:pt x="0" y="5"/>
                    <a:pt x="1" y="2"/>
                    <a:pt x="3" y="0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2" y="11"/>
                    <a:pt x="5" y="13"/>
                    <a:pt x="7" y="14"/>
                  </a:cubicBezTo>
                  <a:cubicBezTo>
                    <a:pt x="10" y="14"/>
                    <a:pt x="12" y="13"/>
                    <a:pt x="14" y="11"/>
                  </a:cubicBezTo>
                  <a:cubicBezTo>
                    <a:pt x="16" y="8"/>
                    <a:pt x="16" y="6"/>
                    <a:pt x="15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" name="Freeform 5240">
              <a:extLst>
                <a:ext uri="{FF2B5EF4-FFF2-40B4-BE49-F238E27FC236}">
                  <a16:creationId xmlns:a16="http://schemas.microsoft.com/office/drawing/2014/main" id="{29CCE57F-5E70-13D6-BECC-E349307B9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529"/>
              <a:ext cx="56" cy="56"/>
            </a:xfrm>
            <a:custGeom>
              <a:avLst/>
              <a:gdLst>
                <a:gd name="T0" fmla="*/ 48 w 28"/>
                <a:gd name="T1" fmla="*/ 48 h 28"/>
                <a:gd name="T2" fmla="*/ 184 w 28"/>
                <a:gd name="T3" fmla="*/ 48 h 28"/>
                <a:gd name="T4" fmla="*/ 168 w 28"/>
                <a:gd name="T5" fmla="*/ 192 h 28"/>
                <a:gd name="T6" fmla="*/ 48 w 28"/>
                <a:gd name="T7" fmla="*/ 4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6" y="6"/>
                  </a:moveTo>
                  <a:cubicBezTo>
                    <a:pt x="10" y="0"/>
                    <a:pt x="17" y="0"/>
                    <a:pt x="23" y="6"/>
                  </a:cubicBezTo>
                  <a:cubicBezTo>
                    <a:pt x="28" y="12"/>
                    <a:pt x="28" y="20"/>
                    <a:pt x="21" y="24"/>
                  </a:cubicBezTo>
                  <a:cubicBezTo>
                    <a:pt x="15" y="28"/>
                    <a:pt x="0" y="16"/>
                    <a:pt x="6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" name="Freeform 5241">
              <a:extLst>
                <a:ext uri="{FF2B5EF4-FFF2-40B4-BE49-F238E27FC236}">
                  <a16:creationId xmlns:a16="http://schemas.microsoft.com/office/drawing/2014/main" id="{389A7957-5447-E901-E56B-1F2D4669E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529"/>
              <a:ext cx="56" cy="56"/>
            </a:xfrm>
            <a:custGeom>
              <a:avLst/>
              <a:gdLst>
                <a:gd name="T0" fmla="*/ 48 w 28"/>
                <a:gd name="T1" fmla="*/ 48 h 28"/>
                <a:gd name="T2" fmla="*/ 184 w 28"/>
                <a:gd name="T3" fmla="*/ 48 h 28"/>
                <a:gd name="T4" fmla="*/ 168 w 28"/>
                <a:gd name="T5" fmla="*/ 192 h 28"/>
                <a:gd name="T6" fmla="*/ 48 w 28"/>
                <a:gd name="T7" fmla="*/ 4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6" y="6"/>
                  </a:moveTo>
                  <a:cubicBezTo>
                    <a:pt x="10" y="0"/>
                    <a:pt x="17" y="0"/>
                    <a:pt x="23" y="6"/>
                  </a:cubicBezTo>
                  <a:cubicBezTo>
                    <a:pt x="28" y="12"/>
                    <a:pt x="28" y="20"/>
                    <a:pt x="21" y="24"/>
                  </a:cubicBezTo>
                  <a:cubicBezTo>
                    <a:pt x="15" y="28"/>
                    <a:pt x="0" y="16"/>
                    <a:pt x="6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" name="Freeform 5242">
              <a:extLst>
                <a:ext uri="{FF2B5EF4-FFF2-40B4-BE49-F238E27FC236}">
                  <a16:creationId xmlns:a16="http://schemas.microsoft.com/office/drawing/2014/main" id="{07B653E9-03BA-06D8-F4E1-87DC7E1E1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543"/>
              <a:ext cx="24" cy="28"/>
            </a:xfrm>
            <a:custGeom>
              <a:avLst/>
              <a:gdLst>
                <a:gd name="T0" fmla="*/ 96 w 12"/>
                <a:gd name="T1" fmla="*/ 24 h 14"/>
                <a:gd name="T2" fmla="*/ 48 w 12"/>
                <a:gd name="T3" fmla="*/ 0 h 14"/>
                <a:gd name="T4" fmla="*/ 8 w 12"/>
                <a:gd name="T5" fmla="*/ 32 h 14"/>
                <a:gd name="T6" fmla="*/ 24 w 12"/>
                <a:gd name="T7" fmla="*/ 80 h 14"/>
                <a:gd name="T8" fmla="*/ 80 w 12"/>
                <a:gd name="T9" fmla="*/ 104 h 14"/>
                <a:gd name="T10" fmla="*/ 24 w 12"/>
                <a:gd name="T11" fmla="*/ 88 h 14"/>
                <a:gd name="T12" fmla="*/ 8 w 12"/>
                <a:gd name="T13" fmla="*/ 32 h 14"/>
                <a:gd name="T14" fmla="*/ 48 w 12"/>
                <a:gd name="T15" fmla="*/ 0 h 14"/>
                <a:gd name="T16" fmla="*/ 96 w 12"/>
                <a:gd name="T17" fmla="*/ 2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4">
                  <a:moveTo>
                    <a:pt x="12" y="3"/>
                  </a:moveTo>
                  <a:cubicBezTo>
                    <a:pt x="11" y="1"/>
                    <a:pt x="9" y="0"/>
                    <a:pt x="6" y="0"/>
                  </a:cubicBezTo>
                  <a:cubicBezTo>
                    <a:pt x="4" y="0"/>
                    <a:pt x="2" y="2"/>
                    <a:pt x="1" y="4"/>
                  </a:cubicBezTo>
                  <a:cubicBezTo>
                    <a:pt x="1" y="6"/>
                    <a:pt x="1" y="8"/>
                    <a:pt x="3" y="10"/>
                  </a:cubicBezTo>
                  <a:cubicBezTo>
                    <a:pt x="5" y="13"/>
                    <a:pt x="8" y="14"/>
                    <a:pt x="10" y="13"/>
                  </a:cubicBezTo>
                  <a:cubicBezTo>
                    <a:pt x="8" y="14"/>
                    <a:pt x="5" y="13"/>
                    <a:pt x="3" y="11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9" y="0"/>
                    <a:pt x="11" y="1"/>
                    <a:pt x="12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" name="Freeform 5243">
              <a:extLst>
                <a:ext uri="{FF2B5EF4-FFF2-40B4-BE49-F238E27FC236}">
                  <a16:creationId xmlns:a16="http://schemas.microsoft.com/office/drawing/2014/main" id="{3D8B06B1-BB1E-34D1-624C-251CD2006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475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0 w 24"/>
                <a:gd name="T3" fmla="*/ 0 h 28"/>
                <a:gd name="T4" fmla="*/ 24 w 24"/>
                <a:gd name="T5" fmla="*/ 128 h 28"/>
                <a:gd name="T6" fmla="*/ 144 w 24"/>
                <a:gd name="T7" fmla="*/ 208 h 28"/>
                <a:gd name="T8" fmla="*/ 192 w 24"/>
                <a:gd name="T9" fmla="*/ 144 h 28"/>
                <a:gd name="T10" fmla="*/ 160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2" y="0"/>
                    <a:pt x="0" y="9"/>
                    <a:pt x="3" y="16"/>
                  </a:cubicBezTo>
                  <a:cubicBezTo>
                    <a:pt x="6" y="24"/>
                    <a:pt x="14" y="28"/>
                    <a:pt x="18" y="26"/>
                  </a:cubicBezTo>
                  <a:cubicBezTo>
                    <a:pt x="22" y="25"/>
                    <a:pt x="24" y="22"/>
                    <a:pt x="24" y="18"/>
                  </a:cubicBezTo>
                  <a:cubicBezTo>
                    <a:pt x="24" y="15"/>
                    <a:pt x="21" y="12"/>
                    <a:pt x="20" y="10"/>
                  </a:cubicBezTo>
                  <a:cubicBezTo>
                    <a:pt x="19" y="8"/>
                    <a:pt x="18" y="5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" name="Freeform 5244">
              <a:extLst>
                <a:ext uri="{FF2B5EF4-FFF2-40B4-BE49-F238E27FC236}">
                  <a16:creationId xmlns:a16="http://schemas.microsoft.com/office/drawing/2014/main" id="{8BF48F46-5722-2B41-4399-B9E01E33F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475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0 w 24"/>
                <a:gd name="T3" fmla="*/ 0 h 28"/>
                <a:gd name="T4" fmla="*/ 24 w 24"/>
                <a:gd name="T5" fmla="*/ 128 h 28"/>
                <a:gd name="T6" fmla="*/ 144 w 24"/>
                <a:gd name="T7" fmla="*/ 208 h 28"/>
                <a:gd name="T8" fmla="*/ 192 w 24"/>
                <a:gd name="T9" fmla="*/ 144 h 28"/>
                <a:gd name="T10" fmla="*/ 160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2" y="0"/>
                    <a:pt x="0" y="9"/>
                    <a:pt x="3" y="16"/>
                  </a:cubicBezTo>
                  <a:cubicBezTo>
                    <a:pt x="6" y="24"/>
                    <a:pt x="14" y="28"/>
                    <a:pt x="18" y="26"/>
                  </a:cubicBezTo>
                  <a:cubicBezTo>
                    <a:pt x="22" y="25"/>
                    <a:pt x="24" y="22"/>
                    <a:pt x="24" y="18"/>
                  </a:cubicBezTo>
                  <a:cubicBezTo>
                    <a:pt x="24" y="15"/>
                    <a:pt x="21" y="12"/>
                    <a:pt x="20" y="10"/>
                  </a:cubicBezTo>
                  <a:cubicBezTo>
                    <a:pt x="19" y="8"/>
                    <a:pt x="18" y="5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" name="Freeform 5245">
              <a:extLst>
                <a:ext uri="{FF2B5EF4-FFF2-40B4-BE49-F238E27FC236}">
                  <a16:creationId xmlns:a16="http://schemas.microsoft.com/office/drawing/2014/main" id="{6633BEE2-3FD8-3B28-ADDD-95AA9BCEA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489"/>
              <a:ext cx="20" cy="28"/>
            </a:xfrm>
            <a:custGeom>
              <a:avLst/>
              <a:gdLst>
                <a:gd name="T0" fmla="*/ 16 w 10"/>
                <a:gd name="T1" fmla="*/ 0 h 14"/>
                <a:gd name="T2" fmla="*/ 8 w 10"/>
                <a:gd name="T3" fmla="*/ 48 h 14"/>
                <a:gd name="T4" fmla="*/ 48 w 10"/>
                <a:gd name="T5" fmla="*/ 104 h 14"/>
                <a:gd name="T6" fmla="*/ 80 w 10"/>
                <a:gd name="T7" fmla="*/ 112 h 14"/>
                <a:gd name="T8" fmla="*/ 56 w 10"/>
                <a:gd name="T9" fmla="*/ 104 h 14"/>
                <a:gd name="T10" fmla="*/ 8 w 10"/>
                <a:gd name="T11" fmla="*/ 48 h 14"/>
                <a:gd name="T12" fmla="*/ 16 w 10"/>
                <a:gd name="T13" fmla="*/ 0 h 14"/>
                <a:gd name="T14" fmla="*/ 40 w 10"/>
                <a:gd name="T15" fmla="*/ 0 h 14"/>
                <a:gd name="T16" fmla="*/ 16 w 10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cubicBezTo>
                    <a:pt x="1" y="1"/>
                    <a:pt x="0" y="3"/>
                    <a:pt x="1" y="6"/>
                  </a:cubicBezTo>
                  <a:cubicBezTo>
                    <a:pt x="2" y="9"/>
                    <a:pt x="4" y="12"/>
                    <a:pt x="6" y="13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9" y="14"/>
                    <a:pt x="8" y="14"/>
                    <a:pt x="7" y="13"/>
                  </a:cubicBezTo>
                  <a:cubicBezTo>
                    <a:pt x="4" y="12"/>
                    <a:pt x="2" y="9"/>
                    <a:pt x="1" y="6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" name="Freeform 5246">
              <a:extLst>
                <a:ext uri="{FF2B5EF4-FFF2-40B4-BE49-F238E27FC236}">
                  <a16:creationId xmlns:a16="http://schemas.microsoft.com/office/drawing/2014/main" id="{1739A488-DCCD-A010-461D-F8699CDE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15"/>
              <a:ext cx="48" cy="54"/>
            </a:xfrm>
            <a:custGeom>
              <a:avLst/>
              <a:gdLst>
                <a:gd name="T0" fmla="*/ 136 w 24"/>
                <a:gd name="T1" fmla="*/ 24 h 27"/>
                <a:gd name="T2" fmla="*/ 88 w 24"/>
                <a:gd name="T3" fmla="*/ 0 h 27"/>
                <a:gd name="T4" fmla="*/ 32 w 24"/>
                <a:gd name="T5" fmla="*/ 128 h 27"/>
                <a:gd name="T6" fmla="*/ 152 w 24"/>
                <a:gd name="T7" fmla="*/ 208 h 27"/>
                <a:gd name="T8" fmla="*/ 192 w 24"/>
                <a:gd name="T9" fmla="*/ 144 h 27"/>
                <a:gd name="T10" fmla="*/ 168 w 24"/>
                <a:gd name="T11" fmla="*/ 72 h 27"/>
                <a:gd name="T12" fmla="*/ 136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3" y="0"/>
                    <a:pt x="0" y="8"/>
                    <a:pt x="4" y="16"/>
                  </a:cubicBezTo>
                  <a:cubicBezTo>
                    <a:pt x="7" y="24"/>
                    <a:pt x="15" y="27"/>
                    <a:pt x="19" y="26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1"/>
                    <a:pt x="21" y="9"/>
                  </a:cubicBezTo>
                  <a:cubicBezTo>
                    <a:pt x="20" y="7"/>
                    <a:pt x="19" y="5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" name="Freeform 5247">
              <a:extLst>
                <a:ext uri="{FF2B5EF4-FFF2-40B4-BE49-F238E27FC236}">
                  <a16:creationId xmlns:a16="http://schemas.microsoft.com/office/drawing/2014/main" id="{FA9D7C14-E40F-B7BF-9E37-57802FDE2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15"/>
              <a:ext cx="48" cy="54"/>
            </a:xfrm>
            <a:custGeom>
              <a:avLst/>
              <a:gdLst>
                <a:gd name="T0" fmla="*/ 136 w 24"/>
                <a:gd name="T1" fmla="*/ 24 h 27"/>
                <a:gd name="T2" fmla="*/ 88 w 24"/>
                <a:gd name="T3" fmla="*/ 0 h 27"/>
                <a:gd name="T4" fmla="*/ 32 w 24"/>
                <a:gd name="T5" fmla="*/ 128 h 27"/>
                <a:gd name="T6" fmla="*/ 152 w 24"/>
                <a:gd name="T7" fmla="*/ 208 h 27"/>
                <a:gd name="T8" fmla="*/ 192 w 24"/>
                <a:gd name="T9" fmla="*/ 144 h 27"/>
                <a:gd name="T10" fmla="*/ 168 w 24"/>
                <a:gd name="T11" fmla="*/ 72 h 27"/>
                <a:gd name="T12" fmla="*/ 136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3" y="0"/>
                    <a:pt x="0" y="8"/>
                    <a:pt x="4" y="16"/>
                  </a:cubicBezTo>
                  <a:cubicBezTo>
                    <a:pt x="7" y="24"/>
                    <a:pt x="15" y="27"/>
                    <a:pt x="19" y="26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1"/>
                    <a:pt x="21" y="9"/>
                  </a:cubicBezTo>
                  <a:cubicBezTo>
                    <a:pt x="20" y="7"/>
                    <a:pt x="19" y="5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" name="Freeform 5248">
              <a:extLst>
                <a:ext uri="{FF2B5EF4-FFF2-40B4-BE49-F238E27FC236}">
                  <a16:creationId xmlns:a16="http://schemas.microsoft.com/office/drawing/2014/main" id="{66F07781-69AD-FC96-49F4-AA707249D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627"/>
              <a:ext cx="18" cy="30"/>
            </a:xfrm>
            <a:custGeom>
              <a:avLst/>
              <a:gdLst>
                <a:gd name="T0" fmla="*/ 8 w 9"/>
                <a:gd name="T1" fmla="*/ 8 h 15"/>
                <a:gd name="T2" fmla="*/ 8 w 9"/>
                <a:gd name="T3" fmla="*/ 48 h 15"/>
                <a:gd name="T4" fmla="*/ 48 w 9"/>
                <a:gd name="T5" fmla="*/ 112 h 15"/>
                <a:gd name="T6" fmla="*/ 72 w 9"/>
                <a:gd name="T7" fmla="*/ 112 h 15"/>
                <a:gd name="T8" fmla="*/ 48 w 9"/>
                <a:gd name="T9" fmla="*/ 112 h 15"/>
                <a:gd name="T10" fmla="*/ 8 w 9"/>
                <a:gd name="T11" fmla="*/ 48 h 15"/>
                <a:gd name="T12" fmla="*/ 16 w 9"/>
                <a:gd name="T13" fmla="*/ 8 h 15"/>
                <a:gd name="T14" fmla="*/ 32 w 9"/>
                <a:gd name="T15" fmla="*/ 8 h 15"/>
                <a:gd name="T16" fmla="*/ 8 w 9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5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1" y="10"/>
                    <a:pt x="4" y="13"/>
                    <a:pt x="6" y="14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8" y="15"/>
                    <a:pt x="7" y="15"/>
                    <a:pt x="6" y="14"/>
                  </a:cubicBezTo>
                  <a:cubicBezTo>
                    <a:pt x="4" y="13"/>
                    <a:pt x="2" y="10"/>
                    <a:pt x="1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" name="Freeform 5249">
              <a:extLst>
                <a:ext uri="{FF2B5EF4-FFF2-40B4-BE49-F238E27FC236}">
                  <a16:creationId xmlns:a16="http://schemas.microsoft.com/office/drawing/2014/main" id="{EB31C369-0479-B8AA-9032-49073115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533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8 w 24"/>
                <a:gd name="T3" fmla="*/ 8 h 28"/>
                <a:gd name="T4" fmla="*/ 32 w 24"/>
                <a:gd name="T5" fmla="*/ 128 h 28"/>
                <a:gd name="T6" fmla="*/ 152 w 24"/>
                <a:gd name="T7" fmla="*/ 216 h 28"/>
                <a:gd name="T8" fmla="*/ 192 w 24"/>
                <a:gd name="T9" fmla="*/ 144 h 28"/>
                <a:gd name="T10" fmla="*/ 168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3" y="0"/>
                    <a:pt x="0" y="9"/>
                    <a:pt x="4" y="16"/>
                  </a:cubicBezTo>
                  <a:cubicBezTo>
                    <a:pt x="7" y="24"/>
                    <a:pt x="15" y="28"/>
                    <a:pt x="19" y="27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2"/>
                    <a:pt x="21" y="10"/>
                  </a:cubicBezTo>
                  <a:cubicBezTo>
                    <a:pt x="20" y="8"/>
                    <a:pt x="19" y="5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" name="Freeform 5250">
              <a:extLst>
                <a:ext uri="{FF2B5EF4-FFF2-40B4-BE49-F238E27FC236}">
                  <a16:creationId xmlns:a16="http://schemas.microsoft.com/office/drawing/2014/main" id="{C8C45B15-20E4-4492-4634-0355E31B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533"/>
              <a:ext cx="48" cy="56"/>
            </a:xfrm>
            <a:custGeom>
              <a:avLst/>
              <a:gdLst>
                <a:gd name="T0" fmla="*/ 136 w 24"/>
                <a:gd name="T1" fmla="*/ 32 h 28"/>
                <a:gd name="T2" fmla="*/ 88 w 24"/>
                <a:gd name="T3" fmla="*/ 8 h 28"/>
                <a:gd name="T4" fmla="*/ 32 w 24"/>
                <a:gd name="T5" fmla="*/ 128 h 28"/>
                <a:gd name="T6" fmla="*/ 152 w 24"/>
                <a:gd name="T7" fmla="*/ 216 h 28"/>
                <a:gd name="T8" fmla="*/ 192 w 24"/>
                <a:gd name="T9" fmla="*/ 144 h 28"/>
                <a:gd name="T10" fmla="*/ 168 w 24"/>
                <a:gd name="T11" fmla="*/ 80 h 28"/>
                <a:gd name="T12" fmla="*/ 136 w 24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4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3" y="0"/>
                    <a:pt x="0" y="9"/>
                    <a:pt x="4" y="16"/>
                  </a:cubicBezTo>
                  <a:cubicBezTo>
                    <a:pt x="7" y="24"/>
                    <a:pt x="15" y="28"/>
                    <a:pt x="19" y="27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2"/>
                    <a:pt x="21" y="10"/>
                  </a:cubicBezTo>
                  <a:cubicBezTo>
                    <a:pt x="20" y="8"/>
                    <a:pt x="19" y="5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" name="Freeform 5251">
              <a:extLst>
                <a:ext uri="{FF2B5EF4-FFF2-40B4-BE49-F238E27FC236}">
                  <a16:creationId xmlns:a16="http://schemas.microsoft.com/office/drawing/2014/main" id="{0C82207F-AB7C-742B-6855-F488E01C1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547"/>
              <a:ext cx="18" cy="28"/>
            </a:xfrm>
            <a:custGeom>
              <a:avLst/>
              <a:gdLst>
                <a:gd name="T0" fmla="*/ 8 w 9"/>
                <a:gd name="T1" fmla="*/ 0 h 14"/>
                <a:gd name="T2" fmla="*/ 8 w 9"/>
                <a:gd name="T3" fmla="*/ 48 h 14"/>
                <a:gd name="T4" fmla="*/ 48 w 9"/>
                <a:gd name="T5" fmla="*/ 112 h 14"/>
                <a:gd name="T6" fmla="*/ 72 w 9"/>
                <a:gd name="T7" fmla="*/ 112 h 14"/>
                <a:gd name="T8" fmla="*/ 48 w 9"/>
                <a:gd name="T9" fmla="*/ 104 h 14"/>
                <a:gd name="T10" fmla="*/ 8 w 9"/>
                <a:gd name="T11" fmla="*/ 48 h 14"/>
                <a:gd name="T12" fmla="*/ 16 w 9"/>
                <a:gd name="T13" fmla="*/ 8 h 14"/>
                <a:gd name="T14" fmla="*/ 32 w 9"/>
                <a:gd name="T15" fmla="*/ 0 h 14"/>
                <a:gd name="T16" fmla="*/ 8 w 9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4">
                  <a:moveTo>
                    <a:pt x="1" y="0"/>
                  </a:moveTo>
                  <a:cubicBezTo>
                    <a:pt x="0" y="1"/>
                    <a:pt x="0" y="3"/>
                    <a:pt x="1" y="6"/>
                  </a:cubicBezTo>
                  <a:cubicBezTo>
                    <a:pt x="2" y="9"/>
                    <a:pt x="4" y="12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8" y="14"/>
                    <a:pt x="7" y="14"/>
                    <a:pt x="6" y="13"/>
                  </a:cubicBezTo>
                  <a:cubicBezTo>
                    <a:pt x="4" y="12"/>
                    <a:pt x="2" y="9"/>
                    <a:pt x="1" y="6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" name="Freeform 5252">
              <a:extLst>
                <a:ext uri="{FF2B5EF4-FFF2-40B4-BE49-F238E27FC236}">
                  <a16:creationId xmlns:a16="http://schemas.microsoft.com/office/drawing/2014/main" id="{83961D04-C3FC-2306-A1AF-9609B42E3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433"/>
              <a:ext cx="48" cy="54"/>
            </a:xfrm>
            <a:custGeom>
              <a:avLst/>
              <a:gdLst>
                <a:gd name="T0" fmla="*/ 136 w 24"/>
                <a:gd name="T1" fmla="*/ 24 h 27"/>
                <a:gd name="T2" fmla="*/ 80 w 24"/>
                <a:gd name="T3" fmla="*/ 0 h 27"/>
                <a:gd name="T4" fmla="*/ 24 w 24"/>
                <a:gd name="T5" fmla="*/ 128 h 27"/>
                <a:gd name="T6" fmla="*/ 144 w 24"/>
                <a:gd name="T7" fmla="*/ 208 h 27"/>
                <a:gd name="T8" fmla="*/ 184 w 24"/>
                <a:gd name="T9" fmla="*/ 144 h 27"/>
                <a:gd name="T10" fmla="*/ 160 w 24"/>
                <a:gd name="T11" fmla="*/ 72 h 27"/>
                <a:gd name="T12" fmla="*/ 136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2" y="0"/>
                    <a:pt x="10" y="0"/>
                  </a:cubicBezTo>
                  <a:cubicBezTo>
                    <a:pt x="2" y="0"/>
                    <a:pt x="0" y="8"/>
                    <a:pt x="3" y="16"/>
                  </a:cubicBezTo>
                  <a:cubicBezTo>
                    <a:pt x="6" y="23"/>
                    <a:pt x="14" y="27"/>
                    <a:pt x="18" y="26"/>
                  </a:cubicBezTo>
                  <a:cubicBezTo>
                    <a:pt x="22" y="25"/>
                    <a:pt x="24" y="22"/>
                    <a:pt x="23" y="18"/>
                  </a:cubicBezTo>
                  <a:cubicBezTo>
                    <a:pt x="23" y="14"/>
                    <a:pt x="21" y="11"/>
                    <a:pt x="20" y="9"/>
                  </a:cubicBezTo>
                  <a:cubicBezTo>
                    <a:pt x="19" y="7"/>
                    <a:pt x="18" y="4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" name="Freeform 5253">
              <a:extLst>
                <a:ext uri="{FF2B5EF4-FFF2-40B4-BE49-F238E27FC236}">
                  <a16:creationId xmlns:a16="http://schemas.microsoft.com/office/drawing/2014/main" id="{9D0FFA3C-FFAA-95DB-B3DE-95EA98C78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433"/>
              <a:ext cx="48" cy="54"/>
            </a:xfrm>
            <a:custGeom>
              <a:avLst/>
              <a:gdLst>
                <a:gd name="T0" fmla="*/ 136 w 24"/>
                <a:gd name="T1" fmla="*/ 24 h 27"/>
                <a:gd name="T2" fmla="*/ 80 w 24"/>
                <a:gd name="T3" fmla="*/ 0 h 27"/>
                <a:gd name="T4" fmla="*/ 24 w 24"/>
                <a:gd name="T5" fmla="*/ 128 h 27"/>
                <a:gd name="T6" fmla="*/ 144 w 24"/>
                <a:gd name="T7" fmla="*/ 208 h 27"/>
                <a:gd name="T8" fmla="*/ 184 w 24"/>
                <a:gd name="T9" fmla="*/ 144 h 27"/>
                <a:gd name="T10" fmla="*/ 160 w 24"/>
                <a:gd name="T11" fmla="*/ 72 h 27"/>
                <a:gd name="T12" fmla="*/ 136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2" y="0"/>
                    <a:pt x="10" y="0"/>
                  </a:cubicBezTo>
                  <a:cubicBezTo>
                    <a:pt x="2" y="0"/>
                    <a:pt x="0" y="8"/>
                    <a:pt x="3" y="16"/>
                  </a:cubicBezTo>
                  <a:cubicBezTo>
                    <a:pt x="6" y="23"/>
                    <a:pt x="14" y="27"/>
                    <a:pt x="18" y="26"/>
                  </a:cubicBezTo>
                  <a:cubicBezTo>
                    <a:pt x="22" y="25"/>
                    <a:pt x="24" y="22"/>
                    <a:pt x="23" y="18"/>
                  </a:cubicBezTo>
                  <a:cubicBezTo>
                    <a:pt x="23" y="14"/>
                    <a:pt x="21" y="11"/>
                    <a:pt x="20" y="9"/>
                  </a:cubicBezTo>
                  <a:cubicBezTo>
                    <a:pt x="19" y="7"/>
                    <a:pt x="18" y="4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" name="Freeform 5254">
              <a:extLst>
                <a:ext uri="{FF2B5EF4-FFF2-40B4-BE49-F238E27FC236}">
                  <a16:creationId xmlns:a16="http://schemas.microsoft.com/office/drawing/2014/main" id="{555298F2-D144-98B5-46DC-5E196A080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445"/>
              <a:ext cx="20" cy="30"/>
            </a:xfrm>
            <a:custGeom>
              <a:avLst/>
              <a:gdLst>
                <a:gd name="T0" fmla="*/ 16 w 10"/>
                <a:gd name="T1" fmla="*/ 8 h 15"/>
                <a:gd name="T2" fmla="*/ 8 w 10"/>
                <a:gd name="T3" fmla="*/ 48 h 15"/>
                <a:gd name="T4" fmla="*/ 48 w 10"/>
                <a:gd name="T5" fmla="*/ 112 h 15"/>
                <a:gd name="T6" fmla="*/ 80 w 10"/>
                <a:gd name="T7" fmla="*/ 112 h 15"/>
                <a:gd name="T8" fmla="*/ 48 w 10"/>
                <a:gd name="T9" fmla="*/ 112 h 15"/>
                <a:gd name="T10" fmla="*/ 8 w 10"/>
                <a:gd name="T11" fmla="*/ 48 h 15"/>
                <a:gd name="T12" fmla="*/ 16 w 10"/>
                <a:gd name="T13" fmla="*/ 8 h 15"/>
                <a:gd name="T14" fmla="*/ 32 w 10"/>
                <a:gd name="T15" fmla="*/ 8 h 15"/>
                <a:gd name="T16" fmla="*/ 16 w 10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5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4" y="13"/>
                    <a:pt x="6" y="14"/>
                  </a:cubicBezTo>
                  <a:cubicBezTo>
                    <a:pt x="7" y="15"/>
                    <a:pt x="8" y="15"/>
                    <a:pt x="10" y="14"/>
                  </a:cubicBezTo>
                  <a:cubicBezTo>
                    <a:pt x="9" y="15"/>
                    <a:pt x="7" y="14"/>
                    <a:pt x="6" y="14"/>
                  </a:cubicBezTo>
                  <a:cubicBezTo>
                    <a:pt x="4" y="13"/>
                    <a:pt x="2" y="10"/>
                    <a:pt x="1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" name="Freeform 5255">
              <a:extLst>
                <a:ext uri="{FF2B5EF4-FFF2-40B4-BE49-F238E27FC236}">
                  <a16:creationId xmlns:a16="http://schemas.microsoft.com/office/drawing/2014/main" id="{79B9F23C-2BA6-8A24-A918-539C77B24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703"/>
              <a:ext cx="48" cy="54"/>
            </a:xfrm>
            <a:custGeom>
              <a:avLst/>
              <a:gdLst>
                <a:gd name="T0" fmla="*/ 136 w 24"/>
                <a:gd name="T1" fmla="*/ 24 h 27"/>
                <a:gd name="T2" fmla="*/ 80 w 24"/>
                <a:gd name="T3" fmla="*/ 0 h 27"/>
                <a:gd name="T4" fmla="*/ 24 w 24"/>
                <a:gd name="T5" fmla="*/ 128 h 27"/>
                <a:gd name="T6" fmla="*/ 144 w 24"/>
                <a:gd name="T7" fmla="*/ 208 h 27"/>
                <a:gd name="T8" fmla="*/ 184 w 24"/>
                <a:gd name="T9" fmla="*/ 144 h 27"/>
                <a:gd name="T10" fmla="*/ 160 w 24"/>
                <a:gd name="T11" fmla="*/ 72 h 27"/>
                <a:gd name="T12" fmla="*/ 136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2" y="0"/>
                    <a:pt x="0" y="8"/>
                    <a:pt x="3" y="16"/>
                  </a:cubicBezTo>
                  <a:cubicBezTo>
                    <a:pt x="6" y="24"/>
                    <a:pt x="14" y="27"/>
                    <a:pt x="18" y="26"/>
                  </a:cubicBezTo>
                  <a:cubicBezTo>
                    <a:pt x="22" y="25"/>
                    <a:pt x="24" y="22"/>
                    <a:pt x="23" y="18"/>
                  </a:cubicBezTo>
                  <a:cubicBezTo>
                    <a:pt x="23" y="15"/>
                    <a:pt x="21" y="11"/>
                    <a:pt x="20" y="9"/>
                  </a:cubicBezTo>
                  <a:cubicBezTo>
                    <a:pt x="19" y="7"/>
                    <a:pt x="18" y="5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" name="Freeform 5256">
              <a:extLst>
                <a:ext uri="{FF2B5EF4-FFF2-40B4-BE49-F238E27FC236}">
                  <a16:creationId xmlns:a16="http://schemas.microsoft.com/office/drawing/2014/main" id="{54AD801E-4EF6-28EC-697D-808259E7B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703"/>
              <a:ext cx="48" cy="54"/>
            </a:xfrm>
            <a:custGeom>
              <a:avLst/>
              <a:gdLst>
                <a:gd name="T0" fmla="*/ 136 w 24"/>
                <a:gd name="T1" fmla="*/ 24 h 27"/>
                <a:gd name="T2" fmla="*/ 80 w 24"/>
                <a:gd name="T3" fmla="*/ 0 h 27"/>
                <a:gd name="T4" fmla="*/ 24 w 24"/>
                <a:gd name="T5" fmla="*/ 128 h 27"/>
                <a:gd name="T6" fmla="*/ 144 w 24"/>
                <a:gd name="T7" fmla="*/ 208 h 27"/>
                <a:gd name="T8" fmla="*/ 184 w 24"/>
                <a:gd name="T9" fmla="*/ 144 h 27"/>
                <a:gd name="T10" fmla="*/ 160 w 24"/>
                <a:gd name="T11" fmla="*/ 72 h 27"/>
                <a:gd name="T12" fmla="*/ 136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2" y="0"/>
                    <a:pt x="0" y="8"/>
                    <a:pt x="3" y="16"/>
                  </a:cubicBezTo>
                  <a:cubicBezTo>
                    <a:pt x="6" y="24"/>
                    <a:pt x="14" y="27"/>
                    <a:pt x="18" y="26"/>
                  </a:cubicBezTo>
                  <a:cubicBezTo>
                    <a:pt x="22" y="25"/>
                    <a:pt x="24" y="22"/>
                    <a:pt x="23" y="18"/>
                  </a:cubicBezTo>
                  <a:cubicBezTo>
                    <a:pt x="23" y="15"/>
                    <a:pt x="21" y="11"/>
                    <a:pt x="20" y="9"/>
                  </a:cubicBezTo>
                  <a:cubicBezTo>
                    <a:pt x="19" y="7"/>
                    <a:pt x="18" y="5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" name="Freeform 5257">
              <a:extLst>
                <a:ext uri="{FF2B5EF4-FFF2-40B4-BE49-F238E27FC236}">
                  <a16:creationId xmlns:a16="http://schemas.microsoft.com/office/drawing/2014/main" id="{F2AEED87-F736-EB80-7882-04E7A78A4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715"/>
              <a:ext cx="20" cy="30"/>
            </a:xfrm>
            <a:custGeom>
              <a:avLst/>
              <a:gdLst>
                <a:gd name="T0" fmla="*/ 16 w 10"/>
                <a:gd name="T1" fmla="*/ 8 h 15"/>
                <a:gd name="T2" fmla="*/ 8 w 10"/>
                <a:gd name="T3" fmla="*/ 48 h 15"/>
                <a:gd name="T4" fmla="*/ 48 w 10"/>
                <a:gd name="T5" fmla="*/ 112 h 15"/>
                <a:gd name="T6" fmla="*/ 80 w 10"/>
                <a:gd name="T7" fmla="*/ 112 h 15"/>
                <a:gd name="T8" fmla="*/ 48 w 10"/>
                <a:gd name="T9" fmla="*/ 112 h 15"/>
                <a:gd name="T10" fmla="*/ 8 w 10"/>
                <a:gd name="T11" fmla="*/ 48 h 15"/>
                <a:gd name="T12" fmla="*/ 16 w 10"/>
                <a:gd name="T13" fmla="*/ 8 h 15"/>
                <a:gd name="T14" fmla="*/ 32 w 10"/>
                <a:gd name="T15" fmla="*/ 8 h 15"/>
                <a:gd name="T16" fmla="*/ 16 w 10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5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4" y="13"/>
                    <a:pt x="6" y="14"/>
                  </a:cubicBezTo>
                  <a:cubicBezTo>
                    <a:pt x="7" y="15"/>
                    <a:pt x="9" y="15"/>
                    <a:pt x="10" y="14"/>
                  </a:cubicBezTo>
                  <a:cubicBezTo>
                    <a:pt x="9" y="15"/>
                    <a:pt x="7" y="15"/>
                    <a:pt x="6" y="14"/>
                  </a:cubicBezTo>
                  <a:cubicBezTo>
                    <a:pt x="4" y="13"/>
                    <a:pt x="2" y="10"/>
                    <a:pt x="1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1"/>
                    <a:pt x="4" y="0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" name="Freeform 5258">
              <a:extLst>
                <a:ext uri="{FF2B5EF4-FFF2-40B4-BE49-F238E27FC236}">
                  <a16:creationId xmlns:a16="http://schemas.microsoft.com/office/drawing/2014/main" id="{E17ED8F2-562A-8AC2-11AA-D6B6CCE66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487"/>
              <a:ext cx="40" cy="48"/>
            </a:xfrm>
            <a:custGeom>
              <a:avLst/>
              <a:gdLst>
                <a:gd name="T0" fmla="*/ 136 w 20"/>
                <a:gd name="T1" fmla="*/ 144 h 24"/>
                <a:gd name="T2" fmla="*/ 152 w 20"/>
                <a:gd name="T3" fmla="*/ 176 h 24"/>
                <a:gd name="T4" fmla="*/ 136 w 20"/>
                <a:gd name="T5" fmla="*/ 184 h 24"/>
                <a:gd name="T6" fmla="*/ 120 w 20"/>
                <a:gd name="T7" fmla="*/ 176 h 24"/>
                <a:gd name="T8" fmla="*/ 104 w 20"/>
                <a:gd name="T9" fmla="*/ 192 h 24"/>
                <a:gd name="T10" fmla="*/ 80 w 20"/>
                <a:gd name="T11" fmla="*/ 184 h 24"/>
                <a:gd name="T12" fmla="*/ 56 w 20"/>
                <a:gd name="T13" fmla="*/ 152 h 24"/>
                <a:gd name="T14" fmla="*/ 40 w 20"/>
                <a:gd name="T15" fmla="*/ 144 h 24"/>
                <a:gd name="T16" fmla="*/ 24 w 20"/>
                <a:gd name="T17" fmla="*/ 120 h 24"/>
                <a:gd name="T18" fmla="*/ 24 w 20"/>
                <a:gd name="T19" fmla="*/ 96 h 24"/>
                <a:gd name="T20" fmla="*/ 8 w 20"/>
                <a:gd name="T21" fmla="*/ 72 h 24"/>
                <a:gd name="T22" fmla="*/ 32 w 20"/>
                <a:gd name="T23" fmla="*/ 32 h 24"/>
                <a:gd name="T24" fmla="*/ 56 w 20"/>
                <a:gd name="T25" fmla="*/ 16 h 24"/>
                <a:gd name="T26" fmla="*/ 80 w 20"/>
                <a:gd name="T27" fmla="*/ 16 h 24"/>
                <a:gd name="T28" fmla="*/ 104 w 20"/>
                <a:gd name="T29" fmla="*/ 8 h 24"/>
                <a:gd name="T30" fmla="*/ 112 w 20"/>
                <a:gd name="T31" fmla="*/ 24 h 24"/>
                <a:gd name="T32" fmla="*/ 96 w 20"/>
                <a:gd name="T33" fmla="*/ 32 h 24"/>
                <a:gd name="T34" fmla="*/ 112 w 20"/>
                <a:gd name="T35" fmla="*/ 48 h 24"/>
                <a:gd name="T36" fmla="*/ 104 w 20"/>
                <a:gd name="T37" fmla="*/ 72 h 24"/>
                <a:gd name="T38" fmla="*/ 112 w 20"/>
                <a:gd name="T39" fmla="*/ 96 h 24"/>
                <a:gd name="T40" fmla="*/ 112 w 20"/>
                <a:gd name="T41" fmla="*/ 112 h 24"/>
                <a:gd name="T42" fmla="*/ 136 w 20"/>
                <a:gd name="T43" fmla="*/ 144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4">
                  <a:moveTo>
                    <a:pt x="17" y="18"/>
                  </a:moveTo>
                  <a:cubicBezTo>
                    <a:pt x="17" y="20"/>
                    <a:pt x="20" y="19"/>
                    <a:pt x="19" y="22"/>
                  </a:cubicBezTo>
                  <a:cubicBezTo>
                    <a:pt x="19" y="23"/>
                    <a:pt x="18" y="23"/>
                    <a:pt x="17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4" y="22"/>
                    <a:pt x="14" y="24"/>
                    <a:pt x="13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0"/>
                    <a:pt x="7" y="19"/>
                  </a:cubicBezTo>
                  <a:cubicBezTo>
                    <a:pt x="7" y="18"/>
                    <a:pt x="6" y="18"/>
                    <a:pt x="5" y="18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1"/>
                    <a:pt x="1" y="11"/>
                    <a:pt x="1" y="9"/>
                  </a:cubicBezTo>
                  <a:cubicBezTo>
                    <a:pt x="0" y="7"/>
                    <a:pt x="2" y="5"/>
                    <a:pt x="4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2" y="3"/>
                    <a:pt x="12" y="2"/>
                    <a:pt x="13" y="1"/>
                  </a:cubicBezTo>
                  <a:cubicBezTo>
                    <a:pt x="14" y="0"/>
                    <a:pt x="15" y="2"/>
                    <a:pt x="14" y="3"/>
                  </a:cubicBezTo>
                  <a:cubicBezTo>
                    <a:pt x="14" y="4"/>
                    <a:pt x="12" y="4"/>
                    <a:pt x="12" y="4"/>
                  </a:cubicBezTo>
                  <a:cubicBezTo>
                    <a:pt x="12" y="5"/>
                    <a:pt x="14" y="6"/>
                    <a:pt x="14" y="6"/>
                  </a:cubicBezTo>
                  <a:cubicBezTo>
                    <a:pt x="15" y="8"/>
                    <a:pt x="14" y="8"/>
                    <a:pt x="13" y="9"/>
                  </a:cubicBezTo>
                  <a:cubicBezTo>
                    <a:pt x="13" y="11"/>
                    <a:pt x="14" y="10"/>
                    <a:pt x="14" y="12"/>
                  </a:cubicBezTo>
                  <a:cubicBezTo>
                    <a:pt x="15" y="12"/>
                    <a:pt x="15" y="14"/>
                    <a:pt x="14" y="14"/>
                  </a:cubicBezTo>
                  <a:cubicBezTo>
                    <a:pt x="13" y="18"/>
                    <a:pt x="16" y="16"/>
                    <a:pt x="17" y="18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" name="Freeform 5259">
              <a:extLst>
                <a:ext uri="{FF2B5EF4-FFF2-40B4-BE49-F238E27FC236}">
                  <a16:creationId xmlns:a16="http://schemas.microsoft.com/office/drawing/2014/main" id="{4781DD3E-C705-05B0-5084-E0B12191A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495"/>
              <a:ext cx="8" cy="16"/>
            </a:xfrm>
            <a:custGeom>
              <a:avLst/>
              <a:gdLst>
                <a:gd name="T0" fmla="*/ 24 w 4"/>
                <a:gd name="T1" fmla="*/ 0 h 8"/>
                <a:gd name="T2" fmla="*/ 0 w 4"/>
                <a:gd name="T3" fmla="*/ 40 h 8"/>
                <a:gd name="T4" fmla="*/ 16 w 4"/>
                <a:gd name="T5" fmla="*/ 64 h 8"/>
                <a:gd name="T6" fmla="*/ 24 w 4"/>
                <a:gd name="T7" fmla="*/ 48 h 8"/>
                <a:gd name="T8" fmla="*/ 16 w 4"/>
                <a:gd name="T9" fmla="*/ 40 h 8"/>
                <a:gd name="T10" fmla="*/ 24 w 4"/>
                <a:gd name="T11" fmla="*/ 16 h 8"/>
                <a:gd name="T12" fmla="*/ 32 w 4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0" y="6"/>
                    <a:pt x="3" y="7"/>
                    <a:pt x="2" y="8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3" y="3"/>
                    <a:pt x="3" y="2"/>
                  </a:cubicBezTo>
                  <a:cubicBezTo>
                    <a:pt x="4" y="1"/>
                    <a:pt x="3" y="0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" name="Freeform 5260">
              <a:extLst>
                <a:ext uri="{FF2B5EF4-FFF2-40B4-BE49-F238E27FC236}">
                  <a16:creationId xmlns:a16="http://schemas.microsoft.com/office/drawing/2014/main" id="{9D319D5D-6170-3A24-EE24-E54164BA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513"/>
              <a:ext cx="10" cy="12"/>
            </a:xfrm>
            <a:custGeom>
              <a:avLst/>
              <a:gdLst>
                <a:gd name="T0" fmla="*/ 8 w 5"/>
                <a:gd name="T1" fmla="*/ 0 h 6"/>
                <a:gd name="T2" fmla="*/ 16 w 5"/>
                <a:gd name="T3" fmla="*/ 32 h 6"/>
                <a:gd name="T4" fmla="*/ 40 w 5"/>
                <a:gd name="T5" fmla="*/ 48 h 6"/>
                <a:gd name="T6" fmla="*/ 32 w 5"/>
                <a:gd name="T7" fmla="*/ 32 h 6"/>
                <a:gd name="T8" fmla="*/ 8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1" y="4"/>
                    <a:pt x="2" y="4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0" y="2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" name="Freeform 5261">
              <a:extLst>
                <a:ext uri="{FF2B5EF4-FFF2-40B4-BE49-F238E27FC236}">
                  <a16:creationId xmlns:a16="http://schemas.microsoft.com/office/drawing/2014/main" id="{CF8E9A2C-7AF5-DE60-D760-FB81C3DE3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509"/>
              <a:ext cx="6" cy="10"/>
            </a:xfrm>
            <a:custGeom>
              <a:avLst/>
              <a:gdLst>
                <a:gd name="T0" fmla="*/ 8 w 3"/>
                <a:gd name="T1" fmla="*/ 8 h 5"/>
                <a:gd name="T2" fmla="*/ 8 w 3"/>
                <a:gd name="T3" fmla="*/ 16 h 5"/>
                <a:gd name="T4" fmla="*/ 8 w 3"/>
                <a:gd name="T5" fmla="*/ 24 h 5"/>
                <a:gd name="T6" fmla="*/ 24 w 3"/>
                <a:gd name="T7" fmla="*/ 40 h 5"/>
                <a:gd name="T8" fmla="*/ 0 w 3"/>
                <a:gd name="T9" fmla="*/ 24 h 5"/>
                <a:gd name="T10" fmla="*/ 0 w 3"/>
                <a:gd name="T11" fmla="*/ 8 h 5"/>
                <a:gd name="T12" fmla="*/ 8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" name="Freeform 5262">
              <a:extLst>
                <a:ext uri="{FF2B5EF4-FFF2-40B4-BE49-F238E27FC236}">
                  <a16:creationId xmlns:a16="http://schemas.microsoft.com/office/drawing/2014/main" id="{4FA935D0-2691-8DB3-9534-A2DE79C4C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527"/>
              <a:ext cx="14" cy="8"/>
            </a:xfrm>
            <a:custGeom>
              <a:avLst/>
              <a:gdLst>
                <a:gd name="T0" fmla="*/ 8 w 7"/>
                <a:gd name="T1" fmla="*/ 0 h 4"/>
                <a:gd name="T2" fmla="*/ 16 w 7"/>
                <a:gd name="T3" fmla="*/ 16 h 4"/>
                <a:gd name="T4" fmla="*/ 24 w 7"/>
                <a:gd name="T5" fmla="*/ 16 h 4"/>
                <a:gd name="T6" fmla="*/ 32 w 7"/>
                <a:gd name="T7" fmla="*/ 24 h 4"/>
                <a:gd name="T8" fmla="*/ 56 w 7"/>
                <a:gd name="T9" fmla="*/ 16 h 4"/>
                <a:gd name="T10" fmla="*/ 48 w 7"/>
                <a:gd name="T11" fmla="*/ 16 h 4"/>
                <a:gd name="T12" fmla="*/ 32 w 7"/>
                <a:gd name="T13" fmla="*/ 8 h 4"/>
                <a:gd name="T14" fmla="*/ 16 w 7"/>
                <a:gd name="T15" fmla="*/ 8 h 4"/>
                <a:gd name="T16" fmla="*/ 0 w 7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" name="Freeform 5263">
              <a:extLst>
                <a:ext uri="{FF2B5EF4-FFF2-40B4-BE49-F238E27FC236}">
                  <a16:creationId xmlns:a16="http://schemas.microsoft.com/office/drawing/2014/main" id="{0F85FF9D-F56D-1CD5-D0A2-22EDED44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527"/>
              <a:ext cx="10" cy="6"/>
            </a:xfrm>
            <a:custGeom>
              <a:avLst/>
              <a:gdLst>
                <a:gd name="T0" fmla="*/ 40 w 5"/>
                <a:gd name="T1" fmla="*/ 8 h 3"/>
                <a:gd name="T2" fmla="*/ 24 w 5"/>
                <a:gd name="T3" fmla="*/ 24 h 3"/>
                <a:gd name="T4" fmla="*/ 0 w 5"/>
                <a:gd name="T5" fmla="*/ 8 h 3"/>
                <a:gd name="T6" fmla="*/ 32 w 5"/>
                <a:gd name="T7" fmla="*/ 8 h 3"/>
                <a:gd name="T8" fmla="*/ 40 w 5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2"/>
                    <a:pt x="4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" name="Freeform 5264">
              <a:extLst>
                <a:ext uri="{FF2B5EF4-FFF2-40B4-BE49-F238E27FC236}">
                  <a16:creationId xmlns:a16="http://schemas.microsoft.com/office/drawing/2014/main" id="{2EEBFA1C-B1C7-17C6-BEDF-FD07B5C2E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509"/>
              <a:ext cx="2" cy="4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8 w 1"/>
                <a:gd name="T5" fmla="*/ 16 h 2"/>
                <a:gd name="T6" fmla="*/ 0 w 1"/>
                <a:gd name="T7" fmla="*/ 8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" name="Freeform 5265">
              <a:extLst>
                <a:ext uri="{FF2B5EF4-FFF2-40B4-BE49-F238E27FC236}">
                  <a16:creationId xmlns:a16="http://schemas.microsoft.com/office/drawing/2014/main" id="{4E8DBC2A-52A6-1290-635C-5737B302A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489"/>
              <a:ext cx="6" cy="6"/>
            </a:xfrm>
            <a:custGeom>
              <a:avLst/>
              <a:gdLst>
                <a:gd name="T0" fmla="*/ 16 w 3"/>
                <a:gd name="T1" fmla="*/ 8 h 3"/>
                <a:gd name="T2" fmla="*/ 0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1"/>
                    <a:pt x="1" y="3"/>
                    <a:pt x="0" y="3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" name="Freeform 5266">
              <a:extLst>
                <a:ext uri="{FF2B5EF4-FFF2-40B4-BE49-F238E27FC236}">
                  <a16:creationId xmlns:a16="http://schemas.microsoft.com/office/drawing/2014/main" id="{D3DF05F2-BC8F-DBEE-ED06-866FF938B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501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16 h 4"/>
                <a:gd name="T4" fmla="*/ 16 w 3"/>
                <a:gd name="T5" fmla="*/ 32 h 4"/>
                <a:gd name="T6" fmla="*/ 16 w 3"/>
                <a:gd name="T7" fmla="*/ 16 h 4"/>
                <a:gd name="T8" fmla="*/ 8 w 3"/>
                <a:gd name="T9" fmla="*/ 16 h 4"/>
                <a:gd name="T10" fmla="*/ 8 w 3"/>
                <a:gd name="T11" fmla="*/ 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3" y="3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" name="Freeform 5267">
              <a:extLst>
                <a:ext uri="{FF2B5EF4-FFF2-40B4-BE49-F238E27FC236}">
                  <a16:creationId xmlns:a16="http://schemas.microsoft.com/office/drawing/2014/main" id="{47C6F2EB-4EDD-8B69-E16C-0BDD7C41E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529"/>
              <a:ext cx="10" cy="6"/>
            </a:xfrm>
            <a:custGeom>
              <a:avLst/>
              <a:gdLst>
                <a:gd name="T0" fmla="*/ 0 w 5"/>
                <a:gd name="T1" fmla="*/ 8 h 3"/>
                <a:gd name="T2" fmla="*/ 16 w 5"/>
                <a:gd name="T3" fmla="*/ 16 h 3"/>
                <a:gd name="T4" fmla="*/ 40 w 5"/>
                <a:gd name="T5" fmla="*/ 8 h 3"/>
                <a:gd name="T6" fmla="*/ 24 w 5"/>
                <a:gd name="T7" fmla="*/ 16 h 3"/>
                <a:gd name="T8" fmla="*/ 16 w 5"/>
                <a:gd name="T9" fmla="*/ 8 h 3"/>
                <a:gd name="T10" fmla="*/ 8 w 5"/>
                <a:gd name="T11" fmla="*/ 8 h 3"/>
                <a:gd name="T12" fmla="*/ 0 w 5"/>
                <a:gd name="T13" fmla="*/ 8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" name="Freeform 5268">
              <a:extLst>
                <a:ext uri="{FF2B5EF4-FFF2-40B4-BE49-F238E27FC236}">
                  <a16:creationId xmlns:a16="http://schemas.microsoft.com/office/drawing/2014/main" id="{D8152C7A-60EC-902F-6530-AA85BD96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529"/>
              <a:ext cx="6" cy="4"/>
            </a:xfrm>
            <a:custGeom>
              <a:avLst/>
              <a:gdLst>
                <a:gd name="T0" fmla="*/ 24 w 3"/>
                <a:gd name="T1" fmla="*/ 0 h 2"/>
                <a:gd name="T2" fmla="*/ 16 w 3"/>
                <a:gd name="T3" fmla="*/ 16 h 2"/>
                <a:gd name="T4" fmla="*/ 0 w 3"/>
                <a:gd name="T5" fmla="*/ 8 h 2"/>
                <a:gd name="T6" fmla="*/ 24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" name="Freeform 5269">
              <a:extLst>
                <a:ext uri="{FF2B5EF4-FFF2-40B4-BE49-F238E27FC236}">
                  <a16:creationId xmlns:a16="http://schemas.microsoft.com/office/drawing/2014/main" id="{2278C76B-E339-4734-0343-402DE181C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519"/>
              <a:ext cx="8" cy="6"/>
            </a:xfrm>
            <a:custGeom>
              <a:avLst/>
              <a:gdLst>
                <a:gd name="T0" fmla="*/ 8 w 4"/>
                <a:gd name="T1" fmla="*/ 8 h 3"/>
                <a:gd name="T2" fmla="*/ 32 w 4"/>
                <a:gd name="T3" fmla="*/ 24 h 3"/>
                <a:gd name="T4" fmla="*/ 24 w 4"/>
                <a:gd name="T5" fmla="*/ 8 h 3"/>
                <a:gd name="T6" fmla="*/ 8 w 4"/>
                <a:gd name="T7" fmla="*/ 8 h 3"/>
                <a:gd name="T8" fmla="*/ 0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2" y="2"/>
                    <a:pt x="3" y="2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" name="Freeform 5270">
              <a:extLst>
                <a:ext uri="{FF2B5EF4-FFF2-40B4-BE49-F238E27FC236}">
                  <a16:creationId xmlns:a16="http://schemas.microsoft.com/office/drawing/2014/main" id="{BDED820F-6B8D-F7E7-534D-6B91CF57E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517"/>
              <a:ext cx="8" cy="10"/>
            </a:xfrm>
            <a:custGeom>
              <a:avLst/>
              <a:gdLst>
                <a:gd name="T0" fmla="*/ 0 w 4"/>
                <a:gd name="T1" fmla="*/ 0 h 5"/>
                <a:gd name="T2" fmla="*/ 16 w 4"/>
                <a:gd name="T3" fmla="*/ 24 h 5"/>
                <a:gd name="T4" fmla="*/ 32 w 4"/>
                <a:gd name="T5" fmla="*/ 40 h 5"/>
                <a:gd name="T6" fmla="*/ 16 w 4"/>
                <a:gd name="T7" fmla="*/ 24 h 5"/>
                <a:gd name="T8" fmla="*/ 0 w 4"/>
                <a:gd name="T9" fmla="*/ 16 h 5"/>
                <a:gd name="T10" fmla="*/ 0 w 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3" y="3"/>
                    <a:pt x="4" y="5"/>
                    <a:pt x="4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" name="Freeform 5271">
              <a:extLst>
                <a:ext uri="{FF2B5EF4-FFF2-40B4-BE49-F238E27FC236}">
                  <a16:creationId xmlns:a16="http://schemas.microsoft.com/office/drawing/2014/main" id="{55206493-694F-7996-0D65-F266EB56B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495"/>
              <a:ext cx="6" cy="8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32 h 4"/>
                <a:gd name="T4" fmla="*/ 8 w 3"/>
                <a:gd name="T5" fmla="*/ 24 h 4"/>
                <a:gd name="T6" fmla="*/ 0 w 3"/>
                <a:gd name="T7" fmla="*/ 24 h 4"/>
                <a:gd name="T8" fmla="*/ 0 w 3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3" y="3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" name="Freeform 5272">
              <a:extLst>
                <a:ext uri="{FF2B5EF4-FFF2-40B4-BE49-F238E27FC236}">
                  <a16:creationId xmlns:a16="http://schemas.microsoft.com/office/drawing/2014/main" id="{75331E0C-1AB0-50FF-3993-7A39EDABC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489"/>
              <a:ext cx="8" cy="6"/>
            </a:xfrm>
            <a:custGeom>
              <a:avLst/>
              <a:gdLst>
                <a:gd name="T0" fmla="*/ 32 w 4"/>
                <a:gd name="T1" fmla="*/ 16 h 3"/>
                <a:gd name="T2" fmla="*/ 0 w 4"/>
                <a:gd name="T3" fmla="*/ 24 h 3"/>
                <a:gd name="T4" fmla="*/ 16 w 4"/>
                <a:gd name="T5" fmla="*/ 16 h 3"/>
                <a:gd name="T6" fmla="*/ 32 w 4"/>
                <a:gd name="T7" fmla="*/ 16 h 3"/>
                <a:gd name="T8" fmla="*/ 32 w 4"/>
                <a:gd name="T9" fmla="*/ 1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1"/>
                    <a:pt x="1" y="0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" name="Freeform 5273">
              <a:extLst>
                <a:ext uri="{FF2B5EF4-FFF2-40B4-BE49-F238E27FC236}">
                  <a16:creationId xmlns:a16="http://schemas.microsoft.com/office/drawing/2014/main" id="{5C1BD79E-B2CF-3EBC-6B64-12FA5ED9E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487"/>
              <a:ext cx="40" cy="48"/>
            </a:xfrm>
            <a:custGeom>
              <a:avLst/>
              <a:gdLst>
                <a:gd name="T0" fmla="*/ 136 w 20"/>
                <a:gd name="T1" fmla="*/ 144 h 24"/>
                <a:gd name="T2" fmla="*/ 152 w 20"/>
                <a:gd name="T3" fmla="*/ 176 h 24"/>
                <a:gd name="T4" fmla="*/ 136 w 20"/>
                <a:gd name="T5" fmla="*/ 184 h 24"/>
                <a:gd name="T6" fmla="*/ 120 w 20"/>
                <a:gd name="T7" fmla="*/ 176 h 24"/>
                <a:gd name="T8" fmla="*/ 104 w 20"/>
                <a:gd name="T9" fmla="*/ 192 h 24"/>
                <a:gd name="T10" fmla="*/ 80 w 20"/>
                <a:gd name="T11" fmla="*/ 184 h 24"/>
                <a:gd name="T12" fmla="*/ 56 w 20"/>
                <a:gd name="T13" fmla="*/ 152 h 24"/>
                <a:gd name="T14" fmla="*/ 40 w 20"/>
                <a:gd name="T15" fmla="*/ 144 h 24"/>
                <a:gd name="T16" fmla="*/ 24 w 20"/>
                <a:gd name="T17" fmla="*/ 120 h 24"/>
                <a:gd name="T18" fmla="*/ 24 w 20"/>
                <a:gd name="T19" fmla="*/ 96 h 24"/>
                <a:gd name="T20" fmla="*/ 8 w 20"/>
                <a:gd name="T21" fmla="*/ 72 h 24"/>
                <a:gd name="T22" fmla="*/ 32 w 20"/>
                <a:gd name="T23" fmla="*/ 32 h 24"/>
                <a:gd name="T24" fmla="*/ 56 w 20"/>
                <a:gd name="T25" fmla="*/ 16 h 24"/>
                <a:gd name="T26" fmla="*/ 80 w 20"/>
                <a:gd name="T27" fmla="*/ 16 h 24"/>
                <a:gd name="T28" fmla="*/ 104 w 20"/>
                <a:gd name="T29" fmla="*/ 8 h 24"/>
                <a:gd name="T30" fmla="*/ 112 w 20"/>
                <a:gd name="T31" fmla="*/ 24 h 24"/>
                <a:gd name="T32" fmla="*/ 96 w 20"/>
                <a:gd name="T33" fmla="*/ 32 h 24"/>
                <a:gd name="T34" fmla="*/ 112 w 20"/>
                <a:gd name="T35" fmla="*/ 48 h 24"/>
                <a:gd name="T36" fmla="*/ 104 w 20"/>
                <a:gd name="T37" fmla="*/ 72 h 24"/>
                <a:gd name="T38" fmla="*/ 112 w 20"/>
                <a:gd name="T39" fmla="*/ 96 h 24"/>
                <a:gd name="T40" fmla="*/ 112 w 20"/>
                <a:gd name="T41" fmla="*/ 112 h 24"/>
                <a:gd name="T42" fmla="*/ 136 w 20"/>
                <a:gd name="T43" fmla="*/ 144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4">
                  <a:moveTo>
                    <a:pt x="17" y="18"/>
                  </a:moveTo>
                  <a:cubicBezTo>
                    <a:pt x="17" y="20"/>
                    <a:pt x="20" y="19"/>
                    <a:pt x="19" y="22"/>
                  </a:cubicBezTo>
                  <a:cubicBezTo>
                    <a:pt x="19" y="23"/>
                    <a:pt x="18" y="23"/>
                    <a:pt x="17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4" y="22"/>
                    <a:pt x="14" y="24"/>
                    <a:pt x="13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0"/>
                    <a:pt x="7" y="19"/>
                  </a:cubicBezTo>
                  <a:cubicBezTo>
                    <a:pt x="7" y="18"/>
                    <a:pt x="6" y="18"/>
                    <a:pt x="5" y="18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1"/>
                    <a:pt x="1" y="11"/>
                    <a:pt x="1" y="9"/>
                  </a:cubicBezTo>
                  <a:cubicBezTo>
                    <a:pt x="0" y="7"/>
                    <a:pt x="2" y="5"/>
                    <a:pt x="4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2" y="3"/>
                    <a:pt x="12" y="2"/>
                    <a:pt x="13" y="1"/>
                  </a:cubicBezTo>
                  <a:cubicBezTo>
                    <a:pt x="14" y="0"/>
                    <a:pt x="15" y="2"/>
                    <a:pt x="14" y="3"/>
                  </a:cubicBezTo>
                  <a:cubicBezTo>
                    <a:pt x="14" y="4"/>
                    <a:pt x="12" y="4"/>
                    <a:pt x="12" y="4"/>
                  </a:cubicBezTo>
                  <a:cubicBezTo>
                    <a:pt x="12" y="5"/>
                    <a:pt x="14" y="6"/>
                    <a:pt x="14" y="6"/>
                  </a:cubicBezTo>
                  <a:cubicBezTo>
                    <a:pt x="15" y="8"/>
                    <a:pt x="14" y="8"/>
                    <a:pt x="13" y="9"/>
                  </a:cubicBezTo>
                  <a:cubicBezTo>
                    <a:pt x="13" y="11"/>
                    <a:pt x="14" y="10"/>
                    <a:pt x="14" y="12"/>
                  </a:cubicBezTo>
                  <a:cubicBezTo>
                    <a:pt x="15" y="12"/>
                    <a:pt x="15" y="14"/>
                    <a:pt x="14" y="14"/>
                  </a:cubicBezTo>
                  <a:cubicBezTo>
                    <a:pt x="13" y="18"/>
                    <a:pt x="16" y="16"/>
                    <a:pt x="17" y="1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" name="Freeform 5274">
              <a:extLst>
                <a:ext uri="{FF2B5EF4-FFF2-40B4-BE49-F238E27FC236}">
                  <a16:creationId xmlns:a16="http://schemas.microsoft.com/office/drawing/2014/main" id="{DCC2AB16-8815-6B07-09E6-3CCBEB14A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505"/>
              <a:ext cx="2" cy="8"/>
            </a:xfrm>
            <a:custGeom>
              <a:avLst/>
              <a:gdLst>
                <a:gd name="T0" fmla="*/ 0 w 1"/>
                <a:gd name="T1" fmla="*/ 32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" name="Freeform 5275">
              <a:extLst>
                <a:ext uri="{FF2B5EF4-FFF2-40B4-BE49-F238E27FC236}">
                  <a16:creationId xmlns:a16="http://schemas.microsoft.com/office/drawing/2014/main" id="{697E3AF7-A7C3-7DE4-36ED-E74EB9BCD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507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" name="Freeform 5276">
              <a:extLst>
                <a:ext uri="{FF2B5EF4-FFF2-40B4-BE49-F238E27FC236}">
                  <a16:creationId xmlns:a16="http://schemas.microsoft.com/office/drawing/2014/main" id="{10D8BAC3-42B2-8073-F449-D314E5273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507"/>
              <a:ext cx="4" cy="12"/>
            </a:xfrm>
            <a:custGeom>
              <a:avLst/>
              <a:gdLst>
                <a:gd name="T0" fmla="*/ 16 w 2"/>
                <a:gd name="T1" fmla="*/ 48 h 6"/>
                <a:gd name="T2" fmla="*/ 0 w 2"/>
                <a:gd name="T3" fmla="*/ 24 h 6"/>
                <a:gd name="T4" fmla="*/ 0 w 2"/>
                <a:gd name="T5" fmla="*/ 8 h 6"/>
                <a:gd name="T6" fmla="*/ 8 w 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" name="Freeform 5277">
              <a:extLst>
                <a:ext uri="{FF2B5EF4-FFF2-40B4-BE49-F238E27FC236}">
                  <a16:creationId xmlns:a16="http://schemas.microsoft.com/office/drawing/2014/main" id="{B7FC4E95-D6CC-9A39-14D7-82183962A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531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" name="Freeform 5278">
              <a:extLst>
                <a:ext uri="{FF2B5EF4-FFF2-40B4-BE49-F238E27FC236}">
                  <a16:creationId xmlns:a16="http://schemas.microsoft.com/office/drawing/2014/main" id="{3F74F644-68DC-EC30-F9F2-051F8DBF4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411"/>
              <a:ext cx="50" cy="50"/>
            </a:xfrm>
            <a:custGeom>
              <a:avLst/>
              <a:gdLst>
                <a:gd name="T0" fmla="*/ 112 w 25"/>
                <a:gd name="T1" fmla="*/ 192 h 25"/>
                <a:gd name="T2" fmla="*/ 184 w 25"/>
                <a:gd name="T3" fmla="*/ 80 h 25"/>
                <a:gd name="T4" fmla="*/ 56 w 25"/>
                <a:gd name="T5" fmla="*/ 24 h 25"/>
                <a:gd name="T6" fmla="*/ 112 w 25"/>
                <a:gd name="T7" fmla="*/ 1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5">
                  <a:moveTo>
                    <a:pt x="14" y="24"/>
                  </a:moveTo>
                  <a:cubicBezTo>
                    <a:pt x="21" y="24"/>
                    <a:pt x="25" y="18"/>
                    <a:pt x="23" y="10"/>
                  </a:cubicBezTo>
                  <a:cubicBezTo>
                    <a:pt x="20" y="3"/>
                    <a:pt x="14" y="0"/>
                    <a:pt x="7" y="3"/>
                  </a:cubicBezTo>
                  <a:cubicBezTo>
                    <a:pt x="0" y="7"/>
                    <a:pt x="3" y="25"/>
                    <a:pt x="14" y="2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" name="Freeform 5279">
              <a:extLst>
                <a:ext uri="{FF2B5EF4-FFF2-40B4-BE49-F238E27FC236}">
                  <a16:creationId xmlns:a16="http://schemas.microsoft.com/office/drawing/2014/main" id="{AA7D7406-ADB7-8F16-548E-8CEEC4724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411"/>
              <a:ext cx="50" cy="50"/>
            </a:xfrm>
            <a:custGeom>
              <a:avLst/>
              <a:gdLst>
                <a:gd name="T0" fmla="*/ 112 w 25"/>
                <a:gd name="T1" fmla="*/ 192 h 25"/>
                <a:gd name="T2" fmla="*/ 184 w 25"/>
                <a:gd name="T3" fmla="*/ 80 h 25"/>
                <a:gd name="T4" fmla="*/ 56 w 25"/>
                <a:gd name="T5" fmla="*/ 24 h 25"/>
                <a:gd name="T6" fmla="*/ 112 w 25"/>
                <a:gd name="T7" fmla="*/ 1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5">
                  <a:moveTo>
                    <a:pt x="14" y="24"/>
                  </a:moveTo>
                  <a:cubicBezTo>
                    <a:pt x="21" y="24"/>
                    <a:pt x="25" y="18"/>
                    <a:pt x="23" y="10"/>
                  </a:cubicBezTo>
                  <a:cubicBezTo>
                    <a:pt x="20" y="3"/>
                    <a:pt x="14" y="0"/>
                    <a:pt x="7" y="3"/>
                  </a:cubicBezTo>
                  <a:cubicBezTo>
                    <a:pt x="0" y="7"/>
                    <a:pt x="3" y="25"/>
                    <a:pt x="14" y="2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" name="Freeform 5280">
              <a:extLst>
                <a:ext uri="{FF2B5EF4-FFF2-40B4-BE49-F238E27FC236}">
                  <a16:creationId xmlns:a16="http://schemas.microsoft.com/office/drawing/2014/main" id="{90351338-7D40-EA56-6329-17D751B1A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425"/>
              <a:ext cx="26" cy="24"/>
            </a:xfrm>
            <a:custGeom>
              <a:avLst/>
              <a:gdLst>
                <a:gd name="T0" fmla="*/ 96 w 13"/>
                <a:gd name="T1" fmla="*/ 24 h 12"/>
                <a:gd name="T2" fmla="*/ 88 w 13"/>
                <a:gd name="T3" fmla="*/ 72 h 12"/>
                <a:gd name="T4" fmla="*/ 40 w 13"/>
                <a:gd name="T5" fmla="*/ 96 h 12"/>
                <a:gd name="T6" fmla="*/ 8 w 13"/>
                <a:gd name="T7" fmla="*/ 56 h 12"/>
                <a:gd name="T8" fmla="*/ 16 w 13"/>
                <a:gd name="T9" fmla="*/ 0 h 12"/>
                <a:gd name="T10" fmla="*/ 0 w 13"/>
                <a:gd name="T11" fmla="*/ 56 h 12"/>
                <a:gd name="T12" fmla="*/ 40 w 13"/>
                <a:gd name="T13" fmla="*/ 96 h 12"/>
                <a:gd name="T14" fmla="*/ 88 w 13"/>
                <a:gd name="T15" fmla="*/ 72 h 12"/>
                <a:gd name="T16" fmla="*/ 96 w 13"/>
                <a:gd name="T17" fmla="*/ 2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2">
                  <a:moveTo>
                    <a:pt x="12" y="3"/>
                  </a:moveTo>
                  <a:cubicBezTo>
                    <a:pt x="13" y="5"/>
                    <a:pt x="13" y="7"/>
                    <a:pt x="11" y="9"/>
                  </a:cubicBezTo>
                  <a:cubicBezTo>
                    <a:pt x="10" y="11"/>
                    <a:pt x="7" y="12"/>
                    <a:pt x="5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1" y="10"/>
                    <a:pt x="3" y="12"/>
                    <a:pt x="5" y="12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3" y="5"/>
                    <a:pt x="12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" name="Freeform 5281">
              <a:extLst>
                <a:ext uri="{FF2B5EF4-FFF2-40B4-BE49-F238E27FC236}">
                  <a16:creationId xmlns:a16="http://schemas.microsoft.com/office/drawing/2014/main" id="{81FA3820-2286-8254-92DA-C8352E04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621"/>
              <a:ext cx="44" cy="70"/>
            </a:xfrm>
            <a:custGeom>
              <a:avLst/>
              <a:gdLst>
                <a:gd name="T0" fmla="*/ 176 w 22"/>
                <a:gd name="T1" fmla="*/ 96 h 35"/>
                <a:gd name="T2" fmla="*/ 144 w 22"/>
                <a:gd name="T3" fmla="*/ 48 h 35"/>
                <a:gd name="T4" fmla="*/ 8 w 22"/>
                <a:gd name="T5" fmla="*/ 128 h 35"/>
                <a:gd name="T6" fmla="*/ 72 w 22"/>
                <a:gd name="T7" fmla="*/ 272 h 35"/>
                <a:gd name="T8" fmla="*/ 152 w 22"/>
                <a:gd name="T9" fmla="*/ 240 h 35"/>
                <a:gd name="T10" fmla="*/ 168 w 22"/>
                <a:gd name="T11" fmla="*/ 160 h 35"/>
                <a:gd name="T12" fmla="*/ 176 w 22"/>
                <a:gd name="T13" fmla="*/ 9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5">
                  <a:moveTo>
                    <a:pt x="22" y="12"/>
                  </a:moveTo>
                  <a:cubicBezTo>
                    <a:pt x="21" y="9"/>
                    <a:pt x="20" y="7"/>
                    <a:pt x="18" y="6"/>
                  </a:cubicBezTo>
                  <a:cubicBezTo>
                    <a:pt x="10" y="0"/>
                    <a:pt x="3" y="7"/>
                    <a:pt x="1" y="16"/>
                  </a:cubicBezTo>
                  <a:cubicBezTo>
                    <a:pt x="0" y="25"/>
                    <a:pt x="5" y="33"/>
                    <a:pt x="9" y="34"/>
                  </a:cubicBezTo>
                  <a:cubicBezTo>
                    <a:pt x="14" y="35"/>
                    <a:pt x="17" y="34"/>
                    <a:pt x="19" y="30"/>
                  </a:cubicBezTo>
                  <a:cubicBezTo>
                    <a:pt x="21" y="27"/>
                    <a:pt x="21" y="22"/>
                    <a:pt x="21" y="20"/>
                  </a:cubicBezTo>
                  <a:cubicBezTo>
                    <a:pt x="22" y="17"/>
                    <a:pt x="22" y="15"/>
                    <a:pt x="22" y="1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" name="Freeform 5282">
              <a:extLst>
                <a:ext uri="{FF2B5EF4-FFF2-40B4-BE49-F238E27FC236}">
                  <a16:creationId xmlns:a16="http://schemas.microsoft.com/office/drawing/2014/main" id="{765D5FAF-DB1B-1F61-84A4-11E085BC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621"/>
              <a:ext cx="44" cy="70"/>
            </a:xfrm>
            <a:custGeom>
              <a:avLst/>
              <a:gdLst>
                <a:gd name="T0" fmla="*/ 176 w 22"/>
                <a:gd name="T1" fmla="*/ 96 h 35"/>
                <a:gd name="T2" fmla="*/ 144 w 22"/>
                <a:gd name="T3" fmla="*/ 48 h 35"/>
                <a:gd name="T4" fmla="*/ 8 w 22"/>
                <a:gd name="T5" fmla="*/ 128 h 35"/>
                <a:gd name="T6" fmla="*/ 72 w 22"/>
                <a:gd name="T7" fmla="*/ 272 h 35"/>
                <a:gd name="T8" fmla="*/ 152 w 22"/>
                <a:gd name="T9" fmla="*/ 240 h 35"/>
                <a:gd name="T10" fmla="*/ 168 w 22"/>
                <a:gd name="T11" fmla="*/ 160 h 35"/>
                <a:gd name="T12" fmla="*/ 176 w 22"/>
                <a:gd name="T13" fmla="*/ 9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35">
                  <a:moveTo>
                    <a:pt x="22" y="12"/>
                  </a:moveTo>
                  <a:cubicBezTo>
                    <a:pt x="21" y="9"/>
                    <a:pt x="20" y="7"/>
                    <a:pt x="18" y="6"/>
                  </a:cubicBezTo>
                  <a:cubicBezTo>
                    <a:pt x="10" y="0"/>
                    <a:pt x="3" y="7"/>
                    <a:pt x="1" y="16"/>
                  </a:cubicBezTo>
                  <a:cubicBezTo>
                    <a:pt x="0" y="25"/>
                    <a:pt x="5" y="33"/>
                    <a:pt x="9" y="34"/>
                  </a:cubicBezTo>
                  <a:cubicBezTo>
                    <a:pt x="14" y="35"/>
                    <a:pt x="17" y="34"/>
                    <a:pt x="19" y="30"/>
                  </a:cubicBezTo>
                  <a:cubicBezTo>
                    <a:pt x="21" y="27"/>
                    <a:pt x="21" y="22"/>
                    <a:pt x="21" y="20"/>
                  </a:cubicBezTo>
                  <a:cubicBezTo>
                    <a:pt x="22" y="17"/>
                    <a:pt x="22" y="15"/>
                    <a:pt x="22" y="1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" name="Freeform 5283">
              <a:extLst>
                <a:ext uri="{FF2B5EF4-FFF2-40B4-BE49-F238E27FC236}">
                  <a16:creationId xmlns:a16="http://schemas.microsoft.com/office/drawing/2014/main" id="{07EC7930-3FDC-13ED-3C22-5C1ADB916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643"/>
              <a:ext cx="16" cy="34"/>
            </a:xfrm>
            <a:custGeom>
              <a:avLst/>
              <a:gdLst>
                <a:gd name="T0" fmla="*/ 40 w 8"/>
                <a:gd name="T1" fmla="*/ 0 h 17"/>
                <a:gd name="T2" fmla="*/ 8 w 8"/>
                <a:gd name="T3" fmla="*/ 40 h 17"/>
                <a:gd name="T4" fmla="*/ 16 w 8"/>
                <a:gd name="T5" fmla="*/ 120 h 17"/>
                <a:gd name="T6" fmla="*/ 40 w 8"/>
                <a:gd name="T7" fmla="*/ 136 h 17"/>
                <a:gd name="T8" fmla="*/ 16 w 8"/>
                <a:gd name="T9" fmla="*/ 120 h 17"/>
                <a:gd name="T10" fmla="*/ 8 w 8"/>
                <a:gd name="T11" fmla="*/ 40 h 17"/>
                <a:gd name="T12" fmla="*/ 40 w 8"/>
                <a:gd name="T13" fmla="*/ 0 h 17"/>
                <a:gd name="T14" fmla="*/ 64 w 8"/>
                <a:gd name="T15" fmla="*/ 16 h 17"/>
                <a:gd name="T16" fmla="*/ 40 w 8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7">
                  <a:moveTo>
                    <a:pt x="5" y="0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8"/>
                    <a:pt x="0" y="13"/>
                    <a:pt x="2" y="15"/>
                  </a:cubicBezTo>
                  <a:cubicBezTo>
                    <a:pt x="2" y="16"/>
                    <a:pt x="3" y="17"/>
                    <a:pt x="5" y="17"/>
                  </a:cubicBezTo>
                  <a:cubicBezTo>
                    <a:pt x="3" y="17"/>
                    <a:pt x="2" y="16"/>
                    <a:pt x="2" y="15"/>
                  </a:cubicBezTo>
                  <a:cubicBezTo>
                    <a:pt x="0" y="13"/>
                    <a:pt x="0" y="8"/>
                    <a:pt x="1" y="5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" name="Freeform 5284">
              <a:extLst>
                <a:ext uri="{FF2B5EF4-FFF2-40B4-BE49-F238E27FC236}">
                  <a16:creationId xmlns:a16="http://schemas.microsoft.com/office/drawing/2014/main" id="{4E44AA17-B680-607B-BC3C-20B22DA46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659"/>
              <a:ext cx="46" cy="60"/>
            </a:xfrm>
            <a:custGeom>
              <a:avLst/>
              <a:gdLst>
                <a:gd name="T0" fmla="*/ 160 w 23"/>
                <a:gd name="T1" fmla="*/ 40 h 30"/>
                <a:gd name="T2" fmla="*/ 72 w 23"/>
                <a:gd name="T3" fmla="*/ 8 h 30"/>
                <a:gd name="T4" fmla="*/ 24 w 23"/>
                <a:gd name="T5" fmla="*/ 136 h 30"/>
                <a:gd name="T6" fmla="*/ 120 w 23"/>
                <a:gd name="T7" fmla="*/ 240 h 30"/>
                <a:gd name="T8" fmla="*/ 176 w 23"/>
                <a:gd name="T9" fmla="*/ 200 h 30"/>
                <a:gd name="T10" fmla="*/ 168 w 23"/>
                <a:gd name="T11" fmla="*/ 120 h 30"/>
                <a:gd name="T12" fmla="*/ 160 w 23"/>
                <a:gd name="T13" fmla="*/ 4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0">
                  <a:moveTo>
                    <a:pt x="20" y="5"/>
                  </a:moveTo>
                  <a:cubicBezTo>
                    <a:pt x="18" y="2"/>
                    <a:pt x="14" y="0"/>
                    <a:pt x="9" y="1"/>
                  </a:cubicBezTo>
                  <a:cubicBezTo>
                    <a:pt x="2" y="2"/>
                    <a:pt x="0" y="9"/>
                    <a:pt x="3" y="17"/>
                  </a:cubicBezTo>
                  <a:cubicBezTo>
                    <a:pt x="5" y="25"/>
                    <a:pt x="8" y="29"/>
                    <a:pt x="15" y="30"/>
                  </a:cubicBezTo>
                  <a:cubicBezTo>
                    <a:pt x="19" y="30"/>
                    <a:pt x="21" y="28"/>
                    <a:pt x="22" y="25"/>
                  </a:cubicBezTo>
                  <a:cubicBezTo>
                    <a:pt x="23" y="22"/>
                    <a:pt x="22" y="19"/>
                    <a:pt x="21" y="15"/>
                  </a:cubicBezTo>
                  <a:cubicBezTo>
                    <a:pt x="21" y="13"/>
                    <a:pt x="22" y="9"/>
                    <a:pt x="20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" name="Freeform 5285">
              <a:extLst>
                <a:ext uri="{FF2B5EF4-FFF2-40B4-BE49-F238E27FC236}">
                  <a16:creationId xmlns:a16="http://schemas.microsoft.com/office/drawing/2014/main" id="{636FE01B-D7CF-F750-B4D9-914A7686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659"/>
              <a:ext cx="46" cy="60"/>
            </a:xfrm>
            <a:custGeom>
              <a:avLst/>
              <a:gdLst>
                <a:gd name="T0" fmla="*/ 160 w 23"/>
                <a:gd name="T1" fmla="*/ 40 h 30"/>
                <a:gd name="T2" fmla="*/ 72 w 23"/>
                <a:gd name="T3" fmla="*/ 8 h 30"/>
                <a:gd name="T4" fmla="*/ 24 w 23"/>
                <a:gd name="T5" fmla="*/ 136 h 30"/>
                <a:gd name="T6" fmla="*/ 120 w 23"/>
                <a:gd name="T7" fmla="*/ 240 h 30"/>
                <a:gd name="T8" fmla="*/ 176 w 23"/>
                <a:gd name="T9" fmla="*/ 200 h 30"/>
                <a:gd name="T10" fmla="*/ 168 w 23"/>
                <a:gd name="T11" fmla="*/ 120 h 30"/>
                <a:gd name="T12" fmla="*/ 160 w 23"/>
                <a:gd name="T13" fmla="*/ 4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0">
                  <a:moveTo>
                    <a:pt x="20" y="5"/>
                  </a:moveTo>
                  <a:cubicBezTo>
                    <a:pt x="18" y="2"/>
                    <a:pt x="14" y="0"/>
                    <a:pt x="9" y="1"/>
                  </a:cubicBezTo>
                  <a:cubicBezTo>
                    <a:pt x="2" y="2"/>
                    <a:pt x="0" y="9"/>
                    <a:pt x="3" y="17"/>
                  </a:cubicBezTo>
                  <a:cubicBezTo>
                    <a:pt x="5" y="25"/>
                    <a:pt x="8" y="29"/>
                    <a:pt x="15" y="30"/>
                  </a:cubicBezTo>
                  <a:cubicBezTo>
                    <a:pt x="19" y="30"/>
                    <a:pt x="21" y="28"/>
                    <a:pt x="22" y="25"/>
                  </a:cubicBezTo>
                  <a:cubicBezTo>
                    <a:pt x="23" y="22"/>
                    <a:pt x="22" y="19"/>
                    <a:pt x="21" y="15"/>
                  </a:cubicBezTo>
                  <a:cubicBezTo>
                    <a:pt x="21" y="13"/>
                    <a:pt x="22" y="9"/>
                    <a:pt x="20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" name="Freeform 5286">
              <a:extLst>
                <a:ext uri="{FF2B5EF4-FFF2-40B4-BE49-F238E27FC236}">
                  <a16:creationId xmlns:a16="http://schemas.microsoft.com/office/drawing/2014/main" id="{BF950F22-0865-C422-C4DF-4D2BF2BB1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2669"/>
              <a:ext cx="16" cy="38"/>
            </a:xfrm>
            <a:custGeom>
              <a:avLst/>
              <a:gdLst>
                <a:gd name="T0" fmla="*/ 64 w 8"/>
                <a:gd name="T1" fmla="*/ 144 h 19"/>
                <a:gd name="T2" fmla="*/ 56 w 8"/>
                <a:gd name="T3" fmla="*/ 144 h 19"/>
                <a:gd name="T4" fmla="*/ 8 w 8"/>
                <a:gd name="T5" fmla="*/ 72 h 19"/>
                <a:gd name="T6" fmla="*/ 24 w 8"/>
                <a:gd name="T7" fmla="*/ 8 h 19"/>
                <a:gd name="T8" fmla="*/ 56 w 8"/>
                <a:gd name="T9" fmla="*/ 16 h 19"/>
                <a:gd name="T10" fmla="*/ 24 w 8"/>
                <a:gd name="T11" fmla="*/ 8 h 19"/>
                <a:gd name="T12" fmla="*/ 8 w 8"/>
                <a:gd name="T13" fmla="*/ 72 h 19"/>
                <a:gd name="T14" fmla="*/ 56 w 8"/>
                <a:gd name="T15" fmla="*/ 144 h 19"/>
                <a:gd name="T16" fmla="*/ 64 w 8"/>
                <a:gd name="T17" fmla="*/ 14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9">
                  <a:moveTo>
                    <a:pt x="8" y="18"/>
                  </a:moveTo>
                  <a:cubicBezTo>
                    <a:pt x="8" y="18"/>
                    <a:pt x="7" y="18"/>
                    <a:pt x="7" y="18"/>
                  </a:cubicBezTo>
                  <a:cubicBezTo>
                    <a:pt x="5" y="18"/>
                    <a:pt x="3" y="16"/>
                    <a:pt x="1" y="9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4" y="0"/>
                    <a:pt x="6" y="1"/>
                    <a:pt x="7" y="2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4"/>
                    <a:pt x="1" y="9"/>
                  </a:cubicBezTo>
                  <a:cubicBezTo>
                    <a:pt x="2" y="15"/>
                    <a:pt x="5" y="18"/>
                    <a:pt x="7" y="18"/>
                  </a:cubicBezTo>
                  <a:cubicBezTo>
                    <a:pt x="7" y="19"/>
                    <a:pt x="8" y="18"/>
                    <a:pt x="8" y="1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" name="Freeform 5287">
              <a:extLst>
                <a:ext uri="{FF2B5EF4-FFF2-40B4-BE49-F238E27FC236}">
                  <a16:creationId xmlns:a16="http://schemas.microsoft.com/office/drawing/2014/main" id="{853F31EE-83E8-7DE3-C503-BAA872844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817"/>
              <a:ext cx="50" cy="66"/>
            </a:xfrm>
            <a:custGeom>
              <a:avLst/>
              <a:gdLst>
                <a:gd name="T0" fmla="*/ 136 w 25"/>
                <a:gd name="T1" fmla="*/ 40 h 33"/>
                <a:gd name="T2" fmla="*/ 48 w 25"/>
                <a:gd name="T3" fmla="*/ 16 h 33"/>
                <a:gd name="T4" fmla="*/ 40 w 25"/>
                <a:gd name="T5" fmla="*/ 168 h 33"/>
                <a:gd name="T6" fmla="*/ 160 w 25"/>
                <a:gd name="T7" fmla="*/ 256 h 33"/>
                <a:gd name="T8" fmla="*/ 200 w 25"/>
                <a:gd name="T9" fmla="*/ 200 h 33"/>
                <a:gd name="T10" fmla="*/ 168 w 25"/>
                <a:gd name="T11" fmla="*/ 120 h 33"/>
                <a:gd name="T12" fmla="*/ 136 w 25"/>
                <a:gd name="T13" fmla="*/ 4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3">
                  <a:moveTo>
                    <a:pt x="17" y="5"/>
                  </a:moveTo>
                  <a:cubicBezTo>
                    <a:pt x="14" y="1"/>
                    <a:pt x="10" y="0"/>
                    <a:pt x="6" y="2"/>
                  </a:cubicBezTo>
                  <a:cubicBezTo>
                    <a:pt x="0" y="6"/>
                    <a:pt x="1" y="13"/>
                    <a:pt x="5" y="21"/>
                  </a:cubicBezTo>
                  <a:cubicBezTo>
                    <a:pt x="10" y="29"/>
                    <a:pt x="14" y="33"/>
                    <a:pt x="20" y="32"/>
                  </a:cubicBezTo>
                  <a:cubicBezTo>
                    <a:pt x="23" y="31"/>
                    <a:pt x="25" y="28"/>
                    <a:pt x="25" y="25"/>
                  </a:cubicBezTo>
                  <a:cubicBezTo>
                    <a:pt x="25" y="21"/>
                    <a:pt x="23" y="19"/>
                    <a:pt x="21" y="15"/>
                  </a:cubicBezTo>
                  <a:cubicBezTo>
                    <a:pt x="20" y="12"/>
                    <a:pt x="19" y="8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" name="Freeform 5288">
              <a:extLst>
                <a:ext uri="{FF2B5EF4-FFF2-40B4-BE49-F238E27FC236}">
                  <a16:creationId xmlns:a16="http://schemas.microsoft.com/office/drawing/2014/main" id="{FD325D5E-22F6-3518-8998-9D45820D9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817"/>
              <a:ext cx="50" cy="66"/>
            </a:xfrm>
            <a:custGeom>
              <a:avLst/>
              <a:gdLst>
                <a:gd name="T0" fmla="*/ 136 w 25"/>
                <a:gd name="T1" fmla="*/ 40 h 33"/>
                <a:gd name="T2" fmla="*/ 48 w 25"/>
                <a:gd name="T3" fmla="*/ 16 h 33"/>
                <a:gd name="T4" fmla="*/ 40 w 25"/>
                <a:gd name="T5" fmla="*/ 168 h 33"/>
                <a:gd name="T6" fmla="*/ 160 w 25"/>
                <a:gd name="T7" fmla="*/ 256 h 33"/>
                <a:gd name="T8" fmla="*/ 200 w 25"/>
                <a:gd name="T9" fmla="*/ 200 h 33"/>
                <a:gd name="T10" fmla="*/ 168 w 25"/>
                <a:gd name="T11" fmla="*/ 120 h 33"/>
                <a:gd name="T12" fmla="*/ 136 w 25"/>
                <a:gd name="T13" fmla="*/ 4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3">
                  <a:moveTo>
                    <a:pt x="17" y="5"/>
                  </a:moveTo>
                  <a:cubicBezTo>
                    <a:pt x="14" y="1"/>
                    <a:pt x="10" y="0"/>
                    <a:pt x="6" y="2"/>
                  </a:cubicBezTo>
                  <a:cubicBezTo>
                    <a:pt x="0" y="6"/>
                    <a:pt x="1" y="13"/>
                    <a:pt x="5" y="21"/>
                  </a:cubicBezTo>
                  <a:cubicBezTo>
                    <a:pt x="10" y="29"/>
                    <a:pt x="14" y="33"/>
                    <a:pt x="20" y="32"/>
                  </a:cubicBezTo>
                  <a:cubicBezTo>
                    <a:pt x="23" y="31"/>
                    <a:pt x="25" y="28"/>
                    <a:pt x="25" y="25"/>
                  </a:cubicBezTo>
                  <a:cubicBezTo>
                    <a:pt x="25" y="21"/>
                    <a:pt x="23" y="19"/>
                    <a:pt x="21" y="15"/>
                  </a:cubicBezTo>
                  <a:cubicBezTo>
                    <a:pt x="20" y="12"/>
                    <a:pt x="19" y="8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" name="Freeform 5289">
              <a:extLst>
                <a:ext uri="{FF2B5EF4-FFF2-40B4-BE49-F238E27FC236}">
                  <a16:creationId xmlns:a16="http://schemas.microsoft.com/office/drawing/2014/main" id="{8F6BEE47-AF63-4FF2-4040-FF7ECBD7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829"/>
              <a:ext cx="22" cy="38"/>
            </a:xfrm>
            <a:custGeom>
              <a:avLst/>
              <a:gdLst>
                <a:gd name="T0" fmla="*/ 88 w 11"/>
                <a:gd name="T1" fmla="*/ 144 h 19"/>
                <a:gd name="T2" fmla="*/ 88 w 11"/>
                <a:gd name="T3" fmla="*/ 144 h 19"/>
                <a:gd name="T4" fmla="*/ 24 w 11"/>
                <a:gd name="T5" fmla="*/ 80 h 19"/>
                <a:gd name="T6" fmla="*/ 16 w 11"/>
                <a:gd name="T7" fmla="*/ 8 h 19"/>
                <a:gd name="T8" fmla="*/ 40 w 11"/>
                <a:gd name="T9" fmla="*/ 16 h 19"/>
                <a:gd name="T10" fmla="*/ 16 w 11"/>
                <a:gd name="T11" fmla="*/ 8 h 19"/>
                <a:gd name="T12" fmla="*/ 16 w 11"/>
                <a:gd name="T13" fmla="*/ 80 h 19"/>
                <a:gd name="T14" fmla="*/ 88 w 11"/>
                <a:gd name="T15" fmla="*/ 152 h 19"/>
                <a:gd name="T16" fmla="*/ 88 w 11"/>
                <a:gd name="T17" fmla="*/ 14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9"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9" y="19"/>
                    <a:pt x="6" y="17"/>
                    <a:pt x="3" y="10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0" y="2"/>
                    <a:pt x="0" y="5"/>
                    <a:pt x="2" y="10"/>
                  </a:cubicBezTo>
                  <a:cubicBezTo>
                    <a:pt x="6" y="16"/>
                    <a:pt x="9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" name="Freeform 5290">
              <a:extLst>
                <a:ext uri="{FF2B5EF4-FFF2-40B4-BE49-F238E27FC236}">
                  <a16:creationId xmlns:a16="http://schemas.microsoft.com/office/drawing/2014/main" id="{5AEDBBD0-9584-A125-B24C-CD68E1979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927"/>
              <a:ext cx="42" cy="46"/>
            </a:xfrm>
            <a:custGeom>
              <a:avLst/>
              <a:gdLst>
                <a:gd name="T0" fmla="*/ 144 w 21"/>
                <a:gd name="T1" fmla="*/ 128 h 23"/>
                <a:gd name="T2" fmla="*/ 168 w 21"/>
                <a:gd name="T3" fmla="*/ 72 h 23"/>
                <a:gd name="T4" fmla="*/ 136 w 21"/>
                <a:gd name="T5" fmla="*/ 24 h 23"/>
                <a:gd name="T6" fmla="*/ 16 w 21"/>
                <a:gd name="T7" fmla="*/ 88 h 23"/>
                <a:gd name="T8" fmla="*/ 64 w 21"/>
                <a:gd name="T9" fmla="*/ 184 h 23"/>
                <a:gd name="T10" fmla="*/ 144 w 21"/>
                <a:gd name="T11" fmla="*/ 12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16"/>
                  </a:moveTo>
                  <a:cubicBezTo>
                    <a:pt x="20" y="14"/>
                    <a:pt x="21" y="12"/>
                    <a:pt x="21" y="9"/>
                  </a:cubicBezTo>
                  <a:cubicBezTo>
                    <a:pt x="20" y="7"/>
                    <a:pt x="19" y="4"/>
                    <a:pt x="17" y="3"/>
                  </a:cubicBezTo>
                  <a:cubicBezTo>
                    <a:pt x="12" y="0"/>
                    <a:pt x="4" y="4"/>
                    <a:pt x="2" y="11"/>
                  </a:cubicBezTo>
                  <a:cubicBezTo>
                    <a:pt x="0" y="17"/>
                    <a:pt x="4" y="23"/>
                    <a:pt x="8" y="23"/>
                  </a:cubicBezTo>
                  <a:cubicBezTo>
                    <a:pt x="13" y="23"/>
                    <a:pt x="14" y="21"/>
                    <a:pt x="18" y="1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" name="Freeform 5291">
              <a:extLst>
                <a:ext uri="{FF2B5EF4-FFF2-40B4-BE49-F238E27FC236}">
                  <a16:creationId xmlns:a16="http://schemas.microsoft.com/office/drawing/2014/main" id="{78F6D51F-01D3-9316-9AF8-8FD0A7144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927"/>
              <a:ext cx="42" cy="46"/>
            </a:xfrm>
            <a:custGeom>
              <a:avLst/>
              <a:gdLst>
                <a:gd name="T0" fmla="*/ 144 w 21"/>
                <a:gd name="T1" fmla="*/ 128 h 23"/>
                <a:gd name="T2" fmla="*/ 168 w 21"/>
                <a:gd name="T3" fmla="*/ 72 h 23"/>
                <a:gd name="T4" fmla="*/ 136 w 21"/>
                <a:gd name="T5" fmla="*/ 24 h 23"/>
                <a:gd name="T6" fmla="*/ 16 w 21"/>
                <a:gd name="T7" fmla="*/ 88 h 23"/>
                <a:gd name="T8" fmla="*/ 64 w 21"/>
                <a:gd name="T9" fmla="*/ 184 h 23"/>
                <a:gd name="T10" fmla="*/ 144 w 21"/>
                <a:gd name="T11" fmla="*/ 12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16"/>
                  </a:moveTo>
                  <a:cubicBezTo>
                    <a:pt x="20" y="14"/>
                    <a:pt x="21" y="12"/>
                    <a:pt x="21" y="9"/>
                  </a:cubicBezTo>
                  <a:cubicBezTo>
                    <a:pt x="20" y="7"/>
                    <a:pt x="19" y="4"/>
                    <a:pt x="17" y="3"/>
                  </a:cubicBezTo>
                  <a:cubicBezTo>
                    <a:pt x="12" y="0"/>
                    <a:pt x="4" y="4"/>
                    <a:pt x="2" y="11"/>
                  </a:cubicBezTo>
                  <a:cubicBezTo>
                    <a:pt x="0" y="17"/>
                    <a:pt x="4" y="23"/>
                    <a:pt x="8" y="23"/>
                  </a:cubicBezTo>
                  <a:cubicBezTo>
                    <a:pt x="13" y="23"/>
                    <a:pt x="14" y="21"/>
                    <a:pt x="18" y="1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" name="Freeform 5292">
              <a:extLst>
                <a:ext uri="{FF2B5EF4-FFF2-40B4-BE49-F238E27FC236}">
                  <a16:creationId xmlns:a16="http://schemas.microsoft.com/office/drawing/2014/main" id="{A04E077B-E983-C8B1-A5D6-DBAD4A2AE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939"/>
              <a:ext cx="20" cy="26"/>
            </a:xfrm>
            <a:custGeom>
              <a:avLst/>
              <a:gdLst>
                <a:gd name="T0" fmla="*/ 40 w 10"/>
                <a:gd name="T1" fmla="*/ 96 h 13"/>
                <a:gd name="T2" fmla="*/ 8 w 10"/>
                <a:gd name="T3" fmla="*/ 88 h 13"/>
                <a:gd name="T4" fmla="*/ 16 w 10"/>
                <a:gd name="T5" fmla="*/ 24 h 13"/>
                <a:gd name="T6" fmla="*/ 64 w 10"/>
                <a:gd name="T7" fmla="*/ 8 h 13"/>
                <a:gd name="T8" fmla="*/ 80 w 10"/>
                <a:gd name="T9" fmla="*/ 24 h 13"/>
                <a:gd name="T10" fmla="*/ 64 w 10"/>
                <a:gd name="T11" fmla="*/ 8 h 13"/>
                <a:gd name="T12" fmla="*/ 16 w 10"/>
                <a:gd name="T13" fmla="*/ 24 h 13"/>
                <a:gd name="T14" fmla="*/ 8 w 10"/>
                <a:gd name="T15" fmla="*/ 88 h 13"/>
                <a:gd name="T16" fmla="*/ 40 w 10"/>
                <a:gd name="T17" fmla="*/ 96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3">
                  <a:moveTo>
                    <a:pt x="5" y="12"/>
                  </a:moveTo>
                  <a:cubicBezTo>
                    <a:pt x="3" y="13"/>
                    <a:pt x="2" y="12"/>
                    <a:pt x="1" y="11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0" y="6"/>
                    <a:pt x="0" y="9"/>
                    <a:pt x="1" y="11"/>
                  </a:cubicBezTo>
                  <a:cubicBezTo>
                    <a:pt x="2" y="12"/>
                    <a:pt x="3" y="13"/>
                    <a:pt x="5" y="12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" name="Freeform 5293">
              <a:extLst>
                <a:ext uri="{FF2B5EF4-FFF2-40B4-BE49-F238E27FC236}">
                  <a16:creationId xmlns:a16="http://schemas.microsoft.com/office/drawing/2014/main" id="{62174E8C-31E5-505E-53D9-EC4FBC5F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749"/>
              <a:ext cx="44" cy="46"/>
            </a:xfrm>
            <a:custGeom>
              <a:avLst/>
              <a:gdLst>
                <a:gd name="T0" fmla="*/ 136 w 22"/>
                <a:gd name="T1" fmla="*/ 32 h 23"/>
                <a:gd name="T2" fmla="*/ 88 w 22"/>
                <a:gd name="T3" fmla="*/ 0 h 23"/>
                <a:gd name="T4" fmla="*/ 32 w 22"/>
                <a:gd name="T5" fmla="*/ 24 h 23"/>
                <a:gd name="T6" fmla="*/ 64 w 22"/>
                <a:gd name="T7" fmla="*/ 152 h 23"/>
                <a:gd name="T8" fmla="*/ 176 w 22"/>
                <a:gd name="T9" fmla="*/ 120 h 23"/>
                <a:gd name="T10" fmla="*/ 136 w 22"/>
                <a:gd name="T11" fmla="*/ 3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3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" name="Freeform 5294">
              <a:extLst>
                <a:ext uri="{FF2B5EF4-FFF2-40B4-BE49-F238E27FC236}">
                  <a16:creationId xmlns:a16="http://schemas.microsoft.com/office/drawing/2014/main" id="{D4350A48-A0D2-DE58-2576-94E80A2A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749"/>
              <a:ext cx="44" cy="46"/>
            </a:xfrm>
            <a:custGeom>
              <a:avLst/>
              <a:gdLst>
                <a:gd name="T0" fmla="*/ 136 w 22"/>
                <a:gd name="T1" fmla="*/ 32 h 23"/>
                <a:gd name="T2" fmla="*/ 88 w 22"/>
                <a:gd name="T3" fmla="*/ 0 h 23"/>
                <a:gd name="T4" fmla="*/ 32 w 22"/>
                <a:gd name="T5" fmla="*/ 24 h 23"/>
                <a:gd name="T6" fmla="*/ 64 w 22"/>
                <a:gd name="T7" fmla="*/ 152 h 23"/>
                <a:gd name="T8" fmla="*/ 176 w 22"/>
                <a:gd name="T9" fmla="*/ 120 h 23"/>
                <a:gd name="T10" fmla="*/ 136 w 22"/>
                <a:gd name="T11" fmla="*/ 3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3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" name="Freeform 5295">
              <a:extLst>
                <a:ext uri="{FF2B5EF4-FFF2-40B4-BE49-F238E27FC236}">
                  <a16:creationId xmlns:a16="http://schemas.microsoft.com/office/drawing/2014/main" id="{F0473A55-59AD-159A-A38F-D72575634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757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72 w 12"/>
                <a:gd name="T3" fmla="*/ 88 h 12"/>
                <a:gd name="T4" fmla="*/ 16 w 12"/>
                <a:gd name="T5" fmla="*/ 72 h 12"/>
                <a:gd name="T6" fmla="*/ 8 w 12"/>
                <a:gd name="T7" fmla="*/ 24 h 12"/>
                <a:gd name="T8" fmla="*/ 32 w 12"/>
                <a:gd name="T9" fmla="*/ 0 h 12"/>
                <a:gd name="T10" fmla="*/ 8 w 12"/>
                <a:gd name="T11" fmla="*/ 24 h 12"/>
                <a:gd name="T12" fmla="*/ 16 w 12"/>
                <a:gd name="T13" fmla="*/ 72 h 12"/>
                <a:gd name="T14" fmla="*/ 72 w 12"/>
                <a:gd name="T15" fmla="*/ 96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1"/>
                    <a:pt x="9" y="11"/>
                  </a:cubicBezTo>
                  <a:cubicBezTo>
                    <a:pt x="8" y="12"/>
                    <a:pt x="5" y="12"/>
                    <a:pt x="2" y="9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5" y="12"/>
                    <a:pt x="8" y="12"/>
                    <a:pt x="9" y="12"/>
                  </a:cubicBezTo>
                  <a:cubicBezTo>
                    <a:pt x="11" y="11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" name="Freeform 5296">
              <a:extLst>
                <a:ext uri="{FF2B5EF4-FFF2-40B4-BE49-F238E27FC236}">
                  <a16:creationId xmlns:a16="http://schemas.microsoft.com/office/drawing/2014/main" id="{F40C9A98-AD55-92DD-D469-7E379205D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557"/>
              <a:ext cx="40" cy="46"/>
            </a:xfrm>
            <a:custGeom>
              <a:avLst/>
              <a:gdLst>
                <a:gd name="T0" fmla="*/ 152 w 20"/>
                <a:gd name="T1" fmla="*/ 64 h 23"/>
                <a:gd name="T2" fmla="*/ 112 w 20"/>
                <a:gd name="T3" fmla="*/ 8 h 23"/>
                <a:gd name="T4" fmla="*/ 56 w 20"/>
                <a:gd name="T5" fmla="*/ 8 h 23"/>
                <a:gd name="T6" fmla="*/ 32 w 20"/>
                <a:gd name="T7" fmla="*/ 136 h 23"/>
                <a:gd name="T8" fmla="*/ 144 w 20"/>
                <a:gd name="T9" fmla="*/ 152 h 23"/>
                <a:gd name="T10" fmla="*/ 152 w 20"/>
                <a:gd name="T11" fmla="*/ 6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3">
                  <a:moveTo>
                    <a:pt x="19" y="8"/>
                  </a:moveTo>
                  <a:cubicBezTo>
                    <a:pt x="18" y="5"/>
                    <a:pt x="17" y="2"/>
                    <a:pt x="14" y="1"/>
                  </a:cubicBezTo>
                  <a:cubicBezTo>
                    <a:pt x="12" y="0"/>
                    <a:pt x="9" y="0"/>
                    <a:pt x="7" y="1"/>
                  </a:cubicBezTo>
                  <a:cubicBezTo>
                    <a:pt x="2" y="3"/>
                    <a:pt x="0" y="11"/>
                    <a:pt x="4" y="17"/>
                  </a:cubicBezTo>
                  <a:cubicBezTo>
                    <a:pt x="8" y="23"/>
                    <a:pt x="15" y="23"/>
                    <a:pt x="18" y="19"/>
                  </a:cubicBezTo>
                  <a:cubicBezTo>
                    <a:pt x="20" y="16"/>
                    <a:pt x="20" y="14"/>
                    <a:pt x="19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" name="Freeform 5297">
              <a:extLst>
                <a:ext uri="{FF2B5EF4-FFF2-40B4-BE49-F238E27FC236}">
                  <a16:creationId xmlns:a16="http://schemas.microsoft.com/office/drawing/2014/main" id="{2B1EED03-1053-4989-8819-AEEBDFD73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557"/>
              <a:ext cx="40" cy="46"/>
            </a:xfrm>
            <a:custGeom>
              <a:avLst/>
              <a:gdLst>
                <a:gd name="T0" fmla="*/ 152 w 20"/>
                <a:gd name="T1" fmla="*/ 64 h 23"/>
                <a:gd name="T2" fmla="*/ 112 w 20"/>
                <a:gd name="T3" fmla="*/ 8 h 23"/>
                <a:gd name="T4" fmla="*/ 56 w 20"/>
                <a:gd name="T5" fmla="*/ 8 h 23"/>
                <a:gd name="T6" fmla="*/ 32 w 20"/>
                <a:gd name="T7" fmla="*/ 136 h 23"/>
                <a:gd name="T8" fmla="*/ 144 w 20"/>
                <a:gd name="T9" fmla="*/ 152 h 23"/>
                <a:gd name="T10" fmla="*/ 152 w 20"/>
                <a:gd name="T11" fmla="*/ 6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3">
                  <a:moveTo>
                    <a:pt x="19" y="8"/>
                  </a:moveTo>
                  <a:cubicBezTo>
                    <a:pt x="18" y="5"/>
                    <a:pt x="17" y="2"/>
                    <a:pt x="14" y="1"/>
                  </a:cubicBezTo>
                  <a:cubicBezTo>
                    <a:pt x="12" y="0"/>
                    <a:pt x="9" y="0"/>
                    <a:pt x="7" y="1"/>
                  </a:cubicBezTo>
                  <a:cubicBezTo>
                    <a:pt x="2" y="3"/>
                    <a:pt x="0" y="11"/>
                    <a:pt x="4" y="17"/>
                  </a:cubicBezTo>
                  <a:cubicBezTo>
                    <a:pt x="8" y="23"/>
                    <a:pt x="15" y="23"/>
                    <a:pt x="18" y="19"/>
                  </a:cubicBezTo>
                  <a:cubicBezTo>
                    <a:pt x="20" y="16"/>
                    <a:pt x="20" y="14"/>
                    <a:pt x="19" y="8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" name="Freeform 5298">
              <a:extLst>
                <a:ext uri="{FF2B5EF4-FFF2-40B4-BE49-F238E27FC236}">
                  <a16:creationId xmlns:a16="http://schemas.microsoft.com/office/drawing/2014/main" id="{0540FCD0-12E0-D941-6E6B-789D9C3BD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65"/>
              <a:ext cx="20" cy="26"/>
            </a:xfrm>
            <a:custGeom>
              <a:avLst/>
              <a:gdLst>
                <a:gd name="T0" fmla="*/ 80 w 10"/>
                <a:gd name="T1" fmla="*/ 80 h 13"/>
                <a:gd name="T2" fmla="*/ 48 w 10"/>
                <a:gd name="T3" fmla="*/ 104 h 13"/>
                <a:gd name="T4" fmla="*/ 8 w 10"/>
                <a:gd name="T5" fmla="*/ 56 h 13"/>
                <a:gd name="T6" fmla="*/ 16 w 10"/>
                <a:gd name="T7" fmla="*/ 16 h 13"/>
                <a:gd name="T8" fmla="*/ 48 w 10"/>
                <a:gd name="T9" fmla="*/ 8 h 13"/>
                <a:gd name="T10" fmla="*/ 16 w 10"/>
                <a:gd name="T11" fmla="*/ 16 h 13"/>
                <a:gd name="T12" fmla="*/ 8 w 10"/>
                <a:gd name="T13" fmla="*/ 64 h 13"/>
                <a:gd name="T14" fmla="*/ 48 w 10"/>
                <a:gd name="T15" fmla="*/ 104 h 13"/>
                <a:gd name="T16" fmla="*/ 80 w 10"/>
                <a:gd name="T17" fmla="*/ 8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3">
                  <a:moveTo>
                    <a:pt x="10" y="10"/>
                  </a:moveTo>
                  <a:cubicBezTo>
                    <a:pt x="9" y="12"/>
                    <a:pt x="8" y="13"/>
                    <a:pt x="6" y="13"/>
                  </a:cubicBezTo>
                  <a:cubicBezTo>
                    <a:pt x="4" y="13"/>
                    <a:pt x="2" y="11"/>
                    <a:pt x="1" y="7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3" y="1"/>
                    <a:pt x="5" y="0"/>
                    <a:pt x="6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1" y="2"/>
                    <a:pt x="0" y="4"/>
                    <a:pt x="1" y="8"/>
                  </a:cubicBezTo>
                  <a:cubicBezTo>
                    <a:pt x="2" y="11"/>
                    <a:pt x="4" y="13"/>
                    <a:pt x="6" y="13"/>
                  </a:cubicBezTo>
                  <a:cubicBezTo>
                    <a:pt x="8" y="13"/>
                    <a:pt x="9" y="12"/>
                    <a:pt x="10" y="1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" name="Freeform 5299">
              <a:extLst>
                <a:ext uri="{FF2B5EF4-FFF2-40B4-BE49-F238E27FC236}">
                  <a16:creationId xmlns:a16="http://schemas.microsoft.com/office/drawing/2014/main" id="{20AF386D-436E-8F30-4EAD-790460235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813"/>
              <a:ext cx="45" cy="44"/>
            </a:xfrm>
            <a:custGeom>
              <a:avLst/>
              <a:gdLst>
                <a:gd name="T0" fmla="*/ 147 w 22"/>
                <a:gd name="T1" fmla="*/ 32 h 22"/>
                <a:gd name="T2" fmla="*/ 96 w 22"/>
                <a:gd name="T3" fmla="*/ 0 h 22"/>
                <a:gd name="T4" fmla="*/ 33 w 22"/>
                <a:gd name="T5" fmla="*/ 16 h 22"/>
                <a:gd name="T6" fmla="*/ 68 w 22"/>
                <a:gd name="T7" fmla="*/ 152 h 22"/>
                <a:gd name="T8" fmla="*/ 188 w 22"/>
                <a:gd name="T9" fmla="*/ 120 h 22"/>
                <a:gd name="T10" fmla="*/ 147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4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4" name="Freeform 5300">
              <a:extLst>
                <a:ext uri="{FF2B5EF4-FFF2-40B4-BE49-F238E27FC236}">
                  <a16:creationId xmlns:a16="http://schemas.microsoft.com/office/drawing/2014/main" id="{D5079B0E-D719-40DC-6CE4-120B7A2AF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813"/>
              <a:ext cx="45" cy="44"/>
            </a:xfrm>
            <a:custGeom>
              <a:avLst/>
              <a:gdLst>
                <a:gd name="T0" fmla="*/ 147 w 22"/>
                <a:gd name="T1" fmla="*/ 32 h 22"/>
                <a:gd name="T2" fmla="*/ 96 w 22"/>
                <a:gd name="T3" fmla="*/ 0 h 22"/>
                <a:gd name="T4" fmla="*/ 33 w 22"/>
                <a:gd name="T5" fmla="*/ 16 h 22"/>
                <a:gd name="T6" fmla="*/ 68 w 22"/>
                <a:gd name="T7" fmla="*/ 152 h 22"/>
                <a:gd name="T8" fmla="*/ 188 w 22"/>
                <a:gd name="T9" fmla="*/ 120 h 22"/>
                <a:gd name="T10" fmla="*/ 147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4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" name="Freeform 5301">
              <a:extLst>
                <a:ext uri="{FF2B5EF4-FFF2-40B4-BE49-F238E27FC236}">
                  <a16:creationId xmlns:a16="http://schemas.microsoft.com/office/drawing/2014/main" id="{34784BF5-9CFF-1B15-8137-8440EB942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821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80 w 12"/>
                <a:gd name="T3" fmla="*/ 88 h 12"/>
                <a:gd name="T4" fmla="*/ 24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24 w 12"/>
                <a:gd name="T13" fmla="*/ 64 h 12"/>
                <a:gd name="T14" fmla="*/ 80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0"/>
                    <a:pt x="10" y="11"/>
                  </a:cubicBezTo>
                  <a:cubicBezTo>
                    <a:pt x="8" y="12"/>
                    <a:pt x="5" y="11"/>
                    <a:pt x="3" y="8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0" y="5"/>
                    <a:pt x="3" y="8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1" y="10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" name="Freeform 5302">
              <a:extLst>
                <a:ext uri="{FF2B5EF4-FFF2-40B4-BE49-F238E27FC236}">
                  <a16:creationId xmlns:a16="http://schemas.microsoft.com/office/drawing/2014/main" id="{03B3100A-FF36-9B57-C334-E6FAE952A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783"/>
              <a:ext cx="44" cy="44"/>
            </a:xfrm>
            <a:custGeom>
              <a:avLst/>
              <a:gdLst>
                <a:gd name="T0" fmla="*/ 144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44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7" name="Freeform 5303">
              <a:extLst>
                <a:ext uri="{FF2B5EF4-FFF2-40B4-BE49-F238E27FC236}">
                  <a16:creationId xmlns:a16="http://schemas.microsoft.com/office/drawing/2014/main" id="{1BABB088-2DEA-47A8-55C2-03A3BC8E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783"/>
              <a:ext cx="44" cy="44"/>
            </a:xfrm>
            <a:custGeom>
              <a:avLst/>
              <a:gdLst>
                <a:gd name="T0" fmla="*/ 144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44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8" name="Freeform 5304">
              <a:extLst>
                <a:ext uri="{FF2B5EF4-FFF2-40B4-BE49-F238E27FC236}">
                  <a16:creationId xmlns:a16="http://schemas.microsoft.com/office/drawing/2014/main" id="{98E97B95-4F30-F857-7356-D3932C45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91"/>
              <a:ext cx="24" cy="24"/>
            </a:xfrm>
            <a:custGeom>
              <a:avLst/>
              <a:gdLst>
                <a:gd name="T0" fmla="*/ 96 w 12"/>
                <a:gd name="T1" fmla="*/ 56 h 12"/>
                <a:gd name="T2" fmla="*/ 80 w 12"/>
                <a:gd name="T3" fmla="*/ 88 h 12"/>
                <a:gd name="T4" fmla="*/ 24 w 12"/>
                <a:gd name="T5" fmla="*/ 64 h 12"/>
                <a:gd name="T6" fmla="*/ 8 w 12"/>
                <a:gd name="T7" fmla="*/ 24 h 12"/>
                <a:gd name="T8" fmla="*/ 32 w 12"/>
                <a:gd name="T9" fmla="*/ 0 h 12"/>
                <a:gd name="T10" fmla="*/ 8 w 12"/>
                <a:gd name="T11" fmla="*/ 16 h 12"/>
                <a:gd name="T12" fmla="*/ 24 w 12"/>
                <a:gd name="T13" fmla="*/ 64 h 12"/>
                <a:gd name="T14" fmla="*/ 80 w 12"/>
                <a:gd name="T15" fmla="*/ 88 h 12"/>
                <a:gd name="T16" fmla="*/ 96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2" y="7"/>
                  </a:moveTo>
                  <a:cubicBezTo>
                    <a:pt x="12" y="9"/>
                    <a:pt x="11" y="11"/>
                    <a:pt x="10" y="11"/>
                  </a:cubicBezTo>
                  <a:cubicBezTo>
                    <a:pt x="8" y="12"/>
                    <a:pt x="5" y="11"/>
                    <a:pt x="3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4"/>
                    <a:pt x="0" y="6"/>
                    <a:pt x="3" y="8"/>
                  </a:cubicBezTo>
                  <a:cubicBezTo>
                    <a:pt x="5" y="12"/>
                    <a:pt x="8" y="12"/>
                    <a:pt x="10" y="11"/>
                  </a:cubicBezTo>
                  <a:cubicBezTo>
                    <a:pt x="11" y="11"/>
                    <a:pt x="12" y="9"/>
                    <a:pt x="12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9" name="Freeform 5305">
              <a:extLst>
                <a:ext uri="{FF2B5EF4-FFF2-40B4-BE49-F238E27FC236}">
                  <a16:creationId xmlns:a16="http://schemas.microsoft.com/office/drawing/2014/main" id="{25D4AE64-3276-9A18-3DD9-4429C098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725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" name="Freeform 5306">
              <a:extLst>
                <a:ext uri="{FF2B5EF4-FFF2-40B4-BE49-F238E27FC236}">
                  <a16:creationId xmlns:a16="http://schemas.microsoft.com/office/drawing/2014/main" id="{519ABB68-33ED-0757-8DF4-D6E2020D0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725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" name="Freeform 5307">
              <a:extLst>
                <a:ext uri="{FF2B5EF4-FFF2-40B4-BE49-F238E27FC236}">
                  <a16:creationId xmlns:a16="http://schemas.microsoft.com/office/drawing/2014/main" id="{D2C2040B-887C-937A-DB02-1B8F7978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733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72 w 12"/>
                <a:gd name="T3" fmla="*/ 88 h 12"/>
                <a:gd name="T4" fmla="*/ 16 w 12"/>
                <a:gd name="T5" fmla="*/ 64 h 12"/>
                <a:gd name="T6" fmla="*/ 8 w 12"/>
                <a:gd name="T7" fmla="*/ 24 h 12"/>
                <a:gd name="T8" fmla="*/ 32 w 12"/>
                <a:gd name="T9" fmla="*/ 0 h 12"/>
                <a:gd name="T10" fmla="*/ 8 w 12"/>
                <a:gd name="T11" fmla="*/ 24 h 12"/>
                <a:gd name="T12" fmla="*/ 16 w 12"/>
                <a:gd name="T13" fmla="*/ 64 h 12"/>
                <a:gd name="T14" fmla="*/ 72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1"/>
                    <a:pt x="9" y="11"/>
                  </a:cubicBezTo>
                  <a:cubicBezTo>
                    <a:pt x="8" y="12"/>
                    <a:pt x="5" y="11"/>
                    <a:pt x="2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5" y="12"/>
                    <a:pt x="8" y="12"/>
                    <a:pt x="9" y="11"/>
                  </a:cubicBezTo>
                  <a:cubicBezTo>
                    <a:pt x="11" y="11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" name="Freeform 5308">
              <a:extLst>
                <a:ext uri="{FF2B5EF4-FFF2-40B4-BE49-F238E27FC236}">
                  <a16:creationId xmlns:a16="http://schemas.microsoft.com/office/drawing/2014/main" id="{4382413E-E06D-E167-CFE7-C44CBEAA3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907"/>
              <a:ext cx="40" cy="48"/>
            </a:xfrm>
            <a:custGeom>
              <a:avLst/>
              <a:gdLst>
                <a:gd name="T0" fmla="*/ 144 w 20"/>
                <a:gd name="T1" fmla="*/ 64 h 24"/>
                <a:gd name="T2" fmla="*/ 112 w 20"/>
                <a:gd name="T3" fmla="*/ 16 h 24"/>
                <a:gd name="T4" fmla="*/ 48 w 20"/>
                <a:gd name="T5" fmla="*/ 8 h 24"/>
                <a:gd name="T6" fmla="*/ 32 w 20"/>
                <a:gd name="T7" fmla="*/ 144 h 24"/>
                <a:gd name="T8" fmla="*/ 144 w 20"/>
                <a:gd name="T9" fmla="*/ 160 h 24"/>
                <a:gd name="T10" fmla="*/ 144 w 20"/>
                <a:gd name="T11" fmla="*/ 6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8" y="8"/>
                  </a:moveTo>
                  <a:cubicBezTo>
                    <a:pt x="17" y="6"/>
                    <a:pt x="16" y="3"/>
                    <a:pt x="14" y="2"/>
                  </a:cubicBezTo>
                  <a:cubicBezTo>
                    <a:pt x="11" y="1"/>
                    <a:pt x="9" y="0"/>
                    <a:pt x="6" y="1"/>
                  </a:cubicBezTo>
                  <a:cubicBezTo>
                    <a:pt x="1" y="4"/>
                    <a:pt x="0" y="12"/>
                    <a:pt x="4" y="18"/>
                  </a:cubicBezTo>
                  <a:cubicBezTo>
                    <a:pt x="8" y="24"/>
                    <a:pt x="15" y="23"/>
                    <a:pt x="18" y="20"/>
                  </a:cubicBezTo>
                  <a:cubicBezTo>
                    <a:pt x="20" y="16"/>
                    <a:pt x="20" y="14"/>
                    <a:pt x="18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" name="Freeform 5309">
              <a:extLst>
                <a:ext uri="{FF2B5EF4-FFF2-40B4-BE49-F238E27FC236}">
                  <a16:creationId xmlns:a16="http://schemas.microsoft.com/office/drawing/2014/main" id="{C5E58F08-4D9F-38EB-D547-0D4844CEA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907"/>
              <a:ext cx="40" cy="48"/>
            </a:xfrm>
            <a:custGeom>
              <a:avLst/>
              <a:gdLst>
                <a:gd name="T0" fmla="*/ 144 w 20"/>
                <a:gd name="T1" fmla="*/ 64 h 24"/>
                <a:gd name="T2" fmla="*/ 112 w 20"/>
                <a:gd name="T3" fmla="*/ 16 h 24"/>
                <a:gd name="T4" fmla="*/ 48 w 20"/>
                <a:gd name="T5" fmla="*/ 8 h 24"/>
                <a:gd name="T6" fmla="*/ 32 w 20"/>
                <a:gd name="T7" fmla="*/ 144 h 24"/>
                <a:gd name="T8" fmla="*/ 144 w 20"/>
                <a:gd name="T9" fmla="*/ 160 h 24"/>
                <a:gd name="T10" fmla="*/ 144 w 20"/>
                <a:gd name="T11" fmla="*/ 6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8" y="8"/>
                  </a:moveTo>
                  <a:cubicBezTo>
                    <a:pt x="17" y="6"/>
                    <a:pt x="16" y="3"/>
                    <a:pt x="14" y="2"/>
                  </a:cubicBezTo>
                  <a:cubicBezTo>
                    <a:pt x="11" y="1"/>
                    <a:pt x="9" y="0"/>
                    <a:pt x="6" y="1"/>
                  </a:cubicBezTo>
                  <a:cubicBezTo>
                    <a:pt x="1" y="4"/>
                    <a:pt x="0" y="12"/>
                    <a:pt x="4" y="18"/>
                  </a:cubicBezTo>
                  <a:cubicBezTo>
                    <a:pt x="8" y="24"/>
                    <a:pt x="15" y="23"/>
                    <a:pt x="18" y="20"/>
                  </a:cubicBezTo>
                  <a:cubicBezTo>
                    <a:pt x="20" y="16"/>
                    <a:pt x="20" y="14"/>
                    <a:pt x="18" y="8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" name="Freeform 5310">
              <a:extLst>
                <a:ext uri="{FF2B5EF4-FFF2-40B4-BE49-F238E27FC236}">
                  <a16:creationId xmlns:a16="http://schemas.microsoft.com/office/drawing/2014/main" id="{DA219B50-502C-CE09-982A-F0A16B853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917"/>
              <a:ext cx="18" cy="26"/>
            </a:xfrm>
            <a:custGeom>
              <a:avLst/>
              <a:gdLst>
                <a:gd name="T0" fmla="*/ 72 w 9"/>
                <a:gd name="T1" fmla="*/ 80 h 13"/>
                <a:gd name="T2" fmla="*/ 48 w 9"/>
                <a:gd name="T3" fmla="*/ 104 h 13"/>
                <a:gd name="T4" fmla="*/ 8 w 9"/>
                <a:gd name="T5" fmla="*/ 56 h 13"/>
                <a:gd name="T6" fmla="*/ 16 w 9"/>
                <a:gd name="T7" fmla="*/ 8 h 13"/>
                <a:gd name="T8" fmla="*/ 40 w 9"/>
                <a:gd name="T9" fmla="*/ 0 h 13"/>
                <a:gd name="T10" fmla="*/ 16 w 9"/>
                <a:gd name="T11" fmla="*/ 8 h 13"/>
                <a:gd name="T12" fmla="*/ 8 w 9"/>
                <a:gd name="T13" fmla="*/ 56 h 13"/>
                <a:gd name="T14" fmla="*/ 48 w 9"/>
                <a:gd name="T15" fmla="*/ 104 h 13"/>
                <a:gd name="T16" fmla="*/ 72 w 9"/>
                <a:gd name="T17" fmla="*/ 8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3">
                  <a:moveTo>
                    <a:pt x="9" y="10"/>
                  </a:moveTo>
                  <a:cubicBezTo>
                    <a:pt x="9" y="12"/>
                    <a:pt x="7" y="13"/>
                    <a:pt x="6" y="13"/>
                  </a:cubicBezTo>
                  <a:cubicBezTo>
                    <a:pt x="4" y="13"/>
                    <a:pt x="2" y="11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2"/>
                    <a:pt x="0" y="4"/>
                    <a:pt x="1" y="7"/>
                  </a:cubicBezTo>
                  <a:cubicBezTo>
                    <a:pt x="1" y="11"/>
                    <a:pt x="4" y="13"/>
                    <a:pt x="6" y="13"/>
                  </a:cubicBezTo>
                  <a:cubicBezTo>
                    <a:pt x="8" y="13"/>
                    <a:pt x="9" y="12"/>
                    <a:pt x="9" y="1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" name="Freeform 5311">
              <a:extLst>
                <a:ext uri="{FF2B5EF4-FFF2-40B4-BE49-F238E27FC236}">
                  <a16:creationId xmlns:a16="http://schemas.microsoft.com/office/drawing/2014/main" id="{AE34006D-A2D0-1FD7-48FC-244BBFD3E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2909"/>
              <a:ext cx="58" cy="58"/>
            </a:xfrm>
            <a:custGeom>
              <a:avLst/>
              <a:gdLst>
                <a:gd name="T0" fmla="*/ 56 w 29"/>
                <a:gd name="T1" fmla="*/ 176 h 29"/>
                <a:gd name="T2" fmla="*/ 192 w 29"/>
                <a:gd name="T3" fmla="*/ 184 h 29"/>
                <a:gd name="T4" fmla="*/ 184 w 29"/>
                <a:gd name="T5" fmla="*/ 32 h 29"/>
                <a:gd name="T6" fmla="*/ 56 w 29"/>
                <a:gd name="T7" fmla="*/ 176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7" y="22"/>
                  </a:moveTo>
                  <a:cubicBezTo>
                    <a:pt x="10" y="28"/>
                    <a:pt x="18" y="29"/>
                    <a:pt x="24" y="23"/>
                  </a:cubicBezTo>
                  <a:cubicBezTo>
                    <a:pt x="29" y="17"/>
                    <a:pt x="29" y="9"/>
                    <a:pt x="23" y="4"/>
                  </a:cubicBezTo>
                  <a:cubicBezTo>
                    <a:pt x="16" y="0"/>
                    <a:pt x="0" y="11"/>
                    <a:pt x="7" y="2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" name="Freeform 5312">
              <a:extLst>
                <a:ext uri="{FF2B5EF4-FFF2-40B4-BE49-F238E27FC236}">
                  <a16:creationId xmlns:a16="http://schemas.microsoft.com/office/drawing/2014/main" id="{1D6F87F4-E3CE-EDAC-26B6-0FDCFA33D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2909"/>
              <a:ext cx="58" cy="58"/>
            </a:xfrm>
            <a:custGeom>
              <a:avLst/>
              <a:gdLst>
                <a:gd name="T0" fmla="*/ 56 w 29"/>
                <a:gd name="T1" fmla="*/ 176 h 29"/>
                <a:gd name="T2" fmla="*/ 192 w 29"/>
                <a:gd name="T3" fmla="*/ 184 h 29"/>
                <a:gd name="T4" fmla="*/ 184 w 29"/>
                <a:gd name="T5" fmla="*/ 32 h 29"/>
                <a:gd name="T6" fmla="*/ 56 w 29"/>
                <a:gd name="T7" fmla="*/ 176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9">
                  <a:moveTo>
                    <a:pt x="7" y="22"/>
                  </a:moveTo>
                  <a:cubicBezTo>
                    <a:pt x="10" y="28"/>
                    <a:pt x="18" y="29"/>
                    <a:pt x="24" y="23"/>
                  </a:cubicBezTo>
                  <a:cubicBezTo>
                    <a:pt x="29" y="17"/>
                    <a:pt x="29" y="9"/>
                    <a:pt x="23" y="4"/>
                  </a:cubicBezTo>
                  <a:cubicBezTo>
                    <a:pt x="16" y="0"/>
                    <a:pt x="0" y="11"/>
                    <a:pt x="7" y="2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" name="Freeform 5313">
              <a:extLst>
                <a:ext uri="{FF2B5EF4-FFF2-40B4-BE49-F238E27FC236}">
                  <a16:creationId xmlns:a16="http://schemas.microsoft.com/office/drawing/2014/main" id="{A080256C-1DC0-A9A3-ADC8-1043B34A3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923"/>
              <a:ext cx="24" cy="30"/>
            </a:xfrm>
            <a:custGeom>
              <a:avLst/>
              <a:gdLst>
                <a:gd name="T0" fmla="*/ 96 w 12"/>
                <a:gd name="T1" fmla="*/ 96 h 15"/>
                <a:gd name="T2" fmla="*/ 48 w 12"/>
                <a:gd name="T3" fmla="*/ 112 h 15"/>
                <a:gd name="T4" fmla="*/ 8 w 12"/>
                <a:gd name="T5" fmla="*/ 80 h 15"/>
                <a:gd name="T6" fmla="*/ 24 w 12"/>
                <a:gd name="T7" fmla="*/ 24 h 15"/>
                <a:gd name="T8" fmla="*/ 80 w 12"/>
                <a:gd name="T9" fmla="*/ 8 h 15"/>
                <a:gd name="T10" fmla="*/ 24 w 12"/>
                <a:gd name="T11" fmla="*/ 24 h 15"/>
                <a:gd name="T12" fmla="*/ 8 w 12"/>
                <a:gd name="T13" fmla="*/ 80 h 15"/>
                <a:gd name="T14" fmla="*/ 48 w 12"/>
                <a:gd name="T15" fmla="*/ 112 h 15"/>
                <a:gd name="T16" fmla="*/ 96 w 12"/>
                <a:gd name="T17" fmla="*/ 9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5">
                  <a:moveTo>
                    <a:pt x="12" y="12"/>
                  </a:moveTo>
                  <a:cubicBezTo>
                    <a:pt x="11" y="14"/>
                    <a:pt x="9" y="15"/>
                    <a:pt x="6" y="14"/>
                  </a:cubicBezTo>
                  <a:cubicBezTo>
                    <a:pt x="4" y="14"/>
                    <a:pt x="1" y="12"/>
                    <a:pt x="1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0" y="1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1" y="10"/>
                  </a:cubicBezTo>
                  <a:cubicBezTo>
                    <a:pt x="1" y="12"/>
                    <a:pt x="4" y="14"/>
                    <a:pt x="6" y="14"/>
                  </a:cubicBezTo>
                  <a:cubicBezTo>
                    <a:pt x="9" y="15"/>
                    <a:pt x="11" y="14"/>
                    <a:pt x="12" y="12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" name="Freeform 5314">
              <a:extLst>
                <a:ext uri="{FF2B5EF4-FFF2-40B4-BE49-F238E27FC236}">
                  <a16:creationId xmlns:a16="http://schemas.microsoft.com/office/drawing/2014/main" id="{93DB5A6E-A653-5945-C57F-13674373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227"/>
              <a:ext cx="46" cy="66"/>
            </a:xfrm>
            <a:custGeom>
              <a:avLst/>
              <a:gdLst>
                <a:gd name="T0" fmla="*/ 136 w 23"/>
                <a:gd name="T1" fmla="*/ 40 h 33"/>
                <a:gd name="T2" fmla="*/ 48 w 23"/>
                <a:gd name="T3" fmla="*/ 16 h 33"/>
                <a:gd name="T4" fmla="*/ 32 w 23"/>
                <a:gd name="T5" fmla="*/ 168 h 33"/>
                <a:gd name="T6" fmla="*/ 144 w 23"/>
                <a:gd name="T7" fmla="*/ 256 h 33"/>
                <a:gd name="T8" fmla="*/ 184 w 23"/>
                <a:gd name="T9" fmla="*/ 208 h 33"/>
                <a:gd name="T10" fmla="*/ 160 w 23"/>
                <a:gd name="T11" fmla="*/ 128 h 33"/>
                <a:gd name="T12" fmla="*/ 136 w 23"/>
                <a:gd name="T13" fmla="*/ 4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3">
                  <a:moveTo>
                    <a:pt x="17" y="5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0" y="5"/>
                    <a:pt x="0" y="12"/>
                    <a:pt x="4" y="21"/>
                  </a:cubicBezTo>
                  <a:cubicBezTo>
                    <a:pt x="8" y="29"/>
                    <a:pt x="11" y="33"/>
                    <a:pt x="18" y="32"/>
                  </a:cubicBezTo>
                  <a:cubicBezTo>
                    <a:pt x="21" y="32"/>
                    <a:pt x="23" y="30"/>
                    <a:pt x="23" y="26"/>
                  </a:cubicBezTo>
                  <a:cubicBezTo>
                    <a:pt x="23" y="22"/>
                    <a:pt x="22" y="20"/>
                    <a:pt x="20" y="16"/>
                  </a:cubicBezTo>
                  <a:cubicBezTo>
                    <a:pt x="19" y="13"/>
                    <a:pt x="19" y="8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" name="Freeform 5315">
              <a:extLst>
                <a:ext uri="{FF2B5EF4-FFF2-40B4-BE49-F238E27FC236}">
                  <a16:creationId xmlns:a16="http://schemas.microsoft.com/office/drawing/2014/main" id="{18F97B09-9505-8825-FB14-260FE0F8F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227"/>
              <a:ext cx="46" cy="66"/>
            </a:xfrm>
            <a:custGeom>
              <a:avLst/>
              <a:gdLst>
                <a:gd name="T0" fmla="*/ 136 w 23"/>
                <a:gd name="T1" fmla="*/ 40 h 33"/>
                <a:gd name="T2" fmla="*/ 48 w 23"/>
                <a:gd name="T3" fmla="*/ 16 h 33"/>
                <a:gd name="T4" fmla="*/ 32 w 23"/>
                <a:gd name="T5" fmla="*/ 168 h 33"/>
                <a:gd name="T6" fmla="*/ 144 w 23"/>
                <a:gd name="T7" fmla="*/ 256 h 33"/>
                <a:gd name="T8" fmla="*/ 184 w 23"/>
                <a:gd name="T9" fmla="*/ 208 h 33"/>
                <a:gd name="T10" fmla="*/ 160 w 23"/>
                <a:gd name="T11" fmla="*/ 128 h 33"/>
                <a:gd name="T12" fmla="*/ 136 w 23"/>
                <a:gd name="T13" fmla="*/ 4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3">
                  <a:moveTo>
                    <a:pt x="17" y="5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0" y="5"/>
                    <a:pt x="0" y="12"/>
                    <a:pt x="4" y="21"/>
                  </a:cubicBezTo>
                  <a:cubicBezTo>
                    <a:pt x="8" y="29"/>
                    <a:pt x="11" y="33"/>
                    <a:pt x="18" y="32"/>
                  </a:cubicBezTo>
                  <a:cubicBezTo>
                    <a:pt x="21" y="32"/>
                    <a:pt x="23" y="30"/>
                    <a:pt x="23" y="26"/>
                  </a:cubicBezTo>
                  <a:cubicBezTo>
                    <a:pt x="23" y="22"/>
                    <a:pt x="22" y="20"/>
                    <a:pt x="20" y="16"/>
                  </a:cubicBezTo>
                  <a:cubicBezTo>
                    <a:pt x="19" y="13"/>
                    <a:pt x="19" y="8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" name="Freeform 5316">
              <a:extLst>
                <a:ext uri="{FF2B5EF4-FFF2-40B4-BE49-F238E27FC236}">
                  <a16:creationId xmlns:a16="http://schemas.microsoft.com/office/drawing/2014/main" id="{1084C3D8-016B-28DE-ADF5-C44E30840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239"/>
              <a:ext cx="22" cy="40"/>
            </a:xfrm>
            <a:custGeom>
              <a:avLst/>
              <a:gdLst>
                <a:gd name="T0" fmla="*/ 88 w 11"/>
                <a:gd name="T1" fmla="*/ 144 h 20"/>
                <a:gd name="T2" fmla="*/ 80 w 11"/>
                <a:gd name="T3" fmla="*/ 152 h 20"/>
                <a:gd name="T4" fmla="*/ 24 w 11"/>
                <a:gd name="T5" fmla="*/ 80 h 20"/>
                <a:gd name="T6" fmla="*/ 24 w 11"/>
                <a:gd name="T7" fmla="*/ 8 h 20"/>
                <a:gd name="T8" fmla="*/ 48 w 11"/>
                <a:gd name="T9" fmla="*/ 16 h 20"/>
                <a:gd name="T10" fmla="*/ 16 w 11"/>
                <a:gd name="T11" fmla="*/ 8 h 20"/>
                <a:gd name="T12" fmla="*/ 24 w 11"/>
                <a:gd name="T13" fmla="*/ 80 h 20"/>
                <a:gd name="T14" fmla="*/ 80 w 11"/>
                <a:gd name="T15" fmla="*/ 152 h 20"/>
                <a:gd name="T16" fmla="*/ 88 w 11"/>
                <a:gd name="T17" fmla="*/ 14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20">
                  <a:moveTo>
                    <a:pt x="11" y="18"/>
                  </a:moveTo>
                  <a:cubicBezTo>
                    <a:pt x="11" y="19"/>
                    <a:pt x="11" y="19"/>
                    <a:pt x="10" y="19"/>
                  </a:cubicBezTo>
                  <a:cubicBezTo>
                    <a:pt x="9" y="19"/>
                    <a:pt x="6" y="17"/>
                    <a:pt x="3" y="10"/>
                  </a:cubicBezTo>
                  <a:cubicBezTo>
                    <a:pt x="1" y="5"/>
                    <a:pt x="1" y="2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5" y="1"/>
                    <a:pt x="4" y="0"/>
                    <a:pt x="2" y="1"/>
                  </a:cubicBezTo>
                  <a:cubicBezTo>
                    <a:pt x="1" y="2"/>
                    <a:pt x="0" y="5"/>
                    <a:pt x="3" y="10"/>
                  </a:cubicBezTo>
                  <a:cubicBezTo>
                    <a:pt x="5" y="17"/>
                    <a:pt x="8" y="20"/>
                    <a:pt x="10" y="19"/>
                  </a:cubicBezTo>
                  <a:cubicBezTo>
                    <a:pt x="11" y="19"/>
                    <a:pt x="11" y="19"/>
                    <a:pt x="11" y="1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" name="Freeform 5317">
              <a:extLst>
                <a:ext uri="{FF2B5EF4-FFF2-40B4-BE49-F238E27FC236}">
                  <a16:creationId xmlns:a16="http://schemas.microsoft.com/office/drawing/2014/main" id="{BC294863-216A-8479-5822-F4FA0D6E4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603"/>
              <a:ext cx="38" cy="68"/>
            </a:xfrm>
            <a:custGeom>
              <a:avLst/>
              <a:gdLst>
                <a:gd name="T0" fmla="*/ 80 w 19"/>
                <a:gd name="T1" fmla="*/ 32 h 34"/>
                <a:gd name="T2" fmla="*/ 8 w 19"/>
                <a:gd name="T3" fmla="*/ 56 h 34"/>
                <a:gd name="T4" fmla="*/ 32 w 19"/>
                <a:gd name="T5" fmla="*/ 200 h 34"/>
                <a:gd name="T6" fmla="*/ 104 w 19"/>
                <a:gd name="T7" fmla="*/ 264 h 34"/>
                <a:gd name="T8" fmla="*/ 80 w 19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4">
                  <a:moveTo>
                    <a:pt x="10" y="4"/>
                  </a:moveTo>
                  <a:cubicBezTo>
                    <a:pt x="6" y="0"/>
                    <a:pt x="2" y="2"/>
                    <a:pt x="1" y="7"/>
                  </a:cubicBezTo>
                  <a:cubicBezTo>
                    <a:pt x="0" y="12"/>
                    <a:pt x="1" y="19"/>
                    <a:pt x="4" y="25"/>
                  </a:cubicBezTo>
                  <a:cubicBezTo>
                    <a:pt x="7" y="33"/>
                    <a:pt x="10" y="34"/>
                    <a:pt x="13" y="33"/>
                  </a:cubicBezTo>
                  <a:cubicBezTo>
                    <a:pt x="19" y="31"/>
                    <a:pt x="17" y="10"/>
                    <a:pt x="10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" name="Freeform 5318">
              <a:extLst>
                <a:ext uri="{FF2B5EF4-FFF2-40B4-BE49-F238E27FC236}">
                  <a16:creationId xmlns:a16="http://schemas.microsoft.com/office/drawing/2014/main" id="{F08FA0CE-F897-97D6-5620-12AB329C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603"/>
              <a:ext cx="38" cy="68"/>
            </a:xfrm>
            <a:custGeom>
              <a:avLst/>
              <a:gdLst>
                <a:gd name="T0" fmla="*/ 80 w 19"/>
                <a:gd name="T1" fmla="*/ 32 h 34"/>
                <a:gd name="T2" fmla="*/ 8 w 19"/>
                <a:gd name="T3" fmla="*/ 56 h 34"/>
                <a:gd name="T4" fmla="*/ 32 w 19"/>
                <a:gd name="T5" fmla="*/ 200 h 34"/>
                <a:gd name="T6" fmla="*/ 104 w 19"/>
                <a:gd name="T7" fmla="*/ 264 h 34"/>
                <a:gd name="T8" fmla="*/ 80 w 19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4">
                  <a:moveTo>
                    <a:pt x="10" y="4"/>
                  </a:moveTo>
                  <a:cubicBezTo>
                    <a:pt x="6" y="0"/>
                    <a:pt x="2" y="2"/>
                    <a:pt x="1" y="7"/>
                  </a:cubicBezTo>
                  <a:cubicBezTo>
                    <a:pt x="0" y="12"/>
                    <a:pt x="1" y="19"/>
                    <a:pt x="4" y="25"/>
                  </a:cubicBezTo>
                  <a:cubicBezTo>
                    <a:pt x="7" y="33"/>
                    <a:pt x="10" y="34"/>
                    <a:pt x="13" y="33"/>
                  </a:cubicBezTo>
                  <a:cubicBezTo>
                    <a:pt x="19" y="31"/>
                    <a:pt x="17" y="10"/>
                    <a:pt x="10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" name="Freeform 5319">
              <a:extLst>
                <a:ext uri="{FF2B5EF4-FFF2-40B4-BE49-F238E27FC236}">
                  <a16:creationId xmlns:a16="http://schemas.microsoft.com/office/drawing/2014/main" id="{0768D984-B6DE-8D9C-A891-8B9188AB9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617"/>
              <a:ext cx="12" cy="40"/>
            </a:xfrm>
            <a:custGeom>
              <a:avLst/>
              <a:gdLst>
                <a:gd name="T0" fmla="*/ 16 w 6"/>
                <a:gd name="T1" fmla="*/ 0 h 20"/>
                <a:gd name="T2" fmla="*/ 0 w 6"/>
                <a:gd name="T3" fmla="*/ 56 h 20"/>
                <a:gd name="T4" fmla="*/ 24 w 6"/>
                <a:gd name="T5" fmla="*/ 144 h 20"/>
                <a:gd name="T6" fmla="*/ 48 w 6"/>
                <a:gd name="T7" fmla="*/ 160 h 20"/>
                <a:gd name="T8" fmla="*/ 32 w 6"/>
                <a:gd name="T9" fmla="*/ 144 h 20"/>
                <a:gd name="T10" fmla="*/ 0 w 6"/>
                <a:gd name="T11" fmla="*/ 56 h 20"/>
                <a:gd name="T12" fmla="*/ 16 w 6"/>
                <a:gd name="T13" fmla="*/ 8 h 20"/>
                <a:gd name="T14" fmla="*/ 40 w 6"/>
                <a:gd name="T15" fmla="*/ 16 h 20"/>
                <a:gd name="T16" fmla="*/ 16 w 6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20">
                  <a:moveTo>
                    <a:pt x="2" y="0"/>
                  </a:moveTo>
                  <a:cubicBezTo>
                    <a:pt x="1" y="1"/>
                    <a:pt x="0" y="3"/>
                    <a:pt x="0" y="7"/>
                  </a:cubicBezTo>
                  <a:cubicBezTo>
                    <a:pt x="0" y="10"/>
                    <a:pt x="1" y="15"/>
                    <a:pt x="3" y="18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5" y="20"/>
                    <a:pt x="4" y="19"/>
                    <a:pt x="4" y="18"/>
                  </a:cubicBezTo>
                  <a:cubicBezTo>
                    <a:pt x="1" y="15"/>
                    <a:pt x="0" y="10"/>
                    <a:pt x="0" y="7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" name="Freeform 5320">
              <a:extLst>
                <a:ext uri="{FF2B5EF4-FFF2-40B4-BE49-F238E27FC236}">
                  <a16:creationId xmlns:a16="http://schemas.microsoft.com/office/drawing/2014/main" id="{2905CFB3-FC77-361E-AD31-E9B59145C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649"/>
              <a:ext cx="46" cy="46"/>
            </a:xfrm>
            <a:custGeom>
              <a:avLst/>
              <a:gdLst>
                <a:gd name="T0" fmla="*/ 144 w 23"/>
                <a:gd name="T1" fmla="*/ 32 h 23"/>
                <a:gd name="T2" fmla="*/ 88 w 23"/>
                <a:gd name="T3" fmla="*/ 0 h 23"/>
                <a:gd name="T4" fmla="*/ 32 w 23"/>
                <a:gd name="T5" fmla="*/ 24 h 23"/>
                <a:gd name="T6" fmla="*/ 64 w 23"/>
                <a:gd name="T7" fmla="*/ 152 h 23"/>
                <a:gd name="T8" fmla="*/ 176 w 23"/>
                <a:gd name="T9" fmla="*/ 120 h 23"/>
                <a:gd name="T10" fmla="*/ 144 w 23"/>
                <a:gd name="T11" fmla="*/ 3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3"/>
                    <a:pt x="21" y="19"/>
                    <a:pt x="22" y="15"/>
                  </a:cubicBezTo>
                  <a:cubicBezTo>
                    <a:pt x="23" y="11"/>
                    <a:pt x="22" y="9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" name="Freeform 5321">
              <a:extLst>
                <a:ext uri="{FF2B5EF4-FFF2-40B4-BE49-F238E27FC236}">
                  <a16:creationId xmlns:a16="http://schemas.microsoft.com/office/drawing/2014/main" id="{ECA8A032-8553-CB7D-17A1-2E59BD857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649"/>
              <a:ext cx="46" cy="46"/>
            </a:xfrm>
            <a:custGeom>
              <a:avLst/>
              <a:gdLst>
                <a:gd name="T0" fmla="*/ 144 w 23"/>
                <a:gd name="T1" fmla="*/ 32 h 23"/>
                <a:gd name="T2" fmla="*/ 88 w 23"/>
                <a:gd name="T3" fmla="*/ 0 h 23"/>
                <a:gd name="T4" fmla="*/ 32 w 23"/>
                <a:gd name="T5" fmla="*/ 24 h 23"/>
                <a:gd name="T6" fmla="*/ 64 w 23"/>
                <a:gd name="T7" fmla="*/ 152 h 23"/>
                <a:gd name="T8" fmla="*/ 176 w 23"/>
                <a:gd name="T9" fmla="*/ 120 h 23"/>
                <a:gd name="T10" fmla="*/ 144 w 23"/>
                <a:gd name="T11" fmla="*/ 3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18" y="4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3"/>
                    <a:pt x="21" y="19"/>
                    <a:pt x="22" y="15"/>
                  </a:cubicBezTo>
                  <a:cubicBezTo>
                    <a:pt x="23" y="11"/>
                    <a:pt x="22" y="9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" name="Freeform 5322">
              <a:extLst>
                <a:ext uri="{FF2B5EF4-FFF2-40B4-BE49-F238E27FC236}">
                  <a16:creationId xmlns:a16="http://schemas.microsoft.com/office/drawing/2014/main" id="{C647C6A8-0542-E3B9-8B29-5FFCC5EC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657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72 h 12"/>
                <a:gd name="T6" fmla="*/ 0 w 11"/>
                <a:gd name="T7" fmla="*/ 24 h 12"/>
                <a:gd name="T8" fmla="*/ 24 w 11"/>
                <a:gd name="T9" fmla="*/ 0 h 12"/>
                <a:gd name="T10" fmla="*/ 0 w 11"/>
                <a:gd name="T11" fmla="*/ 24 h 12"/>
                <a:gd name="T12" fmla="*/ 16 w 11"/>
                <a:gd name="T13" fmla="*/ 72 h 12"/>
                <a:gd name="T14" fmla="*/ 72 w 11"/>
                <a:gd name="T15" fmla="*/ 96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0" y="11"/>
                    <a:pt x="9" y="11"/>
                  </a:cubicBezTo>
                  <a:cubicBezTo>
                    <a:pt x="7" y="12"/>
                    <a:pt x="4" y="12"/>
                    <a:pt x="2" y="9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7" y="12"/>
                    <a:pt x="9" y="12"/>
                  </a:cubicBezTo>
                  <a:cubicBezTo>
                    <a:pt x="10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" name="Freeform 5323">
              <a:extLst>
                <a:ext uri="{FF2B5EF4-FFF2-40B4-BE49-F238E27FC236}">
                  <a16:creationId xmlns:a16="http://schemas.microsoft.com/office/drawing/2014/main" id="{6F305BEF-5DD9-8B55-A912-D99EB1CD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625"/>
              <a:ext cx="46" cy="46"/>
            </a:xfrm>
            <a:custGeom>
              <a:avLst/>
              <a:gdLst>
                <a:gd name="T0" fmla="*/ 144 w 23"/>
                <a:gd name="T1" fmla="*/ 40 h 23"/>
                <a:gd name="T2" fmla="*/ 88 w 23"/>
                <a:gd name="T3" fmla="*/ 0 h 23"/>
                <a:gd name="T4" fmla="*/ 32 w 23"/>
                <a:gd name="T5" fmla="*/ 24 h 23"/>
                <a:gd name="T6" fmla="*/ 72 w 23"/>
                <a:gd name="T7" fmla="*/ 152 h 23"/>
                <a:gd name="T8" fmla="*/ 176 w 23"/>
                <a:gd name="T9" fmla="*/ 120 h 23"/>
                <a:gd name="T10" fmla="*/ 144 w 23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18" y="5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2" y="15"/>
                    <a:pt x="9" y="19"/>
                  </a:cubicBezTo>
                  <a:cubicBezTo>
                    <a:pt x="15" y="23"/>
                    <a:pt x="21" y="19"/>
                    <a:pt x="22" y="15"/>
                  </a:cubicBezTo>
                  <a:cubicBezTo>
                    <a:pt x="23" y="11"/>
                    <a:pt x="22" y="9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" name="Freeform 5324">
              <a:extLst>
                <a:ext uri="{FF2B5EF4-FFF2-40B4-BE49-F238E27FC236}">
                  <a16:creationId xmlns:a16="http://schemas.microsoft.com/office/drawing/2014/main" id="{61BFF80C-F1FF-F2D3-C33C-8CC1DC5EE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625"/>
              <a:ext cx="46" cy="46"/>
            </a:xfrm>
            <a:custGeom>
              <a:avLst/>
              <a:gdLst>
                <a:gd name="T0" fmla="*/ 144 w 23"/>
                <a:gd name="T1" fmla="*/ 40 h 23"/>
                <a:gd name="T2" fmla="*/ 88 w 23"/>
                <a:gd name="T3" fmla="*/ 0 h 23"/>
                <a:gd name="T4" fmla="*/ 32 w 23"/>
                <a:gd name="T5" fmla="*/ 24 h 23"/>
                <a:gd name="T6" fmla="*/ 72 w 23"/>
                <a:gd name="T7" fmla="*/ 152 h 23"/>
                <a:gd name="T8" fmla="*/ 176 w 23"/>
                <a:gd name="T9" fmla="*/ 120 h 23"/>
                <a:gd name="T10" fmla="*/ 144 w 23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18" y="5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7"/>
                    <a:pt x="2" y="15"/>
                    <a:pt x="9" y="19"/>
                  </a:cubicBezTo>
                  <a:cubicBezTo>
                    <a:pt x="15" y="23"/>
                    <a:pt x="21" y="19"/>
                    <a:pt x="22" y="15"/>
                  </a:cubicBezTo>
                  <a:cubicBezTo>
                    <a:pt x="23" y="11"/>
                    <a:pt x="22" y="9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" name="Freeform 5325">
              <a:extLst>
                <a:ext uri="{FF2B5EF4-FFF2-40B4-BE49-F238E27FC236}">
                  <a16:creationId xmlns:a16="http://schemas.microsoft.com/office/drawing/2014/main" id="{75389703-BE04-B34F-0ECF-924312BB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633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72 h 12"/>
                <a:gd name="T6" fmla="*/ 0 w 11"/>
                <a:gd name="T7" fmla="*/ 24 h 12"/>
                <a:gd name="T8" fmla="*/ 24 w 11"/>
                <a:gd name="T9" fmla="*/ 0 h 12"/>
                <a:gd name="T10" fmla="*/ 0 w 11"/>
                <a:gd name="T11" fmla="*/ 24 h 12"/>
                <a:gd name="T12" fmla="*/ 16 w 11"/>
                <a:gd name="T13" fmla="*/ 72 h 12"/>
                <a:gd name="T14" fmla="*/ 72 w 11"/>
                <a:gd name="T15" fmla="*/ 96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0" y="11"/>
                    <a:pt x="9" y="11"/>
                  </a:cubicBezTo>
                  <a:cubicBezTo>
                    <a:pt x="7" y="12"/>
                    <a:pt x="4" y="12"/>
                    <a:pt x="2" y="9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7" y="12"/>
                    <a:pt x="9" y="12"/>
                  </a:cubicBezTo>
                  <a:cubicBezTo>
                    <a:pt x="10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" name="Freeform 5326">
              <a:extLst>
                <a:ext uri="{FF2B5EF4-FFF2-40B4-BE49-F238E27FC236}">
                  <a16:creationId xmlns:a16="http://schemas.microsoft.com/office/drawing/2014/main" id="{BB6D74A4-8699-18AC-9CFD-DC2F34DC4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837"/>
              <a:ext cx="44" cy="44"/>
            </a:xfrm>
            <a:custGeom>
              <a:avLst/>
              <a:gdLst>
                <a:gd name="T0" fmla="*/ 144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44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15" y="2"/>
                    <a:pt x="14" y="0"/>
                    <a:pt x="11" y="0"/>
                  </a:cubicBezTo>
                  <a:cubicBezTo>
                    <a:pt x="8" y="0"/>
                    <a:pt x="6" y="0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" name="Freeform 5327">
              <a:extLst>
                <a:ext uri="{FF2B5EF4-FFF2-40B4-BE49-F238E27FC236}">
                  <a16:creationId xmlns:a16="http://schemas.microsoft.com/office/drawing/2014/main" id="{BFFCEC85-9B95-1F99-910B-3006C74F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837"/>
              <a:ext cx="44" cy="44"/>
            </a:xfrm>
            <a:custGeom>
              <a:avLst/>
              <a:gdLst>
                <a:gd name="T0" fmla="*/ 144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44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15" y="2"/>
                    <a:pt x="14" y="0"/>
                    <a:pt x="11" y="0"/>
                  </a:cubicBezTo>
                  <a:cubicBezTo>
                    <a:pt x="8" y="0"/>
                    <a:pt x="6" y="0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" name="Freeform 5328">
              <a:extLst>
                <a:ext uri="{FF2B5EF4-FFF2-40B4-BE49-F238E27FC236}">
                  <a16:creationId xmlns:a16="http://schemas.microsoft.com/office/drawing/2014/main" id="{9949CE2E-0173-BB49-0525-EE2A77D1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845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80 w 12"/>
                <a:gd name="T3" fmla="*/ 88 h 12"/>
                <a:gd name="T4" fmla="*/ 24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24 w 12"/>
                <a:gd name="T13" fmla="*/ 64 h 12"/>
                <a:gd name="T14" fmla="*/ 80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0"/>
                    <a:pt x="10" y="11"/>
                  </a:cubicBezTo>
                  <a:cubicBezTo>
                    <a:pt x="8" y="12"/>
                    <a:pt x="5" y="11"/>
                    <a:pt x="3" y="8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0" y="5"/>
                    <a:pt x="3" y="8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1" y="10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" name="Freeform 5329">
              <a:extLst>
                <a:ext uri="{FF2B5EF4-FFF2-40B4-BE49-F238E27FC236}">
                  <a16:creationId xmlns:a16="http://schemas.microsoft.com/office/drawing/2014/main" id="{4FF87EF3-4AB1-58E7-B969-E1238BAC1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769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12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4"/>
                  </a:cubicBezTo>
                  <a:cubicBezTo>
                    <a:pt x="22" y="10"/>
                    <a:pt x="21" y="8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" name="Freeform 5330">
              <a:extLst>
                <a:ext uri="{FF2B5EF4-FFF2-40B4-BE49-F238E27FC236}">
                  <a16:creationId xmlns:a16="http://schemas.microsoft.com/office/drawing/2014/main" id="{18E3B40F-5C53-3F76-E6EC-C72C335F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769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12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4"/>
                  </a:cubicBezTo>
                  <a:cubicBezTo>
                    <a:pt x="22" y="10"/>
                    <a:pt x="21" y="8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" name="Freeform 5331">
              <a:extLst>
                <a:ext uri="{FF2B5EF4-FFF2-40B4-BE49-F238E27FC236}">
                  <a16:creationId xmlns:a16="http://schemas.microsoft.com/office/drawing/2014/main" id="{696C0457-2217-1706-43AF-CA2E10311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777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72 w 12"/>
                <a:gd name="T3" fmla="*/ 88 h 12"/>
                <a:gd name="T4" fmla="*/ 16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16 w 12"/>
                <a:gd name="T13" fmla="*/ 64 h 12"/>
                <a:gd name="T14" fmla="*/ 72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8"/>
                    <a:pt x="11" y="10"/>
                    <a:pt x="9" y="11"/>
                  </a:cubicBezTo>
                  <a:cubicBezTo>
                    <a:pt x="8" y="11"/>
                    <a:pt x="5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5" y="11"/>
                    <a:pt x="8" y="12"/>
                    <a:pt x="9" y="11"/>
                  </a:cubicBezTo>
                  <a:cubicBezTo>
                    <a:pt x="11" y="10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" name="Freeform 5332">
              <a:extLst>
                <a:ext uri="{FF2B5EF4-FFF2-40B4-BE49-F238E27FC236}">
                  <a16:creationId xmlns:a16="http://schemas.microsoft.com/office/drawing/2014/main" id="{D7EB4978-A1DA-E872-25F1-846B894E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955"/>
              <a:ext cx="43" cy="48"/>
            </a:xfrm>
            <a:custGeom>
              <a:avLst/>
              <a:gdLst>
                <a:gd name="T0" fmla="*/ 156 w 21"/>
                <a:gd name="T1" fmla="*/ 64 h 24"/>
                <a:gd name="T2" fmla="*/ 113 w 21"/>
                <a:gd name="T3" fmla="*/ 8 h 24"/>
                <a:gd name="T4" fmla="*/ 51 w 21"/>
                <a:gd name="T5" fmla="*/ 16 h 24"/>
                <a:gd name="T6" fmla="*/ 41 w 21"/>
                <a:gd name="T7" fmla="*/ 144 h 24"/>
                <a:gd name="T8" fmla="*/ 164 w 21"/>
                <a:gd name="T9" fmla="*/ 152 h 24"/>
                <a:gd name="T10" fmla="*/ 156 w 21"/>
                <a:gd name="T11" fmla="*/ 6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4">
                  <a:moveTo>
                    <a:pt x="18" y="8"/>
                  </a:moveTo>
                  <a:cubicBezTo>
                    <a:pt x="17" y="5"/>
                    <a:pt x="16" y="2"/>
                    <a:pt x="13" y="1"/>
                  </a:cubicBezTo>
                  <a:cubicBezTo>
                    <a:pt x="11" y="1"/>
                    <a:pt x="8" y="0"/>
                    <a:pt x="6" y="2"/>
                  </a:cubicBezTo>
                  <a:cubicBezTo>
                    <a:pt x="1" y="4"/>
                    <a:pt x="0" y="13"/>
                    <a:pt x="5" y="18"/>
                  </a:cubicBezTo>
                  <a:cubicBezTo>
                    <a:pt x="9" y="24"/>
                    <a:pt x="16" y="23"/>
                    <a:pt x="19" y="19"/>
                  </a:cubicBezTo>
                  <a:cubicBezTo>
                    <a:pt x="21" y="15"/>
                    <a:pt x="20" y="13"/>
                    <a:pt x="18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" name="Freeform 5333">
              <a:extLst>
                <a:ext uri="{FF2B5EF4-FFF2-40B4-BE49-F238E27FC236}">
                  <a16:creationId xmlns:a16="http://schemas.microsoft.com/office/drawing/2014/main" id="{77BDB61C-9B12-3F7C-A161-58E4417E5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955"/>
              <a:ext cx="43" cy="48"/>
            </a:xfrm>
            <a:custGeom>
              <a:avLst/>
              <a:gdLst>
                <a:gd name="T0" fmla="*/ 156 w 21"/>
                <a:gd name="T1" fmla="*/ 64 h 24"/>
                <a:gd name="T2" fmla="*/ 113 w 21"/>
                <a:gd name="T3" fmla="*/ 8 h 24"/>
                <a:gd name="T4" fmla="*/ 51 w 21"/>
                <a:gd name="T5" fmla="*/ 16 h 24"/>
                <a:gd name="T6" fmla="*/ 41 w 21"/>
                <a:gd name="T7" fmla="*/ 144 h 24"/>
                <a:gd name="T8" fmla="*/ 164 w 21"/>
                <a:gd name="T9" fmla="*/ 152 h 24"/>
                <a:gd name="T10" fmla="*/ 156 w 21"/>
                <a:gd name="T11" fmla="*/ 6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4">
                  <a:moveTo>
                    <a:pt x="18" y="8"/>
                  </a:moveTo>
                  <a:cubicBezTo>
                    <a:pt x="17" y="5"/>
                    <a:pt x="16" y="2"/>
                    <a:pt x="13" y="1"/>
                  </a:cubicBezTo>
                  <a:cubicBezTo>
                    <a:pt x="11" y="1"/>
                    <a:pt x="8" y="0"/>
                    <a:pt x="6" y="2"/>
                  </a:cubicBezTo>
                  <a:cubicBezTo>
                    <a:pt x="1" y="4"/>
                    <a:pt x="0" y="13"/>
                    <a:pt x="5" y="18"/>
                  </a:cubicBezTo>
                  <a:cubicBezTo>
                    <a:pt x="9" y="24"/>
                    <a:pt x="16" y="23"/>
                    <a:pt x="19" y="19"/>
                  </a:cubicBezTo>
                  <a:cubicBezTo>
                    <a:pt x="21" y="15"/>
                    <a:pt x="20" y="13"/>
                    <a:pt x="18" y="8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" name="Freeform 5334">
              <a:extLst>
                <a:ext uri="{FF2B5EF4-FFF2-40B4-BE49-F238E27FC236}">
                  <a16:creationId xmlns:a16="http://schemas.microsoft.com/office/drawing/2014/main" id="{7F2B3610-20A9-907B-6BAE-F2A806A38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965"/>
              <a:ext cx="20" cy="24"/>
            </a:xfrm>
            <a:custGeom>
              <a:avLst/>
              <a:gdLst>
                <a:gd name="T0" fmla="*/ 80 w 10"/>
                <a:gd name="T1" fmla="*/ 72 h 12"/>
                <a:gd name="T2" fmla="*/ 56 w 10"/>
                <a:gd name="T3" fmla="*/ 96 h 12"/>
                <a:gd name="T4" fmla="*/ 8 w 10"/>
                <a:gd name="T5" fmla="*/ 56 h 12"/>
                <a:gd name="T6" fmla="*/ 16 w 10"/>
                <a:gd name="T7" fmla="*/ 8 h 12"/>
                <a:gd name="T8" fmla="*/ 40 w 10"/>
                <a:gd name="T9" fmla="*/ 0 h 12"/>
                <a:gd name="T10" fmla="*/ 16 w 10"/>
                <a:gd name="T11" fmla="*/ 8 h 12"/>
                <a:gd name="T12" fmla="*/ 8 w 10"/>
                <a:gd name="T13" fmla="*/ 56 h 12"/>
                <a:gd name="T14" fmla="*/ 56 w 10"/>
                <a:gd name="T15" fmla="*/ 96 h 12"/>
                <a:gd name="T16" fmla="*/ 80 w 10"/>
                <a:gd name="T17" fmla="*/ 7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9"/>
                  </a:moveTo>
                  <a:cubicBezTo>
                    <a:pt x="10" y="11"/>
                    <a:pt x="8" y="12"/>
                    <a:pt x="7" y="12"/>
                  </a:cubicBezTo>
                  <a:cubicBezTo>
                    <a:pt x="5" y="12"/>
                    <a:pt x="2" y="11"/>
                    <a:pt x="1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2"/>
                    <a:pt x="0" y="4"/>
                    <a:pt x="1" y="7"/>
                  </a:cubicBezTo>
                  <a:cubicBezTo>
                    <a:pt x="2" y="11"/>
                    <a:pt x="5" y="12"/>
                    <a:pt x="7" y="12"/>
                  </a:cubicBezTo>
                  <a:cubicBezTo>
                    <a:pt x="8" y="12"/>
                    <a:pt x="10" y="11"/>
                    <a:pt x="10" y="9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" name="Freeform 5335">
              <a:extLst>
                <a:ext uri="{FF2B5EF4-FFF2-40B4-BE49-F238E27FC236}">
                  <a16:creationId xmlns:a16="http://schemas.microsoft.com/office/drawing/2014/main" id="{5C85E939-C13F-8B51-1B54-969F50447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2673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24 w 22"/>
                <a:gd name="T5" fmla="*/ 24 h 22"/>
                <a:gd name="T6" fmla="*/ 64 w 22"/>
                <a:gd name="T7" fmla="*/ 152 h 22"/>
                <a:gd name="T8" fmla="*/ 168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0" y="19"/>
                    <a:pt x="21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" name="Freeform 5336">
              <a:extLst>
                <a:ext uri="{FF2B5EF4-FFF2-40B4-BE49-F238E27FC236}">
                  <a16:creationId xmlns:a16="http://schemas.microsoft.com/office/drawing/2014/main" id="{7A24F037-9CCA-DA32-F571-8BB6FA88D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2673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24 w 22"/>
                <a:gd name="T5" fmla="*/ 24 h 22"/>
                <a:gd name="T6" fmla="*/ 64 w 22"/>
                <a:gd name="T7" fmla="*/ 152 h 22"/>
                <a:gd name="T8" fmla="*/ 168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0" y="19"/>
                    <a:pt x="21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" name="Freeform 5337">
              <a:extLst>
                <a:ext uri="{FF2B5EF4-FFF2-40B4-BE49-F238E27FC236}">
                  <a16:creationId xmlns:a16="http://schemas.microsoft.com/office/drawing/2014/main" id="{35872C27-5FF2-E01E-E546-806342096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681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24 h 12"/>
                <a:gd name="T8" fmla="*/ 32 w 11"/>
                <a:gd name="T9" fmla="*/ 0 h 12"/>
                <a:gd name="T10" fmla="*/ 8 w 11"/>
                <a:gd name="T11" fmla="*/ 24 h 12"/>
                <a:gd name="T12" fmla="*/ 16 w 11"/>
                <a:gd name="T13" fmla="*/ 64 h 12"/>
                <a:gd name="T14" fmla="*/ 72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1" y="11"/>
                    <a:pt x="9" y="11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4" y="12"/>
                    <a:pt x="7" y="12"/>
                    <a:pt x="9" y="11"/>
                  </a:cubicBezTo>
                  <a:cubicBezTo>
                    <a:pt x="11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" name="Freeform 5338">
              <a:extLst>
                <a:ext uri="{FF2B5EF4-FFF2-40B4-BE49-F238E27FC236}">
                  <a16:creationId xmlns:a16="http://schemas.microsoft.com/office/drawing/2014/main" id="{B99BCAA5-ACD0-2769-B39A-E109C75C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283"/>
              <a:ext cx="44" cy="44"/>
            </a:xfrm>
            <a:custGeom>
              <a:avLst/>
              <a:gdLst>
                <a:gd name="T0" fmla="*/ 144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44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15" y="2"/>
                    <a:pt x="14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8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" name="Freeform 5339">
              <a:extLst>
                <a:ext uri="{FF2B5EF4-FFF2-40B4-BE49-F238E27FC236}">
                  <a16:creationId xmlns:a16="http://schemas.microsoft.com/office/drawing/2014/main" id="{3D367186-FB96-8A4A-4936-37EEFBECB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283"/>
              <a:ext cx="44" cy="44"/>
            </a:xfrm>
            <a:custGeom>
              <a:avLst/>
              <a:gdLst>
                <a:gd name="T0" fmla="*/ 144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44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4"/>
                  </a:moveTo>
                  <a:cubicBezTo>
                    <a:pt x="15" y="2"/>
                    <a:pt x="14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5" y="22"/>
                    <a:pt x="21" y="19"/>
                    <a:pt x="22" y="15"/>
                  </a:cubicBezTo>
                  <a:cubicBezTo>
                    <a:pt x="22" y="11"/>
                    <a:pt x="21" y="9"/>
                    <a:pt x="18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" name="Freeform 5340">
              <a:extLst>
                <a:ext uri="{FF2B5EF4-FFF2-40B4-BE49-F238E27FC236}">
                  <a16:creationId xmlns:a16="http://schemas.microsoft.com/office/drawing/2014/main" id="{643E5238-FAB1-F2E8-47CC-D2584A5B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291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80 w 12"/>
                <a:gd name="T3" fmla="*/ 88 h 12"/>
                <a:gd name="T4" fmla="*/ 24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24 w 12"/>
                <a:gd name="T13" fmla="*/ 64 h 12"/>
                <a:gd name="T14" fmla="*/ 80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0"/>
                    <a:pt x="10" y="11"/>
                  </a:cubicBezTo>
                  <a:cubicBezTo>
                    <a:pt x="8" y="12"/>
                    <a:pt x="5" y="11"/>
                    <a:pt x="3" y="8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4"/>
                    <a:pt x="0" y="5"/>
                    <a:pt x="3" y="8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1" y="11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" name="Freeform 5341">
              <a:extLst>
                <a:ext uri="{FF2B5EF4-FFF2-40B4-BE49-F238E27FC236}">
                  <a16:creationId xmlns:a16="http://schemas.microsoft.com/office/drawing/2014/main" id="{FA6B9ECE-EB50-B816-2288-809F597DD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889"/>
              <a:ext cx="48" cy="50"/>
            </a:xfrm>
            <a:custGeom>
              <a:avLst/>
              <a:gdLst>
                <a:gd name="T0" fmla="*/ 104 w 24"/>
                <a:gd name="T1" fmla="*/ 192 h 25"/>
                <a:gd name="T2" fmla="*/ 176 w 24"/>
                <a:gd name="T3" fmla="*/ 88 h 25"/>
                <a:gd name="T4" fmla="*/ 56 w 24"/>
                <a:gd name="T5" fmla="*/ 24 h 25"/>
                <a:gd name="T6" fmla="*/ 104 w 24"/>
                <a:gd name="T7" fmla="*/ 1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13" y="24"/>
                  </a:moveTo>
                  <a:cubicBezTo>
                    <a:pt x="19" y="25"/>
                    <a:pt x="24" y="19"/>
                    <a:pt x="22" y="11"/>
                  </a:cubicBezTo>
                  <a:cubicBezTo>
                    <a:pt x="20" y="4"/>
                    <a:pt x="15" y="0"/>
                    <a:pt x="7" y="3"/>
                  </a:cubicBezTo>
                  <a:cubicBezTo>
                    <a:pt x="0" y="5"/>
                    <a:pt x="1" y="23"/>
                    <a:pt x="13" y="2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" name="Freeform 5342">
              <a:extLst>
                <a:ext uri="{FF2B5EF4-FFF2-40B4-BE49-F238E27FC236}">
                  <a16:creationId xmlns:a16="http://schemas.microsoft.com/office/drawing/2014/main" id="{3B7FBAAB-AEB5-D058-41FB-0F8B8FE50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889"/>
              <a:ext cx="48" cy="50"/>
            </a:xfrm>
            <a:custGeom>
              <a:avLst/>
              <a:gdLst>
                <a:gd name="T0" fmla="*/ 104 w 24"/>
                <a:gd name="T1" fmla="*/ 192 h 25"/>
                <a:gd name="T2" fmla="*/ 176 w 24"/>
                <a:gd name="T3" fmla="*/ 88 h 25"/>
                <a:gd name="T4" fmla="*/ 56 w 24"/>
                <a:gd name="T5" fmla="*/ 24 h 25"/>
                <a:gd name="T6" fmla="*/ 104 w 24"/>
                <a:gd name="T7" fmla="*/ 1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13" y="24"/>
                  </a:moveTo>
                  <a:cubicBezTo>
                    <a:pt x="19" y="25"/>
                    <a:pt x="24" y="19"/>
                    <a:pt x="22" y="11"/>
                  </a:cubicBezTo>
                  <a:cubicBezTo>
                    <a:pt x="20" y="4"/>
                    <a:pt x="15" y="0"/>
                    <a:pt x="7" y="3"/>
                  </a:cubicBezTo>
                  <a:cubicBezTo>
                    <a:pt x="0" y="5"/>
                    <a:pt x="1" y="23"/>
                    <a:pt x="13" y="2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" name="Freeform 5343">
              <a:extLst>
                <a:ext uri="{FF2B5EF4-FFF2-40B4-BE49-F238E27FC236}">
                  <a16:creationId xmlns:a16="http://schemas.microsoft.com/office/drawing/2014/main" id="{CE37288B-33E2-99D6-A2C3-ED4FEB539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901"/>
              <a:ext cx="26" cy="26"/>
            </a:xfrm>
            <a:custGeom>
              <a:avLst/>
              <a:gdLst>
                <a:gd name="T0" fmla="*/ 96 w 13"/>
                <a:gd name="T1" fmla="*/ 40 h 13"/>
                <a:gd name="T2" fmla="*/ 88 w 13"/>
                <a:gd name="T3" fmla="*/ 80 h 13"/>
                <a:gd name="T4" fmla="*/ 40 w 13"/>
                <a:gd name="T5" fmla="*/ 96 h 13"/>
                <a:gd name="T6" fmla="*/ 8 w 13"/>
                <a:gd name="T7" fmla="*/ 56 h 13"/>
                <a:gd name="T8" fmla="*/ 24 w 13"/>
                <a:gd name="T9" fmla="*/ 0 h 13"/>
                <a:gd name="T10" fmla="*/ 8 w 13"/>
                <a:gd name="T11" fmla="*/ 56 h 13"/>
                <a:gd name="T12" fmla="*/ 40 w 13"/>
                <a:gd name="T13" fmla="*/ 104 h 13"/>
                <a:gd name="T14" fmla="*/ 88 w 13"/>
                <a:gd name="T15" fmla="*/ 88 h 13"/>
                <a:gd name="T16" fmla="*/ 96 w 13"/>
                <a:gd name="T17" fmla="*/ 4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2" y="5"/>
                  </a:moveTo>
                  <a:cubicBezTo>
                    <a:pt x="13" y="7"/>
                    <a:pt x="13" y="9"/>
                    <a:pt x="11" y="10"/>
                  </a:cubicBezTo>
                  <a:cubicBezTo>
                    <a:pt x="10" y="12"/>
                    <a:pt x="7" y="13"/>
                    <a:pt x="5" y="12"/>
                  </a:cubicBezTo>
                  <a:cubicBezTo>
                    <a:pt x="3" y="12"/>
                    <a:pt x="1" y="10"/>
                    <a:pt x="1" y="7"/>
                  </a:cubicBezTo>
                  <a:cubicBezTo>
                    <a:pt x="0" y="4"/>
                    <a:pt x="1" y="2"/>
                    <a:pt x="3" y="0"/>
                  </a:cubicBezTo>
                  <a:cubicBezTo>
                    <a:pt x="1" y="2"/>
                    <a:pt x="0" y="4"/>
                    <a:pt x="1" y="7"/>
                  </a:cubicBezTo>
                  <a:cubicBezTo>
                    <a:pt x="1" y="10"/>
                    <a:pt x="3" y="12"/>
                    <a:pt x="5" y="13"/>
                  </a:cubicBezTo>
                  <a:cubicBezTo>
                    <a:pt x="7" y="13"/>
                    <a:pt x="10" y="12"/>
                    <a:pt x="11" y="11"/>
                  </a:cubicBezTo>
                  <a:cubicBezTo>
                    <a:pt x="13" y="9"/>
                    <a:pt x="13" y="7"/>
                    <a:pt x="12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" name="Freeform 5344">
              <a:extLst>
                <a:ext uri="{FF2B5EF4-FFF2-40B4-BE49-F238E27FC236}">
                  <a16:creationId xmlns:a16="http://schemas.microsoft.com/office/drawing/2014/main" id="{9666C187-E9E0-5F7A-1867-5842C03B2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2583"/>
              <a:ext cx="46" cy="74"/>
            </a:xfrm>
            <a:custGeom>
              <a:avLst/>
              <a:gdLst>
                <a:gd name="T0" fmla="*/ 96 w 23"/>
                <a:gd name="T1" fmla="*/ 24 h 37"/>
                <a:gd name="T2" fmla="*/ 16 w 23"/>
                <a:gd name="T3" fmla="*/ 64 h 37"/>
                <a:gd name="T4" fmla="*/ 40 w 23"/>
                <a:gd name="T5" fmla="*/ 232 h 37"/>
                <a:gd name="T6" fmla="*/ 128 w 23"/>
                <a:gd name="T7" fmla="*/ 288 h 37"/>
                <a:gd name="T8" fmla="*/ 96 w 23"/>
                <a:gd name="T9" fmla="*/ 2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12" y="3"/>
                  </a:moveTo>
                  <a:cubicBezTo>
                    <a:pt x="7" y="0"/>
                    <a:pt x="4" y="3"/>
                    <a:pt x="2" y="8"/>
                  </a:cubicBezTo>
                  <a:cubicBezTo>
                    <a:pt x="0" y="14"/>
                    <a:pt x="2" y="23"/>
                    <a:pt x="5" y="29"/>
                  </a:cubicBezTo>
                  <a:cubicBezTo>
                    <a:pt x="9" y="37"/>
                    <a:pt x="13" y="37"/>
                    <a:pt x="16" y="36"/>
                  </a:cubicBezTo>
                  <a:cubicBezTo>
                    <a:pt x="23" y="32"/>
                    <a:pt x="21" y="9"/>
                    <a:pt x="12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" name="Freeform 5345">
              <a:extLst>
                <a:ext uri="{FF2B5EF4-FFF2-40B4-BE49-F238E27FC236}">
                  <a16:creationId xmlns:a16="http://schemas.microsoft.com/office/drawing/2014/main" id="{2BE98E0F-316B-DC05-BEA8-A710B5A5E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2583"/>
              <a:ext cx="46" cy="74"/>
            </a:xfrm>
            <a:custGeom>
              <a:avLst/>
              <a:gdLst>
                <a:gd name="T0" fmla="*/ 96 w 23"/>
                <a:gd name="T1" fmla="*/ 24 h 37"/>
                <a:gd name="T2" fmla="*/ 16 w 23"/>
                <a:gd name="T3" fmla="*/ 64 h 37"/>
                <a:gd name="T4" fmla="*/ 40 w 23"/>
                <a:gd name="T5" fmla="*/ 232 h 37"/>
                <a:gd name="T6" fmla="*/ 128 w 23"/>
                <a:gd name="T7" fmla="*/ 288 h 37"/>
                <a:gd name="T8" fmla="*/ 96 w 23"/>
                <a:gd name="T9" fmla="*/ 2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12" y="3"/>
                  </a:moveTo>
                  <a:cubicBezTo>
                    <a:pt x="7" y="0"/>
                    <a:pt x="4" y="3"/>
                    <a:pt x="2" y="8"/>
                  </a:cubicBezTo>
                  <a:cubicBezTo>
                    <a:pt x="0" y="14"/>
                    <a:pt x="2" y="23"/>
                    <a:pt x="5" y="29"/>
                  </a:cubicBezTo>
                  <a:cubicBezTo>
                    <a:pt x="9" y="37"/>
                    <a:pt x="13" y="37"/>
                    <a:pt x="16" y="36"/>
                  </a:cubicBezTo>
                  <a:cubicBezTo>
                    <a:pt x="23" y="32"/>
                    <a:pt x="21" y="9"/>
                    <a:pt x="12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" name="Freeform 5346">
              <a:extLst>
                <a:ext uri="{FF2B5EF4-FFF2-40B4-BE49-F238E27FC236}">
                  <a16:creationId xmlns:a16="http://schemas.microsoft.com/office/drawing/2014/main" id="{6D789FC5-78B6-26B6-62AC-0924AEDA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597"/>
              <a:ext cx="16" cy="44"/>
            </a:xfrm>
            <a:custGeom>
              <a:avLst/>
              <a:gdLst>
                <a:gd name="T0" fmla="*/ 24 w 8"/>
                <a:gd name="T1" fmla="*/ 8 h 22"/>
                <a:gd name="T2" fmla="*/ 0 w 8"/>
                <a:gd name="T3" fmla="*/ 64 h 22"/>
                <a:gd name="T4" fmla="*/ 40 w 8"/>
                <a:gd name="T5" fmla="*/ 168 h 22"/>
                <a:gd name="T6" fmla="*/ 64 w 8"/>
                <a:gd name="T7" fmla="*/ 176 h 22"/>
                <a:gd name="T8" fmla="*/ 40 w 8"/>
                <a:gd name="T9" fmla="*/ 168 h 22"/>
                <a:gd name="T10" fmla="*/ 8 w 8"/>
                <a:gd name="T11" fmla="*/ 64 h 22"/>
                <a:gd name="T12" fmla="*/ 24 w 8"/>
                <a:gd name="T13" fmla="*/ 8 h 22"/>
                <a:gd name="T14" fmla="*/ 48 w 8"/>
                <a:gd name="T15" fmla="*/ 16 h 22"/>
                <a:gd name="T16" fmla="*/ 24 w 8"/>
                <a:gd name="T17" fmla="*/ 8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22">
                  <a:moveTo>
                    <a:pt x="3" y="1"/>
                  </a:moveTo>
                  <a:cubicBezTo>
                    <a:pt x="1" y="1"/>
                    <a:pt x="1" y="4"/>
                    <a:pt x="0" y="8"/>
                  </a:cubicBezTo>
                  <a:cubicBezTo>
                    <a:pt x="0" y="12"/>
                    <a:pt x="2" y="18"/>
                    <a:pt x="5" y="21"/>
                  </a:cubicBezTo>
                  <a:cubicBezTo>
                    <a:pt x="6" y="22"/>
                    <a:pt x="7" y="22"/>
                    <a:pt x="8" y="22"/>
                  </a:cubicBezTo>
                  <a:cubicBezTo>
                    <a:pt x="7" y="22"/>
                    <a:pt x="6" y="22"/>
                    <a:pt x="5" y="21"/>
                  </a:cubicBezTo>
                  <a:cubicBezTo>
                    <a:pt x="2" y="18"/>
                    <a:pt x="1" y="12"/>
                    <a:pt x="1" y="8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" name="Freeform 5347">
              <a:extLst>
                <a:ext uri="{FF2B5EF4-FFF2-40B4-BE49-F238E27FC236}">
                  <a16:creationId xmlns:a16="http://schemas.microsoft.com/office/drawing/2014/main" id="{32C18822-9007-3F38-A490-DA636A138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815"/>
              <a:ext cx="62" cy="58"/>
            </a:xfrm>
            <a:custGeom>
              <a:avLst/>
              <a:gdLst>
                <a:gd name="T0" fmla="*/ 120 w 31"/>
                <a:gd name="T1" fmla="*/ 16 h 29"/>
                <a:gd name="T2" fmla="*/ 32 w 31"/>
                <a:gd name="T3" fmla="*/ 24 h 29"/>
                <a:gd name="T4" fmla="*/ 80 w 31"/>
                <a:gd name="T5" fmla="*/ 168 h 29"/>
                <a:gd name="T6" fmla="*/ 216 w 31"/>
                <a:gd name="T7" fmla="*/ 208 h 29"/>
                <a:gd name="T8" fmla="*/ 232 w 31"/>
                <a:gd name="T9" fmla="*/ 144 h 29"/>
                <a:gd name="T10" fmla="*/ 176 w 31"/>
                <a:gd name="T11" fmla="*/ 80 h 29"/>
                <a:gd name="T12" fmla="*/ 120 w 31"/>
                <a:gd name="T13" fmla="*/ 1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15" y="2"/>
                  </a:moveTo>
                  <a:cubicBezTo>
                    <a:pt x="11" y="0"/>
                    <a:pt x="7" y="0"/>
                    <a:pt x="4" y="3"/>
                  </a:cubicBezTo>
                  <a:cubicBezTo>
                    <a:pt x="0" y="8"/>
                    <a:pt x="3" y="15"/>
                    <a:pt x="10" y="21"/>
                  </a:cubicBezTo>
                  <a:cubicBezTo>
                    <a:pt x="17" y="27"/>
                    <a:pt x="21" y="29"/>
                    <a:pt x="27" y="26"/>
                  </a:cubicBezTo>
                  <a:cubicBezTo>
                    <a:pt x="30" y="25"/>
                    <a:pt x="31" y="22"/>
                    <a:pt x="29" y="18"/>
                  </a:cubicBezTo>
                  <a:cubicBezTo>
                    <a:pt x="28" y="14"/>
                    <a:pt x="25" y="13"/>
                    <a:pt x="22" y="10"/>
                  </a:cubicBezTo>
                  <a:cubicBezTo>
                    <a:pt x="20" y="8"/>
                    <a:pt x="18" y="4"/>
                    <a:pt x="15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" name="Freeform 5348">
              <a:extLst>
                <a:ext uri="{FF2B5EF4-FFF2-40B4-BE49-F238E27FC236}">
                  <a16:creationId xmlns:a16="http://schemas.microsoft.com/office/drawing/2014/main" id="{0586FB26-A19C-F4C5-18FA-79EB03A72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815"/>
              <a:ext cx="62" cy="58"/>
            </a:xfrm>
            <a:custGeom>
              <a:avLst/>
              <a:gdLst>
                <a:gd name="T0" fmla="*/ 120 w 31"/>
                <a:gd name="T1" fmla="*/ 16 h 29"/>
                <a:gd name="T2" fmla="*/ 32 w 31"/>
                <a:gd name="T3" fmla="*/ 24 h 29"/>
                <a:gd name="T4" fmla="*/ 80 w 31"/>
                <a:gd name="T5" fmla="*/ 168 h 29"/>
                <a:gd name="T6" fmla="*/ 216 w 31"/>
                <a:gd name="T7" fmla="*/ 208 h 29"/>
                <a:gd name="T8" fmla="*/ 232 w 31"/>
                <a:gd name="T9" fmla="*/ 144 h 29"/>
                <a:gd name="T10" fmla="*/ 176 w 31"/>
                <a:gd name="T11" fmla="*/ 80 h 29"/>
                <a:gd name="T12" fmla="*/ 120 w 31"/>
                <a:gd name="T13" fmla="*/ 1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9">
                  <a:moveTo>
                    <a:pt x="15" y="2"/>
                  </a:moveTo>
                  <a:cubicBezTo>
                    <a:pt x="11" y="0"/>
                    <a:pt x="7" y="0"/>
                    <a:pt x="4" y="3"/>
                  </a:cubicBezTo>
                  <a:cubicBezTo>
                    <a:pt x="0" y="8"/>
                    <a:pt x="3" y="15"/>
                    <a:pt x="10" y="21"/>
                  </a:cubicBezTo>
                  <a:cubicBezTo>
                    <a:pt x="17" y="27"/>
                    <a:pt x="21" y="29"/>
                    <a:pt x="27" y="26"/>
                  </a:cubicBezTo>
                  <a:cubicBezTo>
                    <a:pt x="30" y="25"/>
                    <a:pt x="31" y="22"/>
                    <a:pt x="29" y="18"/>
                  </a:cubicBezTo>
                  <a:cubicBezTo>
                    <a:pt x="28" y="14"/>
                    <a:pt x="25" y="13"/>
                    <a:pt x="22" y="10"/>
                  </a:cubicBezTo>
                  <a:cubicBezTo>
                    <a:pt x="20" y="8"/>
                    <a:pt x="18" y="4"/>
                    <a:pt x="15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" name="Freeform 5349">
              <a:extLst>
                <a:ext uri="{FF2B5EF4-FFF2-40B4-BE49-F238E27FC236}">
                  <a16:creationId xmlns:a16="http://schemas.microsoft.com/office/drawing/2014/main" id="{B7A6644D-A646-0110-920E-31EFEC2FD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825"/>
              <a:ext cx="32" cy="32"/>
            </a:xfrm>
            <a:custGeom>
              <a:avLst/>
              <a:gdLst>
                <a:gd name="T0" fmla="*/ 128 w 16"/>
                <a:gd name="T1" fmla="*/ 112 h 16"/>
                <a:gd name="T2" fmla="*/ 120 w 16"/>
                <a:gd name="T3" fmla="*/ 120 h 16"/>
                <a:gd name="T4" fmla="*/ 40 w 16"/>
                <a:gd name="T5" fmla="*/ 80 h 16"/>
                <a:gd name="T6" fmla="*/ 8 w 16"/>
                <a:gd name="T7" fmla="*/ 16 h 16"/>
                <a:gd name="T8" fmla="*/ 40 w 16"/>
                <a:gd name="T9" fmla="*/ 8 h 16"/>
                <a:gd name="T10" fmla="*/ 8 w 16"/>
                <a:gd name="T11" fmla="*/ 16 h 16"/>
                <a:gd name="T12" fmla="*/ 40 w 16"/>
                <a:gd name="T13" fmla="*/ 80 h 16"/>
                <a:gd name="T14" fmla="*/ 120 w 16"/>
                <a:gd name="T15" fmla="*/ 120 h 16"/>
                <a:gd name="T16" fmla="*/ 128 w 16"/>
                <a:gd name="T17" fmla="*/ 11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6">
                  <a:moveTo>
                    <a:pt x="16" y="14"/>
                  </a:moveTo>
                  <a:cubicBezTo>
                    <a:pt x="16" y="14"/>
                    <a:pt x="16" y="15"/>
                    <a:pt x="15" y="15"/>
                  </a:cubicBezTo>
                  <a:cubicBezTo>
                    <a:pt x="14" y="16"/>
                    <a:pt x="10" y="15"/>
                    <a:pt x="5" y="10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0" y="6"/>
                    <a:pt x="5" y="10"/>
                  </a:cubicBezTo>
                  <a:cubicBezTo>
                    <a:pt x="10" y="15"/>
                    <a:pt x="14" y="16"/>
                    <a:pt x="15" y="15"/>
                  </a:cubicBezTo>
                  <a:cubicBezTo>
                    <a:pt x="16" y="15"/>
                    <a:pt x="16" y="14"/>
                    <a:pt x="16" y="1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" name="Freeform 5350">
              <a:extLst>
                <a:ext uri="{FF2B5EF4-FFF2-40B4-BE49-F238E27FC236}">
                  <a16:creationId xmlns:a16="http://schemas.microsoft.com/office/drawing/2014/main" id="{F074CC44-657D-092B-0081-0AA6B463E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593"/>
              <a:ext cx="56" cy="54"/>
            </a:xfrm>
            <a:custGeom>
              <a:avLst/>
              <a:gdLst>
                <a:gd name="T0" fmla="*/ 160 w 28"/>
                <a:gd name="T1" fmla="*/ 32 h 27"/>
                <a:gd name="T2" fmla="*/ 88 w 28"/>
                <a:gd name="T3" fmla="*/ 8 h 27"/>
                <a:gd name="T4" fmla="*/ 24 w 28"/>
                <a:gd name="T5" fmla="*/ 56 h 27"/>
                <a:gd name="T6" fmla="*/ 104 w 28"/>
                <a:gd name="T7" fmla="*/ 192 h 27"/>
                <a:gd name="T8" fmla="*/ 224 w 28"/>
                <a:gd name="T9" fmla="*/ 120 h 27"/>
                <a:gd name="T10" fmla="*/ 160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0" y="4"/>
                  </a:moveTo>
                  <a:cubicBezTo>
                    <a:pt x="17" y="2"/>
                    <a:pt x="14" y="0"/>
                    <a:pt x="11" y="1"/>
                  </a:cubicBezTo>
                  <a:cubicBezTo>
                    <a:pt x="8" y="2"/>
                    <a:pt x="5" y="3"/>
                    <a:pt x="3" y="7"/>
                  </a:cubicBezTo>
                  <a:cubicBezTo>
                    <a:pt x="0" y="13"/>
                    <a:pt x="5" y="22"/>
                    <a:pt x="13" y="24"/>
                  </a:cubicBezTo>
                  <a:cubicBezTo>
                    <a:pt x="21" y="27"/>
                    <a:pt x="28" y="21"/>
                    <a:pt x="28" y="15"/>
                  </a:cubicBezTo>
                  <a:cubicBezTo>
                    <a:pt x="27" y="10"/>
                    <a:pt x="26" y="8"/>
                    <a:pt x="20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" name="Freeform 5351">
              <a:extLst>
                <a:ext uri="{FF2B5EF4-FFF2-40B4-BE49-F238E27FC236}">
                  <a16:creationId xmlns:a16="http://schemas.microsoft.com/office/drawing/2014/main" id="{E94BA197-C097-E2CB-1324-35B483320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593"/>
              <a:ext cx="56" cy="54"/>
            </a:xfrm>
            <a:custGeom>
              <a:avLst/>
              <a:gdLst>
                <a:gd name="T0" fmla="*/ 160 w 28"/>
                <a:gd name="T1" fmla="*/ 32 h 27"/>
                <a:gd name="T2" fmla="*/ 88 w 28"/>
                <a:gd name="T3" fmla="*/ 8 h 27"/>
                <a:gd name="T4" fmla="*/ 24 w 28"/>
                <a:gd name="T5" fmla="*/ 56 h 27"/>
                <a:gd name="T6" fmla="*/ 104 w 28"/>
                <a:gd name="T7" fmla="*/ 192 h 27"/>
                <a:gd name="T8" fmla="*/ 224 w 28"/>
                <a:gd name="T9" fmla="*/ 120 h 27"/>
                <a:gd name="T10" fmla="*/ 160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0" y="4"/>
                  </a:moveTo>
                  <a:cubicBezTo>
                    <a:pt x="17" y="2"/>
                    <a:pt x="14" y="0"/>
                    <a:pt x="11" y="1"/>
                  </a:cubicBezTo>
                  <a:cubicBezTo>
                    <a:pt x="8" y="2"/>
                    <a:pt x="5" y="3"/>
                    <a:pt x="3" y="7"/>
                  </a:cubicBezTo>
                  <a:cubicBezTo>
                    <a:pt x="0" y="13"/>
                    <a:pt x="5" y="22"/>
                    <a:pt x="13" y="24"/>
                  </a:cubicBezTo>
                  <a:cubicBezTo>
                    <a:pt x="21" y="27"/>
                    <a:pt x="28" y="21"/>
                    <a:pt x="28" y="15"/>
                  </a:cubicBezTo>
                  <a:cubicBezTo>
                    <a:pt x="27" y="10"/>
                    <a:pt x="26" y="8"/>
                    <a:pt x="20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" name="Freeform 5352">
              <a:extLst>
                <a:ext uri="{FF2B5EF4-FFF2-40B4-BE49-F238E27FC236}">
                  <a16:creationId xmlns:a16="http://schemas.microsoft.com/office/drawing/2014/main" id="{837E5C94-70FB-BE4A-0B16-E5685A650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605"/>
              <a:ext cx="30" cy="28"/>
            </a:xfrm>
            <a:custGeom>
              <a:avLst/>
              <a:gdLst>
                <a:gd name="T0" fmla="*/ 112 w 15"/>
                <a:gd name="T1" fmla="*/ 48 h 14"/>
                <a:gd name="T2" fmla="*/ 96 w 15"/>
                <a:gd name="T3" fmla="*/ 88 h 14"/>
                <a:gd name="T4" fmla="*/ 24 w 15"/>
                <a:gd name="T5" fmla="*/ 80 h 14"/>
                <a:gd name="T6" fmla="*/ 0 w 15"/>
                <a:gd name="T7" fmla="*/ 32 h 14"/>
                <a:gd name="T8" fmla="*/ 24 w 15"/>
                <a:gd name="T9" fmla="*/ 0 h 14"/>
                <a:gd name="T10" fmla="*/ 0 w 15"/>
                <a:gd name="T11" fmla="*/ 32 h 14"/>
                <a:gd name="T12" fmla="*/ 24 w 15"/>
                <a:gd name="T13" fmla="*/ 88 h 14"/>
                <a:gd name="T14" fmla="*/ 104 w 15"/>
                <a:gd name="T15" fmla="*/ 96 h 14"/>
                <a:gd name="T16" fmla="*/ 112 w 15"/>
                <a:gd name="T17" fmla="*/ 4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4">
                  <a:moveTo>
                    <a:pt x="14" y="6"/>
                  </a:moveTo>
                  <a:cubicBezTo>
                    <a:pt x="14" y="8"/>
                    <a:pt x="14" y="10"/>
                    <a:pt x="12" y="11"/>
                  </a:cubicBezTo>
                  <a:cubicBezTo>
                    <a:pt x="11" y="13"/>
                    <a:pt x="7" y="13"/>
                    <a:pt x="3" y="10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0" y="6"/>
                    <a:pt x="0" y="8"/>
                    <a:pt x="3" y="11"/>
                  </a:cubicBezTo>
                  <a:cubicBezTo>
                    <a:pt x="7" y="14"/>
                    <a:pt x="11" y="13"/>
                    <a:pt x="13" y="12"/>
                  </a:cubicBezTo>
                  <a:cubicBezTo>
                    <a:pt x="14" y="10"/>
                    <a:pt x="15" y="8"/>
                    <a:pt x="14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" name="Freeform 5353">
              <a:extLst>
                <a:ext uri="{FF2B5EF4-FFF2-40B4-BE49-F238E27FC236}">
                  <a16:creationId xmlns:a16="http://schemas.microsoft.com/office/drawing/2014/main" id="{A50C2209-3BB5-E34D-9996-6A3DC0821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487"/>
              <a:ext cx="56" cy="54"/>
            </a:xfrm>
            <a:custGeom>
              <a:avLst/>
              <a:gdLst>
                <a:gd name="T0" fmla="*/ 160 w 28"/>
                <a:gd name="T1" fmla="*/ 32 h 27"/>
                <a:gd name="T2" fmla="*/ 88 w 28"/>
                <a:gd name="T3" fmla="*/ 8 h 27"/>
                <a:gd name="T4" fmla="*/ 24 w 28"/>
                <a:gd name="T5" fmla="*/ 56 h 27"/>
                <a:gd name="T6" fmla="*/ 104 w 28"/>
                <a:gd name="T7" fmla="*/ 200 h 27"/>
                <a:gd name="T8" fmla="*/ 224 w 28"/>
                <a:gd name="T9" fmla="*/ 120 h 27"/>
                <a:gd name="T10" fmla="*/ 160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0" y="4"/>
                  </a:moveTo>
                  <a:cubicBezTo>
                    <a:pt x="17" y="2"/>
                    <a:pt x="14" y="0"/>
                    <a:pt x="11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0" y="14"/>
                    <a:pt x="5" y="23"/>
                    <a:pt x="13" y="25"/>
                  </a:cubicBezTo>
                  <a:cubicBezTo>
                    <a:pt x="21" y="27"/>
                    <a:pt x="28" y="21"/>
                    <a:pt x="28" y="15"/>
                  </a:cubicBezTo>
                  <a:cubicBezTo>
                    <a:pt x="27" y="10"/>
                    <a:pt x="26" y="8"/>
                    <a:pt x="20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" name="Freeform 5354">
              <a:extLst>
                <a:ext uri="{FF2B5EF4-FFF2-40B4-BE49-F238E27FC236}">
                  <a16:creationId xmlns:a16="http://schemas.microsoft.com/office/drawing/2014/main" id="{FA54DF40-2F04-74F9-B1DC-2074F873D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487"/>
              <a:ext cx="56" cy="54"/>
            </a:xfrm>
            <a:custGeom>
              <a:avLst/>
              <a:gdLst>
                <a:gd name="T0" fmla="*/ 160 w 28"/>
                <a:gd name="T1" fmla="*/ 32 h 27"/>
                <a:gd name="T2" fmla="*/ 88 w 28"/>
                <a:gd name="T3" fmla="*/ 8 h 27"/>
                <a:gd name="T4" fmla="*/ 24 w 28"/>
                <a:gd name="T5" fmla="*/ 56 h 27"/>
                <a:gd name="T6" fmla="*/ 104 w 28"/>
                <a:gd name="T7" fmla="*/ 200 h 27"/>
                <a:gd name="T8" fmla="*/ 224 w 28"/>
                <a:gd name="T9" fmla="*/ 120 h 27"/>
                <a:gd name="T10" fmla="*/ 160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0" y="4"/>
                  </a:moveTo>
                  <a:cubicBezTo>
                    <a:pt x="17" y="2"/>
                    <a:pt x="14" y="0"/>
                    <a:pt x="11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0" y="14"/>
                    <a:pt x="5" y="23"/>
                    <a:pt x="13" y="25"/>
                  </a:cubicBezTo>
                  <a:cubicBezTo>
                    <a:pt x="21" y="27"/>
                    <a:pt x="28" y="21"/>
                    <a:pt x="28" y="15"/>
                  </a:cubicBezTo>
                  <a:cubicBezTo>
                    <a:pt x="27" y="10"/>
                    <a:pt x="26" y="8"/>
                    <a:pt x="20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" name="Freeform 5355">
              <a:extLst>
                <a:ext uri="{FF2B5EF4-FFF2-40B4-BE49-F238E27FC236}">
                  <a16:creationId xmlns:a16="http://schemas.microsoft.com/office/drawing/2014/main" id="{8A5E9BA8-7E93-01E3-F141-ED6C2F430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501"/>
              <a:ext cx="30" cy="26"/>
            </a:xfrm>
            <a:custGeom>
              <a:avLst/>
              <a:gdLst>
                <a:gd name="T0" fmla="*/ 112 w 15"/>
                <a:gd name="T1" fmla="*/ 40 h 13"/>
                <a:gd name="T2" fmla="*/ 96 w 15"/>
                <a:gd name="T3" fmla="*/ 88 h 13"/>
                <a:gd name="T4" fmla="*/ 24 w 15"/>
                <a:gd name="T5" fmla="*/ 80 h 13"/>
                <a:gd name="T6" fmla="*/ 0 w 15"/>
                <a:gd name="T7" fmla="*/ 24 h 13"/>
                <a:gd name="T8" fmla="*/ 24 w 15"/>
                <a:gd name="T9" fmla="*/ 0 h 13"/>
                <a:gd name="T10" fmla="*/ 0 w 15"/>
                <a:gd name="T11" fmla="*/ 24 h 13"/>
                <a:gd name="T12" fmla="*/ 24 w 15"/>
                <a:gd name="T13" fmla="*/ 80 h 13"/>
                <a:gd name="T14" fmla="*/ 104 w 15"/>
                <a:gd name="T15" fmla="*/ 88 h 13"/>
                <a:gd name="T16" fmla="*/ 112 w 15"/>
                <a:gd name="T17" fmla="*/ 4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3">
                  <a:moveTo>
                    <a:pt x="14" y="5"/>
                  </a:moveTo>
                  <a:cubicBezTo>
                    <a:pt x="14" y="7"/>
                    <a:pt x="14" y="10"/>
                    <a:pt x="12" y="11"/>
                  </a:cubicBezTo>
                  <a:cubicBezTo>
                    <a:pt x="11" y="12"/>
                    <a:pt x="7" y="13"/>
                    <a:pt x="3" y="10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0" y="7"/>
                    <a:pt x="3" y="10"/>
                  </a:cubicBezTo>
                  <a:cubicBezTo>
                    <a:pt x="7" y="13"/>
                    <a:pt x="11" y="13"/>
                    <a:pt x="13" y="11"/>
                  </a:cubicBezTo>
                  <a:cubicBezTo>
                    <a:pt x="14" y="10"/>
                    <a:pt x="15" y="8"/>
                    <a:pt x="14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" name="Freeform 5356">
              <a:extLst>
                <a:ext uri="{FF2B5EF4-FFF2-40B4-BE49-F238E27FC236}">
                  <a16:creationId xmlns:a16="http://schemas.microsoft.com/office/drawing/2014/main" id="{0EB63CAE-E282-5A1B-6B32-08E7B7C06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315"/>
              <a:ext cx="56" cy="52"/>
            </a:xfrm>
            <a:custGeom>
              <a:avLst/>
              <a:gdLst>
                <a:gd name="T0" fmla="*/ 160 w 28"/>
                <a:gd name="T1" fmla="*/ 24 h 26"/>
                <a:gd name="T2" fmla="*/ 88 w 28"/>
                <a:gd name="T3" fmla="*/ 8 h 26"/>
                <a:gd name="T4" fmla="*/ 24 w 28"/>
                <a:gd name="T5" fmla="*/ 48 h 26"/>
                <a:gd name="T6" fmla="*/ 104 w 28"/>
                <a:gd name="T7" fmla="*/ 192 h 26"/>
                <a:gd name="T8" fmla="*/ 224 w 28"/>
                <a:gd name="T9" fmla="*/ 120 h 26"/>
                <a:gd name="T10" fmla="*/ 160 w 28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6">
                  <a:moveTo>
                    <a:pt x="20" y="3"/>
                  </a:moveTo>
                  <a:cubicBezTo>
                    <a:pt x="17" y="1"/>
                    <a:pt x="14" y="0"/>
                    <a:pt x="11" y="1"/>
                  </a:cubicBezTo>
                  <a:cubicBezTo>
                    <a:pt x="8" y="1"/>
                    <a:pt x="5" y="3"/>
                    <a:pt x="3" y="6"/>
                  </a:cubicBezTo>
                  <a:cubicBezTo>
                    <a:pt x="0" y="13"/>
                    <a:pt x="5" y="22"/>
                    <a:pt x="13" y="24"/>
                  </a:cubicBezTo>
                  <a:cubicBezTo>
                    <a:pt x="21" y="26"/>
                    <a:pt x="28" y="20"/>
                    <a:pt x="28" y="15"/>
                  </a:cubicBezTo>
                  <a:cubicBezTo>
                    <a:pt x="27" y="9"/>
                    <a:pt x="26" y="8"/>
                    <a:pt x="20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" name="Freeform 5357">
              <a:extLst>
                <a:ext uri="{FF2B5EF4-FFF2-40B4-BE49-F238E27FC236}">
                  <a16:creationId xmlns:a16="http://schemas.microsoft.com/office/drawing/2014/main" id="{D929B4E4-AEB2-EB8A-F652-DB731CF1B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315"/>
              <a:ext cx="56" cy="52"/>
            </a:xfrm>
            <a:custGeom>
              <a:avLst/>
              <a:gdLst>
                <a:gd name="T0" fmla="*/ 160 w 28"/>
                <a:gd name="T1" fmla="*/ 24 h 26"/>
                <a:gd name="T2" fmla="*/ 88 w 28"/>
                <a:gd name="T3" fmla="*/ 8 h 26"/>
                <a:gd name="T4" fmla="*/ 24 w 28"/>
                <a:gd name="T5" fmla="*/ 48 h 26"/>
                <a:gd name="T6" fmla="*/ 104 w 28"/>
                <a:gd name="T7" fmla="*/ 192 h 26"/>
                <a:gd name="T8" fmla="*/ 224 w 28"/>
                <a:gd name="T9" fmla="*/ 120 h 26"/>
                <a:gd name="T10" fmla="*/ 160 w 28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6">
                  <a:moveTo>
                    <a:pt x="20" y="3"/>
                  </a:moveTo>
                  <a:cubicBezTo>
                    <a:pt x="17" y="1"/>
                    <a:pt x="14" y="0"/>
                    <a:pt x="11" y="1"/>
                  </a:cubicBezTo>
                  <a:cubicBezTo>
                    <a:pt x="8" y="1"/>
                    <a:pt x="5" y="3"/>
                    <a:pt x="3" y="6"/>
                  </a:cubicBezTo>
                  <a:cubicBezTo>
                    <a:pt x="0" y="13"/>
                    <a:pt x="5" y="22"/>
                    <a:pt x="13" y="24"/>
                  </a:cubicBezTo>
                  <a:cubicBezTo>
                    <a:pt x="21" y="26"/>
                    <a:pt x="28" y="20"/>
                    <a:pt x="28" y="15"/>
                  </a:cubicBezTo>
                  <a:cubicBezTo>
                    <a:pt x="27" y="9"/>
                    <a:pt x="26" y="8"/>
                    <a:pt x="20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" name="Freeform 5358">
              <a:extLst>
                <a:ext uri="{FF2B5EF4-FFF2-40B4-BE49-F238E27FC236}">
                  <a16:creationId xmlns:a16="http://schemas.microsoft.com/office/drawing/2014/main" id="{C65984E9-D87D-6EE6-4B54-BADE152E2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327"/>
              <a:ext cx="30" cy="26"/>
            </a:xfrm>
            <a:custGeom>
              <a:avLst/>
              <a:gdLst>
                <a:gd name="T0" fmla="*/ 112 w 15"/>
                <a:gd name="T1" fmla="*/ 48 h 13"/>
                <a:gd name="T2" fmla="*/ 96 w 15"/>
                <a:gd name="T3" fmla="*/ 88 h 13"/>
                <a:gd name="T4" fmla="*/ 24 w 15"/>
                <a:gd name="T5" fmla="*/ 80 h 13"/>
                <a:gd name="T6" fmla="*/ 0 w 15"/>
                <a:gd name="T7" fmla="*/ 32 h 13"/>
                <a:gd name="T8" fmla="*/ 24 w 15"/>
                <a:gd name="T9" fmla="*/ 0 h 13"/>
                <a:gd name="T10" fmla="*/ 0 w 15"/>
                <a:gd name="T11" fmla="*/ 32 h 13"/>
                <a:gd name="T12" fmla="*/ 24 w 15"/>
                <a:gd name="T13" fmla="*/ 80 h 13"/>
                <a:gd name="T14" fmla="*/ 104 w 15"/>
                <a:gd name="T15" fmla="*/ 88 h 13"/>
                <a:gd name="T16" fmla="*/ 112 w 15"/>
                <a:gd name="T17" fmla="*/ 4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3">
                  <a:moveTo>
                    <a:pt x="14" y="6"/>
                  </a:moveTo>
                  <a:cubicBezTo>
                    <a:pt x="14" y="8"/>
                    <a:pt x="14" y="10"/>
                    <a:pt x="12" y="11"/>
                  </a:cubicBezTo>
                  <a:cubicBezTo>
                    <a:pt x="11" y="13"/>
                    <a:pt x="7" y="13"/>
                    <a:pt x="3" y="10"/>
                  </a:cubicBezTo>
                  <a:cubicBezTo>
                    <a:pt x="0" y="8"/>
                    <a:pt x="0" y="5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8"/>
                    <a:pt x="3" y="10"/>
                  </a:cubicBezTo>
                  <a:cubicBezTo>
                    <a:pt x="7" y="13"/>
                    <a:pt x="11" y="13"/>
                    <a:pt x="13" y="11"/>
                  </a:cubicBezTo>
                  <a:cubicBezTo>
                    <a:pt x="14" y="10"/>
                    <a:pt x="15" y="8"/>
                    <a:pt x="14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" name="Freeform 5359">
              <a:extLst>
                <a:ext uri="{FF2B5EF4-FFF2-40B4-BE49-F238E27FC236}">
                  <a16:creationId xmlns:a16="http://schemas.microsoft.com/office/drawing/2014/main" id="{699585B9-BF8D-C10F-98C9-9E365A43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3053"/>
              <a:ext cx="46" cy="62"/>
            </a:xfrm>
            <a:custGeom>
              <a:avLst/>
              <a:gdLst>
                <a:gd name="T0" fmla="*/ 120 w 23"/>
                <a:gd name="T1" fmla="*/ 24 h 31"/>
                <a:gd name="T2" fmla="*/ 24 w 23"/>
                <a:gd name="T3" fmla="*/ 48 h 31"/>
                <a:gd name="T4" fmla="*/ 16 w 23"/>
                <a:gd name="T5" fmla="*/ 192 h 31"/>
                <a:gd name="T6" fmla="*/ 104 w 23"/>
                <a:gd name="T7" fmla="*/ 240 h 31"/>
                <a:gd name="T8" fmla="*/ 120 w 23"/>
                <a:gd name="T9" fmla="*/ 2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1">
                  <a:moveTo>
                    <a:pt x="15" y="3"/>
                  </a:moveTo>
                  <a:cubicBezTo>
                    <a:pt x="10" y="0"/>
                    <a:pt x="6" y="2"/>
                    <a:pt x="3" y="6"/>
                  </a:cubicBezTo>
                  <a:cubicBezTo>
                    <a:pt x="0" y="11"/>
                    <a:pt x="0" y="18"/>
                    <a:pt x="2" y="24"/>
                  </a:cubicBezTo>
                  <a:cubicBezTo>
                    <a:pt x="5" y="31"/>
                    <a:pt x="9" y="31"/>
                    <a:pt x="13" y="30"/>
                  </a:cubicBezTo>
                  <a:cubicBezTo>
                    <a:pt x="21" y="28"/>
                    <a:pt x="23" y="8"/>
                    <a:pt x="15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" name="Freeform 5360">
              <a:extLst>
                <a:ext uri="{FF2B5EF4-FFF2-40B4-BE49-F238E27FC236}">
                  <a16:creationId xmlns:a16="http://schemas.microsoft.com/office/drawing/2014/main" id="{563B5253-EBE7-F51A-A7C5-C206B9172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3053"/>
              <a:ext cx="46" cy="62"/>
            </a:xfrm>
            <a:custGeom>
              <a:avLst/>
              <a:gdLst>
                <a:gd name="T0" fmla="*/ 120 w 23"/>
                <a:gd name="T1" fmla="*/ 24 h 31"/>
                <a:gd name="T2" fmla="*/ 24 w 23"/>
                <a:gd name="T3" fmla="*/ 48 h 31"/>
                <a:gd name="T4" fmla="*/ 16 w 23"/>
                <a:gd name="T5" fmla="*/ 192 h 31"/>
                <a:gd name="T6" fmla="*/ 104 w 23"/>
                <a:gd name="T7" fmla="*/ 240 h 31"/>
                <a:gd name="T8" fmla="*/ 120 w 23"/>
                <a:gd name="T9" fmla="*/ 2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1">
                  <a:moveTo>
                    <a:pt x="15" y="3"/>
                  </a:moveTo>
                  <a:cubicBezTo>
                    <a:pt x="10" y="0"/>
                    <a:pt x="6" y="2"/>
                    <a:pt x="3" y="6"/>
                  </a:cubicBezTo>
                  <a:cubicBezTo>
                    <a:pt x="0" y="11"/>
                    <a:pt x="0" y="18"/>
                    <a:pt x="2" y="24"/>
                  </a:cubicBezTo>
                  <a:cubicBezTo>
                    <a:pt x="5" y="31"/>
                    <a:pt x="9" y="31"/>
                    <a:pt x="13" y="30"/>
                  </a:cubicBezTo>
                  <a:cubicBezTo>
                    <a:pt x="21" y="28"/>
                    <a:pt x="23" y="8"/>
                    <a:pt x="15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" name="Freeform 5361">
              <a:extLst>
                <a:ext uri="{FF2B5EF4-FFF2-40B4-BE49-F238E27FC236}">
                  <a16:creationId xmlns:a16="http://schemas.microsoft.com/office/drawing/2014/main" id="{EC76D25D-42A4-8DF3-FCBE-1699211AE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3065"/>
              <a:ext cx="16" cy="38"/>
            </a:xfrm>
            <a:custGeom>
              <a:avLst/>
              <a:gdLst>
                <a:gd name="T0" fmla="*/ 40 w 8"/>
                <a:gd name="T1" fmla="*/ 0 h 19"/>
                <a:gd name="T2" fmla="*/ 0 w 8"/>
                <a:gd name="T3" fmla="*/ 48 h 19"/>
                <a:gd name="T4" fmla="*/ 24 w 8"/>
                <a:gd name="T5" fmla="*/ 136 h 19"/>
                <a:gd name="T6" fmla="*/ 48 w 8"/>
                <a:gd name="T7" fmla="*/ 152 h 19"/>
                <a:gd name="T8" fmla="*/ 24 w 8"/>
                <a:gd name="T9" fmla="*/ 136 h 19"/>
                <a:gd name="T10" fmla="*/ 8 w 8"/>
                <a:gd name="T11" fmla="*/ 48 h 19"/>
                <a:gd name="T12" fmla="*/ 40 w 8"/>
                <a:gd name="T13" fmla="*/ 8 h 19"/>
                <a:gd name="T14" fmla="*/ 64 w 8"/>
                <a:gd name="T15" fmla="*/ 16 h 19"/>
                <a:gd name="T16" fmla="*/ 40 w 8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3" y="1"/>
                    <a:pt x="1" y="3"/>
                    <a:pt x="0" y="6"/>
                  </a:cubicBezTo>
                  <a:cubicBezTo>
                    <a:pt x="0" y="10"/>
                    <a:pt x="0" y="15"/>
                    <a:pt x="3" y="17"/>
                  </a:cubicBezTo>
                  <a:cubicBezTo>
                    <a:pt x="4" y="18"/>
                    <a:pt x="5" y="19"/>
                    <a:pt x="6" y="19"/>
                  </a:cubicBezTo>
                  <a:cubicBezTo>
                    <a:pt x="5" y="19"/>
                    <a:pt x="4" y="18"/>
                    <a:pt x="3" y="17"/>
                  </a:cubicBezTo>
                  <a:cubicBezTo>
                    <a:pt x="1" y="15"/>
                    <a:pt x="0" y="10"/>
                    <a:pt x="1" y="6"/>
                  </a:cubicBezTo>
                  <a:cubicBezTo>
                    <a:pt x="1" y="3"/>
                    <a:pt x="3" y="1"/>
                    <a:pt x="5" y="1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" name="Freeform 5362">
              <a:extLst>
                <a:ext uri="{FF2B5EF4-FFF2-40B4-BE49-F238E27FC236}">
                  <a16:creationId xmlns:a16="http://schemas.microsoft.com/office/drawing/2014/main" id="{A1787409-E997-7258-E343-96047E842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3119"/>
              <a:ext cx="44" cy="64"/>
            </a:xfrm>
            <a:custGeom>
              <a:avLst/>
              <a:gdLst>
                <a:gd name="T0" fmla="*/ 64 w 22"/>
                <a:gd name="T1" fmla="*/ 16 h 32"/>
                <a:gd name="T2" fmla="*/ 0 w 22"/>
                <a:gd name="T3" fmla="*/ 56 h 32"/>
                <a:gd name="T4" fmla="*/ 48 w 22"/>
                <a:gd name="T5" fmla="*/ 200 h 32"/>
                <a:gd name="T6" fmla="*/ 136 w 22"/>
                <a:gd name="T7" fmla="*/ 240 h 32"/>
                <a:gd name="T8" fmla="*/ 64 w 22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8" y="2"/>
                  </a:moveTo>
                  <a:cubicBezTo>
                    <a:pt x="4" y="0"/>
                    <a:pt x="1" y="2"/>
                    <a:pt x="0" y="7"/>
                  </a:cubicBezTo>
                  <a:cubicBezTo>
                    <a:pt x="0" y="12"/>
                    <a:pt x="2" y="19"/>
                    <a:pt x="6" y="25"/>
                  </a:cubicBezTo>
                  <a:cubicBezTo>
                    <a:pt x="11" y="31"/>
                    <a:pt x="14" y="32"/>
                    <a:pt x="17" y="30"/>
                  </a:cubicBezTo>
                  <a:cubicBezTo>
                    <a:pt x="22" y="28"/>
                    <a:pt x="17" y="8"/>
                    <a:pt x="8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" name="Freeform 5363">
              <a:extLst>
                <a:ext uri="{FF2B5EF4-FFF2-40B4-BE49-F238E27FC236}">
                  <a16:creationId xmlns:a16="http://schemas.microsoft.com/office/drawing/2014/main" id="{86C25CD3-73C0-129E-AA9A-304CAF2B5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3119"/>
              <a:ext cx="44" cy="64"/>
            </a:xfrm>
            <a:custGeom>
              <a:avLst/>
              <a:gdLst>
                <a:gd name="T0" fmla="*/ 64 w 22"/>
                <a:gd name="T1" fmla="*/ 16 h 32"/>
                <a:gd name="T2" fmla="*/ 0 w 22"/>
                <a:gd name="T3" fmla="*/ 56 h 32"/>
                <a:gd name="T4" fmla="*/ 48 w 22"/>
                <a:gd name="T5" fmla="*/ 200 h 32"/>
                <a:gd name="T6" fmla="*/ 136 w 22"/>
                <a:gd name="T7" fmla="*/ 240 h 32"/>
                <a:gd name="T8" fmla="*/ 64 w 22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8" y="2"/>
                  </a:moveTo>
                  <a:cubicBezTo>
                    <a:pt x="4" y="0"/>
                    <a:pt x="1" y="2"/>
                    <a:pt x="0" y="7"/>
                  </a:cubicBezTo>
                  <a:cubicBezTo>
                    <a:pt x="0" y="12"/>
                    <a:pt x="2" y="19"/>
                    <a:pt x="6" y="25"/>
                  </a:cubicBezTo>
                  <a:cubicBezTo>
                    <a:pt x="11" y="31"/>
                    <a:pt x="14" y="32"/>
                    <a:pt x="17" y="30"/>
                  </a:cubicBezTo>
                  <a:cubicBezTo>
                    <a:pt x="22" y="28"/>
                    <a:pt x="17" y="8"/>
                    <a:pt x="8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" name="Freeform 5364">
              <a:extLst>
                <a:ext uri="{FF2B5EF4-FFF2-40B4-BE49-F238E27FC236}">
                  <a16:creationId xmlns:a16="http://schemas.microsoft.com/office/drawing/2014/main" id="{BB7935FC-33C9-346F-4C9D-C4A412529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3131"/>
              <a:ext cx="18" cy="38"/>
            </a:xfrm>
            <a:custGeom>
              <a:avLst/>
              <a:gdLst>
                <a:gd name="T0" fmla="*/ 8 w 9"/>
                <a:gd name="T1" fmla="*/ 0 h 19"/>
                <a:gd name="T2" fmla="*/ 0 w 9"/>
                <a:gd name="T3" fmla="*/ 56 h 19"/>
                <a:gd name="T4" fmla="*/ 48 w 9"/>
                <a:gd name="T5" fmla="*/ 144 h 19"/>
                <a:gd name="T6" fmla="*/ 72 w 9"/>
                <a:gd name="T7" fmla="*/ 152 h 19"/>
                <a:gd name="T8" fmla="*/ 48 w 9"/>
                <a:gd name="T9" fmla="*/ 136 h 19"/>
                <a:gd name="T10" fmla="*/ 0 w 9"/>
                <a:gd name="T11" fmla="*/ 56 h 19"/>
                <a:gd name="T12" fmla="*/ 8 w 9"/>
                <a:gd name="T13" fmla="*/ 8 h 19"/>
                <a:gd name="T14" fmla="*/ 32 w 9"/>
                <a:gd name="T15" fmla="*/ 16 h 19"/>
                <a:gd name="T16" fmla="*/ 8 w 9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9">
                  <a:moveTo>
                    <a:pt x="1" y="0"/>
                  </a:moveTo>
                  <a:cubicBezTo>
                    <a:pt x="0" y="1"/>
                    <a:pt x="0" y="4"/>
                    <a:pt x="0" y="7"/>
                  </a:cubicBezTo>
                  <a:cubicBezTo>
                    <a:pt x="1" y="10"/>
                    <a:pt x="3" y="15"/>
                    <a:pt x="6" y="18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8" y="19"/>
                    <a:pt x="7" y="18"/>
                    <a:pt x="6" y="17"/>
                  </a:cubicBezTo>
                  <a:cubicBezTo>
                    <a:pt x="3" y="15"/>
                    <a:pt x="1" y="10"/>
                    <a:pt x="0" y="7"/>
                  </a:cubicBezTo>
                  <a:cubicBezTo>
                    <a:pt x="0" y="4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" name="Freeform 5365">
              <a:extLst>
                <a:ext uri="{FF2B5EF4-FFF2-40B4-BE49-F238E27FC236}">
                  <a16:creationId xmlns:a16="http://schemas.microsoft.com/office/drawing/2014/main" id="{69FAA2BF-CC49-A905-20F0-8586F52FF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3067"/>
              <a:ext cx="52" cy="60"/>
            </a:xfrm>
            <a:custGeom>
              <a:avLst/>
              <a:gdLst>
                <a:gd name="T0" fmla="*/ 80 w 26"/>
                <a:gd name="T1" fmla="*/ 8 h 30"/>
                <a:gd name="T2" fmla="*/ 0 w 26"/>
                <a:gd name="T3" fmla="*/ 72 h 30"/>
                <a:gd name="T4" fmla="*/ 56 w 26"/>
                <a:gd name="T5" fmla="*/ 200 h 30"/>
                <a:gd name="T6" fmla="*/ 160 w 26"/>
                <a:gd name="T7" fmla="*/ 216 h 30"/>
                <a:gd name="T8" fmla="*/ 80 w 26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10" y="1"/>
                  </a:moveTo>
                  <a:cubicBezTo>
                    <a:pt x="5" y="0"/>
                    <a:pt x="1" y="4"/>
                    <a:pt x="0" y="9"/>
                  </a:cubicBezTo>
                  <a:cubicBezTo>
                    <a:pt x="0" y="15"/>
                    <a:pt x="3" y="21"/>
                    <a:pt x="7" y="25"/>
                  </a:cubicBezTo>
                  <a:cubicBezTo>
                    <a:pt x="12" y="30"/>
                    <a:pt x="17" y="29"/>
                    <a:pt x="20" y="27"/>
                  </a:cubicBezTo>
                  <a:cubicBezTo>
                    <a:pt x="26" y="21"/>
                    <a:pt x="20" y="3"/>
                    <a:pt x="10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" name="Freeform 5366">
              <a:extLst>
                <a:ext uri="{FF2B5EF4-FFF2-40B4-BE49-F238E27FC236}">
                  <a16:creationId xmlns:a16="http://schemas.microsoft.com/office/drawing/2014/main" id="{18367639-6848-3678-26A0-FD9136AB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3067"/>
              <a:ext cx="52" cy="60"/>
            </a:xfrm>
            <a:custGeom>
              <a:avLst/>
              <a:gdLst>
                <a:gd name="T0" fmla="*/ 80 w 26"/>
                <a:gd name="T1" fmla="*/ 8 h 30"/>
                <a:gd name="T2" fmla="*/ 0 w 26"/>
                <a:gd name="T3" fmla="*/ 72 h 30"/>
                <a:gd name="T4" fmla="*/ 56 w 26"/>
                <a:gd name="T5" fmla="*/ 200 h 30"/>
                <a:gd name="T6" fmla="*/ 160 w 26"/>
                <a:gd name="T7" fmla="*/ 216 h 30"/>
                <a:gd name="T8" fmla="*/ 80 w 26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10" y="1"/>
                  </a:moveTo>
                  <a:cubicBezTo>
                    <a:pt x="5" y="0"/>
                    <a:pt x="1" y="4"/>
                    <a:pt x="0" y="9"/>
                  </a:cubicBezTo>
                  <a:cubicBezTo>
                    <a:pt x="0" y="15"/>
                    <a:pt x="3" y="21"/>
                    <a:pt x="7" y="25"/>
                  </a:cubicBezTo>
                  <a:cubicBezTo>
                    <a:pt x="12" y="30"/>
                    <a:pt x="17" y="29"/>
                    <a:pt x="20" y="27"/>
                  </a:cubicBezTo>
                  <a:cubicBezTo>
                    <a:pt x="26" y="21"/>
                    <a:pt x="20" y="3"/>
                    <a:pt x="10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" name="Freeform 5367">
              <a:extLst>
                <a:ext uri="{FF2B5EF4-FFF2-40B4-BE49-F238E27FC236}">
                  <a16:creationId xmlns:a16="http://schemas.microsoft.com/office/drawing/2014/main" id="{666CFD43-084F-5E89-0771-EF362A729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3077"/>
              <a:ext cx="20" cy="36"/>
            </a:xfrm>
            <a:custGeom>
              <a:avLst/>
              <a:gdLst>
                <a:gd name="T0" fmla="*/ 16 w 10"/>
                <a:gd name="T1" fmla="*/ 8 h 18"/>
                <a:gd name="T2" fmla="*/ 0 w 10"/>
                <a:gd name="T3" fmla="*/ 64 h 18"/>
                <a:gd name="T4" fmla="*/ 56 w 10"/>
                <a:gd name="T5" fmla="*/ 136 h 18"/>
                <a:gd name="T6" fmla="*/ 80 w 10"/>
                <a:gd name="T7" fmla="*/ 136 h 18"/>
                <a:gd name="T8" fmla="*/ 56 w 10"/>
                <a:gd name="T9" fmla="*/ 136 h 18"/>
                <a:gd name="T10" fmla="*/ 0 w 10"/>
                <a:gd name="T11" fmla="*/ 64 h 18"/>
                <a:gd name="T12" fmla="*/ 16 w 10"/>
                <a:gd name="T13" fmla="*/ 8 h 18"/>
                <a:gd name="T14" fmla="*/ 40 w 10"/>
                <a:gd name="T15" fmla="*/ 8 h 18"/>
                <a:gd name="T16" fmla="*/ 16 w 10"/>
                <a:gd name="T17" fmla="*/ 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8">
                  <a:moveTo>
                    <a:pt x="2" y="1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" y="11"/>
                    <a:pt x="4" y="16"/>
                    <a:pt x="7" y="17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9" y="18"/>
                    <a:pt x="8" y="18"/>
                    <a:pt x="7" y="17"/>
                  </a:cubicBezTo>
                  <a:cubicBezTo>
                    <a:pt x="4" y="16"/>
                    <a:pt x="1" y="11"/>
                    <a:pt x="0" y="8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" name="Freeform 5368">
              <a:extLst>
                <a:ext uri="{FF2B5EF4-FFF2-40B4-BE49-F238E27FC236}">
                  <a16:creationId xmlns:a16="http://schemas.microsoft.com/office/drawing/2014/main" id="{40E58D36-EB7D-DB39-E983-CB282C01A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3119"/>
              <a:ext cx="46" cy="62"/>
            </a:xfrm>
            <a:custGeom>
              <a:avLst/>
              <a:gdLst>
                <a:gd name="T0" fmla="*/ 144 w 23"/>
                <a:gd name="T1" fmla="*/ 48 h 31"/>
                <a:gd name="T2" fmla="*/ 88 w 23"/>
                <a:gd name="T3" fmla="*/ 8 h 31"/>
                <a:gd name="T4" fmla="*/ 16 w 23"/>
                <a:gd name="T5" fmla="*/ 136 h 31"/>
                <a:gd name="T6" fmla="*/ 136 w 23"/>
                <a:gd name="T7" fmla="*/ 248 h 31"/>
                <a:gd name="T8" fmla="*/ 184 w 23"/>
                <a:gd name="T9" fmla="*/ 184 h 31"/>
                <a:gd name="T10" fmla="*/ 168 w 23"/>
                <a:gd name="T11" fmla="*/ 104 h 31"/>
                <a:gd name="T12" fmla="*/ 144 w 23"/>
                <a:gd name="T13" fmla="*/ 4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1">
                  <a:moveTo>
                    <a:pt x="18" y="6"/>
                  </a:moveTo>
                  <a:cubicBezTo>
                    <a:pt x="16" y="3"/>
                    <a:pt x="14" y="2"/>
                    <a:pt x="11" y="1"/>
                  </a:cubicBezTo>
                  <a:cubicBezTo>
                    <a:pt x="3" y="0"/>
                    <a:pt x="0" y="9"/>
                    <a:pt x="2" y="17"/>
                  </a:cubicBezTo>
                  <a:cubicBezTo>
                    <a:pt x="5" y="26"/>
                    <a:pt x="13" y="31"/>
                    <a:pt x="17" y="31"/>
                  </a:cubicBezTo>
                  <a:cubicBezTo>
                    <a:pt x="21" y="30"/>
                    <a:pt x="23" y="27"/>
                    <a:pt x="23" y="23"/>
                  </a:cubicBezTo>
                  <a:cubicBezTo>
                    <a:pt x="23" y="19"/>
                    <a:pt x="22" y="15"/>
                    <a:pt x="21" y="13"/>
                  </a:cubicBezTo>
                  <a:cubicBezTo>
                    <a:pt x="20" y="10"/>
                    <a:pt x="19" y="7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" name="Freeform 5369">
              <a:extLst>
                <a:ext uri="{FF2B5EF4-FFF2-40B4-BE49-F238E27FC236}">
                  <a16:creationId xmlns:a16="http://schemas.microsoft.com/office/drawing/2014/main" id="{650DA80A-DB17-C1E5-2E8E-7EA78666F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3119"/>
              <a:ext cx="46" cy="62"/>
            </a:xfrm>
            <a:custGeom>
              <a:avLst/>
              <a:gdLst>
                <a:gd name="T0" fmla="*/ 144 w 23"/>
                <a:gd name="T1" fmla="*/ 48 h 31"/>
                <a:gd name="T2" fmla="*/ 88 w 23"/>
                <a:gd name="T3" fmla="*/ 8 h 31"/>
                <a:gd name="T4" fmla="*/ 16 w 23"/>
                <a:gd name="T5" fmla="*/ 136 h 31"/>
                <a:gd name="T6" fmla="*/ 136 w 23"/>
                <a:gd name="T7" fmla="*/ 248 h 31"/>
                <a:gd name="T8" fmla="*/ 184 w 23"/>
                <a:gd name="T9" fmla="*/ 184 h 31"/>
                <a:gd name="T10" fmla="*/ 168 w 23"/>
                <a:gd name="T11" fmla="*/ 104 h 31"/>
                <a:gd name="T12" fmla="*/ 144 w 23"/>
                <a:gd name="T13" fmla="*/ 4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1">
                  <a:moveTo>
                    <a:pt x="18" y="6"/>
                  </a:moveTo>
                  <a:cubicBezTo>
                    <a:pt x="16" y="3"/>
                    <a:pt x="14" y="2"/>
                    <a:pt x="11" y="1"/>
                  </a:cubicBezTo>
                  <a:cubicBezTo>
                    <a:pt x="3" y="0"/>
                    <a:pt x="0" y="9"/>
                    <a:pt x="2" y="17"/>
                  </a:cubicBezTo>
                  <a:cubicBezTo>
                    <a:pt x="5" y="26"/>
                    <a:pt x="13" y="31"/>
                    <a:pt x="17" y="31"/>
                  </a:cubicBezTo>
                  <a:cubicBezTo>
                    <a:pt x="21" y="30"/>
                    <a:pt x="23" y="27"/>
                    <a:pt x="23" y="23"/>
                  </a:cubicBezTo>
                  <a:cubicBezTo>
                    <a:pt x="23" y="19"/>
                    <a:pt x="22" y="15"/>
                    <a:pt x="21" y="13"/>
                  </a:cubicBezTo>
                  <a:cubicBezTo>
                    <a:pt x="20" y="10"/>
                    <a:pt x="19" y="7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" name="Freeform 5370">
              <a:extLst>
                <a:ext uri="{FF2B5EF4-FFF2-40B4-BE49-F238E27FC236}">
                  <a16:creationId xmlns:a16="http://schemas.microsoft.com/office/drawing/2014/main" id="{FBBED642-5A3F-5EFF-DCF3-BCCA31772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3135"/>
              <a:ext cx="18" cy="32"/>
            </a:xfrm>
            <a:custGeom>
              <a:avLst/>
              <a:gdLst>
                <a:gd name="T0" fmla="*/ 16 w 9"/>
                <a:gd name="T1" fmla="*/ 0 h 16"/>
                <a:gd name="T2" fmla="*/ 8 w 9"/>
                <a:gd name="T3" fmla="*/ 48 h 16"/>
                <a:gd name="T4" fmla="*/ 48 w 9"/>
                <a:gd name="T5" fmla="*/ 120 h 16"/>
                <a:gd name="T6" fmla="*/ 72 w 9"/>
                <a:gd name="T7" fmla="*/ 128 h 16"/>
                <a:gd name="T8" fmla="*/ 48 w 9"/>
                <a:gd name="T9" fmla="*/ 120 h 16"/>
                <a:gd name="T10" fmla="*/ 8 w 9"/>
                <a:gd name="T11" fmla="*/ 48 h 16"/>
                <a:gd name="T12" fmla="*/ 16 w 9"/>
                <a:gd name="T13" fmla="*/ 8 h 16"/>
                <a:gd name="T14" fmla="*/ 40 w 9"/>
                <a:gd name="T15" fmla="*/ 8 h 16"/>
                <a:gd name="T16" fmla="*/ 16 w 9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1" y="1"/>
                    <a:pt x="0" y="3"/>
                    <a:pt x="1" y="6"/>
                  </a:cubicBezTo>
                  <a:cubicBezTo>
                    <a:pt x="2" y="10"/>
                    <a:pt x="3" y="14"/>
                    <a:pt x="6" y="15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8" y="16"/>
                    <a:pt x="7" y="16"/>
                    <a:pt x="6" y="15"/>
                  </a:cubicBezTo>
                  <a:cubicBezTo>
                    <a:pt x="4" y="14"/>
                    <a:pt x="2" y="10"/>
                    <a:pt x="1" y="6"/>
                  </a:cubicBezTo>
                  <a:cubicBezTo>
                    <a:pt x="1" y="4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" name="Freeform 5371">
              <a:extLst>
                <a:ext uri="{FF2B5EF4-FFF2-40B4-BE49-F238E27FC236}">
                  <a16:creationId xmlns:a16="http://schemas.microsoft.com/office/drawing/2014/main" id="{622C5829-68DB-6874-39E5-7092303A7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569"/>
              <a:ext cx="40" cy="60"/>
            </a:xfrm>
            <a:custGeom>
              <a:avLst/>
              <a:gdLst>
                <a:gd name="T0" fmla="*/ 144 w 20"/>
                <a:gd name="T1" fmla="*/ 72 h 30"/>
                <a:gd name="T2" fmla="*/ 112 w 20"/>
                <a:gd name="T3" fmla="*/ 24 h 30"/>
                <a:gd name="T4" fmla="*/ 8 w 20"/>
                <a:gd name="T5" fmla="*/ 120 h 30"/>
                <a:gd name="T6" fmla="*/ 80 w 20"/>
                <a:gd name="T7" fmla="*/ 240 h 30"/>
                <a:gd name="T8" fmla="*/ 144 w 20"/>
                <a:gd name="T9" fmla="*/ 200 h 30"/>
                <a:gd name="T10" fmla="*/ 152 w 20"/>
                <a:gd name="T11" fmla="*/ 128 h 30"/>
                <a:gd name="T12" fmla="*/ 144 w 20"/>
                <a:gd name="T13" fmla="*/ 72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18" y="9"/>
                  </a:moveTo>
                  <a:cubicBezTo>
                    <a:pt x="17" y="6"/>
                    <a:pt x="16" y="4"/>
                    <a:pt x="14" y="3"/>
                  </a:cubicBezTo>
                  <a:cubicBezTo>
                    <a:pt x="6" y="0"/>
                    <a:pt x="1" y="6"/>
                    <a:pt x="1" y="15"/>
                  </a:cubicBezTo>
                  <a:cubicBezTo>
                    <a:pt x="0" y="23"/>
                    <a:pt x="6" y="30"/>
                    <a:pt x="10" y="30"/>
                  </a:cubicBezTo>
                  <a:cubicBezTo>
                    <a:pt x="14" y="30"/>
                    <a:pt x="17" y="29"/>
                    <a:pt x="18" y="25"/>
                  </a:cubicBezTo>
                  <a:cubicBezTo>
                    <a:pt x="20" y="22"/>
                    <a:pt x="19" y="18"/>
                    <a:pt x="19" y="16"/>
                  </a:cubicBezTo>
                  <a:cubicBezTo>
                    <a:pt x="19" y="13"/>
                    <a:pt x="19" y="11"/>
                    <a:pt x="18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" name="Freeform 5372">
              <a:extLst>
                <a:ext uri="{FF2B5EF4-FFF2-40B4-BE49-F238E27FC236}">
                  <a16:creationId xmlns:a16="http://schemas.microsoft.com/office/drawing/2014/main" id="{FBFC8F6F-47C4-DC45-C10C-DBA350ABB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569"/>
              <a:ext cx="40" cy="60"/>
            </a:xfrm>
            <a:custGeom>
              <a:avLst/>
              <a:gdLst>
                <a:gd name="T0" fmla="*/ 144 w 20"/>
                <a:gd name="T1" fmla="*/ 72 h 30"/>
                <a:gd name="T2" fmla="*/ 112 w 20"/>
                <a:gd name="T3" fmla="*/ 24 h 30"/>
                <a:gd name="T4" fmla="*/ 8 w 20"/>
                <a:gd name="T5" fmla="*/ 120 h 30"/>
                <a:gd name="T6" fmla="*/ 80 w 20"/>
                <a:gd name="T7" fmla="*/ 240 h 30"/>
                <a:gd name="T8" fmla="*/ 144 w 20"/>
                <a:gd name="T9" fmla="*/ 200 h 30"/>
                <a:gd name="T10" fmla="*/ 152 w 20"/>
                <a:gd name="T11" fmla="*/ 128 h 30"/>
                <a:gd name="T12" fmla="*/ 144 w 20"/>
                <a:gd name="T13" fmla="*/ 72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18" y="9"/>
                  </a:moveTo>
                  <a:cubicBezTo>
                    <a:pt x="17" y="6"/>
                    <a:pt x="16" y="4"/>
                    <a:pt x="14" y="3"/>
                  </a:cubicBezTo>
                  <a:cubicBezTo>
                    <a:pt x="6" y="0"/>
                    <a:pt x="1" y="6"/>
                    <a:pt x="1" y="15"/>
                  </a:cubicBezTo>
                  <a:cubicBezTo>
                    <a:pt x="0" y="23"/>
                    <a:pt x="6" y="30"/>
                    <a:pt x="10" y="30"/>
                  </a:cubicBezTo>
                  <a:cubicBezTo>
                    <a:pt x="14" y="30"/>
                    <a:pt x="17" y="29"/>
                    <a:pt x="18" y="25"/>
                  </a:cubicBezTo>
                  <a:cubicBezTo>
                    <a:pt x="20" y="22"/>
                    <a:pt x="19" y="18"/>
                    <a:pt x="19" y="16"/>
                  </a:cubicBezTo>
                  <a:cubicBezTo>
                    <a:pt x="19" y="13"/>
                    <a:pt x="19" y="11"/>
                    <a:pt x="18" y="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" name="Freeform 5373">
              <a:extLst>
                <a:ext uri="{FF2B5EF4-FFF2-40B4-BE49-F238E27FC236}">
                  <a16:creationId xmlns:a16="http://schemas.microsoft.com/office/drawing/2014/main" id="{C3C99CBE-762B-5381-4C9A-185F03B28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587"/>
              <a:ext cx="12" cy="30"/>
            </a:xfrm>
            <a:custGeom>
              <a:avLst/>
              <a:gdLst>
                <a:gd name="T0" fmla="*/ 32 w 6"/>
                <a:gd name="T1" fmla="*/ 0 h 15"/>
                <a:gd name="T2" fmla="*/ 8 w 6"/>
                <a:gd name="T3" fmla="*/ 32 h 15"/>
                <a:gd name="T4" fmla="*/ 16 w 6"/>
                <a:gd name="T5" fmla="*/ 112 h 15"/>
                <a:gd name="T6" fmla="*/ 40 w 6"/>
                <a:gd name="T7" fmla="*/ 120 h 15"/>
                <a:gd name="T8" fmla="*/ 16 w 6"/>
                <a:gd name="T9" fmla="*/ 112 h 15"/>
                <a:gd name="T10" fmla="*/ 8 w 6"/>
                <a:gd name="T11" fmla="*/ 40 h 15"/>
                <a:gd name="T12" fmla="*/ 32 w 6"/>
                <a:gd name="T13" fmla="*/ 0 h 15"/>
                <a:gd name="T14" fmla="*/ 48 w 6"/>
                <a:gd name="T15" fmla="*/ 8 h 15"/>
                <a:gd name="T16" fmla="*/ 32 w 6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5">
                  <a:moveTo>
                    <a:pt x="4" y="0"/>
                  </a:moveTo>
                  <a:cubicBezTo>
                    <a:pt x="2" y="0"/>
                    <a:pt x="1" y="2"/>
                    <a:pt x="1" y="4"/>
                  </a:cubicBezTo>
                  <a:cubicBezTo>
                    <a:pt x="0" y="8"/>
                    <a:pt x="1" y="12"/>
                    <a:pt x="2" y="14"/>
                  </a:cubicBezTo>
                  <a:cubicBezTo>
                    <a:pt x="3" y="15"/>
                    <a:pt x="4" y="15"/>
                    <a:pt x="5" y="15"/>
                  </a:cubicBezTo>
                  <a:cubicBezTo>
                    <a:pt x="4" y="15"/>
                    <a:pt x="3" y="15"/>
                    <a:pt x="2" y="14"/>
                  </a:cubicBezTo>
                  <a:cubicBezTo>
                    <a:pt x="1" y="12"/>
                    <a:pt x="0" y="8"/>
                    <a:pt x="1" y="5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" name="Freeform 5374">
              <a:extLst>
                <a:ext uri="{FF2B5EF4-FFF2-40B4-BE49-F238E27FC236}">
                  <a16:creationId xmlns:a16="http://schemas.microsoft.com/office/drawing/2014/main" id="{E5D32E22-8CB0-DB73-E44B-CCD590395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559"/>
              <a:ext cx="46" cy="64"/>
            </a:xfrm>
            <a:custGeom>
              <a:avLst/>
              <a:gdLst>
                <a:gd name="T0" fmla="*/ 128 w 23"/>
                <a:gd name="T1" fmla="*/ 32 h 32"/>
                <a:gd name="T2" fmla="*/ 48 w 23"/>
                <a:gd name="T3" fmla="*/ 16 h 32"/>
                <a:gd name="T4" fmla="*/ 32 w 23"/>
                <a:gd name="T5" fmla="*/ 160 h 32"/>
                <a:gd name="T6" fmla="*/ 144 w 23"/>
                <a:gd name="T7" fmla="*/ 256 h 32"/>
                <a:gd name="T8" fmla="*/ 184 w 23"/>
                <a:gd name="T9" fmla="*/ 200 h 32"/>
                <a:gd name="T10" fmla="*/ 160 w 23"/>
                <a:gd name="T11" fmla="*/ 120 h 32"/>
                <a:gd name="T12" fmla="*/ 128 w 23"/>
                <a:gd name="T13" fmla="*/ 3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2">
                  <a:moveTo>
                    <a:pt x="16" y="4"/>
                  </a:moveTo>
                  <a:cubicBezTo>
                    <a:pt x="14" y="1"/>
                    <a:pt x="10" y="0"/>
                    <a:pt x="6" y="2"/>
                  </a:cubicBezTo>
                  <a:cubicBezTo>
                    <a:pt x="0" y="4"/>
                    <a:pt x="0" y="12"/>
                    <a:pt x="4" y="20"/>
                  </a:cubicBezTo>
                  <a:cubicBezTo>
                    <a:pt x="8" y="29"/>
                    <a:pt x="11" y="32"/>
                    <a:pt x="18" y="32"/>
                  </a:cubicBezTo>
                  <a:cubicBezTo>
                    <a:pt x="21" y="32"/>
                    <a:pt x="23" y="29"/>
                    <a:pt x="23" y="25"/>
                  </a:cubicBezTo>
                  <a:cubicBezTo>
                    <a:pt x="23" y="21"/>
                    <a:pt x="21" y="19"/>
                    <a:pt x="20" y="15"/>
                  </a:cubicBezTo>
                  <a:cubicBezTo>
                    <a:pt x="19" y="12"/>
                    <a:pt x="19" y="8"/>
                    <a:pt x="16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" name="Freeform 5375">
              <a:extLst>
                <a:ext uri="{FF2B5EF4-FFF2-40B4-BE49-F238E27FC236}">
                  <a16:creationId xmlns:a16="http://schemas.microsoft.com/office/drawing/2014/main" id="{C1C13BBF-0798-D485-D6C0-CAE99666E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559"/>
              <a:ext cx="46" cy="64"/>
            </a:xfrm>
            <a:custGeom>
              <a:avLst/>
              <a:gdLst>
                <a:gd name="T0" fmla="*/ 128 w 23"/>
                <a:gd name="T1" fmla="*/ 32 h 32"/>
                <a:gd name="T2" fmla="*/ 48 w 23"/>
                <a:gd name="T3" fmla="*/ 16 h 32"/>
                <a:gd name="T4" fmla="*/ 32 w 23"/>
                <a:gd name="T5" fmla="*/ 160 h 32"/>
                <a:gd name="T6" fmla="*/ 144 w 23"/>
                <a:gd name="T7" fmla="*/ 256 h 32"/>
                <a:gd name="T8" fmla="*/ 184 w 23"/>
                <a:gd name="T9" fmla="*/ 200 h 32"/>
                <a:gd name="T10" fmla="*/ 160 w 23"/>
                <a:gd name="T11" fmla="*/ 120 h 32"/>
                <a:gd name="T12" fmla="*/ 128 w 23"/>
                <a:gd name="T13" fmla="*/ 3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2">
                  <a:moveTo>
                    <a:pt x="16" y="4"/>
                  </a:moveTo>
                  <a:cubicBezTo>
                    <a:pt x="14" y="1"/>
                    <a:pt x="10" y="0"/>
                    <a:pt x="6" y="2"/>
                  </a:cubicBezTo>
                  <a:cubicBezTo>
                    <a:pt x="0" y="4"/>
                    <a:pt x="0" y="12"/>
                    <a:pt x="4" y="20"/>
                  </a:cubicBezTo>
                  <a:cubicBezTo>
                    <a:pt x="8" y="29"/>
                    <a:pt x="11" y="32"/>
                    <a:pt x="18" y="32"/>
                  </a:cubicBezTo>
                  <a:cubicBezTo>
                    <a:pt x="21" y="32"/>
                    <a:pt x="23" y="29"/>
                    <a:pt x="23" y="25"/>
                  </a:cubicBezTo>
                  <a:cubicBezTo>
                    <a:pt x="23" y="21"/>
                    <a:pt x="21" y="19"/>
                    <a:pt x="20" y="15"/>
                  </a:cubicBezTo>
                  <a:cubicBezTo>
                    <a:pt x="19" y="12"/>
                    <a:pt x="19" y="8"/>
                    <a:pt x="16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" name="Freeform 5376">
              <a:extLst>
                <a:ext uri="{FF2B5EF4-FFF2-40B4-BE49-F238E27FC236}">
                  <a16:creationId xmlns:a16="http://schemas.microsoft.com/office/drawing/2014/main" id="{0F545E1F-DB09-375A-A19B-DFDB14536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571"/>
              <a:ext cx="22" cy="38"/>
            </a:xfrm>
            <a:custGeom>
              <a:avLst/>
              <a:gdLst>
                <a:gd name="T0" fmla="*/ 88 w 11"/>
                <a:gd name="T1" fmla="*/ 144 h 19"/>
                <a:gd name="T2" fmla="*/ 80 w 11"/>
                <a:gd name="T3" fmla="*/ 152 h 19"/>
                <a:gd name="T4" fmla="*/ 16 w 11"/>
                <a:gd name="T5" fmla="*/ 72 h 19"/>
                <a:gd name="T6" fmla="*/ 16 w 11"/>
                <a:gd name="T7" fmla="*/ 8 h 19"/>
                <a:gd name="T8" fmla="*/ 48 w 11"/>
                <a:gd name="T9" fmla="*/ 8 h 19"/>
                <a:gd name="T10" fmla="*/ 16 w 11"/>
                <a:gd name="T11" fmla="*/ 0 h 19"/>
                <a:gd name="T12" fmla="*/ 16 w 11"/>
                <a:gd name="T13" fmla="*/ 72 h 19"/>
                <a:gd name="T14" fmla="*/ 80 w 11"/>
                <a:gd name="T15" fmla="*/ 152 h 19"/>
                <a:gd name="T16" fmla="*/ 88 w 11"/>
                <a:gd name="T17" fmla="*/ 14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9">
                  <a:moveTo>
                    <a:pt x="11" y="18"/>
                  </a:moveTo>
                  <a:cubicBezTo>
                    <a:pt x="11" y="18"/>
                    <a:pt x="10" y="18"/>
                    <a:pt x="10" y="19"/>
                  </a:cubicBezTo>
                  <a:cubicBezTo>
                    <a:pt x="8" y="19"/>
                    <a:pt x="5" y="16"/>
                    <a:pt x="2" y="9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4"/>
                    <a:pt x="2" y="9"/>
                  </a:cubicBezTo>
                  <a:cubicBezTo>
                    <a:pt x="5" y="16"/>
                    <a:pt x="8" y="19"/>
                    <a:pt x="10" y="19"/>
                  </a:cubicBezTo>
                  <a:cubicBezTo>
                    <a:pt x="10" y="19"/>
                    <a:pt x="11" y="18"/>
                    <a:pt x="11" y="1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" name="Freeform 5377">
              <a:extLst>
                <a:ext uri="{FF2B5EF4-FFF2-40B4-BE49-F238E27FC236}">
                  <a16:creationId xmlns:a16="http://schemas.microsoft.com/office/drawing/2014/main" id="{28357342-D834-FEE5-CA57-2BBE06C18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603"/>
              <a:ext cx="48" cy="56"/>
            </a:xfrm>
            <a:custGeom>
              <a:avLst/>
              <a:gdLst>
                <a:gd name="T0" fmla="*/ 136 w 24"/>
                <a:gd name="T1" fmla="*/ 24 h 28"/>
                <a:gd name="T2" fmla="*/ 88 w 24"/>
                <a:gd name="T3" fmla="*/ 0 h 28"/>
                <a:gd name="T4" fmla="*/ 24 w 24"/>
                <a:gd name="T5" fmla="*/ 128 h 28"/>
                <a:gd name="T6" fmla="*/ 144 w 24"/>
                <a:gd name="T7" fmla="*/ 208 h 28"/>
                <a:gd name="T8" fmla="*/ 192 w 24"/>
                <a:gd name="T9" fmla="*/ 144 h 28"/>
                <a:gd name="T10" fmla="*/ 168 w 24"/>
                <a:gd name="T11" fmla="*/ 80 h 28"/>
                <a:gd name="T12" fmla="*/ 136 w 24"/>
                <a:gd name="T13" fmla="*/ 2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3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2" y="0"/>
                    <a:pt x="0" y="9"/>
                    <a:pt x="3" y="16"/>
                  </a:cubicBezTo>
                  <a:cubicBezTo>
                    <a:pt x="7" y="24"/>
                    <a:pt x="14" y="28"/>
                    <a:pt x="18" y="26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1"/>
                    <a:pt x="21" y="10"/>
                  </a:cubicBezTo>
                  <a:cubicBezTo>
                    <a:pt x="20" y="7"/>
                    <a:pt x="19" y="5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" name="Freeform 5378">
              <a:extLst>
                <a:ext uri="{FF2B5EF4-FFF2-40B4-BE49-F238E27FC236}">
                  <a16:creationId xmlns:a16="http://schemas.microsoft.com/office/drawing/2014/main" id="{67A9C2C2-09DB-1569-8289-8514CCDA2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603"/>
              <a:ext cx="48" cy="56"/>
            </a:xfrm>
            <a:custGeom>
              <a:avLst/>
              <a:gdLst>
                <a:gd name="T0" fmla="*/ 136 w 24"/>
                <a:gd name="T1" fmla="*/ 24 h 28"/>
                <a:gd name="T2" fmla="*/ 88 w 24"/>
                <a:gd name="T3" fmla="*/ 0 h 28"/>
                <a:gd name="T4" fmla="*/ 24 w 24"/>
                <a:gd name="T5" fmla="*/ 128 h 28"/>
                <a:gd name="T6" fmla="*/ 144 w 24"/>
                <a:gd name="T7" fmla="*/ 208 h 28"/>
                <a:gd name="T8" fmla="*/ 192 w 24"/>
                <a:gd name="T9" fmla="*/ 144 h 28"/>
                <a:gd name="T10" fmla="*/ 168 w 24"/>
                <a:gd name="T11" fmla="*/ 80 h 28"/>
                <a:gd name="T12" fmla="*/ 136 w 24"/>
                <a:gd name="T13" fmla="*/ 2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8">
                  <a:moveTo>
                    <a:pt x="17" y="3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2" y="0"/>
                    <a:pt x="0" y="9"/>
                    <a:pt x="3" y="16"/>
                  </a:cubicBezTo>
                  <a:cubicBezTo>
                    <a:pt x="7" y="24"/>
                    <a:pt x="14" y="28"/>
                    <a:pt x="18" y="26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1"/>
                    <a:pt x="21" y="10"/>
                  </a:cubicBezTo>
                  <a:cubicBezTo>
                    <a:pt x="20" y="7"/>
                    <a:pt x="19" y="5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" name="Freeform 5379">
              <a:extLst>
                <a:ext uri="{FF2B5EF4-FFF2-40B4-BE49-F238E27FC236}">
                  <a16:creationId xmlns:a16="http://schemas.microsoft.com/office/drawing/2014/main" id="{3C40CDF1-254B-EDD0-F9CD-87821D95D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615"/>
              <a:ext cx="18" cy="30"/>
            </a:xfrm>
            <a:custGeom>
              <a:avLst/>
              <a:gdLst>
                <a:gd name="T0" fmla="*/ 8 w 9"/>
                <a:gd name="T1" fmla="*/ 8 h 15"/>
                <a:gd name="T2" fmla="*/ 0 w 9"/>
                <a:gd name="T3" fmla="*/ 56 h 15"/>
                <a:gd name="T4" fmla="*/ 48 w 9"/>
                <a:gd name="T5" fmla="*/ 112 h 15"/>
                <a:gd name="T6" fmla="*/ 72 w 9"/>
                <a:gd name="T7" fmla="*/ 112 h 15"/>
                <a:gd name="T8" fmla="*/ 48 w 9"/>
                <a:gd name="T9" fmla="*/ 112 h 15"/>
                <a:gd name="T10" fmla="*/ 8 w 9"/>
                <a:gd name="T11" fmla="*/ 56 h 15"/>
                <a:gd name="T12" fmla="*/ 8 w 9"/>
                <a:gd name="T13" fmla="*/ 8 h 15"/>
                <a:gd name="T14" fmla="*/ 32 w 9"/>
                <a:gd name="T15" fmla="*/ 8 h 15"/>
                <a:gd name="T16" fmla="*/ 8 w 9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5">
                  <a:moveTo>
                    <a:pt x="1" y="1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10"/>
                    <a:pt x="4" y="13"/>
                    <a:pt x="6" y="14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8" y="15"/>
                    <a:pt x="7" y="15"/>
                    <a:pt x="6" y="14"/>
                  </a:cubicBezTo>
                  <a:cubicBezTo>
                    <a:pt x="4" y="13"/>
                    <a:pt x="2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" name="Freeform 5380">
              <a:extLst>
                <a:ext uri="{FF2B5EF4-FFF2-40B4-BE49-F238E27FC236}">
                  <a16:creationId xmlns:a16="http://schemas.microsoft.com/office/drawing/2014/main" id="{50618C67-BD29-BFA8-20C5-E160AC6B3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441"/>
              <a:ext cx="50" cy="62"/>
            </a:xfrm>
            <a:custGeom>
              <a:avLst/>
              <a:gdLst>
                <a:gd name="T0" fmla="*/ 96 w 25"/>
                <a:gd name="T1" fmla="*/ 16 h 31"/>
                <a:gd name="T2" fmla="*/ 8 w 25"/>
                <a:gd name="T3" fmla="*/ 64 h 31"/>
                <a:gd name="T4" fmla="*/ 40 w 25"/>
                <a:gd name="T5" fmla="*/ 208 h 31"/>
                <a:gd name="T6" fmla="*/ 144 w 25"/>
                <a:gd name="T7" fmla="*/ 232 h 31"/>
                <a:gd name="T8" fmla="*/ 96 w 25"/>
                <a:gd name="T9" fmla="*/ 1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12" y="2"/>
                  </a:moveTo>
                  <a:cubicBezTo>
                    <a:pt x="7" y="0"/>
                    <a:pt x="3" y="3"/>
                    <a:pt x="1" y="8"/>
                  </a:cubicBezTo>
                  <a:cubicBezTo>
                    <a:pt x="0" y="14"/>
                    <a:pt x="2" y="21"/>
                    <a:pt x="5" y="26"/>
                  </a:cubicBezTo>
                  <a:cubicBezTo>
                    <a:pt x="10" y="31"/>
                    <a:pt x="14" y="31"/>
                    <a:pt x="18" y="29"/>
                  </a:cubicBezTo>
                  <a:cubicBezTo>
                    <a:pt x="25" y="25"/>
                    <a:pt x="22" y="6"/>
                    <a:pt x="12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" name="Freeform 5381">
              <a:extLst>
                <a:ext uri="{FF2B5EF4-FFF2-40B4-BE49-F238E27FC236}">
                  <a16:creationId xmlns:a16="http://schemas.microsoft.com/office/drawing/2014/main" id="{0FE47DB8-9A2A-056A-2264-904CEAA4E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441"/>
              <a:ext cx="50" cy="62"/>
            </a:xfrm>
            <a:custGeom>
              <a:avLst/>
              <a:gdLst>
                <a:gd name="T0" fmla="*/ 96 w 25"/>
                <a:gd name="T1" fmla="*/ 16 h 31"/>
                <a:gd name="T2" fmla="*/ 8 w 25"/>
                <a:gd name="T3" fmla="*/ 64 h 31"/>
                <a:gd name="T4" fmla="*/ 40 w 25"/>
                <a:gd name="T5" fmla="*/ 208 h 31"/>
                <a:gd name="T6" fmla="*/ 144 w 25"/>
                <a:gd name="T7" fmla="*/ 232 h 31"/>
                <a:gd name="T8" fmla="*/ 96 w 25"/>
                <a:gd name="T9" fmla="*/ 1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12" y="2"/>
                  </a:moveTo>
                  <a:cubicBezTo>
                    <a:pt x="7" y="0"/>
                    <a:pt x="3" y="3"/>
                    <a:pt x="1" y="8"/>
                  </a:cubicBezTo>
                  <a:cubicBezTo>
                    <a:pt x="0" y="14"/>
                    <a:pt x="2" y="21"/>
                    <a:pt x="5" y="26"/>
                  </a:cubicBezTo>
                  <a:cubicBezTo>
                    <a:pt x="10" y="31"/>
                    <a:pt x="14" y="31"/>
                    <a:pt x="18" y="29"/>
                  </a:cubicBezTo>
                  <a:cubicBezTo>
                    <a:pt x="25" y="25"/>
                    <a:pt x="22" y="6"/>
                    <a:pt x="12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" name="Freeform 5382">
              <a:extLst>
                <a:ext uri="{FF2B5EF4-FFF2-40B4-BE49-F238E27FC236}">
                  <a16:creationId xmlns:a16="http://schemas.microsoft.com/office/drawing/2014/main" id="{EA403F2A-5B89-7E05-08D2-D896BC510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453"/>
              <a:ext cx="16" cy="36"/>
            </a:xfrm>
            <a:custGeom>
              <a:avLst/>
              <a:gdLst>
                <a:gd name="T0" fmla="*/ 16 w 8"/>
                <a:gd name="T1" fmla="*/ 0 h 18"/>
                <a:gd name="T2" fmla="*/ 0 w 8"/>
                <a:gd name="T3" fmla="*/ 56 h 18"/>
                <a:gd name="T4" fmla="*/ 32 w 8"/>
                <a:gd name="T5" fmla="*/ 136 h 18"/>
                <a:gd name="T6" fmla="*/ 64 w 8"/>
                <a:gd name="T7" fmla="*/ 144 h 18"/>
                <a:gd name="T8" fmla="*/ 32 w 8"/>
                <a:gd name="T9" fmla="*/ 136 h 18"/>
                <a:gd name="T10" fmla="*/ 0 w 8"/>
                <a:gd name="T11" fmla="*/ 56 h 18"/>
                <a:gd name="T12" fmla="*/ 16 w 8"/>
                <a:gd name="T13" fmla="*/ 8 h 18"/>
                <a:gd name="T14" fmla="*/ 48 w 8"/>
                <a:gd name="T15" fmla="*/ 8 h 18"/>
                <a:gd name="T16" fmla="*/ 16 w 8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8">
                  <a:moveTo>
                    <a:pt x="2" y="0"/>
                  </a:moveTo>
                  <a:cubicBezTo>
                    <a:pt x="1" y="1"/>
                    <a:pt x="0" y="4"/>
                    <a:pt x="0" y="7"/>
                  </a:cubicBezTo>
                  <a:cubicBezTo>
                    <a:pt x="0" y="11"/>
                    <a:pt x="2" y="15"/>
                    <a:pt x="4" y="17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7" y="18"/>
                    <a:pt x="6" y="18"/>
                    <a:pt x="4" y="17"/>
                  </a:cubicBezTo>
                  <a:cubicBezTo>
                    <a:pt x="2" y="15"/>
                    <a:pt x="0" y="11"/>
                    <a:pt x="0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" name="Freeform 5383">
              <a:extLst>
                <a:ext uri="{FF2B5EF4-FFF2-40B4-BE49-F238E27FC236}">
                  <a16:creationId xmlns:a16="http://schemas.microsoft.com/office/drawing/2014/main" id="{421E982E-6E30-04ED-295A-59441C719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469"/>
              <a:ext cx="44" cy="56"/>
            </a:xfrm>
            <a:custGeom>
              <a:avLst/>
              <a:gdLst>
                <a:gd name="T0" fmla="*/ 88 w 22"/>
                <a:gd name="T1" fmla="*/ 16 h 28"/>
                <a:gd name="T2" fmla="*/ 16 w 22"/>
                <a:gd name="T3" fmla="*/ 56 h 28"/>
                <a:gd name="T4" fmla="*/ 40 w 22"/>
                <a:gd name="T5" fmla="*/ 184 h 28"/>
                <a:gd name="T6" fmla="*/ 128 w 22"/>
                <a:gd name="T7" fmla="*/ 208 h 28"/>
                <a:gd name="T8" fmla="*/ 88 w 22"/>
                <a:gd name="T9" fmla="*/ 1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11" y="2"/>
                  </a:moveTo>
                  <a:cubicBezTo>
                    <a:pt x="7" y="0"/>
                    <a:pt x="3" y="3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9" y="28"/>
                    <a:pt x="13" y="28"/>
                    <a:pt x="16" y="26"/>
                  </a:cubicBezTo>
                  <a:cubicBezTo>
                    <a:pt x="22" y="22"/>
                    <a:pt x="20" y="5"/>
                    <a:pt x="11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" name="Freeform 5384">
              <a:extLst>
                <a:ext uri="{FF2B5EF4-FFF2-40B4-BE49-F238E27FC236}">
                  <a16:creationId xmlns:a16="http://schemas.microsoft.com/office/drawing/2014/main" id="{41189611-F693-8CFE-B0D3-3DDB597DC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469"/>
              <a:ext cx="44" cy="56"/>
            </a:xfrm>
            <a:custGeom>
              <a:avLst/>
              <a:gdLst>
                <a:gd name="T0" fmla="*/ 88 w 22"/>
                <a:gd name="T1" fmla="*/ 16 h 28"/>
                <a:gd name="T2" fmla="*/ 16 w 22"/>
                <a:gd name="T3" fmla="*/ 56 h 28"/>
                <a:gd name="T4" fmla="*/ 40 w 22"/>
                <a:gd name="T5" fmla="*/ 184 h 28"/>
                <a:gd name="T6" fmla="*/ 128 w 22"/>
                <a:gd name="T7" fmla="*/ 208 h 28"/>
                <a:gd name="T8" fmla="*/ 88 w 22"/>
                <a:gd name="T9" fmla="*/ 1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11" y="2"/>
                  </a:moveTo>
                  <a:cubicBezTo>
                    <a:pt x="7" y="0"/>
                    <a:pt x="3" y="3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9" y="28"/>
                    <a:pt x="13" y="28"/>
                    <a:pt x="16" y="26"/>
                  </a:cubicBezTo>
                  <a:cubicBezTo>
                    <a:pt x="22" y="22"/>
                    <a:pt x="20" y="5"/>
                    <a:pt x="11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" name="Freeform 5385">
              <a:extLst>
                <a:ext uri="{FF2B5EF4-FFF2-40B4-BE49-F238E27FC236}">
                  <a16:creationId xmlns:a16="http://schemas.microsoft.com/office/drawing/2014/main" id="{1EC2AD4A-852C-2288-DECE-C976099B0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479"/>
              <a:ext cx="16" cy="34"/>
            </a:xfrm>
            <a:custGeom>
              <a:avLst/>
              <a:gdLst>
                <a:gd name="T0" fmla="*/ 16 w 8"/>
                <a:gd name="T1" fmla="*/ 8 h 17"/>
                <a:gd name="T2" fmla="*/ 0 w 8"/>
                <a:gd name="T3" fmla="*/ 56 h 17"/>
                <a:gd name="T4" fmla="*/ 32 w 8"/>
                <a:gd name="T5" fmla="*/ 128 h 17"/>
                <a:gd name="T6" fmla="*/ 64 w 8"/>
                <a:gd name="T7" fmla="*/ 128 h 17"/>
                <a:gd name="T8" fmla="*/ 32 w 8"/>
                <a:gd name="T9" fmla="*/ 128 h 17"/>
                <a:gd name="T10" fmla="*/ 0 w 8"/>
                <a:gd name="T11" fmla="*/ 56 h 17"/>
                <a:gd name="T12" fmla="*/ 16 w 8"/>
                <a:gd name="T13" fmla="*/ 8 h 17"/>
                <a:gd name="T14" fmla="*/ 48 w 8"/>
                <a:gd name="T15" fmla="*/ 8 h 17"/>
                <a:gd name="T16" fmla="*/ 16 w 8"/>
                <a:gd name="T17" fmla="*/ 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7">
                  <a:moveTo>
                    <a:pt x="2" y="1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10"/>
                    <a:pt x="2" y="14"/>
                    <a:pt x="4" y="16"/>
                  </a:cubicBezTo>
                  <a:cubicBezTo>
                    <a:pt x="5" y="17"/>
                    <a:pt x="7" y="17"/>
                    <a:pt x="8" y="16"/>
                  </a:cubicBezTo>
                  <a:cubicBezTo>
                    <a:pt x="7" y="17"/>
                    <a:pt x="5" y="16"/>
                    <a:pt x="4" y="16"/>
                  </a:cubicBezTo>
                  <a:cubicBezTo>
                    <a:pt x="2" y="14"/>
                    <a:pt x="0" y="10"/>
                    <a:pt x="0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" name="Freeform 5386">
              <a:extLst>
                <a:ext uri="{FF2B5EF4-FFF2-40B4-BE49-F238E27FC236}">
                  <a16:creationId xmlns:a16="http://schemas.microsoft.com/office/drawing/2014/main" id="{AA34DF2F-6292-A230-6FF5-DD508415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517"/>
              <a:ext cx="46" cy="44"/>
            </a:xfrm>
            <a:custGeom>
              <a:avLst/>
              <a:gdLst>
                <a:gd name="T0" fmla="*/ 128 w 23"/>
                <a:gd name="T1" fmla="*/ 24 h 22"/>
                <a:gd name="T2" fmla="*/ 64 w 23"/>
                <a:gd name="T3" fmla="*/ 8 h 22"/>
                <a:gd name="T4" fmla="*/ 16 w 23"/>
                <a:gd name="T5" fmla="*/ 40 h 22"/>
                <a:gd name="T6" fmla="*/ 80 w 23"/>
                <a:gd name="T7" fmla="*/ 160 h 22"/>
                <a:gd name="T8" fmla="*/ 184 w 23"/>
                <a:gd name="T9" fmla="*/ 104 h 22"/>
                <a:gd name="T10" fmla="*/ 128 w 23"/>
                <a:gd name="T11" fmla="*/ 2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1"/>
                    <a:pt x="4" y="3"/>
                    <a:pt x="2" y="5"/>
                  </a:cubicBezTo>
                  <a:cubicBezTo>
                    <a:pt x="0" y="10"/>
                    <a:pt x="3" y="18"/>
                    <a:pt x="10" y="20"/>
                  </a:cubicBezTo>
                  <a:cubicBezTo>
                    <a:pt x="17" y="22"/>
                    <a:pt x="22" y="17"/>
                    <a:pt x="23" y="13"/>
                  </a:cubicBezTo>
                  <a:cubicBezTo>
                    <a:pt x="22" y="9"/>
                    <a:pt x="21" y="7"/>
                    <a:pt x="1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" name="Freeform 5387">
              <a:extLst>
                <a:ext uri="{FF2B5EF4-FFF2-40B4-BE49-F238E27FC236}">
                  <a16:creationId xmlns:a16="http://schemas.microsoft.com/office/drawing/2014/main" id="{D5DC2D1F-3B7C-3A3C-C764-0380C4468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517"/>
              <a:ext cx="46" cy="44"/>
            </a:xfrm>
            <a:custGeom>
              <a:avLst/>
              <a:gdLst>
                <a:gd name="T0" fmla="*/ 128 w 23"/>
                <a:gd name="T1" fmla="*/ 24 h 22"/>
                <a:gd name="T2" fmla="*/ 64 w 23"/>
                <a:gd name="T3" fmla="*/ 8 h 22"/>
                <a:gd name="T4" fmla="*/ 16 w 23"/>
                <a:gd name="T5" fmla="*/ 40 h 22"/>
                <a:gd name="T6" fmla="*/ 80 w 23"/>
                <a:gd name="T7" fmla="*/ 160 h 22"/>
                <a:gd name="T8" fmla="*/ 184 w 23"/>
                <a:gd name="T9" fmla="*/ 104 h 22"/>
                <a:gd name="T10" fmla="*/ 128 w 23"/>
                <a:gd name="T11" fmla="*/ 2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6" y="3"/>
                  </a:moveTo>
                  <a:cubicBezTo>
                    <a:pt x="13" y="2"/>
                    <a:pt x="11" y="0"/>
                    <a:pt x="8" y="1"/>
                  </a:cubicBezTo>
                  <a:cubicBezTo>
                    <a:pt x="6" y="1"/>
                    <a:pt x="4" y="3"/>
                    <a:pt x="2" y="5"/>
                  </a:cubicBezTo>
                  <a:cubicBezTo>
                    <a:pt x="0" y="10"/>
                    <a:pt x="3" y="18"/>
                    <a:pt x="10" y="20"/>
                  </a:cubicBezTo>
                  <a:cubicBezTo>
                    <a:pt x="17" y="22"/>
                    <a:pt x="22" y="17"/>
                    <a:pt x="23" y="13"/>
                  </a:cubicBezTo>
                  <a:cubicBezTo>
                    <a:pt x="22" y="9"/>
                    <a:pt x="21" y="7"/>
                    <a:pt x="1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" name="Freeform 5388">
              <a:extLst>
                <a:ext uri="{FF2B5EF4-FFF2-40B4-BE49-F238E27FC236}">
                  <a16:creationId xmlns:a16="http://schemas.microsoft.com/office/drawing/2014/main" id="{21414E33-A4F4-FD4E-F621-9F80D9049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527"/>
              <a:ext cx="24" cy="22"/>
            </a:xfrm>
            <a:custGeom>
              <a:avLst/>
              <a:gdLst>
                <a:gd name="T0" fmla="*/ 88 w 12"/>
                <a:gd name="T1" fmla="*/ 40 h 11"/>
                <a:gd name="T2" fmla="*/ 80 w 12"/>
                <a:gd name="T3" fmla="*/ 72 h 11"/>
                <a:gd name="T4" fmla="*/ 24 w 12"/>
                <a:gd name="T5" fmla="*/ 64 h 11"/>
                <a:gd name="T6" fmla="*/ 0 w 12"/>
                <a:gd name="T7" fmla="*/ 24 h 11"/>
                <a:gd name="T8" fmla="*/ 24 w 12"/>
                <a:gd name="T9" fmla="*/ 0 h 11"/>
                <a:gd name="T10" fmla="*/ 0 w 12"/>
                <a:gd name="T11" fmla="*/ 24 h 11"/>
                <a:gd name="T12" fmla="*/ 24 w 12"/>
                <a:gd name="T13" fmla="*/ 64 h 11"/>
                <a:gd name="T14" fmla="*/ 88 w 12"/>
                <a:gd name="T15" fmla="*/ 80 h 11"/>
                <a:gd name="T16" fmla="*/ 88 w 12"/>
                <a:gd name="T17" fmla="*/ 4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11" y="5"/>
                  </a:moveTo>
                  <a:cubicBezTo>
                    <a:pt x="12" y="7"/>
                    <a:pt x="12" y="9"/>
                    <a:pt x="10" y="9"/>
                  </a:cubicBezTo>
                  <a:cubicBezTo>
                    <a:pt x="9" y="11"/>
                    <a:pt x="6" y="11"/>
                    <a:pt x="3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6"/>
                    <a:pt x="3" y="8"/>
                  </a:cubicBezTo>
                  <a:cubicBezTo>
                    <a:pt x="6" y="11"/>
                    <a:pt x="9" y="11"/>
                    <a:pt x="11" y="10"/>
                  </a:cubicBezTo>
                  <a:cubicBezTo>
                    <a:pt x="12" y="9"/>
                    <a:pt x="12" y="7"/>
                    <a:pt x="11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" name="Freeform 5389">
              <a:extLst>
                <a:ext uri="{FF2B5EF4-FFF2-40B4-BE49-F238E27FC236}">
                  <a16:creationId xmlns:a16="http://schemas.microsoft.com/office/drawing/2014/main" id="{264BB3FE-5455-AB57-9065-DFC03C7E4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569"/>
              <a:ext cx="44" cy="46"/>
            </a:xfrm>
            <a:custGeom>
              <a:avLst/>
              <a:gdLst>
                <a:gd name="T0" fmla="*/ 136 w 22"/>
                <a:gd name="T1" fmla="*/ 40 h 23"/>
                <a:gd name="T2" fmla="*/ 88 w 22"/>
                <a:gd name="T3" fmla="*/ 8 h 23"/>
                <a:gd name="T4" fmla="*/ 32 w 22"/>
                <a:gd name="T5" fmla="*/ 24 h 23"/>
                <a:gd name="T6" fmla="*/ 64 w 22"/>
                <a:gd name="T7" fmla="*/ 152 h 23"/>
                <a:gd name="T8" fmla="*/ 176 w 22"/>
                <a:gd name="T9" fmla="*/ 120 h 23"/>
                <a:gd name="T10" fmla="*/ 136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5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6"/>
                    <a:pt x="8" y="19"/>
                  </a:cubicBezTo>
                  <a:cubicBezTo>
                    <a:pt x="14" y="23"/>
                    <a:pt x="21" y="20"/>
                    <a:pt x="22" y="15"/>
                  </a:cubicBezTo>
                  <a:cubicBezTo>
                    <a:pt x="22" y="11"/>
                    <a:pt x="21" y="9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" name="Freeform 5390">
              <a:extLst>
                <a:ext uri="{FF2B5EF4-FFF2-40B4-BE49-F238E27FC236}">
                  <a16:creationId xmlns:a16="http://schemas.microsoft.com/office/drawing/2014/main" id="{9A7CD86B-56A6-40D3-F137-15A3CD97C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569"/>
              <a:ext cx="44" cy="46"/>
            </a:xfrm>
            <a:custGeom>
              <a:avLst/>
              <a:gdLst>
                <a:gd name="T0" fmla="*/ 136 w 22"/>
                <a:gd name="T1" fmla="*/ 40 h 23"/>
                <a:gd name="T2" fmla="*/ 88 w 22"/>
                <a:gd name="T3" fmla="*/ 8 h 23"/>
                <a:gd name="T4" fmla="*/ 32 w 22"/>
                <a:gd name="T5" fmla="*/ 24 h 23"/>
                <a:gd name="T6" fmla="*/ 64 w 22"/>
                <a:gd name="T7" fmla="*/ 152 h 23"/>
                <a:gd name="T8" fmla="*/ 176 w 22"/>
                <a:gd name="T9" fmla="*/ 120 h 23"/>
                <a:gd name="T10" fmla="*/ 136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5"/>
                  </a:moveTo>
                  <a:cubicBezTo>
                    <a:pt x="15" y="2"/>
                    <a:pt x="13" y="1"/>
                    <a:pt x="11" y="1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6"/>
                    <a:pt x="8" y="19"/>
                  </a:cubicBezTo>
                  <a:cubicBezTo>
                    <a:pt x="14" y="23"/>
                    <a:pt x="21" y="20"/>
                    <a:pt x="22" y="15"/>
                  </a:cubicBezTo>
                  <a:cubicBezTo>
                    <a:pt x="22" y="11"/>
                    <a:pt x="21" y="9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" name="Freeform 5391">
              <a:extLst>
                <a:ext uri="{FF2B5EF4-FFF2-40B4-BE49-F238E27FC236}">
                  <a16:creationId xmlns:a16="http://schemas.microsoft.com/office/drawing/2014/main" id="{0CFD6A6B-ADA9-E199-D2E5-2CBD51D98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579"/>
              <a:ext cx="24" cy="22"/>
            </a:xfrm>
            <a:custGeom>
              <a:avLst/>
              <a:gdLst>
                <a:gd name="T0" fmla="*/ 88 w 12"/>
                <a:gd name="T1" fmla="*/ 48 h 11"/>
                <a:gd name="T2" fmla="*/ 72 w 12"/>
                <a:gd name="T3" fmla="*/ 88 h 11"/>
                <a:gd name="T4" fmla="*/ 16 w 12"/>
                <a:gd name="T5" fmla="*/ 64 h 11"/>
                <a:gd name="T6" fmla="*/ 8 w 12"/>
                <a:gd name="T7" fmla="*/ 16 h 11"/>
                <a:gd name="T8" fmla="*/ 32 w 12"/>
                <a:gd name="T9" fmla="*/ 0 h 11"/>
                <a:gd name="T10" fmla="*/ 8 w 12"/>
                <a:gd name="T11" fmla="*/ 16 h 11"/>
                <a:gd name="T12" fmla="*/ 16 w 12"/>
                <a:gd name="T13" fmla="*/ 64 h 11"/>
                <a:gd name="T14" fmla="*/ 72 w 12"/>
                <a:gd name="T15" fmla="*/ 88 h 11"/>
                <a:gd name="T16" fmla="*/ 88 w 12"/>
                <a:gd name="T17" fmla="*/ 48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2" y="8"/>
                    <a:pt x="11" y="10"/>
                    <a:pt x="9" y="11"/>
                  </a:cubicBezTo>
                  <a:cubicBezTo>
                    <a:pt x="8" y="11"/>
                    <a:pt x="5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5" y="11"/>
                    <a:pt x="8" y="11"/>
                    <a:pt x="9" y="11"/>
                  </a:cubicBezTo>
                  <a:cubicBezTo>
                    <a:pt x="11" y="10"/>
                    <a:pt x="12" y="8"/>
                    <a:pt x="11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" name="Freeform 5392">
              <a:extLst>
                <a:ext uri="{FF2B5EF4-FFF2-40B4-BE49-F238E27FC236}">
                  <a16:creationId xmlns:a16="http://schemas.microsoft.com/office/drawing/2014/main" id="{076C7F3E-58AD-9036-9912-4F86D328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573"/>
              <a:ext cx="46" cy="56"/>
            </a:xfrm>
            <a:custGeom>
              <a:avLst/>
              <a:gdLst>
                <a:gd name="T0" fmla="*/ 88 w 23"/>
                <a:gd name="T1" fmla="*/ 8 h 28"/>
                <a:gd name="T2" fmla="*/ 16 w 23"/>
                <a:gd name="T3" fmla="*/ 56 h 28"/>
                <a:gd name="T4" fmla="*/ 40 w 23"/>
                <a:gd name="T5" fmla="*/ 184 h 28"/>
                <a:gd name="T6" fmla="*/ 128 w 23"/>
                <a:gd name="T7" fmla="*/ 208 h 28"/>
                <a:gd name="T8" fmla="*/ 88 w 23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11" y="1"/>
                  </a:moveTo>
                  <a:cubicBezTo>
                    <a:pt x="7" y="0"/>
                    <a:pt x="3" y="3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9" y="28"/>
                    <a:pt x="13" y="27"/>
                    <a:pt x="16" y="26"/>
                  </a:cubicBezTo>
                  <a:cubicBezTo>
                    <a:pt x="23" y="22"/>
                    <a:pt x="20" y="5"/>
                    <a:pt x="11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" name="Freeform 5393">
              <a:extLst>
                <a:ext uri="{FF2B5EF4-FFF2-40B4-BE49-F238E27FC236}">
                  <a16:creationId xmlns:a16="http://schemas.microsoft.com/office/drawing/2014/main" id="{04A3EA0B-4B72-F126-3369-8087C6C0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573"/>
              <a:ext cx="46" cy="56"/>
            </a:xfrm>
            <a:custGeom>
              <a:avLst/>
              <a:gdLst>
                <a:gd name="T0" fmla="*/ 88 w 23"/>
                <a:gd name="T1" fmla="*/ 8 h 28"/>
                <a:gd name="T2" fmla="*/ 16 w 23"/>
                <a:gd name="T3" fmla="*/ 56 h 28"/>
                <a:gd name="T4" fmla="*/ 40 w 23"/>
                <a:gd name="T5" fmla="*/ 184 h 28"/>
                <a:gd name="T6" fmla="*/ 128 w 23"/>
                <a:gd name="T7" fmla="*/ 208 h 28"/>
                <a:gd name="T8" fmla="*/ 88 w 23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11" y="1"/>
                  </a:moveTo>
                  <a:cubicBezTo>
                    <a:pt x="7" y="0"/>
                    <a:pt x="3" y="3"/>
                    <a:pt x="2" y="7"/>
                  </a:cubicBezTo>
                  <a:cubicBezTo>
                    <a:pt x="0" y="12"/>
                    <a:pt x="2" y="18"/>
                    <a:pt x="5" y="23"/>
                  </a:cubicBezTo>
                  <a:cubicBezTo>
                    <a:pt x="9" y="28"/>
                    <a:pt x="13" y="27"/>
                    <a:pt x="16" y="26"/>
                  </a:cubicBezTo>
                  <a:cubicBezTo>
                    <a:pt x="23" y="22"/>
                    <a:pt x="20" y="5"/>
                    <a:pt x="11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" name="Freeform 5394">
              <a:extLst>
                <a:ext uri="{FF2B5EF4-FFF2-40B4-BE49-F238E27FC236}">
                  <a16:creationId xmlns:a16="http://schemas.microsoft.com/office/drawing/2014/main" id="{31750EEC-901B-CF18-CFE8-43B6F711E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583"/>
              <a:ext cx="16" cy="32"/>
            </a:xfrm>
            <a:custGeom>
              <a:avLst/>
              <a:gdLst>
                <a:gd name="T0" fmla="*/ 16 w 8"/>
                <a:gd name="T1" fmla="*/ 8 h 16"/>
                <a:gd name="T2" fmla="*/ 0 w 8"/>
                <a:gd name="T3" fmla="*/ 56 h 16"/>
                <a:gd name="T4" fmla="*/ 32 w 8"/>
                <a:gd name="T5" fmla="*/ 128 h 16"/>
                <a:gd name="T6" fmla="*/ 64 w 8"/>
                <a:gd name="T7" fmla="*/ 128 h 16"/>
                <a:gd name="T8" fmla="*/ 40 w 8"/>
                <a:gd name="T9" fmla="*/ 120 h 16"/>
                <a:gd name="T10" fmla="*/ 0 w 8"/>
                <a:gd name="T11" fmla="*/ 56 h 16"/>
                <a:gd name="T12" fmla="*/ 24 w 8"/>
                <a:gd name="T13" fmla="*/ 8 h 16"/>
                <a:gd name="T14" fmla="*/ 48 w 8"/>
                <a:gd name="T15" fmla="*/ 8 h 16"/>
                <a:gd name="T16" fmla="*/ 16 w 8"/>
                <a:gd name="T17" fmla="*/ 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6">
                  <a:moveTo>
                    <a:pt x="2" y="1"/>
                  </a:moveTo>
                  <a:cubicBezTo>
                    <a:pt x="1" y="1"/>
                    <a:pt x="0" y="4"/>
                    <a:pt x="0" y="7"/>
                  </a:cubicBezTo>
                  <a:cubicBezTo>
                    <a:pt x="0" y="10"/>
                    <a:pt x="2" y="14"/>
                    <a:pt x="4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7" y="16"/>
                    <a:pt x="6" y="16"/>
                    <a:pt x="5" y="15"/>
                  </a:cubicBezTo>
                  <a:cubicBezTo>
                    <a:pt x="2" y="14"/>
                    <a:pt x="0" y="10"/>
                    <a:pt x="0" y="7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" name="Freeform 5395">
              <a:extLst>
                <a:ext uri="{FF2B5EF4-FFF2-40B4-BE49-F238E27FC236}">
                  <a16:creationId xmlns:a16="http://schemas.microsoft.com/office/drawing/2014/main" id="{C5179EA1-1E5A-2F92-0B63-78850B9F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649"/>
              <a:ext cx="39" cy="66"/>
            </a:xfrm>
            <a:custGeom>
              <a:avLst/>
              <a:gdLst>
                <a:gd name="T0" fmla="*/ 88 w 19"/>
                <a:gd name="T1" fmla="*/ 24 h 33"/>
                <a:gd name="T2" fmla="*/ 8 w 19"/>
                <a:gd name="T3" fmla="*/ 48 h 33"/>
                <a:gd name="T4" fmla="*/ 33 w 19"/>
                <a:gd name="T5" fmla="*/ 200 h 33"/>
                <a:gd name="T6" fmla="*/ 113 w 19"/>
                <a:gd name="T7" fmla="*/ 256 h 33"/>
                <a:gd name="T8" fmla="*/ 88 w 19"/>
                <a:gd name="T9" fmla="*/ 2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3">
                  <a:moveTo>
                    <a:pt x="10" y="3"/>
                  </a:moveTo>
                  <a:cubicBezTo>
                    <a:pt x="6" y="0"/>
                    <a:pt x="2" y="2"/>
                    <a:pt x="1" y="6"/>
                  </a:cubicBezTo>
                  <a:cubicBezTo>
                    <a:pt x="0" y="11"/>
                    <a:pt x="1" y="19"/>
                    <a:pt x="4" y="25"/>
                  </a:cubicBezTo>
                  <a:cubicBezTo>
                    <a:pt x="7" y="32"/>
                    <a:pt x="11" y="33"/>
                    <a:pt x="13" y="32"/>
                  </a:cubicBezTo>
                  <a:cubicBezTo>
                    <a:pt x="19" y="30"/>
                    <a:pt x="17" y="10"/>
                    <a:pt x="10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" name="Freeform 5396">
              <a:extLst>
                <a:ext uri="{FF2B5EF4-FFF2-40B4-BE49-F238E27FC236}">
                  <a16:creationId xmlns:a16="http://schemas.microsoft.com/office/drawing/2014/main" id="{E9F0185B-D8F6-A1D9-2041-DF895822C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649"/>
              <a:ext cx="39" cy="66"/>
            </a:xfrm>
            <a:custGeom>
              <a:avLst/>
              <a:gdLst>
                <a:gd name="T0" fmla="*/ 88 w 19"/>
                <a:gd name="T1" fmla="*/ 24 h 33"/>
                <a:gd name="T2" fmla="*/ 8 w 19"/>
                <a:gd name="T3" fmla="*/ 48 h 33"/>
                <a:gd name="T4" fmla="*/ 33 w 19"/>
                <a:gd name="T5" fmla="*/ 200 h 33"/>
                <a:gd name="T6" fmla="*/ 113 w 19"/>
                <a:gd name="T7" fmla="*/ 256 h 33"/>
                <a:gd name="T8" fmla="*/ 88 w 19"/>
                <a:gd name="T9" fmla="*/ 2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3">
                  <a:moveTo>
                    <a:pt x="10" y="3"/>
                  </a:moveTo>
                  <a:cubicBezTo>
                    <a:pt x="6" y="0"/>
                    <a:pt x="2" y="2"/>
                    <a:pt x="1" y="6"/>
                  </a:cubicBezTo>
                  <a:cubicBezTo>
                    <a:pt x="0" y="11"/>
                    <a:pt x="1" y="19"/>
                    <a:pt x="4" y="25"/>
                  </a:cubicBezTo>
                  <a:cubicBezTo>
                    <a:pt x="7" y="32"/>
                    <a:pt x="11" y="33"/>
                    <a:pt x="13" y="32"/>
                  </a:cubicBezTo>
                  <a:cubicBezTo>
                    <a:pt x="19" y="30"/>
                    <a:pt x="17" y="10"/>
                    <a:pt x="10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" name="Freeform 5397">
              <a:extLst>
                <a:ext uri="{FF2B5EF4-FFF2-40B4-BE49-F238E27FC236}">
                  <a16:creationId xmlns:a16="http://schemas.microsoft.com/office/drawing/2014/main" id="{DF45D55E-35E1-7506-115A-AB184D8B3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661"/>
              <a:ext cx="14" cy="40"/>
            </a:xfrm>
            <a:custGeom>
              <a:avLst/>
              <a:gdLst>
                <a:gd name="T0" fmla="*/ 16 w 7"/>
                <a:gd name="T1" fmla="*/ 8 h 20"/>
                <a:gd name="T2" fmla="*/ 0 w 7"/>
                <a:gd name="T3" fmla="*/ 56 h 20"/>
                <a:gd name="T4" fmla="*/ 32 w 7"/>
                <a:gd name="T5" fmla="*/ 144 h 20"/>
                <a:gd name="T6" fmla="*/ 56 w 7"/>
                <a:gd name="T7" fmla="*/ 160 h 20"/>
                <a:gd name="T8" fmla="*/ 32 w 7"/>
                <a:gd name="T9" fmla="*/ 144 h 20"/>
                <a:gd name="T10" fmla="*/ 0 w 7"/>
                <a:gd name="T11" fmla="*/ 56 h 20"/>
                <a:gd name="T12" fmla="*/ 16 w 7"/>
                <a:gd name="T13" fmla="*/ 8 h 20"/>
                <a:gd name="T14" fmla="*/ 40 w 7"/>
                <a:gd name="T15" fmla="*/ 16 h 20"/>
                <a:gd name="T16" fmla="*/ 16 w 7"/>
                <a:gd name="T17" fmla="*/ 8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2" y="1"/>
                  </a:moveTo>
                  <a:cubicBezTo>
                    <a:pt x="1" y="1"/>
                    <a:pt x="0" y="3"/>
                    <a:pt x="0" y="7"/>
                  </a:cubicBezTo>
                  <a:cubicBezTo>
                    <a:pt x="0" y="10"/>
                    <a:pt x="1" y="15"/>
                    <a:pt x="4" y="18"/>
                  </a:cubicBezTo>
                  <a:cubicBezTo>
                    <a:pt x="5" y="20"/>
                    <a:pt x="6" y="20"/>
                    <a:pt x="7" y="20"/>
                  </a:cubicBezTo>
                  <a:cubicBezTo>
                    <a:pt x="6" y="20"/>
                    <a:pt x="5" y="19"/>
                    <a:pt x="4" y="18"/>
                  </a:cubicBezTo>
                  <a:cubicBezTo>
                    <a:pt x="2" y="15"/>
                    <a:pt x="0" y="10"/>
                    <a:pt x="0" y="7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" name="Freeform 5398">
              <a:extLst>
                <a:ext uri="{FF2B5EF4-FFF2-40B4-BE49-F238E27FC236}">
                  <a16:creationId xmlns:a16="http://schemas.microsoft.com/office/drawing/2014/main" id="{2DED6A0E-03DA-9C6D-5000-1076513A0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779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12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4"/>
                  </a:cubicBezTo>
                  <a:cubicBezTo>
                    <a:pt x="22" y="10"/>
                    <a:pt x="21" y="8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" name="Freeform 5399">
              <a:extLst>
                <a:ext uri="{FF2B5EF4-FFF2-40B4-BE49-F238E27FC236}">
                  <a16:creationId xmlns:a16="http://schemas.microsoft.com/office/drawing/2014/main" id="{90205653-CB6A-5820-4BF0-C905AC08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779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32 w 22"/>
                <a:gd name="T5" fmla="*/ 16 h 22"/>
                <a:gd name="T6" fmla="*/ 64 w 22"/>
                <a:gd name="T7" fmla="*/ 144 h 22"/>
                <a:gd name="T8" fmla="*/ 176 w 22"/>
                <a:gd name="T9" fmla="*/ 112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1" y="19"/>
                    <a:pt x="22" y="14"/>
                  </a:cubicBezTo>
                  <a:cubicBezTo>
                    <a:pt x="22" y="10"/>
                    <a:pt x="21" y="8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" name="Freeform 5400">
              <a:extLst>
                <a:ext uri="{FF2B5EF4-FFF2-40B4-BE49-F238E27FC236}">
                  <a16:creationId xmlns:a16="http://schemas.microsoft.com/office/drawing/2014/main" id="{7E2A2FFD-60A9-370E-45CA-63849C2D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787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72 w 12"/>
                <a:gd name="T3" fmla="*/ 88 h 12"/>
                <a:gd name="T4" fmla="*/ 16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16 w 12"/>
                <a:gd name="T13" fmla="*/ 64 h 12"/>
                <a:gd name="T14" fmla="*/ 72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0"/>
                    <a:pt x="9" y="11"/>
                  </a:cubicBezTo>
                  <a:cubicBezTo>
                    <a:pt x="8" y="11"/>
                    <a:pt x="5" y="11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5" y="11"/>
                    <a:pt x="8" y="12"/>
                    <a:pt x="9" y="11"/>
                  </a:cubicBezTo>
                  <a:cubicBezTo>
                    <a:pt x="11" y="10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" name="Freeform 5401">
              <a:extLst>
                <a:ext uri="{FF2B5EF4-FFF2-40B4-BE49-F238E27FC236}">
                  <a16:creationId xmlns:a16="http://schemas.microsoft.com/office/drawing/2014/main" id="{D07BF027-C692-CF46-5147-7F76965AB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775"/>
              <a:ext cx="44" cy="56"/>
            </a:xfrm>
            <a:custGeom>
              <a:avLst/>
              <a:gdLst>
                <a:gd name="T0" fmla="*/ 88 w 22"/>
                <a:gd name="T1" fmla="*/ 8 h 28"/>
                <a:gd name="T2" fmla="*/ 8 w 22"/>
                <a:gd name="T3" fmla="*/ 56 h 28"/>
                <a:gd name="T4" fmla="*/ 40 w 22"/>
                <a:gd name="T5" fmla="*/ 184 h 28"/>
                <a:gd name="T6" fmla="*/ 120 w 22"/>
                <a:gd name="T7" fmla="*/ 208 h 28"/>
                <a:gd name="T8" fmla="*/ 88 w 22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11" y="1"/>
                  </a:moveTo>
                  <a:cubicBezTo>
                    <a:pt x="6" y="0"/>
                    <a:pt x="3" y="3"/>
                    <a:pt x="1" y="7"/>
                  </a:cubicBezTo>
                  <a:cubicBezTo>
                    <a:pt x="0" y="12"/>
                    <a:pt x="1" y="18"/>
                    <a:pt x="5" y="23"/>
                  </a:cubicBezTo>
                  <a:cubicBezTo>
                    <a:pt x="8" y="28"/>
                    <a:pt x="12" y="28"/>
                    <a:pt x="15" y="26"/>
                  </a:cubicBezTo>
                  <a:cubicBezTo>
                    <a:pt x="22" y="22"/>
                    <a:pt x="19" y="5"/>
                    <a:pt x="11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" name="Freeform 5402">
              <a:extLst>
                <a:ext uri="{FF2B5EF4-FFF2-40B4-BE49-F238E27FC236}">
                  <a16:creationId xmlns:a16="http://schemas.microsoft.com/office/drawing/2014/main" id="{5A251B9B-0247-4500-C928-04BBBEEB9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775"/>
              <a:ext cx="44" cy="56"/>
            </a:xfrm>
            <a:custGeom>
              <a:avLst/>
              <a:gdLst>
                <a:gd name="T0" fmla="*/ 88 w 22"/>
                <a:gd name="T1" fmla="*/ 8 h 28"/>
                <a:gd name="T2" fmla="*/ 8 w 22"/>
                <a:gd name="T3" fmla="*/ 56 h 28"/>
                <a:gd name="T4" fmla="*/ 40 w 22"/>
                <a:gd name="T5" fmla="*/ 184 h 28"/>
                <a:gd name="T6" fmla="*/ 120 w 22"/>
                <a:gd name="T7" fmla="*/ 208 h 28"/>
                <a:gd name="T8" fmla="*/ 88 w 22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11" y="1"/>
                  </a:moveTo>
                  <a:cubicBezTo>
                    <a:pt x="6" y="0"/>
                    <a:pt x="3" y="3"/>
                    <a:pt x="1" y="7"/>
                  </a:cubicBezTo>
                  <a:cubicBezTo>
                    <a:pt x="0" y="12"/>
                    <a:pt x="1" y="18"/>
                    <a:pt x="5" y="23"/>
                  </a:cubicBezTo>
                  <a:cubicBezTo>
                    <a:pt x="8" y="28"/>
                    <a:pt x="12" y="28"/>
                    <a:pt x="15" y="26"/>
                  </a:cubicBezTo>
                  <a:cubicBezTo>
                    <a:pt x="22" y="22"/>
                    <a:pt x="19" y="5"/>
                    <a:pt x="11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" name="Freeform 5403">
              <a:extLst>
                <a:ext uri="{FF2B5EF4-FFF2-40B4-BE49-F238E27FC236}">
                  <a16:creationId xmlns:a16="http://schemas.microsoft.com/office/drawing/2014/main" id="{DB062B9B-851B-BC63-A2D4-390AA841E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785"/>
              <a:ext cx="14" cy="34"/>
            </a:xfrm>
            <a:custGeom>
              <a:avLst/>
              <a:gdLst>
                <a:gd name="T0" fmla="*/ 16 w 7"/>
                <a:gd name="T1" fmla="*/ 8 h 17"/>
                <a:gd name="T2" fmla="*/ 0 w 7"/>
                <a:gd name="T3" fmla="*/ 56 h 17"/>
                <a:gd name="T4" fmla="*/ 32 w 7"/>
                <a:gd name="T5" fmla="*/ 128 h 17"/>
                <a:gd name="T6" fmla="*/ 56 w 7"/>
                <a:gd name="T7" fmla="*/ 128 h 17"/>
                <a:gd name="T8" fmla="*/ 32 w 7"/>
                <a:gd name="T9" fmla="*/ 128 h 17"/>
                <a:gd name="T10" fmla="*/ 0 w 7"/>
                <a:gd name="T11" fmla="*/ 56 h 17"/>
                <a:gd name="T12" fmla="*/ 16 w 7"/>
                <a:gd name="T13" fmla="*/ 8 h 17"/>
                <a:gd name="T14" fmla="*/ 40 w 7"/>
                <a:gd name="T15" fmla="*/ 8 h 17"/>
                <a:gd name="T16" fmla="*/ 16 w 7"/>
                <a:gd name="T17" fmla="*/ 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7">
                  <a:moveTo>
                    <a:pt x="2" y="1"/>
                  </a:moveTo>
                  <a:cubicBezTo>
                    <a:pt x="0" y="1"/>
                    <a:pt x="0" y="4"/>
                    <a:pt x="0" y="7"/>
                  </a:cubicBezTo>
                  <a:cubicBezTo>
                    <a:pt x="0" y="10"/>
                    <a:pt x="1" y="14"/>
                    <a:pt x="4" y="16"/>
                  </a:cubicBezTo>
                  <a:cubicBezTo>
                    <a:pt x="5" y="16"/>
                    <a:pt x="6" y="17"/>
                    <a:pt x="7" y="16"/>
                  </a:cubicBezTo>
                  <a:cubicBezTo>
                    <a:pt x="6" y="17"/>
                    <a:pt x="5" y="16"/>
                    <a:pt x="4" y="16"/>
                  </a:cubicBezTo>
                  <a:cubicBezTo>
                    <a:pt x="2" y="14"/>
                    <a:pt x="0" y="10"/>
                    <a:pt x="0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" name="Freeform 5404">
              <a:extLst>
                <a:ext uri="{FF2B5EF4-FFF2-40B4-BE49-F238E27FC236}">
                  <a16:creationId xmlns:a16="http://schemas.microsoft.com/office/drawing/2014/main" id="{214728FB-164C-9F1F-C950-AC179A914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601"/>
              <a:ext cx="44" cy="46"/>
            </a:xfrm>
            <a:custGeom>
              <a:avLst/>
              <a:gdLst>
                <a:gd name="T0" fmla="*/ 136 w 22"/>
                <a:gd name="T1" fmla="*/ 32 h 23"/>
                <a:gd name="T2" fmla="*/ 80 w 22"/>
                <a:gd name="T3" fmla="*/ 0 h 23"/>
                <a:gd name="T4" fmla="*/ 32 w 22"/>
                <a:gd name="T5" fmla="*/ 24 h 23"/>
                <a:gd name="T6" fmla="*/ 64 w 22"/>
                <a:gd name="T7" fmla="*/ 152 h 23"/>
                <a:gd name="T8" fmla="*/ 176 w 22"/>
                <a:gd name="T9" fmla="*/ 120 h 23"/>
                <a:gd name="T10" fmla="*/ 136 w 22"/>
                <a:gd name="T11" fmla="*/ 3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3"/>
                    <a:pt x="20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" name="Freeform 5405">
              <a:extLst>
                <a:ext uri="{FF2B5EF4-FFF2-40B4-BE49-F238E27FC236}">
                  <a16:creationId xmlns:a16="http://schemas.microsoft.com/office/drawing/2014/main" id="{35BDC556-BA46-2283-6DDA-0DF2CB01A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601"/>
              <a:ext cx="44" cy="46"/>
            </a:xfrm>
            <a:custGeom>
              <a:avLst/>
              <a:gdLst>
                <a:gd name="T0" fmla="*/ 136 w 22"/>
                <a:gd name="T1" fmla="*/ 32 h 23"/>
                <a:gd name="T2" fmla="*/ 80 w 22"/>
                <a:gd name="T3" fmla="*/ 0 h 23"/>
                <a:gd name="T4" fmla="*/ 32 w 22"/>
                <a:gd name="T5" fmla="*/ 24 h 23"/>
                <a:gd name="T6" fmla="*/ 64 w 22"/>
                <a:gd name="T7" fmla="*/ 152 h 23"/>
                <a:gd name="T8" fmla="*/ 176 w 22"/>
                <a:gd name="T9" fmla="*/ 120 h 23"/>
                <a:gd name="T10" fmla="*/ 136 w 22"/>
                <a:gd name="T11" fmla="*/ 3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3"/>
                    <a:pt x="20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" name="Freeform 5406">
              <a:extLst>
                <a:ext uri="{FF2B5EF4-FFF2-40B4-BE49-F238E27FC236}">
                  <a16:creationId xmlns:a16="http://schemas.microsoft.com/office/drawing/2014/main" id="{778067A6-54A4-91B0-8EA3-0A4D1443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2609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24 h 12"/>
                <a:gd name="T8" fmla="*/ 32 w 11"/>
                <a:gd name="T9" fmla="*/ 0 h 12"/>
                <a:gd name="T10" fmla="*/ 8 w 11"/>
                <a:gd name="T11" fmla="*/ 24 h 12"/>
                <a:gd name="T12" fmla="*/ 16 w 11"/>
                <a:gd name="T13" fmla="*/ 72 h 12"/>
                <a:gd name="T14" fmla="*/ 72 w 11"/>
                <a:gd name="T15" fmla="*/ 96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1" y="11"/>
                    <a:pt x="9" y="11"/>
                  </a:cubicBezTo>
                  <a:cubicBezTo>
                    <a:pt x="7" y="12"/>
                    <a:pt x="5" y="12"/>
                    <a:pt x="2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4" y="12"/>
                    <a:pt x="7" y="12"/>
                    <a:pt x="9" y="12"/>
                  </a:cubicBezTo>
                  <a:cubicBezTo>
                    <a:pt x="11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" name="Freeform 5407">
              <a:extLst>
                <a:ext uri="{FF2B5EF4-FFF2-40B4-BE49-F238E27FC236}">
                  <a16:creationId xmlns:a16="http://schemas.microsoft.com/office/drawing/2014/main" id="{E5FC81E6-E678-4249-8757-CDE8710C6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727"/>
              <a:ext cx="40" cy="48"/>
            </a:xfrm>
            <a:custGeom>
              <a:avLst/>
              <a:gdLst>
                <a:gd name="T0" fmla="*/ 128 w 20"/>
                <a:gd name="T1" fmla="*/ 144 h 24"/>
                <a:gd name="T2" fmla="*/ 152 w 20"/>
                <a:gd name="T3" fmla="*/ 168 h 24"/>
                <a:gd name="T4" fmla="*/ 136 w 20"/>
                <a:gd name="T5" fmla="*/ 184 h 24"/>
                <a:gd name="T6" fmla="*/ 120 w 20"/>
                <a:gd name="T7" fmla="*/ 176 h 24"/>
                <a:gd name="T8" fmla="*/ 104 w 20"/>
                <a:gd name="T9" fmla="*/ 192 h 24"/>
                <a:gd name="T10" fmla="*/ 80 w 20"/>
                <a:gd name="T11" fmla="*/ 176 h 24"/>
                <a:gd name="T12" fmla="*/ 56 w 20"/>
                <a:gd name="T13" fmla="*/ 152 h 24"/>
                <a:gd name="T14" fmla="*/ 40 w 20"/>
                <a:gd name="T15" fmla="*/ 136 h 24"/>
                <a:gd name="T16" fmla="*/ 24 w 20"/>
                <a:gd name="T17" fmla="*/ 120 h 24"/>
                <a:gd name="T18" fmla="*/ 24 w 20"/>
                <a:gd name="T19" fmla="*/ 96 h 24"/>
                <a:gd name="T20" fmla="*/ 8 w 20"/>
                <a:gd name="T21" fmla="*/ 72 h 24"/>
                <a:gd name="T22" fmla="*/ 32 w 20"/>
                <a:gd name="T23" fmla="*/ 24 h 24"/>
                <a:gd name="T24" fmla="*/ 56 w 20"/>
                <a:gd name="T25" fmla="*/ 8 h 24"/>
                <a:gd name="T26" fmla="*/ 80 w 20"/>
                <a:gd name="T27" fmla="*/ 16 h 24"/>
                <a:gd name="T28" fmla="*/ 104 w 20"/>
                <a:gd name="T29" fmla="*/ 8 h 24"/>
                <a:gd name="T30" fmla="*/ 112 w 20"/>
                <a:gd name="T31" fmla="*/ 16 h 24"/>
                <a:gd name="T32" fmla="*/ 96 w 20"/>
                <a:gd name="T33" fmla="*/ 32 h 24"/>
                <a:gd name="T34" fmla="*/ 112 w 20"/>
                <a:gd name="T35" fmla="*/ 48 h 24"/>
                <a:gd name="T36" fmla="*/ 104 w 20"/>
                <a:gd name="T37" fmla="*/ 72 h 24"/>
                <a:gd name="T38" fmla="*/ 112 w 20"/>
                <a:gd name="T39" fmla="*/ 88 h 24"/>
                <a:gd name="T40" fmla="*/ 112 w 20"/>
                <a:gd name="T41" fmla="*/ 112 h 24"/>
                <a:gd name="T42" fmla="*/ 128 w 20"/>
                <a:gd name="T43" fmla="*/ 144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cubicBezTo>
                    <a:pt x="17" y="20"/>
                    <a:pt x="20" y="19"/>
                    <a:pt x="19" y="21"/>
                  </a:cubicBezTo>
                  <a:cubicBezTo>
                    <a:pt x="18" y="22"/>
                    <a:pt x="18" y="23"/>
                    <a:pt x="17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4" y="22"/>
                    <a:pt x="14" y="24"/>
                    <a:pt x="13" y="24"/>
                  </a:cubicBezTo>
                  <a:cubicBezTo>
                    <a:pt x="11" y="24"/>
                    <a:pt x="11" y="22"/>
                    <a:pt x="10" y="22"/>
                  </a:cubicBezTo>
                  <a:cubicBezTo>
                    <a:pt x="9" y="22"/>
                    <a:pt x="8" y="20"/>
                    <a:pt x="7" y="19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2" y="13"/>
                    <a:pt x="3" y="13"/>
                    <a:pt x="3" y="12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8" y="0"/>
                    <a:pt x="9" y="2"/>
                    <a:pt x="10" y="2"/>
                  </a:cubicBezTo>
                  <a:cubicBezTo>
                    <a:pt x="12" y="2"/>
                    <a:pt x="11" y="1"/>
                    <a:pt x="13" y="1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12" y="5"/>
                    <a:pt x="14" y="5"/>
                    <a:pt x="14" y="6"/>
                  </a:cubicBezTo>
                  <a:cubicBezTo>
                    <a:pt x="15" y="7"/>
                    <a:pt x="14" y="7"/>
                    <a:pt x="13" y="9"/>
                  </a:cubicBezTo>
                  <a:cubicBezTo>
                    <a:pt x="12" y="10"/>
                    <a:pt x="14" y="10"/>
                    <a:pt x="14" y="11"/>
                  </a:cubicBezTo>
                  <a:cubicBezTo>
                    <a:pt x="15" y="12"/>
                    <a:pt x="15" y="13"/>
                    <a:pt x="14" y="14"/>
                  </a:cubicBezTo>
                  <a:cubicBezTo>
                    <a:pt x="13" y="17"/>
                    <a:pt x="16" y="16"/>
                    <a:pt x="16" y="18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" name="Freeform 5408">
              <a:extLst>
                <a:ext uri="{FF2B5EF4-FFF2-40B4-BE49-F238E27FC236}">
                  <a16:creationId xmlns:a16="http://schemas.microsoft.com/office/drawing/2014/main" id="{22D8A1A0-5DE3-999B-171D-65779512C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733"/>
              <a:ext cx="8" cy="16"/>
            </a:xfrm>
            <a:custGeom>
              <a:avLst/>
              <a:gdLst>
                <a:gd name="T0" fmla="*/ 24 w 4"/>
                <a:gd name="T1" fmla="*/ 8 h 8"/>
                <a:gd name="T2" fmla="*/ 0 w 4"/>
                <a:gd name="T3" fmla="*/ 40 h 8"/>
                <a:gd name="T4" fmla="*/ 16 w 4"/>
                <a:gd name="T5" fmla="*/ 64 h 8"/>
                <a:gd name="T6" fmla="*/ 16 w 4"/>
                <a:gd name="T7" fmla="*/ 48 h 8"/>
                <a:gd name="T8" fmla="*/ 16 w 4"/>
                <a:gd name="T9" fmla="*/ 40 h 8"/>
                <a:gd name="T10" fmla="*/ 24 w 4"/>
                <a:gd name="T11" fmla="*/ 24 h 8"/>
                <a:gd name="T12" fmla="*/ 32 w 4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2" y="7"/>
                    <a:pt x="2" y="8"/>
                  </a:cubicBezTo>
                  <a:cubicBezTo>
                    <a:pt x="2" y="8"/>
                    <a:pt x="3" y="7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4"/>
                    <a:pt x="3" y="4"/>
                    <a:pt x="3" y="3"/>
                  </a:cubicBezTo>
                  <a:cubicBezTo>
                    <a:pt x="4" y="2"/>
                    <a:pt x="3" y="1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" name="Freeform 5409">
              <a:extLst>
                <a:ext uri="{FF2B5EF4-FFF2-40B4-BE49-F238E27FC236}">
                  <a16:creationId xmlns:a16="http://schemas.microsoft.com/office/drawing/2014/main" id="{1051C032-3922-E83D-8D21-F05FCFB14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753"/>
              <a:ext cx="10" cy="12"/>
            </a:xfrm>
            <a:custGeom>
              <a:avLst/>
              <a:gdLst>
                <a:gd name="T0" fmla="*/ 8 w 5"/>
                <a:gd name="T1" fmla="*/ 0 h 6"/>
                <a:gd name="T2" fmla="*/ 16 w 5"/>
                <a:gd name="T3" fmla="*/ 32 h 6"/>
                <a:gd name="T4" fmla="*/ 40 w 5"/>
                <a:gd name="T5" fmla="*/ 48 h 6"/>
                <a:gd name="T6" fmla="*/ 32 w 5"/>
                <a:gd name="T7" fmla="*/ 24 h 6"/>
                <a:gd name="T8" fmla="*/ 8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4" y="5"/>
                    <a:pt x="4" y="4"/>
                    <a:pt x="5" y="6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3" y="3"/>
                    <a:pt x="0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" name="Freeform 5410">
              <a:extLst>
                <a:ext uri="{FF2B5EF4-FFF2-40B4-BE49-F238E27FC236}">
                  <a16:creationId xmlns:a16="http://schemas.microsoft.com/office/drawing/2014/main" id="{500CCDE7-9854-BC53-411E-0C7EA53B9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747"/>
              <a:ext cx="6" cy="12"/>
            </a:xfrm>
            <a:custGeom>
              <a:avLst/>
              <a:gdLst>
                <a:gd name="T0" fmla="*/ 8 w 3"/>
                <a:gd name="T1" fmla="*/ 8 h 6"/>
                <a:gd name="T2" fmla="*/ 8 w 3"/>
                <a:gd name="T3" fmla="*/ 24 h 6"/>
                <a:gd name="T4" fmla="*/ 8 w 3"/>
                <a:gd name="T5" fmla="*/ 32 h 6"/>
                <a:gd name="T6" fmla="*/ 24 w 3"/>
                <a:gd name="T7" fmla="*/ 48 h 6"/>
                <a:gd name="T8" fmla="*/ 0 w 3"/>
                <a:gd name="T9" fmla="*/ 24 h 6"/>
                <a:gd name="T10" fmla="*/ 0 w 3"/>
                <a:gd name="T11" fmla="*/ 8 h 6"/>
                <a:gd name="T12" fmla="*/ 8 w 3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" name="Freeform 5411">
              <a:extLst>
                <a:ext uri="{FF2B5EF4-FFF2-40B4-BE49-F238E27FC236}">
                  <a16:creationId xmlns:a16="http://schemas.microsoft.com/office/drawing/2014/main" id="{E26A663A-F3E1-6039-2E19-E40157CD5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767"/>
              <a:ext cx="14" cy="8"/>
            </a:xfrm>
            <a:custGeom>
              <a:avLst/>
              <a:gdLst>
                <a:gd name="T0" fmla="*/ 0 w 7"/>
                <a:gd name="T1" fmla="*/ 0 h 4"/>
                <a:gd name="T2" fmla="*/ 16 w 7"/>
                <a:gd name="T3" fmla="*/ 16 h 4"/>
                <a:gd name="T4" fmla="*/ 24 w 7"/>
                <a:gd name="T5" fmla="*/ 16 h 4"/>
                <a:gd name="T6" fmla="*/ 32 w 7"/>
                <a:gd name="T7" fmla="*/ 24 h 4"/>
                <a:gd name="T8" fmla="*/ 56 w 7"/>
                <a:gd name="T9" fmla="*/ 16 h 4"/>
                <a:gd name="T10" fmla="*/ 48 w 7"/>
                <a:gd name="T11" fmla="*/ 8 h 4"/>
                <a:gd name="T12" fmla="*/ 32 w 7"/>
                <a:gd name="T13" fmla="*/ 8 h 4"/>
                <a:gd name="T14" fmla="*/ 16 w 7"/>
                <a:gd name="T15" fmla="*/ 8 h 4"/>
                <a:gd name="T16" fmla="*/ 0 w 7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5" y="4"/>
                    <a:pt x="5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" name="Freeform 5412">
              <a:extLst>
                <a:ext uri="{FF2B5EF4-FFF2-40B4-BE49-F238E27FC236}">
                  <a16:creationId xmlns:a16="http://schemas.microsoft.com/office/drawing/2014/main" id="{F947E456-6E38-8A31-70A8-5E75F61C8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767"/>
              <a:ext cx="10" cy="4"/>
            </a:xfrm>
            <a:custGeom>
              <a:avLst/>
              <a:gdLst>
                <a:gd name="T0" fmla="*/ 40 w 5"/>
                <a:gd name="T1" fmla="*/ 0 h 2"/>
                <a:gd name="T2" fmla="*/ 24 w 5"/>
                <a:gd name="T3" fmla="*/ 16 h 2"/>
                <a:gd name="T4" fmla="*/ 0 w 5"/>
                <a:gd name="T5" fmla="*/ 8 h 2"/>
                <a:gd name="T6" fmla="*/ 24 w 5"/>
                <a:gd name="T7" fmla="*/ 8 h 2"/>
                <a:gd name="T8" fmla="*/ 40 w 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4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1" y="1"/>
                    <a:pt x="3" y="2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" name="Freeform 5413">
              <a:extLst>
                <a:ext uri="{FF2B5EF4-FFF2-40B4-BE49-F238E27FC236}">
                  <a16:creationId xmlns:a16="http://schemas.microsoft.com/office/drawing/2014/main" id="{C1B8B3C8-CF5A-2AFB-A8A1-21048A907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747"/>
              <a:ext cx="2" cy="6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16 h 3"/>
                <a:gd name="T4" fmla="*/ 8 w 1"/>
                <a:gd name="T5" fmla="*/ 24 h 3"/>
                <a:gd name="T6" fmla="*/ 0 w 1"/>
                <a:gd name="T7" fmla="*/ 16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" name="Freeform 5414">
              <a:extLst>
                <a:ext uri="{FF2B5EF4-FFF2-40B4-BE49-F238E27FC236}">
                  <a16:creationId xmlns:a16="http://schemas.microsoft.com/office/drawing/2014/main" id="{B6DD6E9B-0364-247C-60CC-0875FDB5B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729"/>
              <a:ext cx="6" cy="4"/>
            </a:xfrm>
            <a:custGeom>
              <a:avLst/>
              <a:gdLst>
                <a:gd name="T0" fmla="*/ 16 w 3"/>
                <a:gd name="T1" fmla="*/ 0 h 2"/>
                <a:gd name="T2" fmla="*/ 0 w 3"/>
                <a:gd name="T3" fmla="*/ 16 h 2"/>
                <a:gd name="T4" fmla="*/ 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2"/>
                    <a:pt x="2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" name="Freeform 5415">
              <a:extLst>
                <a:ext uri="{FF2B5EF4-FFF2-40B4-BE49-F238E27FC236}">
                  <a16:creationId xmlns:a16="http://schemas.microsoft.com/office/drawing/2014/main" id="{D8DFF8FF-F785-2160-C187-F00E847AD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741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16 h 4"/>
                <a:gd name="T4" fmla="*/ 16 w 3"/>
                <a:gd name="T5" fmla="*/ 32 h 4"/>
                <a:gd name="T6" fmla="*/ 16 w 3"/>
                <a:gd name="T7" fmla="*/ 16 h 4"/>
                <a:gd name="T8" fmla="*/ 8 w 3"/>
                <a:gd name="T9" fmla="*/ 8 h 4"/>
                <a:gd name="T10" fmla="*/ 8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3"/>
                    <a:pt x="3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" name="Freeform 5416">
              <a:extLst>
                <a:ext uri="{FF2B5EF4-FFF2-40B4-BE49-F238E27FC236}">
                  <a16:creationId xmlns:a16="http://schemas.microsoft.com/office/drawing/2014/main" id="{794771CC-AFEC-3332-AEE9-700695FF4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769"/>
              <a:ext cx="12" cy="4"/>
            </a:xfrm>
            <a:custGeom>
              <a:avLst/>
              <a:gdLst>
                <a:gd name="T0" fmla="*/ 0 w 6"/>
                <a:gd name="T1" fmla="*/ 8 h 2"/>
                <a:gd name="T2" fmla="*/ 24 w 6"/>
                <a:gd name="T3" fmla="*/ 16 h 2"/>
                <a:gd name="T4" fmla="*/ 48 w 6"/>
                <a:gd name="T5" fmla="*/ 8 h 2"/>
                <a:gd name="T6" fmla="*/ 32 w 6"/>
                <a:gd name="T7" fmla="*/ 8 h 2"/>
                <a:gd name="T8" fmla="*/ 24 w 6"/>
                <a:gd name="T9" fmla="*/ 8 h 2"/>
                <a:gd name="T10" fmla="*/ 16 w 6"/>
                <a:gd name="T11" fmla="*/ 0 h 2"/>
                <a:gd name="T12" fmla="*/ 8 w 6"/>
                <a:gd name="T13" fmla="*/ 8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0"/>
                    <a:pt x="2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" name="Freeform 5417">
              <a:extLst>
                <a:ext uri="{FF2B5EF4-FFF2-40B4-BE49-F238E27FC236}">
                  <a16:creationId xmlns:a16="http://schemas.microsoft.com/office/drawing/2014/main" id="{A1F43890-DC2B-D3E5-EC9D-3EB76F531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769"/>
              <a:ext cx="6" cy="2"/>
            </a:xfrm>
            <a:custGeom>
              <a:avLst/>
              <a:gdLst>
                <a:gd name="T0" fmla="*/ 16 w 3"/>
                <a:gd name="T1" fmla="*/ 0 h 1"/>
                <a:gd name="T2" fmla="*/ 16 w 3"/>
                <a:gd name="T3" fmla="*/ 8 h 1"/>
                <a:gd name="T4" fmla="*/ 0 w 3"/>
                <a:gd name="T5" fmla="*/ 8 h 1"/>
                <a:gd name="T6" fmla="*/ 24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" name="Freeform 5418">
              <a:extLst>
                <a:ext uri="{FF2B5EF4-FFF2-40B4-BE49-F238E27FC236}">
                  <a16:creationId xmlns:a16="http://schemas.microsoft.com/office/drawing/2014/main" id="{A6318A5A-BA13-3E99-C4C5-CE7C33F6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759"/>
              <a:ext cx="8" cy="6"/>
            </a:xfrm>
            <a:custGeom>
              <a:avLst/>
              <a:gdLst>
                <a:gd name="T0" fmla="*/ 8 w 4"/>
                <a:gd name="T1" fmla="*/ 0 h 3"/>
                <a:gd name="T2" fmla="*/ 32 w 4"/>
                <a:gd name="T3" fmla="*/ 24 h 3"/>
                <a:gd name="T4" fmla="*/ 16 w 4"/>
                <a:gd name="T5" fmla="*/ 8 h 3"/>
                <a:gd name="T6" fmla="*/ 8 w 4"/>
                <a:gd name="T7" fmla="*/ 0 h 3"/>
                <a:gd name="T8" fmla="*/ 0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1"/>
                    <a:pt x="3" y="1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" name="Freeform 5419">
              <a:extLst>
                <a:ext uri="{FF2B5EF4-FFF2-40B4-BE49-F238E27FC236}">
                  <a16:creationId xmlns:a16="http://schemas.microsoft.com/office/drawing/2014/main" id="{B3B30A8F-2A21-01B0-DFDE-D7C236E7D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755"/>
              <a:ext cx="8" cy="12"/>
            </a:xfrm>
            <a:custGeom>
              <a:avLst/>
              <a:gdLst>
                <a:gd name="T0" fmla="*/ 0 w 4"/>
                <a:gd name="T1" fmla="*/ 0 h 6"/>
                <a:gd name="T2" fmla="*/ 16 w 4"/>
                <a:gd name="T3" fmla="*/ 24 h 6"/>
                <a:gd name="T4" fmla="*/ 32 w 4"/>
                <a:gd name="T5" fmla="*/ 40 h 6"/>
                <a:gd name="T6" fmla="*/ 8 w 4"/>
                <a:gd name="T7" fmla="*/ 32 h 6"/>
                <a:gd name="T8" fmla="*/ 0 w 4"/>
                <a:gd name="T9" fmla="*/ 16 h 6"/>
                <a:gd name="T10" fmla="*/ 0 w 4"/>
                <a:gd name="T11" fmla="*/ 8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3" y="6"/>
                    <a:pt x="2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" name="Freeform 5420">
              <a:extLst>
                <a:ext uri="{FF2B5EF4-FFF2-40B4-BE49-F238E27FC236}">
                  <a16:creationId xmlns:a16="http://schemas.microsoft.com/office/drawing/2014/main" id="{40D5CB78-5CFF-5C44-2ABF-AA628C685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735"/>
              <a:ext cx="8" cy="8"/>
            </a:xfrm>
            <a:custGeom>
              <a:avLst/>
              <a:gdLst>
                <a:gd name="T0" fmla="*/ 0 w 4"/>
                <a:gd name="T1" fmla="*/ 0 h 4"/>
                <a:gd name="T2" fmla="*/ 16 w 4"/>
                <a:gd name="T3" fmla="*/ 32 h 4"/>
                <a:gd name="T4" fmla="*/ 16 w 4"/>
                <a:gd name="T5" fmla="*/ 16 h 4"/>
                <a:gd name="T6" fmla="*/ 8 w 4"/>
                <a:gd name="T7" fmla="*/ 16 h 4"/>
                <a:gd name="T8" fmla="*/ 8 w 4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4" y="2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" name="Freeform 5421">
              <a:extLst>
                <a:ext uri="{FF2B5EF4-FFF2-40B4-BE49-F238E27FC236}">
                  <a16:creationId xmlns:a16="http://schemas.microsoft.com/office/drawing/2014/main" id="{A7FD4F77-678F-24EE-21F6-780B0694D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729"/>
              <a:ext cx="8" cy="4"/>
            </a:xfrm>
            <a:custGeom>
              <a:avLst/>
              <a:gdLst>
                <a:gd name="T0" fmla="*/ 32 w 4"/>
                <a:gd name="T1" fmla="*/ 8 h 2"/>
                <a:gd name="T2" fmla="*/ 0 w 4"/>
                <a:gd name="T3" fmla="*/ 16 h 2"/>
                <a:gd name="T4" fmla="*/ 16 w 4"/>
                <a:gd name="T5" fmla="*/ 8 h 2"/>
                <a:gd name="T6" fmla="*/ 32 w 4"/>
                <a:gd name="T7" fmla="*/ 8 h 2"/>
                <a:gd name="T8" fmla="*/ 32 w 4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1"/>
                    <a:pt x="1" y="0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" name="Freeform 5422">
              <a:extLst>
                <a:ext uri="{FF2B5EF4-FFF2-40B4-BE49-F238E27FC236}">
                  <a16:creationId xmlns:a16="http://schemas.microsoft.com/office/drawing/2014/main" id="{BA55BE55-5CA6-045F-6EC3-D3FB77637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727"/>
              <a:ext cx="40" cy="48"/>
            </a:xfrm>
            <a:custGeom>
              <a:avLst/>
              <a:gdLst>
                <a:gd name="T0" fmla="*/ 128 w 20"/>
                <a:gd name="T1" fmla="*/ 144 h 24"/>
                <a:gd name="T2" fmla="*/ 152 w 20"/>
                <a:gd name="T3" fmla="*/ 168 h 24"/>
                <a:gd name="T4" fmla="*/ 136 w 20"/>
                <a:gd name="T5" fmla="*/ 184 h 24"/>
                <a:gd name="T6" fmla="*/ 120 w 20"/>
                <a:gd name="T7" fmla="*/ 176 h 24"/>
                <a:gd name="T8" fmla="*/ 104 w 20"/>
                <a:gd name="T9" fmla="*/ 192 h 24"/>
                <a:gd name="T10" fmla="*/ 80 w 20"/>
                <a:gd name="T11" fmla="*/ 176 h 24"/>
                <a:gd name="T12" fmla="*/ 56 w 20"/>
                <a:gd name="T13" fmla="*/ 152 h 24"/>
                <a:gd name="T14" fmla="*/ 40 w 20"/>
                <a:gd name="T15" fmla="*/ 136 h 24"/>
                <a:gd name="T16" fmla="*/ 24 w 20"/>
                <a:gd name="T17" fmla="*/ 120 h 24"/>
                <a:gd name="T18" fmla="*/ 24 w 20"/>
                <a:gd name="T19" fmla="*/ 96 h 24"/>
                <a:gd name="T20" fmla="*/ 8 w 20"/>
                <a:gd name="T21" fmla="*/ 72 h 24"/>
                <a:gd name="T22" fmla="*/ 32 w 20"/>
                <a:gd name="T23" fmla="*/ 24 h 24"/>
                <a:gd name="T24" fmla="*/ 56 w 20"/>
                <a:gd name="T25" fmla="*/ 8 h 24"/>
                <a:gd name="T26" fmla="*/ 80 w 20"/>
                <a:gd name="T27" fmla="*/ 16 h 24"/>
                <a:gd name="T28" fmla="*/ 104 w 20"/>
                <a:gd name="T29" fmla="*/ 8 h 24"/>
                <a:gd name="T30" fmla="*/ 112 w 20"/>
                <a:gd name="T31" fmla="*/ 16 h 24"/>
                <a:gd name="T32" fmla="*/ 96 w 20"/>
                <a:gd name="T33" fmla="*/ 32 h 24"/>
                <a:gd name="T34" fmla="*/ 112 w 20"/>
                <a:gd name="T35" fmla="*/ 48 h 24"/>
                <a:gd name="T36" fmla="*/ 104 w 20"/>
                <a:gd name="T37" fmla="*/ 72 h 24"/>
                <a:gd name="T38" fmla="*/ 112 w 20"/>
                <a:gd name="T39" fmla="*/ 88 h 24"/>
                <a:gd name="T40" fmla="*/ 112 w 20"/>
                <a:gd name="T41" fmla="*/ 112 h 24"/>
                <a:gd name="T42" fmla="*/ 128 w 20"/>
                <a:gd name="T43" fmla="*/ 144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cubicBezTo>
                    <a:pt x="17" y="20"/>
                    <a:pt x="20" y="19"/>
                    <a:pt x="19" y="21"/>
                  </a:cubicBezTo>
                  <a:cubicBezTo>
                    <a:pt x="18" y="22"/>
                    <a:pt x="18" y="23"/>
                    <a:pt x="17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4" y="22"/>
                    <a:pt x="14" y="24"/>
                    <a:pt x="13" y="24"/>
                  </a:cubicBezTo>
                  <a:cubicBezTo>
                    <a:pt x="11" y="24"/>
                    <a:pt x="11" y="22"/>
                    <a:pt x="10" y="22"/>
                  </a:cubicBezTo>
                  <a:cubicBezTo>
                    <a:pt x="9" y="22"/>
                    <a:pt x="8" y="20"/>
                    <a:pt x="7" y="19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2" y="13"/>
                    <a:pt x="3" y="13"/>
                    <a:pt x="3" y="12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8" y="0"/>
                    <a:pt x="9" y="2"/>
                    <a:pt x="10" y="2"/>
                  </a:cubicBezTo>
                  <a:cubicBezTo>
                    <a:pt x="12" y="2"/>
                    <a:pt x="11" y="1"/>
                    <a:pt x="13" y="1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12" y="5"/>
                    <a:pt x="14" y="5"/>
                    <a:pt x="14" y="6"/>
                  </a:cubicBezTo>
                  <a:cubicBezTo>
                    <a:pt x="15" y="7"/>
                    <a:pt x="14" y="7"/>
                    <a:pt x="13" y="9"/>
                  </a:cubicBezTo>
                  <a:cubicBezTo>
                    <a:pt x="12" y="10"/>
                    <a:pt x="14" y="10"/>
                    <a:pt x="14" y="11"/>
                  </a:cubicBezTo>
                  <a:cubicBezTo>
                    <a:pt x="15" y="12"/>
                    <a:pt x="15" y="13"/>
                    <a:pt x="14" y="14"/>
                  </a:cubicBezTo>
                  <a:cubicBezTo>
                    <a:pt x="13" y="17"/>
                    <a:pt x="16" y="16"/>
                    <a:pt x="16" y="18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" name="Freeform 5423">
              <a:extLst>
                <a:ext uri="{FF2B5EF4-FFF2-40B4-BE49-F238E27FC236}">
                  <a16:creationId xmlns:a16="http://schemas.microsoft.com/office/drawing/2014/main" id="{0F8D4649-0253-CB4B-CC48-39D4A7A12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745"/>
              <a:ext cx="2" cy="8"/>
            </a:xfrm>
            <a:custGeom>
              <a:avLst/>
              <a:gdLst>
                <a:gd name="T0" fmla="*/ 0 w 1"/>
                <a:gd name="T1" fmla="*/ 32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" name="Freeform 5424">
              <a:extLst>
                <a:ext uri="{FF2B5EF4-FFF2-40B4-BE49-F238E27FC236}">
                  <a16:creationId xmlns:a16="http://schemas.microsoft.com/office/drawing/2014/main" id="{AFF30942-09CC-E5B8-4802-0B71A7447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745"/>
              <a:ext cx="2" cy="6"/>
            </a:xfrm>
            <a:custGeom>
              <a:avLst/>
              <a:gdLst>
                <a:gd name="T0" fmla="*/ 8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" name="Freeform 5425">
              <a:extLst>
                <a:ext uri="{FF2B5EF4-FFF2-40B4-BE49-F238E27FC236}">
                  <a16:creationId xmlns:a16="http://schemas.microsoft.com/office/drawing/2014/main" id="{CF197D70-92A4-F22A-2685-265F5F9C6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747"/>
              <a:ext cx="4" cy="10"/>
            </a:xfrm>
            <a:custGeom>
              <a:avLst/>
              <a:gdLst>
                <a:gd name="T0" fmla="*/ 16 w 2"/>
                <a:gd name="T1" fmla="*/ 40 h 5"/>
                <a:gd name="T2" fmla="*/ 0 w 2"/>
                <a:gd name="T3" fmla="*/ 24 h 5"/>
                <a:gd name="T4" fmla="*/ 0 w 2"/>
                <a:gd name="T5" fmla="*/ 8 h 5"/>
                <a:gd name="T6" fmla="*/ 0 w 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" name="Freeform 5426">
              <a:extLst>
                <a:ext uri="{FF2B5EF4-FFF2-40B4-BE49-F238E27FC236}">
                  <a16:creationId xmlns:a16="http://schemas.microsoft.com/office/drawing/2014/main" id="{324FD478-1416-A88A-46B8-AB56A9F1E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769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" name="Freeform 5427">
              <a:extLst>
                <a:ext uri="{FF2B5EF4-FFF2-40B4-BE49-F238E27FC236}">
                  <a16:creationId xmlns:a16="http://schemas.microsoft.com/office/drawing/2014/main" id="{1AFEFD54-E2C3-1DF0-74D5-A5ECBA3B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081"/>
              <a:ext cx="56" cy="52"/>
            </a:xfrm>
            <a:custGeom>
              <a:avLst/>
              <a:gdLst>
                <a:gd name="T0" fmla="*/ 120 w 28"/>
                <a:gd name="T1" fmla="*/ 16 h 26"/>
                <a:gd name="T2" fmla="*/ 64 w 28"/>
                <a:gd name="T3" fmla="*/ 8 h 26"/>
                <a:gd name="T4" fmla="*/ 48 w 28"/>
                <a:gd name="T5" fmla="*/ 144 h 26"/>
                <a:gd name="T6" fmla="*/ 192 w 28"/>
                <a:gd name="T7" fmla="*/ 184 h 26"/>
                <a:gd name="T8" fmla="*/ 208 w 28"/>
                <a:gd name="T9" fmla="*/ 104 h 26"/>
                <a:gd name="T10" fmla="*/ 160 w 28"/>
                <a:gd name="T11" fmla="*/ 48 h 26"/>
                <a:gd name="T12" fmla="*/ 120 w 28"/>
                <a:gd name="T13" fmla="*/ 1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6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0" y="3"/>
                    <a:pt x="1" y="12"/>
                    <a:pt x="6" y="18"/>
                  </a:cubicBezTo>
                  <a:cubicBezTo>
                    <a:pt x="12" y="24"/>
                    <a:pt x="20" y="26"/>
                    <a:pt x="24" y="23"/>
                  </a:cubicBezTo>
                  <a:cubicBezTo>
                    <a:pt x="27" y="20"/>
                    <a:pt x="28" y="17"/>
                    <a:pt x="26" y="13"/>
                  </a:cubicBezTo>
                  <a:cubicBezTo>
                    <a:pt x="25" y="10"/>
                    <a:pt x="22" y="8"/>
                    <a:pt x="20" y="6"/>
                  </a:cubicBezTo>
                  <a:cubicBezTo>
                    <a:pt x="19" y="5"/>
                    <a:pt x="17" y="3"/>
                    <a:pt x="15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" name="Freeform 5428">
              <a:extLst>
                <a:ext uri="{FF2B5EF4-FFF2-40B4-BE49-F238E27FC236}">
                  <a16:creationId xmlns:a16="http://schemas.microsoft.com/office/drawing/2014/main" id="{E6958CFE-AADE-8AB8-F873-033005C94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081"/>
              <a:ext cx="56" cy="52"/>
            </a:xfrm>
            <a:custGeom>
              <a:avLst/>
              <a:gdLst>
                <a:gd name="T0" fmla="*/ 120 w 28"/>
                <a:gd name="T1" fmla="*/ 16 h 26"/>
                <a:gd name="T2" fmla="*/ 64 w 28"/>
                <a:gd name="T3" fmla="*/ 8 h 26"/>
                <a:gd name="T4" fmla="*/ 48 w 28"/>
                <a:gd name="T5" fmla="*/ 144 h 26"/>
                <a:gd name="T6" fmla="*/ 192 w 28"/>
                <a:gd name="T7" fmla="*/ 184 h 26"/>
                <a:gd name="T8" fmla="*/ 208 w 28"/>
                <a:gd name="T9" fmla="*/ 104 h 26"/>
                <a:gd name="T10" fmla="*/ 160 w 28"/>
                <a:gd name="T11" fmla="*/ 48 h 26"/>
                <a:gd name="T12" fmla="*/ 120 w 28"/>
                <a:gd name="T13" fmla="*/ 1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6">
                  <a:moveTo>
                    <a:pt x="15" y="2"/>
                  </a:moveTo>
                  <a:cubicBezTo>
                    <a:pt x="13" y="1"/>
                    <a:pt x="10" y="0"/>
                    <a:pt x="8" y="1"/>
                  </a:cubicBezTo>
                  <a:cubicBezTo>
                    <a:pt x="0" y="3"/>
                    <a:pt x="1" y="12"/>
                    <a:pt x="6" y="18"/>
                  </a:cubicBezTo>
                  <a:cubicBezTo>
                    <a:pt x="12" y="24"/>
                    <a:pt x="20" y="26"/>
                    <a:pt x="24" y="23"/>
                  </a:cubicBezTo>
                  <a:cubicBezTo>
                    <a:pt x="27" y="20"/>
                    <a:pt x="28" y="17"/>
                    <a:pt x="26" y="13"/>
                  </a:cubicBezTo>
                  <a:cubicBezTo>
                    <a:pt x="25" y="10"/>
                    <a:pt x="22" y="8"/>
                    <a:pt x="20" y="6"/>
                  </a:cubicBezTo>
                  <a:cubicBezTo>
                    <a:pt x="19" y="5"/>
                    <a:pt x="17" y="3"/>
                    <a:pt x="15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" name="Freeform 5429">
              <a:extLst>
                <a:ext uri="{FF2B5EF4-FFF2-40B4-BE49-F238E27FC236}">
                  <a16:creationId xmlns:a16="http://schemas.microsoft.com/office/drawing/2014/main" id="{9046CE21-76FE-7A0B-28D8-4C04CA31C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095"/>
              <a:ext cx="26" cy="24"/>
            </a:xfrm>
            <a:custGeom>
              <a:avLst/>
              <a:gdLst>
                <a:gd name="T0" fmla="*/ 8 w 13"/>
                <a:gd name="T1" fmla="*/ 8 h 12"/>
                <a:gd name="T2" fmla="*/ 16 w 13"/>
                <a:gd name="T3" fmla="*/ 48 h 12"/>
                <a:gd name="T4" fmla="*/ 72 w 13"/>
                <a:gd name="T5" fmla="*/ 96 h 12"/>
                <a:gd name="T6" fmla="*/ 104 w 13"/>
                <a:gd name="T7" fmla="*/ 88 h 12"/>
                <a:gd name="T8" fmla="*/ 72 w 13"/>
                <a:gd name="T9" fmla="*/ 96 h 12"/>
                <a:gd name="T10" fmla="*/ 16 w 13"/>
                <a:gd name="T11" fmla="*/ 48 h 12"/>
                <a:gd name="T12" fmla="*/ 8 w 13"/>
                <a:gd name="T13" fmla="*/ 8 h 12"/>
                <a:gd name="T14" fmla="*/ 24 w 13"/>
                <a:gd name="T15" fmla="*/ 0 h 12"/>
                <a:gd name="T16" fmla="*/ 8 w 13"/>
                <a:gd name="T17" fmla="*/ 8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2">
                  <a:moveTo>
                    <a:pt x="1" y="1"/>
                  </a:moveTo>
                  <a:cubicBezTo>
                    <a:pt x="0" y="2"/>
                    <a:pt x="0" y="4"/>
                    <a:pt x="2" y="6"/>
                  </a:cubicBezTo>
                  <a:cubicBezTo>
                    <a:pt x="4" y="9"/>
                    <a:pt x="7" y="12"/>
                    <a:pt x="9" y="12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2" y="12"/>
                    <a:pt x="11" y="12"/>
                    <a:pt x="9" y="12"/>
                  </a:cubicBezTo>
                  <a:cubicBezTo>
                    <a:pt x="7" y="11"/>
                    <a:pt x="4" y="9"/>
                    <a:pt x="2" y="6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" name="Freeform 5430">
              <a:extLst>
                <a:ext uri="{FF2B5EF4-FFF2-40B4-BE49-F238E27FC236}">
                  <a16:creationId xmlns:a16="http://schemas.microsoft.com/office/drawing/2014/main" id="{705B72B7-A875-82A8-D674-58184F8AC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117"/>
              <a:ext cx="44" cy="44"/>
            </a:xfrm>
            <a:custGeom>
              <a:avLst/>
              <a:gdLst>
                <a:gd name="T0" fmla="*/ 144 w 22"/>
                <a:gd name="T1" fmla="*/ 40 h 22"/>
                <a:gd name="T2" fmla="*/ 88 w 22"/>
                <a:gd name="T3" fmla="*/ 0 h 22"/>
                <a:gd name="T4" fmla="*/ 32 w 22"/>
                <a:gd name="T5" fmla="*/ 16 h 22"/>
                <a:gd name="T6" fmla="*/ 56 w 22"/>
                <a:gd name="T7" fmla="*/ 144 h 22"/>
                <a:gd name="T8" fmla="*/ 168 w 22"/>
                <a:gd name="T9" fmla="*/ 128 h 22"/>
                <a:gd name="T10" fmla="*/ 144 w 22"/>
                <a:gd name="T11" fmla="*/ 4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5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1" y="14"/>
                    <a:pt x="7" y="18"/>
                  </a:cubicBezTo>
                  <a:cubicBezTo>
                    <a:pt x="13" y="22"/>
                    <a:pt x="19" y="20"/>
                    <a:pt x="21" y="16"/>
                  </a:cubicBezTo>
                  <a:cubicBezTo>
                    <a:pt x="22" y="12"/>
                    <a:pt x="21" y="10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" name="Freeform 5431">
              <a:extLst>
                <a:ext uri="{FF2B5EF4-FFF2-40B4-BE49-F238E27FC236}">
                  <a16:creationId xmlns:a16="http://schemas.microsoft.com/office/drawing/2014/main" id="{BC58603B-9ABB-961A-BD92-8E793AAF8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117"/>
              <a:ext cx="44" cy="44"/>
            </a:xfrm>
            <a:custGeom>
              <a:avLst/>
              <a:gdLst>
                <a:gd name="T0" fmla="*/ 144 w 22"/>
                <a:gd name="T1" fmla="*/ 40 h 22"/>
                <a:gd name="T2" fmla="*/ 88 w 22"/>
                <a:gd name="T3" fmla="*/ 0 h 22"/>
                <a:gd name="T4" fmla="*/ 32 w 22"/>
                <a:gd name="T5" fmla="*/ 16 h 22"/>
                <a:gd name="T6" fmla="*/ 56 w 22"/>
                <a:gd name="T7" fmla="*/ 144 h 22"/>
                <a:gd name="T8" fmla="*/ 168 w 22"/>
                <a:gd name="T9" fmla="*/ 128 h 22"/>
                <a:gd name="T10" fmla="*/ 144 w 22"/>
                <a:gd name="T11" fmla="*/ 4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8" y="5"/>
                  </a:moveTo>
                  <a:cubicBezTo>
                    <a:pt x="16" y="2"/>
                    <a:pt x="14" y="0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1" y="14"/>
                    <a:pt x="7" y="18"/>
                  </a:cubicBezTo>
                  <a:cubicBezTo>
                    <a:pt x="13" y="22"/>
                    <a:pt x="19" y="20"/>
                    <a:pt x="21" y="16"/>
                  </a:cubicBezTo>
                  <a:cubicBezTo>
                    <a:pt x="22" y="12"/>
                    <a:pt x="21" y="10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" name="Freeform 5432">
              <a:extLst>
                <a:ext uri="{FF2B5EF4-FFF2-40B4-BE49-F238E27FC236}">
                  <a16:creationId xmlns:a16="http://schemas.microsoft.com/office/drawing/2014/main" id="{1A872E71-20BD-C0EE-A905-2440FEAD0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3125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72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0" y="11"/>
                    <a:pt x="9" y="11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4" y="11"/>
                    <a:pt x="7" y="12"/>
                    <a:pt x="9" y="11"/>
                  </a:cubicBezTo>
                  <a:cubicBezTo>
                    <a:pt x="10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" name="Freeform 5433">
              <a:extLst>
                <a:ext uri="{FF2B5EF4-FFF2-40B4-BE49-F238E27FC236}">
                  <a16:creationId xmlns:a16="http://schemas.microsoft.com/office/drawing/2014/main" id="{FE179C7A-2E14-E70C-A763-5EEB9C06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919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08 w 28"/>
                <a:gd name="T3" fmla="*/ 112 h 30"/>
                <a:gd name="T4" fmla="*/ 64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3"/>
                    <a:pt x="26" y="14"/>
                  </a:cubicBezTo>
                  <a:cubicBezTo>
                    <a:pt x="24" y="4"/>
                    <a:pt x="17" y="0"/>
                    <a:pt x="8" y="3"/>
                  </a:cubicBezTo>
                  <a:cubicBezTo>
                    <a:pt x="0" y="7"/>
                    <a:pt x="0" y="28"/>
                    <a:pt x="14" y="2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" name="Freeform 5434">
              <a:extLst>
                <a:ext uri="{FF2B5EF4-FFF2-40B4-BE49-F238E27FC236}">
                  <a16:creationId xmlns:a16="http://schemas.microsoft.com/office/drawing/2014/main" id="{CCA0C2D3-878A-C534-A020-131C6120D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919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08 w 28"/>
                <a:gd name="T3" fmla="*/ 112 h 30"/>
                <a:gd name="T4" fmla="*/ 64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3"/>
                    <a:pt x="26" y="14"/>
                  </a:cubicBezTo>
                  <a:cubicBezTo>
                    <a:pt x="24" y="4"/>
                    <a:pt x="17" y="0"/>
                    <a:pt x="8" y="3"/>
                  </a:cubicBezTo>
                  <a:cubicBezTo>
                    <a:pt x="0" y="7"/>
                    <a:pt x="0" y="28"/>
                    <a:pt x="14" y="2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" name="Freeform 5435">
              <a:extLst>
                <a:ext uri="{FF2B5EF4-FFF2-40B4-BE49-F238E27FC236}">
                  <a16:creationId xmlns:a16="http://schemas.microsoft.com/office/drawing/2014/main" id="{A31350DE-6B3B-ECFC-79EA-267CB06A7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935"/>
              <a:ext cx="30" cy="30"/>
            </a:xfrm>
            <a:custGeom>
              <a:avLst/>
              <a:gdLst>
                <a:gd name="T0" fmla="*/ 112 w 15"/>
                <a:gd name="T1" fmla="*/ 40 h 15"/>
                <a:gd name="T2" fmla="*/ 104 w 15"/>
                <a:gd name="T3" fmla="*/ 96 h 15"/>
                <a:gd name="T4" fmla="*/ 48 w 15"/>
                <a:gd name="T5" fmla="*/ 112 h 15"/>
                <a:gd name="T6" fmla="*/ 8 w 15"/>
                <a:gd name="T7" fmla="*/ 64 h 15"/>
                <a:gd name="T8" fmla="*/ 24 w 15"/>
                <a:gd name="T9" fmla="*/ 0 h 15"/>
                <a:gd name="T10" fmla="*/ 0 w 15"/>
                <a:gd name="T11" fmla="*/ 64 h 15"/>
                <a:gd name="T12" fmla="*/ 48 w 15"/>
                <a:gd name="T13" fmla="*/ 112 h 15"/>
                <a:gd name="T14" fmla="*/ 104 w 15"/>
                <a:gd name="T15" fmla="*/ 96 h 15"/>
                <a:gd name="T16" fmla="*/ 112 w 15"/>
                <a:gd name="T17" fmla="*/ 4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7"/>
                    <a:pt x="15" y="10"/>
                    <a:pt x="13" y="12"/>
                  </a:cubicBezTo>
                  <a:cubicBezTo>
                    <a:pt x="11" y="14"/>
                    <a:pt x="8" y="15"/>
                    <a:pt x="6" y="14"/>
                  </a:cubicBezTo>
                  <a:cubicBezTo>
                    <a:pt x="3" y="13"/>
                    <a:pt x="1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1" y="11"/>
                    <a:pt x="3" y="13"/>
                    <a:pt x="6" y="14"/>
                  </a:cubicBezTo>
                  <a:cubicBezTo>
                    <a:pt x="8" y="15"/>
                    <a:pt x="11" y="14"/>
                    <a:pt x="13" y="12"/>
                  </a:cubicBezTo>
                  <a:cubicBezTo>
                    <a:pt x="15" y="10"/>
                    <a:pt x="15" y="7"/>
                    <a:pt x="14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" name="Freeform 5436">
              <a:extLst>
                <a:ext uri="{FF2B5EF4-FFF2-40B4-BE49-F238E27FC236}">
                  <a16:creationId xmlns:a16="http://schemas.microsoft.com/office/drawing/2014/main" id="{3D7E8955-1A4B-92B6-BBAC-2F3A9472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695"/>
              <a:ext cx="56" cy="60"/>
            </a:xfrm>
            <a:custGeom>
              <a:avLst/>
              <a:gdLst>
                <a:gd name="T0" fmla="*/ 120 w 28"/>
                <a:gd name="T1" fmla="*/ 232 h 30"/>
                <a:gd name="T2" fmla="*/ 208 w 28"/>
                <a:gd name="T3" fmla="*/ 112 h 30"/>
                <a:gd name="T4" fmla="*/ 72 w 28"/>
                <a:gd name="T5" fmla="*/ 32 h 30"/>
                <a:gd name="T6" fmla="*/ 120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5" y="29"/>
                  </a:moveTo>
                  <a:cubicBezTo>
                    <a:pt x="23" y="30"/>
                    <a:pt x="28" y="23"/>
                    <a:pt x="26" y="14"/>
                  </a:cubicBezTo>
                  <a:cubicBezTo>
                    <a:pt x="24" y="5"/>
                    <a:pt x="17" y="0"/>
                    <a:pt x="9" y="4"/>
                  </a:cubicBezTo>
                  <a:cubicBezTo>
                    <a:pt x="0" y="7"/>
                    <a:pt x="1" y="29"/>
                    <a:pt x="15" y="2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" name="Freeform 5437">
              <a:extLst>
                <a:ext uri="{FF2B5EF4-FFF2-40B4-BE49-F238E27FC236}">
                  <a16:creationId xmlns:a16="http://schemas.microsoft.com/office/drawing/2014/main" id="{819A27B8-E5EF-D5FC-9943-1DCABC8C9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695"/>
              <a:ext cx="56" cy="60"/>
            </a:xfrm>
            <a:custGeom>
              <a:avLst/>
              <a:gdLst>
                <a:gd name="T0" fmla="*/ 120 w 28"/>
                <a:gd name="T1" fmla="*/ 232 h 30"/>
                <a:gd name="T2" fmla="*/ 208 w 28"/>
                <a:gd name="T3" fmla="*/ 112 h 30"/>
                <a:gd name="T4" fmla="*/ 72 w 28"/>
                <a:gd name="T5" fmla="*/ 32 h 30"/>
                <a:gd name="T6" fmla="*/ 120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5" y="29"/>
                  </a:moveTo>
                  <a:cubicBezTo>
                    <a:pt x="23" y="30"/>
                    <a:pt x="28" y="23"/>
                    <a:pt x="26" y="14"/>
                  </a:cubicBezTo>
                  <a:cubicBezTo>
                    <a:pt x="24" y="5"/>
                    <a:pt x="17" y="0"/>
                    <a:pt x="9" y="4"/>
                  </a:cubicBezTo>
                  <a:cubicBezTo>
                    <a:pt x="0" y="7"/>
                    <a:pt x="1" y="29"/>
                    <a:pt x="15" y="2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" name="Freeform 5438">
              <a:extLst>
                <a:ext uri="{FF2B5EF4-FFF2-40B4-BE49-F238E27FC236}">
                  <a16:creationId xmlns:a16="http://schemas.microsoft.com/office/drawing/2014/main" id="{2AC084D4-9606-072D-F03A-5F3955784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711"/>
              <a:ext cx="32" cy="32"/>
            </a:xfrm>
            <a:custGeom>
              <a:avLst/>
              <a:gdLst>
                <a:gd name="T0" fmla="*/ 120 w 16"/>
                <a:gd name="T1" fmla="*/ 48 h 16"/>
                <a:gd name="T2" fmla="*/ 104 w 16"/>
                <a:gd name="T3" fmla="*/ 96 h 16"/>
                <a:gd name="T4" fmla="*/ 48 w 16"/>
                <a:gd name="T5" fmla="*/ 120 h 16"/>
                <a:gd name="T6" fmla="*/ 8 w 16"/>
                <a:gd name="T7" fmla="*/ 64 h 16"/>
                <a:gd name="T8" fmla="*/ 24 w 16"/>
                <a:gd name="T9" fmla="*/ 0 h 16"/>
                <a:gd name="T10" fmla="*/ 8 w 16"/>
                <a:gd name="T11" fmla="*/ 64 h 16"/>
                <a:gd name="T12" fmla="*/ 48 w 16"/>
                <a:gd name="T13" fmla="*/ 120 h 16"/>
                <a:gd name="T14" fmla="*/ 104 w 16"/>
                <a:gd name="T15" fmla="*/ 96 h 16"/>
                <a:gd name="T16" fmla="*/ 120 w 16"/>
                <a:gd name="T17" fmla="*/ 4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6" y="8"/>
                    <a:pt x="15" y="10"/>
                    <a:pt x="13" y="12"/>
                  </a:cubicBezTo>
                  <a:cubicBezTo>
                    <a:pt x="11" y="14"/>
                    <a:pt x="8" y="15"/>
                    <a:pt x="6" y="15"/>
                  </a:cubicBezTo>
                  <a:cubicBezTo>
                    <a:pt x="4" y="14"/>
                    <a:pt x="2" y="11"/>
                    <a:pt x="1" y="8"/>
                  </a:cubicBezTo>
                  <a:cubicBezTo>
                    <a:pt x="0" y="5"/>
                    <a:pt x="1" y="2"/>
                    <a:pt x="3" y="0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2" y="12"/>
                    <a:pt x="4" y="14"/>
                    <a:pt x="6" y="15"/>
                  </a:cubicBezTo>
                  <a:cubicBezTo>
                    <a:pt x="8" y="16"/>
                    <a:pt x="11" y="15"/>
                    <a:pt x="13" y="12"/>
                  </a:cubicBezTo>
                  <a:cubicBezTo>
                    <a:pt x="15" y="10"/>
                    <a:pt x="16" y="8"/>
                    <a:pt x="15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" name="Freeform 5439">
              <a:extLst>
                <a:ext uri="{FF2B5EF4-FFF2-40B4-BE49-F238E27FC236}">
                  <a16:creationId xmlns:a16="http://schemas.microsoft.com/office/drawing/2014/main" id="{8D001AE2-1C7B-A675-2A01-FBE4847DC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235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08 w 28"/>
                <a:gd name="T3" fmla="*/ 112 h 30"/>
                <a:gd name="T4" fmla="*/ 64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3"/>
                    <a:pt x="26" y="14"/>
                  </a:cubicBezTo>
                  <a:cubicBezTo>
                    <a:pt x="24" y="4"/>
                    <a:pt x="17" y="0"/>
                    <a:pt x="8" y="3"/>
                  </a:cubicBezTo>
                  <a:cubicBezTo>
                    <a:pt x="0" y="7"/>
                    <a:pt x="0" y="28"/>
                    <a:pt x="14" y="2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" name="Freeform 5440">
              <a:extLst>
                <a:ext uri="{FF2B5EF4-FFF2-40B4-BE49-F238E27FC236}">
                  <a16:creationId xmlns:a16="http://schemas.microsoft.com/office/drawing/2014/main" id="{86D194E3-CA53-88AE-5A11-7A2618C23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235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08 w 28"/>
                <a:gd name="T3" fmla="*/ 112 h 30"/>
                <a:gd name="T4" fmla="*/ 64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3"/>
                    <a:pt x="26" y="14"/>
                  </a:cubicBezTo>
                  <a:cubicBezTo>
                    <a:pt x="24" y="4"/>
                    <a:pt x="17" y="0"/>
                    <a:pt x="8" y="3"/>
                  </a:cubicBezTo>
                  <a:cubicBezTo>
                    <a:pt x="0" y="7"/>
                    <a:pt x="0" y="28"/>
                    <a:pt x="14" y="2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" name="Freeform 5441">
              <a:extLst>
                <a:ext uri="{FF2B5EF4-FFF2-40B4-BE49-F238E27FC236}">
                  <a16:creationId xmlns:a16="http://schemas.microsoft.com/office/drawing/2014/main" id="{5EAE9CA7-8808-8611-270D-1C99569B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251"/>
              <a:ext cx="30" cy="30"/>
            </a:xfrm>
            <a:custGeom>
              <a:avLst/>
              <a:gdLst>
                <a:gd name="T0" fmla="*/ 112 w 15"/>
                <a:gd name="T1" fmla="*/ 40 h 15"/>
                <a:gd name="T2" fmla="*/ 104 w 15"/>
                <a:gd name="T3" fmla="*/ 96 h 15"/>
                <a:gd name="T4" fmla="*/ 48 w 15"/>
                <a:gd name="T5" fmla="*/ 112 h 15"/>
                <a:gd name="T6" fmla="*/ 8 w 15"/>
                <a:gd name="T7" fmla="*/ 64 h 15"/>
                <a:gd name="T8" fmla="*/ 24 w 15"/>
                <a:gd name="T9" fmla="*/ 0 h 15"/>
                <a:gd name="T10" fmla="*/ 0 w 15"/>
                <a:gd name="T11" fmla="*/ 64 h 15"/>
                <a:gd name="T12" fmla="*/ 48 w 15"/>
                <a:gd name="T13" fmla="*/ 112 h 15"/>
                <a:gd name="T14" fmla="*/ 104 w 15"/>
                <a:gd name="T15" fmla="*/ 96 h 15"/>
                <a:gd name="T16" fmla="*/ 112 w 15"/>
                <a:gd name="T17" fmla="*/ 4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7"/>
                    <a:pt x="15" y="10"/>
                    <a:pt x="13" y="12"/>
                  </a:cubicBezTo>
                  <a:cubicBezTo>
                    <a:pt x="11" y="14"/>
                    <a:pt x="8" y="15"/>
                    <a:pt x="6" y="14"/>
                  </a:cubicBezTo>
                  <a:cubicBezTo>
                    <a:pt x="3" y="13"/>
                    <a:pt x="1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1" y="11"/>
                    <a:pt x="3" y="13"/>
                    <a:pt x="6" y="14"/>
                  </a:cubicBezTo>
                  <a:cubicBezTo>
                    <a:pt x="8" y="15"/>
                    <a:pt x="11" y="14"/>
                    <a:pt x="13" y="12"/>
                  </a:cubicBezTo>
                  <a:cubicBezTo>
                    <a:pt x="15" y="10"/>
                    <a:pt x="15" y="7"/>
                    <a:pt x="14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" name="Freeform 5442">
              <a:extLst>
                <a:ext uri="{FF2B5EF4-FFF2-40B4-BE49-F238E27FC236}">
                  <a16:creationId xmlns:a16="http://schemas.microsoft.com/office/drawing/2014/main" id="{088D921A-2CCC-2746-1D35-460687D5F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475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08 w 28"/>
                <a:gd name="T3" fmla="*/ 112 h 30"/>
                <a:gd name="T4" fmla="*/ 64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3"/>
                    <a:pt x="26" y="14"/>
                  </a:cubicBezTo>
                  <a:cubicBezTo>
                    <a:pt x="24" y="4"/>
                    <a:pt x="17" y="0"/>
                    <a:pt x="8" y="3"/>
                  </a:cubicBezTo>
                  <a:cubicBezTo>
                    <a:pt x="0" y="7"/>
                    <a:pt x="0" y="28"/>
                    <a:pt x="14" y="2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" name="Freeform 5443">
              <a:extLst>
                <a:ext uri="{FF2B5EF4-FFF2-40B4-BE49-F238E27FC236}">
                  <a16:creationId xmlns:a16="http://schemas.microsoft.com/office/drawing/2014/main" id="{EEE41F9A-9A46-1CDB-4466-8950DBCFB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475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08 w 28"/>
                <a:gd name="T3" fmla="*/ 112 h 30"/>
                <a:gd name="T4" fmla="*/ 64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3"/>
                    <a:pt x="26" y="14"/>
                  </a:cubicBezTo>
                  <a:cubicBezTo>
                    <a:pt x="24" y="4"/>
                    <a:pt x="17" y="0"/>
                    <a:pt x="8" y="3"/>
                  </a:cubicBezTo>
                  <a:cubicBezTo>
                    <a:pt x="0" y="7"/>
                    <a:pt x="0" y="28"/>
                    <a:pt x="14" y="2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" name="Freeform 5444">
              <a:extLst>
                <a:ext uri="{FF2B5EF4-FFF2-40B4-BE49-F238E27FC236}">
                  <a16:creationId xmlns:a16="http://schemas.microsoft.com/office/drawing/2014/main" id="{A9D23530-B59F-0976-90A8-9D776E949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491"/>
              <a:ext cx="30" cy="30"/>
            </a:xfrm>
            <a:custGeom>
              <a:avLst/>
              <a:gdLst>
                <a:gd name="T0" fmla="*/ 112 w 15"/>
                <a:gd name="T1" fmla="*/ 40 h 15"/>
                <a:gd name="T2" fmla="*/ 104 w 15"/>
                <a:gd name="T3" fmla="*/ 96 h 15"/>
                <a:gd name="T4" fmla="*/ 48 w 15"/>
                <a:gd name="T5" fmla="*/ 112 h 15"/>
                <a:gd name="T6" fmla="*/ 8 w 15"/>
                <a:gd name="T7" fmla="*/ 64 h 15"/>
                <a:gd name="T8" fmla="*/ 24 w 15"/>
                <a:gd name="T9" fmla="*/ 0 h 15"/>
                <a:gd name="T10" fmla="*/ 0 w 15"/>
                <a:gd name="T11" fmla="*/ 64 h 15"/>
                <a:gd name="T12" fmla="*/ 48 w 15"/>
                <a:gd name="T13" fmla="*/ 112 h 15"/>
                <a:gd name="T14" fmla="*/ 104 w 15"/>
                <a:gd name="T15" fmla="*/ 96 h 15"/>
                <a:gd name="T16" fmla="*/ 112 w 15"/>
                <a:gd name="T17" fmla="*/ 4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7"/>
                    <a:pt x="15" y="10"/>
                    <a:pt x="13" y="12"/>
                  </a:cubicBezTo>
                  <a:cubicBezTo>
                    <a:pt x="11" y="14"/>
                    <a:pt x="8" y="15"/>
                    <a:pt x="6" y="14"/>
                  </a:cubicBezTo>
                  <a:cubicBezTo>
                    <a:pt x="3" y="13"/>
                    <a:pt x="1" y="11"/>
                    <a:pt x="1" y="8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1" y="11"/>
                    <a:pt x="3" y="13"/>
                    <a:pt x="6" y="14"/>
                  </a:cubicBezTo>
                  <a:cubicBezTo>
                    <a:pt x="8" y="15"/>
                    <a:pt x="11" y="14"/>
                    <a:pt x="13" y="12"/>
                  </a:cubicBezTo>
                  <a:cubicBezTo>
                    <a:pt x="15" y="10"/>
                    <a:pt x="15" y="7"/>
                    <a:pt x="14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" name="Freeform 5445">
              <a:extLst>
                <a:ext uri="{FF2B5EF4-FFF2-40B4-BE49-F238E27FC236}">
                  <a16:creationId xmlns:a16="http://schemas.microsoft.com/office/drawing/2014/main" id="{4EA9D3AE-09E3-6DFB-7B03-09E791095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955"/>
              <a:ext cx="38" cy="40"/>
            </a:xfrm>
            <a:custGeom>
              <a:avLst/>
              <a:gdLst>
                <a:gd name="T0" fmla="*/ 64 w 19"/>
                <a:gd name="T1" fmla="*/ 160 h 20"/>
                <a:gd name="T2" fmla="*/ 32 w 19"/>
                <a:gd name="T3" fmla="*/ 152 h 20"/>
                <a:gd name="T4" fmla="*/ 32 w 19"/>
                <a:gd name="T5" fmla="*/ 136 h 20"/>
                <a:gd name="T6" fmla="*/ 24 w 19"/>
                <a:gd name="T7" fmla="*/ 120 h 20"/>
                <a:gd name="T8" fmla="*/ 16 w 19"/>
                <a:gd name="T9" fmla="*/ 104 h 20"/>
                <a:gd name="T10" fmla="*/ 8 w 19"/>
                <a:gd name="T11" fmla="*/ 72 h 20"/>
                <a:gd name="T12" fmla="*/ 32 w 19"/>
                <a:gd name="T13" fmla="*/ 64 h 20"/>
                <a:gd name="T14" fmla="*/ 32 w 19"/>
                <a:gd name="T15" fmla="*/ 32 h 20"/>
                <a:gd name="T16" fmla="*/ 56 w 19"/>
                <a:gd name="T17" fmla="*/ 24 h 20"/>
                <a:gd name="T18" fmla="*/ 80 w 19"/>
                <a:gd name="T19" fmla="*/ 8 h 20"/>
                <a:gd name="T20" fmla="*/ 96 w 19"/>
                <a:gd name="T21" fmla="*/ 16 h 20"/>
                <a:gd name="T22" fmla="*/ 120 w 19"/>
                <a:gd name="T23" fmla="*/ 24 h 20"/>
                <a:gd name="T24" fmla="*/ 152 w 19"/>
                <a:gd name="T25" fmla="*/ 64 h 20"/>
                <a:gd name="T26" fmla="*/ 144 w 19"/>
                <a:gd name="T27" fmla="*/ 96 h 20"/>
                <a:gd name="T28" fmla="*/ 136 w 19"/>
                <a:gd name="T29" fmla="*/ 120 h 20"/>
                <a:gd name="T30" fmla="*/ 120 w 19"/>
                <a:gd name="T31" fmla="*/ 128 h 20"/>
                <a:gd name="T32" fmla="*/ 120 w 19"/>
                <a:gd name="T33" fmla="*/ 144 h 20"/>
                <a:gd name="T34" fmla="*/ 96 w 19"/>
                <a:gd name="T35" fmla="*/ 160 h 20"/>
                <a:gd name="T36" fmla="*/ 64 w 19"/>
                <a:gd name="T37" fmla="*/ 160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0">
                  <a:moveTo>
                    <a:pt x="8" y="20"/>
                  </a:moveTo>
                  <a:cubicBezTo>
                    <a:pt x="7" y="20"/>
                    <a:pt x="4" y="20"/>
                    <a:pt x="4" y="19"/>
                  </a:cubicBezTo>
                  <a:cubicBezTo>
                    <a:pt x="3" y="18"/>
                    <a:pt x="4" y="17"/>
                    <a:pt x="4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1" y="11"/>
                    <a:pt x="0" y="11"/>
                    <a:pt x="1" y="9"/>
                  </a:cubicBezTo>
                  <a:cubicBezTo>
                    <a:pt x="2" y="8"/>
                    <a:pt x="3" y="9"/>
                    <a:pt x="4" y="8"/>
                  </a:cubicBezTo>
                  <a:cubicBezTo>
                    <a:pt x="5" y="6"/>
                    <a:pt x="4" y="5"/>
                    <a:pt x="4" y="4"/>
                  </a:cubicBezTo>
                  <a:cubicBezTo>
                    <a:pt x="5" y="2"/>
                    <a:pt x="6" y="3"/>
                    <a:pt x="7" y="3"/>
                  </a:cubicBezTo>
                  <a:cubicBezTo>
                    <a:pt x="9" y="3"/>
                    <a:pt x="9" y="1"/>
                    <a:pt x="10" y="1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3"/>
                    <a:pt x="14" y="2"/>
                    <a:pt x="15" y="3"/>
                  </a:cubicBezTo>
                  <a:cubicBezTo>
                    <a:pt x="17" y="3"/>
                    <a:pt x="19" y="6"/>
                    <a:pt x="19" y="8"/>
                  </a:cubicBezTo>
                  <a:cubicBezTo>
                    <a:pt x="19" y="9"/>
                    <a:pt x="18" y="10"/>
                    <a:pt x="18" y="12"/>
                  </a:cubicBezTo>
                  <a:cubicBezTo>
                    <a:pt x="18" y="13"/>
                    <a:pt x="18" y="14"/>
                    <a:pt x="17" y="15"/>
                  </a:cubicBezTo>
                  <a:cubicBezTo>
                    <a:pt x="16" y="15"/>
                    <a:pt x="16" y="15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9"/>
                    <a:pt x="13" y="20"/>
                    <a:pt x="12" y="20"/>
                  </a:cubicBezTo>
                  <a:cubicBezTo>
                    <a:pt x="11" y="20"/>
                    <a:pt x="9" y="20"/>
                    <a:pt x="8" y="20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" name="Freeform 5446">
              <a:extLst>
                <a:ext uri="{FF2B5EF4-FFF2-40B4-BE49-F238E27FC236}">
                  <a16:creationId xmlns:a16="http://schemas.microsoft.com/office/drawing/2014/main" id="{E896752A-CF13-B729-75A2-AD207E45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957"/>
              <a:ext cx="18" cy="14"/>
            </a:xfrm>
            <a:custGeom>
              <a:avLst/>
              <a:gdLst>
                <a:gd name="T0" fmla="*/ 72 w 9"/>
                <a:gd name="T1" fmla="*/ 16 h 7"/>
                <a:gd name="T2" fmla="*/ 48 w 9"/>
                <a:gd name="T3" fmla="*/ 0 h 7"/>
                <a:gd name="T4" fmla="*/ 32 w 9"/>
                <a:gd name="T5" fmla="*/ 16 h 7"/>
                <a:gd name="T6" fmla="*/ 8 w 9"/>
                <a:gd name="T7" fmla="*/ 16 h 7"/>
                <a:gd name="T8" fmla="*/ 8 w 9"/>
                <a:gd name="T9" fmla="*/ 40 h 7"/>
                <a:gd name="T10" fmla="*/ 24 w 9"/>
                <a:gd name="T11" fmla="*/ 24 h 7"/>
                <a:gd name="T12" fmla="*/ 48 w 9"/>
                <a:gd name="T13" fmla="*/ 40 h 7"/>
                <a:gd name="T14" fmla="*/ 64 w 9"/>
                <a:gd name="T15" fmla="*/ 40 h 7"/>
                <a:gd name="T16" fmla="*/ 72 w 9"/>
                <a:gd name="T17" fmla="*/ 56 h 7"/>
                <a:gd name="T18" fmla="*/ 72 w 9"/>
                <a:gd name="T19" fmla="*/ 40 h 7"/>
                <a:gd name="T20" fmla="*/ 48 w 9"/>
                <a:gd name="T21" fmla="*/ 16 h 7"/>
                <a:gd name="T22" fmla="*/ 72 w 9"/>
                <a:gd name="T23" fmla="*/ 16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" h="7">
                  <a:moveTo>
                    <a:pt x="9" y="2"/>
                  </a:move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5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4" y="3"/>
                    <a:pt x="4" y="5"/>
                    <a:pt x="6" y="5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5"/>
                    <a:pt x="9" y="5"/>
                  </a:cubicBezTo>
                  <a:cubicBezTo>
                    <a:pt x="9" y="4"/>
                    <a:pt x="6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" name="Freeform 5447">
              <a:extLst>
                <a:ext uri="{FF2B5EF4-FFF2-40B4-BE49-F238E27FC236}">
                  <a16:creationId xmlns:a16="http://schemas.microsoft.com/office/drawing/2014/main" id="{CDEDCF3C-3F4B-8F3C-D6AA-6B61F9169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971"/>
              <a:ext cx="6" cy="16"/>
            </a:xfrm>
            <a:custGeom>
              <a:avLst/>
              <a:gdLst>
                <a:gd name="T0" fmla="*/ 24 w 3"/>
                <a:gd name="T1" fmla="*/ 8 h 8"/>
                <a:gd name="T2" fmla="*/ 8 w 3"/>
                <a:gd name="T3" fmla="*/ 16 h 8"/>
                <a:gd name="T4" fmla="*/ 8 w 3"/>
                <a:gd name="T5" fmla="*/ 32 h 8"/>
                <a:gd name="T6" fmla="*/ 24 w 3"/>
                <a:gd name="T7" fmla="*/ 64 h 8"/>
                <a:gd name="T8" fmla="*/ 16 w 3"/>
                <a:gd name="T9" fmla="*/ 48 h 8"/>
                <a:gd name="T10" fmla="*/ 16 w 3"/>
                <a:gd name="T11" fmla="*/ 32 h 8"/>
                <a:gd name="T12" fmla="*/ 16 w 3"/>
                <a:gd name="T13" fmla="*/ 16 h 8"/>
                <a:gd name="T14" fmla="*/ 24 w 3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8">
                  <a:moveTo>
                    <a:pt x="3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2" y="5"/>
                    <a:pt x="1" y="7"/>
                    <a:pt x="3" y="8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" name="Freeform 5448">
              <a:extLst>
                <a:ext uri="{FF2B5EF4-FFF2-40B4-BE49-F238E27FC236}">
                  <a16:creationId xmlns:a16="http://schemas.microsoft.com/office/drawing/2014/main" id="{1E58BADE-60CD-F8CF-AC0D-B333AB4C9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989"/>
              <a:ext cx="14" cy="6"/>
            </a:xfrm>
            <a:custGeom>
              <a:avLst/>
              <a:gdLst>
                <a:gd name="T0" fmla="*/ 48 w 7"/>
                <a:gd name="T1" fmla="*/ 24 h 3"/>
                <a:gd name="T2" fmla="*/ 16 w 7"/>
                <a:gd name="T3" fmla="*/ 16 h 3"/>
                <a:gd name="T4" fmla="*/ 0 w 7"/>
                <a:gd name="T5" fmla="*/ 8 h 3"/>
                <a:gd name="T6" fmla="*/ 8 w 7"/>
                <a:gd name="T7" fmla="*/ 0 h 3"/>
                <a:gd name="T8" fmla="*/ 24 w 7"/>
                <a:gd name="T9" fmla="*/ 16 h 3"/>
                <a:gd name="T10" fmla="*/ 40 w 7"/>
                <a:gd name="T11" fmla="*/ 24 h 3"/>
                <a:gd name="T12" fmla="*/ 56 w 7"/>
                <a:gd name="T13" fmla="*/ 24 h 3"/>
                <a:gd name="T14" fmla="*/ 48 w 7"/>
                <a:gd name="T15" fmla="*/ 24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4" y="3"/>
                    <a:pt x="3" y="3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" name="Freeform 5449">
              <a:extLst>
                <a:ext uri="{FF2B5EF4-FFF2-40B4-BE49-F238E27FC236}">
                  <a16:creationId xmlns:a16="http://schemas.microsoft.com/office/drawing/2014/main" id="{73ABA6F1-37BA-A45F-C23F-726693B99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987"/>
              <a:ext cx="4" cy="6"/>
            </a:xfrm>
            <a:custGeom>
              <a:avLst/>
              <a:gdLst>
                <a:gd name="T0" fmla="*/ 16 w 2"/>
                <a:gd name="T1" fmla="*/ 0 h 3"/>
                <a:gd name="T2" fmla="*/ 0 w 2"/>
                <a:gd name="T3" fmla="*/ 24 h 3"/>
                <a:gd name="T4" fmla="*/ 8 w 2"/>
                <a:gd name="T5" fmla="*/ 16 h 3"/>
                <a:gd name="T6" fmla="*/ 8 w 2"/>
                <a:gd name="T7" fmla="*/ 8 h 3"/>
                <a:gd name="T8" fmla="*/ 16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2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" name="Freeform 5450">
              <a:extLst>
                <a:ext uri="{FF2B5EF4-FFF2-40B4-BE49-F238E27FC236}">
                  <a16:creationId xmlns:a16="http://schemas.microsoft.com/office/drawing/2014/main" id="{5B25C44C-5E80-51AA-CC8D-B33C70ACF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987"/>
              <a:ext cx="8" cy="6"/>
            </a:xfrm>
            <a:custGeom>
              <a:avLst/>
              <a:gdLst>
                <a:gd name="T0" fmla="*/ 24 w 4"/>
                <a:gd name="T1" fmla="*/ 8 h 3"/>
                <a:gd name="T2" fmla="*/ 16 w 4"/>
                <a:gd name="T3" fmla="*/ 8 h 3"/>
                <a:gd name="T4" fmla="*/ 0 w 4"/>
                <a:gd name="T5" fmla="*/ 0 h 3"/>
                <a:gd name="T6" fmla="*/ 32 w 4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3" y="1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3"/>
                    <a:pt x="3" y="2"/>
                    <a:pt x="4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" name="Freeform 5451">
              <a:extLst>
                <a:ext uri="{FF2B5EF4-FFF2-40B4-BE49-F238E27FC236}">
                  <a16:creationId xmlns:a16="http://schemas.microsoft.com/office/drawing/2014/main" id="{98E6A445-6C7E-3FE7-7ED6-E854F3BAA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963"/>
              <a:ext cx="8" cy="6"/>
            </a:xfrm>
            <a:custGeom>
              <a:avLst/>
              <a:gdLst>
                <a:gd name="T0" fmla="*/ 32 w 4"/>
                <a:gd name="T1" fmla="*/ 8 h 3"/>
                <a:gd name="T2" fmla="*/ 16 w 4"/>
                <a:gd name="T3" fmla="*/ 24 h 3"/>
                <a:gd name="T4" fmla="*/ 0 w 4"/>
                <a:gd name="T5" fmla="*/ 16 h 3"/>
                <a:gd name="T6" fmla="*/ 16 w 4"/>
                <a:gd name="T7" fmla="*/ 16 h 3"/>
                <a:gd name="T8" fmla="*/ 24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3" y="3"/>
                    <a:pt x="2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2"/>
                    <a:pt x="2" y="0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" name="Freeform 5452">
              <a:extLst>
                <a:ext uri="{FF2B5EF4-FFF2-40B4-BE49-F238E27FC236}">
                  <a16:creationId xmlns:a16="http://schemas.microsoft.com/office/drawing/2014/main" id="{7B10EE26-2BF4-9CF1-FF13-E4A166E8F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963"/>
              <a:ext cx="4" cy="20"/>
            </a:xfrm>
            <a:custGeom>
              <a:avLst/>
              <a:gdLst>
                <a:gd name="T0" fmla="*/ 0 w 2"/>
                <a:gd name="T1" fmla="*/ 0 h 10"/>
                <a:gd name="T2" fmla="*/ 8 w 2"/>
                <a:gd name="T3" fmla="*/ 40 h 10"/>
                <a:gd name="T4" fmla="*/ 8 w 2"/>
                <a:gd name="T5" fmla="*/ 56 h 10"/>
                <a:gd name="T6" fmla="*/ 0 w 2"/>
                <a:gd name="T7" fmla="*/ 80 h 10"/>
                <a:gd name="T8" fmla="*/ 0 w 2"/>
                <a:gd name="T9" fmla="*/ 72 h 10"/>
                <a:gd name="T10" fmla="*/ 0 w 2"/>
                <a:gd name="T11" fmla="*/ 56 h 10"/>
                <a:gd name="T12" fmla="*/ 8 w 2"/>
                <a:gd name="T13" fmla="*/ 40 h 10"/>
                <a:gd name="T14" fmla="*/ 0 w 2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1" y="2"/>
                    <a:pt x="2" y="3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8"/>
                    <a:pt x="1" y="9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" name="Freeform 5453">
              <a:extLst>
                <a:ext uri="{FF2B5EF4-FFF2-40B4-BE49-F238E27FC236}">
                  <a16:creationId xmlns:a16="http://schemas.microsoft.com/office/drawing/2014/main" id="{8A1916E1-B8BF-9001-479F-50DEBCCF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969"/>
              <a:ext cx="4" cy="8"/>
            </a:xfrm>
            <a:custGeom>
              <a:avLst/>
              <a:gdLst>
                <a:gd name="T0" fmla="*/ 16 w 2"/>
                <a:gd name="T1" fmla="*/ 32 h 4"/>
                <a:gd name="T2" fmla="*/ 16 w 2"/>
                <a:gd name="T3" fmla="*/ 24 h 4"/>
                <a:gd name="T4" fmla="*/ 8 w 2"/>
                <a:gd name="T5" fmla="*/ 16 h 4"/>
                <a:gd name="T6" fmla="*/ 0 w 2"/>
                <a:gd name="T7" fmla="*/ 0 h 4"/>
                <a:gd name="T8" fmla="*/ 8 w 2"/>
                <a:gd name="T9" fmla="*/ 16 h 4"/>
                <a:gd name="T10" fmla="*/ 8 w 2"/>
                <a:gd name="T11" fmla="*/ 3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1" y="4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" name="Freeform 5454">
              <a:extLst>
                <a:ext uri="{FF2B5EF4-FFF2-40B4-BE49-F238E27FC236}">
                  <a16:creationId xmlns:a16="http://schemas.microsoft.com/office/drawing/2014/main" id="{A2EF7C59-F456-5CE8-63CE-A2DBEED68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987"/>
              <a:ext cx="4" cy="2"/>
            </a:xfrm>
            <a:custGeom>
              <a:avLst/>
              <a:gdLst>
                <a:gd name="T0" fmla="*/ 16 w 2"/>
                <a:gd name="T1" fmla="*/ 0 h 1"/>
                <a:gd name="T2" fmla="*/ 8 w 2"/>
                <a:gd name="T3" fmla="*/ 8 h 1"/>
                <a:gd name="T4" fmla="*/ 0 w 2"/>
                <a:gd name="T5" fmla="*/ 8 h 1"/>
                <a:gd name="T6" fmla="*/ 16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" name="Freeform 5455">
              <a:extLst>
                <a:ext uri="{FF2B5EF4-FFF2-40B4-BE49-F238E27FC236}">
                  <a16:creationId xmlns:a16="http://schemas.microsoft.com/office/drawing/2014/main" id="{3C946657-0C7D-4953-A2FE-03141BA9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957"/>
              <a:ext cx="10" cy="6"/>
            </a:xfrm>
            <a:custGeom>
              <a:avLst/>
              <a:gdLst>
                <a:gd name="T0" fmla="*/ 40 w 5"/>
                <a:gd name="T1" fmla="*/ 0 h 3"/>
                <a:gd name="T2" fmla="*/ 24 w 5"/>
                <a:gd name="T3" fmla="*/ 16 h 3"/>
                <a:gd name="T4" fmla="*/ 0 w 5"/>
                <a:gd name="T5" fmla="*/ 16 h 3"/>
                <a:gd name="T6" fmla="*/ 16 w 5"/>
                <a:gd name="T7" fmla="*/ 24 h 3"/>
                <a:gd name="T8" fmla="*/ 24 w 5"/>
                <a:gd name="T9" fmla="*/ 24 h 3"/>
                <a:gd name="T10" fmla="*/ 24 w 5"/>
                <a:gd name="T11" fmla="*/ 24 h 3"/>
                <a:gd name="T12" fmla="*/ 24 w 5"/>
                <a:gd name="T13" fmla="*/ 16 h 3"/>
                <a:gd name="T14" fmla="*/ 24 w 5"/>
                <a:gd name="T15" fmla="*/ 16 h 3"/>
                <a:gd name="T16" fmla="*/ 32 w 5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" name="Freeform 5456">
              <a:extLst>
                <a:ext uri="{FF2B5EF4-FFF2-40B4-BE49-F238E27FC236}">
                  <a16:creationId xmlns:a16="http://schemas.microsoft.com/office/drawing/2014/main" id="{B946489C-DC57-FACD-A969-42180A3A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971"/>
              <a:ext cx="6" cy="6"/>
            </a:xfrm>
            <a:custGeom>
              <a:avLst/>
              <a:gdLst>
                <a:gd name="T0" fmla="*/ 16 w 3"/>
                <a:gd name="T1" fmla="*/ 8 h 3"/>
                <a:gd name="T2" fmla="*/ 8 w 3"/>
                <a:gd name="T3" fmla="*/ 8 h 3"/>
                <a:gd name="T4" fmla="*/ 8 w 3"/>
                <a:gd name="T5" fmla="*/ 24 h 3"/>
                <a:gd name="T6" fmla="*/ 16 w 3"/>
                <a:gd name="T7" fmla="*/ 24 h 3"/>
                <a:gd name="T8" fmla="*/ 24 w 3"/>
                <a:gd name="T9" fmla="*/ 16 h 3"/>
                <a:gd name="T10" fmla="*/ 24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" name="Freeform 5457">
              <a:extLst>
                <a:ext uri="{FF2B5EF4-FFF2-40B4-BE49-F238E27FC236}">
                  <a16:creationId xmlns:a16="http://schemas.microsoft.com/office/drawing/2014/main" id="{A07BB801-864A-B0A9-42D6-9334827E2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989"/>
              <a:ext cx="8" cy="6"/>
            </a:xfrm>
            <a:custGeom>
              <a:avLst/>
              <a:gdLst>
                <a:gd name="T0" fmla="*/ 32 w 4"/>
                <a:gd name="T1" fmla="*/ 24 h 3"/>
                <a:gd name="T2" fmla="*/ 24 w 4"/>
                <a:gd name="T3" fmla="*/ 24 h 3"/>
                <a:gd name="T4" fmla="*/ 8 w 4"/>
                <a:gd name="T5" fmla="*/ 16 h 3"/>
                <a:gd name="T6" fmla="*/ 0 w 4"/>
                <a:gd name="T7" fmla="*/ 8 h 3"/>
                <a:gd name="T8" fmla="*/ 8 w 4"/>
                <a:gd name="T9" fmla="*/ 0 h 3"/>
                <a:gd name="T10" fmla="*/ 16 w 4"/>
                <a:gd name="T11" fmla="*/ 16 h 3"/>
                <a:gd name="T12" fmla="*/ 24 w 4"/>
                <a:gd name="T13" fmla="*/ 16 h 3"/>
                <a:gd name="T14" fmla="*/ 32 w 4"/>
                <a:gd name="T15" fmla="*/ 24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3"/>
                    <a:pt x="4" y="3"/>
                    <a:pt x="4" y="3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" name="Freeform 5458">
              <a:extLst>
                <a:ext uri="{FF2B5EF4-FFF2-40B4-BE49-F238E27FC236}">
                  <a16:creationId xmlns:a16="http://schemas.microsoft.com/office/drawing/2014/main" id="{FD881234-DD7D-8FA5-2FC8-9A7A24615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955"/>
              <a:ext cx="38" cy="40"/>
            </a:xfrm>
            <a:custGeom>
              <a:avLst/>
              <a:gdLst>
                <a:gd name="T0" fmla="*/ 64 w 19"/>
                <a:gd name="T1" fmla="*/ 160 h 20"/>
                <a:gd name="T2" fmla="*/ 32 w 19"/>
                <a:gd name="T3" fmla="*/ 152 h 20"/>
                <a:gd name="T4" fmla="*/ 32 w 19"/>
                <a:gd name="T5" fmla="*/ 136 h 20"/>
                <a:gd name="T6" fmla="*/ 24 w 19"/>
                <a:gd name="T7" fmla="*/ 120 h 20"/>
                <a:gd name="T8" fmla="*/ 16 w 19"/>
                <a:gd name="T9" fmla="*/ 104 h 20"/>
                <a:gd name="T10" fmla="*/ 8 w 19"/>
                <a:gd name="T11" fmla="*/ 72 h 20"/>
                <a:gd name="T12" fmla="*/ 32 w 19"/>
                <a:gd name="T13" fmla="*/ 64 h 20"/>
                <a:gd name="T14" fmla="*/ 32 w 19"/>
                <a:gd name="T15" fmla="*/ 32 h 20"/>
                <a:gd name="T16" fmla="*/ 56 w 19"/>
                <a:gd name="T17" fmla="*/ 24 h 20"/>
                <a:gd name="T18" fmla="*/ 80 w 19"/>
                <a:gd name="T19" fmla="*/ 8 h 20"/>
                <a:gd name="T20" fmla="*/ 96 w 19"/>
                <a:gd name="T21" fmla="*/ 16 h 20"/>
                <a:gd name="T22" fmla="*/ 120 w 19"/>
                <a:gd name="T23" fmla="*/ 24 h 20"/>
                <a:gd name="T24" fmla="*/ 152 w 19"/>
                <a:gd name="T25" fmla="*/ 64 h 20"/>
                <a:gd name="T26" fmla="*/ 144 w 19"/>
                <a:gd name="T27" fmla="*/ 96 h 20"/>
                <a:gd name="T28" fmla="*/ 136 w 19"/>
                <a:gd name="T29" fmla="*/ 120 h 20"/>
                <a:gd name="T30" fmla="*/ 120 w 19"/>
                <a:gd name="T31" fmla="*/ 128 h 20"/>
                <a:gd name="T32" fmla="*/ 120 w 19"/>
                <a:gd name="T33" fmla="*/ 144 h 20"/>
                <a:gd name="T34" fmla="*/ 96 w 19"/>
                <a:gd name="T35" fmla="*/ 160 h 20"/>
                <a:gd name="T36" fmla="*/ 64 w 19"/>
                <a:gd name="T37" fmla="*/ 160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0">
                  <a:moveTo>
                    <a:pt x="8" y="20"/>
                  </a:moveTo>
                  <a:cubicBezTo>
                    <a:pt x="7" y="20"/>
                    <a:pt x="4" y="20"/>
                    <a:pt x="4" y="19"/>
                  </a:cubicBezTo>
                  <a:cubicBezTo>
                    <a:pt x="3" y="18"/>
                    <a:pt x="4" y="17"/>
                    <a:pt x="4" y="17"/>
                  </a:cubicBezTo>
                  <a:cubicBezTo>
                    <a:pt x="4" y="16"/>
                    <a:pt x="4" y="16"/>
                    <a:pt x="3" y="15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1" y="11"/>
                    <a:pt x="0" y="11"/>
                    <a:pt x="1" y="9"/>
                  </a:cubicBezTo>
                  <a:cubicBezTo>
                    <a:pt x="2" y="8"/>
                    <a:pt x="3" y="9"/>
                    <a:pt x="4" y="8"/>
                  </a:cubicBezTo>
                  <a:cubicBezTo>
                    <a:pt x="5" y="6"/>
                    <a:pt x="4" y="5"/>
                    <a:pt x="4" y="4"/>
                  </a:cubicBezTo>
                  <a:cubicBezTo>
                    <a:pt x="5" y="2"/>
                    <a:pt x="6" y="3"/>
                    <a:pt x="7" y="3"/>
                  </a:cubicBezTo>
                  <a:cubicBezTo>
                    <a:pt x="9" y="3"/>
                    <a:pt x="9" y="1"/>
                    <a:pt x="10" y="1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3"/>
                    <a:pt x="14" y="2"/>
                    <a:pt x="15" y="3"/>
                  </a:cubicBezTo>
                  <a:cubicBezTo>
                    <a:pt x="17" y="3"/>
                    <a:pt x="19" y="6"/>
                    <a:pt x="19" y="8"/>
                  </a:cubicBezTo>
                  <a:cubicBezTo>
                    <a:pt x="19" y="9"/>
                    <a:pt x="18" y="10"/>
                    <a:pt x="18" y="12"/>
                  </a:cubicBezTo>
                  <a:cubicBezTo>
                    <a:pt x="18" y="13"/>
                    <a:pt x="18" y="14"/>
                    <a:pt x="17" y="15"/>
                  </a:cubicBezTo>
                  <a:cubicBezTo>
                    <a:pt x="16" y="15"/>
                    <a:pt x="16" y="15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9"/>
                    <a:pt x="13" y="20"/>
                    <a:pt x="12" y="20"/>
                  </a:cubicBezTo>
                  <a:cubicBezTo>
                    <a:pt x="11" y="20"/>
                    <a:pt x="9" y="20"/>
                    <a:pt x="8" y="2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" name="Freeform 5459">
              <a:extLst>
                <a:ext uri="{FF2B5EF4-FFF2-40B4-BE49-F238E27FC236}">
                  <a16:creationId xmlns:a16="http://schemas.microsoft.com/office/drawing/2014/main" id="{C8631F49-382C-53A6-4856-408CC659C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969"/>
              <a:ext cx="1" cy="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" name="Freeform 5460">
              <a:extLst>
                <a:ext uri="{FF2B5EF4-FFF2-40B4-BE49-F238E27FC236}">
                  <a16:creationId xmlns:a16="http://schemas.microsoft.com/office/drawing/2014/main" id="{D613BC62-79CC-6978-86A2-5C28E8AA1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985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" name="Freeform 5461">
              <a:extLst>
                <a:ext uri="{FF2B5EF4-FFF2-40B4-BE49-F238E27FC236}">
                  <a16:creationId xmlns:a16="http://schemas.microsoft.com/office/drawing/2014/main" id="{B50C29EA-E67E-1D6B-CCCC-002239652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967"/>
              <a:ext cx="10" cy="12"/>
            </a:xfrm>
            <a:custGeom>
              <a:avLst/>
              <a:gdLst>
                <a:gd name="T0" fmla="*/ 40 w 5"/>
                <a:gd name="T1" fmla="*/ 48 h 6"/>
                <a:gd name="T2" fmla="*/ 40 w 5"/>
                <a:gd name="T3" fmla="*/ 32 h 6"/>
                <a:gd name="T4" fmla="*/ 40 w 5"/>
                <a:gd name="T5" fmla="*/ 24 h 6"/>
                <a:gd name="T6" fmla="*/ 32 w 5"/>
                <a:gd name="T7" fmla="*/ 16 h 6"/>
                <a:gd name="T8" fmla="*/ 24 w 5"/>
                <a:gd name="T9" fmla="*/ 0 h 6"/>
                <a:gd name="T10" fmla="*/ 0 w 5"/>
                <a:gd name="T11" fmla="*/ 8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5" y="6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2"/>
                    <a:pt x="0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" name="Freeform 5462">
              <a:extLst>
                <a:ext uri="{FF2B5EF4-FFF2-40B4-BE49-F238E27FC236}">
                  <a16:creationId xmlns:a16="http://schemas.microsoft.com/office/drawing/2014/main" id="{C6EF9622-957A-70CD-8DA6-D65A835B7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987"/>
              <a:ext cx="10" cy="4"/>
            </a:xfrm>
            <a:custGeom>
              <a:avLst/>
              <a:gdLst>
                <a:gd name="T0" fmla="*/ 8 w 5"/>
                <a:gd name="T1" fmla="*/ 0 h 2"/>
                <a:gd name="T2" fmla="*/ 24 w 5"/>
                <a:gd name="T3" fmla="*/ 8 h 2"/>
                <a:gd name="T4" fmla="*/ 40 w 5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2"/>
                    <a:pt x="3" y="2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" name="Freeform 5463">
              <a:extLst>
                <a:ext uri="{FF2B5EF4-FFF2-40B4-BE49-F238E27FC236}">
                  <a16:creationId xmlns:a16="http://schemas.microsoft.com/office/drawing/2014/main" id="{3EB06A25-790B-5387-C21C-05BF2C03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127"/>
              <a:ext cx="32" cy="38"/>
            </a:xfrm>
            <a:custGeom>
              <a:avLst/>
              <a:gdLst>
                <a:gd name="T0" fmla="*/ 128 w 16"/>
                <a:gd name="T1" fmla="*/ 88 h 19"/>
                <a:gd name="T2" fmla="*/ 120 w 16"/>
                <a:gd name="T3" fmla="*/ 120 h 19"/>
                <a:gd name="T4" fmla="*/ 112 w 16"/>
                <a:gd name="T5" fmla="*/ 120 h 19"/>
                <a:gd name="T6" fmla="*/ 104 w 16"/>
                <a:gd name="T7" fmla="*/ 136 h 19"/>
                <a:gd name="T8" fmla="*/ 96 w 16"/>
                <a:gd name="T9" fmla="*/ 128 h 19"/>
                <a:gd name="T10" fmla="*/ 88 w 16"/>
                <a:gd name="T11" fmla="*/ 144 h 19"/>
                <a:gd name="T12" fmla="*/ 56 w 16"/>
                <a:gd name="T13" fmla="*/ 144 h 19"/>
                <a:gd name="T14" fmla="*/ 40 w 16"/>
                <a:gd name="T15" fmla="*/ 136 h 19"/>
                <a:gd name="T16" fmla="*/ 24 w 16"/>
                <a:gd name="T17" fmla="*/ 120 h 19"/>
                <a:gd name="T18" fmla="*/ 8 w 16"/>
                <a:gd name="T19" fmla="*/ 96 h 19"/>
                <a:gd name="T20" fmla="*/ 24 w 16"/>
                <a:gd name="T21" fmla="*/ 80 h 19"/>
                <a:gd name="T22" fmla="*/ 8 w 16"/>
                <a:gd name="T23" fmla="*/ 64 h 19"/>
                <a:gd name="T24" fmla="*/ 16 w 16"/>
                <a:gd name="T25" fmla="*/ 40 h 19"/>
                <a:gd name="T26" fmla="*/ 40 w 16"/>
                <a:gd name="T27" fmla="*/ 24 h 19"/>
                <a:gd name="T28" fmla="*/ 64 w 16"/>
                <a:gd name="T29" fmla="*/ 0 h 19"/>
                <a:gd name="T30" fmla="*/ 96 w 16"/>
                <a:gd name="T31" fmla="*/ 8 h 19"/>
                <a:gd name="T32" fmla="*/ 96 w 16"/>
                <a:gd name="T33" fmla="*/ 24 h 19"/>
                <a:gd name="T34" fmla="*/ 112 w 16"/>
                <a:gd name="T35" fmla="*/ 24 h 19"/>
                <a:gd name="T36" fmla="*/ 128 w 16"/>
                <a:gd name="T37" fmla="*/ 40 h 19"/>
                <a:gd name="T38" fmla="*/ 120 w 16"/>
                <a:gd name="T39" fmla="*/ 64 h 19"/>
                <a:gd name="T40" fmla="*/ 128 w 16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" h="19">
                  <a:moveTo>
                    <a:pt x="16" y="11"/>
                  </a:moveTo>
                  <a:cubicBezTo>
                    <a:pt x="16" y="13"/>
                    <a:pt x="16" y="13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5"/>
                    <a:pt x="15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3" y="9"/>
                    <a:pt x="1" y="8"/>
                    <a:pt x="1" y="8"/>
                  </a:cubicBezTo>
                  <a:cubicBezTo>
                    <a:pt x="0" y="7"/>
                    <a:pt x="1" y="5"/>
                    <a:pt x="2" y="5"/>
                  </a:cubicBezTo>
                  <a:cubicBezTo>
                    <a:pt x="2" y="4"/>
                    <a:pt x="4" y="3"/>
                    <a:pt x="5" y="3"/>
                  </a:cubicBezTo>
                  <a:cubicBezTo>
                    <a:pt x="6" y="2"/>
                    <a:pt x="6" y="1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7"/>
                    <a:pt x="15" y="7"/>
                    <a:pt x="15" y="8"/>
                  </a:cubicBezTo>
                  <a:cubicBezTo>
                    <a:pt x="15" y="10"/>
                    <a:pt x="16" y="10"/>
                    <a:pt x="16" y="11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" name="Freeform 5464">
              <a:extLst>
                <a:ext uri="{FF2B5EF4-FFF2-40B4-BE49-F238E27FC236}">
                  <a16:creationId xmlns:a16="http://schemas.microsoft.com/office/drawing/2014/main" id="{74D92C58-D89E-1765-1EBC-F3AE4017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133"/>
              <a:ext cx="8" cy="12"/>
            </a:xfrm>
            <a:custGeom>
              <a:avLst/>
              <a:gdLst>
                <a:gd name="T0" fmla="*/ 32 w 4"/>
                <a:gd name="T1" fmla="*/ 0 h 6"/>
                <a:gd name="T2" fmla="*/ 8 w 4"/>
                <a:gd name="T3" fmla="*/ 16 h 6"/>
                <a:gd name="T4" fmla="*/ 16 w 4"/>
                <a:gd name="T5" fmla="*/ 48 h 6"/>
                <a:gd name="T6" fmla="*/ 16 w 4"/>
                <a:gd name="T7" fmla="*/ 24 h 6"/>
                <a:gd name="T8" fmla="*/ 32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5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" name="Freeform 5465">
              <a:extLst>
                <a:ext uri="{FF2B5EF4-FFF2-40B4-BE49-F238E27FC236}">
                  <a16:creationId xmlns:a16="http://schemas.microsoft.com/office/drawing/2014/main" id="{4754AB3E-B267-14B9-1F15-0ED0723D6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147"/>
              <a:ext cx="6" cy="10"/>
            </a:xfrm>
            <a:custGeom>
              <a:avLst/>
              <a:gdLst>
                <a:gd name="T0" fmla="*/ 16 w 3"/>
                <a:gd name="T1" fmla="*/ 0 h 5"/>
                <a:gd name="T2" fmla="*/ 8 w 3"/>
                <a:gd name="T3" fmla="*/ 24 h 5"/>
                <a:gd name="T4" fmla="*/ 16 w 3"/>
                <a:gd name="T5" fmla="*/ 40 h 5"/>
                <a:gd name="T6" fmla="*/ 16 w 3"/>
                <a:gd name="T7" fmla="*/ 16 h 5"/>
                <a:gd name="T8" fmla="*/ 16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1"/>
                    <a:pt x="0" y="1"/>
                    <a:pt x="1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1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" name="Freeform 5466">
              <a:extLst>
                <a:ext uri="{FF2B5EF4-FFF2-40B4-BE49-F238E27FC236}">
                  <a16:creationId xmlns:a16="http://schemas.microsoft.com/office/drawing/2014/main" id="{726E5E57-975A-3D1F-EA93-F1CC7D0B6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3157"/>
              <a:ext cx="20" cy="10"/>
            </a:xfrm>
            <a:custGeom>
              <a:avLst/>
              <a:gdLst>
                <a:gd name="T0" fmla="*/ 80 w 10"/>
                <a:gd name="T1" fmla="*/ 8 h 5"/>
                <a:gd name="T2" fmla="*/ 40 w 10"/>
                <a:gd name="T3" fmla="*/ 24 h 5"/>
                <a:gd name="T4" fmla="*/ 16 w 10"/>
                <a:gd name="T5" fmla="*/ 16 h 5"/>
                <a:gd name="T6" fmla="*/ 0 w 10"/>
                <a:gd name="T7" fmla="*/ 0 h 5"/>
                <a:gd name="T8" fmla="*/ 24 w 10"/>
                <a:gd name="T9" fmla="*/ 8 h 5"/>
                <a:gd name="T10" fmla="*/ 32 w 10"/>
                <a:gd name="T11" fmla="*/ 8 h 5"/>
                <a:gd name="T12" fmla="*/ 40 w 10"/>
                <a:gd name="T13" fmla="*/ 16 h 5"/>
                <a:gd name="T14" fmla="*/ 64 w 10"/>
                <a:gd name="T15" fmla="*/ 8 h 5"/>
                <a:gd name="T16" fmla="*/ 80 w 10"/>
                <a:gd name="T17" fmla="*/ 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8" y="0"/>
                    <a:pt x="7" y="5"/>
                    <a:pt x="5" y="3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" name="Freeform 5467">
              <a:extLst>
                <a:ext uri="{FF2B5EF4-FFF2-40B4-BE49-F238E27FC236}">
                  <a16:creationId xmlns:a16="http://schemas.microsoft.com/office/drawing/2014/main" id="{A0E6AA6D-B4A7-5E34-CF45-6092EC549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135"/>
              <a:ext cx="4" cy="10"/>
            </a:xfrm>
            <a:custGeom>
              <a:avLst/>
              <a:gdLst>
                <a:gd name="T0" fmla="*/ 16 w 2"/>
                <a:gd name="T1" fmla="*/ 8 h 5"/>
                <a:gd name="T2" fmla="*/ 8 w 2"/>
                <a:gd name="T3" fmla="*/ 24 h 5"/>
                <a:gd name="T4" fmla="*/ 8 w 2"/>
                <a:gd name="T5" fmla="*/ 40 h 5"/>
                <a:gd name="T6" fmla="*/ 0 w 2"/>
                <a:gd name="T7" fmla="*/ 24 h 5"/>
                <a:gd name="T8" fmla="*/ 8 w 2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" name="Freeform 5468">
              <a:extLst>
                <a:ext uri="{FF2B5EF4-FFF2-40B4-BE49-F238E27FC236}">
                  <a16:creationId xmlns:a16="http://schemas.microsoft.com/office/drawing/2014/main" id="{B0D1EBE3-F20F-5B71-FDBE-BC9E13AF3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129"/>
              <a:ext cx="4" cy="4"/>
            </a:xfrm>
            <a:custGeom>
              <a:avLst/>
              <a:gdLst>
                <a:gd name="T0" fmla="*/ 16 w 2"/>
                <a:gd name="T1" fmla="*/ 8 h 2"/>
                <a:gd name="T2" fmla="*/ 0 w 2"/>
                <a:gd name="T3" fmla="*/ 0 h 2"/>
                <a:gd name="T4" fmla="*/ 16 w 2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2" y="1"/>
                    <a:pt x="2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" name="Freeform 5469">
              <a:extLst>
                <a:ext uri="{FF2B5EF4-FFF2-40B4-BE49-F238E27FC236}">
                  <a16:creationId xmlns:a16="http://schemas.microsoft.com/office/drawing/2014/main" id="{722DB8EF-1452-D3CC-8292-9F8F70A52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3147"/>
              <a:ext cx="6" cy="6"/>
            </a:xfrm>
            <a:custGeom>
              <a:avLst/>
              <a:gdLst>
                <a:gd name="T0" fmla="*/ 16 w 3"/>
                <a:gd name="T1" fmla="*/ 8 h 3"/>
                <a:gd name="T2" fmla="*/ 8 w 3"/>
                <a:gd name="T3" fmla="*/ 16 h 3"/>
                <a:gd name="T4" fmla="*/ 0 w 3"/>
                <a:gd name="T5" fmla="*/ 24 h 3"/>
                <a:gd name="T6" fmla="*/ 16 w 3"/>
                <a:gd name="T7" fmla="*/ 16 h 3"/>
                <a:gd name="T8" fmla="*/ 16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" name="Freeform 5470">
              <a:extLst>
                <a:ext uri="{FF2B5EF4-FFF2-40B4-BE49-F238E27FC236}">
                  <a16:creationId xmlns:a16="http://schemas.microsoft.com/office/drawing/2014/main" id="{AD72D177-480D-F154-F8B8-E6D1A3FB4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3161"/>
              <a:ext cx="10" cy="2"/>
            </a:xfrm>
            <a:custGeom>
              <a:avLst/>
              <a:gdLst>
                <a:gd name="T0" fmla="*/ 40 w 5"/>
                <a:gd name="T1" fmla="*/ 0 h 1"/>
                <a:gd name="T2" fmla="*/ 16 w 5"/>
                <a:gd name="T3" fmla="*/ 8 h 1"/>
                <a:gd name="T4" fmla="*/ 8 w 5"/>
                <a:gd name="T5" fmla="*/ 8 h 1"/>
                <a:gd name="T6" fmla="*/ 0 w 5"/>
                <a:gd name="T7" fmla="*/ 0 h 1"/>
                <a:gd name="T8" fmla="*/ 24 w 5"/>
                <a:gd name="T9" fmla="*/ 8 h 1"/>
                <a:gd name="T10" fmla="*/ 40 w 5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" name="Freeform 5471">
              <a:extLst>
                <a:ext uri="{FF2B5EF4-FFF2-40B4-BE49-F238E27FC236}">
                  <a16:creationId xmlns:a16="http://schemas.microsoft.com/office/drawing/2014/main" id="{050F9933-0F17-A45A-A5CD-302D5D36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147"/>
              <a:ext cx="6" cy="4"/>
            </a:xfrm>
            <a:custGeom>
              <a:avLst/>
              <a:gdLst>
                <a:gd name="T0" fmla="*/ 16 w 3"/>
                <a:gd name="T1" fmla="*/ 0 h 2"/>
                <a:gd name="T2" fmla="*/ 8 w 3"/>
                <a:gd name="T3" fmla="*/ 16 h 2"/>
                <a:gd name="T4" fmla="*/ 8 w 3"/>
                <a:gd name="T5" fmla="*/ 16 h 2"/>
                <a:gd name="T6" fmla="*/ 8 w 3"/>
                <a:gd name="T7" fmla="*/ 16 h 2"/>
                <a:gd name="T8" fmla="*/ 16 w 3"/>
                <a:gd name="T9" fmla="*/ 8 h 2"/>
                <a:gd name="T10" fmla="*/ 16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" name="Freeform 5472">
              <a:extLst>
                <a:ext uri="{FF2B5EF4-FFF2-40B4-BE49-F238E27FC236}">
                  <a16:creationId xmlns:a16="http://schemas.microsoft.com/office/drawing/2014/main" id="{D499CA70-AFCE-A60B-7DC3-9646B2C7A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137"/>
              <a:ext cx="4" cy="6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8 h 3"/>
                <a:gd name="T4" fmla="*/ 16 w 2"/>
                <a:gd name="T5" fmla="*/ 24 h 3"/>
                <a:gd name="T6" fmla="*/ 8 w 2"/>
                <a:gd name="T7" fmla="*/ 16 h 3"/>
                <a:gd name="T8" fmla="*/ 8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" name="Freeform 5473">
              <a:extLst>
                <a:ext uri="{FF2B5EF4-FFF2-40B4-BE49-F238E27FC236}">
                  <a16:creationId xmlns:a16="http://schemas.microsoft.com/office/drawing/2014/main" id="{8FA1BE88-4D0F-29DA-C4A0-3833617C2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131"/>
              <a:ext cx="10" cy="4"/>
            </a:xfrm>
            <a:custGeom>
              <a:avLst/>
              <a:gdLst>
                <a:gd name="T0" fmla="*/ 40 w 5"/>
                <a:gd name="T1" fmla="*/ 16 h 2"/>
                <a:gd name="T2" fmla="*/ 24 w 5"/>
                <a:gd name="T3" fmla="*/ 16 h 2"/>
                <a:gd name="T4" fmla="*/ 0 w 5"/>
                <a:gd name="T5" fmla="*/ 0 h 2"/>
                <a:gd name="T6" fmla="*/ 16 w 5"/>
                <a:gd name="T7" fmla="*/ 16 h 2"/>
                <a:gd name="T8" fmla="*/ 32 w 5"/>
                <a:gd name="T9" fmla="*/ 16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1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" name="Freeform 5474">
              <a:extLst>
                <a:ext uri="{FF2B5EF4-FFF2-40B4-BE49-F238E27FC236}">
                  <a16:creationId xmlns:a16="http://schemas.microsoft.com/office/drawing/2014/main" id="{C0107C10-BE8B-4C84-8041-DCBAA1C7B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127"/>
              <a:ext cx="32" cy="38"/>
            </a:xfrm>
            <a:custGeom>
              <a:avLst/>
              <a:gdLst>
                <a:gd name="T0" fmla="*/ 128 w 16"/>
                <a:gd name="T1" fmla="*/ 88 h 19"/>
                <a:gd name="T2" fmla="*/ 120 w 16"/>
                <a:gd name="T3" fmla="*/ 120 h 19"/>
                <a:gd name="T4" fmla="*/ 112 w 16"/>
                <a:gd name="T5" fmla="*/ 120 h 19"/>
                <a:gd name="T6" fmla="*/ 104 w 16"/>
                <a:gd name="T7" fmla="*/ 136 h 19"/>
                <a:gd name="T8" fmla="*/ 96 w 16"/>
                <a:gd name="T9" fmla="*/ 128 h 19"/>
                <a:gd name="T10" fmla="*/ 88 w 16"/>
                <a:gd name="T11" fmla="*/ 144 h 19"/>
                <a:gd name="T12" fmla="*/ 56 w 16"/>
                <a:gd name="T13" fmla="*/ 144 h 19"/>
                <a:gd name="T14" fmla="*/ 40 w 16"/>
                <a:gd name="T15" fmla="*/ 136 h 19"/>
                <a:gd name="T16" fmla="*/ 24 w 16"/>
                <a:gd name="T17" fmla="*/ 120 h 19"/>
                <a:gd name="T18" fmla="*/ 8 w 16"/>
                <a:gd name="T19" fmla="*/ 96 h 19"/>
                <a:gd name="T20" fmla="*/ 24 w 16"/>
                <a:gd name="T21" fmla="*/ 80 h 19"/>
                <a:gd name="T22" fmla="*/ 8 w 16"/>
                <a:gd name="T23" fmla="*/ 64 h 19"/>
                <a:gd name="T24" fmla="*/ 16 w 16"/>
                <a:gd name="T25" fmla="*/ 40 h 19"/>
                <a:gd name="T26" fmla="*/ 40 w 16"/>
                <a:gd name="T27" fmla="*/ 24 h 19"/>
                <a:gd name="T28" fmla="*/ 64 w 16"/>
                <a:gd name="T29" fmla="*/ 0 h 19"/>
                <a:gd name="T30" fmla="*/ 96 w 16"/>
                <a:gd name="T31" fmla="*/ 8 h 19"/>
                <a:gd name="T32" fmla="*/ 96 w 16"/>
                <a:gd name="T33" fmla="*/ 24 h 19"/>
                <a:gd name="T34" fmla="*/ 112 w 16"/>
                <a:gd name="T35" fmla="*/ 24 h 19"/>
                <a:gd name="T36" fmla="*/ 128 w 16"/>
                <a:gd name="T37" fmla="*/ 40 h 19"/>
                <a:gd name="T38" fmla="*/ 120 w 16"/>
                <a:gd name="T39" fmla="*/ 64 h 19"/>
                <a:gd name="T40" fmla="*/ 128 w 16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" h="19">
                  <a:moveTo>
                    <a:pt x="16" y="11"/>
                  </a:moveTo>
                  <a:cubicBezTo>
                    <a:pt x="16" y="13"/>
                    <a:pt x="16" y="13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5"/>
                    <a:pt x="15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3" y="9"/>
                    <a:pt x="1" y="8"/>
                    <a:pt x="1" y="8"/>
                  </a:cubicBezTo>
                  <a:cubicBezTo>
                    <a:pt x="0" y="7"/>
                    <a:pt x="1" y="5"/>
                    <a:pt x="2" y="5"/>
                  </a:cubicBezTo>
                  <a:cubicBezTo>
                    <a:pt x="2" y="4"/>
                    <a:pt x="4" y="3"/>
                    <a:pt x="5" y="3"/>
                  </a:cubicBezTo>
                  <a:cubicBezTo>
                    <a:pt x="6" y="2"/>
                    <a:pt x="6" y="1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7"/>
                    <a:pt x="15" y="7"/>
                    <a:pt x="15" y="8"/>
                  </a:cubicBezTo>
                  <a:cubicBezTo>
                    <a:pt x="15" y="10"/>
                    <a:pt x="16" y="10"/>
                    <a:pt x="16" y="11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" name="Freeform 5475">
              <a:extLst>
                <a:ext uri="{FF2B5EF4-FFF2-40B4-BE49-F238E27FC236}">
                  <a16:creationId xmlns:a16="http://schemas.microsoft.com/office/drawing/2014/main" id="{8B7C39FD-2003-391F-41A9-79DE016A0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3145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" name="Freeform 5476">
              <a:extLst>
                <a:ext uri="{FF2B5EF4-FFF2-40B4-BE49-F238E27FC236}">
                  <a16:creationId xmlns:a16="http://schemas.microsoft.com/office/drawing/2014/main" id="{0A0836FB-1C86-91F3-54A7-E41A554EC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3147"/>
              <a:ext cx="4" cy="6"/>
            </a:xfrm>
            <a:custGeom>
              <a:avLst/>
              <a:gdLst>
                <a:gd name="T0" fmla="*/ 0 w 2"/>
                <a:gd name="T1" fmla="*/ 24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" name="Freeform 5477">
              <a:extLst>
                <a:ext uri="{FF2B5EF4-FFF2-40B4-BE49-F238E27FC236}">
                  <a16:creationId xmlns:a16="http://schemas.microsoft.com/office/drawing/2014/main" id="{6AD6A475-53CB-7A0E-4B99-38FD6978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3131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" name="Freeform 5478">
              <a:extLst>
                <a:ext uri="{FF2B5EF4-FFF2-40B4-BE49-F238E27FC236}">
                  <a16:creationId xmlns:a16="http://schemas.microsoft.com/office/drawing/2014/main" id="{138BCD0F-3B67-88DB-72BC-B1AD9B469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205"/>
              <a:ext cx="46" cy="44"/>
            </a:xfrm>
            <a:custGeom>
              <a:avLst/>
              <a:gdLst>
                <a:gd name="T0" fmla="*/ 136 w 23"/>
                <a:gd name="T1" fmla="*/ 32 h 22"/>
                <a:gd name="T2" fmla="*/ 80 w 23"/>
                <a:gd name="T3" fmla="*/ 0 h 22"/>
                <a:gd name="T4" fmla="*/ 32 w 23"/>
                <a:gd name="T5" fmla="*/ 24 h 22"/>
                <a:gd name="T6" fmla="*/ 72 w 23"/>
                <a:gd name="T7" fmla="*/ 152 h 22"/>
                <a:gd name="T8" fmla="*/ 176 w 23"/>
                <a:gd name="T9" fmla="*/ 112 h 22"/>
                <a:gd name="T10" fmla="*/ 136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7"/>
                    <a:pt x="3" y="15"/>
                    <a:pt x="9" y="19"/>
                  </a:cubicBezTo>
                  <a:cubicBezTo>
                    <a:pt x="15" y="22"/>
                    <a:pt x="21" y="18"/>
                    <a:pt x="22" y="14"/>
                  </a:cubicBezTo>
                  <a:cubicBezTo>
                    <a:pt x="23" y="10"/>
                    <a:pt x="21" y="8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" name="Freeform 5479">
              <a:extLst>
                <a:ext uri="{FF2B5EF4-FFF2-40B4-BE49-F238E27FC236}">
                  <a16:creationId xmlns:a16="http://schemas.microsoft.com/office/drawing/2014/main" id="{98C5CD29-2376-7583-52F7-A4CB750B9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205"/>
              <a:ext cx="46" cy="44"/>
            </a:xfrm>
            <a:custGeom>
              <a:avLst/>
              <a:gdLst>
                <a:gd name="T0" fmla="*/ 136 w 23"/>
                <a:gd name="T1" fmla="*/ 32 h 22"/>
                <a:gd name="T2" fmla="*/ 80 w 23"/>
                <a:gd name="T3" fmla="*/ 0 h 22"/>
                <a:gd name="T4" fmla="*/ 32 w 23"/>
                <a:gd name="T5" fmla="*/ 24 h 22"/>
                <a:gd name="T6" fmla="*/ 72 w 23"/>
                <a:gd name="T7" fmla="*/ 152 h 22"/>
                <a:gd name="T8" fmla="*/ 176 w 23"/>
                <a:gd name="T9" fmla="*/ 112 h 22"/>
                <a:gd name="T10" fmla="*/ 136 w 23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7"/>
                    <a:pt x="3" y="15"/>
                    <a:pt x="9" y="19"/>
                  </a:cubicBezTo>
                  <a:cubicBezTo>
                    <a:pt x="15" y="22"/>
                    <a:pt x="21" y="18"/>
                    <a:pt x="22" y="14"/>
                  </a:cubicBezTo>
                  <a:cubicBezTo>
                    <a:pt x="23" y="10"/>
                    <a:pt x="21" y="8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4" name="Freeform 5480">
              <a:extLst>
                <a:ext uri="{FF2B5EF4-FFF2-40B4-BE49-F238E27FC236}">
                  <a16:creationId xmlns:a16="http://schemas.microsoft.com/office/drawing/2014/main" id="{A315AA7C-F99F-5F72-F996-842021F4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213"/>
              <a:ext cx="24" cy="24"/>
            </a:xfrm>
            <a:custGeom>
              <a:avLst/>
              <a:gdLst>
                <a:gd name="T0" fmla="*/ 96 w 12"/>
                <a:gd name="T1" fmla="*/ 56 h 12"/>
                <a:gd name="T2" fmla="*/ 80 w 12"/>
                <a:gd name="T3" fmla="*/ 88 h 12"/>
                <a:gd name="T4" fmla="*/ 24 w 12"/>
                <a:gd name="T5" fmla="*/ 64 h 12"/>
                <a:gd name="T6" fmla="*/ 8 w 12"/>
                <a:gd name="T7" fmla="*/ 24 h 12"/>
                <a:gd name="T8" fmla="*/ 32 w 12"/>
                <a:gd name="T9" fmla="*/ 0 h 12"/>
                <a:gd name="T10" fmla="*/ 8 w 12"/>
                <a:gd name="T11" fmla="*/ 16 h 12"/>
                <a:gd name="T12" fmla="*/ 24 w 12"/>
                <a:gd name="T13" fmla="*/ 64 h 12"/>
                <a:gd name="T14" fmla="*/ 80 w 12"/>
                <a:gd name="T15" fmla="*/ 88 h 12"/>
                <a:gd name="T16" fmla="*/ 96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2" y="7"/>
                  </a:moveTo>
                  <a:cubicBezTo>
                    <a:pt x="12" y="8"/>
                    <a:pt x="11" y="10"/>
                    <a:pt x="10" y="11"/>
                  </a:cubicBezTo>
                  <a:cubicBezTo>
                    <a:pt x="8" y="12"/>
                    <a:pt x="5" y="11"/>
                    <a:pt x="3" y="8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1" y="4"/>
                    <a:pt x="0" y="6"/>
                    <a:pt x="3" y="8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2" y="10"/>
                    <a:pt x="12" y="8"/>
                    <a:pt x="12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5" name="Freeform 5481">
              <a:extLst>
                <a:ext uri="{FF2B5EF4-FFF2-40B4-BE49-F238E27FC236}">
                  <a16:creationId xmlns:a16="http://schemas.microsoft.com/office/drawing/2014/main" id="{2E3AD6F4-59C3-0F60-3E80-070D665A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279"/>
              <a:ext cx="52" cy="62"/>
            </a:xfrm>
            <a:custGeom>
              <a:avLst/>
              <a:gdLst>
                <a:gd name="T0" fmla="*/ 48 w 26"/>
                <a:gd name="T1" fmla="*/ 216 h 31"/>
                <a:gd name="T2" fmla="*/ 104 w 26"/>
                <a:gd name="T3" fmla="*/ 248 h 31"/>
                <a:gd name="T4" fmla="*/ 176 w 26"/>
                <a:gd name="T5" fmla="*/ 104 h 31"/>
                <a:gd name="T6" fmla="*/ 48 w 26"/>
                <a:gd name="T7" fmla="*/ 16 h 31"/>
                <a:gd name="T8" fmla="*/ 0 w 26"/>
                <a:gd name="T9" fmla="*/ 80 h 31"/>
                <a:gd name="T10" fmla="*/ 24 w 26"/>
                <a:gd name="T11" fmla="*/ 160 h 31"/>
                <a:gd name="T12" fmla="*/ 48 w 26"/>
                <a:gd name="T13" fmla="*/ 21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6" y="27"/>
                  </a:moveTo>
                  <a:cubicBezTo>
                    <a:pt x="8" y="29"/>
                    <a:pt x="11" y="30"/>
                    <a:pt x="13" y="31"/>
                  </a:cubicBezTo>
                  <a:cubicBezTo>
                    <a:pt x="23" y="31"/>
                    <a:pt x="26" y="22"/>
                    <a:pt x="22" y="13"/>
                  </a:cubicBezTo>
                  <a:cubicBezTo>
                    <a:pt x="19" y="5"/>
                    <a:pt x="11" y="0"/>
                    <a:pt x="6" y="2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14"/>
                    <a:pt x="2" y="18"/>
                    <a:pt x="3" y="20"/>
                  </a:cubicBezTo>
                  <a:cubicBezTo>
                    <a:pt x="4" y="22"/>
                    <a:pt x="5" y="25"/>
                    <a:pt x="6" y="2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" name="Freeform 5482">
              <a:extLst>
                <a:ext uri="{FF2B5EF4-FFF2-40B4-BE49-F238E27FC236}">
                  <a16:creationId xmlns:a16="http://schemas.microsoft.com/office/drawing/2014/main" id="{B5FA24CF-3513-4C3B-21D0-099BCD34E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279"/>
              <a:ext cx="52" cy="62"/>
            </a:xfrm>
            <a:custGeom>
              <a:avLst/>
              <a:gdLst>
                <a:gd name="T0" fmla="*/ 48 w 26"/>
                <a:gd name="T1" fmla="*/ 216 h 31"/>
                <a:gd name="T2" fmla="*/ 104 w 26"/>
                <a:gd name="T3" fmla="*/ 248 h 31"/>
                <a:gd name="T4" fmla="*/ 176 w 26"/>
                <a:gd name="T5" fmla="*/ 104 h 31"/>
                <a:gd name="T6" fmla="*/ 48 w 26"/>
                <a:gd name="T7" fmla="*/ 16 h 31"/>
                <a:gd name="T8" fmla="*/ 0 w 26"/>
                <a:gd name="T9" fmla="*/ 80 h 31"/>
                <a:gd name="T10" fmla="*/ 24 w 26"/>
                <a:gd name="T11" fmla="*/ 160 h 31"/>
                <a:gd name="T12" fmla="*/ 48 w 26"/>
                <a:gd name="T13" fmla="*/ 21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6" y="27"/>
                  </a:moveTo>
                  <a:cubicBezTo>
                    <a:pt x="8" y="29"/>
                    <a:pt x="11" y="30"/>
                    <a:pt x="13" y="31"/>
                  </a:cubicBezTo>
                  <a:cubicBezTo>
                    <a:pt x="23" y="31"/>
                    <a:pt x="26" y="22"/>
                    <a:pt x="22" y="13"/>
                  </a:cubicBezTo>
                  <a:cubicBezTo>
                    <a:pt x="19" y="5"/>
                    <a:pt x="11" y="0"/>
                    <a:pt x="6" y="2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14"/>
                    <a:pt x="2" y="18"/>
                    <a:pt x="3" y="20"/>
                  </a:cubicBezTo>
                  <a:cubicBezTo>
                    <a:pt x="4" y="22"/>
                    <a:pt x="5" y="25"/>
                    <a:pt x="6" y="27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" name="Freeform 5483">
              <a:extLst>
                <a:ext uri="{FF2B5EF4-FFF2-40B4-BE49-F238E27FC236}">
                  <a16:creationId xmlns:a16="http://schemas.microsoft.com/office/drawing/2014/main" id="{1BEAFE32-73A6-C80D-D65F-F830C7F88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295"/>
              <a:ext cx="20" cy="32"/>
            </a:xfrm>
            <a:custGeom>
              <a:avLst/>
              <a:gdLst>
                <a:gd name="T0" fmla="*/ 64 w 10"/>
                <a:gd name="T1" fmla="*/ 120 h 16"/>
                <a:gd name="T2" fmla="*/ 80 w 10"/>
                <a:gd name="T3" fmla="*/ 72 h 16"/>
                <a:gd name="T4" fmla="*/ 32 w 10"/>
                <a:gd name="T5" fmla="*/ 0 h 16"/>
                <a:gd name="T6" fmla="*/ 0 w 10"/>
                <a:gd name="T7" fmla="*/ 0 h 16"/>
                <a:gd name="T8" fmla="*/ 32 w 10"/>
                <a:gd name="T9" fmla="*/ 8 h 16"/>
                <a:gd name="T10" fmla="*/ 72 w 10"/>
                <a:gd name="T11" fmla="*/ 72 h 16"/>
                <a:gd name="T12" fmla="*/ 64 w 10"/>
                <a:gd name="T13" fmla="*/ 120 h 16"/>
                <a:gd name="T14" fmla="*/ 40 w 10"/>
                <a:gd name="T15" fmla="*/ 120 h 16"/>
                <a:gd name="T16" fmla="*/ 64 w 10"/>
                <a:gd name="T17" fmla="*/ 12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6">
                  <a:moveTo>
                    <a:pt x="8" y="15"/>
                  </a:moveTo>
                  <a:cubicBezTo>
                    <a:pt x="10" y="14"/>
                    <a:pt x="10" y="12"/>
                    <a:pt x="10" y="9"/>
                  </a:cubicBezTo>
                  <a:cubicBezTo>
                    <a:pt x="9" y="5"/>
                    <a:pt x="7" y="2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9" y="5"/>
                    <a:pt x="9" y="9"/>
                  </a:cubicBezTo>
                  <a:cubicBezTo>
                    <a:pt x="10" y="12"/>
                    <a:pt x="9" y="14"/>
                    <a:pt x="8" y="15"/>
                  </a:cubicBezTo>
                  <a:cubicBezTo>
                    <a:pt x="7" y="16"/>
                    <a:pt x="6" y="16"/>
                    <a:pt x="5" y="15"/>
                  </a:cubicBezTo>
                  <a:cubicBezTo>
                    <a:pt x="6" y="16"/>
                    <a:pt x="7" y="16"/>
                    <a:pt x="8" y="1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" name="Freeform 5484">
              <a:extLst>
                <a:ext uri="{FF2B5EF4-FFF2-40B4-BE49-F238E27FC236}">
                  <a16:creationId xmlns:a16="http://schemas.microsoft.com/office/drawing/2014/main" id="{19078AAB-0CC8-9D4D-9412-6A755BA45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193"/>
              <a:ext cx="42" cy="70"/>
            </a:xfrm>
            <a:custGeom>
              <a:avLst/>
              <a:gdLst>
                <a:gd name="T0" fmla="*/ 160 w 21"/>
                <a:gd name="T1" fmla="*/ 88 h 35"/>
                <a:gd name="T2" fmla="*/ 120 w 21"/>
                <a:gd name="T3" fmla="*/ 40 h 35"/>
                <a:gd name="T4" fmla="*/ 0 w 21"/>
                <a:gd name="T5" fmla="*/ 136 h 35"/>
                <a:gd name="T6" fmla="*/ 80 w 21"/>
                <a:gd name="T7" fmla="*/ 272 h 35"/>
                <a:gd name="T8" fmla="*/ 160 w 21"/>
                <a:gd name="T9" fmla="*/ 232 h 35"/>
                <a:gd name="T10" fmla="*/ 168 w 21"/>
                <a:gd name="T11" fmla="*/ 152 h 35"/>
                <a:gd name="T12" fmla="*/ 160 w 21"/>
                <a:gd name="T13" fmla="*/ 8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5">
                  <a:moveTo>
                    <a:pt x="20" y="11"/>
                  </a:moveTo>
                  <a:cubicBezTo>
                    <a:pt x="19" y="8"/>
                    <a:pt x="18" y="6"/>
                    <a:pt x="15" y="5"/>
                  </a:cubicBezTo>
                  <a:cubicBezTo>
                    <a:pt x="7" y="0"/>
                    <a:pt x="1" y="8"/>
                    <a:pt x="0" y="17"/>
                  </a:cubicBezTo>
                  <a:cubicBezTo>
                    <a:pt x="0" y="26"/>
                    <a:pt x="6" y="33"/>
                    <a:pt x="10" y="34"/>
                  </a:cubicBezTo>
                  <a:cubicBezTo>
                    <a:pt x="15" y="35"/>
                    <a:pt x="18" y="33"/>
                    <a:pt x="20" y="29"/>
                  </a:cubicBezTo>
                  <a:cubicBezTo>
                    <a:pt x="21" y="25"/>
                    <a:pt x="21" y="21"/>
                    <a:pt x="21" y="19"/>
                  </a:cubicBezTo>
                  <a:cubicBezTo>
                    <a:pt x="21" y="16"/>
                    <a:pt x="21" y="13"/>
                    <a:pt x="20" y="1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" name="Freeform 5485">
              <a:extLst>
                <a:ext uri="{FF2B5EF4-FFF2-40B4-BE49-F238E27FC236}">
                  <a16:creationId xmlns:a16="http://schemas.microsoft.com/office/drawing/2014/main" id="{9C21C6E8-A6DF-543B-E1D9-F25092FC3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193"/>
              <a:ext cx="42" cy="70"/>
            </a:xfrm>
            <a:custGeom>
              <a:avLst/>
              <a:gdLst>
                <a:gd name="T0" fmla="*/ 160 w 21"/>
                <a:gd name="T1" fmla="*/ 88 h 35"/>
                <a:gd name="T2" fmla="*/ 120 w 21"/>
                <a:gd name="T3" fmla="*/ 40 h 35"/>
                <a:gd name="T4" fmla="*/ 0 w 21"/>
                <a:gd name="T5" fmla="*/ 136 h 35"/>
                <a:gd name="T6" fmla="*/ 80 w 21"/>
                <a:gd name="T7" fmla="*/ 272 h 35"/>
                <a:gd name="T8" fmla="*/ 160 w 21"/>
                <a:gd name="T9" fmla="*/ 232 h 35"/>
                <a:gd name="T10" fmla="*/ 168 w 21"/>
                <a:gd name="T11" fmla="*/ 152 h 35"/>
                <a:gd name="T12" fmla="*/ 160 w 21"/>
                <a:gd name="T13" fmla="*/ 8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5">
                  <a:moveTo>
                    <a:pt x="20" y="11"/>
                  </a:moveTo>
                  <a:cubicBezTo>
                    <a:pt x="19" y="8"/>
                    <a:pt x="18" y="6"/>
                    <a:pt x="15" y="5"/>
                  </a:cubicBezTo>
                  <a:cubicBezTo>
                    <a:pt x="7" y="0"/>
                    <a:pt x="1" y="8"/>
                    <a:pt x="0" y="17"/>
                  </a:cubicBezTo>
                  <a:cubicBezTo>
                    <a:pt x="0" y="26"/>
                    <a:pt x="6" y="33"/>
                    <a:pt x="10" y="34"/>
                  </a:cubicBezTo>
                  <a:cubicBezTo>
                    <a:pt x="15" y="35"/>
                    <a:pt x="18" y="33"/>
                    <a:pt x="20" y="29"/>
                  </a:cubicBezTo>
                  <a:cubicBezTo>
                    <a:pt x="21" y="25"/>
                    <a:pt x="21" y="21"/>
                    <a:pt x="21" y="19"/>
                  </a:cubicBezTo>
                  <a:cubicBezTo>
                    <a:pt x="21" y="16"/>
                    <a:pt x="21" y="13"/>
                    <a:pt x="20" y="1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" name="Freeform 5486">
              <a:extLst>
                <a:ext uri="{FF2B5EF4-FFF2-40B4-BE49-F238E27FC236}">
                  <a16:creationId xmlns:a16="http://schemas.microsoft.com/office/drawing/2014/main" id="{3D7A1BDE-0626-FF77-BF3C-E65B0CC0B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213"/>
              <a:ext cx="14" cy="36"/>
            </a:xfrm>
            <a:custGeom>
              <a:avLst/>
              <a:gdLst>
                <a:gd name="T0" fmla="*/ 40 w 7"/>
                <a:gd name="T1" fmla="*/ 8 h 18"/>
                <a:gd name="T2" fmla="*/ 8 w 7"/>
                <a:gd name="T3" fmla="*/ 48 h 18"/>
                <a:gd name="T4" fmla="*/ 16 w 7"/>
                <a:gd name="T5" fmla="*/ 128 h 18"/>
                <a:gd name="T6" fmla="*/ 48 w 7"/>
                <a:gd name="T7" fmla="*/ 144 h 18"/>
                <a:gd name="T8" fmla="*/ 24 w 7"/>
                <a:gd name="T9" fmla="*/ 128 h 18"/>
                <a:gd name="T10" fmla="*/ 8 w 7"/>
                <a:gd name="T11" fmla="*/ 48 h 18"/>
                <a:gd name="T12" fmla="*/ 40 w 7"/>
                <a:gd name="T13" fmla="*/ 8 h 18"/>
                <a:gd name="T14" fmla="*/ 56 w 7"/>
                <a:gd name="T15" fmla="*/ 16 h 18"/>
                <a:gd name="T16" fmla="*/ 40 w 7"/>
                <a:gd name="T17" fmla="*/ 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8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cubicBezTo>
                    <a:pt x="0" y="10"/>
                    <a:pt x="1" y="14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5" y="18"/>
                    <a:pt x="4" y="17"/>
                    <a:pt x="3" y="16"/>
                  </a:cubicBezTo>
                  <a:cubicBezTo>
                    <a:pt x="1" y="14"/>
                    <a:pt x="0" y="10"/>
                    <a:pt x="1" y="6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1"/>
                    <a:pt x="6" y="0"/>
                    <a:pt x="5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" name="Freeform 5487">
              <a:extLst>
                <a:ext uri="{FF2B5EF4-FFF2-40B4-BE49-F238E27FC236}">
                  <a16:creationId xmlns:a16="http://schemas.microsoft.com/office/drawing/2014/main" id="{B6DD906F-8382-AB38-85A9-70140759F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173"/>
              <a:ext cx="40" cy="60"/>
            </a:xfrm>
            <a:custGeom>
              <a:avLst/>
              <a:gdLst>
                <a:gd name="T0" fmla="*/ 112 w 20"/>
                <a:gd name="T1" fmla="*/ 24 h 30"/>
                <a:gd name="T2" fmla="*/ 72 w 20"/>
                <a:gd name="T3" fmla="*/ 0 h 30"/>
                <a:gd name="T4" fmla="*/ 24 w 20"/>
                <a:gd name="T5" fmla="*/ 144 h 30"/>
                <a:gd name="T6" fmla="*/ 128 w 20"/>
                <a:gd name="T7" fmla="*/ 224 h 30"/>
                <a:gd name="T8" fmla="*/ 160 w 20"/>
                <a:gd name="T9" fmla="*/ 152 h 30"/>
                <a:gd name="T10" fmla="*/ 136 w 20"/>
                <a:gd name="T11" fmla="*/ 72 h 30"/>
                <a:gd name="T12" fmla="*/ 112 w 20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14" y="3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2" y="0"/>
                    <a:pt x="0" y="10"/>
                    <a:pt x="3" y="18"/>
                  </a:cubicBezTo>
                  <a:cubicBezTo>
                    <a:pt x="6" y="26"/>
                    <a:pt x="12" y="30"/>
                    <a:pt x="16" y="28"/>
                  </a:cubicBezTo>
                  <a:cubicBezTo>
                    <a:pt x="19" y="26"/>
                    <a:pt x="20" y="23"/>
                    <a:pt x="20" y="19"/>
                  </a:cubicBezTo>
                  <a:cubicBezTo>
                    <a:pt x="20" y="15"/>
                    <a:pt x="18" y="11"/>
                    <a:pt x="17" y="9"/>
                  </a:cubicBezTo>
                  <a:cubicBezTo>
                    <a:pt x="16" y="7"/>
                    <a:pt x="15" y="4"/>
                    <a:pt x="14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" name="Freeform 5488">
              <a:extLst>
                <a:ext uri="{FF2B5EF4-FFF2-40B4-BE49-F238E27FC236}">
                  <a16:creationId xmlns:a16="http://schemas.microsoft.com/office/drawing/2014/main" id="{67D01B50-136B-3824-CCF5-600C74B69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173"/>
              <a:ext cx="40" cy="60"/>
            </a:xfrm>
            <a:custGeom>
              <a:avLst/>
              <a:gdLst>
                <a:gd name="T0" fmla="*/ 112 w 20"/>
                <a:gd name="T1" fmla="*/ 24 h 30"/>
                <a:gd name="T2" fmla="*/ 72 w 20"/>
                <a:gd name="T3" fmla="*/ 0 h 30"/>
                <a:gd name="T4" fmla="*/ 24 w 20"/>
                <a:gd name="T5" fmla="*/ 144 h 30"/>
                <a:gd name="T6" fmla="*/ 128 w 20"/>
                <a:gd name="T7" fmla="*/ 224 h 30"/>
                <a:gd name="T8" fmla="*/ 160 w 20"/>
                <a:gd name="T9" fmla="*/ 152 h 30"/>
                <a:gd name="T10" fmla="*/ 136 w 20"/>
                <a:gd name="T11" fmla="*/ 72 h 30"/>
                <a:gd name="T12" fmla="*/ 112 w 20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14" y="3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2" y="0"/>
                    <a:pt x="0" y="10"/>
                    <a:pt x="3" y="18"/>
                  </a:cubicBezTo>
                  <a:cubicBezTo>
                    <a:pt x="6" y="26"/>
                    <a:pt x="12" y="30"/>
                    <a:pt x="16" y="28"/>
                  </a:cubicBezTo>
                  <a:cubicBezTo>
                    <a:pt x="19" y="26"/>
                    <a:pt x="20" y="23"/>
                    <a:pt x="20" y="19"/>
                  </a:cubicBezTo>
                  <a:cubicBezTo>
                    <a:pt x="20" y="15"/>
                    <a:pt x="18" y="11"/>
                    <a:pt x="17" y="9"/>
                  </a:cubicBezTo>
                  <a:cubicBezTo>
                    <a:pt x="16" y="7"/>
                    <a:pt x="15" y="4"/>
                    <a:pt x="14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" name="Freeform 5489">
              <a:extLst>
                <a:ext uri="{FF2B5EF4-FFF2-40B4-BE49-F238E27FC236}">
                  <a16:creationId xmlns:a16="http://schemas.microsoft.com/office/drawing/2014/main" id="{027AA9F7-5102-6260-6125-CC481E9B3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187"/>
              <a:ext cx="16" cy="30"/>
            </a:xfrm>
            <a:custGeom>
              <a:avLst/>
              <a:gdLst>
                <a:gd name="T0" fmla="*/ 16 w 8"/>
                <a:gd name="T1" fmla="*/ 8 h 15"/>
                <a:gd name="T2" fmla="*/ 8 w 8"/>
                <a:gd name="T3" fmla="*/ 56 h 15"/>
                <a:gd name="T4" fmla="*/ 48 w 8"/>
                <a:gd name="T5" fmla="*/ 120 h 15"/>
                <a:gd name="T6" fmla="*/ 64 w 8"/>
                <a:gd name="T7" fmla="*/ 120 h 15"/>
                <a:gd name="T8" fmla="*/ 48 w 8"/>
                <a:gd name="T9" fmla="*/ 112 h 15"/>
                <a:gd name="T10" fmla="*/ 8 w 8"/>
                <a:gd name="T11" fmla="*/ 56 h 15"/>
                <a:gd name="T12" fmla="*/ 16 w 8"/>
                <a:gd name="T13" fmla="*/ 8 h 15"/>
                <a:gd name="T14" fmla="*/ 32 w 8"/>
                <a:gd name="T15" fmla="*/ 0 h 15"/>
                <a:gd name="T16" fmla="*/ 16 w 8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5">
                  <a:moveTo>
                    <a:pt x="2" y="1"/>
                  </a:moveTo>
                  <a:cubicBezTo>
                    <a:pt x="1" y="2"/>
                    <a:pt x="0" y="4"/>
                    <a:pt x="1" y="7"/>
                  </a:cubicBezTo>
                  <a:cubicBezTo>
                    <a:pt x="2" y="10"/>
                    <a:pt x="4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7" y="15"/>
                    <a:pt x="6" y="14"/>
                  </a:cubicBezTo>
                  <a:cubicBezTo>
                    <a:pt x="4" y="13"/>
                    <a:pt x="2" y="10"/>
                    <a:pt x="1" y="7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" name="Freeform 5490">
              <a:extLst>
                <a:ext uri="{FF2B5EF4-FFF2-40B4-BE49-F238E27FC236}">
                  <a16:creationId xmlns:a16="http://schemas.microsoft.com/office/drawing/2014/main" id="{E9FF81D9-4955-97CA-911D-486DFF4F8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157"/>
              <a:ext cx="52" cy="60"/>
            </a:xfrm>
            <a:custGeom>
              <a:avLst/>
              <a:gdLst>
                <a:gd name="T0" fmla="*/ 64 w 26"/>
                <a:gd name="T1" fmla="*/ 16 h 30"/>
                <a:gd name="T2" fmla="*/ 8 w 26"/>
                <a:gd name="T3" fmla="*/ 64 h 30"/>
                <a:gd name="T4" fmla="*/ 80 w 26"/>
                <a:gd name="T5" fmla="*/ 192 h 30"/>
                <a:gd name="T6" fmla="*/ 168 w 26"/>
                <a:gd name="T7" fmla="*/ 224 h 30"/>
                <a:gd name="T8" fmla="*/ 64 w 26"/>
                <a:gd name="T9" fmla="*/ 1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3" y="0"/>
                    <a:pt x="0" y="3"/>
                    <a:pt x="1" y="8"/>
                  </a:cubicBezTo>
                  <a:cubicBezTo>
                    <a:pt x="1" y="13"/>
                    <a:pt x="5" y="20"/>
                    <a:pt x="10" y="24"/>
                  </a:cubicBezTo>
                  <a:cubicBezTo>
                    <a:pt x="15" y="30"/>
                    <a:pt x="19" y="30"/>
                    <a:pt x="21" y="28"/>
                  </a:cubicBezTo>
                  <a:cubicBezTo>
                    <a:pt x="26" y="24"/>
                    <a:pt x="17" y="6"/>
                    <a:pt x="8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5" name="Freeform 5491">
              <a:extLst>
                <a:ext uri="{FF2B5EF4-FFF2-40B4-BE49-F238E27FC236}">
                  <a16:creationId xmlns:a16="http://schemas.microsoft.com/office/drawing/2014/main" id="{0655CD9F-5537-0825-41B5-51C5E9E3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157"/>
              <a:ext cx="52" cy="60"/>
            </a:xfrm>
            <a:custGeom>
              <a:avLst/>
              <a:gdLst>
                <a:gd name="T0" fmla="*/ 64 w 26"/>
                <a:gd name="T1" fmla="*/ 16 h 30"/>
                <a:gd name="T2" fmla="*/ 8 w 26"/>
                <a:gd name="T3" fmla="*/ 64 h 30"/>
                <a:gd name="T4" fmla="*/ 80 w 26"/>
                <a:gd name="T5" fmla="*/ 192 h 30"/>
                <a:gd name="T6" fmla="*/ 168 w 26"/>
                <a:gd name="T7" fmla="*/ 224 h 30"/>
                <a:gd name="T8" fmla="*/ 64 w 26"/>
                <a:gd name="T9" fmla="*/ 1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8" y="2"/>
                  </a:moveTo>
                  <a:cubicBezTo>
                    <a:pt x="3" y="0"/>
                    <a:pt x="0" y="3"/>
                    <a:pt x="1" y="8"/>
                  </a:cubicBezTo>
                  <a:cubicBezTo>
                    <a:pt x="1" y="13"/>
                    <a:pt x="5" y="20"/>
                    <a:pt x="10" y="24"/>
                  </a:cubicBezTo>
                  <a:cubicBezTo>
                    <a:pt x="15" y="30"/>
                    <a:pt x="19" y="30"/>
                    <a:pt x="21" y="28"/>
                  </a:cubicBezTo>
                  <a:cubicBezTo>
                    <a:pt x="26" y="24"/>
                    <a:pt x="17" y="6"/>
                    <a:pt x="8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6" name="Freeform 5492">
              <a:extLst>
                <a:ext uri="{FF2B5EF4-FFF2-40B4-BE49-F238E27FC236}">
                  <a16:creationId xmlns:a16="http://schemas.microsoft.com/office/drawing/2014/main" id="{CFD1C931-9ABA-2CCF-9EDE-9AB82789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169"/>
              <a:ext cx="22" cy="34"/>
            </a:xfrm>
            <a:custGeom>
              <a:avLst/>
              <a:gdLst>
                <a:gd name="T0" fmla="*/ 8 w 11"/>
                <a:gd name="T1" fmla="*/ 0 h 17"/>
                <a:gd name="T2" fmla="*/ 8 w 11"/>
                <a:gd name="T3" fmla="*/ 56 h 17"/>
                <a:gd name="T4" fmla="*/ 64 w 11"/>
                <a:gd name="T5" fmla="*/ 136 h 17"/>
                <a:gd name="T6" fmla="*/ 88 w 11"/>
                <a:gd name="T7" fmla="*/ 136 h 17"/>
                <a:gd name="T8" fmla="*/ 64 w 11"/>
                <a:gd name="T9" fmla="*/ 128 h 17"/>
                <a:gd name="T10" fmla="*/ 8 w 11"/>
                <a:gd name="T11" fmla="*/ 56 h 17"/>
                <a:gd name="T12" fmla="*/ 8 w 11"/>
                <a:gd name="T13" fmla="*/ 8 h 17"/>
                <a:gd name="T14" fmla="*/ 32 w 11"/>
                <a:gd name="T15" fmla="*/ 8 h 17"/>
                <a:gd name="T16" fmla="*/ 8 w 11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7">
                  <a:moveTo>
                    <a:pt x="1" y="0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2" y="10"/>
                    <a:pt x="5" y="15"/>
                    <a:pt x="8" y="17"/>
                  </a:cubicBezTo>
                  <a:cubicBezTo>
                    <a:pt x="9" y="17"/>
                    <a:pt x="10" y="17"/>
                    <a:pt x="11" y="17"/>
                  </a:cubicBezTo>
                  <a:cubicBezTo>
                    <a:pt x="10" y="17"/>
                    <a:pt x="9" y="17"/>
                    <a:pt x="8" y="16"/>
                  </a:cubicBezTo>
                  <a:cubicBezTo>
                    <a:pt x="5" y="14"/>
                    <a:pt x="2" y="10"/>
                    <a:pt x="1" y="7"/>
                  </a:cubicBezTo>
                  <a:cubicBezTo>
                    <a:pt x="0" y="4"/>
                    <a:pt x="0" y="1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7" name="Freeform 5493">
              <a:extLst>
                <a:ext uri="{FF2B5EF4-FFF2-40B4-BE49-F238E27FC236}">
                  <a16:creationId xmlns:a16="http://schemas.microsoft.com/office/drawing/2014/main" id="{DA5ACF1A-6D13-74FE-3EE1-24B25982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337"/>
              <a:ext cx="58" cy="64"/>
            </a:xfrm>
            <a:custGeom>
              <a:avLst/>
              <a:gdLst>
                <a:gd name="T0" fmla="*/ 128 w 29"/>
                <a:gd name="T1" fmla="*/ 32 h 32"/>
                <a:gd name="T2" fmla="*/ 40 w 29"/>
                <a:gd name="T3" fmla="*/ 24 h 32"/>
                <a:gd name="T4" fmla="*/ 64 w 29"/>
                <a:gd name="T5" fmla="*/ 176 h 32"/>
                <a:gd name="T6" fmla="*/ 192 w 29"/>
                <a:gd name="T7" fmla="*/ 240 h 32"/>
                <a:gd name="T8" fmla="*/ 224 w 29"/>
                <a:gd name="T9" fmla="*/ 176 h 32"/>
                <a:gd name="T10" fmla="*/ 176 w 29"/>
                <a:gd name="T11" fmla="*/ 104 h 32"/>
                <a:gd name="T12" fmla="*/ 128 w 29"/>
                <a:gd name="T13" fmla="*/ 3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16" y="4"/>
                  </a:moveTo>
                  <a:cubicBezTo>
                    <a:pt x="13" y="1"/>
                    <a:pt x="9" y="0"/>
                    <a:pt x="5" y="3"/>
                  </a:cubicBezTo>
                  <a:cubicBezTo>
                    <a:pt x="0" y="7"/>
                    <a:pt x="2" y="15"/>
                    <a:pt x="8" y="22"/>
                  </a:cubicBezTo>
                  <a:cubicBezTo>
                    <a:pt x="14" y="29"/>
                    <a:pt x="18" y="32"/>
                    <a:pt x="24" y="30"/>
                  </a:cubicBezTo>
                  <a:cubicBezTo>
                    <a:pt x="27" y="29"/>
                    <a:pt x="29" y="26"/>
                    <a:pt x="28" y="22"/>
                  </a:cubicBezTo>
                  <a:cubicBezTo>
                    <a:pt x="27" y="18"/>
                    <a:pt x="25" y="17"/>
                    <a:pt x="22" y="13"/>
                  </a:cubicBezTo>
                  <a:cubicBezTo>
                    <a:pt x="21" y="11"/>
                    <a:pt x="19" y="6"/>
                    <a:pt x="16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8" name="Freeform 5494">
              <a:extLst>
                <a:ext uri="{FF2B5EF4-FFF2-40B4-BE49-F238E27FC236}">
                  <a16:creationId xmlns:a16="http://schemas.microsoft.com/office/drawing/2014/main" id="{FB260BAC-5207-7FED-E10C-058D5C48D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337"/>
              <a:ext cx="58" cy="64"/>
            </a:xfrm>
            <a:custGeom>
              <a:avLst/>
              <a:gdLst>
                <a:gd name="T0" fmla="*/ 128 w 29"/>
                <a:gd name="T1" fmla="*/ 32 h 32"/>
                <a:gd name="T2" fmla="*/ 40 w 29"/>
                <a:gd name="T3" fmla="*/ 24 h 32"/>
                <a:gd name="T4" fmla="*/ 64 w 29"/>
                <a:gd name="T5" fmla="*/ 176 h 32"/>
                <a:gd name="T6" fmla="*/ 192 w 29"/>
                <a:gd name="T7" fmla="*/ 240 h 32"/>
                <a:gd name="T8" fmla="*/ 224 w 29"/>
                <a:gd name="T9" fmla="*/ 176 h 32"/>
                <a:gd name="T10" fmla="*/ 176 w 29"/>
                <a:gd name="T11" fmla="*/ 104 h 32"/>
                <a:gd name="T12" fmla="*/ 128 w 29"/>
                <a:gd name="T13" fmla="*/ 3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16" y="4"/>
                  </a:moveTo>
                  <a:cubicBezTo>
                    <a:pt x="13" y="1"/>
                    <a:pt x="9" y="0"/>
                    <a:pt x="5" y="3"/>
                  </a:cubicBezTo>
                  <a:cubicBezTo>
                    <a:pt x="0" y="7"/>
                    <a:pt x="2" y="15"/>
                    <a:pt x="8" y="22"/>
                  </a:cubicBezTo>
                  <a:cubicBezTo>
                    <a:pt x="14" y="29"/>
                    <a:pt x="18" y="32"/>
                    <a:pt x="24" y="30"/>
                  </a:cubicBezTo>
                  <a:cubicBezTo>
                    <a:pt x="27" y="29"/>
                    <a:pt x="29" y="26"/>
                    <a:pt x="28" y="22"/>
                  </a:cubicBezTo>
                  <a:cubicBezTo>
                    <a:pt x="27" y="18"/>
                    <a:pt x="25" y="17"/>
                    <a:pt x="22" y="13"/>
                  </a:cubicBezTo>
                  <a:cubicBezTo>
                    <a:pt x="21" y="11"/>
                    <a:pt x="19" y="6"/>
                    <a:pt x="16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9" name="Freeform 5495">
              <a:extLst>
                <a:ext uri="{FF2B5EF4-FFF2-40B4-BE49-F238E27FC236}">
                  <a16:creationId xmlns:a16="http://schemas.microsoft.com/office/drawing/2014/main" id="{5E026CAE-0071-2FA4-80C7-1ADBD5B4C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349"/>
              <a:ext cx="26" cy="36"/>
            </a:xfrm>
            <a:custGeom>
              <a:avLst/>
              <a:gdLst>
                <a:gd name="T0" fmla="*/ 104 w 13"/>
                <a:gd name="T1" fmla="*/ 128 h 18"/>
                <a:gd name="T2" fmla="*/ 104 w 13"/>
                <a:gd name="T3" fmla="*/ 136 h 18"/>
                <a:gd name="T4" fmla="*/ 24 w 13"/>
                <a:gd name="T5" fmla="*/ 80 h 18"/>
                <a:gd name="T6" fmla="*/ 8 w 13"/>
                <a:gd name="T7" fmla="*/ 8 h 18"/>
                <a:gd name="T8" fmla="*/ 40 w 13"/>
                <a:gd name="T9" fmla="*/ 8 h 18"/>
                <a:gd name="T10" fmla="*/ 8 w 13"/>
                <a:gd name="T11" fmla="*/ 8 h 18"/>
                <a:gd name="T12" fmla="*/ 24 w 13"/>
                <a:gd name="T13" fmla="*/ 80 h 18"/>
                <a:gd name="T14" fmla="*/ 104 w 13"/>
                <a:gd name="T15" fmla="*/ 136 h 18"/>
                <a:gd name="T16" fmla="*/ 104 w 13"/>
                <a:gd name="T17" fmla="*/ 12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8">
                  <a:moveTo>
                    <a:pt x="13" y="16"/>
                  </a:moveTo>
                  <a:cubicBezTo>
                    <a:pt x="13" y="16"/>
                    <a:pt x="13" y="17"/>
                    <a:pt x="13" y="17"/>
                  </a:cubicBezTo>
                  <a:cubicBezTo>
                    <a:pt x="11" y="17"/>
                    <a:pt x="8" y="16"/>
                    <a:pt x="3" y="10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3" y="10"/>
                  </a:cubicBezTo>
                  <a:cubicBezTo>
                    <a:pt x="7" y="16"/>
                    <a:pt x="11" y="18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" name="Freeform 5496">
              <a:extLst>
                <a:ext uri="{FF2B5EF4-FFF2-40B4-BE49-F238E27FC236}">
                  <a16:creationId xmlns:a16="http://schemas.microsoft.com/office/drawing/2014/main" id="{D3060DC8-5C29-CD9A-66B4-F4854957C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407"/>
              <a:ext cx="50" cy="44"/>
            </a:xfrm>
            <a:custGeom>
              <a:avLst/>
              <a:gdLst>
                <a:gd name="T0" fmla="*/ 136 w 25"/>
                <a:gd name="T1" fmla="*/ 24 h 22"/>
                <a:gd name="T2" fmla="*/ 72 w 25"/>
                <a:gd name="T3" fmla="*/ 0 h 22"/>
                <a:gd name="T4" fmla="*/ 24 w 25"/>
                <a:gd name="T5" fmla="*/ 40 h 22"/>
                <a:gd name="T6" fmla="*/ 96 w 25"/>
                <a:gd name="T7" fmla="*/ 160 h 22"/>
                <a:gd name="T8" fmla="*/ 200 w 25"/>
                <a:gd name="T9" fmla="*/ 96 h 22"/>
                <a:gd name="T10" fmla="*/ 136 w 25"/>
                <a:gd name="T11" fmla="*/ 2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2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1"/>
                    <a:pt x="5" y="19"/>
                    <a:pt x="12" y="20"/>
                  </a:cubicBezTo>
                  <a:cubicBezTo>
                    <a:pt x="20" y="22"/>
                    <a:pt x="25" y="17"/>
                    <a:pt x="25" y="12"/>
                  </a:cubicBezTo>
                  <a:cubicBezTo>
                    <a:pt x="24" y="8"/>
                    <a:pt x="22" y="6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" name="Freeform 5497">
              <a:extLst>
                <a:ext uri="{FF2B5EF4-FFF2-40B4-BE49-F238E27FC236}">
                  <a16:creationId xmlns:a16="http://schemas.microsoft.com/office/drawing/2014/main" id="{98E4112C-1519-150E-6F39-89875C512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407"/>
              <a:ext cx="50" cy="44"/>
            </a:xfrm>
            <a:custGeom>
              <a:avLst/>
              <a:gdLst>
                <a:gd name="T0" fmla="*/ 136 w 25"/>
                <a:gd name="T1" fmla="*/ 24 h 22"/>
                <a:gd name="T2" fmla="*/ 72 w 25"/>
                <a:gd name="T3" fmla="*/ 0 h 22"/>
                <a:gd name="T4" fmla="*/ 24 w 25"/>
                <a:gd name="T5" fmla="*/ 40 h 22"/>
                <a:gd name="T6" fmla="*/ 96 w 25"/>
                <a:gd name="T7" fmla="*/ 160 h 22"/>
                <a:gd name="T8" fmla="*/ 200 w 25"/>
                <a:gd name="T9" fmla="*/ 96 h 22"/>
                <a:gd name="T10" fmla="*/ 136 w 25"/>
                <a:gd name="T11" fmla="*/ 2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2">
                  <a:moveTo>
                    <a:pt x="17" y="3"/>
                  </a:moveTo>
                  <a:cubicBezTo>
                    <a:pt x="14" y="1"/>
                    <a:pt x="12" y="0"/>
                    <a:pt x="9" y="0"/>
                  </a:cubicBezTo>
                  <a:cubicBezTo>
                    <a:pt x="6" y="1"/>
                    <a:pt x="4" y="3"/>
                    <a:pt x="3" y="5"/>
                  </a:cubicBezTo>
                  <a:cubicBezTo>
                    <a:pt x="0" y="11"/>
                    <a:pt x="5" y="19"/>
                    <a:pt x="12" y="20"/>
                  </a:cubicBezTo>
                  <a:cubicBezTo>
                    <a:pt x="20" y="22"/>
                    <a:pt x="25" y="17"/>
                    <a:pt x="25" y="12"/>
                  </a:cubicBezTo>
                  <a:cubicBezTo>
                    <a:pt x="24" y="8"/>
                    <a:pt x="22" y="6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" name="Freeform 5498">
              <a:extLst>
                <a:ext uri="{FF2B5EF4-FFF2-40B4-BE49-F238E27FC236}">
                  <a16:creationId xmlns:a16="http://schemas.microsoft.com/office/drawing/2014/main" id="{516F3017-4C25-3E72-5B5D-89A5B7A3A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417"/>
              <a:ext cx="26" cy="22"/>
            </a:xfrm>
            <a:custGeom>
              <a:avLst/>
              <a:gdLst>
                <a:gd name="T0" fmla="*/ 96 w 13"/>
                <a:gd name="T1" fmla="*/ 40 h 11"/>
                <a:gd name="T2" fmla="*/ 88 w 13"/>
                <a:gd name="T3" fmla="*/ 72 h 11"/>
                <a:gd name="T4" fmla="*/ 24 w 13"/>
                <a:gd name="T5" fmla="*/ 72 h 11"/>
                <a:gd name="T6" fmla="*/ 0 w 13"/>
                <a:gd name="T7" fmla="*/ 24 h 11"/>
                <a:gd name="T8" fmla="*/ 16 w 13"/>
                <a:gd name="T9" fmla="*/ 0 h 11"/>
                <a:gd name="T10" fmla="*/ 0 w 13"/>
                <a:gd name="T11" fmla="*/ 24 h 11"/>
                <a:gd name="T12" fmla="*/ 24 w 13"/>
                <a:gd name="T13" fmla="*/ 72 h 11"/>
                <a:gd name="T14" fmla="*/ 96 w 13"/>
                <a:gd name="T15" fmla="*/ 80 h 11"/>
                <a:gd name="T16" fmla="*/ 96 w 13"/>
                <a:gd name="T17" fmla="*/ 4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1">
                  <a:moveTo>
                    <a:pt x="12" y="5"/>
                  </a:moveTo>
                  <a:cubicBezTo>
                    <a:pt x="13" y="7"/>
                    <a:pt x="13" y="8"/>
                    <a:pt x="11" y="9"/>
                  </a:cubicBezTo>
                  <a:cubicBezTo>
                    <a:pt x="10" y="11"/>
                    <a:pt x="7" y="11"/>
                    <a:pt x="3" y="9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7"/>
                    <a:pt x="3" y="9"/>
                  </a:cubicBezTo>
                  <a:cubicBezTo>
                    <a:pt x="7" y="11"/>
                    <a:pt x="10" y="11"/>
                    <a:pt x="12" y="10"/>
                  </a:cubicBezTo>
                  <a:cubicBezTo>
                    <a:pt x="13" y="8"/>
                    <a:pt x="13" y="7"/>
                    <a:pt x="12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" name="Freeform 5499">
              <a:extLst>
                <a:ext uri="{FF2B5EF4-FFF2-40B4-BE49-F238E27FC236}">
                  <a16:creationId xmlns:a16="http://schemas.microsoft.com/office/drawing/2014/main" id="{D3F690F7-C04E-8BCE-AC4E-C8456E31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389"/>
              <a:ext cx="46" cy="50"/>
            </a:xfrm>
            <a:custGeom>
              <a:avLst/>
              <a:gdLst>
                <a:gd name="T0" fmla="*/ 96 w 23"/>
                <a:gd name="T1" fmla="*/ 192 h 25"/>
                <a:gd name="T2" fmla="*/ 176 w 23"/>
                <a:gd name="T3" fmla="*/ 96 h 25"/>
                <a:gd name="T4" fmla="*/ 64 w 23"/>
                <a:gd name="T5" fmla="*/ 16 h 25"/>
                <a:gd name="T6" fmla="*/ 96 w 23"/>
                <a:gd name="T7" fmla="*/ 1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5">
                  <a:moveTo>
                    <a:pt x="12" y="24"/>
                  </a:moveTo>
                  <a:cubicBezTo>
                    <a:pt x="18" y="25"/>
                    <a:pt x="23" y="19"/>
                    <a:pt x="22" y="12"/>
                  </a:cubicBezTo>
                  <a:cubicBezTo>
                    <a:pt x="21" y="4"/>
                    <a:pt x="15" y="0"/>
                    <a:pt x="8" y="2"/>
                  </a:cubicBezTo>
                  <a:cubicBezTo>
                    <a:pt x="1" y="5"/>
                    <a:pt x="0" y="22"/>
                    <a:pt x="12" y="2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" name="Freeform 5500">
              <a:extLst>
                <a:ext uri="{FF2B5EF4-FFF2-40B4-BE49-F238E27FC236}">
                  <a16:creationId xmlns:a16="http://schemas.microsoft.com/office/drawing/2014/main" id="{2BE27DE0-498E-D296-E5B7-E299797FF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389"/>
              <a:ext cx="46" cy="50"/>
            </a:xfrm>
            <a:custGeom>
              <a:avLst/>
              <a:gdLst>
                <a:gd name="T0" fmla="*/ 96 w 23"/>
                <a:gd name="T1" fmla="*/ 192 h 25"/>
                <a:gd name="T2" fmla="*/ 176 w 23"/>
                <a:gd name="T3" fmla="*/ 96 h 25"/>
                <a:gd name="T4" fmla="*/ 64 w 23"/>
                <a:gd name="T5" fmla="*/ 16 h 25"/>
                <a:gd name="T6" fmla="*/ 96 w 23"/>
                <a:gd name="T7" fmla="*/ 1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5">
                  <a:moveTo>
                    <a:pt x="12" y="24"/>
                  </a:moveTo>
                  <a:cubicBezTo>
                    <a:pt x="18" y="25"/>
                    <a:pt x="23" y="19"/>
                    <a:pt x="22" y="12"/>
                  </a:cubicBezTo>
                  <a:cubicBezTo>
                    <a:pt x="21" y="4"/>
                    <a:pt x="15" y="0"/>
                    <a:pt x="8" y="2"/>
                  </a:cubicBezTo>
                  <a:cubicBezTo>
                    <a:pt x="1" y="5"/>
                    <a:pt x="0" y="22"/>
                    <a:pt x="12" y="2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" name="Freeform 5501">
              <a:extLst>
                <a:ext uri="{FF2B5EF4-FFF2-40B4-BE49-F238E27FC236}">
                  <a16:creationId xmlns:a16="http://schemas.microsoft.com/office/drawing/2014/main" id="{3CE42A26-3F6A-DA37-8933-AC4357772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401"/>
              <a:ext cx="26" cy="26"/>
            </a:xfrm>
            <a:custGeom>
              <a:avLst/>
              <a:gdLst>
                <a:gd name="T0" fmla="*/ 96 w 13"/>
                <a:gd name="T1" fmla="*/ 40 h 13"/>
                <a:gd name="T2" fmla="*/ 88 w 13"/>
                <a:gd name="T3" fmla="*/ 88 h 13"/>
                <a:gd name="T4" fmla="*/ 40 w 13"/>
                <a:gd name="T5" fmla="*/ 96 h 13"/>
                <a:gd name="T6" fmla="*/ 8 w 13"/>
                <a:gd name="T7" fmla="*/ 56 h 13"/>
                <a:gd name="T8" fmla="*/ 24 w 13"/>
                <a:gd name="T9" fmla="*/ 0 h 13"/>
                <a:gd name="T10" fmla="*/ 8 w 13"/>
                <a:gd name="T11" fmla="*/ 56 h 13"/>
                <a:gd name="T12" fmla="*/ 40 w 13"/>
                <a:gd name="T13" fmla="*/ 96 h 13"/>
                <a:gd name="T14" fmla="*/ 88 w 13"/>
                <a:gd name="T15" fmla="*/ 88 h 13"/>
                <a:gd name="T16" fmla="*/ 96 w 13"/>
                <a:gd name="T17" fmla="*/ 4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2" y="5"/>
                  </a:moveTo>
                  <a:cubicBezTo>
                    <a:pt x="13" y="7"/>
                    <a:pt x="12" y="9"/>
                    <a:pt x="11" y="11"/>
                  </a:cubicBezTo>
                  <a:cubicBezTo>
                    <a:pt x="9" y="12"/>
                    <a:pt x="7" y="13"/>
                    <a:pt x="5" y="12"/>
                  </a:cubicBezTo>
                  <a:cubicBezTo>
                    <a:pt x="3" y="11"/>
                    <a:pt x="1" y="9"/>
                    <a:pt x="1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1" y="1"/>
                    <a:pt x="0" y="4"/>
                    <a:pt x="1" y="7"/>
                  </a:cubicBezTo>
                  <a:cubicBezTo>
                    <a:pt x="1" y="9"/>
                    <a:pt x="3" y="12"/>
                    <a:pt x="5" y="12"/>
                  </a:cubicBezTo>
                  <a:cubicBezTo>
                    <a:pt x="7" y="13"/>
                    <a:pt x="9" y="12"/>
                    <a:pt x="11" y="11"/>
                  </a:cubicBezTo>
                  <a:cubicBezTo>
                    <a:pt x="13" y="9"/>
                    <a:pt x="13" y="7"/>
                    <a:pt x="12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" name="Freeform 5502">
              <a:extLst>
                <a:ext uri="{FF2B5EF4-FFF2-40B4-BE49-F238E27FC236}">
                  <a16:creationId xmlns:a16="http://schemas.microsoft.com/office/drawing/2014/main" id="{63C24DDC-A994-4B3D-D1C9-A4084DC3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349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88 w 21"/>
                <a:gd name="T3" fmla="*/ 0 h 23"/>
                <a:gd name="T4" fmla="*/ 32 w 21"/>
                <a:gd name="T5" fmla="*/ 8 h 23"/>
                <a:gd name="T6" fmla="*/ 48 w 21"/>
                <a:gd name="T7" fmla="*/ 144 h 23"/>
                <a:gd name="T8" fmla="*/ 160 w 21"/>
                <a:gd name="T9" fmla="*/ 128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1"/>
                  </a:cubicBezTo>
                  <a:cubicBezTo>
                    <a:pt x="0" y="5"/>
                    <a:pt x="0" y="13"/>
                    <a:pt x="6" y="18"/>
                  </a:cubicBezTo>
                  <a:cubicBezTo>
                    <a:pt x="11" y="23"/>
                    <a:pt x="18" y="21"/>
                    <a:pt x="20" y="16"/>
                  </a:cubicBezTo>
                  <a:cubicBezTo>
                    <a:pt x="21" y="13"/>
                    <a:pt x="20" y="11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" name="Freeform 5503">
              <a:extLst>
                <a:ext uri="{FF2B5EF4-FFF2-40B4-BE49-F238E27FC236}">
                  <a16:creationId xmlns:a16="http://schemas.microsoft.com/office/drawing/2014/main" id="{12513862-35DF-D466-C82F-84FE250E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349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88 w 21"/>
                <a:gd name="T3" fmla="*/ 0 h 23"/>
                <a:gd name="T4" fmla="*/ 32 w 21"/>
                <a:gd name="T5" fmla="*/ 8 h 23"/>
                <a:gd name="T6" fmla="*/ 48 w 21"/>
                <a:gd name="T7" fmla="*/ 144 h 23"/>
                <a:gd name="T8" fmla="*/ 160 w 21"/>
                <a:gd name="T9" fmla="*/ 128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1"/>
                  </a:cubicBezTo>
                  <a:cubicBezTo>
                    <a:pt x="0" y="5"/>
                    <a:pt x="0" y="13"/>
                    <a:pt x="6" y="18"/>
                  </a:cubicBezTo>
                  <a:cubicBezTo>
                    <a:pt x="11" y="23"/>
                    <a:pt x="18" y="21"/>
                    <a:pt x="20" y="16"/>
                  </a:cubicBezTo>
                  <a:cubicBezTo>
                    <a:pt x="21" y="13"/>
                    <a:pt x="20" y="11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" name="Freeform 5504">
              <a:extLst>
                <a:ext uri="{FF2B5EF4-FFF2-40B4-BE49-F238E27FC236}">
                  <a16:creationId xmlns:a16="http://schemas.microsoft.com/office/drawing/2014/main" id="{56689D5C-EA83-1949-68FB-4ABED5E99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357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16 w 11"/>
                <a:gd name="T7" fmla="*/ 16 h 12"/>
                <a:gd name="T8" fmla="*/ 40 w 11"/>
                <a:gd name="T9" fmla="*/ 0 h 12"/>
                <a:gd name="T10" fmla="*/ 16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1" y="5"/>
                    <a:pt x="1" y="3"/>
                    <a:pt x="2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4" y="0"/>
                    <a:pt x="2" y="0"/>
                    <a:pt x="2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1"/>
                    <a:pt x="7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" name="Freeform 5505">
              <a:extLst>
                <a:ext uri="{FF2B5EF4-FFF2-40B4-BE49-F238E27FC236}">
                  <a16:creationId xmlns:a16="http://schemas.microsoft.com/office/drawing/2014/main" id="{8C7FB6C1-CA4B-08AA-6A7D-D0FC81C60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233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48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" name="Freeform 5506">
              <a:extLst>
                <a:ext uri="{FF2B5EF4-FFF2-40B4-BE49-F238E27FC236}">
                  <a16:creationId xmlns:a16="http://schemas.microsoft.com/office/drawing/2014/main" id="{EFF1915F-4370-0AF5-F77A-E5DDA7F3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233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48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1" name="Freeform 5507">
              <a:extLst>
                <a:ext uri="{FF2B5EF4-FFF2-40B4-BE49-F238E27FC236}">
                  <a16:creationId xmlns:a16="http://schemas.microsoft.com/office/drawing/2014/main" id="{757E7479-6CDD-F9F3-3CB4-E8317F89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241"/>
              <a:ext cx="22" cy="26"/>
            </a:xfrm>
            <a:custGeom>
              <a:avLst/>
              <a:gdLst>
                <a:gd name="T0" fmla="*/ 88 w 11"/>
                <a:gd name="T1" fmla="*/ 64 h 13"/>
                <a:gd name="T2" fmla="*/ 64 w 11"/>
                <a:gd name="T3" fmla="*/ 96 h 13"/>
                <a:gd name="T4" fmla="*/ 16 w 11"/>
                <a:gd name="T5" fmla="*/ 64 h 13"/>
                <a:gd name="T6" fmla="*/ 8 w 11"/>
                <a:gd name="T7" fmla="*/ 16 h 13"/>
                <a:gd name="T8" fmla="*/ 40 w 11"/>
                <a:gd name="T9" fmla="*/ 0 h 13"/>
                <a:gd name="T10" fmla="*/ 8 w 11"/>
                <a:gd name="T11" fmla="*/ 16 h 13"/>
                <a:gd name="T12" fmla="*/ 16 w 11"/>
                <a:gd name="T13" fmla="*/ 64 h 13"/>
                <a:gd name="T14" fmla="*/ 64 w 11"/>
                <a:gd name="T15" fmla="*/ 96 h 13"/>
                <a:gd name="T16" fmla="*/ 88 w 11"/>
                <a:gd name="T17" fmla="*/ 6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2"/>
                    <a:pt x="8" y="12"/>
                  </a:cubicBezTo>
                  <a:cubicBezTo>
                    <a:pt x="6" y="13"/>
                    <a:pt x="3" y="12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3" y="12"/>
                    <a:pt x="6" y="13"/>
                    <a:pt x="8" y="12"/>
                  </a:cubicBezTo>
                  <a:cubicBezTo>
                    <a:pt x="10" y="12"/>
                    <a:pt x="11" y="11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2" name="Freeform 5508">
              <a:extLst>
                <a:ext uri="{FF2B5EF4-FFF2-40B4-BE49-F238E27FC236}">
                  <a16:creationId xmlns:a16="http://schemas.microsoft.com/office/drawing/2014/main" id="{7D5B7C97-98D6-C3BB-D6C2-53FCE3391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471"/>
              <a:ext cx="60" cy="52"/>
            </a:xfrm>
            <a:custGeom>
              <a:avLst/>
              <a:gdLst>
                <a:gd name="T0" fmla="*/ 168 w 30"/>
                <a:gd name="T1" fmla="*/ 24 h 26"/>
                <a:gd name="T2" fmla="*/ 88 w 30"/>
                <a:gd name="T3" fmla="*/ 8 h 26"/>
                <a:gd name="T4" fmla="*/ 32 w 30"/>
                <a:gd name="T5" fmla="*/ 48 h 26"/>
                <a:gd name="T6" fmla="*/ 120 w 30"/>
                <a:gd name="T7" fmla="*/ 192 h 26"/>
                <a:gd name="T8" fmla="*/ 240 w 30"/>
                <a:gd name="T9" fmla="*/ 120 h 26"/>
                <a:gd name="T10" fmla="*/ 168 w 30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6">
                  <a:moveTo>
                    <a:pt x="21" y="3"/>
                  </a:moveTo>
                  <a:cubicBezTo>
                    <a:pt x="17" y="1"/>
                    <a:pt x="14" y="0"/>
                    <a:pt x="11" y="1"/>
                  </a:cubicBezTo>
                  <a:cubicBezTo>
                    <a:pt x="8" y="1"/>
                    <a:pt x="5" y="3"/>
                    <a:pt x="4" y="6"/>
                  </a:cubicBezTo>
                  <a:cubicBezTo>
                    <a:pt x="0" y="13"/>
                    <a:pt x="6" y="22"/>
                    <a:pt x="15" y="24"/>
                  </a:cubicBezTo>
                  <a:cubicBezTo>
                    <a:pt x="24" y="26"/>
                    <a:pt x="30" y="20"/>
                    <a:pt x="30" y="15"/>
                  </a:cubicBezTo>
                  <a:cubicBezTo>
                    <a:pt x="29" y="9"/>
                    <a:pt x="27" y="7"/>
                    <a:pt x="21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" name="Freeform 5509">
              <a:extLst>
                <a:ext uri="{FF2B5EF4-FFF2-40B4-BE49-F238E27FC236}">
                  <a16:creationId xmlns:a16="http://schemas.microsoft.com/office/drawing/2014/main" id="{00BBD6B2-9495-509A-38F8-D6D977233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471"/>
              <a:ext cx="60" cy="52"/>
            </a:xfrm>
            <a:custGeom>
              <a:avLst/>
              <a:gdLst>
                <a:gd name="T0" fmla="*/ 168 w 30"/>
                <a:gd name="T1" fmla="*/ 24 h 26"/>
                <a:gd name="T2" fmla="*/ 88 w 30"/>
                <a:gd name="T3" fmla="*/ 8 h 26"/>
                <a:gd name="T4" fmla="*/ 32 w 30"/>
                <a:gd name="T5" fmla="*/ 48 h 26"/>
                <a:gd name="T6" fmla="*/ 120 w 30"/>
                <a:gd name="T7" fmla="*/ 192 h 26"/>
                <a:gd name="T8" fmla="*/ 240 w 30"/>
                <a:gd name="T9" fmla="*/ 120 h 26"/>
                <a:gd name="T10" fmla="*/ 168 w 30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6">
                  <a:moveTo>
                    <a:pt x="21" y="3"/>
                  </a:moveTo>
                  <a:cubicBezTo>
                    <a:pt x="17" y="1"/>
                    <a:pt x="14" y="0"/>
                    <a:pt x="11" y="1"/>
                  </a:cubicBezTo>
                  <a:cubicBezTo>
                    <a:pt x="8" y="1"/>
                    <a:pt x="5" y="3"/>
                    <a:pt x="4" y="6"/>
                  </a:cubicBezTo>
                  <a:cubicBezTo>
                    <a:pt x="0" y="13"/>
                    <a:pt x="6" y="22"/>
                    <a:pt x="15" y="24"/>
                  </a:cubicBezTo>
                  <a:cubicBezTo>
                    <a:pt x="24" y="26"/>
                    <a:pt x="30" y="20"/>
                    <a:pt x="30" y="15"/>
                  </a:cubicBezTo>
                  <a:cubicBezTo>
                    <a:pt x="29" y="9"/>
                    <a:pt x="27" y="7"/>
                    <a:pt x="21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" name="Freeform 5510">
              <a:extLst>
                <a:ext uri="{FF2B5EF4-FFF2-40B4-BE49-F238E27FC236}">
                  <a16:creationId xmlns:a16="http://schemas.microsoft.com/office/drawing/2014/main" id="{9F7B3838-561F-AD71-9A5F-FE8E0E31D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483"/>
              <a:ext cx="30" cy="26"/>
            </a:xfrm>
            <a:custGeom>
              <a:avLst/>
              <a:gdLst>
                <a:gd name="T0" fmla="*/ 112 w 15"/>
                <a:gd name="T1" fmla="*/ 48 h 13"/>
                <a:gd name="T2" fmla="*/ 104 w 15"/>
                <a:gd name="T3" fmla="*/ 88 h 13"/>
                <a:gd name="T4" fmla="*/ 32 w 15"/>
                <a:gd name="T5" fmla="*/ 80 h 13"/>
                <a:gd name="T6" fmla="*/ 0 w 15"/>
                <a:gd name="T7" fmla="*/ 32 h 13"/>
                <a:gd name="T8" fmla="*/ 24 w 15"/>
                <a:gd name="T9" fmla="*/ 0 h 13"/>
                <a:gd name="T10" fmla="*/ 0 w 15"/>
                <a:gd name="T11" fmla="*/ 32 h 13"/>
                <a:gd name="T12" fmla="*/ 32 w 15"/>
                <a:gd name="T13" fmla="*/ 80 h 13"/>
                <a:gd name="T14" fmla="*/ 112 w 15"/>
                <a:gd name="T15" fmla="*/ 88 h 13"/>
                <a:gd name="T16" fmla="*/ 112 w 15"/>
                <a:gd name="T17" fmla="*/ 4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3">
                  <a:moveTo>
                    <a:pt x="14" y="6"/>
                  </a:moveTo>
                  <a:cubicBezTo>
                    <a:pt x="15" y="8"/>
                    <a:pt x="15" y="10"/>
                    <a:pt x="13" y="11"/>
                  </a:cubicBezTo>
                  <a:cubicBezTo>
                    <a:pt x="12" y="13"/>
                    <a:pt x="8" y="13"/>
                    <a:pt x="4" y="10"/>
                  </a:cubicBezTo>
                  <a:cubicBezTo>
                    <a:pt x="0" y="8"/>
                    <a:pt x="0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8"/>
                    <a:pt x="4" y="10"/>
                  </a:cubicBezTo>
                  <a:cubicBezTo>
                    <a:pt x="8" y="13"/>
                    <a:pt x="12" y="13"/>
                    <a:pt x="14" y="11"/>
                  </a:cubicBezTo>
                  <a:cubicBezTo>
                    <a:pt x="15" y="10"/>
                    <a:pt x="15" y="8"/>
                    <a:pt x="14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" name="Freeform 5511">
              <a:extLst>
                <a:ext uri="{FF2B5EF4-FFF2-40B4-BE49-F238E27FC236}">
                  <a16:creationId xmlns:a16="http://schemas.microsoft.com/office/drawing/2014/main" id="{751D7336-335C-E8EB-AF83-FD5644868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2411"/>
              <a:ext cx="52" cy="60"/>
            </a:xfrm>
            <a:custGeom>
              <a:avLst/>
              <a:gdLst>
                <a:gd name="T0" fmla="*/ 136 w 26"/>
                <a:gd name="T1" fmla="*/ 24 h 30"/>
                <a:gd name="T2" fmla="*/ 80 w 26"/>
                <a:gd name="T3" fmla="*/ 0 h 30"/>
                <a:gd name="T4" fmla="*/ 32 w 26"/>
                <a:gd name="T5" fmla="*/ 144 h 30"/>
                <a:gd name="T6" fmla="*/ 168 w 26"/>
                <a:gd name="T7" fmla="*/ 224 h 30"/>
                <a:gd name="T8" fmla="*/ 208 w 26"/>
                <a:gd name="T9" fmla="*/ 152 h 30"/>
                <a:gd name="T10" fmla="*/ 168 w 26"/>
                <a:gd name="T11" fmla="*/ 80 h 30"/>
                <a:gd name="T12" fmla="*/ 136 w 26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0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2" y="0"/>
                    <a:pt x="0" y="10"/>
                    <a:pt x="4" y="18"/>
                  </a:cubicBezTo>
                  <a:cubicBezTo>
                    <a:pt x="8" y="26"/>
                    <a:pt x="17" y="30"/>
                    <a:pt x="21" y="28"/>
                  </a:cubicBezTo>
                  <a:cubicBezTo>
                    <a:pt x="25" y="27"/>
                    <a:pt x="26" y="23"/>
                    <a:pt x="26" y="19"/>
                  </a:cubicBezTo>
                  <a:cubicBezTo>
                    <a:pt x="25" y="16"/>
                    <a:pt x="23" y="12"/>
                    <a:pt x="21" y="10"/>
                  </a:cubicBezTo>
                  <a:cubicBezTo>
                    <a:pt x="20" y="8"/>
                    <a:pt x="19" y="5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" name="Freeform 5512">
              <a:extLst>
                <a:ext uri="{FF2B5EF4-FFF2-40B4-BE49-F238E27FC236}">
                  <a16:creationId xmlns:a16="http://schemas.microsoft.com/office/drawing/2014/main" id="{0B62EB8D-F389-C203-63CB-35181F8EC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2411"/>
              <a:ext cx="52" cy="60"/>
            </a:xfrm>
            <a:custGeom>
              <a:avLst/>
              <a:gdLst>
                <a:gd name="T0" fmla="*/ 136 w 26"/>
                <a:gd name="T1" fmla="*/ 24 h 30"/>
                <a:gd name="T2" fmla="*/ 80 w 26"/>
                <a:gd name="T3" fmla="*/ 0 h 30"/>
                <a:gd name="T4" fmla="*/ 32 w 26"/>
                <a:gd name="T5" fmla="*/ 144 h 30"/>
                <a:gd name="T6" fmla="*/ 168 w 26"/>
                <a:gd name="T7" fmla="*/ 224 h 30"/>
                <a:gd name="T8" fmla="*/ 208 w 26"/>
                <a:gd name="T9" fmla="*/ 152 h 30"/>
                <a:gd name="T10" fmla="*/ 168 w 26"/>
                <a:gd name="T11" fmla="*/ 80 h 30"/>
                <a:gd name="T12" fmla="*/ 136 w 26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0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2" y="0"/>
                    <a:pt x="0" y="10"/>
                    <a:pt x="4" y="18"/>
                  </a:cubicBezTo>
                  <a:cubicBezTo>
                    <a:pt x="8" y="26"/>
                    <a:pt x="17" y="30"/>
                    <a:pt x="21" y="28"/>
                  </a:cubicBezTo>
                  <a:cubicBezTo>
                    <a:pt x="25" y="27"/>
                    <a:pt x="26" y="23"/>
                    <a:pt x="26" y="19"/>
                  </a:cubicBezTo>
                  <a:cubicBezTo>
                    <a:pt x="25" y="16"/>
                    <a:pt x="23" y="12"/>
                    <a:pt x="21" y="10"/>
                  </a:cubicBezTo>
                  <a:cubicBezTo>
                    <a:pt x="20" y="8"/>
                    <a:pt x="19" y="5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" name="Freeform 5513">
              <a:extLst>
                <a:ext uri="{FF2B5EF4-FFF2-40B4-BE49-F238E27FC236}">
                  <a16:creationId xmlns:a16="http://schemas.microsoft.com/office/drawing/2014/main" id="{ABA5CF6E-7B28-0594-2918-E757710E0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425"/>
              <a:ext cx="22" cy="32"/>
            </a:xfrm>
            <a:custGeom>
              <a:avLst/>
              <a:gdLst>
                <a:gd name="T0" fmla="*/ 8 w 11"/>
                <a:gd name="T1" fmla="*/ 8 h 16"/>
                <a:gd name="T2" fmla="*/ 8 w 11"/>
                <a:gd name="T3" fmla="*/ 56 h 16"/>
                <a:gd name="T4" fmla="*/ 56 w 11"/>
                <a:gd name="T5" fmla="*/ 120 h 16"/>
                <a:gd name="T6" fmla="*/ 88 w 11"/>
                <a:gd name="T7" fmla="*/ 120 h 16"/>
                <a:gd name="T8" fmla="*/ 56 w 11"/>
                <a:gd name="T9" fmla="*/ 120 h 16"/>
                <a:gd name="T10" fmla="*/ 8 w 11"/>
                <a:gd name="T11" fmla="*/ 56 h 16"/>
                <a:gd name="T12" fmla="*/ 8 w 11"/>
                <a:gd name="T13" fmla="*/ 8 h 16"/>
                <a:gd name="T14" fmla="*/ 32 w 11"/>
                <a:gd name="T15" fmla="*/ 0 h 16"/>
                <a:gd name="T16" fmla="*/ 8 w 11"/>
                <a:gd name="T17" fmla="*/ 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6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2" y="10"/>
                    <a:pt x="5" y="14"/>
                    <a:pt x="7" y="15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0" y="15"/>
                    <a:pt x="9" y="15"/>
                    <a:pt x="7" y="15"/>
                  </a:cubicBezTo>
                  <a:cubicBezTo>
                    <a:pt x="5" y="14"/>
                    <a:pt x="2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" name="Freeform 5514">
              <a:extLst>
                <a:ext uri="{FF2B5EF4-FFF2-40B4-BE49-F238E27FC236}">
                  <a16:creationId xmlns:a16="http://schemas.microsoft.com/office/drawing/2014/main" id="{D2633F2D-4E12-73FF-BF66-29AFDFDA7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435"/>
              <a:ext cx="56" cy="62"/>
            </a:xfrm>
            <a:custGeom>
              <a:avLst/>
              <a:gdLst>
                <a:gd name="T0" fmla="*/ 128 w 28"/>
                <a:gd name="T1" fmla="*/ 24 h 31"/>
                <a:gd name="T2" fmla="*/ 40 w 28"/>
                <a:gd name="T3" fmla="*/ 24 h 31"/>
                <a:gd name="T4" fmla="*/ 64 w 28"/>
                <a:gd name="T5" fmla="*/ 168 h 31"/>
                <a:gd name="T6" fmla="*/ 192 w 28"/>
                <a:gd name="T7" fmla="*/ 232 h 31"/>
                <a:gd name="T8" fmla="*/ 216 w 28"/>
                <a:gd name="T9" fmla="*/ 168 h 31"/>
                <a:gd name="T10" fmla="*/ 176 w 28"/>
                <a:gd name="T11" fmla="*/ 96 h 31"/>
                <a:gd name="T12" fmla="*/ 128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6" y="3"/>
                  </a:moveTo>
                  <a:cubicBezTo>
                    <a:pt x="12" y="0"/>
                    <a:pt x="9" y="0"/>
                    <a:pt x="5" y="3"/>
                  </a:cubicBezTo>
                  <a:cubicBezTo>
                    <a:pt x="0" y="7"/>
                    <a:pt x="2" y="14"/>
                    <a:pt x="8" y="21"/>
                  </a:cubicBezTo>
                  <a:cubicBezTo>
                    <a:pt x="14" y="28"/>
                    <a:pt x="18" y="31"/>
                    <a:pt x="24" y="29"/>
                  </a:cubicBezTo>
                  <a:cubicBezTo>
                    <a:pt x="27" y="28"/>
                    <a:pt x="28" y="25"/>
                    <a:pt x="27" y="21"/>
                  </a:cubicBezTo>
                  <a:cubicBezTo>
                    <a:pt x="26" y="17"/>
                    <a:pt x="24" y="16"/>
                    <a:pt x="22" y="12"/>
                  </a:cubicBezTo>
                  <a:cubicBezTo>
                    <a:pt x="20" y="10"/>
                    <a:pt x="19" y="5"/>
                    <a:pt x="1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" name="Freeform 5515">
              <a:extLst>
                <a:ext uri="{FF2B5EF4-FFF2-40B4-BE49-F238E27FC236}">
                  <a16:creationId xmlns:a16="http://schemas.microsoft.com/office/drawing/2014/main" id="{8CD97412-2D47-37E0-0878-46F240C1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435"/>
              <a:ext cx="56" cy="62"/>
            </a:xfrm>
            <a:custGeom>
              <a:avLst/>
              <a:gdLst>
                <a:gd name="T0" fmla="*/ 128 w 28"/>
                <a:gd name="T1" fmla="*/ 24 h 31"/>
                <a:gd name="T2" fmla="*/ 40 w 28"/>
                <a:gd name="T3" fmla="*/ 24 h 31"/>
                <a:gd name="T4" fmla="*/ 64 w 28"/>
                <a:gd name="T5" fmla="*/ 168 h 31"/>
                <a:gd name="T6" fmla="*/ 192 w 28"/>
                <a:gd name="T7" fmla="*/ 232 h 31"/>
                <a:gd name="T8" fmla="*/ 216 w 28"/>
                <a:gd name="T9" fmla="*/ 168 h 31"/>
                <a:gd name="T10" fmla="*/ 176 w 28"/>
                <a:gd name="T11" fmla="*/ 96 h 31"/>
                <a:gd name="T12" fmla="*/ 128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6" y="3"/>
                  </a:moveTo>
                  <a:cubicBezTo>
                    <a:pt x="12" y="0"/>
                    <a:pt x="9" y="0"/>
                    <a:pt x="5" y="3"/>
                  </a:cubicBezTo>
                  <a:cubicBezTo>
                    <a:pt x="0" y="7"/>
                    <a:pt x="2" y="14"/>
                    <a:pt x="8" y="21"/>
                  </a:cubicBezTo>
                  <a:cubicBezTo>
                    <a:pt x="14" y="28"/>
                    <a:pt x="18" y="31"/>
                    <a:pt x="24" y="29"/>
                  </a:cubicBezTo>
                  <a:cubicBezTo>
                    <a:pt x="27" y="28"/>
                    <a:pt x="28" y="25"/>
                    <a:pt x="27" y="21"/>
                  </a:cubicBezTo>
                  <a:cubicBezTo>
                    <a:pt x="26" y="17"/>
                    <a:pt x="24" y="16"/>
                    <a:pt x="22" y="12"/>
                  </a:cubicBezTo>
                  <a:cubicBezTo>
                    <a:pt x="20" y="10"/>
                    <a:pt x="19" y="5"/>
                    <a:pt x="1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" name="Freeform 5516">
              <a:extLst>
                <a:ext uri="{FF2B5EF4-FFF2-40B4-BE49-F238E27FC236}">
                  <a16:creationId xmlns:a16="http://schemas.microsoft.com/office/drawing/2014/main" id="{FD347CF2-F881-5466-6684-4449CABCB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445"/>
              <a:ext cx="28" cy="36"/>
            </a:xfrm>
            <a:custGeom>
              <a:avLst/>
              <a:gdLst>
                <a:gd name="T0" fmla="*/ 112 w 14"/>
                <a:gd name="T1" fmla="*/ 128 h 18"/>
                <a:gd name="T2" fmla="*/ 104 w 14"/>
                <a:gd name="T3" fmla="*/ 136 h 18"/>
                <a:gd name="T4" fmla="*/ 32 w 14"/>
                <a:gd name="T5" fmla="*/ 80 h 18"/>
                <a:gd name="T6" fmla="*/ 8 w 14"/>
                <a:gd name="T7" fmla="*/ 16 h 18"/>
                <a:gd name="T8" fmla="*/ 40 w 14"/>
                <a:gd name="T9" fmla="*/ 8 h 18"/>
                <a:gd name="T10" fmla="*/ 8 w 14"/>
                <a:gd name="T11" fmla="*/ 8 h 18"/>
                <a:gd name="T12" fmla="*/ 32 w 14"/>
                <a:gd name="T13" fmla="*/ 80 h 18"/>
                <a:gd name="T14" fmla="*/ 104 w 14"/>
                <a:gd name="T15" fmla="*/ 136 h 18"/>
                <a:gd name="T16" fmla="*/ 112 w 14"/>
                <a:gd name="T17" fmla="*/ 12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8">
                  <a:moveTo>
                    <a:pt x="14" y="16"/>
                  </a:moveTo>
                  <a:cubicBezTo>
                    <a:pt x="14" y="16"/>
                    <a:pt x="14" y="17"/>
                    <a:pt x="13" y="17"/>
                  </a:cubicBezTo>
                  <a:cubicBezTo>
                    <a:pt x="12" y="17"/>
                    <a:pt x="8" y="16"/>
                    <a:pt x="4" y="10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0" y="6"/>
                    <a:pt x="4" y="10"/>
                  </a:cubicBezTo>
                  <a:cubicBezTo>
                    <a:pt x="8" y="16"/>
                    <a:pt x="12" y="18"/>
                    <a:pt x="13" y="17"/>
                  </a:cubicBezTo>
                  <a:cubicBezTo>
                    <a:pt x="14" y="17"/>
                    <a:pt x="14" y="17"/>
                    <a:pt x="14" y="1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" name="Freeform 5517">
              <a:extLst>
                <a:ext uri="{FF2B5EF4-FFF2-40B4-BE49-F238E27FC236}">
                  <a16:creationId xmlns:a16="http://schemas.microsoft.com/office/drawing/2014/main" id="{C7CDE187-DDBA-0E45-E794-B85A7033A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317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96 w 21"/>
                <a:gd name="T3" fmla="*/ 0 h 23"/>
                <a:gd name="T4" fmla="*/ 32 w 21"/>
                <a:gd name="T5" fmla="*/ 8 h 23"/>
                <a:gd name="T6" fmla="*/ 48 w 21"/>
                <a:gd name="T7" fmla="*/ 144 h 23"/>
                <a:gd name="T8" fmla="*/ 160 w 21"/>
                <a:gd name="T9" fmla="*/ 128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2" y="0"/>
                  </a:cubicBezTo>
                  <a:cubicBezTo>
                    <a:pt x="9" y="0"/>
                    <a:pt x="7" y="0"/>
                    <a:pt x="4" y="1"/>
                  </a:cubicBezTo>
                  <a:cubicBezTo>
                    <a:pt x="0" y="5"/>
                    <a:pt x="1" y="13"/>
                    <a:pt x="6" y="18"/>
                  </a:cubicBezTo>
                  <a:cubicBezTo>
                    <a:pt x="12" y="23"/>
                    <a:pt x="18" y="21"/>
                    <a:pt x="20" y="16"/>
                  </a:cubicBezTo>
                  <a:cubicBezTo>
                    <a:pt x="21" y="13"/>
                    <a:pt x="21" y="11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" name="Freeform 5518">
              <a:extLst>
                <a:ext uri="{FF2B5EF4-FFF2-40B4-BE49-F238E27FC236}">
                  <a16:creationId xmlns:a16="http://schemas.microsoft.com/office/drawing/2014/main" id="{EF8F2369-BA33-9509-D6B7-565EDBE6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317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96 w 21"/>
                <a:gd name="T3" fmla="*/ 0 h 23"/>
                <a:gd name="T4" fmla="*/ 32 w 21"/>
                <a:gd name="T5" fmla="*/ 8 h 23"/>
                <a:gd name="T6" fmla="*/ 48 w 21"/>
                <a:gd name="T7" fmla="*/ 144 h 23"/>
                <a:gd name="T8" fmla="*/ 160 w 21"/>
                <a:gd name="T9" fmla="*/ 128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2" y="0"/>
                  </a:cubicBezTo>
                  <a:cubicBezTo>
                    <a:pt x="9" y="0"/>
                    <a:pt x="7" y="0"/>
                    <a:pt x="4" y="1"/>
                  </a:cubicBezTo>
                  <a:cubicBezTo>
                    <a:pt x="0" y="5"/>
                    <a:pt x="1" y="13"/>
                    <a:pt x="6" y="18"/>
                  </a:cubicBezTo>
                  <a:cubicBezTo>
                    <a:pt x="12" y="23"/>
                    <a:pt x="18" y="21"/>
                    <a:pt x="20" y="16"/>
                  </a:cubicBezTo>
                  <a:cubicBezTo>
                    <a:pt x="21" y="13"/>
                    <a:pt x="21" y="11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" name="Freeform 5519">
              <a:extLst>
                <a:ext uri="{FF2B5EF4-FFF2-40B4-BE49-F238E27FC236}">
                  <a16:creationId xmlns:a16="http://schemas.microsoft.com/office/drawing/2014/main" id="{132A1273-A3E2-57F7-EF58-3D9F55D35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325"/>
              <a:ext cx="20" cy="24"/>
            </a:xfrm>
            <a:custGeom>
              <a:avLst/>
              <a:gdLst>
                <a:gd name="T0" fmla="*/ 80 w 10"/>
                <a:gd name="T1" fmla="*/ 64 h 12"/>
                <a:gd name="T2" fmla="*/ 64 w 10"/>
                <a:gd name="T3" fmla="*/ 96 h 12"/>
                <a:gd name="T4" fmla="*/ 8 w 10"/>
                <a:gd name="T5" fmla="*/ 64 h 12"/>
                <a:gd name="T6" fmla="*/ 8 w 10"/>
                <a:gd name="T7" fmla="*/ 16 h 12"/>
                <a:gd name="T8" fmla="*/ 32 w 10"/>
                <a:gd name="T9" fmla="*/ 0 h 12"/>
                <a:gd name="T10" fmla="*/ 8 w 10"/>
                <a:gd name="T11" fmla="*/ 16 h 12"/>
                <a:gd name="T12" fmla="*/ 8 w 10"/>
                <a:gd name="T13" fmla="*/ 64 h 12"/>
                <a:gd name="T14" fmla="*/ 64 w 10"/>
                <a:gd name="T15" fmla="*/ 96 h 12"/>
                <a:gd name="T16" fmla="*/ 80 w 10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8"/>
                  </a:moveTo>
                  <a:cubicBezTo>
                    <a:pt x="10" y="10"/>
                    <a:pt x="9" y="11"/>
                    <a:pt x="8" y="12"/>
                  </a:cubicBezTo>
                  <a:cubicBezTo>
                    <a:pt x="6" y="12"/>
                    <a:pt x="3" y="11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9" y="11"/>
                    <a:pt x="10" y="10"/>
                    <a:pt x="10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" name="Freeform 5520">
              <a:extLst>
                <a:ext uri="{FF2B5EF4-FFF2-40B4-BE49-F238E27FC236}">
                  <a16:creationId xmlns:a16="http://schemas.microsoft.com/office/drawing/2014/main" id="{D5C0E3BE-958C-EDC1-F500-191DCA43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293"/>
              <a:ext cx="42" cy="50"/>
            </a:xfrm>
            <a:custGeom>
              <a:avLst/>
              <a:gdLst>
                <a:gd name="T0" fmla="*/ 160 w 21"/>
                <a:gd name="T1" fmla="*/ 72 h 25"/>
                <a:gd name="T2" fmla="*/ 120 w 21"/>
                <a:gd name="T3" fmla="*/ 16 h 25"/>
                <a:gd name="T4" fmla="*/ 56 w 21"/>
                <a:gd name="T5" fmla="*/ 8 h 25"/>
                <a:gd name="T6" fmla="*/ 32 w 21"/>
                <a:gd name="T7" fmla="*/ 152 h 25"/>
                <a:gd name="T8" fmla="*/ 152 w 21"/>
                <a:gd name="T9" fmla="*/ 168 h 25"/>
                <a:gd name="T10" fmla="*/ 160 w 21"/>
                <a:gd name="T11" fmla="*/ 7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5">
                  <a:moveTo>
                    <a:pt x="20" y="9"/>
                  </a:moveTo>
                  <a:cubicBezTo>
                    <a:pt x="19" y="6"/>
                    <a:pt x="18" y="4"/>
                    <a:pt x="15" y="2"/>
                  </a:cubicBezTo>
                  <a:cubicBezTo>
                    <a:pt x="13" y="1"/>
                    <a:pt x="10" y="0"/>
                    <a:pt x="7" y="1"/>
                  </a:cubicBezTo>
                  <a:cubicBezTo>
                    <a:pt x="1" y="4"/>
                    <a:pt x="0" y="12"/>
                    <a:pt x="4" y="19"/>
                  </a:cubicBezTo>
                  <a:cubicBezTo>
                    <a:pt x="8" y="25"/>
                    <a:pt x="16" y="25"/>
                    <a:pt x="19" y="21"/>
                  </a:cubicBezTo>
                  <a:cubicBezTo>
                    <a:pt x="21" y="18"/>
                    <a:pt x="21" y="16"/>
                    <a:pt x="20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" name="Freeform 5521">
              <a:extLst>
                <a:ext uri="{FF2B5EF4-FFF2-40B4-BE49-F238E27FC236}">
                  <a16:creationId xmlns:a16="http://schemas.microsoft.com/office/drawing/2014/main" id="{130CD524-E73F-6FD0-B3EF-813237887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293"/>
              <a:ext cx="42" cy="50"/>
            </a:xfrm>
            <a:custGeom>
              <a:avLst/>
              <a:gdLst>
                <a:gd name="T0" fmla="*/ 160 w 21"/>
                <a:gd name="T1" fmla="*/ 72 h 25"/>
                <a:gd name="T2" fmla="*/ 120 w 21"/>
                <a:gd name="T3" fmla="*/ 16 h 25"/>
                <a:gd name="T4" fmla="*/ 56 w 21"/>
                <a:gd name="T5" fmla="*/ 8 h 25"/>
                <a:gd name="T6" fmla="*/ 32 w 21"/>
                <a:gd name="T7" fmla="*/ 152 h 25"/>
                <a:gd name="T8" fmla="*/ 152 w 21"/>
                <a:gd name="T9" fmla="*/ 168 h 25"/>
                <a:gd name="T10" fmla="*/ 160 w 21"/>
                <a:gd name="T11" fmla="*/ 7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5">
                  <a:moveTo>
                    <a:pt x="20" y="9"/>
                  </a:moveTo>
                  <a:cubicBezTo>
                    <a:pt x="19" y="6"/>
                    <a:pt x="18" y="4"/>
                    <a:pt x="15" y="2"/>
                  </a:cubicBezTo>
                  <a:cubicBezTo>
                    <a:pt x="13" y="1"/>
                    <a:pt x="10" y="0"/>
                    <a:pt x="7" y="1"/>
                  </a:cubicBezTo>
                  <a:cubicBezTo>
                    <a:pt x="1" y="4"/>
                    <a:pt x="0" y="12"/>
                    <a:pt x="4" y="19"/>
                  </a:cubicBezTo>
                  <a:cubicBezTo>
                    <a:pt x="8" y="25"/>
                    <a:pt x="16" y="25"/>
                    <a:pt x="19" y="21"/>
                  </a:cubicBezTo>
                  <a:cubicBezTo>
                    <a:pt x="21" y="18"/>
                    <a:pt x="21" y="16"/>
                    <a:pt x="20" y="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" name="Freeform 5522">
              <a:extLst>
                <a:ext uri="{FF2B5EF4-FFF2-40B4-BE49-F238E27FC236}">
                  <a16:creationId xmlns:a16="http://schemas.microsoft.com/office/drawing/2014/main" id="{339BEA78-830D-4093-645F-90B44FBB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303"/>
              <a:ext cx="20" cy="28"/>
            </a:xfrm>
            <a:custGeom>
              <a:avLst/>
              <a:gdLst>
                <a:gd name="T0" fmla="*/ 80 w 10"/>
                <a:gd name="T1" fmla="*/ 88 h 14"/>
                <a:gd name="T2" fmla="*/ 48 w 10"/>
                <a:gd name="T3" fmla="*/ 112 h 14"/>
                <a:gd name="T4" fmla="*/ 8 w 10"/>
                <a:gd name="T5" fmla="*/ 64 h 14"/>
                <a:gd name="T6" fmla="*/ 24 w 10"/>
                <a:gd name="T7" fmla="*/ 8 h 14"/>
                <a:gd name="T8" fmla="*/ 48 w 10"/>
                <a:gd name="T9" fmla="*/ 8 h 14"/>
                <a:gd name="T10" fmla="*/ 16 w 10"/>
                <a:gd name="T11" fmla="*/ 8 h 14"/>
                <a:gd name="T12" fmla="*/ 8 w 10"/>
                <a:gd name="T13" fmla="*/ 64 h 14"/>
                <a:gd name="T14" fmla="*/ 48 w 10"/>
                <a:gd name="T15" fmla="*/ 112 h 14"/>
                <a:gd name="T16" fmla="*/ 80 w 10"/>
                <a:gd name="T17" fmla="*/ 8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4">
                  <a:moveTo>
                    <a:pt x="10" y="11"/>
                  </a:moveTo>
                  <a:cubicBezTo>
                    <a:pt x="10" y="13"/>
                    <a:pt x="8" y="14"/>
                    <a:pt x="6" y="14"/>
                  </a:cubicBezTo>
                  <a:cubicBezTo>
                    <a:pt x="4" y="13"/>
                    <a:pt x="2" y="12"/>
                    <a:pt x="1" y="8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2"/>
                    <a:pt x="0" y="4"/>
                    <a:pt x="1" y="8"/>
                  </a:cubicBezTo>
                  <a:cubicBezTo>
                    <a:pt x="2" y="12"/>
                    <a:pt x="4" y="14"/>
                    <a:pt x="6" y="14"/>
                  </a:cubicBezTo>
                  <a:cubicBezTo>
                    <a:pt x="8" y="14"/>
                    <a:pt x="10" y="13"/>
                    <a:pt x="10" y="1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" name="Freeform 5523">
              <a:extLst>
                <a:ext uri="{FF2B5EF4-FFF2-40B4-BE49-F238E27FC236}">
                  <a16:creationId xmlns:a16="http://schemas.microsoft.com/office/drawing/2014/main" id="{FBDF02B6-B428-FF4C-3ACC-4050CDC42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271"/>
              <a:ext cx="46" cy="66"/>
            </a:xfrm>
            <a:custGeom>
              <a:avLst/>
              <a:gdLst>
                <a:gd name="T0" fmla="*/ 160 w 23"/>
                <a:gd name="T1" fmla="*/ 72 h 33"/>
                <a:gd name="T2" fmla="*/ 112 w 23"/>
                <a:gd name="T3" fmla="*/ 24 h 33"/>
                <a:gd name="T4" fmla="*/ 8 w 23"/>
                <a:gd name="T5" fmla="*/ 136 h 33"/>
                <a:gd name="T6" fmla="*/ 104 w 23"/>
                <a:gd name="T7" fmla="*/ 264 h 33"/>
                <a:gd name="T8" fmla="*/ 176 w 23"/>
                <a:gd name="T9" fmla="*/ 208 h 33"/>
                <a:gd name="T10" fmla="*/ 176 w 23"/>
                <a:gd name="T11" fmla="*/ 128 h 33"/>
                <a:gd name="T12" fmla="*/ 160 w 23"/>
                <a:gd name="T13" fmla="*/ 7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3">
                  <a:moveTo>
                    <a:pt x="20" y="9"/>
                  </a:moveTo>
                  <a:cubicBezTo>
                    <a:pt x="19" y="6"/>
                    <a:pt x="17" y="4"/>
                    <a:pt x="14" y="3"/>
                  </a:cubicBezTo>
                  <a:cubicBezTo>
                    <a:pt x="6" y="0"/>
                    <a:pt x="0" y="8"/>
                    <a:pt x="1" y="17"/>
                  </a:cubicBezTo>
                  <a:cubicBezTo>
                    <a:pt x="2" y="26"/>
                    <a:pt x="9" y="33"/>
                    <a:pt x="13" y="33"/>
                  </a:cubicBezTo>
                  <a:cubicBezTo>
                    <a:pt x="18" y="33"/>
                    <a:pt x="21" y="31"/>
                    <a:pt x="22" y="26"/>
                  </a:cubicBezTo>
                  <a:cubicBezTo>
                    <a:pt x="23" y="23"/>
                    <a:pt x="22" y="19"/>
                    <a:pt x="22" y="16"/>
                  </a:cubicBezTo>
                  <a:cubicBezTo>
                    <a:pt x="21" y="14"/>
                    <a:pt x="21" y="11"/>
                    <a:pt x="20" y="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" name="Freeform 5524">
              <a:extLst>
                <a:ext uri="{FF2B5EF4-FFF2-40B4-BE49-F238E27FC236}">
                  <a16:creationId xmlns:a16="http://schemas.microsoft.com/office/drawing/2014/main" id="{279DE562-6A57-83E9-E1F0-6FB82E278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271"/>
              <a:ext cx="46" cy="66"/>
            </a:xfrm>
            <a:custGeom>
              <a:avLst/>
              <a:gdLst>
                <a:gd name="T0" fmla="*/ 160 w 23"/>
                <a:gd name="T1" fmla="*/ 72 h 33"/>
                <a:gd name="T2" fmla="*/ 112 w 23"/>
                <a:gd name="T3" fmla="*/ 24 h 33"/>
                <a:gd name="T4" fmla="*/ 8 w 23"/>
                <a:gd name="T5" fmla="*/ 136 h 33"/>
                <a:gd name="T6" fmla="*/ 104 w 23"/>
                <a:gd name="T7" fmla="*/ 264 h 33"/>
                <a:gd name="T8" fmla="*/ 176 w 23"/>
                <a:gd name="T9" fmla="*/ 208 h 33"/>
                <a:gd name="T10" fmla="*/ 176 w 23"/>
                <a:gd name="T11" fmla="*/ 128 h 33"/>
                <a:gd name="T12" fmla="*/ 160 w 23"/>
                <a:gd name="T13" fmla="*/ 7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3">
                  <a:moveTo>
                    <a:pt x="20" y="9"/>
                  </a:moveTo>
                  <a:cubicBezTo>
                    <a:pt x="19" y="6"/>
                    <a:pt x="17" y="4"/>
                    <a:pt x="14" y="3"/>
                  </a:cubicBezTo>
                  <a:cubicBezTo>
                    <a:pt x="6" y="0"/>
                    <a:pt x="0" y="8"/>
                    <a:pt x="1" y="17"/>
                  </a:cubicBezTo>
                  <a:cubicBezTo>
                    <a:pt x="2" y="26"/>
                    <a:pt x="9" y="33"/>
                    <a:pt x="13" y="33"/>
                  </a:cubicBezTo>
                  <a:cubicBezTo>
                    <a:pt x="18" y="33"/>
                    <a:pt x="21" y="31"/>
                    <a:pt x="22" y="26"/>
                  </a:cubicBezTo>
                  <a:cubicBezTo>
                    <a:pt x="23" y="23"/>
                    <a:pt x="22" y="19"/>
                    <a:pt x="22" y="16"/>
                  </a:cubicBezTo>
                  <a:cubicBezTo>
                    <a:pt x="21" y="14"/>
                    <a:pt x="21" y="11"/>
                    <a:pt x="20" y="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" name="Freeform 5525">
              <a:extLst>
                <a:ext uri="{FF2B5EF4-FFF2-40B4-BE49-F238E27FC236}">
                  <a16:creationId xmlns:a16="http://schemas.microsoft.com/office/drawing/2014/main" id="{1506C9EF-C866-A77C-ADC9-C3B165679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289"/>
              <a:ext cx="14" cy="36"/>
            </a:xfrm>
            <a:custGeom>
              <a:avLst/>
              <a:gdLst>
                <a:gd name="T0" fmla="*/ 24 w 7"/>
                <a:gd name="T1" fmla="*/ 8 h 18"/>
                <a:gd name="T2" fmla="*/ 8 w 7"/>
                <a:gd name="T3" fmla="*/ 48 h 18"/>
                <a:gd name="T4" fmla="*/ 32 w 7"/>
                <a:gd name="T5" fmla="*/ 128 h 18"/>
                <a:gd name="T6" fmla="*/ 56 w 7"/>
                <a:gd name="T7" fmla="*/ 144 h 18"/>
                <a:gd name="T8" fmla="*/ 32 w 7"/>
                <a:gd name="T9" fmla="*/ 128 h 18"/>
                <a:gd name="T10" fmla="*/ 8 w 7"/>
                <a:gd name="T11" fmla="*/ 48 h 18"/>
                <a:gd name="T12" fmla="*/ 32 w 7"/>
                <a:gd name="T13" fmla="*/ 8 h 18"/>
                <a:gd name="T14" fmla="*/ 48 w 7"/>
                <a:gd name="T15" fmla="*/ 16 h 18"/>
                <a:gd name="T16" fmla="*/ 24 w 7"/>
                <a:gd name="T17" fmla="*/ 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8">
                  <a:moveTo>
                    <a:pt x="3" y="1"/>
                  </a:moveTo>
                  <a:cubicBezTo>
                    <a:pt x="2" y="1"/>
                    <a:pt x="1" y="3"/>
                    <a:pt x="1" y="6"/>
                  </a:cubicBezTo>
                  <a:cubicBezTo>
                    <a:pt x="0" y="10"/>
                    <a:pt x="2" y="14"/>
                    <a:pt x="4" y="16"/>
                  </a:cubicBezTo>
                  <a:cubicBezTo>
                    <a:pt x="5" y="17"/>
                    <a:pt x="6" y="18"/>
                    <a:pt x="7" y="18"/>
                  </a:cubicBezTo>
                  <a:cubicBezTo>
                    <a:pt x="6" y="18"/>
                    <a:pt x="5" y="17"/>
                    <a:pt x="4" y="16"/>
                  </a:cubicBezTo>
                  <a:cubicBezTo>
                    <a:pt x="2" y="14"/>
                    <a:pt x="1" y="10"/>
                    <a:pt x="1" y="6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" name="Freeform 5526">
              <a:extLst>
                <a:ext uri="{FF2B5EF4-FFF2-40B4-BE49-F238E27FC236}">
                  <a16:creationId xmlns:a16="http://schemas.microsoft.com/office/drawing/2014/main" id="{A08EC930-BCA7-A2F8-FDF3-7C3093AFE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357"/>
              <a:ext cx="56" cy="62"/>
            </a:xfrm>
            <a:custGeom>
              <a:avLst/>
              <a:gdLst>
                <a:gd name="T0" fmla="*/ 120 w 28"/>
                <a:gd name="T1" fmla="*/ 24 h 31"/>
                <a:gd name="T2" fmla="*/ 40 w 28"/>
                <a:gd name="T3" fmla="*/ 24 h 31"/>
                <a:gd name="T4" fmla="*/ 56 w 28"/>
                <a:gd name="T5" fmla="*/ 168 h 31"/>
                <a:gd name="T6" fmla="*/ 192 w 28"/>
                <a:gd name="T7" fmla="*/ 232 h 31"/>
                <a:gd name="T8" fmla="*/ 216 w 28"/>
                <a:gd name="T9" fmla="*/ 176 h 31"/>
                <a:gd name="T10" fmla="*/ 168 w 28"/>
                <a:gd name="T11" fmla="*/ 96 h 31"/>
                <a:gd name="T12" fmla="*/ 120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5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1" y="14"/>
                    <a:pt x="7" y="21"/>
                  </a:cubicBezTo>
                  <a:cubicBezTo>
                    <a:pt x="13" y="29"/>
                    <a:pt x="17" y="31"/>
                    <a:pt x="24" y="29"/>
                  </a:cubicBezTo>
                  <a:cubicBezTo>
                    <a:pt x="27" y="28"/>
                    <a:pt x="28" y="25"/>
                    <a:pt x="27" y="22"/>
                  </a:cubicBezTo>
                  <a:cubicBezTo>
                    <a:pt x="26" y="18"/>
                    <a:pt x="24" y="16"/>
                    <a:pt x="21" y="12"/>
                  </a:cubicBezTo>
                  <a:cubicBezTo>
                    <a:pt x="20" y="10"/>
                    <a:pt x="19" y="6"/>
                    <a:pt x="15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" name="Freeform 5527">
              <a:extLst>
                <a:ext uri="{FF2B5EF4-FFF2-40B4-BE49-F238E27FC236}">
                  <a16:creationId xmlns:a16="http://schemas.microsoft.com/office/drawing/2014/main" id="{CB70F02A-4CFA-1167-9E7D-93FA4A79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357"/>
              <a:ext cx="56" cy="62"/>
            </a:xfrm>
            <a:custGeom>
              <a:avLst/>
              <a:gdLst>
                <a:gd name="T0" fmla="*/ 120 w 28"/>
                <a:gd name="T1" fmla="*/ 24 h 31"/>
                <a:gd name="T2" fmla="*/ 40 w 28"/>
                <a:gd name="T3" fmla="*/ 24 h 31"/>
                <a:gd name="T4" fmla="*/ 56 w 28"/>
                <a:gd name="T5" fmla="*/ 168 h 31"/>
                <a:gd name="T6" fmla="*/ 192 w 28"/>
                <a:gd name="T7" fmla="*/ 232 h 31"/>
                <a:gd name="T8" fmla="*/ 216 w 28"/>
                <a:gd name="T9" fmla="*/ 176 h 31"/>
                <a:gd name="T10" fmla="*/ 168 w 28"/>
                <a:gd name="T11" fmla="*/ 96 h 31"/>
                <a:gd name="T12" fmla="*/ 120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5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1" y="14"/>
                    <a:pt x="7" y="21"/>
                  </a:cubicBezTo>
                  <a:cubicBezTo>
                    <a:pt x="13" y="29"/>
                    <a:pt x="17" y="31"/>
                    <a:pt x="24" y="29"/>
                  </a:cubicBezTo>
                  <a:cubicBezTo>
                    <a:pt x="27" y="28"/>
                    <a:pt x="28" y="25"/>
                    <a:pt x="27" y="22"/>
                  </a:cubicBezTo>
                  <a:cubicBezTo>
                    <a:pt x="26" y="18"/>
                    <a:pt x="24" y="16"/>
                    <a:pt x="21" y="12"/>
                  </a:cubicBezTo>
                  <a:cubicBezTo>
                    <a:pt x="20" y="10"/>
                    <a:pt x="19" y="6"/>
                    <a:pt x="15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" name="Freeform 5528">
              <a:extLst>
                <a:ext uri="{FF2B5EF4-FFF2-40B4-BE49-F238E27FC236}">
                  <a16:creationId xmlns:a16="http://schemas.microsoft.com/office/drawing/2014/main" id="{D6A6C884-D4A1-6B34-B97E-8FA5D90E3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369"/>
              <a:ext cx="28" cy="34"/>
            </a:xfrm>
            <a:custGeom>
              <a:avLst/>
              <a:gdLst>
                <a:gd name="T0" fmla="*/ 112 w 14"/>
                <a:gd name="T1" fmla="*/ 120 h 17"/>
                <a:gd name="T2" fmla="*/ 104 w 14"/>
                <a:gd name="T3" fmla="*/ 128 h 17"/>
                <a:gd name="T4" fmla="*/ 32 w 14"/>
                <a:gd name="T5" fmla="*/ 72 h 17"/>
                <a:gd name="T6" fmla="*/ 8 w 14"/>
                <a:gd name="T7" fmla="*/ 8 h 17"/>
                <a:gd name="T8" fmla="*/ 40 w 14"/>
                <a:gd name="T9" fmla="*/ 8 h 17"/>
                <a:gd name="T10" fmla="*/ 8 w 14"/>
                <a:gd name="T11" fmla="*/ 8 h 17"/>
                <a:gd name="T12" fmla="*/ 24 w 14"/>
                <a:gd name="T13" fmla="*/ 72 h 17"/>
                <a:gd name="T14" fmla="*/ 104 w 14"/>
                <a:gd name="T15" fmla="*/ 136 h 17"/>
                <a:gd name="T16" fmla="*/ 112 w 14"/>
                <a:gd name="T17" fmla="*/ 12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7">
                  <a:moveTo>
                    <a:pt x="14" y="15"/>
                  </a:move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8" y="15"/>
                    <a:pt x="4" y="9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3" y="9"/>
                  </a:cubicBezTo>
                  <a:cubicBezTo>
                    <a:pt x="8" y="15"/>
                    <a:pt x="11" y="17"/>
                    <a:pt x="13" y="17"/>
                  </a:cubicBezTo>
                  <a:cubicBezTo>
                    <a:pt x="13" y="16"/>
                    <a:pt x="14" y="16"/>
                    <a:pt x="14" y="1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" name="Freeform 5529">
              <a:extLst>
                <a:ext uri="{FF2B5EF4-FFF2-40B4-BE49-F238E27FC236}">
                  <a16:creationId xmlns:a16="http://schemas.microsoft.com/office/drawing/2014/main" id="{3441D446-007A-3FCA-5494-7CE640B78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077"/>
              <a:ext cx="56" cy="62"/>
            </a:xfrm>
            <a:custGeom>
              <a:avLst/>
              <a:gdLst>
                <a:gd name="T0" fmla="*/ 128 w 28"/>
                <a:gd name="T1" fmla="*/ 24 h 31"/>
                <a:gd name="T2" fmla="*/ 40 w 28"/>
                <a:gd name="T3" fmla="*/ 24 h 31"/>
                <a:gd name="T4" fmla="*/ 64 w 28"/>
                <a:gd name="T5" fmla="*/ 168 h 31"/>
                <a:gd name="T6" fmla="*/ 192 w 28"/>
                <a:gd name="T7" fmla="*/ 232 h 31"/>
                <a:gd name="T8" fmla="*/ 216 w 28"/>
                <a:gd name="T9" fmla="*/ 176 h 31"/>
                <a:gd name="T10" fmla="*/ 176 w 28"/>
                <a:gd name="T11" fmla="*/ 96 h 31"/>
                <a:gd name="T12" fmla="*/ 128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6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2" y="14"/>
                    <a:pt x="8" y="21"/>
                  </a:cubicBezTo>
                  <a:cubicBezTo>
                    <a:pt x="14" y="29"/>
                    <a:pt x="18" y="31"/>
                    <a:pt x="24" y="29"/>
                  </a:cubicBezTo>
                  <a:cubicBezTo>
                    <a:pt x="27" y="28"/>
                    <a:pt x="28" y="25"/>
                    <a:pt x="27" y="22"/>
                  </a:cubicBezTo>
                  <a:cubicBezTo>
                    <a:pt x="26" y="18"/>
                    <a:pt x="24" y="16"/>
                    <a:pt x="22" y="12"/>
                  </a:cubicBezTo>
                  <a:cubicBezTo>
                    <a:pt x="20" y="10"/>
                    <a:pt x="19" y="6"/>
                    <a:pt x="1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" name="Freeform 5530">
              <a:extLst>
                <a:ext uri="{FF2B5EF4-FFF2-40B4-BE49-F238E27FC236}">
                  <a16:creationId xmlns:a16="http://schemas.microsoft.com/office/drawing/2014/main" id="{48829B51-0756-028F-0004-1FB5526B1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077"/>
              <a:ext cx="56" cy="62"/>
            </a:xfrm>
            <a:custGeom>
              <a:avLst/>
              <a:gdLst>
                <a:gd name="T0" fmla="*/ 128 w 28"/>
                <a:gd name="T1" fmla="*/ 24 h 31"/>
                <a:gd name="T2" fmla="*/ 40 w 28"/>
                <a:gd name="T3" fmla="*/ 24 h 31"/>
                <a:gd name="T4" fmla="*/ 64 w 28"/>
                <a:gd name="T5" fmla="*/ 168 h 31"/>
                <a:gd name="T6" fmla="*/ 192 w 28"/>
                <a:gd name="T7" fmla="*/ 232 h 31"/>
                <a:gd name="T8" fmla="*/ 216 w 28"/>
                <a:gd name="T9" fmla="*/ 176 h 31"/>
                <a:gd name="T10" fmla="*/ 176 w 28"/>
                <a:gd name="T11" fmla="*/ 96 h 31"/>
                <a:gd name="T12" fmla="*/ 128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6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2" y="14"/>
                    <a:pt x="8" y="21"/>
                  </a:cubicBezTo>
                  <a:cubicBezTo>
                    <a:pt x="14" y="29"/>
                    <a:pt x="18" y="31"/>
                    <a:pt x="24" y="29"/>
                  </a:cubicBezTo>
                  <a:cubicBezTo>
                    <a:pt x="27" y="28"/>
                    <a:pt x="28" y="25"/>
                    <a:pt x="27" y="22"/>
                  </a:cubicBezTo>
                  <a:cubicBezTo>
                    <a:pt x="26" y="18"/>
                    <a:pt x="24" y="16"/>
                    <a:pt x="22" y="12"/>
                  </a:cubicBezTo>
                  <a:cubicBezTo>
                    <a:pt x="20" y="10"/>
                    <a:pt x="19" y="6"/>
                    <a:pt x="1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" name="Freeform 5531">
              <a:extLst>
                <a:ext uri="{FF2B5EF4-FFF2-40B4-BE49-F238E27FC236}">
                  <a16:creationId xmlns:a16="http://schemas.microsoft.com/office/drawing/2014/main" id="{6C6474A8-CC7F-570D-EDAD-51C0EAF0C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089"/>
              <a:ext cx="28" cy="34"/>
            </a:xfrm>
            <a:custGeom>
              <a:avLst/>
              <a:gdLst>
                <a:gd name="T0" fmla="*/ 112 w 14"/>
                <a:gd name="T1" fmla="*/ 120 h 17"/>
                <a:gd name="T2" fmla="*/ 104 w 14"/>
                <a:gd name="T3" fmla="*/ 128 h 17"/>
                <a:gd name="T4" fmla="*/ 32 w 14"/>
                <a:gd name="T5" fmla="*/ 72 h 17"/>
                <a:gd name="T6" fmla="*/ 8 w 14"/>
                <a:gd name="T7" fmla="*/ 8 h 17"/>
                <a:gd name="T8" fmla="*/ 40 w 14"/>
                <a:gd name="T9" fmla="*/ 8 h 17"/>
                <a:gd name="T10" fmla="*/ 8 w 14"/>
                <a:gd name="T11" fmla="*/ 8 h 17"/>
                <a:gd name="T12" fmla="*/ 32 w 14"/>
                <a:gd name="T13" fmla="*/ 80 h 17"/>
                <a:gd name="T14" fmla="*/ 104 w 14"/>
                <a:gd name="T15" fmla="*/ 136 h 17"/>
                <a:gd name="T16" fmla="*/ 112 w 14"/>
                <a:gd name="T17" fmla="*/ 12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7">
                  <a:moveTo>
                    <a:pt x="14" y="15"/>
                  </a:moveTo>
                  <a:cubicBezTo>
                    <a:pt x="14" y="16"/>
                    <a:pt x="14" y="16"/>
                    <a:pt x="13" y="16"/>
                  </a:cubicBezTo>
                  <a:cubicBezTo>
                    <a:pt x="12" y="17"/>
                    <a:pt x="8" y="15"/>
                    <a:pt x="4" y="9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5"/>
                    <a:pt x="4" y="10"/>
                  </a:cubicBezTo>
                  <a:cubicBezTo>
                    <a:pt x="8" y="15"/>
                    <a:pt x="12" y="17"/>
                    <a:pt x="13" y="17"/>
                  </a:cubicBezTo>
                  <a:cubicBezTo>
                    <a:pt x="14" y="16"/>
                    <a:pt x="14" y="16"/>
                    <a:pt x="14" y="1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" name="Freeform 5532">
              <a:extLst>
                <a:ext uri="{FF2B5EF4-FFF2-40B4-BE49-F238E27FC236}">
                  <a16:creationId xmlns:a16="http://schemas.microsoft.com/office/drawing/2014/main" id="{FB1A8DC5-14BE-7718-39D6-4593DE5E3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087"/>
              <a:ext cx="42" cy="46"/>
            </a:xfrm>
            <a:custGeom>
              <a:avLst/>
              <a:gdLst>
                <a:gd name="T0" fmla="*/ 144 w 21"/>
                <a:gd name="T1" fmla="*/ 48 h 23"/>
                <a:gd name="T2" fmla="*/ 96 w 21"/>
                <a:gd name="T3" fmla="*/ 8 h 23"/>
                <a:gd name="T4" fmla="*/ 40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44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8" y="21"/>
                    <a:pt x="20" y="17"/>
                  </a:cubicBezTo>
                  <a:cubicBezTo>
                    <a:pt x="21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" name="Freeform 5533">
              <a:extLst>
                <a:ext uri="{FF2B5EF4-FFF2-40B4-BE49-F238E27FC236}">
                  <a16:creationId xmlns:a16="http://schemas.microsoft.com/office/drawing/2014/main" id="{EBF1C17F-A9BC-8084-7191-5896605A6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087"/>
              <a:ext cx="42" cy="46"/>
            </a:xfrm>
            <a:custGeom>
              <a:avLst/>
              <a:gdLst>
                <a:gd name="T0" fmla="*/ 144 w 21"/>
                <a:gd name="T1" fmla="*/ 48 h 23"/>
                <a:gd name="T2" fmla="*/ 96 w 21"/>
                <a:gd name="T3" fmla="*/ 8 h 23"/>
                <a:gd name="T4" fmla="*/ 40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44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8" y="21"/>
                    <a:pt x="20" y="17"/>
                  </a:cubicBezTo>
                  <a:cubicBezTo>
                    <a:pt x="21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" name="Freeform 5534">
              <a:extLst>
                <a:ext uri="{FF2B5EF4-FFF2-40B4-BE49-F238E27FC236}">
                  <a16:creationId xmlns:a16="http://schemas.microsoft.com/office/drawing/2014/main" id="{42081448-186F-4520-A963-158860AFA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095"/>
              <a:ext cx="20" cy="26"/>
            </a:xfrm>
            <a:custGeom>
              <a:avLst/>
              <a:gdLst>
                <a:gd name="T0" fmla="*/ 80 w 10"/>
                <a:gd name="T1" fmla="*/ 72 h 13"/>
                <a:gd name="T2" fmla="*/ 64 w 10"/>
                <a:gd name="T3" fmla="*/ 96 h 13"/>
                <a:gd name="T4" fmla="*/ 16 w 10"/>
                <a:gd name="T5" fmla="*/ 64 h 13"/>
                <a:gd name="T6" fmla="*/ 8 w 10"/>
                <a:gd name="T7" fmla="*/ 16 h 13"/>
                <a:gd name="T8" fmla="*/ 32 w 10"/>
                <a:gd name="T9" fmla="*/ 8 h 13"/>
                <a:gd name="T10" fmla="*/ 8 w 10"/>
                <a:gd name="T11" fmla="*/ 16 h 13"/>
                <a:gd name="T12" fmla="*/ 8 w 10"/>
                <a:gd name="T13" fmla="*/ 64 h 13"/>
                <a:gd name="T14" fmla="*/ 64 w 10"/>
                <a:gd name="T15" fmla="*/ 96 h 13"/>
                <a:gd name="T16" fmla="*/ 80 w 10"/>
                <a:gd name="T17" fmla="*/ 7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3">
                  <a:moveTo>
                    <a:pt x="10" y="9"/>
                  </a:moveTo>
                  <a:cubicBezTo>
                    <a:pt x="10" y="11"/>
                    <a:pt x="9" y="12"/>
                    <a:pt x="8" y="12"/>
                  </a:cubicBezTo>
                  <a:cubicBezTo>
                    <a:pt x="6" y="13"/>
                    <a:pt x="3" y="12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2"/>
                    <a:pt x="6" y="13"/>
                    <a:pt x="8" y="12"/>
                  </a:cubicBezTo>
                  <a:cubicBezTo>
                    <a:pt x="10" y="12"/>
                    <a:pt x="10" y="11"/>
                    <a:pt x="10" y="9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" name="Freeform 5535">
              <a:extLst>
                <a:ext uri="{FF2B5EF4-FFF2-40B4-BE49-F238E27FC236}">
                  <a16:creationId xmlns:a16="http://schemas.microsoft.com/office/drawing/2014/main" id="{F6964B8C-4B1E-3DF5-950A-FE81DB2A1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163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8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3"/>
                    <a:pt x="14" y="1"/>
                    <a:pt x="11" y="1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0" y="14"/>
                    <a:pt x="6" y="19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" name="Freeform 5536">
              <a:extLst>
                <a:ext uri="{FF2B5EF4-FFF2-40B4-BE49-F238E27FC236}">
                  <a16:creationId xmlns:a16="http://schemas.microsoft.com/office/drawing/2014/main" id="{267341B6-6478-35B7-265D-76F9AC4DD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163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8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3"/>
                    <a:pt x="14" y="1"/>
                    <a:pt x="11" y="1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6"/>
                    <a:pt x="0" y="14"/>
                    <a:pt x="6" y="19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" name="Freeform 5537">
              <a:extLst>
                <a:ext uri="{FF2B5EF4-FFF2-40B4-BE49-F238E27FC236}">
                  <a16:creationId xmlns:a16="http://schemas.microsoft.com/office/drawing/2014/main" id="{9588A59B-FDED-66DB-DD7F-6229801B8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171"/>
              <a:ext cx="20" cy="26"/>
            </a:xfrm>
            <a:custGeom>
              <a:avLst/>
              <a:gdLst>
                <a:gd name="T0" fmla="*/ 80 w 10"/>
                <a:gd name="T1" fmla="*/ 72 h 13"/>
                <a:gd name="T2" fmla="*/ 64 w 10"/>
                <a:gd name="T3" fmla="*/ 96 h 13"/>
                <a:gd name="T4" fmla="*/ 8 w 10"/>
                <a:gd name="T5" fmla="*/ 64 h 13"/>
                <a:gd name="T6" fmla="*/ 8 w 10"/>
                <a:gd name="T7" fmla="*/ 16 h 13"/>
                <a:gd name="T8" fmla="*/ 32 w 10"/>
                <a:gd name="T9" fmla="*/ 8 h 13"/>
                <a:gd name="T10" fmla="*/ 8 w 10"/>
                <a:gd name="T11" fmla="*/ 16 h 13"/>
                <a:gd name="T12" fmla="*/ 8 w 10"/>
                <a:gd name="T13" fmla="*/ 64 h 13"/>
                <a:gd name="T14" fmla="*/ 64 w 10"/>
                <a:gd name="T15" fmla="*/ 96 h 13"/>
                <a:gd name="T16" fmla="*/ 80 w 10"/>
                <a:gd name="T17" fmla="*/ 7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3">
                  <a:moveTo>
                    <a:pt x="10" y="9"/>
                  </a:moveTo>
                  <a:cubicBezTo>
                    <a:pt x="10" y="10"/>
                    <a:pt x="9" y="12"/>
                    <a:pt x="8" y="12"/>
                  </a:cubicBezTo>
                  <a:cubicBezTo>
                    <a:pt x="6" y="13"/>
                    <a:pt x="3" y="12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2"/>
                    <a:pt x="6" y="13"/>
                    <a:pt x="8" y="12"/>
                  </a:cubicBezTo>
                  <a:cubicBezTo>
                    <a:pt x="9" y="12"/>
                    <a:pt x="10" y="11"/>
                    <a:pt x="10" y="9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" name="Freeform 5538">
              <a:extLst>
                <a:ext uri="{FF2B5EF4-FFF2-40B4-BE49-F238E27FC236}">
                  <a16:creationId xmlns:a16="http://schemas.microsoft.com/office/drawing/2014/main" id="{05B6080C-C4B4-08B7-1F23-90638375F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2381"/>
              <a:ext cx="42" cy="46"/>
            </a:xfrm>
            <a:custGeom>
              <a:avLst/>
              <a:gdLst>
                <a:gd name="T0" fmla="*/ 144 w 21"/>
                <a:gd name="T1" fmla="*/ 40 h 23"/>
                <a:gd name="T2" fmla="*/ 96 w 21"/>
                <a:gd name="T3" fmla="*/ 0 h 23"/>
                <a:gd name="T4" fmla="*/ 40 w 21"/>
                <a:gd name="T5" fmla="*/ 8 h 23"/>
                <a:gd name="T6" fmla="*/ 48 w 21"/>
                <a:gd name="T7" fmla="*/ 144 h 23"/>
                <a:gd name="T8" fmla="*/ 160 w 21"/>
                <a:gd name="T9" fmla="*/ 128 h 23"/>
                <a:gd name="T10" fmla="*/ 144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5"/>
                  </a:moveTo>
                  <a:cubicBezTo>
                    <a:pt x="16" y="3"/>
                    <a:pt x="14" y="0"/>
                    <a:pt x="12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0" y="5"/>
                    <a:pt x="1" y="13"/>
                    <a:pt x="6" y="18"/>
                  </a:cubicBezTo>
                  <a:cubicBezTo>
                    <a:pt x="12" y="23"/>
                    <a:pt x="18" y="21"/>
                    <a:pt x="20" y="16"/>
                  </a:cubicBezTo>
                  <a:cubicBezTo>
                    <a:pt x="21" y="12"/>
                    <a:pt x="21" y="10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" name="Freeform 5539">
              <a:extLst>
                <a:ext uri="{FF2B5EF4-FFF2-40B4-BE49-F238E27FC236}">
                  <a16:creationId xmlns:a16="http://schemas.microsoft.com/office/drawing/2014/main" id="{E14BB80D-32E1-C381-3F9E-7019A652C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2381"/>
              <a:ext cx="42" cy="46"/>
            </a:xfrm>
            <a:custGeom>
              <a:avLst/>
              <a:gdLst>
                <a:gd name="T0" fmla="*/ 144 w 21"/>
                <a:gd name="T1" fmla="*/ 40 h 23"/>
                <a:gd name="T2" fmla="*/ 96 w 21"/>
                <a:gd name="T3" fmla="*/ 0 h 23"/>
                <a:gd name="T4" fmla="*/ 40 w 21"/>
                <a:gd name="T5" fmla="*/ 8 h 23"/>
                <a:gd name="T6" fmla="*/ 48 w 21"/>
                <a:gd name="T7" fmla="*/ 144 h 23"/>
                <a:gd name="T8" fmla="*/ 160 w 21"/>
                <a:gd name="T9" fmla="*/ 128 h 23"/>
                <a:gd name="T10" fmla="*/ 144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5"/>
                  </a:moveTo>
                  <a:cubicBezTo>
                    <a:pt x="16" y="3"/>
                    <a:pt x="14" y="0"/>
                    <a:pt x="12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0" y="5"/>
                    <a:pt x="1" y="13"/>
                    <a:pt x="6" y="18"/>
                  </a:cubicBezTo>
                  <a:cubicBezTo>
                    <a:pt x="12" y="23"/>
                    <a:pt x="18" y="21"/>
                    <a:pt x="20" y="16"/>
                  </a:cubicBezTo>
                  <a:cubicBezTo>
                    <a:pt x="21" y="12"/>
                    <a:pt x="21" y="10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" name="Freeform 5540">
              <a:extLst>
                <a:ext uri="{FF2B5EF4-FFF2-40B4-BE49-F238E27FC236}">
                  <a16:creationId xmlns:a16="http://schemas.microsoft.com/office/drawing/2014/main" id="{3CBFD0F4-C9D8-9101-1812-5E46D3E82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389"/>
              <a:ext cx="20" cy="24"/>
            </a:xfrm>
            <a:custGeom>
              <a:avLst/>
              <a:gdLst>
                <a:gd name="T0" fmla="*/ 80 w 10"/>
                <a:gd name="T1" fmla="*/ 64 h 12"/>
                <a:gd name="T2" fmla="*/ 64 w 10"/>
                <a:gd name="T3" fmla="*/ 96 h 12"/>
                <a:gd name="T4" fmla="*/ 16 w 10"/>
                <a:gd name="T5" fmla="*/ 64 h 12"/>
                <a:gd name="T6" fmla="*/ 8 w 10"/>
                <a:gd name="T7" fmla="*/ 16 h 12"/>
                <a:gd name="T8" fmla="*/ 32 w 10"/>
                <a:gd name="T9" fmla="*/ 0 h 12"/>
                <a:gd name="T10" fmla="*/ 8 w 10"/>
                <a:gd name="T11" fmla="*/ 16 h 12"/>
                <a:gd name="T12" fmla="*/ 8 w 10"/>
                <a:gd name="T13" fmla="*/ 64 h 12"/>
                <a:gd name="T14" fmla="*/ 64 w 10"/>
                <a:gd name="T15" fmla="*/ 96 h 12"/>
                <a:gd name="T16" fmla="*/ 80 w 10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8"/>
                  </a:moveTo>
                  <a:cubicBezTo>
                    <a:pt x="10" y="10"/>
                    <a:pt x="9" y="11"/>
                    <a:pt x="8" y="12"/>
                  </a:cubicBezTo>
                  <a:cubicBezTo>
                    <a:pt x="6" y="12"/>
                    <a:pt x="3" y="11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9" y="11"/>
                    <a:pt x="10" y="10"/>
                    <a:pt x="10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" name="Freeform 5541">
              <a:extLst>
                <a:ext uri="{FF2B5EF4-FFF2-40B4-BE49-F238E27FC236}">
                  <a16:creationId xmlns:a16="http://schemas.microsoft.com/office/drawing/2014/main" id="{CBF49AA1-13DD-8A7B-D7F7-79705BDF1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253"/>
              <a:ext cx="54" cy="52"/>
            </a:xfrm>
            <a:custGeom>
              <a:avLst/>
              <a:gdLst>
                <a:gd name="T0" fmla="*/ 128 w 27"/>
                <a:gd name="T1" fmla="*/ 16 h 26"/>
                <a:gd name="T2" fmla="*/ 72 w 27"/>
                <a:gd name="T3" fmla="*/ 0 h 26"/>
                <a:gd name="T4" fmla="*/ 48 w 27"/>
                <a:gd name="T5" fmla="*/ 144 h 26"/>
                <a:gd name="T6" fmla="*/ 184 w 27"/>
                <a:gd name="T7" fmla="*/ 184 h 26"/>
                <a:gd name="T8" fmla="*/ 208 w 27"/>
                <a:gd name="T9" fmla="*/ 112 h 26"/>
                <a:gd name="T10" fmla="*/ 168 w 27"/>
                <a:gd name="T11" fmla="*/ 56 h 26"/>
                <a:gd name="T12" fmla="*/ 128 w 27"/>
                <a:gd name="T13" fmla="*/ 1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2"/>
                  </a:moveTo>
                  <a:cubicBezTo>
                    <a:pt x="13" y="0"/>
                    <a:pt x="11" y="0"/>
                    <a:pt x="9" y="0"/>
                  </a:cubicBezTo>
                  <a:cubicBezTo>
                    <a:pt x="0" y="2"/>
                    <a:pt x="1" y="11"/>
                    <a:pt x="6" y="18"/>
                  </a:cubicBezTo>
                  <a:cubicBezTo>
                    <a:pt x="11" y="24"/>
                    <a:pt x="19" y="26"/>
                    <a:pt x="23" y="23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2" y="8"/>
                    <a:pt x="21" y="7"/>
                  </a:cubicBezTo>
                  <a:cubicBezTo>
                    <a:pt x="19" y="5"/>
                    <a:pt x="17" y="3"/>
                    <a:pt x="16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" name="Freeform 5542">
              <a:extLst>
                <a:ext uri="{FF2B5EF4-FFF2-40B4-BE49-F238E27FC236}">
                  <a16:creationId xmlns:a16="http://schemas.microsoft.com/office/drawing/2014/main" id="{A832C117-F220-2112-BAEF-0A2F3907C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253"/>
              <a:ext cx="54" cy="52"/>
            </a:xfrm>
            <a:custGeom>
              <a:avLst/>
              <a:gdLst>
                <a:gd name="T0" fmla="*/ 128 w 27"/>
                <a:gd name="T1" fmla="*/ 16 h 26"/>
                <a:gd name="T2" fmla="*/ 72 w 27"/>
                <a:gd name="T3" fmla="*/ 0 h 26"/>
                <a:gd name="T4" fmla="*/ 48 w 27"/>
                <a:gd name="T5" fmla="*/ 144 h 26"/>
                <a:gd name="T6" fmla="*/ 184 w 27"/>
                <a:gd name="T7" fmla="*/ 184 h 26"/>
                <a:gd name="T8" fmla="*/ 208 w 27"/>
                <a:gd name="T9" fmla="*/ 112 h 26"/>
                <a:gd name="T10" fmla="*/ 168 w 27"/>
                <a:gd name="T11" fmla="*/ 56 h 26"/>
                <a:gd name="T12" fmla="*/ 128 w 27"/>
                <a:gd name="T13" fmla="*/ 1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2"/>
                  </a:moveTo>
                  <a:cubicBezTo>
                    <a:pt x="13" y="0"/>
                    <a:pt x="11" y="0"/>
                    <a:pt x="9" y="0"/>
                  </a:cubicBezTo>
                  <a:cubicBezTo>
                    <a:pt x="0" y="2"/>
                    <a:pt x="1" y="11"/>
                    <a:pt x="6" y="18"/>
                  </a:cubicBezTo>
                  <a:cubicBezTo>
                    <a:pt x="11" y="24"/>
                    <a:pt x="19" y="26"/>
                    <a:pt x="23" y="23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2" y="8"/>
                    <a:pt x="21" y="7"/>
                  </a:cubicBezTo>
                  <a:cubicBezTo>
                    <a:pt x="19" y="5"/>
                    <a:pt x="17" y="3"/>
                    <a:pt x="16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" name="Freeform 5543">
              <a:extLst>
                <a:ext uri="{FF2B5EF4-FFF2-40B4-BE49-F238E27FC236}">
                  <a16:creationId xmlns:a16="http://schemas.microsoft.com/office/drawing/2014/main" id="{294A7262-DD4E-FB25-85E7-9F7C4B9C7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265"/>
              <a:ext cx="24" cy="26"/>
            </a:xfrm>
            <a:custGeom>
              <a:avLst/>
              <a:gdLst>
                <a:gd name="T0" fmla="*/ 8 w 12"/>
                <a:gd name="T1" fmla="*/ 8 h 13"/>
                <a:gd name="T2" fmla="*/ 16 w 12"/>
                <a:gd name="T3" fmla="*/ 56 h 13"/>
                <a:gd name="T4" fmla="*/ 72 w 12"/>
                <a:gd name="T5" fmla="*/ 104 h 13"/>
                <a:gd name="T6" fmla="*/ 96 w 12"/>
                <a:gd name="T7" fmla="*/ 96 h 13"/>
                <a:gd name="T8" fmla="*/ 72 w 12"/>
                <a:gd name="T9" fmla="*/ 104 h 13"/>
                <a:gd name="T10" fmla="*/ 16 w 12"/>
                <a:gd name="T11" fmla="*/ 56 h 13"/>
                <a:gd name="T12" fmla="*/ 8 w 12"/>
                <a:gd name="T13" fmla="*/ 8 h 13"/>
                <a:gd name="T14" fmla="*/ 32 w 12"/>
                <a:gd name="T15" fmla="*/ 0 h 13"/>
                <a:gd name="T16" fmla="*/ 8 w 12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2"/>
                    <a:pt x="0" y="5"/>
                    <a:pt x="2" y="7"/>
                  </a:cubicBezTo>
                  <a:cubicBezTo>
                    <a:pt x="3" y="10"/>
                    <a:pt x="6" y="12"/>
                    <a:pt x="9" y="13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6" y="12"/>
                    <a:pt x="4" y="10"/>
                    <a:pt x="2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" name="Freeform 5544">
              <a:extLst>
                <a:ext uri="{FF2B5EF4-FFF2-40B4-BE49-F238E27FC236}">
                  <a16:creationId xmlns:a16="http://schemas.microsoft.com/office/drawing/2014/main" id="{1CE4658F-FA71-07B3-6672-AC894CB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263"/>
              <a:ext cx="56" cy="62"/>
            </a:xfrm>
            <a:custGeom>
              <a:avLst/>
              <a:gdLst>
                <a:gd name="T0" fmla="*/ 128 w 28"/>
                <a:gd name="T1" fmla="*/ 24 h 31"/>
                <a:gd name="T2" fmla="*/ 40 w 28"/>
                <a:gd name="T3" fmla="*/ 24 h 31"/>
                <a:gd name="T4" fmla="*/ 56 w 28"/>
                <a:gd name="T5" fmla="*/ 168 h 31"/>
                <a:gd name="T6" fmla="*/ 192 w 28"/>
                <a:gd name="T7" fmla="*/ 232 h 31"/>
                <a:gd name="T8" fmla="*/ 216 w 28"/>
                <a:gd name="T9" fmla="*/ 176 h 31"/>
                <a:gd name="T10" fmla="*/ 168 w 28"/>
                <a:gd name="T11" fmla="*/ 96 h 31"/>
                <a:gd name="T12" fmla="*/ 128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6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1" y="14"/>
                    <a:pt x="7" y="21"/>
                  </a:cubicBezTo>
                  <a:cubicBezTo>
                    <a:pt x="13" y="28"/>
                    <a:pt x="18" y="31"/>
                    <a:pt x="24" y="29"/>
                  </a:cubicBezTo>
                  <a:cubicBezTo>
                    <a:pt x="27" y="28"/>
                    <a:pt x="28" y="25"/>
                    <a:pt x="27" y="22"/>
                  </a:cubicBezTo>
                  <a:cubicBezTo>
                    <a:pt x="26" y="18"/>
                    <a:pt x="24" y="16"/>
                    <a:pt x="21" y="12"/>
                  </a:cubicBezTo>
                  <a:cubicBezTo>
                    <a:pt x="20" y="10"/>
                    <a:pt x="19" y="6"/>
                    <a:pt x="1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" name="Freeform 5545">
              <a:extLst>
                <a:ext uri="{FF2B5EF4-FFF2-40B4-BE49-F238E27FC236}">
                  <a16:creationId xmlns:a16="http://schemas.microsoft.com/office/drawing/2014/main" id="{E2926AAD-4E22-2993-3D1D-FE99440C6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263"/>
              <a:ext cx="56" cy="62"/>
            </a:xfrm>
            <a:custGeom>
              <a:avLst/>
              <a:gdLst>
                <a:gd name="T0" fmla="*/ 128 w 28"/>
                <a:gd name="T1" fmla="*/ 24 h 31"/>
                <a:gd name="T2" fmla="*/ 40 w 28"/>
                <a:gd name="T3" fmla="*/ 24 h 31"/>
                <a:gd name="T4" fmla="*/ 56 w 28"/>
                <a:gd name="T5" fmla="*/ 168 h 31"/>
                <a:gd name="T6" fmla="*/ 192 w 28"/>
                <a:gd name="T7" fmla="*/ 232 h 31"/>
                <a:gd name="T8" fmla="*/ 216 w 28"/>
                <a:gd name="T9" fmla="*/ 176 h 31"/>
                <a:gd name="T10" fmla="*/ 168 w 28"/>
                <a:gd name="T11" fmla="*/ 96 h 31"/>
                <a:gd name="T12" fmla="*/ 128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6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1" y="14"/>
                    <a:pt x="7" y="21"/>
                  </a:cubicBezTo>
                  <a:cubicBezTo>
                    <a:pt x="13" y="28"/>
                    <a:pt x="18" y="31"/>
                    <a:pt x="24" y="29"/>
                  </a:cubicBezTo>
                  <a:cubicBezTo>
                    <a:pt x="27" y="28"/>
                    <a:pt x="28" y="25"/>
                    <a:pt x="27" y="22"/>
                  </a:cubicBezTo>
                  <a:cubicBezTo>
                    <a:pt x="26" y="18"/>
                    <a:pt x="24" y="16"/>
                    <a:pt x="21" y="12"/>
                  </a:cubicBezTo>
                  <a:cubicBezTo>
                    <a:pt x="20" y="10"/>
                    <a:pt x="19" y="6"/>
                    <a:pt x="1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" name="Freeform 5546">
              <a:extLst>
                <a:ext uri="{FF2B5EF4-FFF2-40B4-BE49-F238E27FC236}">
                  <a16:creationId xmlns:a16="http://schemas.microsoft.com/office/drawing/2014/main" id="{E1FE3158-AA75-23BA-6C5F-1A99B8CD6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275"/>
              <a:ext cx="28" cy="34"/>
            </a:xfrm>
            <a:custGeom>
              <a:avLst/>
              <a:gdLst>
                <a:gd name="T0" fmla="*/ 112 w 14"/>
                <a:gd name="T1" fmla="*/ 120 h 17"/>
                <a:gd name="T2" fmla="*/ 104 w 14"/>
                <a:gd name="T3" fmla="*/ 128 h 17"/>
                <a:gd name="T4" fmla="*/ 32 w 14"/>
                <a:gd name="T5" fmla="*/ 72 h 17"/>
                <a:gd name="T6" fmla="*/ 8 w 14"/>
                <a:gd name="T7" fmla="*/ 8 h 17"/>
                <a:gd name="T8" fmla="*/ 40 w 14"/>
                <a:gd name="T9" fmla="*/ 8 h 17"/>
                <a:gd name="T10" fmla="*/ 8 w 14"/>
                <a:gd name="T11" fmla="*/ 8 h 17"/>
                <a:gd name="T12" fmla="*/ 32 w 14"/>
                <a:gd name="T13" fmla="*/ 72 h 17"/>
                <a:gd name="T14" fmla="*/ 104 w 14"/>
                <a:gd name="T15" fmla="*/ 136 h 17"/>
                <a:gd name="T16" fmla="*/ 112 w 14"/>
                <a:gd name="T17" fmla="*/ 12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7">
                  <a:moveTo>
                    <a:pt x="14" y="15"/>
                  </a:move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8" y="15"/>
                    <a:pt x="4" y="9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5"/>
                    <a:pt x="4" y="9"/>
                  </a:cubicBezTo>
                  <a:cubicBezTo>
                    <a:pt x="8" y="15"/>
                    <a:pt x="11" y="17"/>
                    <a:pt x="13" y="17"/>
                  </a:cubicBezTo>
                  <a:cubicBezTo>
                    <a:pt x="14" y="16"/>
                    <a:pt x="14" y="16"/>
                    <a:pt x="14" y="1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" name="Freeform 5547">
              <a:extLst>
                <a:ext uri="{FF2B5EF4-FFF2-40B4-BE49-F238E27FC236}">
                  <a16:creationId xmlns:a16="http://schemas.microsoft.com/office/drawing/2014/main" id="{2B4A9749-9136-BD57-993F-8AB80F7A5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211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" name="Freeform 5548">
              <a:extLst>
                <a:ext uri="{FF2B5EF4-FFF2-40B4-BE49-F238E27FC236}">
                  <a16:creationId xmlns:a16="http://schemas.microsoft.com/office/drawing/2014/main" id="{BE0EDDFA-A93C-1CB3-2379-00BB8DAD9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211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" name="Freeform 5549">
              <a:extLst>
                <a:ext uri="{FF2B5EF4-FFF2-40B4-BE49-F238E27FC236}">
                  <a16:creationId xmlns:a16="http://schemas.microsoft.com/office/drawing/2014/main" id="{E7F2D740-6185-B874-F1C8-5587542D6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219"/>
              <a:ext cx="22" cy="26"/>
            </a:xfrm>
            <a:custGeom>
              <a:avLst/>
              <a:gdLst>
                <a:gd name="T0" fmla="*/ 88 w 11"/>
                <a:gd name="T1" fmla="*/ 64 h 13"/>
                <a:gd name="T2" fmla="*/ 64 w 11"/>
                <a:gd name="T3" fmla="*/ 96 h 13"/>
                <a:gd name="T4" fmla="*/ 16 w 11"/>
                <a:gd name="T5" fmla="*/ 64 h 13"/>
                <a:gd name="T6" fmla="*/ 8 w 11"/>
                <a:gd name="T7" fmla="*/ 16 h 13"/>
                <a:gd name="T8" fmla="*/ 40 w 11"/>
                <a:gd name="T9" fmla="*/ 0 h 13"/>
                <a:gd name="T10" fmla="*/ 8 w 11"/>
                <a:gd name="T11" fmla="*/ 16 h 13"/>
                <a:gd name="T12" fmla="*/ 16 w 11"/>
                <a:gd name="T13" fmla="*/ 64 h 13"/>
                <a:gd name="T14" fmla="*/ 64 w 11"/>
                <a:gd name="T15" fmla="*/ 96 h 13"/>
                <a:gd name="T16" fmla="*/ 88 w 11"/>
                <a:gd name="T17" fmla="*/ 6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2"/>
                    <a:pt x="8" y="12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3" y="11"/>
                    <a:pt x="6" y="13"/>
                    <a:pt x="8" y="12"/>
                  </a:cubicBezTo>
                  <a:cubicBezTo>
                    <a:pt x="10" y="12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" name="Freeform 5550">
              <a:extLst>
                <a:ext uri="{FF2B5EF4-FFF2-40B4-BE49-F238E27FC236}">
                  <a16:creationId xmlns:a16="http://schemas.microsoft.com/office/drawing/2014/main" id="{44947A01-F7FB-75E0-A6BF-F1918BA4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339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0 h 23"/>
                <a:gd name="T4" fmla="*/ 32 w 21"/>
                <a:gd name="T5" fmla="*/ 16 h 23"/>
                <a:gd name="T6" fmla="*/ 48 w 21"/>
                <a:gd name="T7" fmla="*/ 144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5"/>
                    <a:pt x="0" y="14"/>
                    <a:pt x="6" y="18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" name="Freeform 5551">
              <a:extLst>
                <a:ext uri="{FF2B5EF4-FFF2-40B4-BE49-F238E27FC236}">
                  <a16:creationId xmlns:a16="http://schemas.microsoft.com/office/drawing/2014/main" id="{952A1523-4271-640F-845C-8D6FB9FC6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339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0 h 23"/>
                <a:gd name="T4" fmla="*/ 32 w 21"/>
                <a:gd name="T5" fmla="*/ 16 h 23"/>
                <a:gd name="T6" fmla="*/ 48 w 21"/>
                <a:gd name="T7" fmla="*/ 144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5"/>
                    <a:pt x="0" y="14"/>
                    <a:pt x="6" y="18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" name="Freeform 5552">
              <a:extLst>
                <a:ext uri="{FF2B5EF4-FFF2-40B4-BE49-F238E27FC236}">
                  <a16:creationId xmlns:a16="http://schemas.microsoft.com/office/drawing/2014/main" id="{2E5CAB06-C1F6-5147-6D8F-4F993EA5E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347"/>
              <a:ext cx="22" cy="26"/>
            </a:xfrm>
            <a:custGeom>
              <a:avLst/>
              <a:gdLst>
                <a:gd name="T0" fmla="*/ 88 w 11"/>
                <a:gd name="T1" fmla="*/ 64 h 13"/>
                <a:gd name="T2" fmla="*/ 72 w 11"/>
                <a:gd name="T3" fmla="*/ 96 h 13"/>
                <a:gd name="T4" fmla="*/ 16 w 11"/>
                <a:gd name="T5" fmla="*/ 64 h 13"/>
                <a:gd name="T6" fmla="*/ 16 w 11"/>
                <a:gd name="T7" fmla="*/ 16 h 13"/>
                <a:gd name="T8" fmla="*/ 40 w 11"/>
                <a:gd name="T9" fmla="*/ 0 h 13"/>
                <a:gd name="T10" fmla="*/ 16 w 11"/>
                <a:gd name="T11" fmla="*/ 16 h 13"/>
                <a:gd name="T12" fmla="*/ 16 w 11"/>
                <a:gd name="T13" fmla="*/ 64 h 13"/>
                <a:gd name="T14" fmla="*/ 72 w 11"/>
                <a:gd name="T15" fmla="*/ 96 h 13"/>
                <a:gd name="T16" fmla="*/ 88 w 11"/>
                <a:gd name="T17" fmla="*/ 6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2"/>
                    <a:pt x="9" y="12"/>
                  </a:cubicBezTo>
                  <a:cubicBezTo>
                    <a:pt x="7" y="13"/>
                    <a:pt x="4" y="11"/>
                    <a:pt x="2" y="8"/>
                  </a:cubicBezTo>
                  <a:cubicBezTo>
                    <a:pt x="1" y="5"/>
                    <a:pt x="1" y="3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0"/>
                    <a:pt x="2" y="1"/>
                    <a:pt x="2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2"/>
                    <a:pt x="7" y="13"/>
                    <a:pt x="9" y="12"/>
                  </a:cubicBezTo>
                  <a:cubicBezTo>
                    <a:pt x="10" y="12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" name="Freeform 5553">
              <a:extLst>
                <a:ext uri="{FF2B5EF4-FFF2-40B4-BE49-F238E27FC236}">
                  <a16:creationId xmlns:a16="http://schemas.microsoft.com/office/drawing/2014/main" id="{9E6F7D31-A2F3-B9C2-21E0-A8CFBBE9B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243"/>
              <a:ext cx="42" cy="46"/>
            </a:xfrm>
            <a:custGeom>
              <a:avLst/>
              <a:gdLst>
                <a:gd name="T0" fmla="*/ 144 w 21"/>
                <a:gd name="T1" fmla="*/ 48 h 23"/>
                <a:gd name="T2" fmla="*/ 96 w 21"/>
                <a:gd name="T3" fmla="*/ 8 h 23"/>
                <a:gd name="T4" fmla="*/ 40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44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8" y="21"/>
                    <a:pt x="20" y="17"/>
                  </a:cubicBezTo>
                  <a:cubicBezTo>
                    <a:pt x="21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" name="Freeform 5554">
              <a:extLst>
                <a:ext uri="{FF2B5EF4-FFF2-40B4-BE49-F238E27FC236}">
                  <a16:creationId xmlns:a16="http://schemas.microsoft.com/office/drawing/2014/main" id="{45ED3E19-B43D-7EAD-10B6-580B39D01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243"/>
              <a:ext cx="42" cy="46"/>
            </a:xfrm>
            <a:custGeom>
              <a:avLst/>
              <a:gdLst>
                <a:gd name="T0" fmla="*/ 144 w 21"/>
                <a:gd name="T1" fmla="*/ 48 h 23"/>
                <a:gd name="T2" fmla="*/ 96 w 21"/>
                <a:gd name="T3" fmla="*/ 8 h 23"/>
                <a:gd name="T4" fmla="*/ 40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44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8" y="21"/>
                    <a:pt x="20" y="17"/>
                  </a:cubicBezTo>
                  <a:cubicBezTo>
                    <a:pt x="21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" name="Freeform 5555">
              <a:extLst>
                <a:ext uri="{FF2B5EF4-FFF2-40B4-BE49-F238E27FC236}">
                  <a16:creationId xmlns:a16="http://schemas.microsoft.com/office/drawing/2014/main" id="{BFC09367-DCAD-0B0C-8B75-8E88952AA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253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88 h 12"/>
                <a:gd name="T4" fmla="*/ 16 w 11"/>
                <a:gd name="T5" fmla="*/ 56 h 12"/>
                <a:gd name="T6" fmla="*/ 8 w 11"/>
                <a:gd name="T7" fmla="*/ 8 h 12"/>
                <a:gd name="T8" fmla="*/ 32 w 11"/>
                <a:gd name="T9" fmla="*/ 0 h 12"/>
                <a:gd name="T10" fmla="*/ 8 w 11"/>
                <a:gd name="T11" fmla="*/ 8 h 12"/>
                <a:gd name="T12" fmla="*/ 16 w 11"/>
                <a:gd name="T13" fmla="*/ 56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1"/>
                  </a:cubicBezTo>
                  <a:cubicBezTo>
                    <a:pt x="6" y="12"/>
                    <a:pt x="3" y="11"/>
                    <a:pt x="2" y="7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4"/>
                    <a:pt x="2" y="7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" name="Freeform 5556">
              <a:extLst>
                <a:ext uri="{FF2B5EF4-FFF2-40B4-BE49-F238E27FC236}">
                  <a16:creationId xmlns:a16="http://schemas.microsoft.com/office/drawing/2014/main" id="{6BC7BB91-1725-A684-06FC-18F728DB6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075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48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4"/>
                    <a:pt x="15" y="1"/>
                    <a:pt x="12" y="1"/>
                  </a:cubicBezTo>
                  <a:cubicBezTo>
                    <a:pt x="10" y="0"/>
                    <a:pt x="7" y="1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" name="Freeform 5557">
              <a:extLst>
                <a:ext uri="{FF2B5EF4-FFF2-40B4-BE49-F238E27FC236}">
                  <a16:creationId xmlns:a16="http://schemas.microsoft.com/office/drawing/2014/main" id="{F9B95786-40BD-0F22-FFF0-A50EACE34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075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48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4"/>
                    <a:pt x="15" y="1"/>
                    <a:pt x="12" y="1"/>
                  </a:cubicBezTo>
                  <a:cubicBezTo>
                    <a:pt x="10" y="0"/>
                    <a:pt x="7" y="1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" name="Freeform 5558">
              <a:extLst>
                <a:ext uri="{FF2B5EF4-FFF2-40B4-BE49-F238E27FC236}">
                  <a16:creationId xmlns:a16="http://schemas.microsoft.com/office/drawing/2014/main" id="{637FE0E5-CCEA-155C-1529-00F1175F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085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40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" name="Freeform 5559">
              <a:extLst>
                <a:ext uri="{FF2B5EF4-FFF2-40B4-BE49-F238E27FC236}">
                  <a16:creationId xmlns:a16="http://schemas.microsoft.com/office/drawing/2014/main" id="{DB9B1C6E-BEE1-0EC8-ADAE-06A3A0B22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5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56 w 22"/>
                <a:gd name="T7" fmla="*/ 144 h 23"/>
                <a:gd name="T8" fmla="*/ 168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0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3"/>
                    <a:pt x="7" y="18"/>
                  </a:cubicBezTo>
                  <a:cubicBezTo>
                    <a:pt x="12" y="23"/>
                    <a:pt x="19" y="21"/>
                    <a:pt x="21" y="16"/>
                  </a:cubicBezTo>
                  <a:cubicBezTo>
                    <a:pt x="22" y="12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" name="Freeform 5560">
              <a:extLst>
                <a:ext uri="{FF2B5EF4-FFF2-40B4-BE49-F238E27FC236}">
                  <a16:creationId xmlns:a16="http://schemas.microsoft.com/office/drawing/2014/main" id="{1FE9C718-3469-8ABA-2335-019051E7F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5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56 w 22"/>
                <a:gd name="T7" fmla="*/ 144 h 23"/>
                <a:gd name="T8" fmla="*/ 168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0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3"/>
                    <a:pt x="7" y="18"/>
                  </a:cubicBezTo>
                  <a:cubicBezTo>
                    <a:pt x="12" y="23"/>
                    <a:pt x="19" y="21"/>
                    <a:pt x="21" y="16"/>
                  </a:cubicBezTo>
                  <a:cubicBezTo>
                    <a:pt x="22" y="12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" name="Freeform 5561">
              <a:extLst>
                <a:ext uri="{FF2B5EF4-FFF2-40B4-BE49-F238E27FC236}">
                  <a16:creationId xmlns:a16="http://schemas.microsoft.com/office/drawing/2014/main" id="{0346944C-C1F2-FD73-3560-C37401E3D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165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40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" name="Freeform 5562">
              <a:extLst>
                <a:ext uri="{FF2B5EF4-FFF2-40B4-BE49-F238E27FC236}">
                  <a16:creationId xmlns:a16="http://schemas.microsoft.com/office/drawing/2014/main" id="{ED626BE4-5825-D201-1269-9EEC8F921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105"/>
              <a:ext cx="30" cy="40"/>
            </a:xfrm>
            <a:custGeom>
              <a:avLst/>
              <a:gdLst>
                <a:gd name="T0" fmla="*/ 112 w 15"/>
                <a:gd name="T1" fmla="*/ 88 h 20"/>
                <a:gd name="T2" fmla="*/ 112 w 15"/>
                <a:gd name="T3" fmla="*/ 136 h 20"/>
                <a:gd name="T4" fmla="*/ 104 w 15"/>
                <a:gd name="T5" fmla="*/ 144 h 20"/>
                <a:gd name="T6" fmla="*/ 96 w 15"/>
                <a:gd name="T7" fmla="*/ 144 h 20"/>
                <a:gd name="T8" fmla="*/ 64 w 15"/>
                <a:gd name="T9" fmla="*/ 144 h 20"/>
                <a:gd name="T10" fmla="*/ 56 w 15"/>
                <a:gd name="T11" fmla="*/ 128 h 20"/>
                <a:gd name="T12" fmla="*/ 40 w 15"/>
                <a:gd name="T13" fmla="*/ 136 h 20"/>
                <a:gd name="T14" fmla="*/ 24 w 15"/>
                <a:gd name="T15" fmla="*/ 112 h 20"/>
                <a:gd name="T16" fmla="*/ 16 w 15"/>
                <a:gd name="T17" fmla="*/ 96 h 20"/>
                <a:gd name="T18" fmla="*/ 0 w 15"/>
                <a:gd name="T19" fmla="*/ 56 h 20"/>
                <a:gd name="T20" fmla="*/ 16 w 15"/>
                <a:gd name="T21" fmla="*/ 40 h 20"/>
                <a:gd name="T22" fmla="*/ 24 w 15"/>
                <a:gd name="T23" fmla="*/ 32 h 20"/>
                <a:gd name="T24" fmla="*/ 64 w 15"/>
                <a:gd name="T25" fmla="*/ 8 h 20"/>
                <a:gd name="T26" fmla="*/ 96 w 15"/>
                <a:gd name="T27" fmla="*/ 32 h 20"/>
                <a:gd name="T28" fmla="*/ 112 w 15"/>
                <a:gd name="T29" fmla="*/ 88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" h="20">
                  <a:moveTo>
                    <a:pt x="14" y="11"/>
                  </a:moveTo>
                  <a:cubicBezTo>
                    <a:pt x="15" y="12"/>
                    <a:pt x="14" y="16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8"/>
                    <a:pt x="10" y="20"/>
                    <a:pt x="8" y="18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6" y="16"/>
                    <a:pt x="5" y="17"/>
                    <a:pt x="5" y="17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6"/>
                    <a:pt x="1" y="6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2"/>
                    <a:pt x="6" y="0"/>
                    <a:pt x="8" y="1"/>
                  </a:cubicBezTo>
                  <a:cubicBezTo>
                    <a:pt x="9" y="1"/>
                    <a:pt x="11" y="2"/>
                    <a:pt x="12" y="4"/>
                  </a:cubicBezTo>
                  <a:cubicBezTo>
                    <a:pt x="13" y="6"/>
                    <a:pt x="13" y="10"/>
                    <a:pt x="14" y="11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" name="Freeform 5563">
              <a:extLst>
                <a:ext uri="{FF2B5EF4-FFF2-40B4-BE49-F238E27FC236}">
                  <a16:creationId xmlns:a16="http://schemas.microsoft.com/office/drawing/2014/main" id="{C475EAEF-8BFB-4A31-5AC9-01AE5C00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117"/>
              <a:ext cx="6" cy="12"/>
            </a:xfrm>
            <a:custGeom>
              <a:avLst/>
              <a:gdLst>
                <a:gd name="T0" fmla="*/ 16 w 3"/>
                <a:gd name="T1" fmla="*/ 0 h 6"/>
                <a:gd name="T2" fmla="*/ 8 w 3"/>
                <a:gd name="T3" fmla="*/ 8 h 6"/>
                <a:gd name="T4" fmla="*/ 0 w 3"/>
                <a:gd name="T5" fmla="*/ 24 h 6"/>
                <a:gd name="T6" fmla="*/ 24 w 3"/>
                <a:gd name="T7" fmla="*/ 48 h 6"/>
                <a:gd name="T8" fmla="*/ 24 w 3"/>
                <a:gd name="T9" fmla="*/ 40 h 6"/>
                <a:gd name="T10" fmla="*/ 16 w 3"/>
                <a:gd name="T11" fmla="*/ 24 h 6"/>
                <a:gd name="T12" fmla="*/ 16 w 3"/>
                <a:gd name="T13" fmla="*/ 16 h 6"/>
                <a:gd name="T14" fmla="*/ 16 w 3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" name="Freeform 5564">
              <a:extLst>
                <a:ext uri="{FF2B5EF4-FFF2-40B4-BE49-F238E27FC236}">
                  <a16:creationId xmlns:a16="http://schemas.microsoft.com/office/drawing/2014/main" id="{09D8EE99-64D4-70A0-8A3E-19ECADBBD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131"/>
              <a:ext cx="6" cy="6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4 h 3"/>
                <a:gd name="T4" fmla="*/ 16 w 3"/>
                <a:gd name="T5" fmla="*/ 16 h 3"/>
                <a:gd name="T6" fmla="*/ 24 w 3"/>
                <a:gd name="T7" fmla="*/ 16 h 3"/>
                <a:gd name="T8" fmla="*/ 8 w 3"/>
                <a:gd name="T9" fmla="*/ 16 h 3"/>
                <a:gd name="T10" fmla="*/ 0 w 3"/>
                <a:gd name="T11" fmla="*/ 8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3"/>
                    <a:pt x="0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" name="Freeform 5565">
              <a:extLst>
                <a:ext uri="{FF2B5EF4-FFF2-40B4-BE49-F238E27FC236}">
                  <a16:creationId xmlns:a16="http://schemas.microsoft.com/office/drawing/2014/main" id="{9133B797-8A57-4A5F-132E-6CC9FB623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135"/>
              <a:ext cx="8" cy="8"/>
            </a:xfrm>
            <a:custGeom>
              <a:avLst/>
              <a:gdLst>
                <a:gd name="T0" fmla="*/ 16 w 4"/>
                <a:gd name="T1" fmla="*/ 8 h 4"/>
                <a:gd name="T2" fmla="*/ 0 w 4"/>
                <a:gd name="T3" fmla="*/ 8 h 4"/>
                <a:gd name="T4" fmla="*/ 16 w 4"/>
                <a:gd name="T5" fmla="*/ 24 h 4"/>
                <a:gd name="T6" fmla="*/ 32 w 4"/>
                <a:gd name="T7" fmla="*/ 16 h 4"/>
                <a:gd name="T8" fmla="*/ 16 w 4"/>
                <a:gd name="T9" fmla="*/ 16 h 4"/>
                <a:gd name="T10" fmla="*/ 16 w 4"/>
                <a:gd name="T11" fmla="*/ 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4" y="3"/>
                    <a:pt x="4" y="2"/>
                  </a:cubicBezTo>
                  <a:cubicBezTo>
                    <a:pt x="4" y="3"/>
                    <a:pt x="3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0" name="Freeform 5566">
              <a:extLst>
                <a:ext uri="{FF2B5EF4-FFF2-40B4-BE49-F238E27FC236}">
                  <a16:creationId xmlns:a16="http://schemas.microsoft.com/office/drawing/2014/main" id="{983C34A3-C6A8-DC38-32BB-CB206EDAA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133"/>
              <a:ext cx="8" cy="8"/>
            </a:xfrm>
            <a:custGeom>
              <a:avLst/>
              <a:gdLst>
                <a:gd name="T0" fmla="*/ 32 w 4"/>
                <a:gd name="T1" fmla="*/ 0 h 4"/>
                <a:gd name="T2" fmla="*/ 24 w 4"/>
                <a:gd name="T3" fmla="*/ 24 h 4"/>
                <a:gd name="T4" fmla="*/ 16 w 4"/>
                <a:gd name="T5" fmla="*/ 24 h 4"/>
                <a:gd name="T6" fmla="*/ 0 w 4"/>
                <a:gd name="T7" fmla="*/ 32 h 4"/>
                <a:gd name="T8" fmla="*/ 24 w 4"/>
                <a:gd name="T9" fmla="*/ 16 h 4"/>
                <a:gd name="T10" fmla="*/ 32 w 4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4" y="0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" name="Freeform 5567">
              <a:extLst>
                <a:ext uri="{FF2B5EF4-FFF2-40B4-BE49-F238E27FC236}">
                  <a16:creationId xmlns:a16="http://schemas.microsoft.com/office/drawing/2014/main" id="{546581F0-4E13-5BBC-A1B7-2214BB289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113"/>
              <a:ext cx="2" cy="14"/>
            </a:xfrm>
            <a:custGeom>
              <a:avLst/>
              <a:gdLst>
                <a:gd name="T0" fmla="*/ 8 w 1"/>
                <a:gd name="T1" fmla="*/ 8 h 7"/>
                <a:gd name="T2" fmla="*/ 0 w 1"/>
                <a:gd name="T3" fmla="*/ 32 h 7"/>
                <a:gd name="T4" fmla="*/ 8 w 1"/>
                <a:gd name="T5" fmla="*/ 56 h 7"/>
                <a:gd name="T6" fmla="*/ 8 w 1"/>
                <a:gd name="T7" fmla="*/ 32 h 7"/>
                <a:gd name="T8" fmla="*/ 8 w 1"/>
                <a:gd name="T9" fmla="*/ 16 h 7"/>
                <a:gd name="T10" fmla="*/ 0 w 1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7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" name="Freeform 5568">
              <a:extLst>
                <a:ext uri="{FF2B5EF4-FFF2-40B4-BE49-F238E27FC236}">
                  <a16:creationId xmlns:a16="http://schemas.microsoft.com/office/drawing/2014/main" id="{0AC7650A-C305-7C79-FB33-1A0EAD0E3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121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8 h 4"/>
                <a:gd name="T4" fmla="*/ 8 w 3"/>
                <a:gd name="T5" fmla="*/ 16 h 4"/>
                <a:gd name="T6" fmla="*/ 24 w 3"/>
                <a:gd name="T7" fmla="*/ 32 h 4"/>
                <a:gd name="T8" fmla="*/ 16 w 3"/>
                <a:gd name="T9" fmla="*/ 16 h 4"/>
                <a:gd name="T10" fmla="*/ 8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" name="Freeform 5569">
              <a:extLst>
                <a:ext uri="{FF2B5EF4-FFF2-40B4-BE49-F238E27FC236}">
                  <a16:creationId xmlns:a16="http://schemas.microsoft.com/office/drawing/2014/main" id="{6C99A778-0E47-28BB-BA6C-C35C10106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135"/>
              <a:ext cx="4" cy="6"/>
            </a:xfrm>
            <a:custGeom>
              <a:avLst/>
              <a:gdLst>
                <a:gd name="T0" fmla="*/ 16 w 2"/>
                <a:gd name="T1" fmla="*/ 8 h 3"/>
                <a:gd name="T2" fmla="*/ 0 w 2"/>
                <a:gd name="T3" fmla="*/ 8 h 3"/>
                <a:gd name="T4" fmla="*/ 16 w 2"/>
                <a:gd name="T5" fmla="*/ 24 h 3"/>
                <a:gd name="T6" fmla="*/ 16 w 2"/>
                <a:gd name="T7" fmla="*/ 8 h 3"/>
                <a:gd name="T8" fmla="*/ 16 w 2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" name="Freeform 5570">
              <a:extLst>
                <a:ext uri="{FF2B5EF4-FFF2-40B4-BE49-F238E27FC236}">
                  <a16:creationId xmlns:a16="http://schemas.microsoft.com/office/drawing/2014/main" id="{7B86725E-0600-9422-4157-7E5CC813D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107"/>
              <a:ext cx="12" cy="6"/>
            </a:xfrm>
            <a:custGeom>
              <a:avLst/>
              <a:gdLst>
                <a:gd name="T0" fmla="*/ 48 w 6"/>
                <a:gd name="T1" fmla="*/ 8 h 3"/>
                <a:gd name="T2" fmla="*/ 16 w 6"/>
                <a:gd name="T3" fmla="*/ 8 h 3"/>
                <a:gd name="T4" fmla="*/ 0 w 6"/>
                <a:gd name="T5" fmla="*/ 24 h 3"/>
                <a:gd name="T6" fmla="*/ 24 w 6"/>
                <a:gd name="T7" fmla="*/ 8 h 3"/>
                <a:gd name="T8" fmla="*/ 40 w 6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1"/>
                    <a:pt x="4" y="0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" name="Freeform 5571">
              <a:extLst>
                <a:ext uri="{FF2B5EF4-FFF2-40B4-BE49-F238E27FC236}">
                  <a16:creationId xmlns:a16="http://schemas.microsoft.com/office/drawing/2014/main" id="{C0B16FB6-185F-BC1E-5B97-A6D204C3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115"/>
              <a:ext cx="6" cy="12"/>
            </a:xfrm>
            <a:custGeom>
              <a:avLst/>
              <a:gdLst>
                <a:gd name="T0" fmla="*/ 16 w 3"/>
                <a:gd name="T1" fmla="*/ 0 h 6"/>
                <a:gd name="T2" fmla="*/ 8 w 3"/>
                <a:gd name="T3" fmla="*/ 24 h 6"/>
                <a:gd name="T4" fmla="*/ 24 w 3"/>
                <a:gd name="T5" fmla="*/ 48 h 6"/>
                <a:gd name="T6" fmla="*/ 8 w 3"/>
                <a:gd name="T7" fmla="*/ 24 h 6"/>
                <a:gd name="T8" fmla="*/ 16 w 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2" y="5"/>
                    <a:pt x="0" y="5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" name="Freeform 5572">
              <a:extLst>
                <a:ext uri="{FF2B5EF4-FFF2-40B4-BE49-F238E27FC236}">
                  <a16:creationId xmlns:a16="http://schemas.microsoft.com/office/drawing/2014/main" id="{FBA9EC1B-21DC-3947-7936-12EE6A08D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105"/>
              <a:ext cx="30" cy="40"/>
            </a:xfrm>
            <a:custGeom>
              <a:avLst/>
              <a:gdLst>
                <a:gd name="T0" fmla="*/ 112 w 15"/>
                <a:gd name="T1" fmla="*/ 88 h 20"/>
                <a:gd name="T2" fmla="*/ 112 w 15"/>
                <a:gd name="T3" fmla="*/ 136 h 20"/>
                <a:gd name="T4" fmla="*/ 104 w 15"/>
                <a:gd name="T5" fmla="*/ 144 h 20"/>
                <a:gd name="T6" fmla="*/ 96 w 15"/>
                <a:gd name="T7" fmla="*/ 144 h 20"/>
                <a:gd name="T8" fmla="*/ 64 w 15"/>
                <a:gd name="T9" fmla="*/ 144 h 20"/>
                <a:gd name="T10" fmla="*/ 56 w 15"/>
                <a:gd name="T11" fmla="*/ 128 h 20"/>
                <a:gd name="T12" fmla="*/ 40 w 15"/>
                <a:gd name="T13" fmla="*/ 136 h 20"/>
                <a:gd name="T14" fmla="*/ 24 w 15"/>
                <a:gd name="T15" fmla="*/ 112 h 20"/>
                <a:gd name="T16" fmla="*/ 16 w 15"/>
                <a:gd name="T17" fmla="*/ 96 h 20"/>
                <a:gd name="T18" fmla="*/ 0 w 15"/>
                <a:gd name="T19" fmla="*/ 56 h 20"/>
                <a:gd name="T20" fmla="*/ 16 w 15"/>
                <a:gd name="T21" fmla="*/ 40 h 20"/>
                <a:gd name="T22" fmla="*/ 24 w 15"/>
                <a:gd name="T23" fmla="*/ 32 h 20"/>
                <a:gd name="T24" fmla="*/ 64 w 15"/>
                <a:gd name="T25" fmla="*/ 8 h 20"/>
                <a:gd name="T26" fmla="*/ 96 w 15"/>
                <a:gd name="T27" fmla="*/ 32 h 20"/>
                <a:gd name="T28" fmla="*/ 112 w 15"/>
                <a:gd name="T29" fmla="*/ 88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" h="20">
                  <a:moveTo>
                    <a:pt x="14" y="11"/>
                  </a:moveTo>
                  <a:cubicBezTo>
                    <a:pt x="15" y="12"/>
                    <a:pt x="14" y="16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8"/>
                    <a:pt x="10" y="20"/>
                    <a:pt x="8" y="18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6" y="16"/>
                    <a:pt x="5" y="17"/>
                    <a:pt x="5" y="17"/>
                  </a:cubicBezTo>
                  <a:cubicBezTo>
                    <a:pt x="4" y="17"/>
                    <a:pt x="4" y="16"/>
                    <a:pt x="3" y="14"/>
                  </a:cubicBezTo>
                  <a:cubicBezTo>
                    <a:pt x="3" y="13"/>
                    <a:pt x="3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6"/>
                    <a:pt x="1" y="6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2"/>
                    <a:pt x="6" y="0"/>
                    <a:pt x="8" y="1"/>
                  </a:cubicBezTo>
                  <a:cubicBezTo>
                    <a:pt x="9" y="1"/>
                    <a:pt x="11" y="2"/>
                    <a:pt x="12" y="4"/>
                  </a:cubicBezTo>
                  <a:cubicBezTo>
                    <a:pt x="13" y="6"/>
                    <a:pt x="13" y="10"/>
                    <a:pt x="14" y="11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" name="Freeform 5573">
              <a:extLst>
                <a:ext uri="{FF2B5EF4-FFF2-40B4-BE49-F238E27FC236}">
                  <a16:creationId xmlns:a16="http://schemas.microsoft.com/office/drawing/2014/main" id="{837CCED6-2F5D-1568-83FC-71E6F316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135"/>
              <a:ext cx="6" cy="2"/>
            </a:xfrm>
            <a:custGeom>
              <a:avLst/>
              <a:gdLst>
                <a:gd name="T0" fmla="*/ 24 w 3"/>
                <a:gd name="T1" fmla="*/ 8 h 1"/>
                <a:gd name="T2" fmla="*/ 0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" name="Freeform 5574">
              <a:extLst>
                <a:ext uri="{FF2B5EF4-FFF2-40B4-BE49-F238E27FC236}">
                  <a16:creationId xmlns:a16="http://schemas.microsoft.com/office/drawing/2014/main" id="{CDF7E9D8-BEBB-A307-3F03-2E17DB38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113"/>
              <a:ext cx="4" cy="16"/>
            </a:xfrm>
            <a:custGeom>
              <a:avLst/>
              <a:gdLst>
                <a:gd name="T0" fmla="*/ 16 w 2"/>
                <a:gd name="T1" fmla="*/ 64 h 8"/>
                <a:gd name="T2" fmla="*/ 0 w 2"/>
                <a:gd name="T3" fmla="*/ 32 h 8"/>
                <a:gd name="T4" fmla="*/ 0 w 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1" y="6"/>
                    <a:pt x="0" y="6"/>
                    <a:pt x="0" y="4"/>
                  </a:cubicBezTo>
                  <a:cubicBezTo>
                    <a:pt x="0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" name="Freeform 5575">
              <a:extLst>
                <a:ext uri="{FF2B5EF4-FFF2-40B4-BE49-F238E27FC236}">
                  <a16:creationId xmlns:a16="http://schemas.microsoft.com/office/drawing/2014/main" id="{0A197B60-952E-E1E9-FE46-810ED59F6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127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" name="Freeform 5576">
              <a:extLst>
                <a:ext uri="{FF2B5EF4-FFF2-40B4-BE49-F238E27FC236}">
                  <a16:creationId xmlns:a16="http://schemas.microsoft.com/office/drawing/2014/main" id="{C1C084A0-3813-3B51-383E-3D6153D4F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183"/>
              <a:ext cx="30" cy="38"/>
            </a:xfrm>
            <a:custGeom>
              <a:avLst/>
              <a:gdLst>
                <a:gd name="T0" fmla="*/ 112 w 15"/>
                <a:gd name="T1" fmla="*/ 80 h 19"/>
                <a:gd name="T2" fmla="*/ 112 w 15"/>
                <a:gd name="T3" fmla="*/ 128 h 19"/>
                <a:gd name="T4" fmla="*/ 104 w 15"/>
                <a:gd name="T5" fmla="*/ 136 h 19"/>
                <a:gd name="T6" fmla="*/ 96 w 15"/>
                <a:gd name="T7" fmla="*/ 136 h 19"/>
                <a:gd name="T8" fmla="*/ 64 w 15"/>
                <a:gd name="T9" fmla="*/ 136 h 19"/>
                <a:gd name="T10" fmla="*/ 56 w 15"/>
                <a:gd name="T11" fmla="*/ 120 h 19"/>
                <a:gd name="T12" fmla="*/ 40 w 15"/>
                <a:gd name="T13" fmla="*/ 128 h 19"/>
                <a:gd name="T14" fmla="*/ 24 w 15"/>
                <a:gd name="T15" fmla="*/ 104 h 19"/>
                <a:gd name="T16" fmla="*/ 16 w 15"/>
                <a:gd name="T17" fmla="*/ 88 h 19"/>
                <a:gd name="T18" fmla="*/ 0 w 15"/>
                <a:gd name="T19" fmla="*/ 48 h 19"/>
                <a:gd name="T20" fmla="*/ 16 w 15"/>
                <a:gd name="T21" fmla="*/ 40 h 19"/>
                <a:gd name="T22" fmla="*/ 24 w 15"/>
                <a:gd name="T23" fmla="*/ 24 h 19"/>
                <a:gd name="T24" fmla="*/ 64 w 15"/>
                <a:gd name="T25" fmla="*/ 0 h 19"/>
                <a:gd name="T26" fmla="*/ 96 w 15"/>
                <a:gd name="T27" fmla="*/ 24 h 19"/>
                <a:gd name="T28" fmla="*/ 112 w 15"/>
                <a:gd name="T29" fmla="*/ 8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" h="19">
                  <a:moveTo>
                    <a:pt x="14" y="10"/>
                  </a:moveTo>
                  <a:cubicBezTo>
                    <a:pt x="15" y="12"/>
                    <a:pt x="14" y="15"/>
                    <a:pt x="14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9" y="19"/>
                    <a:pt x="8" y="17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6" y="15"/>
                    <a:pt x="5" y="16"/>
                    <a:pt x="5" y="16"/>
                  </a:cubicBezTo>
                  <a:cubicBezTo>
                    <a:pt x="4" y="16"/>
                    <a:pt x="4" y="15"/>
                    <a:pt x="3" y="13"/>
                  </a:cubicBezTo>
                  <a:cubicBezTo>
                    <a:pt x="3" y="12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3" y="5"/>
                    <a:pt x="13" y="9"/>
                    <a:pt x="14" y="10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" name="Freeform 5577">
              <a:extLst>
                <a:ext uri="{FF2B5EF4-FFF2-40B4-BE49-F238E27FC236}">
                  <a16:creationId xmlns:a16="http://schemas.microsoft.com/office/drawing/2014/main" id="{5E674D22-A207-0E41-EB87-A468A897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193"/>
              <a:ext cx="6" cy="14"/>
            </a:xfrm>
            <a:custGeom>
              <a:avLst/>
              <a:gdLst>
                <a:gd name="T0" fmla="*/ 16 w 3"/>
                <a:gd name="T1" fmla="*/ 0 h 7"/>
                <a:gd name="T2" fmla="*/ 0 w 3"/>
                <a:gd name="T3" fmla="*/ 8 h 7"/>
                <a:gd name="T4" fmla="*/ 0 w 3"/>
                <a:gd name="T5" fmla="*/ 24 h 7"/>
                <a:gd name="T6" fmla="*/ 24 w 3"/>
                <a:gd name="T7" fmla="*/ 56 h 7"/>
                <a:gd name="T8" fmla="*/ 16 w 3"/>
                <a:gd name="T9" fmla="*/ 40 h 7"/>
                <a:gd name="T10" fmla="*/ 16 w 3"/>
                <a:gd name="T11" fmla="*/ 24 h 7"/>
                <a:gd name="T12" fmla="*/ 8 w 3"/>
                <a:gd name="T13" fmla="*/ 16 h 7"/>
                <a:gd name="T14" fmla="*/ 16 w 3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2" y="6"/>
                    <a:pt x="3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" name="Freeform 5578">
              <a:extLst>
                <a:ext uri="{FF2B5EF4-FFF2-40B4-BE49-F238E27FC236}">
                  <a16:creationId xmlns:a16="http://schemas.microsoft.com/office/drawing/2014/main" id="{3A3769B4-D4C8-45AB-7272-63F8B195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207"/>
              <a:ext cx="8" cy="6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24 h 3"/>
                <a:gd name="T4" fmla="*/ 16 w 4"/>
                <a:gd name="T5" fmla="*/ 16 h 3"/>
                <a:gd name="T6" fmla="*/ 32 w 4"/>
                <a:gd name="T7" fmla="*/ 16 h 3"/>
                <a:gd name="T8" fmla="*/ 16 w 4"/>
                <a:gd name="T9" fmla="*/ 16 h 3"/>
                <a:gd name="T10" fmla="*/ 8 w 4"/>
                <a:gd name="T11" fmla="*/ 8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" name="Freeform 5579">
              <a:extLst>
                <a:ext uri="{FF2B5EF4-FFF2-40B4-BE49-F238E27FC236}">
                  <a16:creationId xmlns:a16="http://schemas.microsoft.com/office/drawing/2014/main" id="{2404F001-1A37-439D-9D6D-480FB1558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211"/>
              <a:ext cx="8" cy="8"/>
            </a:xfrm>
            <a:custGeom>
              <a:avLst/>
              <a:gdLst>
                <a:gd name="T0" fmla="*/ 16 w 4"/>
                <a:gd name="T1" fmla="*/ 8 h 4"/>
                <a:gd name="T2" fmla="*/ 0 w 4"/>
                <a:gd name="T3" fmla="*/ 8 h 4"/>
                <a:gd name="T4" fmla="*/ 16 w 4"/>
                <a:gd name="T5" fmla="*/ 24 h 4"/>
                <a:gd name="T6" fmla="*/ 32 w 4"/>
                <a:gd name="T7" fmla="*/ 16 h 4"/>
                <a:gd name="T8" fmla="*/ 16 w 4"/>
                <a:gd name="T9" fmla="*/ 16 h 4"/>
                <a:gd name="T10" fmla="*/ 16 w 4"/>
                <a:gd name="T11" fmla="*/ 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1" y="1"/>
                    <a:pt x="1" y="3"/>
                    <a:pt x="2" y="3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" name="Freeform 5580">
              <a:extLst>
                <a:ext uri="{FF2B5EF4-FFF2-40B4-BE49-F238E27FC236}">
                  <a16:creationId xmlns:a16="http://schemas.microsoft.com/office/drawing/2014/main" id="{8AC3AA36-0B31-598C-D818-368FD6F2F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209"/>
              <a:ext cx="8" cy="8"/>
            </a:xfrm>
            <a:custGeom>
              <a:avLst/>
              <a:gdLst>
                <a:gd name="T0" fmla="*/ 32 w 4"/>
                <a:gd name="T1" fmla="*/ 0 h 4"/>
                <a:gd name="T2" fmla="*/ 24 w 4"/>
                <a:gd name="T3" fmla="*/ 24 h 4"/>
                <a:gd name="T4" fmla="*/ 16 w 4"/>
                <a:gd name="T5" fmla="*/ 24 h 4"/>
                <a:gd name="T6" fmla="*/ 0 w 4"/>
                <a:gd name="T7" fmla="*/ 32 h 4"/>
                <a:gd name="T8" fmla="*/ 24 w 4"/>
                <a:gd name="T9" fmla="*/ 16 h 4"/>
                <a:gd name="T10" fmla="*/ 32 w 4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3" y="3"/>
                    <a:pt x="3" y="3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4" y="0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" name="Freeform 5581">
              <a:extLst>
                <a:ext uri="{FF2B5EF4-FFF2-40B4-BE49-F238E27FC236}">
                  <a16:creationId xmlns:a16="http://schemas.microsoft.com/office/drawing/2014/main" id="{B31D00FD-B414-E4DE-7E5B-966BC6510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189"/>
              <a:ext cx="2" cy="14"/>
            </a:xfrm>
            <a:custGeom>
              <a:avLst/>
              <a:gdLst>
                <a:gd name="T0" fmla="*/ 0 w 1"/>
                <a:gd name="T1" fmla="*/ 8 h 7"/>
                <a:gd name="T2" fmla="*/ 0 w 1"/>
                <a:gd name="T3" fmla="*/ 32 h 7"/>
                <a:gd name="T4" fmla="*/ 8 w 1"/>
                <a:gd name="T5" fmla="*/ 56 h 7"/>
                <a:gd name="T6" fmla="*/ 8 w 1"/>
                <a:gd name="T7" fmla="*/ 32 h 7"/>
                <a:gd name="T8" fmla="*/ 8 w 1"/>
                <a:gd name="T9" fmla="*/ 16 h 7"/>
                <a:gd name="T10" fmla="*/ 0 w 1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7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" name="Freeform 5582">
              <a:extLst>
                <a:ext uri="{FF2B5EF4-FFF2-40B4-BE49-F238E27FC236}">
                  <a16:creationId xmlns:a16="http://schemas.microsoft.com/office/drawing/2014/main" id="{D035CCCF-4EB0-4924-A656-483B16BE8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197"/>
              <a:ext cx="6" cy="8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8 h 4"/>
                <a:gd name="T4" fmla="*/ 8 w 3"/>
                <a:gd name="T5" fmla="*/ 16 h 4"/>
                <a:gd name="T6" fmla="*/ 16 w 3"/>
                <a:gd name="T7" fmla="*/ 32 h 4"/>
                <a:gd name="T8" fmla="*/ 16 w 3"/>
                <a:gd name="T9" fmla="*/ 16 h 4"/>
                <a:gd name="T10" fmla="*/ 8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" name="Freeform 5583">
              <a:extLst>
                <a:ext uri="{FF2B5EF4-FFF2-40B4-BE49-F238E27FC236}">
                  <a16:creationId xmlns:a16="http://schemas.microsoft.com/office/drawing/2014/main" id="{09A4935A-800D-D573-3D94-74B6A49D4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211"/>
              <a:ext cx="4" cy="6"/>
            </a:xfrm>
            <a:custGeom>
              <a:avLst/>
              <a:gdLst>
                <a:gd name="T0" fmla="*/ 16 w 2"/>
                <a:gd name="T1" fmla="*/ 8 h 3"/>
                <a:gd name="T2" fmla="*/ 0 w 2"/>
                <a:gd name="T3" fmla="*/ 8 h 3"/>
                <a:gd name="T4" fmla="*/ 16 w 2"/>
                <a:gd name="T5" fmla="*/ 24 h 3"/>
                <a:gd name="T6" fmla="*/ 8 w 2"/>
                <a:gd name="T7" fmla="*/ 8 h 3"/>
                <a:gd name="T8" fmla="*/ 8 w 2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" name="Freeform 5584">
              <a:extLst>
                <a:ext uri="{FF2B5EF4-FFF2-40B4-BE49-F238E27FC236}">
                  <a16:creationId xmlns:a16="http://schemas.microsoft.com/office/drawing/2014/main" id="{5BE31B08-3FED-AC6E-F27C-0A7D640AC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183"/>
              <a:ext cx="10" cy="6"/>
            </a:xfrm>
            <a:custGeom>
              <a:avLst/>
              <a:gdLst>
                <a:gd name="T0" fmla="*/ 40 w 5"/>
                <a:gd name="T1" fmla="*/ 8 h 3"/>
                <a:gd name="T2" fmla="*/ 16 w 5"/>
                <a:gd name="T3" fmla="*/ 8 h 3"/>
                <a:gd name="T4" fmla="*/ 0 w 5"/>
                <a:gd name="T5" fmla="*/ 24 h 3"/>
                <a:gd name="T6" fmla="*/ 24 w 5"/>
                <a:gd name="T7" fmla="*/ 8 h 3"/>
                <a:gd name="T8" fmla="*/ 40 w 5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2"/>
                    <a:pt x="1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" name="Freeform 5585">
              <a:extLst>
                <a:ext uri="{FF2B5EF4-FFF2-40B4-BE49-F238E27FC236}">
                  <a16:creationId xmlns:a16="http://schemas.microsoft.com/office/drawing/2014/main" id="{30CE6091-0DEE-D37F-AE2D-A83F2EC47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191"/>
              <a:ext cx="4" cy="12"/>
            </a:xfrm>
            <a:custGeom>
              <a:avLst/>
              <a:gdLst>
                <a:gd name="T0" fmla="*/ 16 w 2"/>
                <a:gd name="T1" fmla="*/ 0 h 6"/>
                <a:gd name="T2" fmla="*/ 8 w 2"/>
                <a:gd name="T3" fmla="*/ 24 h 6"/>
                <a:gd name="T4" fmla="*/ 16 w 2"/>
                <a:gd name="T5" fmla="*/ 48 h 6"/>
                <a:gd name="T6" fmla="*/ 0 w 2"/>
                <a:gd name="T7" fmla="*/ 24 h 6"/>
                <a:gd name="T8" fmla="*/ 8 w 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" name="Freeform 5586">
              <a:extLst>
                <a:ext uri="{FF2B5EF4-FFF2-40B4-BE49-F238E27FC236}">
                  <a16:creationId xmlns:a16="http://schemas.microsoft.com/office/drawing/2014/main" id="{C00480DF-01F2-8B21-2441-8675ECAF2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183"/>
              <a:ext cx="30" cy="38"/>
            </a:xfrm>
            <a:custGeom>
              <a:avLst/>
              <a:gdLst>
                <a:gd name="T0" fmla="*/ 112 w 15"/>
                <a:gd name="T1" fmla="*/ 80 h 19"/>
                <a:gd name="T2" fmla="*/ 112 w 15"/>
                <a:gd name="T3" fmla="*/ 128 h 19"/>
                <a:gd name="T4" fmla="*/ 104 w 15"/>
                <a:gd name="T5" fmla="*/ 136 h 19"/>
                <a:gd name="T6" fmla="*/ 96 w 15"/>
                <a:gd name="T7" fmla="*/ 136 h 19"/>
                <a:gd name="T8" fmla="*/ 64 w 15"/>
                <a:gd name="T9" fmla="*/ 136 h 19"/>
                <a:gd name="T10" fmla="*/ 56 w 15"/>
                <a:gd name="T11" fmla="*/ 120 h 19"/>
                <a:gd name="T12" fmla="*/ 40 w 15"/>
                <a:gd name="T13" fmla="*/ 128 h 19"/>
                <a:gd name="T14" fmla="*/ 24 w 15"/>
                <a:gd name="T15" fmla="*/ 104 h 19"/>
                <a:gd name="T16" fmla="*/ 16 w 15"/>
                <a:gd name="T17" fmla="*/ 88 h 19"/>
                <a:gd name="T18" fmla="*/ 0 w 15"/>
                <a:gd name="T19" fmla="*/ 48 h 19"/>
                <a:gd name="T20" fmla="*/ 16 w 15"/>
                <a:gd name="T21" fmla="*/ 40 h 19"/>
                <a:gd name="T22" fmla="*/ 24 w 15"/>
                <a:gd name="T23" fmla="*/ 24 h 19"/>
                <a:gd name="T24" fmla="*/ 64 w 15"/>
                <a:gd name="T25" fmla="*/ 0 h 19"/>
                <a:gd name="T26" fmla="*/ 96 w 15"/>
                <a:gd name="T27" fmla="*/ 24 h 19"/>
                <a:gd name="T28" fmla="*/ 112 w 15"/>
                <a:gd name="T29" fmla="*/ 8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" h="19">
                  <a:moveTo>
                    <a:pt x="14" y="10"/>
                  </a:moveTo>
                  <a:cubicBezTo>
                    <a:pt x="15" y="12"/>
                    <a:pt x="14" y="15"/>
                    <a:pt x="14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9" y="19"/>
                    <a:pt x="8" y="17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6" y="15"/>
                    <a:pt x="5" y="16"/>
                    <a:pt x="5" y="16"/>
                  </a:cubicBezTo>
                  <a:cubicBezTo>
                    <a:pt x="4" y="16"/>
                    <a:pt x="4" y="15"/>
                    <a:pt x="3" y="13"/>
                  </a:cubicBezTo>
                  <a:cubicBezTo>
                    <a:pt x="3" y="12"/>
                    <a:pt x="3" y="12"/>
                    <a:pt x="2" y="11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3" y="5"/>
                    <a:pt x="13" y="9"/>
                    <a:pt x="14" y="1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" name="Freeform 5587">
              <a:extLst>
                <a:ext uri="{FF2B5EF4-FFF2-40B4-BE49-F238E27FC236}">
                  <a16:creationId xmlns:a16="http://schemas.microsoft.com/office/drawing/2014/main" id="{ECFEB00D-2CEF-6207-6F1A-2587597F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211"/>
              <a:ext cx="6" cy="2"/>
            </a:xfrm>
            <a:custGeom>
              <a:avLst/>
              <a:gdLst>
                <a:gd name="T0" fmla="*/ 24 w 3"/>
                <a:gd name="T1" fmla="*/ 8 h 1"/>
                <a:gd name="T2" fmla="*/ 0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" name="Freeform 5588">
              <a:extLst>
                <a:ext uri="{FF2B5EF4-FFF2-40B4-BE49-F238E27FC236}">
                  <a16:creationId xmlns:a16="http://schemas.microsoft.com/office/drawing/2014/main" id="{3CFED942-319A-071F-AF46-F51956D3D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189"/>
              <a:ext cx="4" cy="16"/>
            </a:xfrm>
            <a:custGeom>
              <a:avLst/>
              <a:gdLst>
                <a:gd name="T0" fmla="*/ 16 w 2"/>
                <a:gd name="T1" fmla="*/ 64 h 8"/>
                <a:gd name="T2" fmla="*/ 0 w 2"/>
                <a:gd name="T3" fmla="*/ 32 h 8"/>
                <a:gd name="T4" fmla="*/ 0 w 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1" y="6"/>
                    <a:pt x="0" y="6"/>
                    <a:pt x="0" y="4"/>
                  </a:cubicBezTo>
                  <a:cubicBezTo>
                    <a:pt x="0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" name="Freeform 5589">
              <a:extLst>
                <a:ext uri="{FF2B5EF4-FFF2-40B4-BE49-F238E27FC236}">
                  <a16:creationId xmlns:a16="http://schemas.microsoft.com/office/drawing/2014/main" id="{54DD2057-DFBA-B01C-DB9B-4050EDC9B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203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" name="Freeform 5590">
              <a:extLst>
                <a:ext uri="{FF2B5EF4-FFF2-40B4-BE49-F238E27FC236}">
                  <a16:creationId xmlns:a16="http://schemas.microsoft.com/office/drawing/2014/main" id="{FC47BB2C-A02D-E9B4-91DB-D23613638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103"/>
              <a:ext cx="60" cy="52"/>
            </a:xfrm>
            <a:custGeom>
              <a:avLst/>
              <a:gdLst>
                <a:gd name="T0" fmla="*/ 160 w 30"/>
                <a:gd name="T1" fmla="*/ 24 h 26"/>
                <a:gd name="T2" fmla="*/ 80 w 30"/>
                <a:gd name="T3" fmla="*/ 8 h 26"/>
                <a:gd name="T4" fmla="*/ 24 w 30"/>
                <a:gd name="T5" fmla="*/ 48 h 26"/>
                <a:gd name="T6" fmla="*/ 112 w 30"/>
                <a:gd name="T7" fmla="*/ 192 h 26"/>
                <a:gd name="T8" fmla="*/ 232 w 30"/>
                <a:gd name="T9" fmla="*/ 120 h 26"/>
                <a:gd name="T10" fmla="*/ 160 w 30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6">
                  <a:moveTo>
                    <a:pt x="20" y="3"/>
                  </a:moveTo>
                  <a:cubicBezTo>
                    <a:pt x="17" y="1"/>
                    <a:pt x="14" y="0"/>
                    <a:pt x="10" y="1"/>
                  </a:cubicBezTo>
                  <a:cubicBezTo>
                    <a:pt x="7" y="1"/>
                    <a:pt x="4" y="3"/>
                    <a:pt x="3" y="6"/>
                  </a:cubicBezTo>
                  <a:cubicBezTo>
                    <a:pt x="0" y="13"/>
                    <a:pt x="5" y="22"/>
                    <a:pt x="14" y="24"/>
                  </a:cubicBezTo>
                  <a:cubicBezTo>
                    <a:pt x="23" y="26"/>
                    <a:pt x="30" y="20"/>
                    <a:pt x="29" y="15"/>
                  </a:cubicBezTo>
                  <a:cubicBezTo>
                    <a:pt x="28" y="9"/>
                    <a:pt x="26" y="7"/>
                    <a:pt x="20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" name="Freeform 5591">
              <a:extLst>
                <a:ext uri="{FF2B5EF4-FFF2-40B4-BE49-F238E27FC236}">
                  <a16:creationId xmlns:a16="http://schemas.microsoft.com/office/drawing/2014/main" id="{23565289-25A9-D2DE-529E-A7541DB5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103"/>
              <a:ext cx="60" cy="52"/>
            </a:xfrm>
            <a:custGeom>
              <a:avLst/>
              <a:gdLst>
                <a:gd name="T0" fmla="*/ 160 w 30"/>
                <a:gd name="T1" fmla="*/ 24 h 26"/>
                <a:gd name="T2" fmla="*/ 80 w 30"/>
                <a:gd name="T3" fmla="*/ 8 h 26"/>
                <a:gd name="T4" fmla="*/ 24 w 30"/>
                <a:gd name="T5" fmla="*/ 48 h 26"/>
                <a:gd name="T6" fmla="*/ 112 w 30"/>
                <a:gd name="T7" fmla="*/ 192 h 26"/>
                <a:gd name="T8" fmla="*/ 232 w 30"/>
                <a:gd name="T9" fmla="*/ 120 h 26"/>
                <a:gd name="T10" fmla="*/ 160 w 30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6">
                  <a:moveTo>
                    <a:pt x="20" y="3"/>
                  </a:moveTo>
                  <a:cubicBezTo>
                    <a:pt x="17" y="1"/>
                    <a:pt x="14" y="0"/>
                    <a:pt x="10" y="1"/>
                  </a:cubicBezTo>
                  <a:cubicBezTo>
                    <a:pt x="7" y="1"/>
                    <a:pt x="4" y="3"/>
                    <a:pt x="3" y="6"/>
                  </a:cubicBezTo>
                  <a:cubicBezTo>
                    <a:pt x="0" y="13"/>
                    <a:pt x="5" y="22"/>
                    <a:pt x="14" y="24"/>
                  </a:cubicBezTo>
                  <a:cubicBezTo>
                    <a:pt x="23" y="26"/>
                    <a:pt x="30" y="20"/>
                    <a:pt x="29" y="15"/>
                  </a:cubicBezTo>
                  <a:cubicBezTo>
                    <a:pt x="28" y="9"/>
                    <a:pt x="26" y="7"/>
                    <a:pt x="20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6" name="Freeform 5592">
              <a:extLst>
                <a:ext uri="{FF2B5EF4-FFF2-40B4-BE49-F238E27FC236}">
                  <a16:creationId xmlns:a16="http://schemas.microsoft.com/office/drawing/2014/main" id="{A19EEEAB-BE67-1ED1-057A-0417E843E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115"/>
              <a:ext cx="32" cy="26"/>
            </a:xfrm>
            <a:custGeom>
              <a:avLst/>
              <a:gdLst>
                <a:gd name="T0" fmla="*/ 112 w 16"/>
                <a:gd name="T1" fmla="*/ 40 h 13"/>
                <a:gd name="T2" fmla="*/ 112 w 16"/>
                <a:gd name="T3" fmla="*/ 88 h 13"/>
                <a:gd name="T4" fmla="*/ 32 w 16"/>
                <a:gd name="T5" fmla="*/ 80 h 13"/>
                <a:gd name="T6" fmla="*/ 0 w 16"/>
                <a:gd name="T7" fmla="*/ 32 h 13"/>
                <a:gd name="T8" fmla="*/ 24 w 16"/>
                <a:gd name="T9" fmla="*/ 0 h 13"/>
                <a:gd name="T10" fmla="*/ 0 w 16"/>
                <a:gd name="T11" fmla="*/ 32 h 13"/>
                <a:gd name="T12" fmla="*/ 32 w 16"/>
                <a:gd name="T13" fmla="*/ 80 h 13"/>
                <a:gd name="T14" fmla="*/ 112 w 16"/>
                <a:gd name="T15" fmla="*/ 88 h 13"/>
                <a:gd name="T16" fmla="*/ 112 w 16"/>
                <a:gd name="T17" fmla="*/ 4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3">
                  <a:moveTo>
                    <a:pt x="14" y="5"/>
                  </a:moveTo>
                  <a:cubicBezTo>
                    <a:pt x="16" y="8"/>
                    <a:pt x="15" y="10"/>
                    <a:pt x="14" y="11"/>
                  </a:cubicBezTo>
                  <a:cubicBezTo>
                    <a:pt x="12" y="13"/>
                    <a:pt x="8" y="13"/>
                    <a:pt x="4" y="10"/>
                  </a:cubicBezTo>
                  <a:cubicBezTo>
                    <a:pt x="1" y="8"/>
                    <a:pt x="0" y="5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8"/>
                    <a:pt x="4" y="10"/>
                  </a:cubicBezTo>
                  <a:cubicBezTo>
                    <a:pt x="8" y="13"/>
                    <a:pt x="12" y="13"/>
                    <a:pt x="14" y="11"/>
                  </a:cubicBezTo>
                  <a:cubicBezTo>
                    <a:pt x="15" y="10"/>
                    <a:pt x="16" y="8"/>
                    <a:pt x="14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" name="Freeform 5593">
              <a:extLst>
                <a:ext uri="{FF2B5EF4-FFF2-40B4-BE49-F238E27FC236}">
                  <a16:creationId xmlns:a16="http://schemas.microsoft.com/office/drawing/2014/main" id="{EE868C09-1FE2-9D6E-F870-4604DBFC9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53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" name="Freeform 5594">
              <a:extLst>
                <a:ext uri="{FF2B5EF4-FFF2-40B4-BE49-F238E27FC236}">
                  <a16:creationId xmlns:a16="http://schemas.microsoft.com/office/drawing/2014/main" id="{43EFA397-4675-0636-4DF3-EABD4C8F2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53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" name="Freeform 5595">
              <a:extLst>
                <a:ext uri="{FF2B5EF4-FFF2-40B4-BE49-F238E27FC236}">
                  <a16:creationId xmlns:a16="http://schemas.microsoft.com/office/drawing/2014/main" id="{7E21E598-2B82-1360-6D95-AC7E2DAA5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61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3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2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" name="Freeform 5596">
              <a:extLst>
                <a:ext uri="{FF2B5EF4-FFF2-40B4-BE49-F238E27FC236}">
                  <a16:creationId xmlns:a16="http://schemas.microsoft.com/office/drawing/2014/main" id="{B6822985-2F93-C41A-D06E-03EA2A3CA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343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" name="Freeform 5597">
              <a:extLst>
                <a:ext uri="{FF2B5EF4-FFF2-40B4-BE49-F238E27FC236}">
                  <a16:creationId xmlns:a16="http://schemas.microsoft.com/office/drawing/2014/main" id="{34A6A93A-8526-A42F-1A70-A4E2C7551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343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2" name="Freeform 5598">
              <a:extLst>
                <a:ext uri="{FF2B5EF4-FFF2-40B4-BE49-F238E27FC236}">
                  <a16:creationId xmlns:a16="http://schemas.microsoft.com/office/drawing/2014/main" id="{C697B0A6-8DDA-637B-5104-B5E185FDF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351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40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2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3" name="Freeform 5599">
              <a:extLst>
                <a:ext uri="{FF2B5EF4-FFF2-40B4-BE49-F238E27FC236}">
                  <a16:creationId xmlns:a16="http://schemas.microsoft.com/office/drawing/2014/main" id="{3C480F5C-3DB5-55CD-E334-BC23AA52B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521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56 w 22"/>
                <a:gd name="T7" fmla="*/ 144 h 23"/>
                <a:gd name="T8" fmla="*/ 168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0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3"/>
                    <a:pt x="7" y="18"/>
                  </a:cubicBezTo>
                  <a:cubicBezTo>
                    <a:pt x="12" y="23"/>
                    <a:pt x="19" y="21"/>
                    <a:pt x="21" y="16"/>
                  </a:cubicBezTo>
                  <a:cubicBezTo>
                    <a:pt x="22" y="13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4" name="Freeform 5600">
              <a:extLst>
                <a:ext uri="{FF2B5EF4-FFF2-40B4-BE49-F238E27FC236}">
                  <a16:creationId xmlns:a16="http://schemas.microsoft.com/office/drawing/2014/main" id="{935A5FF5-82B4-DD21-6A83-2DBB3DD86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521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56 w 22"/>
                <a:gd name="T7" fmla="*/ 144 h 23"/>
                <a:gd name="T8" fmla="*/ 168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0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3"/>
                    <a:pt x="7" y="18"/>
                  </a:cubicBezTo>
                  <a:cubicBezTo>
                    <a:pt x="12" y="23"/>
                    <a:pt x="19" y="21"/>
                    <a:pt x="21" y="16"/>
                  </a:cubicBezTo>
                  <a:cubicBezTo>
                    <a:pt x="22" y="13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5" name="Freeform 5601">
              <a:extLst>
                <a:ext uri="{FF2B5EF4-FFF2-40B4-BE49-F238E27FC236}">
                  <a16:creationId xmlns:a16="http://schemas.microsoft.com/office/drawing/2014/main" id="{2B5FB15A-2F61-11DE-13D5-EDB732D9A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529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16 w 11"/>
                <a:gd name="T7" fmla="*/ 16 h 12"/>
                <a:gd name="T8" fmla="*/ 40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6" name="Freeform 5602">
              <a:extLst>
                <a:ext uri="{FF2B5EF4-FFF2-40B4-BE49-F238E27FC236}">
                  <a16:creationId xmlns:a16="http://schemas.microsoft.com/office/drawing/2014/main" id="{4A67FC52-DE6E-263D-872E-12BDFFB8F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2457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0 h 23"/>
                <a:gd name="T4" fmla="*/ 40 w 22"/>
                <a:gd name="T5" fmla="*/ 16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7" name="Freeform 5603">
              <a:extLst>
                <a:ext uri="{FF2B5EF4-FFF2-40B4-BE49-F238E27FC236}">
                  <a16:creationId xmlns:a16="http://schemas.microsoft.com/office/drawing/2014/main" id="{A9705777-0D45-EAFC-948D-9BF5D80C4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2457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0 h 23"/>
                <a:gd name="T4" fmla="*/ 40 w 22"/>
                <a:gd name="T5" fmla="*/ 16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8" name="Freeform 5604">
              <a:extLst>
                <a:ext uri="{FF2B5EF4-FFF2-40B4-BE49-F238E27FC236}">
                  <a16:creationId xmlns:a16="http://schemas.microsoft.com/office/drawing/2014/main" id="{A307EF12-1374-F561-8A8D-0A0C235FC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465"/>
              <a:ext cx="22" cy="26"/>
            </a:xfrm>
            <a:custGeom>
              <a:avLst/>
              <a:gdLst>
                <a:gd name="T0" fmla="*/ 88 w 11"/>
                <a:gd name="T1" fmla="*/ 64 h 13"/>
                <a:gd name="T2" fmla="*/ 64 w 11"/>
                <a:gd name="T3" fmla="*/ 96 h 13"/>
                <a:gd name="T4" fmla="*/ 16 w 11"/>
                <a:gd name="T5" fmla="*/ 64 h 13"/>
                <a:gd name="T6" fmla="*/ 8 w 11"/>
                <a:gd name="T7" fmla="*/ 16 h 13"/>
                <a:gd name="T8" fmla="*/ 40 w 11"/>
                <a:gd name="T9" fmla="*/ 0 h 13"/>
                <a:gd name="T10" fmla="*/ 8 w 11"/>
                <a:gd name="T11" fmla="*/ 16 h 13"/>
                <a:gd name="T12" fmla="*/ 16 w 11"/>
                <a:gd name="T13" fmla="*/ 64 h 13"/>
                <a:gd name="T14" fmla="*/ 64 w 11"/>
                <a:gd name="T15" fmla="*/ 96 h 13"/>
                <a:gd name="T16" fmla="*/ 88 w 11"/>
                <a:gd name="T17" fmla="*/ 6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2"/>
                    <a:pt x="8" y="12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3" y="12"/>
                    <a:pt x="6" y="13"/>
                    <a:pt x="8" y="12"/>
                  </a:cubicBezTo>
                  <a:cubicBezTo>
                    <a:pt x="10" y="12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9" name="Freeform 5605">
              <a:extLst>
                <a:ext uri="{FF2B5EF4-FFF2-40B4-BE49-F238E27FC236}">
                  <a16:creationId xmlns:a16="http://schemas.microsoft.com/office/drawing/2014/main" id="{A35894AE-6F43-E181-0569-56FAAB7FF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377"/>
              <a:ext cx="50" cy="60"/>
            </a:xfrm>
            <a:custGeom>
              <a:avLst/>
              <a:gdLst>
                <a:gd name="T0" fmla="*/ 144 w 25"/>
                <a:gd name="T1" fmla="*/ 24 h 30"/>
                <a:gd name="T2" fmla="*/ 48 w 25"/>
                <a:gd name="T3" fmla="*/ 16 h 30"/>
                <a:gd name="T4" fmla="*/ 32 w 25"/>
                <a:gd name="T5" fmla="*/ 152 h 30"/>
                <a:gd name="T6" fmla="*/ 160 w 25"/>
                <a:gd name="T7" fmla="*/ 232 h 30"/>
                <a:gd name="T8" fmla="*/ 200 w 25"/>
                <a:gd name="T9" fmla="*/ 176 h 30"/>
                <a:gd name="T10" fmla="*/ 176 w 25"/>
                <a:gd name="T11" fmla="*/ 104 h 30"/>
                <a:gd name="T12" fmla="*/ 144 w 25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0">
                  <a:moveTo>
                    <a:pt x="18" y="3"/>
                  </a:moveTo>
                  <a:cubicBezTo>
                    <a:pt x="15" y="0"/>
                    <a:pt x="11" y="0"/>
                    <a:pt x="6" y="2"/>
                  </a:cubicBezTo>
                  <a:cubicBezTo>
                    <a:pt x="0" y="5"/>
                    <a:pt x="0" y="12"/>
                    <a:pt x="4" y="19"/>
                  </a:cubicBezTo>
                  <a:cubicBezTo>
                    <a:pt x="9" y="27"/>
                    <a:pt x="12" y="30"/>
                    <a:pt x="20" y="29"/>
                  </a:cubicBezTo>
                  <a:cubicBezTo>
                    <a:pt x="23" y="28"/>
                    <a:pt x="25" y="25"/>
                    <a:pt x="25" y="22"/>
                  </a:cubicBezTo>
                  <a:cubicBezTo>
                    <a:pt x="25" y="18"/>
                    <a:pt x="24" y="17"/>
                    <a:pt x="22" y="13"/>
                  </a:cubicBezTo>
                  <a:cubicBezTo>
                    <a:pt x="21" y="11"/>
                    <a:pt x="21" y="6"/>
                    <a:pt x="1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0" name="Freeform 5606">
              <a:extLst>
                <a:ext uri="{FF2B5EF4-FFF2-40B4-BE49-F238E27FC236}">
                  <a16:creationId xmlns:a16="http://schemas.microsoft.com/office/drawing/2014/main" id="{92862151-CF6B-DA06-08B6-694257AD8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377"/>
              <a:ext cx="50" cy="60"/>
            </a:xfrm>
            <a:custGeom>
              <a:avLst/>
              <a:gdLst>
                <a:gd name="T0" fmla="*/ 144 w 25"/>
                <a:gd name="T1" fmla="*/ 24 h 30"/>
                <a:gd name="T2" fmla="*/ 48 w 25"/>
                <a:gd name="T3" fmla="*/ 16 h 30"/>
                <a:gd name="T4" fmla="*/ 32 w 25"/>
                <a:gd name="T5" fmla="*/ 152 h 30"/>
                <a:gd name="T6" fmla="*/ 160 w 25"/>
                <a:gd name="T7" fmla="*/ 232 h 30"/>
                <a:gd name="T8" fmla="*/ 200 w 25"/>
                <a:gd name="T9" fmla="*/ 176 h 30"/>
                <a:gd name="T10" fmla="*/ 176 w 25"/>
                <a:gd name="T11" fmla="*/ 104 h 30"/>
                <a:gd name="T12" fmla="*/ 144 w 25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0">
                  <a:moveTo>
                    <a:pt x="18" y="3"/>
                  </a:moveTo>
                  <a:cubicBezTo>
                    <a:pt x="15" y="0"/>
                    <a:pt x="11" y="0"/>
                    <a:pt x="6" y="2"/>
                  </a:cubicBezTo>
                  <a:cubicBezTo>
                    <a:pt x="0" y="5"/>
                    <a:pt x="0" y="12"/>
                    <a:pt x="4" y="19"/>
                  </a:cubicBezTo>
                  <a:cubicBezTo>
                    <a:pt x="9" y="27"/>
                    <a:pt x="12" y="30"/>
                    <a:pt x="20" y="29"/>
                  </a:cubicBezTo>
                  <a:cubicBezTo>
                    <a:pt x="23" y="28"/>
                    <a:pt x="25" y="25"/>
                    <a:pt x="25" y="22"/>
                  </a:cubicBezTo>
                  <a:cubicBezTo>
                    <a:pt x="25" y="18"/>
                    <a:pt x="24" y="17"/>
                    <a:pt x="22" y="13"/>
                  </a:cubicBezTo>
                  <a:cubicBezTo>
                    <a:pt x="21" y="11"/>
                    <a:pt x="21" y="6"/>
                    <a:pt x="18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1" name="Freeform 5607">
              <a:extLst>
                <a:ext uri="{FF2B5EF4-FFF2-40B4-BE49-F238E27FC236}">
                  <a16:creationId xmlns:a16="http://schemas.microsoft.com/office/drawing/2014/main" id="{EEE8828E-90CD-24F4-6BDB-785B3005A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387"/>
              <a:ext cx="24" cy="34"/>
            </a:xfrm>
            <a:custGeom>
              <a:avLst/>
              <a:gdLst>
                <a:gd name="T0" fmla="*/ 96 w 12"/>
                <a:gd name="T1" fmla="*/ 128 h 17"/>
                <a:gd name="T2" fmla="*/ 80 w 12"/>
                <a:gd name="T3" fmla="*/ 136 h 17"/>
                <a:gd name="T4" fmla="*/ 16 w 12"/>
                <a:gd name="T5" fmla="*/ 72 h 17"/>
                <a:gd name="T6" fmla="*/ 16 w 12"/>
                <a:gd name="T7" fmla="*/ 8 h 17"/>
                <a:gd name="T8" fmla="*/ 48 w 12"/>
                <a:gd name="T9" fmla="*/ 16 h 17"/>
                <a:gd name="T10" fmla="*/ 16 w 12"/>
                <a:gd name="T11" fmla="*/ 8 h 17"/>
                <a:gd name="T12" fmla="*/ 16 w 12"/>
                <a:gd name="T13" fmla="*/ 72 h 17"/>
                <a:gd name="T14" fmla="*/ 80 w 12"/>
                <a:gd name="T15" fmla="*/ 136 h 17"/>
                <a:gd name="T16" fmla="*/ 96 w 12"/>
                <a:gd name="T17" fmla="*/ 12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7">
                  <a:moveTo>
                    <a:pt x="12" y="16"/>
                  </a:moveTo>
                  <a:cubicBezTo>
                    <a:pt x="11" y="16"/>
                    <a:pt x="11" y="17"/>
                    <a:pt x="10" y="17"/>
                  </a:cubicBezTo>
                  <a:cubicBezTo>
                    <a:pt x="9" y="17"/>
                    <a:pt x="6" y="15"/>
                    <a:pt x="2" y="9"/>
                  </a:cubicBezTo>
                  <a:cubicBezTo>
                    <a:pt x="0" y="5"/>
                    <a:pt x="1" y="2"/>
                    <a:pt x="2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5"/>
                    <a:pt x="2" y="9"/>
                  </a:cubicBezTo>
                  <a:cubicBezTo>
                    <a:pt x="5" y="15"/>
                    <a:pt x="9" y="17"/>
                    <a:pt x="10" y="17"/>
                  </a:cubicBezTo>
                  <a:cubicBezTo>
                    <a:pt x="11" y="17"/>
                    <a:pt x="11" y="17"/>
                    <a:pt x="12" y="1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2" name="Freeform 5608">
              <a:extLst>
                <a:ext uri="{FF2B5EF4-FFF2-40B4-BE49-F238E27FC236}">
                  <a16:creationId xmlns:a16="http://schemas.microsoft.com/office/drawing/2014/main" id="{C16E1024-9EF4-8A68-7EDA-FBC1D9116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455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56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10" y="0"/>
                    <a:pt x="7" y="1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3" name="Freeform 5609">
              <a:extLst>
                <a:ext uri="{FF2B5EF4-FFF2-40B4-BE49-F238E27FC236}">
                  <a16:creationId xmlns:a16="http://schemas.microsoft.com/office/drawing/2014/main" id="{5E09C66F-CD77-C0C7-3E17-107D6B131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455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56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10" y="0"/>
                    <a:pt x="7" y="1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4" name="Freeform 5610">
              <a:extLst>
                <a:ext uri="{FF2B5EF4-FFF2-40B4-BE49-F238E27FC236}">
                  <a16:creationId xmlns:a16="http://schemas.microsoft.com/office/drawing/2014/main" id="{7FCF0725-A234-E6ED-659D-66D741C18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465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88 h 12"/>
                <a:gd name="T4" fmla="*/ 16 w 11"/>
                <a:gd name="T5" fmla="*/ 56 h 12"/>
                <a:gd name="T6" fmla="*/ 8 w 11"/>
                <a:gd name="T7" fmla="*/ 16 h 12"/>
                <a:gd name="T8" fmla="*/ 40 w 11"/>
                <a:gd name="T9" fmla="*/ 0 h 12"/>
                <a:gd name="T10" fmla="*/ 8 w 11"/>
                <a:gd name="T11" fmla="*/ 8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1"/>
                  </a:cubicBezTo>
                  <a:cubicBezTo>
                    <a:pt x="6" y="12"/>
                    <a:pt x="4" y="11"/>
                    <a:pt x="2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0" y="4"/>
                    <a:pt x="2" y="8"/>
                  </a:cubicBezTo>
                  <a:cubicBezTo>
                    <a:pt x="4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5" name="Freeform 5611">
              <a:extLst>
                <a:ext uri="{FF2B5EF4-FFF2-40B4-BE49-F238E27FC236}">
                  <a16:creationId xmlns:a16="http://schemas.microsoft.com/office/drawing/2014/main" id="{B7ADA1B0-B73F-1E33-B08B-6E9D020B5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89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8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4"/>
                    <a:pt x="14" y="1"/>
                    <a:pt x="11" y="1"/>
                  </a:cubicBezTo>
                  <a:cubicBezTo>
                    <a:pt x="9" y="0"/>
                    <a:pt x="7" y="1"/>
                    <a:pt x="4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1" y="11"/>
                    <a:pt x="17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6" name="Freeform 5612">
              <a:extLst>
                <a:ext uri="{FF2B5EF4-FFF2-40B4-BE49-F238E27FC236}">
                  <a16:creationId xmlns:a16="http://schemas.microsoft.com/office/drawing/2014/main" id="{AF8568EF-A0B2-ABCE-B211-9F852EBF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89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8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4"/>
                    <a:pt x="14" y="1"/>
                    <a:pt x="11" y="1"/>
                  </a:cubicBezTo>
                  <a:cubicBezTo>
                    <a:pt x="9" y="0"/>
                    <a:pt x="7" y="1"/>
                    <a:pt x="4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1" y="11"/>
                    <a:pt x="17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" name="Freeform 5613">
              <a:extLst>
                <a:ext uri="{FF2B5EF4-FFF2-40B4-BE49-F238E27FC236}">
                  <a16:creationId xmlns:a16="http://schemas.microsoft.com/office/drawing/2014/main" id="{27B2F008-66F6-57B3-A1A7-537B75700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399"/>
              <a:ext cx="20" cy="24"/>
            </a:xfrm>
            <a:custGeom>
              <a:avLst/>
              <a:gdLst>
                <a:gd name="T0" fmla="*/ 80 w 10"/>
                <a:gd name="T1" fmla="*/ 64 h 12"/>
                <a:gd name="T2" fmla="*/ 64 w 10"/>
                <a:gd name="T3" fmla="*/ 96 h 12"/>
                <a:gd name="T4" fmla="*/ 8 w 10"/>
                <a:gd name="T5" fmla="*/ 64 h 12"/>
                <a:gd name="T6" fmla="*/ 8 w 10"/>
                <a:gd name="T7" fmla="*/ 16 h 12"/>
                <a:gd name="T8" fmla="*/ 32 w 10"/>
                <a:gd name="T9" fmla="*/ 0 h 12"/>
                <a:gd name="T10" fmla="*/ 8 w 10"/>
                <a:gd name="T11" fmla="*/ 16 h 12"/>
                <a:gd name="T12" fmla="*/ 8 w 10"/>
                <a:gd name="T13" fmla="*/ 64 h 12"/>
                <a:gd name="T14" fmla="*/ 64 w 10"/>
                <a:gd name="T15" fmla="*/ 96 h 12"/>
                <a:gd name="T16" fmla="*/ 80 w 10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8"/>
                  </a:moveTo>
                  <a:cubicBezTo>
                    <a:pt x="10" y="10"/>
                    <a:pt x="9" y="11"/>
                    <a:pt x="8" y="12"/>
                  </a:cubicBezTo>
                  <a:cubicBezTo>
                    <a:pt x="6" y="12"/>
                    <a:pt x="3" y="11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9" y="11"/>
                    <a:pt x="10" y="10"/>
                    <a:pt x="10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" name="Freeform 5614">
              <a:extLst>
                <a:ext uri="{FF2B5EF4-FFF2-40B4-BE49-F238E27FC236}">
                  <a16:creationId xmlns:a16="http://schemas.microsoft.com/office/drawing/2014/main" id="{A0B649BE-622E-4A15-5003-2B50ECE6D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429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8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4"/>
                    <a:pt x="14" y="1"/>
                    <a:pt x="11" y="1"/>
                  </a:cubicBezTo>
                  <a:cubicBezTo>
                    <a:pt x="9" y="0"/>
                    <a:pt x="6" y="1"/>
                    <a:pt x="4" y="2"/>
                  </a:cubicBezTo>
                  <a:cubicBezTo>
                    <a:pt x="0" y="6"/>
                    <a:pt x="0" y="14"/>
                    <a:pt x="6" y="19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" name="Freeform 5615">
              <a:extLst>
                <a:ext uri="{FF2B5EF4-FFF2-40B4-BE49-F238E27FC236}">
                  <a16:creationId xmlns:a16="http://schemas.microsoft.com/office/drawing/2014/main" id="{4DDC9482-F4AC-B42C-A46F-B8895CA46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429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8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4"/>
                    <a:pt x="14" y="1"/>
                    <a:pt x="11" y="1"/>
                  </a:cubicBezTo>
                  <a:cubicBezTo>
                    <a:pt x="9" y="0"/>
                    <a:pt x="6" y="1"/>
                    <a:pt x="4" y="2"/>
                  </a:cubicBezTo>
                  <a:cubicBezTo>
                    <a:pt x="0" y="6"/>
                    <a:pt x="0" y="14"/>
                    <a:pt x="6" y="19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" name="Freeform 5616">
              <a:extLst>
                <a:ext uri="{FF2B5EF4-FFF2-40B4-BE49-F238E27FC236}">
                  <a16:creationId xmlns:a16="http://schemas.microsoft.com/office/drawing/2014/main" id="{254CC164-B0F8-20BE-6F7C-779111E18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439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16 w 11"/>
                <a:gd name="T7" fmla="*/ 16 h 12"/>
                <a:gd name="T8" fmla="*/ 40 w 11"/>
                <a:gd name="T9" fmla="*/ 0 h 12"/>
                <a:gd name="T10" fmla="*/ 16 w 11"/>
                <a:gd name="T11" fmla="*/ 16 h 12"/>
                <a:gd name="T12" fmla="*/ 16 w 11"/>
                <a:gd name="T13" fmla="*/ 64 h 12"/>
                <a:gd name="T14" fmla="*/ 72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1" y="5"/>
                    <a:pt x="1" y="3"/>
                    <a:pt x="2" y="2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0"/>
                    <a:pt x="2" y="0"/>
                    <a:pt x="2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1"/>
                    <a:pt x="7" y="12"/>
                    <a:pt x="9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" name="Freeform 5617">
              <a:extLst>
                <a:ext uri="{FF2B5EF4-FFF2-40B4-BE49-F238E27FC236}">
                  <a16:creationId xmlns:a16="http://schemas.microsoft.com/office/drawing/2014/main" id="{608E1EF9-5B28-5F2B-19C5-DA98D6C48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513"/>
              <a:ext cx="42" cy="46"/>
            </a:xfrm>
            <a:custGeom>
              <a:avLst/>
              <a:gdLst>
                <a:gd name="T0" fmla="*/ 144 w 21"/>
                <a:gd name="T1" fmla="*/ 40 h 23"/>
                <a:gd name="T2" fmla="*/ 96 w 21"/>
                <a:gd name="T3" fmla="*/ 0 h 23"/>
                <a:gd name="T4" fmla="*/ 40 w 21"/>
                <a:gd name="T5" fmla="*/ 16 h 23"/>
                <a:gd name="T6" fmla="*/ 48 w 21"/>
                <a:gd name="T7" fmla="*/ 144 h 23"/>
                <a:gd name="T8" fmla="*/ 160 w 21"/>
                <a:gd name="T9" fmla="*/ 136 h 23"/>
                <a:gd name="T10" fmla="*/ 144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8" y="21"/>
                    <a:pt x="20" y="17"/>
                  </a:cubicBezTo>
                  <a:cubicBezTo>
                    <a:pt x="21" y="13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" name="Freeform 5618">
              <a:extLst>
                <a:ext uri="{FF2B5EF4-FFF2-40B4-BE49-F238E27FC236}">
                  <a16:creationId xmlns:a16="http://schemas.microsoft.com/office/drawing/2014/main" id="{9D51F5BC-3E32-8C5C-6AAF-9AACDB06C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513"/>
              <a:ext cx="42" cy="46"/>
            </a:xfrm>
            <a:custGeom>
              <a:avLst/>
              <a:gdLst>
                <a:gd name="T0" fmla="*/ 144 w 21"/>
                <a:gd name="T1" fmla="*/ 40 h 23"/>
                <a:gd name="T2" fmla="*/ 96 w 21"/>
                <a:gd name="T3" fmla="*/ 0 h 23"/>
                <a:gd name="T4" fmla="*/ 40 w 21"/>
                <a:gd name="T5" fmla="*/ 16 h 23"/>
                <a:gd name="T6" fmla="*/ 48 w 21"/>
                <a:gd name="T7" fmla="*/ 144 h 23"/>
                <a:gd name="T8" fmla="*/ 160 w 21"/>
                <a:gd name="T9" fmla="*/ 136 h 23"/>
                <a:gd name="T10" fmla="*/ 144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8" y="21"/>
                    <a:pt x="20" y="17"/>
                  </a:cubicBezTo>
                  <a:cubicBezTo>
                    <a:pt x="21" y="13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" name="Freeform 5619">
              <a:extLst>
                <a:ext uri="{FF2B5EF4-FFF2-40B4-BE49-F238E27FC236}">
                  <a16:creationId xmlns:a16="http://schemas.microsoft.com/office/drawing/2014/main" id="{86CA00A2-2BF2-EB5C-7FD0-F8615B87C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521"/>
              <a:ext cx="20" cy="24"/>
            </a:xfrm>
            <a:custGeom>
              <a:avLst/>
              <a:gdLst>
                <a:gd name="T0" fmla="*/ 80 w 10"/>
                <a:gd name="T1" fmla="*/ 64 h 12"/>
                <a:gd name="T2" fmla="*/ 64 w 10"/>
                <a:gd name="T3" fmla="*/ 96 h 12"/>
                <a:gd name="T4" fmla="*/ 16 w 10"/>
                <a:gd name="T5" fmla="*/ 64 h 12"/>
                <a:gd name="T6" fmla="*/ 8 w 10"/>
                <a:gd name="T7" fmla="*/ 16 h 12"/>
                <a:gd name="T8" fmla="*/ 32 w 10"/>
                <a:gd name="T9" fmla="*/ 0 h 12"/>
                <a:gd name="T10" fmla="*/ 8 w 10"/>
                <a:gd name="T11" fmla="*/ 16 h 12"/>
                <a:gd name="T12" fmla="*/ 8 w 10"/>
                <a:gd name="T13" fmla="*/ 64 h 12"/>
                <a:gd name="T14" fmla="*/ 64 w 10"/>
                <a:gd name="T15" fmla="*/ 96 h 12"/>
                <a:gd name="T16" fmla="*/ 80 w 10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8"/>
                  </a:moveTo>
                  <a:cubicBezTo>
                    <a:pt x="10" y="10"/>
                    <a:pt x="9" y="11"/>
                    <a:pt x="8" y="12"/>
                  </a:cubicBezTo>
                  <a:cubicBezTo>
                    <a:pt x="6" y="12"/>
                    <a:pt x="3" y="11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2"/>
                    <a:pt x="10" y="10"/>
                    <a:pt x="10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" name="Freeform 5620">
              <a:extLst>
                <a:ext uri="{FF2B5EF4-FFF2-40B4-BE49-F238E27FC236}">
                  <a16:creationId xmlns:a16="http://schemas.microsoft.com/office/drawing/2014/main" id="{B6446C68-DDBD-7A7F-253E-5B854CA5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189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0 h 23"/>
                <a:gd name="T4" fmla="*/ 40 w 22"/>
                <a:gd name="T5" fmla="*/ 16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" name="Freeform 5621">
              <a:extLst>
                <a:ext uri="{FF2B5EF4-FFF2-40B4-BE49-F238E27FC236}">
                  <a16:creationId xmlns:a16="http://schemas.microsoft.com/office/drawing/2014/main" id="{E9683893-41CA-4167-4983-8F2B6D7B1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189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0 h 23"/>
                <a:gd name="T4" fmla="*/ 40 w 22"/>
                <a:gd name="T5" fmla="*/ 16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" name="Freeform 5622">
              <a:extLst>
                <a:ext uri="{FF2B5EF4-FFF2-40B4-BE49-F238E27FC236}">
                  <a16:creationId xmlns:a16="http://schemas.microsoft.com/office/drawing/2014/main" id="{CB02BD7E-2CB9-1178-EFF1-FEF0BC1A1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197"/>
              <a:ext cx="22" cy="26"/>
            </a:xfrm>
            <a:custGeom>
              <a:avLst/>
              <a:gdLst>
                <a:gd name="T0" fmla="*/ 88 w 11"/>
                <a:gd name="T1" fmla="*/ 64 h 13"/>
                <a:gd name="T2" fmla="*/ 64 w 11"/>
                <a:gd name="T3" fmla="*/ 96 h 13"/>
                <a:gd name="T4" fmla="*/ 16 w 11"/>
                <a:gd name="T5" fmla="*/ 64 h 13"/>
                <a:gd name="T6" fmla="*/ 8 w 11"/>
                <a:gd name="T7" fmla="*/ 16 h 13"/>
                <a:gd name="T8" fmla="*/ 40 w 11"/>
                <a:gd name="T9" fmla="*/ 0 h 13"/>
                <a:gd name="T10" fmla="*/ 8 w 11"/>
                <a:gd name="T11" fmla="*/ 16 h 13"/>
                <a:gd name="T12" fmla="*/ 16 w 11"/>
                <a:gd name="T13" fmla="*/ 64 h 13"/>
                <a:gd name="T14" fmla="*/ 64 w 11"/>
                <a:gd name="T15" fmla="*/ 96 h 13"/>
                <a:gd name="T16" fmla="*/ 88 w 11"/>
                <a:gd name="T17" fmla="*/ 6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2"/>
                    <a:pt x="8" y="12"/>
                  </a:cubicBezTo>
                  <a:cubicBezTo>
                    <a:pt x="6" y="12"/>
                    <a:pt x="3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3" y="12"/>
                    <a:pt x="6" y="13"/>
                    <a:pt x="8" y="12"/>
                  </a:cubicBezTo>
                  <a:cubicBezTo>
                    <a:pt x="10" y="12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" name="Freeform 5623">
              <a:extLst>
                <a:ext uri="{FF2B5EF4-FFF2-40B4-BE49-F238E27FC236}">
                  <a16:creationId xmlns:a16="http://schemas.microsoft.com/office/drawing/2014/main" id="{AA355863-EE72-6BC1-50CB-7F9A2EB7D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2363"/>
              <a:ext cx="60" cy="54"/>
            </a:xfrm>
            <a:custGeom>
              <a:avLst/>
              <a:gdLst>
                <a:gd name="T0" fmla="*/ 168 w 30"/>
                <a:gd name="T1" fmla="*/ 32 h 27"/>
                <a:gd name="T2" fmla="*/ 88 w 30"/>
                <a:gd name="T3" fmla="*/ 8 h 27"/>
                <a:gd name="T4" fmla="*/ 32 w 30"/>
                <a:gd name="T5" fmla="*/ 56 h 27"/>
                <a:gd name="T6" fmla="*/ 120 w 30"/>
                <a:gd name="T7" fmla="*/ 200 h 27"/>
                <a:gd name="T8" fmla="*/ 240 w 30"/>
                <a:gd name="T9" fmla="*/ 128 h 27"/>
                <a:gd name="T10" fmla="*/ 168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1" y="4"/>
                  </a:moveTo>
                  <a:cubicBezTo>
                    <a:pt x="17" y="2"/>
                    <a:pt x="14" y="0"/>
                    <a:pt x="11" y="1"/>
                  </a:cubicBezTo>
                  <a:cubicBezTo>
                    <a:pt x="8" y="2"/>
                    <a:pt x="5" y="4"/>
                    <a:pt x="4" y="7"/>
                  </a:cubicBezTo>
                  <a:cubicBezTo>
                    <a:pt x="0" y="14"/>
                    <a:pt x="6" y="23"/>
                    <a:pt x="15" y="25"/>
                  </a:cubicBezTo>
                  <a:cubicBezTo>
                    <a:pt x="24" y="27"/>
                    <a:pt x="30" y="21"/>
                    <a:pt x="30" y="16"/>
                  </a:cubicBezTo>
                  <a:cubicBezTo>
                    <a:pt x="29" y="10"/>
                    <a:pt x="27" y="8"/>
                    <a:pt x="2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" name="Freeform 5624">
              <a:extLst>
                <a:ext uri="{FF2B5EF4-FFF2-40B4-BE49-F238E27FC236}">
                  <a16:creationId xmlns:a16="http://schemas.microsoft.com/office/drawing/2014/main" id="{74F74CCD-0682-475D-0C9E-BD15FAE8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2363"/>
              <a:ext cx="60" cy="54"/>
            </a:xfrm>
            <a:custGeom>
              <a:avLst/>
              <a:gdLst>
                <a:gd name="T0" fmla="*/ 168 w 30"/>
                <a:gd name="T1" fmla="*/ 32 h 27"/>
                <a:gd name="T2" fmla="*/ 88 w 30"/>
                <a:gd name="T3" fmla="*/ 8 h 27"/>
                <a:gd name="T4" fmla="*/ 32 w 30"/>
                <a:gd name="T5" fmla="*/ 56 h 27"/>
                <a:gd name="T6" fmla="*/ 120 w 30"/>
                <a:gd name="T7" fmla="*/ 200 h 27"/>
                <a:gd name="T8" fmla="*/ 240 w 30"/>
                <a:gd name="T9" fmla="*/ 128 h 27"/>
                <a:gd name="T10" fmla="*/ 168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1" y="4"/>
                  </a:moveTo>
                  <a:cubicBezTo>
                    <a:pt x="17" y="2"/>
                    <a:pt x="14" y="0"/>
                    <a:pt x="11" y="1"/>
                  </a:cubicBezTo>
                  <a:cubicBezTo>
                    <a:pt x="8" y="2"/>
                    <a:pt x="5" y="4"/>
                    <a:pt x="4" y="7"/>
                  </a:cubicBezTo>
                  <a:cubicBezTo>
                    <a:pt x="0" y="14"/>
                    <a:pt x="6" y="23"/>
                    <a:pt x="15" y="25"/>
                  </a:cubicBezTo>
                  <a:cubicBezTo>
                    <a:pt x="24" y="27"/>
                    <a:pt x="30" y="21"/>
                    <a:pt x="30" y="16"/>
                  </a:cubicBezTo>
                  <a:cubicBezTo>
                    <a:pt x="29" y="10"/>
                    <a:pt x="27" y="8"/>
                    <a:pt x="2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" name="Freeform 5625">
              <a:extLst>
                <a:ext uri="{FF2B5EF4-FFF2-40B4-BE49-F238E27FC236}">
                  <a16:creationId xmlns:a16="http://schemas.microsoft.com/office/drawing/2014/main" id="{50DFBFF5-95FD-D66C-0064-2E0AA1105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377"/>
              <a:ext cx="30" cy="26"/>
            </a:xfrm>
            <a:custGeom>
              <a:avLst/>
              <a:gdLst>
                <a:gd name="T0" fmla="*/ 112 w 15"/>
                <a:gd name="T1" fmla="*/ 40 h 13"/>
                <a:gd name="T2" fmla="*/ 104 w 15"/>
                <a:gd name="T3" fmla="*/ 88 h 13"/>
                <a:gd name="T4" fmla="*/ 32 w 15"/>
                <a:gd name="T5" fmla="*/ 80 h 13"/>
                <a:gd name="T6" fmla="*/ 0 w 15"/>
                <a:gd name="T7" fmla="*/ 32 h 13"/>
                <a:gd name="T8" fmla="*/ 24 w 15"/>
                <a:gd name="T9" fmla="*/ 0 h 13"/>
                <a:gd name="T10" fmla="*/ 0 w 15"/>
                <a:gd name="T11" fmla="*/ 32 h 13"/>
                <a:gd name="T12" fmla="*/ 32 w 15"/>
                <a:gd name="T13" fmla="*/ 80 h 13"/>
                <a:gd name="T14" fmla="*/ 112 w 15"/>
                <a:gd name="T15" fmla="*/ 88 h 13"/>
                <a:gd name="T16" fmla="*/ 112 w 15"/>
                <a:gd name="T17" fmla="*/ 4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3">
                  <a:moveTo>
                    <a:pt x="14" y="5"/>
                  </a:moveTo>
                  <a:cubicBezTo>
                    <a:pt x="15" y="8"/>
                    <a:pt x="15" y="10"/>
                    <a:pt x="13" y="11"/>
                  </a:cubicBezTo>
                  <a:cubicBezTo>
                    <a:pt x="12" y="13"/>
                    <a:pt x="8" y="13"/>
                    <a:pt x="4" y="10"/>
                  </a:cubicBezTo>
                  <a:cubicBezTo>
                    <a:pt x="0" y="8"/>
                    <a:pt x="0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8"/>
                    <a:pt x="4" y="10"/>
                  </a:cubicBezTo>
                  <a:cubicBezTo>
                    <a:pt x="8" y="13"/>
                    <a:pt x="12" y="13"/>
                    <a:pt x="14" y="11"/>
                  </a:cubicBezTo>
                  <a:cubicBezTo>
                    <a:pt x="15" y="10"/>
                    <a:pt x="15" y="8"/>
                    <a:pt x="14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" name="Freeform 5626">
              <a:extLst>
                <a:ext uri="{FF2B5EF4-FFF2-40B4-BE49-F238E27FC236}">
                  <a16:creationId xmlns:a16="http://schemas.microsoft.com/office/drawing/2014/main" id="{26C29F8F-3103-A79A-8D21-C2A6B81FD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401"/>
              <a:ext cx="60" cy="54"/>
            </a:xfrm>
            <a:custGeom>
              <a:avLst/>
              <a:gdLst>
                <a:gd name="T0" fmla="*/ 160 w 30"/>
                <a:gd name="T1" fmla="*/ 32 h 27"/>
                <a:gd name="T2" fmla="*/ 80 w 30"/>
                <a:gd name="T3" fmla="*/ 16 h 27"/>
                <a:gd name="T4" fmla="*/ 24 w 30"/>
                <a:gd name="T5" fmla="*/ 56 h 27"/>
                <a:gd name="T6" fmla="*/ 112 w 30"/>
                <a:gd name="T7" fmla="*/ 200 h 27"/>
                <a:gd name="T8" fmla="*/ 232 w 30"/>
                <a:gd name="T9" fmla="*/ 128 h 27"/>
                <a:gd name="T10" fmla="*/ 160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0" y="4"/>
                  </a:moveTo>
                  <a:cubicBezTo>
                    <a:pt x="17" y="2"/>
                    <a:pt x="14" y="0"/>
                    <a:pt x="10" y="2"/>
                  </a:cubicBezTo>
                  <a:cubicBezTo>
                    <a:pt x="7" y="2"/>
                    <a:pt x="4" y="4"/>
                    <a:pt x="3" y="7"/>
                  </a:cubicBezTo>
                  <a:cubicBezTo>
                    <a:pt x="0" y="14"/>
                    <a:pt x="5" y="23"/>
                    <a:pt x="14" y="25"/>
                  </a:cubicBezTo>
                  <a:cubicBezTo>
                    <a:pt x="23" y="27"/>
                    <a:pt x="30" y="21"/>
                    <a:pt x="29" y="16"/>
                  </a:cubicBezTo>
                  <a:cubicBezTo>
                    <a:pt x="29" y="10"/>
                    <a:pt x="27" y="8"/>
                    <a:pt x="20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" name="Freeform 5627">
              <a:extLst>
                <a:ext uri="{FF2B5EF4-FFF2-40B4-BE49-F238E27FC236}">
                  <a16:creationId xmlns:a16="http://schemas.microsoft.com/office/drawing/2014/main" id="{E6A5AFD4-68C0-8FCA-7529-397E4D009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401"/>
              <a:ext cx="60" cy="54"/>
            </a:xfrm>
            <a:custGeom>
              <a:avLst/>
              <a:gdLst>
                <a:gd name="T0" fmla="*/ 160 w 30"/>
                <a:gd name="T1" fmla="*/ 32 h 27"/>
                <a:gd name="T2" fmla="*/ 80 w 30"/>
                <a:gd name="T3" fmla="*/ 16 h 27"/>
                <a:gd name="T4" fmla="*/ 24 w 30"/>
                <a:gd name="T5" fmla="*/ 56 h 27"/>
                <a:gd name="T6" fmla="*/ 112 w 30"/>
                <a:gd name="T7" fmla="*/ 200 h 27"/>
                <a:gd name="T8" fmla="*/ 232 w 30"/>
                <a:gd name="T9" fmla="*/ 128 h 27"/>
                <a:gd name="T10" fmla="*/ 160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0" y="4"/>
                  </a:moveTo>
                  <a:cubicBezTo>
                    <a:pt x="17" y="2"/>
                    <a:pt x="14" y="0"/>
                    <a:pt x="10" y="2"/>
                  </a:cubicBezTo>
                  <a:cubicBezTo>
                    <a:pt x="7" y="2"/>
                    <a:pt x="4" y="4"/>
                    <a:pt x="3" y="7"/>
                  </a:cubicBezTo>
                  <a:cubicBezTo>
                    <a:pt x="0" y="14"/>
                    <a:pt x="5" y="23"/>
                    <a:pt x="14" y="25"/>
                  </a:cubicBezTo>
                  <a:cubicBezTo>
                    <a:pt x="23" y="27"/>
                    <a:pt x="30" y="21"/>
                    <a:pt x="29" y="16"/>
                  </a:cubicBezTo>
                  <a:cubicBezTo>
                    <a:pt x="29" y="10"/>
                    <a:pt x="27" y="8"/>
                    <a:pt x="20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" name="Freeform 5628">
              <a:extLst>
                <a:ext uri="{FF2B5EF4-FFF2-40B4-BE49-F238E27FC236}">
                  <a16:creationId xmlns:a16="http://schemas.microsoft.com/office/drawing/2014/main" id="{7D175073-9895-8920-2142-68D5E3B8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415"/>
              <a:ext cx="32" cy="26"/>
            </a:xfrm>
            <a:custGeom>
              <a:avLst/>
              <a:gdLst>
                <a:gd name="T0" fmla="*/ 120 w 16"/>
                <a:gd name="T1" fmla="*/ 40 h 13"/>
                <a:gd name="T2" fmla="*/ 112 w 16"/>
                <a:gd name="T3" fmla="*/ 88 h 13"/>
                <a:gd name="T4" fmla="*/ 32 w 16"/>
                <a:gd name="T5" fmla="*/ 80 h 13"/>
                <a:gd name="T6" fmla="*/ 0 w 16"/>
                <a:gd name="T7" fmla="*/ 32 h 13"/>
                <a:gd name="T8" fmla="*/ 24 w 16"/>
                <a:gd name="T9" fmla="*/ 0 h 13"/>
                <a:gd name="T10" fmla="*/ 0 w 16"/>
                <a:gd name="T11" fmla="*/ 32 h 13"/>
                <a:gd name="T12" fmla="*/ 32 w 16"/>
                <a:gd name="T13" fmla="*/ 80 h 13"/>
                <a:gd name="T14" fmla="*/ 112 w 16"/>
                <a:gd name="T15" fmla="*/ 88 h 13"/>
                <a:gd name="T16" fmla="*/ 120 w 16"/>
                <a:gd name="T17" fmla="*/ 4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3">
                  <a:moveTo>
                    <a:pt x="15" y="5"/>
                  </a:moveTo>
                  <a:cubicBezTo>
                    <a:pt x="16" y="8"/>
                    <a:pt x="15" y="10"/>
                    <a:pt x="14" y="11"/>
                  </a:cubicBezTo>
                  <a:cubicBezTo>
                    <a:pt x="12" y="13"/>
                    <a:pt x="8" y="13"/>
                    <a:pt x="4" y="10"/>
                  </a:cubicBezTo>
                  <a:cubicBezTo>
                    <a:pt x="1" y="8"/>
                    <a:pt x="0" y="5"/>
                    <a:pt x="0" y="4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8"/>
                    <a:pt x="4" y="10"/>
                  </a:cubicBezTo>
                  <a:cubicBezTo>
                    <a:pt x="8" y="13"/>
                    <a:pt x="12" y="13"/>
                    <a:pt x="14" y="11"/>
                  </a:cubicBezTo>
                  <a:cubicBezTo>
                    <a:pt x="16" y="10"/>
                    <a:pt x="16" y="8"/>
                    <a:pt x="15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" name="Freeform 5629">
              <a:extLst>
                <a:ext uri="{FF2B5EF4-FFF2-40B4-BE49-F238E27FC236}">
                  <a16:creationId xmlns:a16="http://schemas.microsoft.com/office/drawing/2014/main" id="{D5CD7B9B-9CC6-966B-AEF1-7929CCD5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259"/>
              <a:ext cx="60" cy="54"/>
            </a:xfrm>
            <a:custGeom>
              <a:avLst/>
              <a:gdLst>
                <a:gd name="T0" fmla="*/ 160 w 30"/>
                <a:gd name="T1" fmla="*/ 32 h 27"/>
                <a:gd name="T2" fmla="*/ 88 w 30"/>
                <a:gd name="T3" fmla="*/ 8 h 27"/>
                <a:gd name="T4" fmla="*/ 24 w 30"/>
                <a:gd name="T5" fmla="*/ 56 h 27"/>
                <a:gd name="T6" fmla="*/ 120 w 30"/>
                <a:gd name="T7" fmla="*/ 200 h 27"/>
                <a:gd name="T8" fmla="*/ 240 w 30"/>
                <a:gd name="T9" fmla="*/ 120 h 27"/>
                <a:gd name="T10" fmla="*/ 160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0" y="4"/>
                  </a:moveTo>
                  <a:cubicBezTo>
                    <a:pt x="17" y="2"/>
                    <a:pt x="14" y="0"/>
                    <a:pt x="11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0" y="13"/>
                    <a:pt x="6" y="23"/>
                    <a:pt x="15" y="25"/>
                  </a:cubicBezTo>
                  <a:cubicBezTo>
                    <a:pt x="24" y="27"/>
                    <a:pt x="30" y="21"/>
                    <a:pt x="30" y="15"/>
                  </a:cubicBezTo>
                  <a:cubicBezTo>
                    <a:pt x="29" y="10"/>
                    <a:pt x="27" y="8"/>
                    <a:pt x="20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" name="Freeform 5630">
              <a:extLst>
                <a:ext uri="{FF2B5EF4-FFF2-40B4-BE49-F238E27FC236}">
                  <a16:creationId xmlns:a16="http://schemas.microsoft.com/office/drawing/2014/main" id="{9B54361E-94CB-600B-69ED-41C6737A4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259"/>
              <a:ext cx="60" cy="54"/>
            </a:xfrm>
            <a:custGeom>
              <a:avLst/>
              <a:gdLst>
                <a:gd name="T0" fmla="*/ 160 w 30"/>
                <a:gd name="T1" fmla="*/ 32 h 27"/>
                <a:gd name="T2" fmla="*/ 88 w 30"/>
                <a:gd name="T3" fmla="*/ 8 h 27"/>
                <a:gd name="T4" fmla="*/ 24 w 30"/>
                <a:gd name="T5" fmla="*/ 56 h 27"/>
                <a:gd name="T6" fmla="*/ 120 w 30"/>
                <a:gd name="T7" fmla="*/ 200 h 27"/>
                <a:gd name="T8" fmla="*/ 240 w 30"/>
                <a:gd name="T9" fmla="*/ 120 h 27"/>
                <a:gd name="T10" fmla="*/ 160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0" y="4"/>
                  </a:moveTo>
                  <a:cubicBezTo>
                    <a:pt x="17" y="2"/>
                    <a:pt x="14" y="0"/>
                    <a:pt x="11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0" y="13"/>
                    <a:pt x="6" y="23"/>
                    <a:pt x="15" y="25"/>
                  </a:cubicBezTo>
                  <a:cubicBezTo>
                    <a:pt x="24" y="27"/>
                    <a:pt x="30" y="21"/>
                    <a:pt x="30" y="15"/>
                  </a:cubicBezTo>
                  <a:cubicBezTo>
                    <a:pt x="29" y="10"/>
                    <a:pt x="27" y="8"/>
                    <a:pt x="20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" name="Freeform 5631">
              <a:extLst>
                <a:ext uri="{FF2B5EF4-FFF2-40B4-BE49-F238E27FC236}">
                  <a16:creationId xmlns:a16="http://schemas.microsoft.com/office/drawing/2014/main" id="{C0CF223A-0E7C-55F6-BD44-93B76AE5C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271"/>
              <a:ext cx="32" cy="28"/>
            </a:xfrm>
            <a:custGeom>
              <a:avLst/>
              <a:gdLst>
                <a:gd name="T0" fmla="*/ 120 w 16"/>
                <a:gd name="T1" fmla="*/ 48 h 14"/>
                <a:gd name="T2" fmla="*/ 112 w 16"/>
                <a:gd name="T3" fmla="*/ 96 h 14"/>
                <a:gd name="T4" fmla="*/ 40 w 16"/>
                <a:gd name="T5" fmla="*/ 88 h 14"/>
                <a:gd name="T6" fmla="*/ 8 w 16"/>
                <a:gd name="T7" fmla="*/ 32 h 14"/>
                <a:gd name="T8" fmla="*/ 24 w 16"/>
                <a:gd name="T9" fmla="*/ 0 h 14"/>
                <a:gd name="T10" fmla="*/ 0 w 16"/>
                <a:gd name="T11" fmla="*/ 32 h 14"/>
                <a:gd name="T12" fmla="*/ 32 w 16"/>
                <a:gd name="T13" fmla="*/ 88 h 14"/>
                <a:gd name="T14" fmla="*/ 112 w 16"/>
                <a:gd name="T15" fmla="*/ 96 h 14"/>
                <a:gd name="T16" fmla="*/ 120 w 16"/>
                <a:gd name="T17" fmla="*/ 4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4">
                  <a:moveTo>
                    <a:pt x="15" y="6"/>
                  </a:moveTo>
                  <a:cubicBezTo>
                    <a:pt x="16" y="8"/>
                    <a:pt x="16" y="10"/>
                    <a:pt x="14" y="12"/>
                  </a:cubicBezTo>
                  <a:cubicBezTo>
                    <a:pt x="12" y="13"/>
                    <a:pt x="8" y="14"/>
                    <a:pt x="5" y="11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6"/>
                    <a:pt x="1" y="8"/>
                    <a:pt x="4" y="11"/>
                  </a:cubicBezTo>
                  <a:cubicBezTo>
                    <a:pt x="8" y="14"/>
                    <a:pt x="12" y="13"/>
                    <a:pt x="14" y="12"/>
                  </a:cubicBezTo>
                  <a:cubicBezTo>
                    <a:pt x="16" y="10"/>
                    <a:pt x="16" y="8"/>
                    <a:pt x="15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" name="Freeform 5632">
              <a:extLst>
                <a:ext uri="{FF2B5EF4-FFF2-40B4-BE49-F238E27FC236}">
                  <a16:creationId xmlns:a16="http://schemas.microsoft.com/office/drawing/2014/main" id="{FAC6B1FE-5D10-ED6E-26D6-6026B779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089"/>
              <a:ext cx="60" cy="52"/>
            </a:xfrm>
            <a:custGeom>
              <a:avLst/>
              <a:gdLst>
                <a:gd name="T0" fmla="*/ 160 w 30"/>
                <a:gd name="T1" fmla="*/ 24 h 26"/>
                <a:gd name="T2" fmla="*/ 80 w 30"/>
                <a:gd name="T3" fmla="*/ 8 h 26"/>
                <a:gd name="T4" fmla="*/ 24 w 30"/>
                <a:gd name="T5" fmla="*/ 48 h 26"/>
                <a:gd name="T6" fmla="*/ 112 w 30"/>
                <a:gd name="T7" fmla="*/ 192 h 26"/>
                <a:gd name="T8" fmla="*/ 232 w 30"/>
                <a:gd name="T9" fmla="*/ 120 h 26"/>
                <a:gd name="T10" fmla="*/ 160 w 30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6">
                  <a:moveTo>
                    <a:pt x="20" y="3"/>
                  </a:moveTo>
                  <a:cubicBezTo>
                    <a:pt x="17" y="1"/>
                    <a:pt x="14" y="0"/>
                    <a:pt x="10" y="1"/>
                  </a:cubicBezTo>
                  <a:cubicBezTo>
                    <a:pt x="7" y="1"/>
                    <a:pt x="4" y="3"/>
                    <a:pt x="3" y="6"/>
                  </a:cubicBezTo>
                  <a:cubicBezTo>
                    <a:pt x="0" y="13"/>
                    <a:pt x="5" y="22"/>
                    <a:pt x="14" y="24"/>
                  </a:cubicBezTo>
                  <a:cubicBezTo>
                    <a:pt x="23" y="26"/>
                    <a:pt x="30" y="20"/>
                    <a:pt x="29" y="15"/>
                  </a:cubicBezTo>
                  <a:cubicBezTo>
                    <a:pt x="28" y="9"/>
                    <a:pt x="26" y="8"/>
                    <a:pt x="20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" name="Freeform 5633">
              <a:extLst>
                <a:ext uri="{FF2B5EF4-FFF2-40B4-BE49-F238E27FC236}">
                  <a16:creationId xmlns:a16="http://schemas.microsoft.com/office/drawing/2014/main" id="{8ED70F61-907F-6FFD-9645-5FF06719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089"/>
              <a:ext cx="60" cy="52"/>
            </a:xfrm>
            <a:custGeom>
              <a:avLst/>
              <a:gdLst>
                <a:gd name="T0" fmla="*/ 160 w 30"/>
                <a:gd name="T1" fmla="*/ 24 h 26"/>
                <a:gd name="T2" fmla="*/ 80 w 30"/>
                <a:gd name="T3" fmla="*/ 8 h 26"/>
                <a:gd name="T4" fmla="*/ 24 w 30"/>
                <a:gd name="T5" fmla="*/ 48 h 26"/>
                <a:gd name="T6" fmla="*/ 112 w 30"/>
                <a:gd name="T7" fmla="*/ 192 h 26"/>
                <a:gd name="T8" fmla="*/ 232 w 30"/>
                <a:gd name="T9" fmla="*/ 120 h 26"/>
                <a:gd name="T10" fmla="*/ 160 w 30"/>
                <a:gd name="T11" fmla="*/ 2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6">
                  <a:moveTo>
                    <a:pt x="20" y="3"/>
                  </a:moveTo>
                  <a:cubicBezTo>
                    <a:pt x="17" y="1"/>
                    <a:pt x="14" y="0"/>
                    <a:pt x="10" y="1"/>
                  </a:cubicBezTo>
                  <a:cubicBezTo>
                    <a:pt x="7" y="1"/>
                    <a:pt x="4" y="3"/>
                    <a:pt x="3" y="6"/>
                  </a:cubicBezTo>
                  <a:cubicBezTo>
                    <a:pt x="0" y="13"/>
                    <a:pt x="5" y="22"/>
                    <a:pt x="14" y="24"/>
                  </a:cubicBezTo>
                  <a:cubicBezTo>
                    <a:pt x="23" y="26"/>
                    <a:pt x="30" y="20"/>
                    <a:pt x="29" y="15"/>
                  </a:cubicBezTo>
                  <a:cubicBezTo>
                    <a:pt x="28" y="9"/>
                    <a:pt x="26" y="8"/>
                    <a:pt x="20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" name="Freeform 5634">
              <a:extLst>
                <a:ext uri="{FF2B5EF4-FFF2-40B4-BE49-F238E27FC236}">
                  <a16:creationId xmlns:a16="http://schemas.microsoft.com/office/drawing/2014/main" id="{41641CEA-3979-9175-E43B-4FC30302C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01"/>
              <a:ext cx="32" cy="26"/>
            </a:xfrm>
            <a:custGeom>
              <a:avLst/>
              <a:gdLst>
                <a:gd name="T0" fmla="*/ 112 w 16"/>
                <a:gd name="T1" fmla="*/ 48 h 13"/>
                <a:gd name="T2" fmla="*/ 112 w 16"/>
                <a:gd name="T3" fmla="*/ 88 h 13"/>
                <a:gd name="T4" fmla="*/ 32 w 16"/>
                <a:gd name="T5" fmla="*/ 80 h 13"/>
                <a:gd name="T6" fmla="*/ 0 w 16"/>
                <a:gd name="T7" fmla="*/ 32 h 13"/>
                <a:gd name="T8" fmla="*/ 24 w 16"/>
                <a:gd name="T9" fmla="*/ 0 h 13"/>
                <a:gd name="T10" fmla="*/ 0 w 16"/>
                <a:gd name="T11" fmla="*/ 32 h 13"/>
                <a:gd name="T12" fmla="*/ 32 w 16"/>
                <a:gd name="T13" fmla="*/ 88 h 13"/>
                <a:gd name="T14" fmla="*/ 112 w 16"/>
                <a:gd name="T15" fmla="*/ 88 h 13"/>
                <a:gd name="T16" fmla="*/ 112 w 16"/>
                <a:gd name="T17" fmla="*/ 4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3">
                  <a:moveTo>
                    <a:pt x="14" y="6"/>
                  </a:moveTo>
                  <a:cubicBezTo>
                    <a:pt x="16" y="8"/>
                    <a:pt x="15" y="10"/>
                    <a:pt x="14" y="11"/>
                  </a:cubicBezTo>
                  <a:cubicBezTo>
                    <a:pt x="12" y="13"/>
                    <a:pt x="8" y="13"/>
                    <a:pt x="4" y="10"/>
                  </a:cubicBezTo>
                  <a:cubicBezTo>
                    <a:pt x="1" y="8"/>
                    <a:pt x="0" y="5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8"/>
                    <a:pt x="4" y="11"/>
                  </a:cubicBezTo>
                  <a:cubicBezTo>
                    <a:pt x="8" y="13"/>
                    <a:pt x="12" y="13"/>
                    <a:pt x="14" y="11"/>
                  </a:cubicBezTo>
                  <a:cubicBezTo>
                    <a:pt x="15" y="10"/>
                    <a:pt x="16" y="8"/>
                    <a:pt x="14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" name="Freeform 5635">
              <a:extLst>
                <a:ext uri="{FF2B5EF4-FFF2-40B4-BE49-F238E27FC236}">
                  <a16:creationId xmlns:a16="http://schemas.microsoft.com/office/drawing/2014/main" id="{981E62BC-1C9E-B771-1C09-218F160AD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107"/>
              <a:ext cx="60" cy="54"/>
            </a:xfrm>
            <a:custGeom>
              <a:avLst/>
              <a:gdLst>
                <a:gd name="T0" fmla="*/ 160 w 30"/>
                <a:gd name="T1" fmla="*/ 32 h 27"/>
                <a:gd name="T2" fmla="*/ 80 w 30"/>
                <a:gd name="T3" fmla="*/ 8 h 27"/>
                <a:gd name="T4" fmla="*/ 24 w 30"/>
                <a:gd name="T5" fmla="*/ 56 h 27"/>
                <a:gd name="T6" fmla="*/ 112 w 30"/>
                <a:gd name="T7" fmla="*/ 200 h 27"/>
                <a:gd name="T8" fmla="*/ 232 w 30"/>
                <a:gd name="T9" fmla="*/ 120 h 27"/>
                <a:gd name="T10" fmla="*/ 160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0" y="4"/>
                  </a:moveTo>
                  <a:cubicBezTo>
                    <a:pt x="17" y="1"/>
                    <a:pt x="14" y="0"/>
                    <a:pt x="10" y="1"/>
                  </a:cubicBezTo>
                  <a:cubicBezTo>
                    <a:pt x="7" y="2"/>
                    <a:pt x="4" y="3"/>
                    <a:pt x="3" y="7"/>
                  </a:cubicBezTo>
                  <a:cubicBezTo>
                    <a:pt x="0" y="13"/>
                    <a:pt x="5" y="23"/>
                    <a:pt x="14" y="25"/>
                  </a:cubicBezTo>
                  <a:cubicBezTo>
                    <a:pt x="23" y="27"/>
                    <a:pt x="30" y="21"/>
                    <a:pt x="29" y="15"/>
                  </a:cubicBezTo>
                  <a:cubicBezTo>
                    <a:pt x="29" y="10"/>
                    <a:pt x="27" y="8"/>
                    <a:pt x="20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" name="Freeform 5636">
              <a:extLst>
                <a:ext uri="{FF2B5EF4-FFF2-40B4-BE49-F238E27FC236}">
                  <a16:creationId xmlns:a16="http://schemas.microsoft.com/office/drawing/2014/main" id="{037255EB-A0B4-B912-7D23-A0B86466A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107"/>
              <a:ext cx="60" cy="54"/>
            </a:xfrm>
            <a:custGeom>
              <a:avLst/>
              <a:gdLst>
                <a:gd name="T0" fmla="*/ 160 w 30"/>
                <a:gd name="T1" fmla="*/ 32 h 27"/>
                <a:gd name="T2" fmla="*/ 80 w 30"/>
                <a:gd name="T3" fmla="*/ 8 h 27"/>
                <a:gd name="T4" fmla="*/ 24 w 30"/>
                <a:gd name="T5" fmla="*/ 56 h 27"/>
                <a:gd name="T6" fmla="*/ 112 w 30"/>
                <a:gd name="T7" fmla="*/ 200 h 27"/>
                <a:gd name="T8" fmla="*/ 232 w 30"/>
                <a:gd name="T9" fmla="*/ 120 h 27"/>
                <a:gd name="T10" fmla="*/ 160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0" y="4"/>
                  </a:moveTo>
                  <a:cubicBezTo>
                    <a:pt x="17" y="1"/>
                    <a:pt x="14" y="0"/>
                    <a:pt x="10" y="1"/>
                  </a:cubicBezTo>
                  <a:cubicBezTo>
                    <a:pt x="7" y="2"/>
                    <a:pt x="4" y="3"/>
                    <a:pt x="3" y="7"/>
                  </a:cubicBezTo>
                  <a:cubicBezTo>
                    <a:pt x="0" y="13"/>
                    <a:pt x="5" y="23"/>
                    <a:pt x="14" y="25"/>
                  </a:cubicBezTo>
                  <a:cubicBezTo>
                    <a:pt x="23" y="27"/>
                    <a:pt x="30" y="21"/>
                    <a:pt x="29" y="15"/>
                  </a:cubicBezTo>
                  <a:cubicBezTo>
                    <a:pt x="29" y="10"/>
                    <a:pt x="27" y="8"/>
                    <a:pt x="20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" name="Freeform 5637">
              <a:extLst>
                <a:ext uri="{FF2B5EF4-FFF2-40B4-BE49-F238E27FC236}">
                  <a16:creationId xmlns:a16="http://schemas.microsoft.com/office/drawing/2014/main" id="{80D39CFC-172A-1841-83AF-0DD1DABDD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119"/>
              <a:ext cx="32" cy="28"/>
            </a:xfrm>
            <a:custGeom>
              <a:avLst/>
              <a:gdLst>
                <a:gd name="T0" fmla="*/ 120 w 16"/>
                <a:gd name="T1" fmla="*/ 48 h 14"/>
                <a:gd name="T2" fmla="*/ 112 w 16"/>
                <a:gd name="T3" fmla="*/ 96 h 14"/>
                <a:gd name="T4" fmla="*/ 32 w 16"/>
                <a:gd name="T5" fmla="*/ 88 h 14"/>
                <a:gd name="T6" fmla="*/ 0 w 16"/>
                <a:gd name="T7" fmla="*/ 32 h 14"/>
                <a:gd name="T8" fmla="*/ 24 w 16"/>
                <a:gd name="T9" fmla="*/ 0 h 14"/>
                <a:gd name="T10" fmla="*/ 0 w 16"/>
                <a:gd name="T11" fmla="*/ 32 h 14"/>
                <a:gd name="T12" fmla="*/ 32 w 16"/>
                <a:gd name="T13" fmla="*/ 88 h 14"/>
                <a:gd name="T14" fmla="*/ 112 w 16"/>
                <a:gd name="T15" fmla="*/ 96 h 14"/>
                <a:gd name="T16" fmla="*/ 120 w 16"/>
                <a:gd name="T17" fmla="*/ 4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4">
                  <a:moveTo>
                    <a:pt x="15" y="6"/>
                  </a:moveTo>
                  <a:cubicBezTo>
                    <a:pt x="16" y="8"/>
                    <a:pt x="15" y="10"/>
                    <a:pt x="14" y="12"/>
                  </a:cubicBezTo>
                  <a:cubicBezTo>
                    <a:pt x="12" y="13"/>
                    <a:pt x="8" y="14"/>
                    <a:pt x="4" y="11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0" y="6"/>
                    <a:pt x="0" y="8"/>
                    <a:pt x="4" y="11"/>
                  </a:cubicBezTo>
                  <a:cubicBezTo>
                    <a:pt x="8" y="14"/>
                    <a:pt x="12" y="13"/>
                    <a:pt x="14" y="12"/>
                  </a:cubicBezTo>
                  <a:cubicBezTo>
                    <a:pt x="15" y="10"/>
                    <a:pt x="16" y="8"/>
                    <a:pt x="15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" name="Freeform 5638">
              <a:extLst>
                <a:ext uri="{FF2B5EF4-FFF2-40B4-BE49-F238E27FC236}">
                  <a16:creationId xmlns:a16="http://schemas.microsoft.com/office/drawing/2014/main" id="{7BEBE5F4-4609-98F1-35E0-2BCAC5ABA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115"/>
              <a:ext cx="44" cy="58"/>
            </a:xfrm>
            <a:custGeom>
              <a:avLst/>
              <a:gdLst>
                <a:gd name="T0" fmla="*/ 144 w 22"/>
                <a:gd name="T1" fmla="*/ 48 h 29"/>
                <a:gd name="T2" fmla="*/ 96 w 22"/>
                <a:gd name="T3" fmla="*/ 8 h 29"/>
                <a:gd name="T4" fmla="*/ 16 w 22"/>
                <a:gd name="T5" fmla="*/ 128 h 29"/>
                <a:gd name="T6" fmla="*/ 120 w 22"/>
                <a:gd name="T7" fmla="*/ 224 h 29"/>
                <a:gd name="T8" fmla="*/ 176 w 22"/>
                <a:gd name="T9" fmla="*/ 168 h 29"/>
                <a:gd name="T10" fmla="*/ 160 w 22"/>
                <a:gd name="T11" fmla="*/ 96 h 29"/>
                <a:gd name="T12" fmla="*/ 144 w 22"/>
                <a:gd name="T13" fmla="*/ 4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8" y="6"/>
                  </a:moveTo>
                  <a:cubicBezTo>
                    <a:pt x="16" y="3"/>
                    <a:pt x="14" y="2"/>
                    <a:pt x="12" y="1"/>
                  </a:cubicBezTo>
                  <a:cubicBezTo>
                    <a:pt x="4" y="0"/>
                    <a:pt x="0" y="8"/>
                    <a:pt x="2" y="16"/>
                  </a:cubicBezTo>
                  <a:cubicBezTo>
                    <a:pt x="4" y="24"/>
                    <a:pt x="11" y="29"/>
                    <a:pt x="15" y="28"/>
                  </a:cubicBezTo>
                  <a:cubicBezTo>
                    <a:pt x="19" y="28"/>
                    <a:pt x="21" y="25"/>
                    <a:pt x="22" y="21"/>
                  </a:cubicBezTo>
                  <a:cubicBezTo>
                    <a:pt x="22" y="18"/>
                    <a:pt x="21" y="14"/>
                    <a:pt x="20" y="12"/>
                  </a:cubicBezTo>
                  <a:cubicBezTo>
                    <a:pt x="19" y="10"/>
                    <a:pt x="19" y="7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" name="Freeform 5639">
              <a:extLst>
                <a:ext uri="{FF2B5EF4-FFF2-40B4-BE49-F238E27FC236}">
                  <a16:creationId xmlns:a16="http://schemas.microsoft.com/office/drawing/2014/main" id="{091ECEBC-884A-51FA-3EA7-D89A1A3AF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115"/>
              <a:ext cx="44" cy="58"/>
            </a:xfrm>
            <a:custGeom>
              <a:avLst/>
              <a:gdLst>
                <a:gd name="T0" fmla="*/ 144 w 22"/>
                <a:gd name="T1" fmla="*/ 48 h 29"/>
                <a:gd name="T2" fmla="*/ 96 w 22"/>
                <a:gd name="T3" fmla="*/ 8 h 29"/>
                <a:gd name="T4" fmla="*/ 16 w 22"/>
                <a:gd name="T5" fmla="*/ 128 h 29"/>
                <a:gd name="T6" fmla="*/ 120 w 22"/>
                <a:gd name="T7" fmla="*/ 224 h 29"/>
                <a:gd name="T8" fmla="*/ 176 w 22"/>
                <a:gd name="T9" fmla="*/ 168 h 29"/>
                <a:gd name="T10" fmla="*/ 160 w 22"/>
                <a:gd name="T11" fmla="*/ 96 h 29"/>
                <a:gd name="T12" fmla="*/ 144 w 22"/>
                <a:gd name="T13" fmla="*/ 4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8" y="6"/>
                  </a:moveTo>
                  <a:cubicBezTo>
                    <a:pt x="16" y="3"/>
                    <a:pt x="14" y="2"/>
                    <a:pt x="12" y="1"/>
                  </a:cubicBezTo>
                  <a:cubicBezTo>
                    <a:pt x="4" y="0"/>
                    <a:pt x="0" y="8"/>
                    <a:pt x="2" y="16"/>
                  </a:cubicBezTo>
                  <a:cubicBezTo>
                    <a:pt x="4" y="24"/>
                    <a:pt x="11" y="29"/>
                    <a:pt x="15" y="28"/>
                  </a:cubicBezTo>
                  <a:cubicBezTo>
                    <a:pt x="19" y="28"/>
                    <a:pt x="21" y="25"/>
                    <a:pt x="22" y="21"/>
                  </a:cubicBezTo>
                  <a:cubicBezTo>
                    <a:pt x="22" y="18"/>
                    <a:pt x="21" y="14"/>
                    <a:pt x="20" y="12"/>
                  </a:cubicBezTo>
                  <a:cubicBezTo>
                    <a:pt x="19" y="10"/>
                    <a:pt x="19" y="7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" name="Freeform 5640">
              <a:extLst>
                <a:ext uri="{FF2B5EF4-FFF2-40B4-BE49-F238E27FC236}">
                  <a16:creationId xmlns:a16="http://schemas.microsoft.com/office/drawing/2014/main" id="{E3F0188B-0BCB-2C1F-E662-32A864F28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129"/>
              <a:ext cx="16" cy="32"/>
            </a:xfrm>
            <a:custGeom>
              <a:avLst/>
              <a:gdLst>
                <a:gd name="T0" fmla="*/ 16 w 8"/>
                <a:gd name="T1" fmla="*/ 8 h 16"/>
                <a:gd name="T2" fmla="*/ 0 w 8"/>
                <a:gd name="T3" fmla="*/ 48 h 16"/>
                <a:gd name="T4" fmla="*/ 32 w 8"/>
                <a:gd name="T5" fmla="*/ 120 h 16"/>
                <a:gd name="T6" fmla="*/ 64 w 8"/>
                <a:gd name="T7" fmla="*/ 120 h 16"/>
                <a:gd name="T8" fmla="*/ 32 w 8"/>
                <a:gd name="T9" fmla="*/ 120 h 16"/>
                <a:gd name="T10" fmla="*/ 8 w 8"/>
                <a:gd name="T11" fmla="*/ 48 h 16"/>
                <a:gd name="T12" fmla="*/ 16 w 8"/>
                <a:gd name="T13" fmla="*/ 8 h 16"/>
                <a:gd name="T14" fmla="*/ 40 w 8"/>
                <a:gd name="T15" fmla="*/ 8 h 16"/>
                <a:gd name="T16" fmla="*/ 16 w 8"/>
                <a:gd name="T17" fmla="*/ 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6">
                  <a:moveTo>
                    <a:pt x="2" y="1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5"/>
                    <a:pt x="7" y="16"/>
                    <a:pt x="8" y="15"/>
                  </a:cubicBezTo>
                  <a:cubicBezTo>
                    <a:pt x="7" y="16"/>
                    <a:pt x="5" y="15"/>
                    <a:pt x="4" y="15"/>
                  </a:cubicBezTo>
                  <a:cubicBezTo>
                    <a:pt x="2" y="13"/>
                    <a:pt x="1" y="10"/>
                    <a:pt x="1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" name="Freeform 5641">
              <a:extLst>
                <a:ext uri="{FF2B5EF4-FFF2-40B4-BE49-F238E27FC236}">
                  <a16:creationId xmlns:a16="http://schemas.microsoft.com/office/drawing/2014/main" id="{2EC6437D-526D-E1D1-1F48-31D6A5416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095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48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" name="Freeform 5642">
              <a:extLst>
                <a:ext uri="{FF2B5EF4-FFF2-40B4-BE49-F238E27FC236}">
                  <a16:creationId xmlns:a16="http://schemas.microsoft.com/office/drawing/2014/main" id="{8A63A92D-AAC9-69C8-AAB9-87C2FA0DE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095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48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" name="Freeform 5643">
              <a:extLst>
                <a:ext uri="{FF2B5EF4-FFF2-40B4-BE49-F238E27FC236}">
                  <a16:creationId xmlns:a16="http://schemas.microsoft.com/office/drawing/2014/main" id="{D57700A5-A444-3A4D-E385-DBE28D24B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105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88 h 12"/>
                <a:gd name="T4" fmla="*/ 16 w 11"/>
                <a:gd name="T5" fmla="*/ 56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8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1"/>
                  </a:cubicBezTo>
                  <a:cubicBezTo>
                    <a:pt x="6" y="12"/>
                    <a:pt x="3" y="11"/>
                    <a:pt x="2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4"/>
                    <a:pt x="2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" name="Freeform 5644">
              <a:extLst>
                <a:ext uri="{FF2B5EF4-FFF2-40B4-BE49-F238E27FC236}">
                  <a16:creationId xmlns:a16="http://schemas.microsoft.com/office/drawing/2014/main" id="{8F9D35BF-74E2-5066-6D3B-F454595E8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085"/>
              <a:ext cx="54" cy="56"/>
            </a:xfrm>
            <a:custGeom>
              <a:avLst/>
              <a:gdLst>
                <a:gd name="T0" fmla="*/ 136 w 27"/>
                <a:gd name="T1" fmla="*/ 208 h 28"/>
                <a:gd name="T2" fmla="*/ 192 w 27"/>
                <a:gd name="T3" fmla="*/ 80 h 28"/>
                <a:gd name="T4" fmla="*/ 48 w 27"/>
                <a:gd name="T5" fmla="*/ 40 h 28"/>
                <a:gd name="T6" fmla="*/ 136 w 27"/>
                <a:gd name="T7" fmla="*/ 20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8">
                  <a:moveTo>
                    <a:pt x="17" y="26"/>
                  </a:moveTo>
                  <a:cubicBezTo>
                    <a:pt x="24" y="25"/>
                    <a:pt x="27" y="18"/>
                    <a:pt x="24" y="10"/>
                  </a:cubicBezTo>
                  <a:cubicBezTo>
                    <a:pt x="20" y="3"/>
                    <a:pt x="13" y="0"/>
                    <a:pt x="6" y="5"/>
                  </a:cubicBezTo>
                  <a:cubicBezTo>
                    <a:pt x="0" y="9"/>
                    <a:pt x="4" y="28"/>
                    <a:pt x="17" y="2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" name="Freeform 5645">
              <a:extLst>
                <a:ext uri="{FF2B5EF4-FFF2-40B4-BE49-F238E27FC236}">
                  <a16:creationId xmlns:a16="http://schemas.microsoft.com/office/drawing/2014/main" id="{C891A64E-D4D0-C1BD-4D14-C8CDFA44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085"/>
              <a:ext cx="54" cy="56"/>
            </a:xfrm>
            <a:custGeom>
              <a:avLst/>
              <a:gdLst>
                <a:gd name="T0" fmla="*/ 136 w 27"/>
                <a:gd name="T1" fmla="*/ 208 h 28"/>
                <a:gd name="T2" fmla="*/ 192 w 27"/>
                <a:gd name="T3" fmla="*/ 80 h 28"/>
                <a:gd name="T4" fmla="*/ 48 w 27"/>
                <a:gd name="T5" fmla="*/ 40 h 28"/>
                <a:gd name="T6" fmla="*/ 136 w 27"/>
                <a:gd name="T7" fmla="*/ 20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8">
                  <a:moveTo>
                    <a:pt x="17" y="26"/>
                  </a:moveTo>
                  <a:cubicBezTo>
                    <a:pt x="24" y="25"/>
                    <a:pt x="27" y="18"/>
                    <a:pt x="24" y="10"/>
                  </a:cubicBezTo>
                  <a:cubicBezTo>
                    <a:pt x="20" y="3"/>
                    <a:pt x="13" y="0"/>
                    <a:pt x="6" y="5"/>
                  </a:cubicBezTo>
                  <a:cubicBezTo>
                    <a:pt x="0" y="9"/>
                    <a:pt x="4" y="28"/>
                    <a:pt x="17" y="2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" name="Freeform 5646">
              <a:extLst>
                <a:ext uri="{FF2B5EF4-FFF2-40B4-BE49-F238E27FC236}">
                  <a16:creationId xmlns:a16="http://schemas.microsoft.com/office/drawing/2014/main" id="{028B005D-B706-5876-AEB0-F4EF03681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101"/>
              <a:ext cx="28" cy="26"/>
            </a:xfrm>
            <a:custGeom>
              <a:avLst/>
              <a:gdLst>
                <a:gd name="T0" fmla="*/ 104 w 14"/>
                <a:gd name="T1" fmla="*/ 24 h 13"/>
                <a:gd name="T2" fmla="*/ 104 w 14"/>
                <a:gd name="T3" fmla="*/ 72 h 13"/>
                <a:gd name="T4" fmla="*/ 56 w 14"/>
                <a:gd name="T5" fmla="*/ 96 h 13"/>
                <a:gd name="T6" fmla="*/ 8 w 14"/>
                <a:gd name="T7" fmla="*/ 64 h 13"/>
                <a:gd name="T8" fmla="*/ 16 w 14"/>
                <a:gd name="T9" fmla="*/ 0 h 13"/>
                <a:gd name="T10" fmla="*/ 8 w 14"/>
                <a:gd name="T11" fmla="*/ 64 h 13"/>
                <a:gd name="T12" fmla="*/ 56 w 14"/>
                <a:gd name="T13" fmla="*/ 96 h 13"/>
                <a:gd name="T14" fmla="*/ 104 w 14"/>
                <a:gd name="T15" fmla="*/ 72 h 13"/>
                <a:gd name="T16" fmla="*/ 104 w 14"/>
                <a:gd name="T17" fmla="*/ 2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3">
                  <a:moveTo>
                    <a:pt x="13" y="3"/>
                  </a:moveTo>
                  <a:cubicBezTo>
                    <a:pt x="14" y="4"/>
                    <a:pt x="14" y="7"/>
                    <a:pt x="13" y="9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0"/>
                    <a:pt x="1" y="8"/>
                  </a:cubicBezTo>
                  <a:cubicBezTo>
                    <a:pt x="0" y="5"/>
                    <a:pt x="0" y="2"/>
                    <a:pt x="2" y="0"/>
                  </a:cubicBezTo>
                  <a:cubicBezTo>
                    <a:pt x="0" y="2"/>
                    <a:pt x="0" y="5"/>
                    <a:pt x="1" y="8"/>
                  </a:cubicBezTo>
                  <a:cubicBezTo>
                    <a:pt x="2" y="10"/>
                    <a:pt x="5" y="12"/>
                    <a:pt x="7" y="12"/>
                  </a:cubicBezTo>
                  <a:cubicBezTo>
                    <a:pt x="9" y="13"/>
                    <a:pt x="12" y="11"/>
                    <a:pt x="13" y="9"/>
                  </a:cubicBezTo>
                  <a:cubicBezTo>
                    <a:pt x="14" y="7"/>
                    <a:pt x="14" y="4"/>
                    <a:pt x="13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" name="Freeform 5647">
              <a:extLst>
                <a:ext uri="{FF2B5EF4-FFF2-40B4-BE49-F238E27FC236}">
                  <a16:creationId xmlns:a16="http://schemas.microsoft.com/office/drawing/2014/main" id="{ADF162BD-9FC3-6508-1252-3B43399B9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343"/>
              <a:ext cx="52" cy="60"/>
            </a:xfrm>
            <a:custGeom>
              <a:avLst/>
              <a:gdLst>
                <a:gd name="T0" fmla="*/ 144 w 26"/>
                <a:gd name="T1" fmla="*/ 24 h 30"/>
                <a:gd name="T2" fmla="*/ 80 w 26"/>
                <a:gd name="T3" fmla="*/ 0 h 30"/>
                <a:gd name="T4" fmla="*/ 32 w 26"/>
                <a:gd name="T5" fmla="*/ 136 h 30"/>
                <a:gd name="T6" fmla="*/ 168 w 26"/>
                <a:gd name="T7" fmla="*/ 224 h 30"/>
                <a:gd name="T8" fmla="*/ 208 w 26"/>
                <a:gd name="T9" fmla="*/ 152 h 30"/>
                <a:gd name="T10" fmla="*/ 176 w 26"/>
                <a:gd name="T11" fmla="*/ 80 h 30"/>
                <a:gd name="T12" fmla="*/ 144 w 26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0">
                  <a:moveTo>
                    <a:pt x="18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2" y="0"/>
                    <a:pt x="0" y="9"/>
                    <a:pt x="4" y="17"/>
                  </a:cubicBezTo>
                  <a:cubicBezTo>
                    <a:pt x="8" y="26"/>
                    <a:pt x="17" y="30"/>
                    <a:pt x="21" y="28"/>
                  </a:cubicBezTo>
                  <a:cubicBezTo>
                    <a:pt x="25" y="26"/>
                    <a:pt x="26" y="23"/>
                    <a:pt x="26" y="19"/>
                  </a:cubicBezTo>
                  <a:cubicBezTo>
                    <a:pt x="25" y="15"/>
                    <a:pt x="23" y="12"/>
                    <a:pt x="22" y="10"/>
                  </a:cubicBezTo>
                  <a:cubicBezTo>
                    <a:pt x="20" y="7"/>
                    <a:pt x="19" y="5"/>
                    <a:pt x="1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" name="Freeform 5648">
              <a:extLst>
                <a:ext uri="{FF2B5EF4-FFF2-40B4-BE49-F238E27FC236}">
                  <a16:creationId xmlns:a16="http://schemas.microsoft.com/office/drawing/2014/main" id="{A2641723-A0CD-96C7-659E-DF9E0D874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343"/>
              <a:ext cx="52" cy="60"/>
            </a:xfrm>
            <a:custGeom>
              <a:avLst/>
              <a:gdLst>
                <a:gd name="T0" fmla="*/ 144 w 26"/>
                <a:gd name="T1" fmla="*/ 24 h 30"/>
                <a:gd name="T2" fmla="*/ 80 w 26"/>
                <a:gd name="T3" fmla="*/ 0 h 30"/>
                <a:gd name="T4" fmla="*/ 32 w 26"/>
                <a:gd name="T5" fmla="*/ 136 h 30"/>
                <a:gd name="T6" fmla="*/ 168 w 26"/>
                <a:gd name="T7" fmla="*/ 224 h 30"/>
                <a:gd name="T8" fmla="*/ 208 w 26"/>
                <a:gd name="T9" fmla="*/ 152 h 30"/>
                <a:gd name="T10" fmla="*/ 176 w 26"/>
                <a:gd name="T11" fmla="*/ 80 h 30"/>
                <a:gd name="T12" fmla="*/ 144 w 26"/>
                <a:gd name="T13" fmla="*/ 2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0">
                  <a:moveTo>
                    <a:pt x="18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2" y="0"/>
                    <a:pt x="0" y="9"/>
                    <a:pt x="4" y="17"/>
                  </a:cubicBezTo>
                  <a:cubicBezTo>
                    <a:pt x="8" y="26"/>
                    <a:pt x="17" y="30"/>
                    <a:pt x="21" y="28"/>
                  </a:cubicBezTo>
                  <a:cubicBezTo>
                    <a:pt x="25" y="26"/>
                    <a:pt x="26" y="23"/>
                    <a:pt x="26" y="19"/>
                  </a:cubicBezTo>
                  <a:cubicBezTo>
                    <a:pt x="25" y="15"/>
                    <a:pt x="23" y="12"/>
                    <a:pt x="22" y="10"/>
                  </a:cubicBezTo>
                  <a:cubicBezTo>
                    <a:pt x="20" y="7"/>
                    <a:pt x="19" y="5"/>
                    <a:pt x="18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" name="Freeform 5649">
              <a:extLst>
                <a:ext uri="{FF2B5EF4-FFF2-40B4-BE49-F238E27FC236}">
                  <a16:creationId xmlns:a16="http://schemas.microsoft.com/office/drawing/2014/main" id="{A6E9F335-4790-7B62-6E3E-E23B5A7B4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357"/>
              <a:ext cx="22" cy="30"/>
            </a:xfrm>
            <a:custGeom>
              <a:avLst/>
              <a:gdLst>
                <a:gd name="T0" fmla="*/ 16 w 11"/>
                <a:gd name="T1" fmla="*/ 0 h 15"/>
                <a:gd name="T2" fmla="*/ 8 w 11"/>
                <a:gd name="T3" fmla="*/ 48 h 15"/>
                <a:gd name="T4" fmla="*/ 56 w 11"/>
                <a:gd name="T5" fmla="*/ 120 h 15"/>
                <a:gd name="T6" fmla="*/ 88 w 11"/>
                <a:gd name="T7" fmla="*/ 120 h 15"/>
                <a:gd name="T8" fmla="*/ 56 w 11"/>
                <a:gd name="T9" fmla="*/ 112 h 15"/>
                <a:gd name="T10" fmla="*/ 8 w 11"/>
                <a:gd name="T11" fmla="*/ 48 h 15"/>
                <a:gd name="T12" fmla="*/ 16 w 11"/>
                <a:gd name="T13" fmla="*/ 8 h 15"/>
                <a:gd name="T14" fmla="*/ 32 w 11"/>
                <a:gd name="T15" fmla="*/ 0 h 15"/>
                <a:gd name="T16" fmla="*/ 16 w 11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5">
                  <a:moveTo>
                    <a:pt x="2" y="0"/>
                  </a:moveTo>
                  <a:cubicBezTo>
                    <a:pt x="0" y="1"/>
                    <a:pt x="0" y="4"/>
                    <a:pt x="1" y="6"/>
                  </a:cubicBezTo>
                  <a:cubicBezTo>
                    <a:pt x="2" y="10"/>
                    <a:pt x="5" y="13"/>
                    <a:pt x="7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0" y="15"/>
                    <a:pt x="9" y="15"/>
                    <a:pt x="7" y="14"/>
                  </a:cubicBezTo>
                  <a:cubicBezTo>
                    <a:pt x="5" y="13"/>
                    <a:pt x="3" y="10"/>
                    <a:pt x="1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" name="Freeform 5650">
              <a:extLst>
                <a:ext uri="{FF2B5EF4-FFF2-40B4-BE49-F238E27FC236}">
                  <a16:creationId xmlns:a16="http://schemas.microsoft.com/office/drawing/2014/main" id="{8EE9A76E-8B79-00F3-F166-28FE4195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183"/>
              <a:ext cx="56" cy="64"/>
            </a:xfrm>
            <a:custGeom>
              <a:avLst/>
              <a:gdLst>
                <a:gd name="T0" fmla="*/ 128 w 28"/>
                <a:gd name="T1" fmla="*/ 24 h 32"/>
                <a:gd name="T2" fmla="*/ 40 w 28"/>
                <a:gd name="T3" fmla="*/ 24 h 32"/>
                <a:gd name="T4" fmla="*/ 64 w 28"/>
                <a:gd name="T5" fmla="*/ 176 h 32"/>
                <a:gd name="T6" fmla="*/ 192 w 28"/>
                <a:gd name="T7" fmla="*/ 240 h 32"/>
                <a:gd name="T8" fmla="*/ 216 w 28"/>
                <a:gd name="T9" fmla="*/ 176 h 32"/>
                <a:gd name="T10" fmla="*/ 176 w 28"/>
                <a:gd name="T11" fmla="*/ 104 h 32"/>
                <a:gd name="T12" fmla="*/ 128 w 28"/>
                <a:gd name="T13" fmla="*/ 2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2">
                  <a:moveTo>
                    <a:pt x="16" y="3"/>
                  </a:moveTo>
                  <a:cubicBezTo>
                    <a:pt x="12" y="1"/>
                    <a:pt x="9" y="0"/>
                    <a:pt x="5" y="3"/>
                  </a:cubicBezTo>
                  <a:cubicBezTo>
                    <a:pt x="0" y="7"/>
                    <a:pt x="2" y="14"/>
                    <a:pt x="8" y="22"/>
                  </a:cubicBezTo>
                  <a:cubicBezTo>
                    <a:pt x="14" y="29"/>
                    <a:pt x="18" y="32"/>
                    <a:pt x="24" y="30"/>
                  </a:cubicBezTo>
                  <a:cubicBezTo>
                    <a:pt x="27" y="28"/>
                    <a:pt x="28" y="26"/>
                    <a:pt x="27" y="22"/>
                  </a:cubicBezTo>
                  <a:cubicBezTo>
                    <a:pt x="27" y="18"/>
                    <a:pt x="24" y="17"/>
                    <a:pt x="22" y="13"/>
                  </a:cubicBezTo>
                  <a:cubicBezTo>
                    <a:pt x="20" y="11"/>
                    <a:pt x="19" y="6"/>
                    <a:pt x="1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" name="Freeform 5651">
              <a:extLst>
                <a:ext uri="{FF2B5EF4-FFF2-40B4-BE49-F238E27FC236}">
                  <a16:creationId xmlns:a16="http://schemas.microsoft.com/office/drawing/2014/main" id="{806E1029-98AF-7AAE-5B4C-E4F3C294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183"/>
              <a:ext cx="56" cy="64"/>
            </a:xfrm>
            <a:custGeom>
              <a:avLst/>
              <a:gdLst>
                <a:gd name="T0" fmla="*/ 128 w 28"/>
                <a:gd name="T1" fmla="*/ 24 h 32"/>
                <a:gd name="T2" fmla="*/ 40 w 28"/>
                <a:gd name="T3" fmla="*/ 24 h 32"/>
                <a:gd name="T4" fmla="*/ 64 w 28"/>
                <a:gd name="T5" fmla="*/ 176 h 32"/>
                <a:gd name="T6" fmla="*/ 192 w 28"/>
                <a:gd name="T7" fmla="*/ 240 h 32"/>
                <a:gd name="T8" fmla="*/ 216 w 28"/>
                <a:gd name="T9" fmla="*/ 176 h 32"/>
                <a:gd name="T10" fmla="*/ 176 w 28"/>
                <a:gd name="T11" fmla="*/ 104 h 32"/>
                <a:gd name="T12" fmla="*/ 128 w 28"/>
                <a:gd name="T13" fmla="*/ 2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2">
                  <a:moveTo>
                    <a:pt x="16" y="3"/>
                  </a:moveTo>
                  <a:cubicBezTo>
                    <a:pt x="12" y="1"/>
                    <a:pt x="9" y="0"/>
                    <a:pt x="5" y="3"/>
                  </a:cubicBezTo>
                  <a:cubicBezTo>
                    <a:pt x="0" y="7"/>
                    <a:pt x="2" y="14"/>
                    <a:pt x="8" y="22"/>
                  </a:cubicBezTo>
                  <a:cubicBezTo>
                    <a:pt x="14" y="29"/>
                    <a:pt x="18" y="32"/>
                    <a:pt x="24" y="30"/>
                  </a:cubicBezTo>
                  <a:cubicBezTo>
                    <a:pt x="27" y="28"/>
                    <a:pt x="28" y="26"/>
                    <a:pt x="27" y="22"/>
                  </a:cubicBezTo>
                  <a:cubicBezTo>
                    <a:pt x="27" y="18"/>
                    <a:pt x="24" y="17"/>
                    <a:pt x="22" y="13"/>
                  </a:cubicBezTo>
                  <a:cubicBezTo>
                    <a:pt x="20" y="11"/>
                    <a:pt x="19" y="6"/>
                    <a:pt x="1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" name="Freeform 5652">
              <a:extLst>
                <a:ext uri="{FF2B5EF4-FFF2-40B4-BE49-F238E27FC236}">
                  <a16:creationId xmlns:a16="http://schemas.microsoft.com/office/drawing/2014/main" id="{FAE25FCA-7DD7-EECC-E702-9513C644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195"/>
              <a:ext cx="28" cy="36"/>
            </a:xfrm>
            <a:custGeom>
              <a:avLst/>
              <a:gdLst>
                <a:gd name="T0" fmla="*/ 112 w 14"/>
                <a:gd name="T1" fmla="*/ 128 h 18"/>
                <a:gd name="T2" fmla="*/ 104 w 14"/>
                <a:gd name="T3" fmla="*/ 136 h 18"/>
                <a:gd name="T4" fmla="*/ 32 w 14"/>
                <a:gd name="T5" fmla="*/ 80 h 18"/>
                <a:gd name="T6" fmla="*/ 16 w 14"/>
                <a:gd name="T7" fmla="*/ 8 h 18"/>
                <a:gd name="T8" fmla="*/ 40 w 14"/>
                <a:gd name="T9" fmla="*/ 8 h 18"/>
                <a:gd name="T10" fmla="*/ 8 w 14"/>
                <a:gd name="T11" fmla="*/ 8 h 18"/>
                <a:gd name="T12" fmla="*/ 32 w 14"/>
                <a:gd name="T13" fmla="*/ 80 h 18"/>
                <a:gd name="T14" fmla="*/ 104 w 14"/>
                <a:gd name="T15" fmla="*/ 136 h 18"/>
                <a:gd name="T16" fmla="*/ 112 w 14"/>
                <a:gd name="T17" fmla="*/ 12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8">
                  <a:moveTo>
                    <a:pt x="14" y="16"/>
                  </a:moveTo>
                  <a:cubicBezTo>
                    <a:pt x="14" y="16"/>
                    <a:pt x="14" y="17"/>
                    <a:pt x="13" y="17"/>
                  </a:cubicBezTo>
                  <a:cubicBezTo>
                    <a:pt x="12" y="17"/>
                    <a:pt x="9" y="16"/>
                    <a:pt x="4" y="10"/>
                  </a:cubicBezTo>
                  <a:cubicBezTo>
                    <a:pt x="1" y="5"/>
                    <a:pt x="1" y="2"/>
                    <a:pt x="2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5"/>
                    <a:pt x="4" y="10"/>
                  </a:cubicBezTo>
                  <a:cubicBezTo>
                    <a:pt x="8" y="16"/>
                    <a:pt x="12" y="18"/>
                    <a:pt x="13" y="17"/>
                  </a:cubicBezTo>
                  <a:cubicBezTo>
                    <a:pt x="14" y="17"/>
                    <a:pt x="14" y="16"/>
                    <a:pt x="14" y="1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" name="Freeform 5653">
              <a:extLst>
                <a:ext uri="{FF2B5EF4-FFF2-40B4-BE49-F238E27FC236}">
                  <a16:creationId xmlns:a16="http://schemas.microsoft.com/office/drawing/2014/main" id="{E83D9B02-9E0F-40E9-A8E5-6FFDAA225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47"/>
              <a:ext cx="46" cy="60"/>
            </a:xfrm>
            <a:custGeom>
              <a:avLst/>
              <a:gdLst>
                <a:gd name="T0" fmla="*/ 144 w 23"/>
                <a:gd name="T1" fmla="*/ 48 h 30"/>
                <a:gd name="T2" fmla="*/ 96 w 23"/>
                <a:gd name="T3" fmla="*/ 16 h 30"/>
                <a:gd name="T4" fmla="*/ 24 w 23"/>
                <a:gd name="T5" fmla="*/ 136 h 30"/>
                <a:gd name="T6" fmla="*/ 128 w 23"/>
                <a:gd name="T7" fmla="*/ 232 h 30"/>
                <a:gd name="T8" fmla="*/ 176 w 23"/>
                <a:gd name="T9" fmla="*/ 176 h 30"/>
                <a:gd name="T10" fmla="*/ 168 w 23"/>
                <a:gd name="T11" fmla="*/ 104 h 30"/>
                <a:gd name="T12" fmla="*/ 144 w 23"/>
                <a:gd name="T13" fmla="*/ 48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0">
                  <a:moveTo>
                    <a:pt x="18" y="6"/>
                  </a:moveTo>
                  <a:cubicBezTo>
                    <a:pt x="17" y="4"/>
                    <a:pt x="15" y="3"/>
                    <a:pt x="12" y="2"/>
                  </a:cubicBezTo>
                  <a:cubicBezTo>
                    <a:pt x="4" y="0"/>
                    <a:pt x="0" y="8"/>
                    <a:pt x="3" y="17"/>
                  </a:cubicBezTo>
                  <a:cubicBezTo>
                    <a:pt x="5" y="25"/>
                    <a:pt x="11" y="30"/>
                    <a:pt x="16" y="29"/>
                  </a:cubicBezTo>
                  <a:cubicBezTo>
                    <a:pt x="20" y="28"/>
                    <a:pt x="22" y="26"/>
                    <a:pt x="22" y="22"/>
                  </a:cubicBezTo>
                  <a:cubicBezTo>
                    <a:pt x="23" y="19"/>
                    <a:pt x="21" y="15"/>
                    <a:pt x="21" y="13"/>
                  </a:cubicBezTo>
                  <a:cubicBezTo>
                    <a:pt x="20" y="11"/>
                    <a:pt x="20" y="8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" name="Freeform 5654">
              <a:extLst>
                <a:ext uri="{FF2B5EF4-FFF2-40B4-BE49-F238E27FC236}">
                  <a16:creationId xmlns:a16="http://schemas.microsoft.com/office/drawing/2014/main" id="{21A25456-B230-3343-641F-BFBB1CDF5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147"/>
              <a:ext cx="46" cy="60"/>
            </a:xfrm>
            <a:custGeom>
              <a:avLst/>
              <a:gdLst>
                <a:gd name="T0" fmla="*/ 144 w 23"/>
                <a:gd name="T1" fmla="*/ 48 h 30"/>
                <a:gd name="T2" fmla="*/ 96 w 23"/>
                <a:gd name="T3" fmla="*/ 16 h 30"/>
                <a:gd name="T4" fmla="*/ 24 w 23"/>
                <a:gd name="T5" fmla="*/ 136 h 30"/>
                <a:gd name="T6" fmla="*/ 128 w 23"/>
                <a:gd name="T7" fmla="*/ 232 h 30"/>
                <a:gd name="T8" fmla="*/ 176 w 23"/>
                <a:gd name="T9" fmla="*/ 176 h 30"/>
                <a:gd name="T10" fmla="*/ 168 w 23"/>
                <a:gd name="T11" fmla="*/ 104 h 30"/>
                <a:gd name="T12" fmla="*/ 144 w 23"/>
                <a:gd name="T13" fmla="*/ 48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0">
                  <a:moveTo>
                    <a:pt x="18" y="6"/>
                  </a:moveTo>
                  <a:cubicBezTo>
                    <a:pt x="17" y="4"/>
                    <a:pt x="15" y="3"/>
                    <a:pt x="12" y="2"/>
                  </a:cubicBezTo>
                  <a:cubicBezTo>
                    <a:pt x="4" y="0"/>
                    <a:pt x="0" y="8"/>
                    <a:pt x="3" y="17"/>
                  </a:cubicBezTo>
                  <a:cubicBezTo>
                    <a:pt x="5" y="25"/>
                    <a:pt x="11" y="30"/>
                    <a:pt x="16" y="29"/>
                  </a:cubicBezTo>
                  <a:cubicBezTo>
                    <a:pt x="20" y="28"/>
                    <a:pt x="22" y="26"/>
                    <a:pt x="22" y="22"/>
                  </a:cubicBezTo>
                  <a:cubicBezTo>
                    <a:pt x="23" y="19"/>
                    <a:pt x="21" y="15"/>
                    <a:pt x="21" y="13"/>
                  </a:cubicBezTo>
                  <a:cubicBezTo>
                    <a:pt x="20" y="11"/>
                    <a:pt x="20" y="8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" name="Freeform 5655">
              <a:extLst>
                <a:ext uri="{FF2B5EF4-FFF2-40B4-BE49-F238E27FC236}">
                  <a16:creationId xmlns:a16="http://schemas.microsoft.com/office/drawing/2014/main" id="{F6342747-9BB3-F9FD-49A5-7B371E568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2163"/>
              <a:ext cx="14" cy="30"/>
            </a:xfrm>
            <a:custGeom>
              <a:avLst/>
              <a:gdLst>
                <a:gd name="T0" fmla="*/ 16 w 7"/>
                <a:gd name="T1" fmla="*/ 8 h 15"/>
                <a:gd name="T2" fmla="*/ 0 w 7"/>
                <a:gd name="T3" fmla="*/ 48 h 15"/>
                <a:gd name="T4" fmla="*/ 32 w 7"/>
                <a:gd name="T5" fmla="*/ 112 h 15"/>
                <a:gd name="T6" fmla="*/ 56 w 7"/>
                <a:gd name="T7" fmla="*/ 120 h 15"/>
                <a:gd name="T8" fmla="*/ 32 w 7"/>
                <a:gd name="T9" fmla="*/ 112 h 15"/>
                <a:gd name="T10" fmla="*/ 0 w 7"/>
                <a:gd name="T11" fmla="*/ 48 h 15"/>
                <a:gd name="T12" fmla="*/ 16 w 7"/>
                <a:gd name="T13" fmla="*/ 8 h 15"/>
                <a:gd name="T14" fmla="*/ 40 w 7"/>
                <a:gd name="T15" fmla="*/ 8 h 15"/>
                <a:gd name="T16" fmla="*/ 16 w 7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5">
                  <a:moveTo>
                    <a:pt x="2" y="1"/>
                  </a:moveTo>
                  <a:cubicBezTo>
                    <a:pt x="0" y="1"/>
                    <a:pt x="0" y="3"/>
                    <a:pt x="0" y="6"/>
                  </a:cubicBezTo>
                  <a:cubicBezTo>
                    <a:pt x="0" y="9"/>
                    <a:pt x="2" y="13"/>
                    <a:pt x="4" y="14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ubicBezTo>
                    <a:pt x="2" y="13"/>
                    <a:pt x="1" y="9"/>
                    <a:pt x="0" y="6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" name="Freeform 5656">
              <a:extLst>
                <a:ext uri="{FF2B5EF4-FFF2-40B4-BE49-F238E27FC236}">
                  <a16:creationId xmlns:a16="http://schemas.microsoft.com/office/drawing/2014/main" id="{BE247E2B-5B38-5B9B-18B5-ED82F00D7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155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" name="Freeform 5657">
              <a:extLst>
                <a:ext uri="{FF2B5EF4-FFF2-40B4-BE49-F238E27FC236}">
                  <a16:creationId xmlns:a16="http://schemas.microsoft.com/office/drawing/2014/main" id="{E6D4D38D-536A-DEDC-2348-A7A7C5212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155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48 w 22"/>
                <a:gd name="T7" fmla="*/ 144 h 23"/>
                <a:gd name="T8" fmla="*/ 160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" name="Freeform 5658">
              <a:extLst>
                <a:ext uri="{FF2B5EF4-FFF2-40B4-BE49-F238E27FC236}">
                  <a16:creationId xmlns:a16="http://schemas.microsoft.com/office/drawing/2014/main" id="{752CEDC0-20D5-F4E6-AD6C-FA8ECDE69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163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40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2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" name="Freeform 5659">
              <a:extLst>
                <a:ext uri="{FF2B5EF4-FFF2-40B4-BE49-F238E27FC236}">
                  <a16:creationId xmlns:a16="http://schemas.microsoft.com/office/drawing/2014/main" id="{D81E127A-720C-BB40-0EB1-E9B8776B9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23"/>
              <a:ext cx="48" cy="70"/>
            </a:xfrm>
            <a:custGeom>
              <a:avLst/>
              <a:gdLst>
                <a:gd name="T0" fmla="*/ 192 w 24"/>
                <a:gd name="T1" fmla="*/ 112 h 35"/>
                <a:gd name="T2" fmla="*/ 168 w 24"/>
                <a:gd name="T3" fmla="*/ 48 h 35"/>
                <a:gd name="T4" fmla="*/ 24 w 24"/>
                <a:gd name="T5" fmla="*/ 112 h 35"/>
                <a:gd name="T6" fmla="*/ 56 w 24"/>
                <a:gd name="T7" fmla="*/ 264 h 35"/>
                <a:gd name="T8" fmla="*/ 144 w 24"/>
                <a:gd name="T9" fmla="*/ 248 h 35"/>
                <a:gd name="T10" fmla="*/ 176 w 24"/>
                <a:gd name="T11" fmla="*/ 168 h 35"/>
                <a:gd name="T12" fmla="*/ 192 w 24"/>
                <a:gd name="T13" fmla="*/ 11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4"/>
                  </a:moveTo>
                  <a:cubicBezTo>
                    <a:pt x="23" y="11"/>
                    <a:pt x="23" y="8"/>
                    <a:pt x="21" y="6"/>
                  </a:cubicBezTo>
                  <a:cubicBezTo>
                    <a:pt x="14" y="0"/>
                    <a:pt x="6" y="5"/>
                    <a:pt x="3" y="14"/>
                  </a:cubicBezTo>
                  <a:cubicBezTo>
                    <a:pt x="0" y="22"/>
                    <a:pt x="3" y="31"/>
                    <a:pt x="7" y="33"/>
                  </a:cubicBezTo>
                  <a:cubicBezTo>
                    <a:pt x="11" y="35"/>
                    <a:pt x="15" y="34"/>
                    <a:pt x="18" y="31"/>
                  </a:cubicBezTo>
                  <a:cubicBezTo>
                    <a:pt x="20" y="28"/>
                    <a:pt x="21" y="24"/>
                    <a:pt x="22" y="21"/>
                  </a:cubicBezTo>
                  <a:cubicBezTo>
                    <a:pt x="22" y="19"/>
                    <a:pt x="24" y="16"/>
                    <a:pt x="24" y="1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" name="Freeform 5660">
              <a:extLst>
                <a:ext uri="{FF2B5EF4-FFF2-40B4-BE49-F238E27FC236}">
                  <a16:creationId xmlns:a16="http://schemas.microsoft.com/office/drawing/2014/main" id="{C81CD3CA-771B-2998-2C66-B55AA7FC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23"/>
              <a:ext cx="48" cy="70"/>
            </a:xfrm>
            <a:custGeom>
              <a:avLst/>
              <a:gdLst>
                <a:gd name="T0" fmla="*/ 192 w 24"/>
                <a:gd name="T1" fmla="*/ 112 h 35"/>
                <a:gd name="T2" fmla="*/ 168 w 24"/>
                <a:gd name="T3" fmla="*/ 48 h 35"/>
                <a:gd name="T4" fmla="*/ 24 w 24"/>
                <a:gd name="T5" fmla="*/ 112 h 35"/>
                <a:gd name="T6" fmla="*/ 56 w 24"/>
                <a:gd name="T7" fmla="*/ 264 h 35"/>
                <a:gd name="T8" fmla="*/ 144 w 24"/>
                <a:gd name="T9" fmla="*/ 248 h 35"/>
                <a:gd name="T10" fmla="*/ 176 w 24"/>
                <a:gd name="T11" fmla="*/ 168 h 35"/>
                <a:gd name="T12" fmla="*/ 192 w 24"/>
                <a:gd name="T13" fmla="*/ 11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5">
                  <a:moveTo>
                    <a:pt x="24" y="14"/>
                  </a:moveTo>
                  <a:cubicBezTo>
                    <a:pt x="23" y="11"/>
                    <a:pt x="23" y="8"/>
                    <a:pt x="21" y="6"/>
                  </a:cubicBezTo>
                  <a:cubicBezTo>
                    <a:pt x="14" y="0"/>
                    <a:pt x="6" y="5"/>
                    <a:pt x="3" y="14"/>
                  </a:cubicBezTo>
                  <a:cubicBezTo>
                    <a:pt x="0" y="22"/>
                    <a:pt x="3" y="31"/>
                    <a:pt x="7" y="33"/>
                  </a:cubicBezTo>
                  <a:cubicBezTo>
                    <a:pt x="11" y="35"/>
                    <a:pt x="15" y="34"/>
                    <a:pt x="18" y="31"/>
                  </a:cubicBezTo>
                  <a:cubicBezTo>
                    <a:pt x="20" y="28"/>
                    <a:pt x="21" y="24"/>
                    <a:pt x="22" y="21"/>
                  </a:cubicBezTo>
                  <a:cubicBezTo>
                    <a:pt x="22" y="19"/>
                    <a:pt x="24" y="16"/>
                    <a:pt x="24" y="1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" name="Freeform 5661">
              <a:extLst>
                <a:ext uri="{FF2B5EF4-FFF2-40B4-BE49-F238E27FC236}">
                  <a16:creationId xmlns:a16="http://schemas.microsoft.com/office/drawing/2014/main" id="{502BAD85-0C4A-2F38-1E70-C60FF37B3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345"/>
              <a:ext cx="20" cy="32"/>
            </a:xfrm>
            <a:custGeom>
              <a:avLst/>
              <a:gdLst>
                <a:gd name="T0" fmla="*/ 56 w 10"/>
                <a:gd name="T1" fmla="*/ 0 h 16"/>
                <a:gd name="T2" fmla="*/ 16 w 10"/>
                <a:gd name="T3" fmla="*/ 24 h 16"/>
                <a:gd name="T4" fmla="*/ 8 w 10"/>
                <a:gd name="T5" fmla="*/ 112 h 16"/>
                <a:gd name="T6" fmla="*/ 24 w 10"/>
                <a:gd name="T7" fmla="*/ 128 h 16"/>
                <a:gd name="T8" fmla="*/ 8 w 10"/>
                <a:gd name="T9" fmla="*/ 112 h 16"/>
                <a:gd name="T10" fmla="*/ 24 w 10"/>
                <a:gd name="T11" fmla="*/ 32 h 16"/>
                <a:gd name="T12" fmla="*/ 56 w 10"/>
                <a:gd name="T13" fmla="*/ 0 h 16"/>
                <a:gd name="T14" fmla="*/ 80 w 10"/>
                <a:gd name="T15" fmla="*/ 16 h 16"/>
                <a:gd name="T16" fmla="*/ 56 w 1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6" y="0"/>
                    <a:pt x="4" y="1"/>
                    <a:pt x="2" y="3"/>
                  </a:cubicBezTo>
                  <a:cubicBezTo>
                    <a:pt x="1" y="7"/>
                    <a:pt x="0" y="11"/>
                    <a:pt x="1" y="14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2" y="16"/>
                    <a:pt x="1" y="15"/>
                    <a:pt x="1" y="14"/>
                  </a:cubicBezTo>
                  <a:cubicBezTo>
                    <a:pt x="0" y="11"/>
                    <a:pt x="1" y="7"/>
                    <a:pt x="3" y="4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" name="Freeform 5662">
              <a:extLst>
                <a:ext uri="{FF2B5EF4-FFF2-40B4-BE49-F238E27FC236}">
                  <a16:creationId xmlns:a16="http://schemas.microsoft.com/office/drawing/2014/main" id="{F75395BF-FB68-8A4A-A228-5C38D0DCC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349"/>
              <a:ext cx="60" cy="62"/>
            </a:xfrm>
            <a:custGeom>
              <a:avLst/>
              <a:gdLst>
                <a:gd name="T0" fmla="*/ 120 w 30"/>
                <a:gd name="T1" fmla="*/ 24 h 31"/>
                <a:gd name="T2" fmla="*/ 40 w 30"/>
                <a:gd name="T3" fmla="*/ 24 h 31"/>
                <a:gd name="T4" fmla="*/ 72 w 30"/>
                <a:gd name="T5" fmla="*/ 176 h 31"/>
                <a:gd name="T6" fmla="*/ 208 w 30"/>
                <a:gd name="T7" fmla="*/ 224 h 31"/>
                <a:gd name="T8" fmla="*/ 232 w 30"/>
                <a:gd name="T9" fmla="*/ 160 h 31"/>
                <a:gd name="T10" fmla="*/ 176 w 30"/>
                <a:gd name="T11" fmla="*/ 88 h 31"/>
                <a:gd name="T12" fmla="*/ 120 w 30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1">
                  <a:moveTo>
                    <a:pt x="15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8"/>
                    <a:pt x="2" y="15"/>
                    <a:pt x="9" y="22"/>
                  </a:cubicBezTo>
                  <a:cubicBezTo>
                    <a:pt x="15" y="28"/>
                    <a:pt x="20" y="31"/>
                    <a:pt x="26" y="28"/>
                  </a:cubicBezTo>
                  <a:cubicBezTo>
                    <a:pt x="29" y="27"/>
                    <a:pt x="30" y="24"/>
                    <a:pt x="29" y="20"/>
                  </a:cubicBezTo>
                  <a:cubicBezTo>
                    <a:pt x="27" y="16"/>
                    <a:pt x="25" y="15"/>
                    <a:pt x="22" y="11"/>
                  </a:cubicBezTo>
                  <a:cubicBezTo>
                    <a:pt x="20" y="9"/>
                    <a:pt x="19" y="5"/>
                    <a:pt x="15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" name="Freeform 5663">
              <a:extLst>
                <a:ext uri="{FF2B5EF4-FFF2-40B4-BE49-F238E27FC236}">
                  <a16:creationId xmlns:a16="http://schemas.microsoft.com/office/drawing/2014/main" id="{B437934A-FBAE-D39E-02C1-1F7EBF9FA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349"/>
              <a:ext cx="60" cy="62"/>
            </a:xfrm>
            <a:custGeom>
              <a:avLst/>
              <a:gdLst>
                <a:gd name="T0" fmla="*/ 120 w 30"/>
                <a:gd name="T1" fmla="*/ 24 h 31"/>
                <a:gd name="T2" fmla="*/ 40 w 30"/>
                <a:gd name="T3" fmla="*/ 24 h 31"/>
                <a:gd name="T4" fmla="*/ 72 w 30"/>
                <a:gd name="T5" fmla="*/ 176 h 31"/>
                <a:gd name="T6" fmla="*/ 208 w 30"/>
                <a:gd name="T7" fmla="*/ 224 h 31"/>
                <a:gd name="T8" fmla="*/ 232 w 30"/>
                <a:gd name="T9" fmla="*/ 160 h 31"/>
                <a:gd name="T10" fmla="*/ 176 w 30"/>
                <a:gd name="T11" fmla="*/ 88 h 31"/>
                <a:gd name="T12" fmla="*/ 120 w 30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1">
                  <a:moveTo>
                    <a:pt x="15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8"/>
                    <a:pt x="2" y="15"/>
                    <a:pt x="9" y="22"/>
                  </a:cubicBezTo>
                  <a:cubicBezTo>
                    <a:pt x="15" y="28"/>
                    <a:pt x="20" y="31"/>
                    <a:pt x="26" y="28"/>
                  </a:cubicBezTo>
                  <a:cubicBezTo>
                    <a:pt x="29" y="27"/>
                    <a:pt x="30" y="24"/>
                    <a:pt x="29" y="20"/>
                  </a:cubicBezTo>
                  <a:cubicBezTo>
                    <a:pt x="27" y="16"/>
                    <a:pt x="25" y="15"/>
                    <a:pt x="22" y="11"/>
                  </a:cubicBezTo>
                  <a:cubicBezTo>
                    <a:pt x="20" y="9"/>
                    <a:pt x="19" y="5"/>
                    <a:pt x="15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" name="Freeform 5664">
              <a:extLst>
                <a:ext uri="{FF2B5EF4-FFF2-40B4-BE49-F238E27FC236}">
                  <a16:creationId xmlns:a16="http://schemas.microsoft.com/office/drawing/2014/main" id="{2F41ADCC-6733-2ABF-A4DF-2FDF1B2DE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361"/>
              <a:ext cx="30" cy="32"/>
            </a:xfrm>
            <a:custGeom>
              <a:avLst/>
              <a:gdLst>
                <a:gd name="T0" fmla="*/ 120 w 15"/>
                <a:gd name="T1" fmla="*/ 112 h 16"/>
                <a:gd name="T2" fmla="*/ 112 w 15"/>
                <a:gd name="T3" fmla="*/ 128 h 16"/>
                <a:gd name="T4" fmla="*/ 40 w 15"/>
                <a:gd name="T5" fmla="*/ 72 h 16"/>
                <a:gd name="T6" fmla="*/ 8 w 15"/>
                <a:gd name="T7" fmla="*/ 8 h 16"/>
                <a:gd name="T8" fmla="*/ 40 w 15"/>
                <a:gd name="T9" fmla="*/ 8 h 16"/>
                <a:gd name="T10" fmla="*/ 8 w 15"/>
                <a:gd name="T11" fmla="*/ 8 h 16"/>
                <a:gd name="T12" fmla="*/ 32 w 15"/>
                <a:gd name="T13" fmla="*/ 72 h 16"/>
                <a:gd name="T14" fmla="*/ 112 w 15"/>
                <a:gd name="T15" fmla="*/ 128 h 16"/>
                <a:gd name="T16" fmla="*/ 120 w 15"/>
                <a:gd name="T17" fmla="*/ 11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5" y="15"/>
                    <a:pt x="15" y="15"/>
                    <a:pt x="14" y="16"/>
                  </a:cubicBezTo>
                  <a:cubicBezTo>
                    <a:pt x="13" y="16"/>
                    <a:pt x="10" y="15"/>
                    <a:pt x="5" y="9"/>
                  </a:cubicBezTo>
                  <a:cubicBezTo>
                    <a:pt x="1" y="5"/>
                    <a:pt x="1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1" y="5"/>
                    <a:pt x="4" y="9"/>
                  </a:cubicBezTo>
                  <a:cubicBezTo>
                    <a:pt x="9" y="15"/>
                    <a:pt x="13" y="16"/>
                    <a:pt x="14" y="16"/>
                  </a:cubicBezTo>
                  <a:cubicBezTo>
                    <a:pt x="15" y="16"/>
                    <a:pt x="15" y="15"/>
                    <a:pt x="15" y="1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" name="Freeform 5665">
              <a:extLst>
                <a:ext uri="{FF2B5EF4-FFF2-40B4-BE49-F238E27FC236}">
                  <a16:creationId xmlns:a16="http://schemas.microsoft.com/office/drawing/2014/main" id="{A5768973-1814-E142-F92D-8E5358097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175"/>
              <a:ext cx="46" cy="58"/>
            </a:xfrm>
            <a:custGeom>
              <a:avLst/>
              <a:gdLst>
                <a:gd name="T0" fmla="*/ 136 w 23"/>
                <a:gd name="T1" fmla="*/ 40 h 29"/>
                <a:gd name="T2" fmla="*/ 88 w 23"/>
                <a:gd name="T3" fmla="*/ 8 h 29"/>
                <a:gd name="T4" fmla="*/ 16 w 23"/>
                <a:gd name="T5" fmla="*/ 128 h 29"/>
                <a:gd name="T6" fmla="*/ 128 w 23"/>
                <a:gd name="T7" fmla="*/ 224 h 29"/>
                <a:gd name="T8" fmla="*/ 184 w 23"/>
                <a:gd name="T9" fmla="*/ 160 h 29"/>
                <a:gd name="T10" fmla="*/ 160 w 23"/>
                <a:gd name="T11" fmla="*/ 88 h 29"/>
                <a:gd name="T12" fmla="*/ 136 w 23"/>
                <a:gd name="T13" fmla="*/ 4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17" y="5"/>
                  </a:moveTo>
                  <a:cubicBezTo>
                    <a:pt x="15" y="3"/>
                    <a:pt x="13" y="1"/>
                    <a:pt x="11" y="1"/>
                  </a:cubicBezTo>
                  <a:cubicBezTo>
                    <a:pt x="3" y="0"/>
                    <a:pt x="0" y="8"/>
                    <a:pt x="2" y="16"/>
                  </a:cubicBezTo>
                  <a:cubicBezTo>
                    <a:pt x="5" y="24"/>
                    <a:pt x="12" y="29"/>
                    <a:pt x="16" y="28"/>
                  </a:cubicBezTo>
                  <a:cubicBezTo>
                    <a:pt x="20" y="26"/>
                    <a:pt x="22" y="24"/>
                    <a:pt x="23" y="20"/>
                  </a:cubicBezTo>
                  <a:cubicBezTo>
                    <a:pt x="23" y="17"/>
                    <a:pt x="21" y="13"/>
                    <a:pt x="20" y="11"/>
                  </a:cubicBezTo>
                  <a:cubicBezTo>
                    <a:pt x="19" y="9"/>
                    <a:pt x="18" y="6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" name="Freeform 5666">
              <a:extLst>
                <a:ext uri="{FF2B5EF4-FFF2-40B4-BE49-F238E27FC236}">
                  <a16:creationId xmlns:a16="http://schemas.microsoft.com/office/drawing/2014/main" id="{2390B47C-EA35-B339-49C0-8A4EAF55C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175"/>
              <a:ext cx="46" cy="58"/>
            </a:xfrm>
            <a:custGeom>
              <a:avLst/>
              <a:gdLst>
                <a:gd name="T0" fmla="*/ 136 w 23"/>
                <a:gd name="T1" fmla="*/ 40 h 29"/>
                <a:gd name="T2" fmla="*/ 88 w 23"/>
                <a:gd name="T3" fmla="*/ 8 h 29"/>
                <a:gd name="T4" fmla="*/ 16 w 23"/>
                <a:gd name="T5" fmla="*/ 128 h 29"/>
                <a:gd name="T6" fmla="*/ 128 w 23"/>
                <a:gd name="T7" fmla="*/ 224 h 29"/>
                <a:gd name="T8" fmla="*/ 184 w 23"/>
                <a:gd name="T9" fmla="*/ 160 h 29"/>
                <a:gd name="T10" fmla="*/ 160 w 23"/>
                <a:gd name="T11" fmla="*/ 88 h 29"/>
                <a:gd name="T12" fmla="*/ 136 w 23"/>
                <a:gd name="T13" fmla="*/ 4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17" y="5"/>
                  </a:moveTo>
                  <a:cubicBezTo>
                    <a:pt x="15" y="3"/>
                    <a:pt x="13" y="1"/>
                    <a:pt x="11" y="1"/>
                  </a:cubicBezTo>
                  <a:cubicBezTo>
                    <a:pt x="3" y="0"/>
                    <a:pt x="0" y="8"/>
                    <a:pt x="2" y="16"/>
                  </a:cubicBezTo>
                  <a:cubicBezTo>
                    <a:pt x="5" y="24"/>
                    <a:pt x="12" y="29"/>
                    <a:pt x="16" y="28"/>
                  </a:cubicBezTo>
                  <a:cubicBezTo>
                    <a:pt x="20" y="26"/>
                    <a:pt x="22" y="24"/>
                    <a:pt x="23" y="20"/>
                  </a:cubicBezTo>
                  <a:cubicBezTo>
                    <a:pt x="23" y="17"/>
                    <a:pt x="21" y="13"/>
                    <a:pt x="20" y="11"/>
                  </a:cubicBezTo>
                  <a:cubicBezTo>
                    <a:pt x="19" y="9"/>
                    <a:pt x="18" y="6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" name="Freeform 5667">
              <a:extLst>
                <a:ext uri="{FF2B5EF4-FFF2-40B4-BE49-F238E27FC236}">
                  <a16:creationId xmlns:a16="http://schemas.microsoft.com/office/drawing/2014/main" id="{4CCA1247-B0BF-4C65-A87D-192A5BB49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189"/>
              <a:ext cx="18" cy="30"/>
            </a:xfrm>
            <a:custGeom>
              <a:avLst/>
              <a:gdLst>
                <a:gd name="T0" fmla="*/ 16 w 9"/>
                <a:gd name="T1" fmla="*/ 8 h 15"/>
                <a:gd name="T2" fmla="*/ 0 w 9"/>
                <a:gd name="T3" fmla="*/ 48 h 15"/>
                <a:gd name="T4" fmla="*/ 40 w 9"/>
                <a:gd name="T5" fmla="*/ 112 h 15"/>
                <a:gd name="T6" fmla="*/ 72 w 9"/>
                <a:gd name="T7" fmla="*/ 120 h 15"/>
                <a:gd name="T8" fmla="*/ 40 w 9"/>
                <a:gd name="T9" fmla="*/ 112 h 15"/>
                <a:gd name="T10" fmla="*/ 8 w 9"/>
                <a:gd name="T11" fmla="*/ 48 h 15"/>
                <a:gd name="T12" fmla="*/ 16 w 9"/>
                <a:gd name="T13" fmla="*/ 8 h 15"/>
                <a:gd name="T14" fmla="*/ 40 w 9"/>
                <a:gd name="T15" fmla="*/ 8 h 15"/>
                <a:gd name="T16" fmla="*/ 16 w 9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5">
                  <a:moveTo>
                    <a:pt x="2" y="1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10"/>
                    <a:pt x="3" y="13"/>
                    <a:pt x="5" y="14"/>
                  </a:cubicBezTo>
                  <a:cubicBezTo>
                    <a:pt x="6" y="15"/>
                    <a:pt x="7" y="15"/>
                    <a:pt x="9" y="15"/>
                  </a:cubicBezTo>
                  <a:cubicBezTo>
                    <a:pt x="7" y="15"/>
                    <a:pt x="6" y="15"/>
                    <a:pt x="5" y="14"/>
                  </a:cubicBezTo>
                  <a:cubicBezTo>
                    <a:pt x="3" y="13"/>
                    <a:pt x="1" y="10"/>
                    <a:pt x="1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" name="Freeform 5668">
              <a:extLst>
                <a:ext uri="{FF2B5EF4-FFF2-40B4-BE49-F238E27FC236}">
                  <a16:creationId xmlns:a16="http://schemas.microsoft.com/office/drawing/2014/main" id="{06DD17B4-A2CB-0CC0-2890-FD9BA6063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123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48 w 22"/>
                <a:gd name="T7" fmla="*/ 144 h 23"/>
                <a:gd name="T8" fmla="*/ 160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0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3"/>
                    <a:pt x="6" y="18"/>
                  </a:cubicBezTo>
                  <a:cubicBezTo>
                    <a:pt x="12" y="23"/>
                    <a:pt x="19" y="21"/>
                    <a:pt x="20" y="16"/>
                  </a:cubicBezTo>
                  <a:cubicBezTo>
                    <a:pt x="22" y="13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" name="Freeform 5669">
              <a:extLst>
                <a:ext uri="{FF2B5EF4-FFF2-40B4-BE49-F238E27FC236}">
                  <a16:creationId xmlns:a16="http://schemas.microsoft.com/office/drawing/2014/main" id="{22963F44-C06D-D3D3-B9ED-13FAB69ED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123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48 w 22"/>
                <a:gd name="T7" fmla="*/ 144 h 23"/>
                <a:gd name="T8" fmla="*/ 160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0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3"/>
                    <a:pt x="6" y="18"/>
                  </a:cubicBezTo>
                  <a:cubicBezTo>
                    <a:pt x="12" y="23"/>
                    <a:pt x="19" y="21"/>
                    <a:pt x="20" y="16"/>
                  </a:cubicBezTo>
                  <a:cubicBezTo>
                    <a:pt x="22" y="13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" name="Freeform 5670">
              <a:extLst>
                <a:ext uri="{FF2B5EF4-FFF2-40B4-BE49-F238E27FC236}">
                  <a16:creationId xmlns:a16="http://schemas.microsoft.com/office/drawing/2014/main" id="{EEA4F694-3ADD-536E-AD2C-C4374982B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131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40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" name="Freeform 5671">
              <a:extLst>
                <a:ext uri="{FF2B5EF4-FFF2-40B4-BE49-F238E27FC236}">
                  <a16:creationId xmlns:a16="http://schemas.microsoft.com/office/drawing/2014/main" id="{82B1601A-B2D6-D167-0FFC-96D34CAB7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25"/>
              <a:ext cx="50" cy="60"/>
            </a:xfrm>
            <a:custGeom>
              <a:avLst/>
              <a:gdLst>
                <a:gd name="T0" fmla="*/ 56 w 25"/>
                <a:gd name="T1" fmla="*/ 16 h 30"/>
                <a:gd name="T2" fmla="*/ 0 w 25"/>
                <a:gd name="T3" fmla="*/ 64 h 30"/>
                <a:gd name="T4" fmla="*/ 72 w 25"/>
                <a:gd name="T5" fmla="*/ 192 h 30"/>
                <a:gd name="T6" fmla="*/ 160 w 25"/>
                <a:gd name="T7" fmla="*/ 224 h 30"/>
                <a:gd name="T8" fmla="*/ 56 w 25"/>
                <a:gd name="T9" fmla="*/ 1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0">
                  <a:moveTo>
                    <a:pt x="7" y="2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3"/>
                    <a:pt x="4" y="19"/>
                    <a:pt x="9" y="24"/>
                  </a:cubicBezTo>
                  <a:cubicBezTo>
                    <a:pt x="14" y="30"/>
                    <a:pt x="18" y="30"/>
                    <a:pt x="20" y="28"/>
                  </a:cubicBezTo>
                  <a:cubicBezTo>
                    <a:pt x="25" y="24"/>
                    <a:pt x="16" y="6"/>
                    <a:pt x="7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" name="Freeform 5672">
              <a:extLst>
                <a:ext uri="{FF2B5EF4-FFF2-40B4-BE49-F238E27FC236}">
                  <a16:creationId xmlns:a16="http://schemas.microsoft.com/office/drawing/2014/main" id="{6083211D-EF4F-E3C2-0773-A997F92C3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25"/>
              <a:ext cx="50" cy="60"/>
            </a:xfrm>
            <a:custGeom>
              <a:avLst/>
              <a:gdLst>
                <a:gd name="T0" fmla="*/ 56 w 25"/>
                <a:gd name="T1" fmla="*/ 16 h 30"/>
                <a:gd name="T2" fmla="*/ 0 w 25"/>
                <a:gd name="T3" fmla="*/ 64 h 30"/>
                <a:gd name="T4" fmla="*/ 72 w 25"/>
                <a:gd name="T5" fmla="*/ 192 h 30"/>
                <a:gd name="T6" fmla="*/ 160 w 25"/>
                <a:gd name="T7" fmla="*/ 224 h 30"/>
                <a:gd name="T8" fmla="*/ 56 w 25"/>
                <a:gd name="T9" fmla="*/ 1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0">
                  <a:moveTo>
                    <a:pt x="7" y="2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13"/>
                    <a:pt x="4" y="19"/>
                    <a:pt x="9" y="24"/>
                  </a:cubicBezTo>
                  <a:cubicBezTo>
                    <a:pt x="14" y="30"/>
                    <a:pt x="18" y="30"/>
                    <a:pt x="20" y="28"/>
                  </a:cubicBezTo>
                  <a:cubicBezTo>
                    <a:pt x="25" y="24"/>
                    <a:pt x="16" y="6"/>
                    <a:pt x="7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" name="Freeform 5673">
              <a:extLst>
                <a:ext uri="{FF2B5EF4-FFF2-40B4-BE49-F238E27FC236}">
                  <a16:creationId xmlns:a16="http://schemas.microsoft.com/office/drawing/2014/main" id="{61AB6467-CB2D-0DC0-9D6D-20E4FB297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137"/>
              <a:ext cx="24" cy="34"/>
            </a:xfrm>
            <a:custGeom>
              <a:avLst/>
              <a:gdLst>
                <a:gd name="T0" fmla="*/ 8 w 12"/>
                <a:gd name="T1" fmla="*/ 0 h 17"/>
                <a:gd name="T2" fmla="*/ 8 w 12"/>
                <a:gd name="T3" fmla="*/ 56 h 17"/>
                <a:gd name="T4" fmla="*/ 64 w 12"/>
                <a:gd name="T5" fmla="*/ 128 h 17"/>
                <a:gd name="T6" fmla="*/ 96 w 12"/>
                <a:gd name="T7" fmla="*/ 136 h 17"/>
                <a:gd name="T8" fmla="*/ 64 w 12"/>
                <a:gd name="T9" fmla="*/ 128 h 17"/>
                <a:gd name="T10" fmla="*/ 8 w 12"/>
                <a:gd name="T11" fmla="*/ 56 h 17"/>
                <a:gd name="T12" fmla="*/ 8 w 12"/>
                <a:gd name="T13" fmla="*/ 0 h 17"/>
                <a:gd name="T14" fmla="*/ 32 w 12"/>
                <a:gd name="T15" fmla="*/ 8 h 17"/>
                <a:gd name="T16" fmla="*/ 8 w 12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7">
                  <a:moveTo>
                    <a:pt x="1" y="0"/>
                  </a:moveTo>
                  <a:cubicBezTo>
                    <a:pt x="0" y="1"/>
                    <a:pt x="0" y="3"/>
                    <a:pt x="1" y="7"/>
                  </a:cubicBezTo>
                  <a:cubicBezTo>
                    <a:pt x="2" y="10"/>
                    <a:pt x="5" y="14"/>
                    <a:pt x="8" y="16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1" y="17"/>
                    <a:pt x="10" y="17"/>
                    <a:pt x="8" y="16"/>
                  </a:cubicBezTo>
                  <a:cubicBezTo>
                    <a:pt x="5" y="14"/>
                    <a:pt x="2" y="10"/>
                    <a:pt x="1" y="7"/>
                  </a:cubicBezTo>
                  <a:cubicBezTo>
                    <a:pt x="0" y="4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" name="Freeform 5674">
              <a:extLst>
                <a:ext uri="{FF2B5EF4-FFF2-40B4-BE49-F238E27FC236}">
                  <a16:creationId xmlns:a16="http://schemas.microsoft.com/office/drawing/2014/main" id="{2E3524F5-0048-6E34-9FE8-3481056F9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089"/>
              <a:ext cx="42" cy="66"/>
            </a:xfrm>
            <a:custGeom>
              <a:avLst/>
              <a:gdLst>
                <a:gd name="T0" fmla="*/ 72 w 21"/>
                <a:gd name="T1" fmla="*/ 24 h 33"/>
                <a:gd name="T2" fmla="*/ 8 w 21"/>
                <a:gd name="T3" fmla="*/ 56 h 33"/>
                <a:gd name="T4" fmla="*/ 40 w 21"/>
                <a:gd name="T5" fmla="*/ 200 h 33"/>
                <a:gd name="T6" fmla="*/ 120 w 21"/>
                <a:gd name="T7" fmla="*/ 256 h 33"/>
                <a:gd name="T8" fmla="*/ 72 w 21"/>
                <a:gd name="T9" fmla="*/ 2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3">
                  <a:moveTo>
                    <a:pt x="9" y="3"/>
                  </a:moveTo>
                  <a:cubicBezTo>
                    <a:pt x="5" y="0"/>
                    <a:pt x="2" y="2"/>
                    <a:pt x="1" y="7"/>
                  </a:cubicBezTo>
                  <a:cubicBezTo>
                    <a:pt x="0" y="11"/>
                    <a:pt x="2" y="19"/>
                    <a:pt x="5" y="25"/>
                  </a:cubicBezTo>
                  <a:cubicBezTo>
                    <a:pt x="9" y="32"/>
                    <a:pt x="12" y="33"/>
                    <a:pt x="15" y="32"/>
                  </a:cubicBezTo>
                  <a:cubicBezTo>
                    <a:pt x="21" y="29"/>
                    <a:pt x="17" y="9"/>
                    <a:pt x="9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" name="Freeform 5675">
              <a:extLst>
                <a:ext uri="{FF2B5EF4-FFF2-40B4-BE49-F238E27FC236}">
                  <a16:creationId xmlns:a16="http://schemas.microsoft.com/office/drawing/2014/main" id="{3F1AF610-3556-4C85-C039-C08179487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089"/>
              <a:ext cx="42" cy="66"/>
            </a:xfrm>
            <a:custGeom>
              <a:avLst/>
              <a:gdLst>
                <a:gd name="T0" fmla="*/ 72 w 21"/>
                <a:gd name="T1" fmla="*/ 24 h 33"/>
                <a:gd name="T2" fmla="*/ 8 w 21"/>
                <a:gd name="T3" fmla="*/ 56 h 33"/>
                <a:gd name="T4" fmla="*/ 40 w 21"/>
                <a:gd name="T5" fmla="*/ 200 h 33"/>
                <a:gd name="T6" fmla="*/ 120 w 21"/>
                <a:gd name="T7" fmla="*/ 256 h 33"/>
                <a:gd name="T8" fmla="*/ 72 w 21"/>
                <a:gd name="T9" fmla="*/ 2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3">
                  <a:moveTo>
                    <a:pt x="9" y="3"/>
                  </a:moveTo>
                  <a:cubicBezTo>
                    <a:pt x="5" y="0"/>
                    <a:pt x="2" y="2"/>
                    <a:pt x="1" y="7"/>
                  </a:cubicBezTo>
                  <a:cubicBezTo>
                    <a:pt x="0" y="11"/>
                    <a:pt x="2" y="19"/>
                    <a:pt x="5" y="25"/>
                  </a:cubicBezTo>
                  <a:cubicBezTo>
                    <a:pt x="9" y="32"/>
                    <a:pt x="12" y="33"/>
                    <a:pt x="15" y="32"/>
                  </a:cubicBezTo>
                  <a:cubicBezTo>
                    <a:pt x="21" y="29"/>
                    <a:pt x="17" y="9"/>
                    <a:pt x="9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" name="Freeform 5676">
              <a:extLst>
                <a:ext uri="{FF2B5EF4-FFF2-40B4-BE49-F238E27FC236}">
                  <a16:creationId xmlns:a16="http://schemas.microsoft.com/office/drawing/2014/main" id="{6D21F01E-0C70-595C-2521-522E8A2A6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01"/>
              <a:ext cx="16" cy="40"/>
            </a:xfrm>
            <a:custGeom>
              <a:avLst/>
              <a:gdLst>
                <a:gd name="T0" fmla="*/ 16 w 8"/>
                <a:gd name="T1" fmla="*/ 8 h 20"/>
                <a:gd name="T2" fmla="*/ 0 w 8"/>
                <a:gd name="T3" fmla="*/ 56 h 20"/>
                <a:gd name="T4" fmla="*/ 40 w 8"/>
                <a:gd name="T5" fmla="*/ 144 h 20"/>
                <a:gd name="T6" fmla="*/ 64 w 8"/>
                <a:gd name="T7" fmla="*/ 160 h 20"/>
                <a:gd name="T8" fmla="*/ 40 w 8"/>
                <a:gd name="T9" fmla="*/ 144 h 20"/>
                <a:gd name="T10" fmla="*/ 0 w 8"/>
                <a:gd name="T11" fmla="*/ 56 h 20"/>
                <a:gd name="T12" fmla="*/ 16 w 8"/>
                <a:gd name="T13" fmla="*/ 8 h 20"/>
                <a:gd name="T14" fmla="*/ 40 w 8"/>
                <a:gd name="T15" fmla="*/ 16 h 20"/>
                <a:gd name="T16" fmla="*/ 16 w 8"/>
                <a:gd name="T17" fmla="*/ 8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20">
                  <a:moveTo>
                    <a:pt x="2" y="1"/>
                  </a:moveTo>
                  <a:cubicBezTo>
                    <a:pt x="1" y="1"/>
                    <a:pt x="0" y="4"/>
                    <a:pt x="0" y="7"/>
                  </a:cubicBezTo>
                  <a:cubicBezTo>
                    <a:pt x="0" y="10"/>
                    <a:pt x="2" y="15"/>
                    <a:pt x="5" y="18"/>
                  </a:cubicBezTo>
                  <a:cubicBezTo>
                    <a:pt x="6" y="19"/>
                    <a:pt x="7" y="20"/>
                    <a:pt x="8" y="20"/>
                  </a:cubicBezTo>
                  <a:cubicBezTo>
                    <a:pt x="7" y="20"/>
                    <a:pt x="6" y="19"/>
                    <a:pt x="5" y="18"/>
                  </a:cubicBezTo>
                  <a:cubicBezTo>
                    <a:pt x="2" y="15"/>
                    <a:pt x="1" y="10"/>
                    <a:pt x="0" y="7"/>
                  </a:cubicBezTo>
                  <a:cubicBezTo>
                    <a:pt x="0" y="4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" name="Freeform 5677">
              <a:extLst>
                <a:ext uri="{FF2B5EF4-FFF2-40B4-BE49-F238E27FC236}">
                  <a16:creationId xmlns:a16="http://schemas.microsoft.com/office/drawing/2014/main" id="{192E5182-B5E0-1F09-2948-5625FFC7B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117"/>
              <a:ext cx="46" cy="58"/>
            </a:xfrm>
            <a:custGeom>
              <a:avLst/>
              <a:gdLst>
                <a:gd name="T0" fmla="*/ 144 w 23"/>
                <a:gd name="T1" fmla="*/ 48 h 29"/>
                <a:gd name="T2" fmla="*/ 96 w 23"/>
                <a:gd name="T3" fmla="*/ 16 h 29"/>
                <a:gd name="T4" fmla="*/ 16 w 23"/>
                <a:gd name="T5" fmla="*/ 128 h 29"/>
                <a:gd name="T6" fmla="*/ 120 w 23"/>
                <a:gd name="T7" fmla="*/ 224 h 29"/>
                <a:gd name="T8" fmla="*/ 176 w 23"/>
                <a:gd name="T9" fmla="*/ 168 h 29"/>
                <a:gd name="T10" fmla="*/ 160 w 23"/>
                <a:gd name="T11" fmla="*/ 96 h 29"/>
                <a:gd name="T12" fmla="*/ 144 w 23"/>
                <a:gd name="T13" fmla="*/ 4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18" y="6"/>
                  </a:moveTo>
                  <a:cubicBezTo>
                    <a:pt x="16" y="4"/>
                    <a:pt x="14" y="2"/>
                    <a:pt x="12" y="2"/>
                  </a:cubicBezTo>
                  <a:cubicBezTo>
                    <a:pt x="4" y="0"/>
                    <a:pt x="0" y="8"/>
                    <a:pt x="2" y="16"/>
                  </a:cubicBezTo>
                  <a:cubicBezTo>
                    <a:pt x="4" y="24"/>
                    <a:pt x="11" y="29"/>
                    <a:pt x="15" y="28"/>
                  </a:cubicBezTo>
                  <a:cubicBezTo>
                    <a:pt x="20" y="28"/>
                    <a:pt x="22" y="25"/>
                    <a:pt x="22" y="21"/>
                  </a:cubicBezTo>
                  <a:cubicBezTo>
                    <a:pt x="23" y="18"/>
                    <a:pt x="21" y="14"/>
                    <a:pt x="20" y="12"/>
                  </a:cubicBezTo>
                  <a:cubicBezTo>
                    <a:pt x="20" y="10"/>
                    <a:pt x="19" y="7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" name="Freeform 5678">
              <a:extLst>
                <a:ext uri="{FF2B5EF4-FFF2-40B4-BE49-F238E27FC236}">
                  <a16:creationId xmlns:a16="http://schemas.microsoft.com/office/drawing/2014/main" id="{7EB7C14B-F760-EC55-368B-010E68E85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117"/>
              <a:ext cx="46" cy="58"/>
            </a:xfrm>
            <a:custGeom>
              <a:avLst/>
              <a:gdLst>
                <a:gd name="T0" fmla="*/ 144 w 23"/>
                <a:gd name="T1" fmla="*/ 48 h 29"/>
                <a:gd name="T2" fmla="*/ 96 w 23"/>
                <a:gd name="T3" fmla="*/ 16 h 29"/>
                <a:gd name="T4" fmla="*/ 16 w 23"/>
                <a:gd name="T5" fmla="*/ 128 h 29"/>
                <a:gd name="T6" fmla="*/ 120 w 23"/>
                <a:gd name="T7" fmla="*/ 224 h 29"/>
                <a:gd name="T8" fmla="*/ 176 w 23"/>
                <a:gd name="T9" fmla="*/ 168 h 29"/>
                <a:gd name="T10" fmla="*/ 160 w 23"/>
                <a:gd name="T11" fmla="*/ 96 h 29"/>
                <a:gd name="T12" fmla="*/ 144 w 23"/>
                <a:gd name="T13" fmla="*/ 4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18" y="6"/>
                  </a:moveTo>
                  <a:cubicBezTo>
                    <a:pt x="16" y="4"/>
                    <a:pt x="14" y="2"/>
                    <a:pt x="12" y="2"/>
                  </a:cubicBezTo>
                  <a:cubicBezTo>
                    <a:pt x="4" y="0"/>
                    <a:pt x="0" y="8"/>
                    <a:pt x="2" y="16"/>
                  </a:cubicBezTo>
                  <a:cubicBezTo>
                    <a:pt x="4" y="24"/>
                    <a:pt x="11" y="29"/>
                    <a:pt x="15" y="28"/>
                  </a:cubicBezTo>
                  <a:cubicBezTo>
                    <a:pt x="20" y="28"/>
                    <a:pt x="22" y="25"/>
                    <a:pt x="22" y="21"/>
                  </a:cubicBezTo>
                  <a:cubicBezTo>
                    <a:pt x="23" y="18"/>
                    <a:pt x="21" y="14"/>
                    <a:pt x="20" y="12"/>
                  </a:cubicBezTo>
                  <a:cubicBezTo>
                    <a:pt x="20" y="10"/>
                    <a:pt x="19" y="7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" name="Freeform 5679">
              <a:extLst>
                <a:ext uri="{FF2B5EF4-FFF2-40B4-BE49-F238E27FC236}">
                  <a16:creationId xmlns:a16="http://schemas.microsoft.com/office/drawing/2014/main" id="{991B1147-5114-E102-AB5D-FC2A5F039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133"/>
              <a:ext cx="14" cy="30"/>
            </a:xfrm>
            <a:custGeom>
              <a:avLst/>
              <a:gdLst>
                <a:gd name="T0" fmla="*/ 16 w 7"/>
                <a:gd name="T1" fmla="*/ 0 h 15"/>
                <a:gd name="T2" fmla="*/ 0 w 7"/>
                <a:gd name="T3" fmla="*/ 40 h 15"/>
                <a:gd name="T4" fmla="*/ 32 w 7"/>
                <a:gd name="T5" fmla="*/ 112 h 15"/>
                <a:gd name="T6" fmla="*/ 56 w 7"/>
                <a:gd name="T7" fmla="*/ 120 h 15"/>
                <a:gd name="T8" fmla="*/ 32 w 7"/>
                <a:gd name="T9" fmla="*/ 112 h 15"/>
                <a:gd name="T10" fmla="*/ 0 w 7"/>
                <a:gd name="T11" fmla="*/ 40 h 15"/>
                <a:gd name="T12" fmla="*/ 16 w 7"/>
                <a:gd name="T13" fmla="*/ 0 h 15"/>
                <a:gd name="T14" fmla="*/ 32 w 7"/>
                <a:gd name="T15" fmla="*/ 0 h 15"/>
                <a:gd name="T16" fmla="*/ 16 w 7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5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2"/>
                    <a:pt x="4" y="14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" name="Freeform 5680">
              <a:extLst>
                <a:ext uri="{FF2B5EF4-FFF2-40B4-BE49-F238E27FC236}">
                  <a16:creationId xmlns:a16="http://schemas.microsoft.com/office/drawing/2014/main" id="{6E995006-F150-DC95-724F-9E73B8888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107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88 w 21"/>
                <a:gd name="T3" fmla="*/ 0 h 23"/>
                <a:gd name="T4" fmla="*/ 32 w 21"/>
                <a:gd name="T5" fmla="*/ 16 h 23"/>
                <a:gd name="T6" fmla="*/ 48 w 21"/>
                <a:gd name="T7" fmla="*/ 144 h 23"/>
                <a:gd name="T8" fmla="*/ 160 w 21"/>
                <a:gd name="T9" fmla="*/ 136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5"/>
                    <a:pt x="0" y="14"/>
                    <a:pt x="6" y="18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" name="Freeform 5681">
              <a:extLst>
                <a:ext uri="{FF2B5EF4-FFF2-40B4-BE49-F238E27FC236}">
                  <a16:creationId xmlns:a16="http://schemas.microsoft.com/office/drawing/2014/main" id="{6711F14B-D533-64C9-0993-6049DA160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107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88 w 21"/>
                <a:gd name="T3" fmla="*/ 0 h 23"/>
                <a:gd name="T4" fmla="*/ 32 w 21"/>
                <a:gd name="T5" fmla="*/ 16 h 23"/>
                <a:gd name="T6" fmla="*/ 48 w 21"/>
                <a:gd name="T7" fmla="*/ 144 h 23"/>
                <a:gd name="T8" fmla="*/ 160 w 21"/>
                <a:gd name="T9" fmla="*/ 136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5"/>
                    <a:pt x="0" y="14"/>
                    <a:pt x="6" y="18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" name="Freeform 5682">
              <a:extLst>
                <a:ext uri="{FF2B5EF4-FFF2-40B4-BE49-F238E27FC236}">
                  <a16:creationId xmlns:a16="http://schemas.microsoft.com/office/drawing/2014/main" id="{4F2A755B-E9EF-08CF-7958-4A5B302E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115"/>
              <a:ext cx="20" cy="24"/>
            </a:xfrm>
            <a:custGeom>
              <a:avLst/>
              <a:gdLst>
                <a:gd name="T0" fmla="*/ 80 w 10"/>
                <a:gd name="T1" fmla="*/ 64 h 12"/>
                <a:gd name="T2" fmla="*/ 64 w 10"/>
                <a:gd name="T3" fmla="*/ 96 h 12"/>
                <a:gd name="T4" fmla="*/ 8 w 10"/>
                <a:gd name="T5" fmla="*/ 64 h 12"/>
                <a:gd name="T6" fmla="*/ 8 w 10"/>
                <a:gd name="T7" fmla="*/ 16 h 12"/>
                <a:gd name="T8" fmla="*/ 32 w 10"/>
                <a:gd name="T9" fmla="*/ 0 h 12"/>
                <a:gd name="T10" fmla="*/ 8 w 10"/>
                <a:gd name="T11" fmla="*/ 16 h 12"/>
                <a:gd name="T12" fmla="*/ 8 w 10"/>
                <a:gd name="T13" fmla="*/ 64 h 12"/>
                <a:gd name="T14" fmla="*/ 64 w 10"/>
                <a:gd name="T15" fmla="*/ 96 h 12"/>
                <a:gd name="T16" fmla="*/ 80 w 10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8"/>
                  </a:moveTo>
                  <a:cubicBezTo>
                    <a:pt x="10" y="10"/>
                    <a:pt x="9" y="11"/>
                    <a:pt x="8" y="12"/>
                  </a:cubicBezTo>
                  <a:cubicBezTo>
                    <a:pt x="6" y="12"/>
                    <a:pt x="3" y="11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9" y="12"/>
                    <a:pt x="10" y="10"/>
                    <a:pt x="10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" name="Freeform 5683">
              <a:extLst>
                <a:ext uri="{FF2B5EF4-FFF2-40B4-BE49-F238E27FC236}">
                  <a16:creationId xmlns:a16="http://schemas.microsoft.com/office/drawing/2014/main" id="{C5D99AE5-921E-5F3F-930C-C338D67C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413"/>
              <a:ext cx="56" cy="56"/>
            </a:xfrm>
            <a:custGeom>
              <a:avLst/>
              <a:gdLst>
                <a:gd name="T0" fmla="*/ 64 w 28"/>
                <a:gd name="T1" fmla="*/ 8 h 28"/>
                <a:gd name="T2" fmla="*/ 8 w 28"/>
                <a:gd name="T3" fmla="*/ 64 h 28"/>
                <a:gd name="T4" fmla="*/ 88 w 28"/>
                <a:gd name="T5" fmla="*/ 184 h 28"/>
                <a:gd name="T6" fmla="*/ 184 w 28"/>
                <a:gd name="T7" fmla="*/ 208 h 28"/>
                <a:gd name="T8" fmla="*/ 64 w 28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8" y="1"/>
                  </a:move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6" y="19"/>
                    <a:pt x="11" y="23"/>
                  </a:cubicBezTo>
                  <a:cubicBezTo>
                    <a:pt x="17" y="28"/>
                    <a:pt x="21" y="28"/>
                    <a:pt x="23" y="26"/>
                  </a:cubicBezTo>
                  <a:cubicBezTo>
                    <a:pt x="28" y="22"/>
                    <a:pt x="17" y="4"/>
                    <a:pt x="8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" name="Freeform 5684">
              <a:extLst>
                <a:ext uri="{FF2B5EF4-FFF2-40B4-BE49-F238E27FC236}">
                  <a16:creationId xmlns:a16="http://schemas.microsoft.com/office/drawing/2014/main" id="{D1EE72B1-C67F-57B1-8335-1812D599D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413"/>
              <a:ext cx="56" cy="56"/>
            </a:xfrm>
            <a:custGeom>
              <a:avLst/>
              <a:gdLst>
                <a:gd name="T0" fmla="*/ 64 w 28"/>
                <a:gd name="T1" fmla="*/ 8 h 28"/>
                <a:gd name="T2" fmla="*/ 8 w 28"/>
                <a:gd name="T3" fmla="*/ 64 h 28"/>
                <a:gd name="T4" fmla="*/ 88 w 28"/>
                <a:gd name="T5" fmla="*/ 184 h 28"/>
                <a:gd name="T6" fmla="*/ 184 w 28"/>
                <a:gd name="T7" fmla="*/ 208 h 28"/>
                <a:gd name="T8" fmla="*/ 64 w 28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8" y="1"/>
                  </a:move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6" y="19"/>
                    <a:pt x="11" y="23"/>
                  </a:cubicBezTo>
                  <a:cubicBezTo>
                    <a:pt x="17" y="28"/>
                    <a:pt x="21" y="28"/>
                    <a:pt x="23" y="26"/>
                  </a:cubicBezTo>
                  <a:cubicBezTo>
                    <a:pt x="28" y="22"/>
                    <a:pt x="17" y="4"/>
                    <a:pt x="8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" name="Freeform 5685">
              <a:extLst>
                <a:ext uri="{FF2B5EF4-FFF2-40B4-BE49-F238E27FC236}">
                  <a16:creationId xmlns:a16="http://schemas.microsoft.com/office/drawing/2014/main" id="{DD964D0A-D63E-5086-C26D-AB093E301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423"/>
              <a:ext cx="26" cy="34"/>
            </a:xfrm>
            <a:custGeom>
              <a:avLst/>
              <a:gdLst>
                <a:gd name="T0" fmla="*/ 8 w 13"/>
                <a:gd name="T1" fmla="*/ 8 h 17"/>
                <a:gd name="T2" fmla="*/ 8 w 13"/>
                <a:gd name="T3" fmla="*/ 56 h 17"/>
                <a:gd name="T4" fmla="*/ 72 w 13"/>
                <a:gd name="T5" fmla="*/ 128 h 17"/>
                <a:gd name="T6" fmla="*/ 104 w 13"/>
                <a:gd name="T7" fmla="*/ 128 h 17"/>
                <a:gd name="T8" fmla="*/ 72 w 13"/>
                <a:gd name="T9" fmla="*/ 128 h 17"/>
                <a:gd name="T10" fmla="*/ 8 w 13"/>
                <a:gd name="T11" fmla="*/ 56 h 17"/>
                <a:gd name="T12" fmla="*/ 8 w 13"/>
                <a:gd name="T13" fmla="*/ 8 h 17"/>
                <a:gd name="T14" fmla="*/ 32 w 13"/>
                <a:gd name="T15" fmla="*/ 8 h 17"/>
                <a:gd name="T16" fmla="*/ 8 w 13"/>
                <a:gd name="T17" fmla="*/ 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7">
                  <a:moveTo>
                    <a:pt x="1" y="1"/>
                  </a:moveTo>
                  <a:cubicBezTo>
                    <a:pt x="0" y="1"/>
                    <a:pt x="0" y="4"/>
                    <a:pt x="1" y="7"/>
                  </a:cubicBezTo>
                  <a:cubicBezTo>
                    <a:pt x="3" y="10"/>
                    <a:pt x="6" y="14"/>
                    <a:pt x="9" y="16"/>
                  </a:cubicBezTo>
                  <a:cubicBezTo>
                    <a:pt x="11" y="17"/>
                    <a:pt x="12" y="17"/>
                    <a:pt x="13" y="16"/>
                  </a:cubicBezTo>
                  <a:cubicBezTo>
                    <a:pt x="12" y="17"/>
                    <a:pt x="11" y="16"/>
                    <a:pt x="9" y="16"/>
                  </a:cubicBezTo>
                  <a:cubicBezTo>
                    <a:pt x="6" y="14"/>
                    <a:pt x="3" y="10"/>
                    <a:pt x="1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" name="Freeform 5686">
              <a:extLst>
                <a:ext uri="{FF2B5EF4-FFF2-40B4-BE49-F238E27FC236}">
                  <a16:creationId xmlns:a16="http://schemas.microsoft.com/office/drawing/2014/main" id="{F7832C7F-A274-CAAB-4732-5B9C7F709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509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96 w 21"/>
                <a:gd name="T3" fmla="*/ 0 h 23"/>
                <a:gd name="T4" fmla="*/ 32 w 21"/>
                <a:gd name="T5" fmla="*/ 16 h 23"/>
                <a:gd name="T6" fmla="*/ 48 w 21"/>
                <a:gd name="T7" fmla="*/ 144 h 23"/>
                <a:gd name="T8" fmla="*/ 160 w 21"/>
                <a:gd name="T9" fmla="*/ 136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2" y="0"/>
                  </a:cubicBezTo>
                  <a:cubicBezTo>
                    <a:pt x="9" y="0"/>
                    <a:pt x="7" y="0"/>
                    <a:pt x="4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8" y="21"/>
                    <a:pt x="20" y="17"/>
                  </a:cubicBezTo>
                  <a:cubicBezTo>
                    <a:pt x="21" y="13"/>
                    <a:pt x="21" y="11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" name="Freeform 5687">
              <a:extLst>
                <a:ext uri="{FF2B5EF4-FFF2-40B4-BE49-F238E27FC236}">
                  <a16:creationId xmlns:a16="http://schemas.microsoft.com/office/drawing/2014/main" id="{33CA5C9A-EE36-0BE8-F99A-7A35D3F47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509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96 w 21"/>
                <a:gd name="T3" fmla="*/ 0 h 23"/>
                <a:gd name="T4" fmla="*/ 32 w 21"/>
                <a:gd name="T5" fmla="*/ 16 h 23"/>
                <a:gd name="T6" fmla="*/ 48 w 21"/>
                <a:gd name="T7" fmla="*/ 144 h 23"/>
                <a:gd name="T8" fmla="*/ 160 w 21"/>
                <a:gd name="T9" fmla="*/ 136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2" y="0"/>
                  </a:cubicBezTo>
                  <a:cubicBezTo>
                    <a:pt x="9" y="0"/>
                    <a:pt x="7" y="0"/>
                    <a:pt x="4" y="2"/>
                  </a:cubicBezTo>
                  <a:cubicBezTo>
                    <a:pt x="0" y="5"/>
                    <a:pt x="1" y="14"/>
                    <a:pt x="6" y="18"/>
                  </a:cubicBezTo>
                  <a:cubicBezTo>
                    <a:pt x="12" y="23"/>
                    <a:pt x="18" y="21"/>
                    <a:pt x="20" y="17"/>
                  </a:cubicBezTo>
                  <a:cubicBezTo>
                    <a:pt x="21" y="13"/>
                    <a:pt x="21" y="11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" name="Freeform 5688">
              <a:extLst>
                <a:ext uri="{FF2B5EF4-FFF2-40B4-BE49-F238E27FC236}">
                  <a16:creationId xmlns:a16="http://schemas.microsoft.com/office/drawing/2014/main" id="{804BECFC-493B-B57D-5BA9-810BAF363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517"/>
              <a:ext cx="20" cy="24"/>
            </a:xfrm>
            <a:custGeom>
              <a:avLst/>
              <a:gdLst>
                <a:gd name="T0" fmla="*/ 80 w 10"/>
                <a:gd name="T1" fmla="*/ 64 h 12"/>
                <a:gd name="T2" fmla="*/ 64 w 10"/>
                <a:gd name="T3" fmla="*/ 96 h 12"/>
                <a:gd name="T4" fmla="*/ 8 w 10"/>
                <a:gd name="T5" fmla="*/ 64 h 12"/>
                <a:gd name="T6" fmla="*/ 8 w 10"/>
                <a:gd name="T7" fmla="*/ 16 h 12"/>
                <a:gd name="T8" fmla="*/ 32 w 10"/>
                <a:gd name="T9" fmla="*/ 0 h 12"/>
                <a:gd name="T10" fmla="*/ 8 w 10"/>
                <a:gd name="T11" fmla="*/ 16 h 12"/>
                <a:gd name="T12" fmla="*/ 8 w 10"/>
                <a:gd name="T13" fmla="*/ 64 h 12"/>
                <a:gd name="T14" fmla="*/ 64 w 10"/>
                <a:gd name="T15" fmla="*/ 96 h 12"/>
                <a:gd name="T16" fmla="*/ 80 w 10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8"/>
                  </a:moveTo>
                  <a:cubicBezTo>
                    <a:pt x="10" y="10"/>
                    <a:pt x="9" y="11"/>
                    <a:pt x="8" y="12"/>
                  </a:cubicBezTo>
                  <a:cubicBezTo>
                    <a:pt x="6" y="12"/>
                    <a:pt x="3" y="11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9" y="12"/>
                    <a:pt x="10" y="10"/>
                    <a:pt x="10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" name="Freeform 5689">
              <a:extLst>
                <a:ext uri="{FF2B5EF4-FFF2-40B4-BE49-F238E27FC236}">
                  <a16:creationId xmlns:a16="http://schemas.microsoft.com/office/drawing/2014/main" id="{3D1FCA3A-FD4B-78FB-3534-50155C1AF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235"/>
              <a:ext cx="62" cy="42"/>
            </a:xfrm>
            <a:custGeom>
              <a:avLst/>
              <a:gdLst>
                <a:gd name="T0" fmla="*/ 56 w 31"/>
                <a:gd name="T1" fmla="*/ 8 h 21"/>
                <a:gd name="T2" fmla="*/ 0 w 31"/>
                <a:gd name="T3" fmla="*/ 88 h 21"/>
                <a:gd name="T4" fmla="*/ 120 w 31"/>
                <a:gd name="T5" fmla="*/ 160 h 21"/>
                <a:gd name="T6" fmla="*/ 240 w 31"/>
                <a:gd name="T7" fmla="*/ 88 h 21"/>
                <a:gd name="T8" fmla="*/ 216 w 31"/>
                <a:gd name="T9" fmla="*/ 24 h 21"/>
                <a:gd name="T10" fmla="*/ 136 w 31"/>
                <a:gd name="T11" fmla="*/ 16 h 21"/>
                <a:gd name="T12" fmla="*/ 56 w 31"/>
                <a:gd name="T13" fmla="*/ 8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1">
                  <a:moveTo>
                    <a:pt x="7" y="1"/>
                  </a:moveTo>
                  <a:cubicBezTo>
                    <a:pt x="3" y="3"/>
                    <a:pt x="0" y="6"/>
                    <a:pt x="0" y="11"/>
                  </a:cubicBezTo>
                  <a:cubicBezTo>
                    <a:pt x="0" y="18"/>
                    <a:pt x="6" y="21"/>
                    <a:pt x="15" y="20"/>
                  </a:cubicBezTo>
                  <a:cubicBezTo>
                    <a:pt x="24" y="20"/>
                    <a:pt x="28" y="18"/>
                    <a:pt x="30" y="11"/>
                  </a:cubicBezTo>
                  <a:cubicBezTo>
                    <a:pt x="31" y="7"/>
                    <a:pt x="30" y="4"/>
                    <a:pt x="27" y="3"/>
                  </a:cubicBezTo>
                  <a:cubicBezTo>
                    <a:pt x="23" y="1"/>
                    <a:pt x="21" y="2"/>
                    <a:pt x="17" y="2"/>
                  </a:cubicBezTo>
                  <a:cubicBezTo>
                    <a:pt x="14" y="2"/>
                    <a:pt x="10" y="0"/>
                    <a:pt x="7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" name="Freeform 5690">
              <a:extLst>
                <a:ext uri="{FF2B5EF4-FFF2-40B4-BE49-F238E27FC236}">
                  <a16:creationId xmlns:a16="http://schemas.microsoft.com/office/drawing/2014/main" id="{5BD9C824-7C9B-17FC-45E0-E03710063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235"/>
              <a:ext cx="62" cy="42"/>
            </a:xfrm>
            <a:custGeom>
              <a:avLst/>
              <a:gdLst>
                <a:gd name="T0" fmla="*/ 56 w 31"/>
                <a:gd name="T1" fmla="*/ 8 h 21"/>
                <a:gd name="T2" fmla="*/ 0 w 31"/>
                <a:gd name="T3" fmla="*/ 88 h 21"/>
                <a:gd name="T4" fmla="*/ 120 w 31"/>
                <a:gd name="T5" fmla="*/ 160 h 21"/>
                <a:gd name="T6" fmla="*/ 240 w 31"/>
                <a:gd name="T7" fmla="*/ 88 h 21"/>
                <a:gd name="T8" fmla="*/ 216 w 31"/>
                <a:gd name="T9" fmla="*/ 24 h 21"/>
                <a:gd name="T10" fmla="*/ 136 w 31"/>
                <a:gd name="T11" fmla="*/ 16 h 21"/>
                <a:gd name="T12" fmla="*/ 56 w 31"/>
                <a:gd name="T13" fmla="*/ 8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1">
                  <a:moveTo>
                    <a:pt x="7" y="1"/>
                  </a:moveTo>
                  <a:cubicBezTo>
                    <a:pt x="3" y="3"/>
                    <a:pt x="0" y="6"/>
                    <a:pt x="0" y="11"/>
                  </a:cubicBezTo>
                  <a:cubicBezTo>
                    <a:pt x="0" y="18"/>
                    <a:pt x="6" y="21"/>
                    <a:pt x="15" y="20"/>
                  </a:cubicBezTo>
                  <a:cubicBezTo>
                    <a:pt x="24" y="20"/>
                    <a:pt x="28" y="18"/>
                    <a:pt x="30" y="11"/>
                  </a:cubicBezTo>
                  <a:cubicBezTo>
                    <a:pt x="31" y="7"/>
                    <a:pt x="30" y="4"/>
                    <a:pt x="27" y="3"/>
                  </a:cubicBezTo>
                  <a:cubicBezTo>
                    <a:pt x="23" y="1"/>
                    <a:pt x="21" y="2"/>
                    <a:pt x="17" y="2"/>
                  </a:cubicBezTo>
                  <a:cubicBezTo>
                    <a:pt x="14" y="2"/>
                    <a:pt x="10" y="0"/>
                    <a:pt x="7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" name="Freeform 5691">
              <a:extLst>
                <a:ext uri="{FF2B5EF4-FFF2-40B4-BE49-F238E27FC236}">
                  <a16:creationId xmlns:a16="http://schemas.microsoft.com/office/drawing/2014/main" id="{7C003E33-FFEB-A9D2-E5D9-0ABD52983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247"/>
              <a:ext cx="38" cy="14"/>
            </a:xfrm>
            <a:custGeom>
              <a:avLst/>
              <a:gdLst>
                <a:gd name="T0" fmla="*/ 144 w 19"/>
                <a:gd name="T1" fmla="*/ 8 h 7"/>
                <a:gd name="T2" fmla="*/ 152 w 19"/>
                <a:gd name="T3" fmla="*/ 24 h 7"/>
                <a:gd name="T4" fmla="*/ 64 w 19"/>
                <a:gd name="T5" fmla="*/ 56 h 7"/>
                <a:gd name="T6" fmla="*/ 8 w 19"/>
                <a:gd name="T7" fmla="*/ 24 h 7"/>
                <a:gd name="T8" fmla="*/ 24 w 19"/>
                <a:gd name="T9" fmla="*/ 0 h 7"/>
                <a:gd name="T10" fmla="*/ 8 w 19"/>
                <a:gd name="T11" fmla="*/ 24 h 7"/>
                <a:gd name="T12" fmla="*/ 64 w 19"/>
                <a:gd name="T13" fmla="*/ 56 h 7"/>
                <a:gd name="T14" fmla="*/ 152 w 19"/>
                <a:gd name="T15" fmla="*/ 24 h 7"/>
                <a:gd name="T16" fmla="*/ 144 w 19"/>
                <a:gd name="T17" fmla="*/ 8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">
                  <a:moveTo>
                    <a:pt x="18" y="1"/>
                  </a:moveTo>
                  <a:cubicBezTo>
                    <a:pt x="19" y="2"/>
                    <a:pt x="19" y="2"/>
                    <a:pt x="19" y="3"/>
                  </a:cubicBezTo>
                  <a:cubicBezTo>
                    <a:pt x="18" y="4"/>
                    <a:pt x="15" y="6"/>
                    <a:pt x="8" y="7"/>
                  </a:cubicBezTo>
                  <a:cubicBezTo>
                    <a:pt x="3" y="7"/>
                    <a:pt x="1" y="5"/>
                    <a:pt x="1" y="3"/>
                  </a:cubicBezTo>
                  <a:cubicBezTo>
                    <a:pt x="1" y="2"/>
                    <a:pt x="1" y="1"/>
                    <a:pt x="3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5"/>
                    <a:pt x="3" y="7"/>
                    <a:pt x="8" y="7"/>
                  </a:cubicBezTo>
                  <a:cubicBezTo>
                    <a:pt x="15" y="7"/>
                    <a:pt x="18" y="5"/>
                    <a:pt x="19" y="3"/>
                  </a:cubicBezTo>
                  <a:cubicBezTo>
                    <a:pt x="19" y="2"/>
                    <a:pt x="19" y="2"/>
                    <a:pt x="18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" name="Freeform 5692">
              <a:extLst>
                <a:ext uri="{FF2B5EF4-FFF2-40B4-BE49-F238E27FC236}">
                  <a16:creationId xmlns:a16="http://schemas.microsoft.com/office/drawing/2014/main" id="{CFD1EB08-F681-53AF-A521-7DA0B4A99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343"/>
              <a:ext cx="36" cy="68"/>
            </a:xfrm>
            <a:custGeom>
              <a:avLst/>
              <a:gdLst>
                <a:gd name="T0" fmla="*/ 88 w 18"/>
                <a:gd name="T1" fmla="*/ 32 h 34"/>
                <a:gd name="T2" fmla="*/ 16 w 18"/>
                <a:gd name="T3" fmla="*/ 48 h 34"/>
                <a:gd name="T4" fmla="*/ 24 w 18"/>
                <a:gd name="T5" fmla="*/ 200 h 34"/>
                <a:gd name="T6" fmla="*/ 96 w 18"/>
                <a:gd name="T7" fmla="*/ 264 h 34"/>
                <a:gd name="T8" fmla="*/ 88 w 18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11" y="4"/>
                  </a:moveTo>
                  <a:cubicBezTo>
                    <a:pt x="7" y="0"/>
                    <a:pt x="4" y="2"/>
                    <a:pt x="2" y="6"/>
                  </a:cubicBezTo>
                  <a:cubicBezTo>
                    <a:pt x="0" y="11"/>
                    <a:pt x="1" y="19"/>
                    <a:pt x="3" y="25"/>
                  </a:cubicBezTo>
                  <a:cubicBezTo>
                    <a:pt x="6" y="32"/>
                    <a:pt x="9" y="34"/>
                    <a:pt x="12" y="33"/>
                  </a:cubicBezTo>
                  <a:cubicBezTo>
                    <a:pt x="18" y="32"/>
                    <a:pt x="17" y="11"/>
                    <a:pt x="1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" name="Freeform 5693">
              <a:extLst>
                <a:ext uri="{FF2B5EF4-FFF2-40B4-BE49-F238E27FC236}">
                  <a16:creationId xmlns:a16="http://schemas.microsoft.com/office/drawing/2014/main" id="{3F4625D2-3A77-3C2E-DF11-CDCCA656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343"/>
              <a:ext cx="36" cy="68"/>
            </a:xfrm>
            <a:custGeom>
              <a:avLst/>
              <a:gdLst>
                <a:gd name="T0" fmla="*/ 88 w 18"/>
                <a:gd name="T1" fmla="*/ 32 h 34"/>
                <a:gd name="T2" fmla="*/ 16 w 18"/>
                <a:gd name="T3" fmla="*/ 48 h 34"/>
                <a:gd name="T4" fmla="*/ 24 w 18"/>
                <a:gd name="T5" fmla="*/ 200 h 34"/>
                <a:gd name="T6" fmla="*/ 96 w 18"/>
                <a:gd name="T7" fmla="*/ 264 h 34"/>
                <a:gd name="T8" fmla="*/ 88 w 18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11" y="4"/>
                  </a:moveTo>
                  <a:cubicBezTo>
                    <a:pt x="7" y="0"/>
                    <a:pt x="4" y="2"/>
                    <a:pt x="2" y="6"/>
                  </a:cubicBezTo>
                  <a:cubicBezTo>
                    <a:pt x="0" y="11"/>
                    <a:pt x="1" y="19"/>
                    <a:pt x="3" y="25"/>
                  </a:cubicBezTo>
                  <a:cubicBezTo>
                    <a:pt x="6" y="32"/>
                    <a:pt x="9" y="34"/>
                    <a:pt x="12" y="33"/>
                  </a:cubicBezTo>
                  <a:cubicBezTo>
                    <a:pt x="18" y="32"/>
                    <a:pt x="17" y="11"/>
                    <a:pt x="1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" name="Freeform 5694">
              <a:extLst>
                <a:ext uri="{FF2B5EF4-FFF2-40B4-BE49-F238E27FC236}">
                  <a16:creationId xmlns:a16="http://schemas.microsoft.com/office/drawing/2014/main" id="{B4E1C7B3-951F-229F-69A6-F08928198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357"/>
              <a:ext cx="12" cy="40"/>
            </a:xfrm>
            <a:custGeom>
              <a:avLst/>
              <a:gdLst>
                <a:gd name="T0" fmla="*/ 24 w 6"/>
                <a:gd name="T1" fmla="*/ 0 h 20"/>
                <a:gd name="T2" fmla="*/ 0 w 6"/>
                <a:gd name="T3" fmla="*/ 48 h 20"/>
                <a:gd name="T4" fmla="*/ 24 w 6"/>
                <a:gd name="T5" fmla="*/ 144 h 20"/>
                <a:gd name="T6" fmla="*/ 48 w 6"/>
                <a:gd name="T7" fmla="*/ 160 h 20"/>
                <a:gd name="T8" fmla="*/ 24 w 6"/>
                <a:gd name="T9" fmla="*/ 144 h 20"/>
                <a:gd name="T10" fmla="*/ 0 w 6"/>
                <a:gd name="T11" fmla="*/ 48 h 20"/>
                <a:gd name="T12" fmla="*/ 24 w 6"/>
                <a:gd name="T13" fmla="*/ 8 h 20"/>
                <a:gd name="T14" fmla="*/ 48 w 6"/>
                <a:gd name="T15" fmla="*/ 16 h 20"/>
                <a:gd name="T16" fmla="*/ 24 w 6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1" y="1"/>
                    <a:pt x="1" y="3"/>
                    <a:pt x="0" y="6"/>
                  </a:cubicBezTo>
                  <a:cubicBezTo>
                    <a:pt x="0" y="10"/>
                    <a:pt x="1" y="15"/>
                    <a:pt x="3" y="18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5" y="20"/>
                    <a:pt x="4" y="19"/>
                    <a:pt x="3" y="18"/>
                  </a:cubicBezTo>
                  <a:cubicBezTo>
                    <a:pt x="1" y="15"/>
                    <a:pt x="0" y="10"/>
                    <a:pt x="0" y="6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" name="Freeform 5695">
              <a:extLst>
                <a:ext uri="{FF2B5EF4-FFF2-40B4-BE49-F238E27FC236}">
                  <a16:creationId xmlns:a16="http://schemas.microsoft.com/office/drawing/2014/main" id="{3A2F0410-0D79-3F1A-E381-FD49171B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393"/>
              <a:ext cx="36" cy="68"/>
            </a:xfrm>
            <a:custGeom>
              <a:avLst/>
              <a:gdLst>
                <a:gd name="T0" fmla="*/ 88 w 18"/>
                <a:gd name="T1" fmla="*/ 32 h 34"/>
                <a:gd name="T2" fmla="*/ 16 w 18"/>
                <a:gd name="T3" fmla="*/ 48 h 34"/>
                <a:gd name="T4" fmla="*/ 24 w 18"/>
                <a:gd name="T5" fmla="*/ 200 h 34"/>
                <a:gd name="T6" fmla="*/ 96 w 18"/>
                <a:gd name="T7" fmla="*/ 264 h 34"/>
                <a:gd name="T8" fmla="*/ 88 w 18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11" y="4"/>
                  </a:move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1" y="19"/>
                    <a:pt x="3" y="25"/>
                  </a:cubicBezTo>
                  <a:cubicBezTo>
                    <a:pt x="5" y="32"/>
                    <a:pt x="9" y="34"/>
                    <a:pt x="12" y="33"/>
                  </a:cubicBezTo>
                  <a:cubicBezTo>
                    <a:pt x="18" y="32"/>
                    <a:pt x="17" y="11"/>
                    <a:pt x="1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" name="Freeform 5696">
              <a:extLst>
                <a:ext uri="{FF2B5EF4-FFF2-40B4-BE49-F238E27FC236}">
                  <a16:creationId xmlns:a16="http://schemas.microsoft.com/office/drawing/2014/main" id="{AFC6BA55-E61D-7554-FA7F-4B772FD60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393"/>
              <a:ext cx="36" cy="68"/>
            </a:xfrm>
            <a:custGeom>
              <a:avLst/>
              <a:gdLst>
                <a:gd name="T0" fmla="*/ 88 w 18"/>
                <a:gd name="T1" fmla="*/ 32 h 34"/>
                <a:gd name="T2" fmla="*/ 16 w 18"/>
                <a:gd name="T3" fmla="*/ 48 h 34"/>
                <a:gd name="T4" fmla="*/ 24 w 18"/>
                <a:gd name="T5" fmla="*/ 200 h 34"/>
                <a:gd name="T6" fmla="*/ 96 w 18"/>
                <a:gd name="T7" fmla="*/ 264 h 34"/>
                <a:gd name="T8" fmla="*/ 88 w 18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11" y="4"/>
                  </a:moveTo>
                  <a:cubicBezTo>
                    <a:pt x="7" y="0"/>
                    <a:pt x="3" y="2"/>
                    <a:pt x="2" y="6"/>
                  </a:cubicBezTo>
                  <a:cubicBezTo>
                    <a:pt x="0" y="11"/>
                    <a:pt x="1" y="19"/>
                    <a:pt x="3" y="25"/>
                  </a:cubicBezTo>
                  <a:cubicBezTo>
                    <a:pt x="5" y="32"/>
                    <a:pt x="9" y="34"/>
                    <a:pt x="12" y="33"/>
                  </a:cubicBezTo>
                  <a:cubicBezTo>
                    <a:pt x="18" y="32"/>
                    <a:pt x="17" y="11"/>
                    <a:pt x="1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1" name="Freeform 5697">
              <a:extLst>
                <a:ext uri="{FF2B5EF4-FFF2-40B4-BE49-F238E27FC236}">
                  <a16:creationId xmlns:a16="http://schemas.microsoft.com/office/drawing/2014/main" id="{35F40054-FC77-5B42-C47D-96878DA57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407"/>
              <a:ext cx="10" cy="40"/>
            </a:xfrm>
            <a:custGeom>
              <a:avLst/>
              <a:gdLst>
                <a:gd name="T0" fmla="*/ 24 w 5"/>
                <a:gd name="T1" fmla="*/ 0 h 20"/>
                <a:gd name="T2" fmla="*/ 0 w 5"/>
                <a:gd name="T3" fmla="*/ 48 h 20"/>
                <a:gd name="T4" fmla="*/ 24 w 5"/>
                <a:gd name="T5" fmla="*/ 144 h 20"/>
                <a:gd name="T6" fmla="*/ 40 w 5"/>
                <a:gd name="T7" fmla="*/ 160 h 20"/>
                <a:gd name="T8" fmla="*/ 24 w 5"/>
                <a:gd name="T9" fmla="*/ 144 h 20"/>
                <a:gd name="T10" fmla="*/ 0 w 5"/>
                <a:gd name="T11" fmla="*/ 48 h 20"/>
                <a:gd name="T12" fmla="*/ 24 w 5"/>
                <a:gd name="T13" fmla="*/ 8 h 20"/>
                <a:gd name="T14" fmla="*/ 40 w 5"/>
                <a:gd name="T15" fmla="*/ 16 h 20"/>
                <a:gd name="T16" fmla="*/ 24 w 5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1" y="1"/>
                    <a:pt x="0" y="3"/>
                    <a:pt x="0" y="6"/>
                  </a:cubicBezTo>
                  <a:cubicBezTo>
                    <a:pt x="0" y="10"/>
                    <a:pt x="1" y="15"/>
                    <a:pt x="3" y="18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4" y="20"/>
                    <a:pt x="3" y="19"/>
                    <a:pt x="3" y="18"/>
                  </a:cubicBezTo>
                  <a:cubicBezTo>
                    <a:pt x="1" y="15"/>
                    <a:pt x="0" y="10"/>
                    <a:pt x="0" y="6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2" name="Freeform 5698">
              <a:extLst>
                <a:ext uri="{FF2B5EF4-FFF2-40B4-BE49-F238E27FC236}">
                  <a16:creationId xmlns:a16="http://schemas.microsoft.com/office/drawing/2014/main" id="{6D56BBFB-B8E7-3E93-D0D4-5B7F30BE3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573"/>
              <a:ext cx="48" cy="66"/>
            </a:xfrm>
            <a:custGeom>
              <a:avLst/>
              <a:gdLst>
                <a:gd name="T0" fmla="*/ 160 w 24"/>
                <a:gd name="T1" fmla="*/ 64 h 33"/>
                <a:gd name="T2" fmla="*/ 112 w 24"/>
                <a:gd name="T3" fmla="*/ 24 h 33"/>
                <a:gd name="T4" fmla="*/ 16 w 24"/>
                <a:gd name="T5" fmla="*/ 144 h 33"/>
                <a:gd name="T6" fmla="*/ 120 w 24"/>
                <a:gd name="T7" fmla="*/ 264 h 33"/>
                <a:gd name="T8" fmla="*/ 192 w 24"/>
                <a:gd name="T9" fmla="*/ 200 h 33"/>
                <a:gd name="T10" fmla="*/ 176 w 24"/>
                <a:gd name="T11" fmla="*/ 120 h 33"/>
                <a:gd name="T12" fmla="*/ 160 w 24"/>
                <a:gd name="T13" fmla="*/ 64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20" y="8"/>
                  </a:moveTo>
                  <a:cubicBezTo>
                    <a:pt x="19" y="5"/>
                    <a:pt x="16" y="3"/>
                    <a:pt x="14" y="3"/>
                  </a:cubicBezTo>
                  <a:cubicBezTo>
                    <a:pt x="5" y="0"/>
                    <a:pt x="0" y="9"/>
                    <a:pt x="2" y="18"/>
                  </a:cubicBezTo>
                  <a:cubicBezTo>
                    <a:pt x="4" y="27"/>
                    <a:pt x="11" y="33"/>
                    <a:pt x="15" y="33"/>
                  </a:cubicBezTo>
                  <a:cubicBezTo>
                    <a:pt x="20" y="32"/>
                    <a:pt x="23" y="29"/>
                    <a:pt x="24" y="25"/>
                  </a:cubicBezTo>
                  <a:cubicBezTo>
                    <a:pt x="24" y="22"/>
                    <a:pt x="23" y="17"/>
                    <a:pt x="22" y="15"/>
                  </a:cubicBezTo>
                  <a:cubicBezTo>
                    <a:pt x="21" y="13"/>
                    <a:pt x="21" y="10"/>
                    <a:pt x="20" y="8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3" name="Freeform 5699">
              <a:extLst>
                <a:ext uri="{FF2B5EF4-FFF2-40B4-BE49-F238E27FC236}">
                  <a16:creationId xmlns:a16="http://schemas.microsoft.com/office/drawing/2014/main" id="{281795A8-B9CD-C9C1-F18D-0928D7FB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573"/>
              <a:ext cx="48" cy="66"/>
            </a:xfrm>
            <a:custGeom>
              <a:avLst/>
              <a:gdLst>
                <a:gd name="T0" fmla="*/ 160 w 24"/>
                <a:gd name="T1" fmla="*/ 64 h 33"/>
                <a:gd name="T2" fmla="*/ 112 w 24"/>
                <a:gd name="T3" fmla="*/ 24 h 33"/>
                <a:gd name="T4" fmla="*/ 16 w 24"/>
                <a:gd name="T5" fmla="*/ 144 h 33"/>
                <a:gd name="T6" fmla="*/ 120 w 24"/>
                <a:gd name="T7" fmla="*/ 264 h 33"/>
                <a:gd name="T8" fmla="*/ 192 w 24"/>
                <a:gd name="T9" fmla="*/ 200 h 33"/>
                <a:gd name="T10" fmla="*/ 176 w 24"/>
                <a:gd name="T11" fmla="*/ 120 h 33"/>
                <a:gd name="T12" fmla="*/ 160 w 24"/>
                <a:gd name="T13" fmla="*/ 64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20" y="8"/>
                  </a:moveTo>
                  <a:cubicBezTo>
                    <a:pt x="19" y="5"/>
                    <a:pt x="16" y="3"/>
                    <a:pt x="14" y="3"/>
                  </a:cubicBezTo>
                  <a:cubicBezTo>
                    <a:pt x="5" y="0"/>
                    <a:pt x="0" y="9"/>
                    <a:pt x="2" y="18"/>
                  </a:cubicBezTo>
                  <a:cubicBezTo>
                    <a:pt x="4" y="27"/>
                    <a:pt x="11" y="33"/>
                    <a:pt x="15" y="33"/>
                  </a:cubicBezTo>
                  <a:cubicBezTo>
                    <a:pt x="20" y="32"/>
                    <a:pt x="23" y="29"/>
                    <a:pt x="24" y="25"/>
                  </a:cubicBezTo>
                  <a:cubicBezTo>
                    <a:pt x="24" y="22"/>
                    <a:pt x="23" y="17"/>
                    <a:pt x="22" y="15"/>
                  </a:cubicBezTo>
                  <a:cubicBezTo>
                    <a:pt x="21" y="13"/>
                    <a:pt x="21" y="10"/>
                    <a:pt x="20" y="8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4" name="Freeform 5700">
              <a:extLst>
                <a:ext uri="{FF2B5EF4-FFF2-40B4-BE49-F238E27FC236}">
                  <a16:creationId xmlns:a16="http://schemas.microsoft.com/office/drawing/2014/main" id="{A138F3AF-81DD-C1F6-72EF-4029AC71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591"/>
              <a:ext cx="16" cy="34"/>
            </a:xfrm>
            <a:custGeom>
              <a:avLst/>
              <a:gdLst>
                <a:gd name="T0" fmla="*/ 24 w 8"/>
                <a:gd name="T1" fmla="*/ 8 h 17"/>
                <a:gd name="T2" fmla="*/ 0 w 8"/>
                <a:gd name="T3" fmla="*/ 48 h 17"/>
                <a:gd name="T4" fmla="*/ 32 w 8"/>
                <a:gd name="T5" fmla="*/ 128 h 17"/>
                <a:gd name="T6" fmla="*/ 64 w 8"/>
                <a:gd name="T7" fmla="*/ 136 h 17"/>
                <a:gd name="T8" fmla="*/ 32 w 8"/>
                <a:gd name="T9" fmla="*/ 128 h 17"/>
                <a:gd name="T10" fmla="*/ 0 w 8"/>
                <a:gd name="T11" fmla="*/ 48 h 17"/>
                <a:gd name="T12" fmla="*/ 24 w 8"/>
                <a:gd name="T13" fmla="*/ 8 h 17"/>
                <a:gd name="T14" fmla="*/ 48 w 8"/>
                <a:gd name="T15" fmla="*/ 8 h 17"/>
                <a:gd name="T16" fmla="*/ 24 w 8"/>
                <a:gd name="T17" fmla="*/ 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7">
                  <a:moveTo>
                    <a:pt x="3" y="1"/>
                  </a:moveTo>
                  <a:cubicBezTo>
                    <a:pt x="1" y="1"/>
                    <a:pt x="0" y="3"/>
                    <a:pt x="0" y="6"/>
                  </a:cubicBezTo>
                  <a:cubicBezTo>
                    <a:pt x="0" y="10"/>
                    <a:pt x="2" y="14"/>
                    <a:pt x="4" y="16"/>
                  </a:cubicBezTo>
                  <a:cubicBezTo>
                    <a:pt x="5" y="17"/>
                    <a:pt x="6" y="17"/>
                    <a:pt x="8" y="17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2" y="14"/>
                    <a:pt x="1" y="10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" name="Freeform 5701">
              <a:extLst>
                <a:ext uri="{FF2B5EF4-FFF2-40B4-BE49-F238E27FC236}">
                  <a16:creationId xmlns:a16="http://schemas.microsoft.com/office/drawing/2014/main" id="{FE8C7A06-B0C2-3FE6-6B49-6D77EB20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459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08 w 28"/>
                <a:gd name="T3" fmla="*/ 112 h 30"/>
                <a:gd name="T4" fmla="*/ 72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4"/>
                    <a:pt x="26" y="14"/>
                  </a:cubicBezTo>
                  <a:cubicBezTo>
                    <a:pt x="25" y="5"/>
                    <a:pt x="18" y="0"/>
                    <a:pt x="9" y="3"/>
                  </a:cubicBezTo>
                  <a:cubicBezTo>
                    <a:pt x="0" y="6"/>
                    <a:pt x="0" y="27"/>
                    <a:pt x="14" y="2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6" name="Freeform 5702">
              <a:extLst>
                <a:ext uri="{FF2B5EF4-FFF2-40B4-BE49-F238E27FC236}">
                  <a16:creationId xmlns:a16="http://schemas.microsoft.com/office/drawing/2014/main" id="{4AD11AF7-FB98-6EF1-B88F-1D08ED925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459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08 w 28"/>
                <a:gd name="T3" fmla="*/ 112 h 30"/>
                <a:gd name="T4" fmla="*/ 72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4"/>
                    <a:pt x="26" y="14"/>
                  </a:cubicBezTo>
                  <a:cubicBezTo>
                    <a:pt x="25" y="5"/>
                    <a:pt x="18" y="0"/>
                    <a:pt x="9" y="3"/>
                  </a:cubicBezTo>
                  <a:cubicBezTo>
                    <a:pt x="0" y="6"/>
                    <a:pt x="0" y="27"/>
                    <a:pt x="14" y="2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" name="Freeform 5703">
              <a:extLst>
                <a:ext uri="{FF2B5EF4-FFF2-40B4-BE49-F238E27FC236}">
                  <a16:creationId xmlns:a16="http://schemas.microsoft.com/office/drawing/2014/main" id="{127A86CB-2EFD-C01F-9658-65A39C048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473"/>
              <a:ext cx="32" cy="32"/>
            </a:xfrm>
            <a:custGeom>
              <a:avLst/>
              <a:gdLst>
                <a:gd name="T0" fmla="*/ 120 w 16"/>
                <a:gd name="T1" fmla="*/ 56 h 16"/>
                <a:gd name="T2" fmla="*/ 104 w 16"/>
                <a:gd name="T3" fmla="*/ 104 h 16"/>
                <a:gd name="T4" fmla="*/ 40 w 16"/>
                <a:gd name="T5" fmla="*/ 120 h 16"/>
                <a:gd name="T6" fmla="*/ 8 w 16"/>
                <a:gd name="T7" fmla="*/ 64 h 16"/>
                <a:gd name="T8" fmla="*/ 24 w 16"/>
                <a:gd name="T9" fmla="*/ 0 h 16"/>
                <a:gd name="T10" fmla="*/ 8 w 16"/>
                <a:gd name="T11" fmla="*/ 64 h 16"/>
                <a:gd name="T12" fmla="*/ 40 w 16"/>
                <a:gd name="T13" fmla="*/ 120 h 16"/>
                <a:gd name="T14" fmla="*/ 104 w 16"/>
                <a:gd name="T15" fmla="*/ 104 h 16"/>
                <a:gd name="T16" fmla="*/ 120 w 16"/>
                <a:gd name="T17" fmla="*/ 5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6">
                  <a:moveTo>
                    <a:pt x="15" y="7"/>
                  </a:moveTo>
                  <a:cubicBezTo>
                    <a:pt x="15" y="9"/>
                    <a:pt x="15" y="11"/>
                    <a:pt x="13" y="13"/>
                  </a:cubicBezTo>
                  <a:cubicBezTo>
                    <a:pt x="11" y="15"/>
                    <a:pt x="8" y="16"/>
                    <a:pt x="5" y="15"/>
                  </a:cubicBezTo>
                  <a:cubicBezTo>
                    <a:pt x="3" y="14"/>
                    <a:pt x="1" y="12"/>
                    <a:pt x="1" y="8"/>
                  </a:cubicBezTo>
                  <a:cubicBezTo>
                    <a:pt x="0" y="5"/>
                    <a:pt x="1" y="2"/>
                    <a:pt x="3" y="0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1" y="12"/>
                    <a:pt x="3" y="14"/>
                    <a:pt x="5" y="15"/>
                  </a:cubicBezTo>
                  <a:cubicBezTo>
                    <a:pt x="8" y="16"/>
                    <a:pt x="11" y="15"/>
                    <a:pt x="13" y="13"/>
                  </a:cubicBezTo>
                  <a:cubicBezTo>
                    <a:pt x="15" y="11"/>
                    <a:pt x="16" y="9"/>
                    <a:pt x="15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" name="Freeform 5704">
              <a:extLst>
                <a:ext uri="{FF2B5EF4-FFF2-40B4-BE49-F238E27FC236}">
                  <a16:creationId xmlns:a16="http://schemas.microsoft.com/office/drawing/2014/main" id="{970CA9A5-6D18-4F33-36A7-A1FB25F4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779"/>
              <a:ext cx="46" cy="58"/>
            </a:xfrm>
            <a:custGeom>
              <a:avLst/>
              <a:gdLst>
                <a:gd name="T0" fmla="*/ 136 w 23"/>
                <a:gd name="T1" fmla="*/ 40 h 29"/>
                <a:gd name="T2" fmla="*/ 88 w 23"/>
                <a:gd name="T3" fmla="*/ 8 h 29"/>
                <a:gd name="T4" fmla="*/ 16 w 23"/>
                <a:gd name="T5" fmla="*/ 136 h 29"/>
                <a:gd name="T6" fmla="*/ 128 w 23"/>
                <a:gd name="T7" fmla="*/ 224 h 29"/>
                <a:gd name="T8" fmla="*/ 184 w 23"/>
                <a:gd name="T9" fmla="*/ 160 h 29"/>
                <a:gd name="T10" fmla="*/ 160 w 23"/>
                <a:gd name="T11" fmla="*/ 88 h 29"/>
                <a:gd name="T12" fmla="*/ 136 w 23"/>
                <a:gd name="T13" fmla="*/ 4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17" y="5"/>
                  </a:moveTo>
                  <a:cubicBezTo>
                    <a:pt x="15" y="3"/>
                    <a:pt x="13" y="2"/>
                    <a:pt x="11" y="1"/>
                  </a:cubicBezTo>
                  <a:cubicBezTo>
                    <a:pt x="3" y="0"/>
                    <a:pt x="0" y="9"/>
                    <a:pt x="2" y="17"/>
                  </a:cubicBezTo>
                  <a:cubicBezTo>
                    <a:pt x="5" y="24"/>
                    <a:pt x="12" y="29"/>
                    <a:pt x="16" y="28"/>
                  </a:cubicBezTo>
                  <a:cubicBezTo>
                    <a:pt x="21" y="27"/>
                    <a:pt x="23" y="24"/>
                    <a:pt x="23" y="20"/>
                  </a:cubicBezTo>
                  <a:cubicBezTo>
                    <a:pt x="23" y="17"/>
                    <a:pt x="21" y="13"/>
                    <a:pt x="20" y="11"/>
                  </a:cubicBezTo>
                  <a:cubicBezTo>
                    <a:pt x="19" y="9"/>
                    <a:pt x="19" y="7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" name="Freeform 5705">
              <a:extLst>
                <a:ext uri="{FF2B5EF4-FFF2-40B4-BE49-F238E27FC236}">
                  <a16:creationId xmlns:a16="http://schemas.microsoft.com/office/drawing/2014/main" id="{9DB3189E-F078-4B51-107F-FFEE97E0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779"/>
              <a:ext cx="46" cy="58"/>
            </a:xfrm>
            <a:custGeom>
              <a:avLst/>
              <a:gdLst>
                <a:gd name="T0" fmla="*/ 136 w 23"/>
                <a:gd name="T1" fmla="*/ 40 h 29"/>
                <a:gd name="T2" fmla="*/ 88 w 23"/>
                <a:gd name="T3" fmla="*/ 8 h 29"/>
                <a:gd name="T4" fmla="*/ 16 w 23"/>
                <a:gd name="T5" fmla="*/ 136 h 29"/>
                <a:gd name="T6" fmla="*/ 128 w 23"/>
                <a:gd name="T7" fmla="*/ 224 h 29"/>
                <a:gd name="T8" fmla="*/ 184 w 23"/>
                <a:gd name="T9" fmla="*/ 160 h 29"/>
                <a:gd name="T10" fmla="*/ 160 w 23"/>
                <a:gd name="T11" fmla="*/ 88 h 29"/>
                <a:gd name="T12" fmla="*/ 136 w 23"/>
                <a:gd name="T13" fmla="*/ 4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17" y="5"/>
                  </a:moveTo>
                  <a:cubicBezTo>
                    <a:pt x="15" y="3"/>
                    <a:pt x="13" y="2"/>
                    <a:pt x="11" y="1"/>
                  </a:cubicBezTo>
                  <a:cubicBezTo>
                    <a:pt x="3" y="0"/>
                    <a:pt x="0" y="9"/>
                    <a:pt x="2" y="17"/>
                  </a:cubicBezTo>
                  <a:cubicBezTo>
                    <a:pt x="5" y="24"/>
                    <a:pt x="12" y="29"/>
                    <a:pt x="16" y="28"/>
                  </a:cubicBezTo>
                  <a:cubicBezTo>
                    <a:pt x="21" y="27"/>
                    <a:pt x="23" y="24"/>
                    <a:pt x="23" y="20"/>
                  </a:cubicBezTo>
                  <a:cubicBezTo>
                    <a:pt x="23" y="17"/>
                    <a:pt x="21" y="13"/>
                    <a:pt x="20" y="11"/>
                  </a:cubicBezTo>
                  <a:cubicBezTo>
                    <a:pt x="19" y="9"/>
                    <a:pt x="19" y="7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" name="Freeform 5706">
              <a:extLst>
                <a:ext uri="{FF2B5EF4-FFF2-40B4-BE49-F238E27FC236}">
                  <a16:creationId xmlns:a16="http://schemas.microsoft.com/office/drawing/2014/main" id="{F775B9D0-1DDC-50EB-0569-02FCD960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793"/>
              <a:ext cx="18" cy="30"/>
            </a:xfrm>
            <a:custGeom>
              <a:avLst/>
              <a:gdLst>
                <a:gd name="T0" fmla="*/ 16 w 9"/>
                <a:gd name="T1" fmla="*/ 8 h 15"/>
                <a:gd name="T2" fmla="*/ 8 w 9"/>
                <a:gd name="T3" fmla="*/ 48 h 15"/>
                <a:gd name="T4" fmla="*/ 40 w 9"/>
                <a:gd name="T5" fmla="*/ 120 h 15"/>
                <a:gd name="T6" fmla="*/ 72 w 9"/>
                <a:gd name="T7" fmla="*/ 120 h 15"/>
                <a:gd name="T8" fmla="*/ 40 w 9"/>
                <a:gd name="T9" fmla="*/ 112 h 15"/>
                <a:gd name="T10" fmla="*/ 8 w 9"/>
                <a:gd name="T11" fmla="*/ 48 h 15"/>
                <a:gd name="T12" fmla="*/ 16 w 9"/>
                <a:gd name="T13" fmla="*/ 8 h 15"/>
                <a:gd name="T14" fmla="*/ 40 w 9"/>
                <a:gd name="T15" fmla="*/ 8 h 15"/>
                <a:gd name="T16" fmla="*/ 16 w 9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5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" y="10"/>
                    <a:pt x="3" y="13"/>
                    <a:pt x="5" y="15"/>
                  </a:cubicBezTo>
                  <a:cubicBezTo>
                    <a:pt x="6" y="15"/>
                    <a:pt x="7" y="15"/>
                    <a:pt x="9" y="15"/>
                  </a:cubicBezTo>
                  <a:cubicBezTo>
                    <a:pt x="8" y="15"/>
                    <a:pt x="6" y="15"/>
                    <a:pt x="5" y="14"/>
                  </a:cubicBezTo>
                  <a:cubicBezTo>
                    <a:pt x="3" y="13"/>
                    <a:pt x="1" y="10"/>
                    <a:pt x="1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" name="Freeform 5707">
              <a:extLst>
                <a:ext uri="{FF2B5EF4-FFF2-40B4-BE49-F238E27FC236}">
                  <a16:creationId xmlns:a16="http://schemas.microsoft.com/office/drawing/2014/main" id="{8EE52EBC-58EB-64BC-71AB-35EFFF62A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109"/>
              <a:ext cx="57" cy="58"/>
            </a:xfrm>
            <a:custGeom>
              <a:avLst/>
              <a:gdLst>
                <a:gd name="T0" fmla="*/ 136 w 28"/>
                <a:gd name="T1" fmla="*/ 24 h 29"/>
                <a:gd name="T2" fmla="*/ 75 w 28"/>
                <a:gd name="T3" fmla="*/ 8 h 29"/>
                <a:gd name="T4" fmla="*/ 41 w 28"/>
                <a:gd name="T5" fmla="*/ 152 h 29"/>
                <a:gd name="T6" fmla="*/ 195 w 28"/>
                <a:gd name="T7" fmla="*/ 216 h 29"/>
                <a:gd name="T8" fmla="*/ 228 w 28"/>
                <a:gd name="T9" fmla="*/ 136 h 29"/>
                <a:gd name="T10" fmla="*/ 179 w 28"/>
                <a:gd name="T11" fmla="*/ 72 h 29"/>
                <a:gd name="T12" fmla="*/ 136 w 28"/>
                <a:gd name="T13" fmla="*/ 2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6" y="3"/>
                  </a:moveTo>
                  <a:cubicBezTo>
                    <a:pt x="14" y="1"/>
                    <a:pt x="11" y="0"/>
                    <a:pt x="9" y="1"/>
                  </a:cubicBezTo>
                  <a:cubicBezTo>
                    <a:pt x="0" y="2"/>
                    <a:pt x="0" y="12"/>
                    <a:pt x="5" y="19"/>
                  </a:cubicBezTo>
                  <a:cubicBezTo>
                    <a:pt x="11" y="27"/>
                    <a:pt x="20" y="29"/>
                    <a:pt x="23" y="27"/>
                  </a:cubicBezTo>
                  <a:cubicBezTo>
                    <a:pt x="27" y="24"/>
                    <a:pt x="28" y="21"/>
                    <a:pt x="27" y="17"/>
                  </a:cubicBezTo>
                  <a:cubicBezTo>
                    <a:pt x="26" y="14"/>
                    <a:pt x="23" y="10"/>
                    <a:pt x="21" y="9"/>
                  </a:cubicBezTo>
                  <a:cubicBezTo>
                    <a:pt x="19" y="7"/>
                    <a:pt x="18" y="4"/>
                    <a:pt x="16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" name="Freeform 5708">
              <a:extLst>
                <a:ext uri="{FF2B5EF4-FFF2-40B4-BE49-F238E27FC236}">
                  <a16:creationId xmlns:a16="http://schemas.microsoft.com/office/drawing/2014/main" id="{D1B898E3-EA4A-DA81-3B86-99C09D02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109"/>
              <a:ext cx="57" cy="58"/>
            </a:xfrm>
            <a:custGeom>
              <a:avLst/>
              <a:gdLst>
                <a:gd name="T0" fmla="*/ 136 w 28"/>
                <a:gd name="T1" fmla="*/ 24 h 29"/>
                <a:gd name="T2" fmla="*/ 75 w 28"/>
                <a:gd name="T3" fmla="*/ 8 h 29"/>
                <a:gd name="T4" fmla="*/ 41 w 28"/>
                <a:gd name="T5" fmla="*/ 152 h 29"/>
                <a:gd name="T6" fmla="*/ 195 w 28"/>
                <a:gd name="T7" fmla="*/ 216 h 29"/>
                <a:gd name="T8" fmla="*/ 228 w 28"/>
                <a:gd name="T9" fmla="*/ 136 h 29"/>
                <a:gd name="T10" fmla="*/ 179 w 28"/>
                <a:gd name="T11" fmla="*/ 72 h 29"/>
                <a:gd name="T12" fmla="*/ 136 w 28"/>
                <a:gd name="T13" fmla="*/ 2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6" y="3"/>
                  </a:moveTo>
                  <a:cubicBezTo>
                    <a:pt x="14" y="1"/>
                    <a:pt x="11" y="0"/>
                    <a:pt x="9" y="1"/>
                  </a:cubicBezTo>
                  <a:cubicBezTo>
                    <a:pt x="0" y="2"/>
                    <a:pt x="0" y="12"/>
                    <a:pt x="5" y="19"/>
                  </a:cubicBezTo>
                  <a:cubicBezTo>
                    <a:pt x="11" y="27"/>
                    <a:pt x="20" y="29"/>
                    <a:pt x="23" y="27"/>
                  </a:cubicBezTo>
                  <a:cubicBezTo>
                    <a:pt x="27" y="24"/>
                    <a:pt x="28" y="21"/>
                    <a:pt x="27" y="17"/>
                  </a:cubicBezTo>
                  <a:cubicBezTo>
                    <a:pt x="26" y="14"/>
                    <a:pt x="23" y="10"/>
                    <a:pt x="21" y="9"/>
                  </a:cubicBezTo>
                  <a:cubicBezTo>
                    <a:pt x="19" y="7"/>
                    <a:pt x="18" y="4"/>
                    <a:pt x="16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" name="Freeform 5709">
              <a:extLst>
                <a:ext uri="{FF2B5EF4-FFF2-40B4-BE49-F238E27FC236}">
                  <a16:creationId xmlns:a16="http://schemas.microsoft.com/office/drawing/2014/main" id="{CB9F4C19-2126-3E9C-3F49-842560539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3123"/>
              <a:ext cx="27" cy="30"/>
            </a:xfrm>
            <a:custGeom>
              <a:avLst/>
              <a:gdLst>
                <a:gd name="T0" fmla="*/ 8 w 13"/>
                <a:gd name="T1" fmla="*/ 8 h 15"/>
                <a:gd name="T2" fmla="*/ 17 w 13"/>
                <a:gd name="T3" fmla="*/ 56 h 15"/>
                <a:gd name="T4" fmla="*/ 81 w 13"/>
                <a:gd name="T5" fmla="*/ 112 h 15"/>
                <a:gd name="T6" fmla="*/ 116 w 13"/>
                <a:gd name="T7" fmla="*/ 112 h 15"/>
                <a:gd name="T8" fmla="*/ 81 w 13"/>
                <a:gd name="T9" fmla="*/ 112 h 15"/>
                <a:gd name="T10" fmla="*/ 17 w 13"/>
                <a:gd name="T11" fmla="*/ 56 h 15"/>
                <a:gd name="T12" fmla="*/ 8 w 13"/>
                <a:gd name="T13" fmla="*/ 8 h 15"/>
                <a:gd name="T14" fmla="*/ 35 w 13"/>
                <a:gd name="T15" fmla="*/ 8 h 15"/>
                <a:gd name="T16" fmla="*/ 8 w 13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5">
                  <a:moveTo>
                    <a:pt x="1" y="1"/>
                  </a:moveTo>
                  <a:cubicBezTo>
                    <a:pt x="0" y="3"/>
                    <a:pt x="0" y="5"/>
                    <a:pt x="2" y="7"/>
                  </a:cubicBezTo>
                  <a:cubicBezTo>
                    <a:pt x="3" y="11"/>
                    <a:pt x="7" y="14"/>
                    <a:pt x="9" y="14"/>
                  </a:cubicBezTo>
                  <a:cubicBezTo>
                    <a:pt x="10" y="15"/>
                    <a:pt x="12" y="15"/>
                    <a:pt x="13" y="14"/>
                  </a:cubicBezTo>
                  <a:cubicBezTo>
                    <a:pt x="12" y="15"/>
                    <a:pt x="10" y="15"/>
                    <a:pt x="9" y="14"/>
                  </a:cubicBezTo>
                  <a:cubicBezTo>
                    <a:pt x="7" y="13"/>
                    <a:pt x="4" y="11"/>
                    <a:pt x="2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" name="Freeform 5710">
              <a:extLst>
                <a:ext uri="{FF2B5EF4-FFF2-40B4-BE49-F238E27FC236}">
                  <a16:creationId xmlns:a16="http://schemas.microsoft.com/office/drawing/2014/main" id="{DBEE6468-71CB-8623-2206-34B98B06D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3095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" name="Freeform 5711">
              <a:extLst>
                <a:ext uri="{FF2B5EF4-FFF2-40B4-BE49-F238E27FC236}">
                  <a16:creationId xmlns:a16="http://schemas.microsoft.com/office/drawing/2014/main" id="{58616926-F07B-D9EE-2F45-B49A6167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3095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" name="Freeform 5712">
              <a:extLst>
                <a:ext uri="{FF2B5EF4-FFF2-40B4-BE49-F238E27FC236}">
                  <a16:creationId xmlns:a16="http://schemas.microsoft.com/office/drawing/2014/main" id="{4D90DE23-8270-0537-B6F8-9FAC70292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103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72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1" y="10"/>
                    <a:pt x="9" y="11"/>
                  </a:cubicBezTo>
                  <a:cubicBezTo>
                    <a:pt x="8" y="12"/>
                    <a:pt x="5" y="11"/>
                    <a:pt x="2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5" y="11"/>
                    <a:pt x="8" y="12"/>
                    <a:pt x="9" y="11"/>
                  </a:cubicBezTo>
                  <a:cubicBezTo>
                    <a:pt x="11" y="11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" name="Freeform 5713">
              <a:extLst>
                <a:ext uri="{FF2B5EF4-FFF2-40B4-BE49-F238E27FC236}">
                  <a16:creationId xmlns:a16="http://schemas.microsoft.com/office/drawing/2014/main" id="{49B39AA3-F5DA-3D22-DC3E-834D427F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3023"/>
              <a:ext cx="44" cy="48"/>
            </a:xfrm>
            <a:custGeom>
              <a:avLst/>
              <a:gdLst>
                <a:gd name="T0" fmla="*/ 152 w 22"/>
                <a:gd name="T1" fmla="*/ 56 h 24"/>
                <a:gd name="T2" fmla="*/ 104 w 22"/>
                <a:gd name="T3" fmla="*/ 8 h 24"/>
                <a:gd name="T4" fmla="*/ 40 w 22"/>
                <a:gd name="T5" fmla="*/ 8 h 24"/>
                <a:gd name="T6" fmla="*/ 40 w 22"/>
                <a:gd name="T7" fmla="*/ 152 h 24"/>
                <a:gd name="T8" fmla="*/ 160 w 22"/>
                <a:gd name="T9" fmla="*/ 152 h 24"/>
                <a:gd name="T10" fmla="*/ 152 w 22"/>
                <a:gd name="T11" fmla="*/ 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4">
                  <a:moveTo>
                    <a:pt x="19" y="7"/>
                  </a:moveTo>
                  <a:cubicBezTo>
                    <a:pt x="17" y="4"/>
                    <a:pt x="16" y="2"/>
                    <a:pt x="13" y="1"/>
                  </a:cubicBezTo>
                  <a:cubicBezTo>
                    <a:pt x="11" y="0"/>
                    <a:pt x="8" y="0"/>
                    <a:pt x="5" y="1"/>
                  </a:cubicBezTo>
                  <a:cubicBezTo>
                    <a:pt x="0" y="5"/>
                    <a:pt x="0" y="13"/>
                    <a:pt x="5" y="19"/>
                  </a:cubicBezTo>
                  <a:cubicBezTo>
                    <a:pt x="10" y="24"/>
                    <a:pt x="18" y="23"/>
                    <a:pt x="20" y="19"/>
                  </a:cubicBezTo>
                  <a:cubicBezTo>
                    <a:pt x="22" y="15"/>
                    <a:pt x="21" y="13"/>
                    <a:pt x="19" y="7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" name="Freeform 5714">
              <a:extLst>
                <a:ext uri="{FF2B5EF4-FFF2-40B4-BE49-F238E27FC236}">
                  <a16:creationId xmlns:a16="http://schemas.microsoft.com/office/drawing/2014/main" id="{6DBFE6AA-50AA-CA83-2298-FCFF763D0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3023"/>
              <a:ext cx="44" cy="48"/>
            </a:xfrm>
            <a:custGeom>
              <a:avLst/>
              <a:gdLst>
                <a:gd name="T0" fmla="*/ 152 w 22"/>
                <a:gd name="T1" fmla="*/ 56 h 24"/>
                <a:gd name="T2" fmla="*/ 104 w 22"/>
                <a:gd name="T3" fmla="*/ 8 h 24"/>
                <a:gd name="T4" fmla="*/ 40 w 22"/>
                <a:gd name="T5" fmla="*/ 8 h 24"/>
                <a:gd name="T6" fmla="*/ 40 w 22"/>
                <a:gd name="T7" fmla="*/ 152 h 24"/>
                <a:gd name="T8" fmla="*/ 160 w 22"/>
                <a:gd name="T9" fmla="*/ 152 h 24"/>
                <a:gd name="T10" fmla="*/ 152 w 22"/>
                <a:gd name="T11" fmla="*/ 5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4">
                  <a:moveTo>
                    <a:pt x="19" y="7"/>
                  </a:moveTo>
                  <a:cubicBezTo>
                    <a:pt x="17" y="4"/>
                    <a:pt x="16" y="2"/>
                    <a:pt x="13" y="1"/>
                  </a:cubicBezTo>
                  <a:cubicBezTo>
                    <a:pt x="11" y="0"/>
                    <a:pt x="8" y="0"/>
                    <a:pt x="5" y="1"/>
                  </a:cubicBezTo>
                  <a:cubicBezTo>
                    <a:pt x="0" y="5"/>
                    <a:pt x="0" y="13"/>
                    <a:pt x="5" y="19"/>
                  </a:cubicBezTo>
                  <a:cubicBezTo>
                    <a:pt x="10" y="24"/>
                    <a:pt x="18" y="23"/>
                    <a:pt x="20" y="19"/>
                  </a:cubicBezTo>
                  <a:cubicBezTo>
                    <a:pt x="22" y="15"/>
                    <a:pt x="21" y="13"/>
                    <a:pt x="19" y="7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" name="Freeform 5715">
              <a:extLst>
                <a:ext uri="{FF2B5EF4-FFF2-40B4-BE49-F238E27FC236}">
                  <a16:creationId xmlns:a16="http://schemas.microsoft.com/office/drawing/2014/main" id="{22155AAC-CB15-2B2F-6419-8788FC4A9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033"/>
              <a:ext cx="22" cy="26"/>
            </a:xfrm>
            <a:custGeom>
              <a:avLst/>
              <a:gdLst>
                <a:gd name="T0" fmla="*/ 88 w 11"/>
                <a:gd name="T1" fmla="*/ 72 h 13"/>
                <a:gd name="T2" fmla="*/ 56 w 11"/>
                <a:gd name="T3" fmla="*/ 104 h 13"/>
                <a:gd name="T4" fmla="*/ 8 w 11"/>
                <a:gd name="T5" fmla="*/ 64 h 13"/>
                <a:gd name="T6" fmla="*/ 16 w 11"/>
                <a:gd name="T7" fmla="*/ 8 h 13"/>
                <a:gd name="T8" fmla="*/ 40 w 11"/>
                <a:gd name="T9" fmla="*/ 0 h 13"/>
                <a:gd name="T10" fmla="*/ 8 w 11"/>
                <a:gd name="T11" fmla="*/ 8 h 13"/>
                <a:gd name="T12" fmla="*/ 8 w 11"/>
                <a:gd name="T13" fmla="*/ 64 h 13"/>
                <a:gd name="T14" fmla="*/ 56 w 11"/>
                <a:gd name="T15" fmla="*/ 104 h 13"/>
                <a:gd name="T16" fmla="*/ 88 w 11"/>
                <a:gd name="T17" fmla="*/ 7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11"/>
                    <a:pt x="9" y="12"/>
                    <a:pt x="7" y="13"/>
                  </a:cubicBezTo>
                  <a:cubicBezTo>
                    <a:pt x="5" y="13"/>
                    <a:pt x="3" y="11"/>
                    <a:pt x="1" y="8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8"/>
                  </a:cubicBezTo>
                  <a:cubicBezTo>
                    <a:pt x="2" y="11"/>
                    <a:pt x="5" y="13"/>
                    <a:pt x="7" y="13"/>
                  </a:cubicBezTo>
                  <a:cubicBezTo>
                    <a:pt x="9" y="13"/>
                    <a:pt x="10" y="11"/>
                    <a:pt x="11" y="9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" name="Freeform 5716">
              <a:extLst>
                <a:ext uri="{FF2B5EF4-FFF2-40B4-BE49-F238E27FC236}">
                  <a16:creationId xmlns:a16="http://schemas.microsoft.com/office/drawing/2014/main" id="{2E882BCC-FB72-91B1-9C0E-659AA3410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3049"/>
              <a:ext cx="45" cy="44"/>
            </a:xfrm>
            <a:custGeom>
              <a:avLst/>
              <a:gdLst>
                <a:gd name="T0" fmla="*/ 147 w 22"/>
                <a:gd name="T1" fmla="*/ 32 h 22"/>
                <a:gd name="T2" fmla="*/ 84 w 22"/>
                <a:gd name="T3" fmla="*/ 0 h 22"/>
                <a:gd name="T4" fmla="*/ 33 w 22"/>
                <a:gd name="T5" fmla="*/ 16 h 22"/>
                <a:gd name="T6" fmla="*/ 68 w 22"/>
                <a:gd name="T7" fmla="*/ 144 h 22"/>
                <a:gd name="T8" fmla="*/ 180 w 22"/>
                <a:gd name="T9" fmla="*/ 120 h 22"/>
                <a:gd name="T10" fmla="*/ 147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0" y="19"/>
                    <a:pt x="21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" name="Freeform 5717">
              <a:extLst>
                <a:ext uri="{FF2B5EF4-FFF2-40B4-BE49-F238E27FC236}">
                  <a16:creationId xmlns:a16="http://schemas.microsoft.com/office/drawing/2014/main" id="{E5F75A7D-7277-F17F-E19C-E80E0446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3049"/>
              <a:ext cx="45" cy="44"/>
            </a:xfrm>
            <a:custGeom>
              <a:avLst/>
              <a:gdLst>
                <a:gd name="T0" fmla="*/ 147 w 22"/>
                <a:gd name="T1" fmla="*/ 32 h 22"/>
                <a:gd name="T2" fmla="*/ 84 w 22"/>
                <a:gd name="T3" fmla="*/ 0 h 22"/>
                <a:gd name="T4" fmla="*/ 33 w 22"/>
                <a:gd name="T5" fmla="*/ 16 h 22"/>
                <a:gd name="T6" fmla="*/ 68 w 22"/>
                <a:gd name="T7" fmla="*/ 144 h 22"/>
                <a:gd name="T8" fmla="*/ 180 w 22"/>
                <a:gd name="T9" fmla="*/ 120 h 22"/>
                <a:gd name="T10" fmla="*/ 147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8" y="0"/>
                    <a:pt x="5" y="0"/>
                    <a:pt x="4" y="2"/>
                  </a:cubicBezTo>
                  <a:cubicBezTo>
                    <a:pt x="0" y="7"/>
                    <a:pt x="2" y="15"/>
                    <a:pt x="8" y="18"/>
                  </a:cubicBezTo>
                  <a:cubicBezTo>
                    <a:pt x="14" y="22"/>
                    <a:pt x="20" y="19"/>
                    <a:pt x="21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" name="Freeform 5718">
              <a:extLst>
                <a:ext uri="{FF2B5EF4-FFF2-40B4-BE49-F238E27FC236}">
                  <a16:creationId xmlns:a16="http://schemas.microsoft.com/office/drawing/2014/main" id="{D0E33AC3-8066-8007-EAA5-132E2112D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057"/>
              <a:ext cx="22" cy="24"/>
            </a:xfrm>
            <a:custGeom>
              <a:avLst/>
              <a:gdLst>
                <a:gd name="T0" fmla="*/ 88 w 11"/>
                <a:gd name="T1" fmla="*/ 56 h 12"/>
                <a:gd name="T2" fmla="*/ 72 w 11"/>
                <a:gd name="T3" fmla="*/ 88 h 12"/>
                <a:gd name="T4" fmla="*/ 16 w 11"/>
                <a:gd name="T5" fmla="*/ 64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72 w 11"/>
                <a:gd name="T15" fmla="*/ 88 h 12"/>
                <a:gd name="T16" fmla="*/ 88 w 11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9"/>
                    <a:pt x="11" y="10"/>
                    <a:pt x="9" y="11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4" y="11"/>
                    <a:pt x="7" y="12"/>
                    <a:pt x="9" y="11"/>
                  </a:cubicBezTo>
                  <a:cubicBezTo>
                    <a:pt x="11" y="10"/>
                    <a:pt x="11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" name="Freeform 5719">
              <a:extLst>
                <a:ext uri="{FF2B5EF4-FFF2-40B4-BE49-F238E27FC236}">
                  <a16:creationId xmlns:a16="http://schemas.microsoft.com/office/drawing/2014/main" id="{AEA478D0-B7BF-6581-138D-DA81BB740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3045"/>
              <a:ext cx="56" cy="58"/>
            </a:xfrm>
            <a:custGeom>
              <a:avLst/>
              <a:gdLst>
                <a:gd name="T0" fmla="*/ 136 w 28"/>
                <a:gd name="T1" fmla="*/ 24 h 29"/>
                <a:gd name="T2" fmla="*/ 40 w 28"/>
                <a:gd name="T3" fmla="*/ 24 h 29"/>
                <a:gd name="T4" fmla="*/ 48 w 28"/>
                <a:gd name="T5" fmla="*/ 160 h 29"/>
                <a:gd name="T6" fmla="*/ 184 w 28"/>
                <a:gd name="T7" fmla="*/ 216 h 29"/>
                <a:gd name="T8" fmla="*/ 216 w 28"/>
                <a:gd name="T9" fmla="*/ 160 h 29"/>
                <a:gd name="T10" fmla="*/ 176 w 28"/>
                <a:gd name="T11" fmla="*/ 88 h 29"/>
                <a:gd name="T12" fmla="*/ 136 w 28"/>
                <a:gd name="T13" fmla="*/ 2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7" y="3"/>
                  </a:moveTo>
                  <a:cubicBezTo>
                    <a:pt x="14" y="0"/>
                    <a:pt x="10" y="0"/>
                    <a:pt x="5" y="3"/>
                  </a:cubicBezTo>
                  <a:cubicBezTo>
                    <a:pt x="0" y="7"/>
                    <a:pt x="1" y="14"/>
                    <a:pt x="6" y="20"/>
                  </a:cubicBezTo>
                  <a:cubicBezTo>
                    <a:pt x="12" y="27"/>
                    <a:pt x="16" y="29"/>
                    <a:pt x="23" y="27"/>
                  </a:cubicBezTo>
                  <a:cubicBezTo>
                    <a:pt x="26" y="26"/>
                    <a:pt x="28" y="23"/>
                    <a:pt x="27" y="20"/>
                  </a:cubicBezTo>
                  <a:cubicBezTo>
                    <a:pt x="27" y="16"/>
                    <a:pt x="25" y="15"/>
                    <a:pt x="22" y="11"/>
                  </a:cubicBezTo>
                  <a:cubicBezTo>
                    <a:pt x="21" y="9"/>
                    <a:pt x="20" y="5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" name="Freeform 5720">
              <a:extLst>
                <a:ext uri="{FF2B5EF4-FFF2-40B4-BE49-F238E27FC236}">
                  <a16:creationId xmlns:a16="http://schemas.microsoft.com/office/drawing/2014/main" id="{BC75598C-01D5-491E-3DE0-1E5B1A5EA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3045"/>
              <a:ext cx="56" cy="58"/>
            </a:xfrm>
            <a:custGeom>
              <a:avLst/>
              <a:gdLst>
                <a:gd name="T0" fmla="*/ 136 w 28"/>
                <a:gd name="T1" fmla="*/ 24 h 29"/>
                <a:gd name="T2" fmla="*/ 40 w 28"/>
                <a:gd name="T3" fmla="*/ 24 h 29"/>
                <a:gd name="T4" fmla="*/ 48 w 28"/>
                <a:gd name="T5" fmla="*/ 160 h 29"/>
                <a:gd name="T6" fmla="*/ 184 w 28"/>
                <a:gd name="T7" fmla="*/ 216 h 29"/>
                <a:gd name="T8" fmla="*/ 216 w 28"/>
                <a:gd name="T9" fmla="*/ 160 h 29"/>
                <a:gd name="T10" fmla="*/ 176 w 28"/>
                <a:gd name="T11" fmla="*/ 88 h 29"/>
                <a:gd name="T12" fmla="*/ 136 w 28"/>
                <a:gd name="T13" fmla="*/ 2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17" y="3"/>
                  </a:moveTo>
                  <a:cubicBezTo>
                    <a:pt x="14" y="0"/>
                    <a:pt x="10" y="0"/>
                    <a:pt x="5" y="3"/>
                  </a:cubicBezTo>
                  <a:cubicBezTo>
                    <a:pt x="0" y="7"/>
                    <a:pt x="1" y="14"/>
                    <a:pt x="6" y="20"/>
                  </a:cubicBezTo>
                  <a:cubicBezTo>
                    <a:pt x="12" y="27"/>
                    <a:pt x="16" y="29"/>
                    <a:pt x="23" y="27"/>
                  </a:cubicBezTo>
                  <a:cubicBezTo>
                    <a:pt x="26" y="26"/>
                    <a:pt x="28" y="23"/>
                    <a:pt x="27" y="20"/>
                  </a:cubicBezTo>
                  <a:cubicBezTo>
                    <a:pt x="27" y="16"/>
                    <a:pt x="25" y="15"/>
                    <a:pt x="22" y="11"/>
                  </a:cubicBezTo>
                  <a:cubicBezTo>
                    <a:pt x="21" y="9"/>
                    <a:pt x="20" y="5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" name="Freeform 5721">
              <a:extLst>
                <a:ext uri="{FF2B5EF4-FFF2-40B4-BE49-F238E27FC236}">
                  <a16:creationId xmlns:a16="http://schemas.microsoft.com/office/drawing/2014/main" id="{C24E5554-4AAD-EB13-832B-60053F29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3055"/>
              <a:ext cx="26" cy="34"/>
            </a:xfrm>
            <a:custGeom>
              <a:avLst/>
              <a:gdLst>
                <a:gd name="T0" fmla="*/ 104 w 13"/>
                <a:gd name="T1" fmla="*/ 120 h 17"/>
                <a:gd name="T2" fmla="*/ 104 w 13"/>
                <a:gd name="T3" fmla="*/ 128 h 17"/>
                <a:gd name="T4" fmla="*/ 24 w 13"/>
                <a:gd name="T5" fmla="*/ 72 h 17"/>
                <a:gd name="T6" fmla="*/ 16 w 13"/>
                <a:gd name="T7" fmla="*/ 8 h 17"/>
                <a:gd name="T8" fmla="*/ 48 w 13"/>
                <a:gd name="T9" fmla="*/ 8 h 17"/>
                <a:gd name="T10" fmla="*/ 16 w 13"/>
                <a:gd name="T11" fmla="*/ 8 h 17"/>
                <a:gd name="T12" fmla="*/ 24 w 13"/>
                <a:gd name="T13" fmla="*/ 80 h 17"/>
                <a:gd name="T14" fmla="*/ 104 w 13"/>
                <a:gd name="T15" fmla="*/ 128 h 17"/>
                <a:gd name="T16" fmla="*/ 104 w 13"/>
                <a:gd name="T17" fmla="*/ 12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7">
                  <a:moveTo>
                    <a:pt x="13" y="15"/>
                  </a:moveTo>
                  <a:cubicBezTo>
                    <a:pt x="13" y="15"/>
                    <a:pt x="13" y="16"/>
                    <a:pt x="13" y="16"/>
                  </a:cubicBezTo>
                  <a:cubicBezTo>
                    <a:pt x="11" y="16"/>
                    <a:pt x="8" y="15"/>
                    <a:pt x="3" y="9"/>
                  </a:cubicBezTo>
                  <a:cubicBezTo>
                    <a:pt x="0" y="5"/>
                    <a:pt x="1" y="3"/>
                    <a:pt x="2" y="1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0" y="5"/>
                    <a:pt x="3" y="10"/>
                  </a:cubicBezTo>
                  <a:cubicBezTo>
                    <a:pt x="7" y="15"/>
                    <a:pt x="11" y="17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" name="Freeform 5722">
              <a:extLst>
                <a:ext uri="{FF2B5EF4-FFF2-40B4-BE49-F238E27FC236}">
                  <a16:creationId xmlns:a16="http://schemas.microsoft.com/office/drawing/2014/main" id="{7E9EF8F1-B2CC-38DC-559D-CECFF1BB2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3033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" name="Freeform 5723">
              <a:extLst>
                <a:ext uri="{FF2B5EF4-FFF2-40B4-BE49-F238E27FC236}">
                  <a16:creationId xmlns:a16="http://schemas.microsoft.com/office/drawing/2014/main" id="{71D67F1E-AD74-3686-BD41-64771ABF5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3033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8 w 22"/>
                <a:gd name="T3" fmla="*/ 0 h 22"/>
                <a:gd name="T4" fmla="*/ 32 w 22"/>
                <a:gd name="T5" fmla="*/ 24 h 22"/>
                <a:gd name="T6" fmla="*/ 64 w 22"/>
                <a:gd name="T7" fmla="*/ 152 h 22"/>
                <a:gd name="T8" fmla="*/ 176 w 22"/>
                <a:gd name="T9" fmla="*/ 120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2" y="15"/>
                    <a:pt x="8" y="19"/>
                  </a:cubicBezTo>
                  <a:cubicBezTo>
                    <a:pt x="14" y="22"/>
                    <a:pt x="21" y="19"/>
                    <a:pt x="22" y="15"/>
                  </a:cubicBezTo>
                  <a:cubicBezTo>
                    <a:pt x="22" y="11"/>
                    <a:pt x="21" y="9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" name="Freeform 5724">
              <a:extLst>
                <a:ext uri="{FF2B5EF4-FFF2-40B4-BE49-F238E27FC236}">
                  <a16:creationId xmlns:a16="http://schemas.microsoft.com/office/drawing/2014/main" id="{56B626F5-E9ED-CDDF-DC49-336715612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3041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72 w 12"/>
                <a:gd name="T3" fmla="*/ 88 h 12"/>
                <a:gd name="T4" fmla="*/ 16 w 12"/>
                <a:gd name="T5" fmla="*/ 64 h 12"/>
                <a:gd name="T6" fmla="*/ 8 w 12"/>
                <a:gd name="T7" fmla="*/ 16 h 12"/>
                <a:gd name="T8" fmla="*/ 32 w 12"/>
                <a:gd name="T9" fmla="*/ 0 h 12"/>
                <a:gd name="T10" fmla="*/ 8 w 12"/>
                <a:gd name="T11" fmla="*/ 16 h 12"/>
                <a:gd name="T12" fmla="*/ 16 w 12"/>
                <a:gd name="T13" fmla="*/ 64 h 12"/>
                <a:gd name="T14" fmla="*/ 72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9"/>
                    <a:pt x="11" y="10"/>
                    <a:pt x="9" y="11"/>
                  </a:cubicBezTo>
                  <a:cubicBezTo>
                    <a:pt x="8" y="12"/>
                    <a:pt x="5" y="11"/>
                    <a:pt x="2" y="8"/>
                  </a:cubicBezTo>
                  <a:cubicBezTo>
                    <a:pt x="0" y="5"/>
                    <a:pt x="1" y="4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4"/>
                    <a:pt x="0" y="5"/>
                    <a:pt x="2" y="8"/>
                  </a:cubicBezTo>
                  <a:cubicBezTo>
                    <a:pt x="5" y="11"/>
                    <a:pt x="8" y="12"/>
                    <a:pt x="9" y="11"/>
                  </a:cubicBezTo>
                  <a:cubicBezTo>
                    <a:pt x="11" y="11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" name="Freeform 5725">
              <a:extLst>
                <a:ext uri="{FF2B5EF4-FFF2-40B4-BE49-F238E27FC236}">
                  <a16:creationId xmlns:a16="http://schemas.microsoft.com/office/drawing/2014/main" id="{19F568D0-49E0-0AE0-6B7F-3D36E548F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3125"/>
              <a:ext cx="62" cy="60"/>
            </a:xfrm>
            <a:custGeom>
              <a:avLst/>
              <a:gdLst>
                <a:gd name="T0" fmla="*/ 120 w 31"/>
                <a:gd name="T1" fmla="*/ 16 h 30"/>
                <a:gd name="T2" fmla="*/ 32 w 31"/>
                <a:gd name="T3" fmla="*/ 32 h 30"/>
                <a:gd name="T4" fmla="*/ 80 w 31"/>
                <a:gd name="T5" fmla="*/ 176 h 30"/>
                <a:gd name="T6" fmla="*/ 224 w 31"/>
                <a:gd name="T7" fmla="*/ 216 h 30"/>
                <a:gd name="T8" fmla="*/ 240 w 31"/>
                <a:gd name="T9" fmla="*/ 152 h 30"/>
                <a:gd name="T10" fmla="*/ 176 w 31"/>
                <a:gd name="T11" fmla="*/ 80 h 30"/>
                <a:gd name="T12" fmla="*/ 120 w 31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0">
                  <a:moveTo>
                    <a:pt x="15" y="2"/>
                  </a:moveTo>
                  <a:cubicBezTo>
                    <a:pt x="11" y="0"/>
                    <a:pt x="8" y="0"/>
                    <a:pt x="4" y="4"/>
                  </a:cubicBezTo>
                  <a:cubicBezTo>
                    <a:pt x="0" y="9"/>
                    <a:pt x="3" y="15"/>
                    <a:pt x="10" y="22"/>
                  </a:cubicBezTo>
                  <a:cubicBezTo>
                    <a:pt x="17" y="28"/>
                    <a:pt x="22" y="30"/>
                    <a:pt x="28" y="27"/>
                  </a:cubicBezTo>
                  <a:cubicBezTo>
                    <a:pt x="30" y="25"/>
                    <a:pt x="31" y="22"/>
                    <a:pt x="30" y="19"/>
                  </a:cubicBezTo>
                  <a:cubicBezTo>
                    <a:pt x="28" y="15"/>
                    <a:pt x="26" y="14"/>
                    <a:pt x="22" y="10"/>
                  </a:cubicBezTo>
                  <a:cubicBezTo>
                    <a:pt x="21" y="9"/>
                    <a:pt x="19" y="4"/>
                    <a:pt x="15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" name="Freeform 5726">
              <a:extLst>
                <a:ext uri="{FF2B5EF4-FFF2-40B4-BE49-F238E27FC236}">
                  <a16:creationId xmlns:a16="http://schemas.microsoft.com/office/drawing/2014/main" id="{BDF59B0E-F3F2-FA5B-26F8-9AAD2082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3125"/>
              <a:ext cx="62" cy="60"/>
            </a:xfrm>
            <a:custGeom>
              <a:avLst/>
              <a:gdLst>
                <a:gd name="T0" fmla="*/ 120 w 31"/>
                <a:gd name="T1" fmla="*/ 16 h 30"/>
                <a:gd name="T2" fmla="*/ 32 w 31"/>
                <a:gd name="T3" fmla="*/ 32 h 30"/>
                <a:gd name="T4" fmla="*/ 80 w 31"/>
                <a:gd name="T5" fmla="*/ 176 h 30"/>
                <a:gd name="T6" fmla="*/ 224 w 31"/>
                <a:gd name="T7" fmla="*/ 216 h 30"/>
                <a:gd name="T8" fmla="*/ 240 w 31"/>
                <a:gd name="T9" fmla="*/ 152 h 30"/>
                <a:gd name="T10" fmla="*/ 176 w 31"/>
                <a:gd name="T11" fmla="*/ 80 h 30"/>
                <a:gd name="T12" fmla="*/ 120 w 31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0">
                  <a:moveTo>
                    <a:pt x="15" y="2"/>
                  </a:moveTo>
                  <a:cubicBezTo>
                    <a:pt x="11" y="0"/>
                    <a:pt x="8" y="0"/>
                    <a:pt x="4" y="4"/>
                  </a:cubicBezTo>
                  <a:cubicBezTo>
                    <a:pt x="0" y="9"/>
                    <a:pt x="3" y="15"/>
                    <a:pt x="10" y="22"/>
                  </a:cubicBezTo>
                  <a:cubicBezTo>
                    <a:pt x="17" y="28"/>
                    <a:pt x="22" y="30"/>
                    <a:pt x="28" y="27"/>
                  </a:cubicBezTo>
                  <a:cubicBezTo>
                    <a:pt x="30" y="25"/>
                    <a:pt x="31" y="22"/>
                    <a:pt x="30" y="19"/>
                  </a:cubicBezTo>
                  <a:cubicBezTo>
                    <a:pt x="28" y="15"/>
                    <a:pt x="26" y="14"/>
                    <a:pt x="22" y="10"/>
                  </a:cubicBezTo>
                  <a:cubicBezTo>
                    <a:pt x="21" y="9"/>
                    <a:pt x="19" y="4"/>
                    <a:pt x="15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" name="Freeform 5727">
              <a:extLst>
                <a:ext uri="{FF2B5EF4-FFF2-40B4-BE49-F238E27FC236}">
                  <a16:creationId xmlns:a16="http://schemas.microsoft.com/office/drawing/2014/main" id="{FDEBEF71-E4F9-319D-EC86-7609D092E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3137"/>
              <a:ext cx="30" cy="30"/>
            </a:xfrm>
            <a:custGeom>
              <a:avLst/>
              <a:gdLst>
                <a:gd name="T0" fmla="*/ 120 w 15"/>
                <a:gd name="T1" fmla="*/ 104 h 15"/>
                <a:gd name="T2" fmla="*/ 120 w 15"/>
                <a:gd name="T3" fmla="*/ 112 h 15"/>
                <a:gd name="T4" fmla="*/ 32 w 15"/>
                <a:gd name="T5" fmla="*/ 72 h 15"/>
                <a:gd name="T6" fmla="*/ 8 w 15"/>
                <a:gd name="T7" fmla="*/ 8 h 15"/>
                <a:gd name="T8" fmla="*/ 32 w 15"/>
                <a:gd name="T9" fmla="*/ 0 h 15"/>
                <a:gd name="T10" fmla="*/ 0 w 15"/>
                <a:gd name="T11" fmla="*/ 8 h 15"/>
                <a:gd name="T12" fmla="*/ 32 w 15"/>
                <a:gd name="T13" fmla="*/ 72 h 15"/>
                <a:gd name="T14" fmla="*/ 120 w 15"/>
                <a:gd name="T15" fmla="*/ 120 h 15"/>
                <a:gd name="T16" fmla="*/ 120 w 15"/>
                <a:gd name="T17" fmla="*/ 104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5">
                  <a:moveTo>
                    <a:pt x="15" y="13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0" y="14"/>
                    <a:pt x="4" y="9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2"/>
                    <a:pt x="0" y="5"/>
                    <a:pt x="4" y="9"/>
                  </a:cubicBezTo>
                  <a:cubicBezTo>
                    <a:pt x="9" y="14"/>
                    <a:pt x="13" y="15"/>
                    <a:pt x="15" y="15"/>
                  </a:cubicBezTo>
                  <a:cubicBezTo>
                    <a:pt x="15" y="14"/>
                    <a:pt x="15" y="14"/>
                    <a:pt x="15" y="1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" name="Freeform 5728">
              <a:extLst>
                <a:ext uri="{FF2B5EF4-FFF2-40B4-BE49-F238E27FC236}">
                  <a16:creationId xmlns:a16="http://schemas.microsoft.com/office/drawing/2014/main" id="{30689832-248E-D42B-55D1-A777F9E6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3007"/>
              <a:ext cx="49" cy="54"/>
            </a:xfrm>
            <a:custGeom>
              <a:avLst/>
              <a:gdLst>
                <a:gd name="T0" fmla="*/ 145 w 24"/>
                <a:gd name="T1" fmla="*/ 24 h 27"/>
                <a:gd name="T2" fmla="*/ 84 w 24"/>
                <a:gd name="T3" fmla="*/ 0 h 27"/>
                <a:gd name="T4" fmla="*/ 25 w 24"/>
                <a:gd name="T5" fmla="*/ 128 h 27"/>
                <a:gd name="T6" fmla="*/ 155 w 24"/>
                <a:gd name="T7" fmla="*/ 208 h 27"/>
                <a:gd name="T8" fmla="*/ 204 w 24"/>
                <a:gd name="T9" fmla="*/ 144 h 27"/>
                <a:gd name="T10" fmla="*/ 172 w 24"/>
                <a:gd name="T11" fmla="*/ 72 h 27"/>
                <a:gd name="T12" fmla="*/ 145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2" y="0"/>
                    <a:pt x="0" y="8"/>
                    <a:pt x="3" y="16"/>
                  </a:cubicBezTo>
                  <a:cubicBezTo>
                    <a:pt x="7" y="24"/>
                    <a:pt x="14" y="27"/>
                    <a:pt x="18" y="26"/>
                  </a:cubicBezTo>
                  <a:cubicBezTo>
                    <a:pt x="22" y="25"/>
                    <a:pt x="24" y="22"/>
                    <a:pt x="24" y="18"/>
                  </a:cubicBezTo>
                  <a:cubicBezTo>
                    <a:pt x="24" y="15"/>
                    <a:pt x="21" y="11"/>
                    <a:pt x="20" y="9"/>
                  </a:cubicBezTo>
                  <a:cubicBezTo>
                    <a:pt x="19" y="7"/>
                    <a:pt x="19" y="5"/>
                    <a:pt x="17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" name="Freeform 5729">
              <a:extLst>
                <a:ext uri="{FF2B5EF4-FFF2-40B4-BE49-F238E27FC236}">
                  <a16:creationId xmlns:a16="http://schemas.microsoft.com/office/drawing/2014/main" id="{EFB124FD-00AD-8865-5AA2-D2FB08D02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3007"/>
              <a:ext cx="49" cy="54"/>
            </a:xfrm>
            <a:custGeom>
              <a:avLst/>
              <a:gdLst>
                <a:gd name="T0" fmla="*/ 145 w 24"/>
                <a:gd name="T1" fmla="*/ 24 h 27"/>
                <a:gd name="T2" fmla="*/ 84 w 24"/>
                <a:gd name="T3" fmla="*/ 0 h 27"/>
                <a:gd name="T4" fmla="*/ 25 w 24"/>
                <a:gd name="T5" fmla="*/ 128 h 27"/>
                <a:gd name="T6" fmla="*/ 155 w 24"/>
                <a:gd name="T7" fmla="*/ 208 h 27"/>
                <a:gd name="T8" fmla="*/ 204 w 24"/>
                <a:gd name="T9" fmla="*/ 144 h 27"/>
                <a:gd name="T10" fmla="*/ 172 w 24"/>
                <a:gd name="T11" fmla="*/ 72 h 27"/>
                <a:gd name="T12" fmla="*/ 145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2" y="0"/>
                    <a:pt x="0" y="8"/>
                    <a:pt x="3" y="16"/>
                  </a:cubicBezTo>
                  <a:cubicBezTo>
                    <a:pt x="7" y="24"/>
                    <a:pt x="14" y="27"/>
                    <a:pt x="18" y="26"/>
                  </a:cubicBezTo>
                  <a:cubicBezTo>
                    <a:pt x="22" y="25"/>
                    <a:pt x="24" y="22"/>
                    <a:pt x="24" y="18"/>
                  </a:cubicBezTo>
                  <a:cubicBezTo>
                    <a:pt x="24" y="15"/>
                    <a:pt x="21" y="11"/>
                    <a:pt x="20" y="9"/>
                  </a:cubicBezTo>
                  <a:cubicBezTo>
                    <a:pt x="19" y="7"/>
                    <a:pt x="19" y="5"/>
                    <a:pt x="17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" name="Freeform 5730">
              <a:extLst>
                <a:ext uri="{FF2B5EF4-FFF2-40B4-BE49-F238E27FC236}">
                  <a16:creationId xmlns:a16="http://schemas.microsoft.com/office/drawing/2014/main" id="{1DF860E8-C8B9-1623-5CA1-56D1B4526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3019"/>
              <a:ext cx="19" cy="30"/>
            </a:xfrm>
            <a:custGeom>
              <a:avLst/>
              <a:gdLst>
                <a:gd name="T0" fmla="*/ 8 w 9"/>
                <a:gd name="T1" fmla="*/ 8 h 15"/>
                <a:gd name="T2" fmla="*/ 0 w 9"/>
                <a:gd name="T3" fmla="*/ 48 h 15"/>
                <a:gd name="T4" fmla="*/ 57 w 9"/>
                <a:gd name="T5" fmla="*/ 112 h 15"/>
                <a:gd name="T6" fmla="*/ 84 w 9"/>
                <a:gd name="T7" fmla="*/ 112 h 15"/>
                <a:gd name="T8" fmla="*/ 57 w 9"/>
                <a:gd name="T9" fmla="*/ 112 h 15"/>
                <a:gd name="T10" fmla="*/ 0 w 9"/>
                <a:gd name="T11" fmla="*/ 48 h 15"/>
                <a:gd name="T12" fmla="*/ 8 w 9"/>
                <a:gd name="T13" fmla="*/ 8 h 15"/>
                <a:gd name="T14" fmla="*/ 36 w 9"/>
                <a:gd name="T15" fmla="*/ 8 h 15"/>
                <a:gd name="T16" fmla="*/ 8 w 9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5">
                  <a:moveTo>
                    <a:pt x="1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10"/>
                    <a:pt x="3" y="13"/>
                    <a:pt x="6" y="14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8" y="15"/>
                    <a:pt x="7" y="15"/>
                    <a:pt x="6" y="14"/>
                  </a:cubicBezTo>
                  <a:cubicBezTo>
                    <a:pt x="3" y="13"/>
                    <a:pt x="1" y="10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" name="Freeform 5731">
              <a:extLst>
                <a:ext uri="{FF2B5EF4-FFF2-40B4-BE49-F238E27FC236}">
                  <a16:creationId xmlns:a16="http://schemas.microsoft.com/office/drawing/2014/main" id="{992C67C9-9233-96AD-3571-3BE286511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3017"/>
              <a:ext cx="52" cy="42"/>
            </a:xfrm>
            <a:custGeom>
              <a:avLst/>
              <a:gdLst>
                <a:gd name="T0" fmla="*/ 128 w 26"/>
                <a:gd name="T1" fmla="*/ 16 h 21"/>
                <a:gd name="T2" fmla="*/ 56 w 26"/>
                <a:gd name="T3" fmla="*/ 16 h 21"/>
                <a:gd name="T4" fmla="*/ 16 w 26"/>
                <a:gd name="T5" fmla="*/ 56 h 21"/>
                <a:gd name="T6" fmla="*/ 112 w 26"/>
                <a:gd name="T7" fmla="*/ 168 h 21"/>
                <a:gd name="T8" fmla="*/ 200 w 26"/>
                <a:gd name="T9" fmla="*/ 88 h 21"/>
                <a:gd name="T10" fmla="*/ 128 w 26"/>
                <a:gd name="T11" fmla="*/ 1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1">
                  <a:moveTo>
                    <a:pt x="16" y="2"/>
                  </a:moveTo>
                  <a:cubicBezTo>
                    <a:pt x="13" y="1"/>
                    <a:pt x="10" y="0"/>
                    <a:pt x="7" y="2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0" y="14"/>
                    <a:pt x="6" y="20"/>
                    <a:pt x="14" y="21"/>
                  </a:cubicBezTo>
                  <a:cubicBezTo>
                    <a:pt x="22" y="21"/>
                    <a:pt x="26" y="15"/>
                    <a:pt x="25" y="11"/>
                  </a:cubicBezTo>
                  <a:cubicBezTo>
                    <a:pt x="24" y="6"/>
                    <a:pt x="22" y="5"/>
                    <a:pt x="16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" name="Freeform 5732">
              <a:extLst>
                <a:ext uri="{FF2B5EF4-FFF2-40B4-BE49-F238E27FC236}">
                  <a16:creationId xmlns:a16="http://schemas.microsoft.com/office/drawing/2014/main" id="{267CC5EF-2584-0E31-45EB-409CE7895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3017"/>
              <a:ext cx="52" cy="42"/>
            </a:xfrm>
            <a:custGeom>
              <a:avLst/>
              <a:gdLst>
                <a:gd name="T0" fmla="*/ 128 w 26"/>
                <a:gd name="T1" fmla="*/ 16 h 21"/>
                <a:gd name="T2" fmla="*/ 56 w 26"/>
                <a:gd name="T3" fmla="*/ 16 h 21"/>
                <a:gd name="T4" fmla="*/ 16 w 26"/>
                <a:gd name="T5" fmla="*/ 56 h 21"/>
                <a:gd name="T6" fmla="*/ 112 w 26"/>
                <a:gd name="T7" fmla="*/ 168 h 21"/>
                <a:gd name="T8" fmla="*/ 200 w 26"/>
                <a:gd name="T9" fmla="*/ 88 h 21"/>
                <a:gd name="T10" fmla="*/ 128 w 26"/>
                <a:gd name="T11" fmla="*/ 1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1">
                  <a:moveTo>
                    <a:pt x="16" y="2"/>
                  </a:moveTo>
                  <a:cubicBezTo>
                    <a:pt x="13" y="1"/>
                    <a:pt x="10" y="0"/>
                    <a:pt x="7" y="2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0" y="14"/>
                    <a:pt x="6" y="20"/>
                    <a:pt x="14" y="21"/>
                  </a:cubicBezTo>
                  <a:cubicBezTo>
                    <a:pt x="22" y="21"/>
                    <a:pt x="26" y="15"/>
                    <a:pt x="25" y="11"/>
                  </a:cubicBezTo>
                  <a:cubicBezTo>
                    <a:pt x="24" y="6"/>
                    <a:pt x="22" y="5"/>
                    <a:pt x="16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" name="Freeform 5733">
              <a:extLst>
                <a:ext uri="{FF2B5EF4-FFF2-40B4-BE49-F238E27FC236}">
                  <a16:creationId xmlns:a16="http://schemas.microsoft.com/office/drawing/2014/main" id="{1081F75D-FA7E-FE2C-566C-BD1566FE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3029"/>
              <a:ext cx="28" cy="20"/>
            </a:xfrm>
            <a:custGeom>
              <a:avLst/>
              <a:gdLst>
                <a:gd name="T0" fmla="*/ 96 w 14"/>
                <a:gd name="T1" fmla="*/ 24 h 10"/>
                <a:gd name="T2" fmla="*/ 96 w 14"/>
                <a:gd name="T3" fmla="*/ 64 h 10"/>
                <a:gd name="T4" fmla="*/ 32 w 14"/>
                <a:gd name="T5" fmla="*/ 64 h 10"/>
                <a:gd name="T6" fmla="*/ 0 w 14"/>
                <a:gd name="T7" fmla="*/ 32 h 10"/>
                <a:gd name="T8" fmla="*/ 16 w 14"/>
                <a:gd name="T9" fmla="*/ 0 h 10"/>
                <a:gd name="T10" fmla="*/ 0 w 14"/>
                <a:gd name="T11" fmla="*/ 32 h 10"/>
                <a:gd name="T12" fmla="*/ 32 w 14"/>
                <a:gd name="T13" fmla="*/ 72 h 10"/>
                <a:gd name="T14" fmla="*/ 96 w 14"/>
                <a:gd name="T15" fmla="*/ 64 h 10"/>
                <a:gd name="T16" fmla="*/ 96 w 14"/>
                <a:gd name="T17" fmla="*/ 24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">
                  <a:moveTo>
                    <a:pt x="12" y="3"/>
                  </a:moveTo>
                  <a:cubicBezTo>
                    <a:pt x="13" y="5"/>
                    <a:pt x="13" y="7"/>
                    <a:pt x="12" y="8"/>
                  </a:cubicBezTo>
                  <a:cubicBezTo>
                    <a:pt x="11" y="9"/>
                    <a:pt x="8" y="10"/>
                    <a:pt x="4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8" y="10"/>
                    <a:pt x="11" y="10"/>
                    <a:pt x="12" y="8"/>
                  </a:cubicBezTo>
                  <a:cubicBezTo>
                    <a:pt x="14" y="7"/>
                    <a:pt x="13" y="5"/>
                    <a:pt x="12" y="3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" name="Freeform 5734">
              <a:extLst>
                <a:ext uri="{FF2B5EF4-FFF2-40B4-BE49-F238E27FC236}">
                  <a16:creationId xmlns:a16="http://schemas.microsoft.com/office/drawing/2014/main" id="{2C54C5EF-246E-CAB1-880D-B0F5FA430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89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64 w 22"/>
                <a:gd name="T7" fmla="*/ 152 h 23"/>
                <a:gd name="T8" fmla="*/ 176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0" y="6"/>
                    <a:pt x="2" y="15"/>
                    <a:pt x="8" y="19"/>
                  </a:cubicBezTo>
                  <a:cubicBezTo>
                    <a:pt x="14" y="23"/>
                    <a:pt x="20" y="20"/>
                    <a:pt x="22" y="16"/>
                  </a:cubicBezTo>
                  <a:cubicBezTo>
                    <a:pt x="22" y="12"/>
                    <a:pt x="22" y="10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" name="Freeform 5735">
              <a:extLst>
                <a:ext uri="{FF2B5EF4-FFF2-40B4-BE49-F238E27FC236}">
                  <a16:creationId xmlns:a16="http://schemas.microsoft.com/office/drawing/2014/main" id="{89373368-591F-80FC-7214-AFA8F0A8E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89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64 w 22"/>
                <a:gd name="T7" fmla="*/ 152 h 23"/>
                <a:gd name="T8" fmla="*/ 176 w 22"/>
                <a:gd name="T9" fmla="*/ 128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0" y="6"/>
                    <a:pt x="2" y="15"/>
                    <a:pt x="8" y="19"/>
                  </a:cubicBezTo>
                  <a:cubicBezTo>
                    <a:pt x="14" y="23"/>
                    <a:pt x="20" y="20"/>
                    <a:pt x="22" y="16"/>
                  </a:cubicBezTo>
                  <a:cubicBezTo>
                    <a:pt x="22" y="12"/>
                    <a:pt x="22" y="10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" name="Freeform 5736">
              <a:extLst>
                <a:ext uri="{FF2B5EF4-FFF2-40B4-BE49-F238E27FC236}">
                  <a16:creationId xmlns:a16="http://schemas.microsoft.com/office/drawing/2014/main" id="{C05B2322-33E0-1549-3093-74826DC4D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905"/>
              <a:ext cx="22" cy="26"/>
            </a:xfrm>
            <a:custGeom>
              <a:avLst/>
              <a:gdLst>
                <a:gd name="T0" fmla="*/ 80 w 11"/>
                <a:gd name="T1" fmla="*/ 64 h 13"/>
                <a:gd name="T2" fmla="*/ 64 w 11"/>
                <a:gd name="T3" fmla="*/ 96 h 13"/>
                <a:gd name="T4" fmla="*/ 16 w 11"/>
                <a:gd name="T5" fmla="*/ 64 h 13"/>
                <a:gd name="T6" fmla="*/ 8 w 11"/>
                <a:gd name="T7" fmla="*/ 16 h 13"/>
                <a:gd name="T8" fmla="*/ 32 w 11"/>
                <a:gd name="T9" fmla="*/ 0 h 13"/>
                <a:gd name="T10" fmla="*/ 8 w 11"/>
                <a:gd name="T11" fmla="*/ 16 h 13"/>
                <a:gd name="T12" fmla="*/ 8 w 11"/>
                <a:gd name="T13" fmla="*/ 64 h 13"/>
                <a:gd name="T14" fmla="*/ 64 w 11"/>
                <a:gd name="T15" fmla="*/ 96 h 13"/>
                <a:gd name="T16" fmla="*/ 80 w 11"/>
                <a:gd name="T17" fmla="*/ 6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0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4" y="12"/>
                    <a:pt x="2" y="8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0" y="5"/>
                    <a:pt x="1" y="8"/>
                  </a:cubicBezTo>
                  <a:cubicBezTo>
                    <a:pt x="4" y="12"/>
                    <a:pt x="6" y="13"/>
                    <a:pt x="8" y="12"/>
                  </a:cubicBezTo>
                  <a:cubicBezTo>
                    <a:pt x="10" y="11"/>
                    <a:pt x="11" y="10"/>
                    <a:pt x="10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" name="Freeform 5737">
              <a:extLst>
                <a:ext uri="{FF2B5EF4-FFF2-40B4-BE49-F238E27FC236}">
                  <a16:creationId xmlns:a16="http://schemas.microsoft.com/office/drawing/2014/main" id="{57E2C58E-56E7-D56A-FBFB-B5DC66F9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979"/>
              <a:ext cx="36" cy="66"/>
            </a:xfrm>
            <a:custGeom>
              <a:avLst/>
              <a:gdLst>
                <a:gd name="T0" fmla="*/ 88 w 18"/>
                <a:gd name="T1" fmla="*/ 24 h 33"/>
                <a:gd name="T2" fmla="*/ 16 w 18"/>
                <a:gd name="T3" fmla="*/ 48 h 33"/>
                <a:gd name="T4" fmla="*/ 24 w 18"/>
                <a:gd name="T5" fmla="*/ 200 h 33"/>
                <a:gd name="T6" fmla="*/ 96 w 18"/>
                <a:gd name="T7" fmla="*/ 264 h 33"/>
                <a:gd name="T8" fmla="*/ 88 w 18"/>
                <a:gd name="T9" fmla="*/ 2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3">
                  <a:moveTo>
                    <a:pt x="11" y="3"/>
                  </a:moveTo>
                  <a:cubicBezTo>
                    <a:pt x="7" y="0"/>
                    <a:pt x="4" y="1"/>
                    <a:pt x="2" y="6"/>
                  </a:cubicBezTo>
                  <a:cubicBezTo>
                    <a:pt x="0" y="11"/>
                    <a:pt x="1" y="18"/>
                    <a:pt x="3" y="25"/>
                  </a:cubicBezTo>
                  <a:cubicBezTo>
                    <a:pt x="6" y="32"/>
                    <a:pt x="9" y="33"/>
                    <a:pt x="12" y="33"/>
                  </a:cubicBezTo>
                  <a:cubicBezTo>
                    <a:pt x="18" y="31"/>
                    <a:pt x="18" y="11"/>
                    <a:pt x="11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" name="Freeform 5738">
              <a:extLst>
                <a:ext uri="{FF2B5EF4-FFF2-40B4-BE49-F238E27FC236}">
                  <a16:creationId xmlns:a16="http://schemas.microsoft.com/office/drawing/2014/main" id="{88C7DA3F-E5DE-17E9-AA0E-AA4905A8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979"/>
              <a:ext cx="36" cy="66"/>
            </a:xfrm>
            <a:custGeom>
              <a:avLst/>
              <a:gdLst>
                <a:gd name="T0" fmla="*/ 88 w 18"/>
                <a:gd name="T1" fmla="*/ 24 h 33"/>
                <a:gd name="T2" fmla="*/ 16 w 18"/>
                <a:gd name="T3" fmla="*/ 48 h 33"/>
                <a:gd name="T4" fmla="*/ 24 w 18"/>
                <a:gd name="T5" fmla="*/ 200 h 33"/>
                <a:gd name="T6" fmla="*/ 96 w 18"/>
                <a:gd name="T7" fmla="*/ 264 h 33"/>
                <a:gd name="T8" fmla="*/ 88 w 18"/>
                <a:gd name="T9" fmla="*/ 2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3">
                  <a:moveTo>
                    <a:pt x="11" y="3"/>
                  </a:moveTo>
                  <a:cubicBezTo>
                    <a:pt x="7" y="0"/>
                    <a:pt x="4" y="1"/>
                    <a:pt x="2" y="6"/>
                  </a:cubicBezTo>
                  <a:cubicBezTo>
                    <a:pt x="0" y="11"/>
                    <a:pt x="1" y="18"/>
                    <a:pt x="3" y="25"/>
                  </a:cubicBezTo>
                  <a:cubicBezTo>
                    <a:pt x="6" y="32"/>
                    <a:pt x="9" y="33"/>
                    <a:pt x="12" y="33"/>
                  </a:cubicBezTo>
                  <a:cubicBezTo>
                    <a:pt x="18" y="31"/>
                    <a:pt x="18" y="11"/>
                    <a:pt x="11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" name="Freeform 5739">
              <a:extLst>
                <a:ext uri="{FF2B5EF4-FFF2-40B4-BE49-F238E27FC236}">
                  <a16:creationId xmlns:a16="http://schemas.microsoft.com/office/drawing/2014/main" id="{E7775048-6874-5AF4-BE36-C0AA47DDA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2993"/>
              <a:ext cx="12" cy="38"/>
            </a:xfrm>
            <a:custGeom>
              <a:avLst/>
              <a:gdLst>
                <a:gd name="T0" fmla="*/ 24 w 6"/>
                <a:gd name="T1" fmla="*/ 0 h 19"/>
                <a:gd name="T2" fmla="*/ 0 w 6"/>
                <a:gd name="T3" fmla="*/ 48 h 19"/>
                <a:gd name="T4" fmla="*/ 24 w 6"/>
                <a:gd name="T5" fmla="*/ 144 h 19"/>
                <a:gd name="T6" fmla="*/ 48 w 6"/>
                <a:gd name="T7" fmla="*/ 152 h 19"/>
                <a:gd name="T8" fmla="*/ 24 w 6"/>
                <a:gd name="T9" fmla="*/ 136 h 19"/>
                <a:gd name="T10" fmla="*/ 8 w 6"/>
                <a:gd name="T11" fmla="*/ 48 h 19"/>
                <a:gd name="T12" fmla="*/ 24 w 6"/>
                <a:gd name="T13" fmla="*/ 0 h 19"/>
                <a:gd name="T14" fmla="*/ 48 w 6"/>
                <a:gd name="T15" fmla="*/ 16 h 19"/>
                <a:gd name="T16" fmla="*/ 24 w 6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9">
                  <a:moveTo>
                    <a:pt x="3" y="0"/>
                  </a:moveTo>
                  <a:cubicBezTo>
                    <a:pt x="2" y="0"/>
                    <a:pt x="1" y="2"/>
                    <a:pt x="0" y="6"/>
                  </a:cubicBezTo>
                  <a:cubicBezTo>
                    <a:pt x="0" y="9"/>
                    <a:pt x="1" y="15"/>
                    <a:pt x="3" y="18"/>
                  </a:cubicBezTo>
                  <a:cubicBezTo>
                    <a:pt x="4" y="19"/>
                    <a:pt x="5" y="19"/>
                    <a:pt x="6" y="19"/>
                  </a:cubicBezTo>
                  <a:cubicBezTo>
                    <a:pt x="5" y="19"/>
                    <a:pt x="4" y="19"/>
                    <a:pt x="3" y="17"/>
                  </a:cubicBezTo>
                  <a:cubicBezTo>
                    <a:pt x="1" y="14"/>
                    <a:pt x="0" y="9"/>
                    <a:pt x="1" y="6"/>
                  </a:cubicBezTo>
                  <a:cubicBezTo>
                    <a:pt x="1" y="3"/>
                    <a:pt x="2" y="0"/>
                    <a:pt x="3" y="0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" name="Freeform 5740">
              <a:extLst>
                <a:ext uri="{FF2B5EF4-FFF2-40B4-BE49-F238E27FC236}">
                  <a16:creationId xmlns:a16="http://schemas.microsoft.com/office/drawing/2014/main" id="{D083B1DC-58A9-5F7B-CCD3-C3282FF3B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011"/>
              <a:ext cx="58" cy="60"/>
            </a:xfrm>
            <a:custGeom>
              <a:avLst/>
              <a:gdLst>
                <a:gd name="T0" fmla="*/ 120 w 29"/>
                <a:gd name="T1" fmla="*/ 16 h 30"/>
                <a:gd name="T2" fmla="*/ 32 w 29"/>
                <a:gd name="T3" fmla="*/ 24 h 30"/>
                <a:gd name="T4" fmla="*/ 64 w 29"/>
                <a:gd name="T5" fmla="*/ 168 h 30"/>
                <a:gd name="T6" fmla="*/ 200 w 29"/>
                <a:gd name="T7" fmla="*/ 216 h 30"/>
                <a:gd name="T8" fmla="*/ 224 w 29"/>
                <a:gd name="T9" fmla="*/ 160 h 30"/>
                <a:gd name="T10" fmla="*/ 176 w 29"/>
                <a:gd name="T11" fmla="*/ 88 h 30"/>
                <a:gd name="T12" fmla="*/ 120 w 29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0">
                  <a:moveTo>
                    <a:pt x="15" y="2"/>
                  </a:moveTo>
                  <a:cubicBezTo>
                    <a:pt x="11" y="0"/>
                    <a:pt x="7" y="0"/>
                    <a:pt x="4" y="3"/>
                  </a:cubicBezTo>
                  <a:cubicBezTo>
                    <a:pt x="0" y="7"/>
                    <a:pt x="2" y="14"/>
                    <a:pt x="8" y="21"/>
                  </a:cubicBezTo>
                  <a:cubicBezTo>
                    <a:pt x="15" y="28"/>
                    <a:pt x="19" y="30"/>
                    <a:pt x="25" y="27"/>
                  </a:cubicBezTo>
                  <a:cubicBezTo>
                    <a:pt x="28" y="26"/>
                    <a:pt x="29" y="23"/>
                    <a:pt x="28" y="20"/>
                  </a:cubicBezTo>
                  <a:cubicBezTo>
                    <a:pt x="27" y="16"/>
                    <a:pt x="25" y="14"/>
                    <a:pt x="22" y="11"/>
                  </a:cubicBezTo>
                  <a:cubicBezTo>
                    <a:pt x="20" y="9"/>
                    <a:pt x="18" y="4"/>
                    <a:pt x="15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" name="Freeform 5741">
              <a:extLst>
                <a:ext uri="{FF2B5EF4-FFF2-40B4-BE49-F238E27FC236}">
                  <a16:creationId xmlns:a16="http://schemas.microsoft.com/office/drawing/2014/main" id="{CDDD6969-7D57-7BDA-5C9E-DFC8138E2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011"/>
              <a:ext cx="58" cy="60"/>
            </a:xfrm>
            <a:custGeom>
              <a:avLst/>
              <a:gdLst>
                <a:gd name="T0" fmla="*/ 120 w 29"/>
                <a:gd name="T1" fmla="*/ 16 h 30"/>
                <a:gd name="T2" fmla="*/ 32 w 29"/>
                <a:gd name="T3" fmla="*/ 24 h 30"/>
                <a:gd name="T4" fmla="*/ 64 w 29"/>
                <a:gd name="T5" fmla="*/ 168 h 30"/>
                <a:gd name="T6" fmla="*/ 200 w 29"/>
                <a:gd name="T7" fmla="*/ 216 h 30"/>
                <a:gd name="T8" fmla="*/ 224 w 29"/>
                <a:gd name="T9" fmla="*/ 160 h 30"/>
                <a:gd name="T10" fmla="*/ 176 w 29"/>
                <a:gd name="T11" fmla="*/ 88 h 30"/>
                <a:gd name="T12" fmla="*/ 120 w 29"/>
                <a:gd name="T13" fmla="*/ 1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0">
                  <a:moveTo>
                    <a:pt x="15" y="2"/>
                  </a:moveTo>
                  <a:cubicBezTo>
                    <a:pt x="11" y="0"/>
                    <a:pt x="7" y="0"/>
                    <a:pt x="4" y="3"/>
                  </a:cubicBezTo>
                  <a:cubicBezTo>
                    <a:pt x="0" y="7"/>
                    <a:pt x="2" y="14"/>
                    <a:pt x="8" y="21"/>
                  </a:cubicBezTo>
                  <a:cubicBezTo>
                    <a:pt x="15" y="28"/>
                    <a:pt x="19" y="30"/>
                    <a:pt x="25" y="27"/>
                  </a:cubicBezTo>
                  <a:cubicBezTo>
                    <a:pt x="28" y="26"/>
                    <a:pt x="29" y="23"/>
                    <a:pt x="28" y="20"/>
                  </a:cubicBezTo>
                  <a:cubicBezTo>
                    <a:pt x="27" y="16"/>
                    <a:pt x="25" y="14"/>
                    <a:pt x="22" y="11"/>
                  </a:cubicBezTo>
                  <a:cubicBezTo>
                    <a:pt x="20" y="9"/>
                    <a:pt x="18" y="4"/>
                    <a:pt x="15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" name="Freeform 5742">
              <a:extLst>
                <a:ext uri="{FF2B5EF4-FFF2-40B4-BE49-F238E27FC236}">
                  <a16:creationId xmlns:a16="http://schemas.microsoft.com/office/drawing/2014/main" id="{9EF1E3DB-6BF2-C14A-55EF-1DF89BDFA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021"/>
              <a:ext cx="30" cy="34"/>
            </a:xfrm>
            <a:custGeom>
              <a:avLst/>
              <a:gdLst>
                <a:gd name="T0" fmla="*/ 112 w 15"/>
                <a:gd name="T1" fmla="*/ 120 h 17"/>
                <a:gd name="T2" fmla="*/ 112 w 15"/>
                <a:gd name="T3" fmla="*/ 128 h 17"/>
                <a:gd name="T4" fmla="*/ 32 w 15"/>
                <a:gd name="T5" fmla="*/ 80 h 17"/>
                <a:gd name="T6" fmla="*/ 8 w 15"/>
                <a:gd name="T7" fmla="*/ 8 h 17"/>
                <a:gd name="T8" fmla="*/ 40 w 15"/>
                <a:gd name="T9" fmla="*/ 8 h 17"/>
                <a:gd name="T10" fmla="*/ 8 w 15"/>
                <a:gd name="T11" fmla="*/ 8 h 17"/>
                <a:gd name="T12" fmla="*/ 32 w 15"/>
                <a:gd name="T13" fmla="*/ 80 h 17"/>
                <a:gd name="T14" fmla="*/ 112 w 15"/>
                <a:gd name="T15" fmla="*/ 128 h 17"/>
                <a:gd name="T16" fmla="*/ 112 w 15"/>
                <a:gd name="T17" fmla="*/ 12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7">
                  <a:moveTo>
                    <a:pt x="14" y="15"/>
                  </a:moveTo>
                  <a:cubicBezTo>
                    <a:pt x="15" y="15"/>
                    <a:pt x="14" y="16"/>
                    <a:pt x="14" y="16"/>
                  </a:cubicBezTo>
                  <a:cubicBezTo>
                    <a:pt x="13" y="16"/>
                    <a:pt x="9" y="15"/>
                    <a:pt x="4" y="10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4" y="10"/>
                  </a:cubicBezTo>
                  <a:cubicBezTo>
                    <a:pt x="9" y="15"/>
                    <a:pt x="12" y="17"/>
                    <a:pt x="14" y="16"/>
                  </a:cubicBezTo>
                  <a:cubicBezTo>
                    <a:pt x="14" y="16"/>
                    <a:pt x="15" y="15"/>
                    <a:pt x="14" y="1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" name="Freeform 5743">
              <a:extLst>
                <a:ext uri="{FF2B5EF4-FFF2-40B4-BE49-F238E27FC236}">
                  <a16:creationId xmlns:a16="http://schemas.microsoft.com/office/drawing/2014/main" id="{C2C4DE99-20E3-408F-93C9-4822F5C27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957"/>
              <a:ext cx="46" cy="56"/>
            </a:xfrm>
            <a:custGeom>
              <a:avLst/>
              <a:gdLst>
                <a:gd name="T0" fmla="*/ 136 w 23"/>
                <a:gd name="T1" fmla="*/ 32 h 28"/>
                <a:gd name="T2" fmla="*/ 88 w 23"/>
                <a:gd name="T3" fmla="*/ 8 h 28"/>
                <a:gd name="T4" fmla="*/ 16 w 23"/>
                <a:gd name="T5" fmla="*/ 128 h 28"/>
                <a:gd name="T6" fmla="*/ 128 w 23"/>
                <a:gd name="T7" fmla="*/ 216 h 28"/>
                <a:gd name="T8" fmla="*/ 184 w 23"/>
                <a:gd name="T9" fmla="*/ 160 h 28"/>
                <a:gd name="T10" fmla="*/ 160 w 23"/>
                <a:gd name="T11" fmla="*/ 88 h 28"/>
                <a:gd name="T12" fmla="*/ 136 w 23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17" y="4"/>
                  </a:moveTo>
                  <a:cubicBezTo>
                    <a:pt x="16" y="2"/>
                    <a:pt x="13" y="1"/>
                    <a:pt x="11" y="1"/>
                  </a:cubicBezTo>
                  <a:cubicBezTo>
                    <a:pt x="3" y="0"/>
                    <a:pt x="0" y="8"/>
                    <a:pt x="2" y="16"/>
                  </a:cubicBezTo>
                  <a:cubicBezTo>
                    <a:pt x="5" y="24"/>
                    <a:pt x="12" y="28"/>
                    <a:pt x="16" y="27"/>
                  </a:cubicBezTo>
                  <a:cubicBezTo>
                    <a:pt x="21" y="26"/>
                    <a:pt x="23" y="23"/>
                    <a:pt x="23" y="20"/>
                  </a:cubicBezTo>
                  <a:cubicBezTo>
                    <a:pt x="23" y="16"/>
                    <a:pt x="21" y="13"/>
                    <a:pt x="20" y="11"/>
                  </a:cubicBezTo>
                  <a:cubicBezTo>
                    <a:pt x="19" y="9"/>
                    <a:pt x="19" y="6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" name="Freeform 5744">
              <a:extLst>
                <a:ext uri="{FF2B5EF4-FFF2-40B4-BE49-F238E27FC236}">
                  <a16:creationId xmlns:a16="http://schemas.microsoft.com/office/drawing/2014/main" id="{6051FAC1-6325-D86F-7FDD-36A830EB2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957"/>
              <a:ext cx="46" cy="56"/>
            </a:xfrm>
            <a:custGeom>
              <a:avLst/>
              <a:gdLst>
                <a:gd name="T0" fmla="*/ 136 w 23"/>
                <a:gd name="T1" fmla="*/ 32 h 28"/>
                <a:gd name="T2" fmla="*/ 88 w 23"/>
                <a:gd name="T3" fmla="*/ 8 h 28"/>
                <a:gd name="T4" fmla="*/ 16 w 23"/>
                <a:gd name="T5" fmla="*/ 128 h 28"/>
                <a:gd name="T6" fmla="*/ 128 w 23"/>
                <a:gd name="T7" fmla="*/ 216 h 28"/>
                <a:gd name="T8" fmla="*/ 184 w 23"/>
                <a:gd name="T9" fmla="*/ 160 h 28"/>
                <a:gd name="T10" fmla="*/ 160 w 23"/>
                <a:gd name="T11" fmla="*/ 88 h 28"/>
                <a:gd name="T12" fmla="*/ 136 w 23"/>
                <a:gd name="T13" fmla="*/ 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17" y="4"/>
                  </a:moveTo>
                  <a:cubicBezTo>
                    <a:pt x="16" y="2"/>
                    <a:pt x="13" y="1"/>
                    <a:pt x="11" y="1"/>
                  </a:cubicBezTo>
                  <a:cubicBezTo>
                    <a:pt x="3" y="0"/>
                    <a:pt x="0" y="8"/>
                    <a:pt x="2" y="16"/>
                  </a:cubicBezTo>
                  <a:cubicBezTo>
                    <a:pt x="5" y="24"/>
                    <a:pt x="12" y="28"/>
                    <a:pt x="16" y="27"/>
                  </a:cubicBezTo>
                  <a:cubicBezTo>
                    <a:pt x="21" y="26"/>
                    <a:pt x="23" y="23"/>
                    <a:pt x="23" y="20"/>
                  </a:cubicBezTo>
                  <a:cubicBezTo>
                    <a:pt x="23" y="16"/>
                    <a:pt x="21" y="13"/>
                    <a:pt x="20" y="11"/>
                  </a:cubicBezTo>
                  <a:cubicBezTo>
                    <a:pt x="19" y="9"/>
                    <a:pt x="19" y="6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" name="Freeform 5745">
              <a:extLst>
                <a:ext uri="{FF2B5EF4-FFF2-40B4-BE49-F238E27FC236}">
                  <a16:creationId xmlns:a16="http://schemas.microsoft.com/office/drawing/2014/main" id="{464D287F-375F-5B95-5ACC-1EAC000F2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971"/>
              <a:ext cx="18" cy="30"/>
            </a:xfrm>
            <a:custGeom>
              <a:avLst/>
              <a:gdLst>
                <a:gd name="T0" fmla="*/ 16 w 9"/>
                <a:gd name="T1" fmla="*/ 0 h 15"/>
                <a:gd name="T2" fmla="*/ 8 w 9"/>
                <a:gd name="T3" fmla="*/ 48 h 15"/>
                <a:gd name="T4" fmla="*/ 40 w 9"/>
                <a:gd name="T5" fmla="*/ 112 h 15"/>
                <a:gd name="T6" fmla="*/ 72 w 9"/>
                <a:gd name="T7" fmla="*/ 112 h 15"/>
                <a:gd name="T8" fmla="*/ 40 w 9"/>
                <a:gd name="T9" fmla="*/ 112 h 15"/>
                <a:gd name="T10" fmla="*/ 8 w 9"/>
                <a:gd name="T11" fmla="*/ 48 h 15"/>
                <a:gd name="T12" fmla="*/ 16 w 9"/>
                <a:gd name="T13" fmla="*/ 8 h 15"/>
                <a:gd name="T14" fmla="*/ 40 w 9"/>
                <a:gd name="T15" fmla="*/ 8 h 15"/>
                <a:gd name="T16" fmla="*/ 16 w 9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5">
                  <a:moveTo>
                    <a:pt x="2" y="0"/>
                  </a:moveTo>
                  <a:cubicBezTo>
                    <a:pt x="1" y="1"/>
                    <a:pt x="0" y="3"/>
                    <a:pt x="1" y="6"/>
                  </a:cubicBezTo>
                  <a:cubicBezTo>
                    <a:pt x="1" y="9"/>
                    <a:pt x="3" y="13"/>
                    <a:pt x="5" y="14"/>
                  </a:cubicBezTo>
                  <a:cubicBezTo>
                    <a:pt x="6" y="15"/>
                    <a:pt x="8" y="15"/>
                    <a:pt x="9" y="14"/>
                  </a:cubicBezTo>
                  <a:cubicBezTo>
                    <a:pt x="8" y="15"/>
                    <a:pt x="7" y="14"/>
                    <a:pt x="5" y="14"/>
                  </a:cubicBezTo>
                  <a:cubicBezTo>
                    <a:pt x="3" y="12"/>
                    <a:pt x="2" y="9"/>
                    <a:pt x="1" y="6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" name="Freeform 5746">
              <a:extLst>
                <a:ext uri="{FF2B5EF4-FFF2-40B4-BE49-F238E27FC236}">
                  <a16:creationId xmlns:a16="http://schemas.microsoft.com/office/drawing/2014/main" id="{12E23A16-2C1B-8163-B5E5-9F4BACDC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985"/>
              <a:ext cx="62" cy="42"/>
            </a:xfrm>
            <a:custGeom>
              <a:avLst/>
              <a:gdLst>
                <a:gd name="T0" fmla="*/ 48 w 31"/>
                <a:gd name="T1" fmla="*/ 16 h 21"/>
                <a:gd name="T2" fmla="*/ 8 w 31"/>
                <a:gd name="T3" fmla="*/ 96 h 21"/>
                <a:gd name="T4" fmla="*/ 128 w 31"/>
                <a:gd name="T5" fmla="*/ 160 h 21"/>
                <a:gd name="T6" fmla="*/ 240 w 31"/>
                <a:gd name="T7" fmla="*/ 72 h 21"/>
                <a:gd name="T8" fmla="*/ 208 w 31"/>
                <a:gd name="T9" fmla="*/ 8 h 21"/>
                <a:gd name="T10" fmla="*/ 128 w 31"/>
                <a:gd name="T11" fmla="*/ 8 h 21"/>
                <a:gd name="T12" fmla="*/ 48 w 31"/>
                <a:gd name="T13" fmla="*/ 1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1">
                  <a:moveTo>
                    <a:pt x="6" y="2"/>
                  </a:moveTo>
                  <a:cubicBezTo>
                    <a:pt x="2" y="3"/>
                    <a:pt x="0" y="7"/>
                    <a:pt x="1" y="12"/>
                  </a:cubicBezTo>
                  <a:cubicBezTo>
                    <a:pt x="1" y="19"/>
                    <a:pt x="7" y="21"/>
                    <a:pt x="16" y="20"/>
                  </a:cubicBezTo>
                  <a:cubicBezTo>
                    <a:pt x="25" y="18"/>
                    <a:pt x="29" y="16"/>
                    <a:pt x="30" y="9"/>
                  </a:cubicBezTo>
                  <a:cubicBezTo>
                    <a:pt x="31" y="6"/>
                    <a:pt x="29" y="3"/>
                    <a:pt x="26" y="1"/>
                  </a:cubicBezTo>
                  <a:cubicBezTo>
                    <a:pt x="23" y="0"/>
                    <a:pt x="21" y="1"/>
                    <a:pt x="16" y="1"/>
                  </a:cubicBezTo>
                  <a:cubicBezTo>
                    <a:pt x="14" y="2"/>
                    <a:pt x="10" y="0"/>
                    <a:pt x="6" y="2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" name="Freeform 5747">
              <a:extLst>
                <a:ext uri="{FF2B5EF4-FFF2-40B4-BE49-F238E27FC236}">
                  <a16:creationId xmlns:a16="http://schemas.microsoft.com/office/drawing/2014/main" id="{17FD884D-CD93-71E3-B686-0C09735C9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985"/>
              <a:ext cx="62" cy="42"/>
            </a:xfrm>
            <a:custGeom>
              <a:avLst/>
              <a:gdLst>
                <a:gd name="T0" fmla="*/ 48 w 31"/>
                <a:gd name="T1" fmla="*/ 16 h 21"/>
                <a:gd name="T2" fmla="*/ 8 w 31"/>
                <a:gd name="T3" fmla="*/ 96 h 21"/>
                <a:gd name="T4" fmla="*/ 128 w 31"/>
                <a:gd name="T5" fmla="*/ 160 h 21"/>
                <a:gd name="T6" fmla="*/ 240 w 31"/>
                <a:gd name="T7" fmla="*/ 72 h 21"/>
                <a:gd name="T8" fmla="*/ 208 w 31"/>
                <a:gd name="T9" fmla="*/ 8 h 21"/>
                <a:gd name="T10" fmla="*/ 128 w 31"/>
                <a:gd name="T11" fmla="*/ 8 h 21"/>
                <a:gd name="T12" fmla="*/ 48 w 31"/>
                <a:gd name="T13" fmla="*/ 1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1">
                  <a:moveTo>
                    <a:pt x="6" y="2"/>
                  </a:moveTo>
                  <a:cubicBezTo>
                    <a:pt x="2" y="3"/>
                    <a:pt x="0" y="7"/>
                    <a:pt x="1" y="12"/>
                  </a:cubicBezTo>
                  <a:cubicBezTo>
                    <a:pt x="1" y="19"/>
                    <a:pt x="7" y="21"/>
                    <a:pt x="16" y="20"/>
                  </a:cubicBezTo>
                  <a:cubicBezTo>
                    <a:pt x="25" y="18"/>
                    <a:pt x="29" y="16"/>
                    <a:pt x="30" y="9"/>
                  </a:cubicBezTo>
                  <a:cubicBezTo>
                    <a:pt x="31" y="6"/>
                    <a:pt x="29" y="3"/>
                    <a:pt x="26" y="1"/>
                  </a:cubicBezTo>
                  <a:cubicBezTo>
                    <a:pt x="23" y="0"/>
                    <a:pt x="21" y="1"/>
                    <a:pt x="16" y="1"/>
                  </a:cubicBezTo>
                  <a:cubicBezTo>
                    <a:pt x="14" y="2"/>
                    <a:pt x="10" y="0"/>
                    <a:pt x="6" y="2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" name="Freeform 5748">
              <a:extLst>
                <a:ext uri="{FF2B5EF4-FFF2-40B4-BE49-F238E27FC236}">
                  <a16:creationId xmlns:a16="http://schemas.microsoft.com/office/drawing/2014/main" id="{2ECB9205-311E-60B5-4786-26E66A91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997"/>
              <a:ext cx="38" cy="14"/>
            </a:xfrm>
            <a:custGeom>
              <a:avLst/>
              <a:gdLst>
                <a:gd name="T0" fmla="*/ 144 w 19"/>
                <a:gd name="T1" fmla="*/ 0 h 7"/>
                <a:gd name="T2" fmla="*/ 152 w 19"/>
                <a:gd name="T3" fmla="*/ 16 h 7"/>
                <a:gd name="T4" fmla="*/ 72 w 19"/>
                <a:gd name="T5" fmla="*/ 48 h 7"/>
                <a:gd name="T6" fmla="*/ 8 w 19"/>
                <a:gd name="T7" fmla="*/ 32 h 7"/>
                <a:gd name="T8" fmla="*/ 24 w 19"/>
                <a:gd name="T9" fmla="*/ 0 h 7"/>
                <a:gd name="T10" fmla="*/ 8 w 19"/>
                <a:gd name="T11" fmla="*/ 32 h 7"/>
                <a:gd name="T12" fmla="*/ 72 w 19"/>
                <a:gd name="T13" fmla="*/ 56 h 7"/>
                <a:gd name="T14" fmla="*/ 152 w 19"/>
                <a:gd name="T15" fmla="*/ 16 h 7"/>
                <a:gd name="T16" fmla="*/ 144 w 1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">
                  <a:moveTo>
                    <a:pt x="18" y="0"/>
                  </a:moveTo>
                  <a:cubicBezTo>
                    <a:pt x="18" y="1"/>
                    <a:pt x="19" y="1"/>
                    <a:pt x="19" y="2"/>
                  </a:cubicBezTo>
                  <a:cubicBezTo>
                    <a:pt x="18" y="3"/>
                    <a:pt x="15" y="6"/>
                    <a:pt x="9" y="6"/>
                  </a:cubicBezTo>
                  <a:cubicBezTo>
                    <a:pt x="3" y="7"/>
                    <a:pt x="1" y="5"/>
                    <a:pt x="1" y="4"/>
                  </a:cubicBezTo>
                  <a:cubicBezTo>
                    <a:pt x="1" y="2"/>
                    <a:pt x="1" y="1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9" y="7"/>
                  </a:cubicBezTo>
                  <a:cubicBezTo>
                    <a:pt x="15" y="6"/>
                    <a:pt x="18" y="4"/>
                    <a:pt x="19" y="2"/>
                  </a:cubicBezTo>
                  <a:cubicBezTo>
                    <a:pt x="19" y="1"/>
                    <a:pt x="19" y="1"/>
                    <a:pt x="18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" name="Freeform 5749">
              <a:extLst>
                <a:ext uri="{FF2B5EF4-FFF2-40B4-BE49-F238E27FC236}">
                  <a16:creationId xmlns:a16="http://schemas.microsoft.com/office/drawing/2014/main" id="{2750B68E-E909-B071-A04E-F313519F7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08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56 w 22"/>
                <a:gd name="T7" fmla="*/ 144 h 23"/>
                <a:gd name="T8" fmla="*/ 168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7" y="18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" name="Freeform 5750">
              <a:extLst>
                <a:ext uri="{FF2B5EF4-FFF2-40B4-BE49-F238E27FC236}">
                  <a16:creationId xmlns:a16="http://schemas.microsoft.com/office/drawing/2014/main" id="{8358D39A-4815-0164-8079-77C134D5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087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16 h 23"/>
                <a:gd name="T6" fmla="*/ 56 w 22"/>
                <a:gd name="T7" fmla="*/ 144 h 23"/>
                <a:gd name="T8" fmla="*/ 168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5"/>
                    <a:pt x="1" y="14"/>
                    <a:pt x="7" y="18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" name="Freeform 5751">
              <a:extLst>
                <a:ext uri="{FF2B5EF4-FFF2-40B4-BE49-F238E27FC236}">
                  <a16:creationId xmlns:a16="http://schemas.microsoft.com/office/drawing/2014/main" id="{0EE2F2E6-0412-6043-2645-02A1A3F48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095"/>
              <a:ext cx="22" cy="26"/>
            </a:xfrm>
            <a:custGeom>
              <a:avLst/>
              <a:gdLst>
                <a:gd name="T0" fmla="*/ 88 w 11"/>
                <a:gd name="T1" fmla="*/ 64 h 13"/>
                <a:gd name="T2" fmla="*/ 64 w 11"/>
                <a:gd name="T3" fmla="*/ 96 h 13"/>
                <a:gd name="T4" fmla="*/ 16 w 11"/>
                <a:gd name="T5" fmla="*/ 64 h 13"/>
                <a:gd name="T6" fmla="*/ 16 w 11"/>
                <a:gd name="T7" fmla="*/ 16 h 13"/>
                <a:gd name="T8" fmla="*/ 40 w 11"/>
                <a:gd name="T9" fmla="*/ 0 h 13"/>
                <a:gd name="T10" fmla="*/ 8 w 11"/>
                <a:gd name="T11" fmla="*/ 16 h 13"/>
                <a:gd name="T12" fmla="*/ 16 w 11"/>
                <a:gd name="T13" fmla="*/ 64 h 13"/>
                <a:gd name="T14" fmla="*/ 64 w 11"/>
                <a:gd name="T15" fmla="*/ 96 h 13"/>
                <a:gd name="T16" fmla="*/ 88 w 11"/>
                <a:gd name="T17" fmla="*/ 6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1" y="10"/>
                    <a:pt x="10" y="12"/>
                    <a:pt x="8" y="12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1"/>
                    <a:pt x="7" y="13"/>
                    <a:pt x="8" y="12"/>
                  </a:cubicBezTo>
                  <a:cubicBezTo>
                    <a:pt x="10" y="12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" name="Freeform 5752">
              <a:extLst>
                <a:ext uri="{FF2B5EF4-FFF2-40B4-BE49-F238E27FC236}">
                  <a16:creationId xmlns:a16="http://schemas.microsoft.com/office/drawing/2014/main" id="{0271BAA5-D127-13E3-B3F4-6BBCAB78B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095"/>
              <a:ext cx="60" cy="54"/>
            </a:xfrm>
            <a:custGeom>
              <a:avLst/>
              <a:gdLst>
                <a:gd name="T0" fmla="*/ 168 w 30"/>
                <a:gd name="T1" fmla="*/ 32 h 27"/>
                <a:gd name="T2" fmla="*/ 88 w 30"/>
                <a:gd name="T3" fmla="*/ 8 h 27"/>
                <a:gd name="T4" fmla="*/ 24 w 30"/>
                <a:gd name="T5" fmla="*/ 56 h 27"/>
                <a:gd name="T6" fmla="*/ 120 w 30"/>
                <a:gd name="T7" fmla="*/ 200 h 27"/>
                <a:gd name="T8" fmla="*/ 240 w 30"/>
                <a:gd name="T9" fmla="*/ 120 h 27"/>
                <a:gd name="T10" fmla="*/ 168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1" y="4"/>
                  </a:moveTo>
                  <a:cubicBezTo>
                    <a:pt x="17" y="1"/>
                    <a:pt x="14" y="0"/>
                    <a:pt x="11" y="1"/>
                  </a:cubicBezTo>
                  <a:cubicBezTo>
                    <a:pt x="8" y="2"/>
                    <a:pt x="5" y="3"/>
                    <a:pt x="3" y="7"/>
                  </a:cubicBezTo>
                  <a:cubicBezTo>
                    <a:pt x="0" y="13"/>
                    <a:pt x="6" y="23"/>
                    <a:pt x="15" y="25"/>
                  </a:cubicBezTo>
                  <a:cubicBezTo>
                    <a:pt x="24" y="27"/>
                    <a:pt x="30" y="21"/>
                    <a:pt x="30" y="15"/>
                  </a:cubicBezTo>
                  <a:cubicBezTo>
                    <a:pt x="29" y="10"/>
                    <a:pt x="27" y="8"/>
                    <a:pt x="2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" name="Freeform 5753">
              <a:extLst>
                <a:ext uri="{FF2B5EF4-FFF2-40B4-BE49-F238E27FC236}">
                  <a16:creationId xmlns:a16="http://schemas.microsoft.com/office/drawing/2014/main" id="{0FA04450-DBF9-A8CC-4AF1-94CB355B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095"/>
              <a:ext cx="60" cy="54"/>
            </a:xfrm>
            <a:custGeom>
              <a:avLst/>
              <a:gdLst>
                <a:gd name="T0" fmla="*/ 168 w 30"/>
                <a:gd name="T1" fmla="*/ 32 h 27"/>
                <a:gd name="T2" fmla="*/ 88 w 30"/>
                <a:gd name="T3" fmla="*/ 8 h 27"/>
                <a:gd name="T4" fmla="*/ 24 w 30"/>
                <a:gd name="T5" fmla="*/ 56 h 27"/>
                <a:gd name="T6" fmla="*/ 120 w 30"/>
                <a:gd name="T7" fmla="*/ 200 h 27"/>
                <a:gd name="T8" fmla="*/ 240 w 30"/>
                <a:gd name="T9" fmla="*/ 120 h 27"/>
                <a:gd name="T10" fmla="*/ 168 w 30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7">
                  <a:moveTo>
                    <a:pt x="21" y="4"/>
                  </a:moveTo>
                  <a:cubicBezTo>
                    <a:pt x="17" y="1"/>
                    <a:pt x="14" y="0"/>
                    <a:pt x="11" y="1"/>
                  </a:cubicBezTo>
                  <a:cubicBezTo>
                    <a:pt x="8" y="2"/>
                    <a:pt x="5" y="3"/>
                    <a:pt x="3" y="7"/>
                  </a:cubicBezTo>
                  <a:cubicBezTo>
                    <a:pt x="0" y="13"/>
                    <a:pt x="6" y="23"/>
                    <a:pt x="15" y="25"/>
                  </a:cubicBezTo>
                  <a:cubicBezTo>
                    <a:pt x="24" y="27"/>
                    <a:pt x="30" y="21"/>
                    <a:pt x="30" y="15"/>
                  </a:cubicBezTo>
                  <a:cubicBezTo>
                    <a:pt x="29" y="10"/>
                    <a:pt x="27" y="8"/>
                    <a:pt x="2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" name="Freeform 5754">
              <a:extLst>
                <a:ext uri="{FF2B5EF4-FFF2-40B4-BE49-F238E27FC236}">
                  <a16:creationId xmlns:a16="http://schemas.microsoft.com/office/drawing/2014/main" id="{43603250-C47B-E304-C295-97EFE7E06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107"/>
              <a:ext cx="32" cy="28"/>
            </a:xfrm>
            <a:custGeom>
              <a:avLst/>
              <a:gdLst>
                <a:gd name="T0" fmla="*/ 120 w 16"/>
                <a:gd name="T1" fmla="*/ 48 h 14"/>
                <a:gd name="T2" fmla="*/ 112 w 16"/>
                <a:gd name="T3" fmla="*/ 96 h 14"/>
                <a:gd name="T4" fmla="*/ 40 w 16"/>
                <a:gd name="T5" fmla="*/ 88 h 14"/>
                <a:gd name="T6" fmla="*/ 8 w 16"/>
                <a:gd name="T7" fmla="*/ 32 h 14"/>
                <a:gd name="T8" fmla="*/ 24 w 16"/>
                <a:gd name="T9" fmla="*/ 0 h 14"/>
                <a:gd name="T10" fmla="*/ 8 w 16"/>
                <a:gd name="T11" fmla="*/ 32 h 14"/>
                <a:gd name="T12" fmla="*/ 40 w 16"/>
                <a:gd name="T13" fmla="*/ 88 h 14"/>
                <a:gd name="T14" fmla="*/ 112 w 16"/>
                <a:gd name="T15" fmla="*/ 96 h 14"/>
                <a:gd name="T16" fmla="*/ 120 w 16"/>
                <a:gd name="T17" fmla="*/ 4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4">
                  <a:moveTo>
                    <a:pt x="15" y="6"/>
                  </a:moveTo>
                  <a:cubicBezTo>
                    <a:pt x="16" y="8"/>
                    <a:pt x="16" y="10"/>
                    <a:pt x="14" y="12"/>
                  </a:cubicBezTo>
                  <a:cubicBezTo>
                    <a:pt x="12" y="13"/>
                    <a:pt x="9" y="14"/>
                    <a:pt x="5" y="11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1" y="8"/>
                    <a:pt x="5" y="11"/>
                  </a:cubicBezTo>
                  <a:cubicBezTo>
                    <a:pt x="9" y="14"/>
                    <a:pt x="13" y="13"/>
                    <a:pt x="14" y="12"/>
                  </a:cubicBezTo>
                  <a:cubicBezTo>
                    <a:pt x="16" y="10"/>
                    <a:pt x="16" y="8"/>
                    <a:pt x="15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" name="Freeform 5755">
              <a:extLst>
                <a:ext uri="{FF2B5EF4-FFF2-40B4-BE49-F238E27FC236}">
                  <a16:creationId xmlns:a16="http://schemas.microsoft.com/office/drawing/2014/main" id="{0CB44B69-A75A-DA13-D726-3A472D219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081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8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3"/>
                    <a:pt x="14" y="1"/>
                    <a:pt x="11" y="1"/>
                  </a:cubicBezTo>
                  <a:cubicBezTo>
                    <a:pt x="9" y="0"/>
                    <a:pt x="7" y="0"/>
                    <a:pt x="4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" name="Freeform 5756">
              <a:extLst>
                <a:ext uri="{FF2B5EF4-FFF2-40B4-BE49-F238E27FC236}">
                  <a16:creationId xmlns:a16="http://schemas.microsoft.com/office/drawing/2014/main" id="{C5A387F7-038A-2BCD-A51D-C078BE1B7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081"/>
              <a:ext cx="42" cy="46"/>
            </a:xfrm>
            <a:custGeom>
              <a:avLst/>
              <a:gdLst>
                <a:gd name="T0" fmla="*/ 136 w 21"/>
                <a:gd name="T1" fmla="*/ 48 h 23"/>
                <a:gd name="T2" fmla="*/ 88 w 21"/>
                <a:gd name="T3" fmla="*/ 8 h 23"/>
                <a:gd name="T4" fmla="*/ 32 w 21"/>
                <a:gd name="T5" fmla="*/ 16 h 23"/>
                <a:gd name="T6" fmla="*/ 48 w 21"/>
                <a:gd name="T7" fmla="*/ 152 h 23"/>
                <a:gd name="T8" fmla="*/ 160 w 21"/>
                <a:gd name="T9" fmla="*/ 136 h 23"/>
                <a:gd name="T10" fmla="*/ 136 w 21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6"/>
                  </a:moveTo>
                  <a:cubicBezTo>
                    <a:pt x="16" y="3"/>
                    <a:pt x="14" y="1"/>
                    <a:pt x="11" y="1"/>
                  </a:cubicBezTo>
                  <a:cubicBezTo>
                    <a:pt x="9" y="0"/>
                    <a:pt x="7" y="0"/>
                    <a:pt x="4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" name="Freeform 5757">
              <a:extLst>
                <a:ext uri="{FF2B5EF4-FFF2-40B4-BE49-F238E27FC236}">
                  <a16:creationId xmlns:a16="http://schemas.microsoft.com/office/drawing/2014/main" id="{71080F4A-269E-0E81-43A6-AD13AB6DA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089"/>
              <a:ext cx="20" cy="26"/>
            </a:xfrm>
            <a:custGeom>
              <a:avLst/>
              <a:gdLst>
                <a:gd name="T0" fmla="*/ 80 w 10"/>
                <a:gd name="T1" fmla="*/ 72 h 13"/>
                <a:gd name="T2" fmla="*/ 64 w 10"/>
                <a:gd name="T3" fmla="*/ 96 h 13"/>
                <a:gd name="T4" fmla="*/ 8 w 10"/>
                <a:gd name="T5" fmla="*/ 64 h 13"/>
                <a:gd name="T6" fmla="*/ 8 w 10"/>
                <a:gd name="T7" fmla="*/ 16 h 13"/>
                <a:gd name="T8" fmla="*/ 32 w 10"/>
                <a:gd name="T9" fmla="*/ 8 h 13"/>
                <a:gd name="T10" fmla="*/ 8 w 10"/>
                <a:gd name="T11" fmla="*/ 16 h 13"/>
                <a:gd name="T12" fmla="*/ 8 w 10"/>
                <a:gd name="T13" fmla="*/ 64 h 13"/>
                <a:gd name="T14" fmla="*/ 64 w 10"/>
                <a:gd name="T15" fmla="*/ 96 h 13"/>
                <a:gd name="T16" fmla="*/ 80 w 10"/>
                <a:gd name="T17" fmla="*/ 7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3">
                  <a:moveTo>
                    <a:pt x="10" y="9"/>
                  </a:moveTo>
                  <a:cubicBezTo>
                    <a:pt x="10" y="11"/>
                    <a:pt x="9" y="12"/>
                    <a:pt x="8" y="12"/>
                  </a:cubicBezTo>
                  <a:cubicBezTo>
                    <a:pt x="6" y="13"/>
                    <a:pt x="3" y="12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2"/>
                    <a:pt x="6" y="13"/>
                    <a:pt x="8" y="12"/>
                  </a:cubicBezTo>
                  <a:cubicBezTo>
                    <a:pt x="9" y="12"/>
                    <a:pt x="10" y="11"/>
                    <a:pt x="10" y="9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" name="Freeform 5758">
              <a:extLst>
                <a:ext uri="{FF2B5EF4-FFF2-40B4-BE49-F238E27FC236}">
                  <a16:creationId xmlns:a16="http://schemas.microsoft.com/office/drawing/2014/main" id="{31570425-7876-537F-1574-7F8D4BC1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91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56 w 22"/>
                <a:gd name="T7" fmla="*/ 144 h 23"/>
                <a:gd name="T8" fmla="*/ 168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3"/>
                    <a:pt x="7" y="18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" name="Freeform 5759">
              <a:extLst>
                <a:ext uri="{FF2B5EF4-FFF2-40B4-BE49-F238E27FC236}">
                  <a16:creationId xmlns:a16="http://schemas.microsoft.com/office/drawing/2014/main" id="{DED0BD5E-F6AF-4B3E-F0C8-7FF717F9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91"/>
              <a:ext cx="44" cy="46"/>
            </a:xfrm>
            <a:custGeom>
              <a:avLst/>
              <a:gdLst>
                <a:gd name="T0" fmla="*/ 144 w 22"/>
                <a:gd name="T1" fmla="*/ 40 h 23"/>
                <a:gd name="T2" fmla="*/ 96 w 22"/>
                <a:gd name="T3" fmla="*/ 0 h 23"/>
                <a:gd name="T4" fmla="*/ 40 w 22"/>
                <a:gd name="T5" fmla="*/ 8 h 23"/>
                <a:gd name="T6" fmla="*/ 56 w 22"/>
                <a:gd name="T7" fmla="*/ 144 h 23"/>
                <a:gd name="T8" fmla="*/ 168 w 22"/>
                <a:gd name="T9" fmla="*/ 136 h 23"/>
                <a:gd name="T10" fmla="*/ 144 w 22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5"/>
                  </a:moveTo>
                  <a:cubicBezTo>
                    <a:pt x="16" y="3"/>
                    <a:pt x="15" y="1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0" y="5"/>
                    <a:pt x="1" y="13"/>
                    <a:pt x="7" y="18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" name="Freeform 5760">
              <a:extLst>
                <a:ext uri="{FF2B5EF4-FFF2-40B4-BE49-F238E27FC236}">
                  <a16:creationId xmlns:a16="http://schemas.microsoft.com/office/drawing/2014/main" id="{1153B726-6B95-F0C7-FE5D-2B480B87E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199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16 w 11"/>
                <a:gd name="T7" fmla="*/ 16 h 12"/>
                <a:gd name="T8" fmla="*/ 40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4" y="11"/>
                    <a:pt x="2" y="8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" name="Freeform 5761">
              <a:extLst>
                <a:ext uri="{FF2B5EF4-FFF2-40B4-BE49-F238E27FC236}">
                  <a16:creationId xmlns:a16="http://schemas.microsoft.com/office/drawing/2014/main" id="{32127DB3-4713-B870-8B38-C5E89BF53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235"/>
              <a:ext cx="56" cy="62"/>
            </a:xfrm>
            <a:custGeom>
              <a:avLst/>
              <a:gdLst>
                <a:gd name="T0" fmla="*/ 120 w 28"/>
                <a:gd name="T1" fmla="*/ 24 h 31"/>
                <a:gd name="T2" fmla="*/ 40 w 28"/>
                <a:gd name="T3" fmla="*/ 24 h 31"/>
                <a:gd name="T4" fmla="*/ 56 w 28"/>
                <a:gd name="T5" fmla="*/ 168 h 31"/>
                <a:gd name="T6" fmla="*/ 192 w 28"/>
                <a:gd name="T7" fmla="*/ 232 h 31"/>
                <a:gd name="T8" fmla="*/ 216 w 28"/>
                <a:gd name="T9" fmla="*/ 176 h 31"/>
                <a:gd name="T10" fmla="*/ 168 w 28"/>
                <a:gd name="T11" fmla="*/ 96 h 31"/>
                <a:gd name="T12" fmla="*/ 120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5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1" y="14"/>
                    <a:pt x="7" y="21"/>
                  </a:cubicBezTo>
                  <a:cubicBezTo>
                    <a:pt x="13" y="28"/>
                    <a:pt x="17" y="31"/>
                    <a:pt x="24" y="29"/>
                  </a:cubicBezTo>
                  <a:cubicBezTo>
                    <a:pt x="27" y="28"/>
                    <a:pt x="28" y="25"/>
                    <a:pt x="27" y="22"/>
                  </a:cubicBezTo>
                  <a:cubicBezTo>
                    <a:pt x="26" y="18"/>
                    <a:pt x="24" y="16"/>
                    <a:pt x="21" y="12"/>
                  </a:cubicBezTo>
                  <a:cubicBezTo>
                    <a:pt x="20" y="10"/>
                    <a:pt x="19" y="5"/>
                    <a:pt x="15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" name="Freeform 5762">
              <a:extLst>
                <a:ext uri="{FF2B5EF4-FFF2-40B4-BE49-F238E27FC236}">
                  <a16:creationId xmlns:a16="http://schemas.microsoft.com/office/drawing/2014/main" id="{753DAEE6-3D85-8AB0-D5C6-1325E5219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235"/>
              <a:ext cx="56" cy="62"/>
            </a:xfrm>
            <a:custGeom>
              <a:avLst/>
              <a:gdLst>
                <a:gd name="T0" fmla="*/ 120 w 28"/>
                <a:gd name="T1" fmla="*/ 24 h 31"/>
                <a:gd name="T2" fmla="*/ 40 w 28"/>
                <a:gd name="T3" fmla="*/ 24 h 31"/>
                <a:gd name="T4" fmla="*/ 56 w 28"/>
                <a:gd name="T5" fmla="*/ 168 h 31"/>
                <a:gd name="T6" fmla="*/ 192 w 28"/>
                <a:gd name="T7" fmla="*/ 232 h 31"/>
                <a:gd name="T8" fmla="*/ 216 w 28"/>
                <a:gd name="T9" fmla="*/ 176 h 31"/>
                <a:gd name="T10" fmla="*/ 168 w 28"/>
                <a:gd name="T11" fmla="*/ 96 h 31"/>
                <a:gd name="T12" fmla="*/ 120 w 28"/>
                <a:gd name="T13" fmla="*/ 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1">
                  <a:moveTo>
                    <a:pt x="15" y="3"/>
                  </a:moveTo>
                  <a:cubicBezTo>
                    <a:pt x="12" y="0"/>
                    <a:pt x="8" y="0"/>
                    <a:pt x="5" y="3"/>
                  </a:cubicBezTo>
                  <a:cubicBezTo>
                    <a:pt x="0" y="7"/>
                    <a:pt x="1" y="14"/>
                    <a:pt x="7" y="21"/>
                  </a:cubicBezTo>
                  <a:cubicBezTo>
                    <a:pt x="13" y="28"/>
                    <a:pt x="17" y="31"/>
                    <a:pt x="24" y="29"/>
                  </a:cubicBezTo>
                  <a:cubicBezTo>
                    <a:pt x="27" y="28"/>
                    <a:pt x="28" y="25"/>
                    <a:pt x="27" y="22"/>
                  </a:cubicBezTo>
                  <a:cubicBezTo>
                    <a:pt x="26" y="18"/>
                    <a:pt x="24" y="16"/>
                    <a:pt x="21" y="12"/>
                  </a:cubicBezTo>
                  <a:cubicBezTo>
                    <a:pt x="20" y="10"/>
                    <a:pt x="19" y="5"/>
                    <a:pt x="15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" name="Freeform 5763">
              <a:extLst>
                <a:ext uri="{FF2B5EF4-FFF2-40B4-BE49-F238E27FC236}">
                  <a16:creationId xmlns:a16="http://schemas.microsoft.com/office/drawing/2014/main" id="{D61FC7CF-4FE1-72EE-7C79-8D4AEDDCA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247"/>
              <a:ext cx="28" cy="34"/>
            </a:xfrm>
            <a:custGeom>
              <a:avLst/>
              <a:gdLst>
                <a:gd name="T0" fmla="*/ 112 w 14"/>
                <a:gd name="T1" fmla="*/ 120 h 17"/>
                <a:gd name="T2" fmla="*/ 104 w 14"/>
                <a:gd name="T3" fmla="*/ 128 h 17"/>
                <a:gd name="T4" fmla="*/ 32 w 14"/>
                <a:gd name="T5" fmla="*/ 72 h 17"/>
                <a:gd name="T6" fmla="*/ 8 w 14"/>
                <a:gd name="T7" fmla="*/ 8 h 17"/>
                <a:gd name="T8" fmla="*/ 40 w 14"/>
                <a:gd name="T9" fmla="*/ 8 h 17"/>
                <a:gd name="T10" fmla="*/ 8 w 14"/>
                <a:gd name="T11" fmla="*/ 8 h 17"/>
                <a:gd name="T12" fmla="*/ 24 w 14"/>
                <a:gd name="T13" fmla="*/ 72 h 17"/>
                <a:gd name="T14" fmla="*/ 104 w 14"/>
                <a:gd name="T15" fmla="*/ 128 h 17"/>
                <a:gd name="T16" fmla="*/ 112 w 14"/>
                <a:gd name="T17" fmla="*/ 12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7">
                  <a:moveTo>
                    <a:pt x="14" y="15"/>
                  </a:moveTo>
                  <a:cubicBezTo>
                    <a:pt x="14" y="16"/>
                    <a:pt x="13" y="16"/>
                    <a:pt x="13" y="16"/>
                  </a:cubicBezTo>
                  <a:cubicBezTo>
                    <a:pt x="12" y="17"/>
                    <a:pt x="8" y="15"/>
                    <a:pt x="4" y="9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5"/>
                    <a:pt x="3" y="9"/>
                  </a:cubicBezTo>
                  <a:cubicBezTo>
                    <a:pt x="8" y="15"/>
                    <a:pt x="11" y="17"/>
                    <a:pt x="13" y="16"/>
                  </a:cubicBezTo>
                  <a:cubicBezTo>
                    <a:pt x="13" y="16"/>
                    <a:pt x="14" y="16"/>
                    <a:pt x="14" y="1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" name="Freeform 5764">
              <a:extLst>
                <a:ext uri="{FF2B5EF4-FFF2-40B4-BE49-F238E27FC236}">
                  <a16:creationId xmlns:a16="http://schemas.microsoft.com/office/drawing/2014/main" id="{8157301A-0585-156A-DEFD-5EFEE9A66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2213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56 w 22"/>
                <a:gd name="T7" fmla="*/ 152 h 23"/>
                <a:gd name="T8" fmla="*/ 168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" name="Freeform 5765">
              <a:extLst>
                <a:ext uri="{FF2B5EF4-FFF2-40B4-BE49-F238E27FC236}">
                  <a16:creationId xmlns:a16="http://schemas.microsoft.com/office/drawing/2014/main" id="{7EAAECC7-226F-AF1C-34E9-C88FC87C8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2213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56 w 22"/>
                <a:gd name="T7" fmla="*/ 152 h 23"/>
                <a:gd name="T8" fmla="*/ 168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" name="Freeform 5766">
              <a:extLst>
                <a:ext uri="{FF2B5EF4-FFF2-40B4-BE49-F238E27FC236}">
                  <a16:creationId xmlns:a16="http://schemas.microsoft.com/office/drawing/2014/main" id="{FD87CC21-A66B-B5DE-3937-CB6005D6D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221"/>
              <a:ext cx="22" cy="26"/>
            </a:xfrm>
            <a:custGeom>
              <a:avLst/>
              <a:gdLst>
                <a:gd name="T0" fmla="*/ 88 w 11"/>
                <a:gd name="T1" fmla="*/ 72 h 13"/>
                <a:gd name="T2" fmla="*/ 64 w 11"/>
                <a:gd name="T3" fmla="*/ 96 h 13"/>
                <a:gd name="T4" fmla="*/ 16 w 11"/>
                <a:gd name="T5" fmla="*/ 64 h 13"/>
                <a:gd name="T6" fmla="*/ 16 w 11"/>
                <a:gd name="T7" fmla="*/ 16 h 13"/>
                <a:gd name="T8" fmla="*/ 40 w 11"/>
                <a:gd name="T9" fmla="*/ 8 h 13"/>
                <a:gd name="T10" fmla="*/ 8 w 11"/>
                <a:gd name="T11" fmla="*/ 16 h 13"/>
                <a:gd name="T12" fmla="*/ 16 w 11"/>
                <a:gd name="T13" fmla="*/ 64 h 13"/>
                <a:gd name="T14" fmla="*/ 64 w 11"/>
                <a:gd name="T15" fmla="*/ 96 h 13"/>
                <a:gd name="T16" fmla="*/ 88 w 11"/>
                <a:gd name="T17" fmla="*/ 7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1" y="11"/>
                    <a:pt x="10" y="12"/>
                    <a:pt x="8" y="12"/>
                  </a:cubicBezTo>
                  <a:cubicBezTo>
                    <a:pt x="7" y="13"/>
                    <a:pt x="4" y="12"/>
                    <a:pt x="2" y="8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2"/>
                    <a:pt x="7" y="13"/>
                    <a:pt x="8" y="12"/>
                  </a:cubicBezTo>
                  <a:cubicBezTo>
                    <a:pt x="10" y="12"/>
                    <a:pt x="11" y="11"/>
                    <a:pt x="11" y="9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" name="Freeform 5767">
              <a:extLst>
                <a:ext uri="{FF2B5EF4-FFF2-40B4-BE49-F238E27FC236}">
                  <a16:creationId xmlns:a16="http://schemas.microsoft.com/office/drawing/2014/main" id="{99BF4F90-CAF7-6DE2-43DC-4395E39A3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267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56 w 22"/>
                <a:gd name="T7" fmla="*/ 152 h 23"/>
                <a:gd name="T8" fmla="*/ 168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4"/>
                    <a:pt x="15" y="1"/>
                    <a:pt x="12" y="1"/>
                  </a:cubicBezTo>
                  <a:cubicBezTo>
                    <a:pt x="10" y="0"/>
                    <a:pt x="7" y="1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" name="Freeform 5768">
              <a:extLst>
                <a:ext uri="{FF2B5EF4-FFF2-40B4-BE49-F238E27FC236}">
                  <a16:creationId xmlns:a16="http://schemas.microsoft.com/office/drawing/2014/main" id="{BCB4BA0B-ECE9-6EA0-4FAB-33091B419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267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56 w 22"/>
                <a:gd name="T7" fmla="*/ 152 h 23"/>
                <a:gd name="T8" fmla="*/ 168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4"/>
                    <a:pt x="15" y="1"/>
                    <a:pt x="12" y="1"/>
                  </a:cubicBezTo>
                  <a:cubicBezTo>
                    <a:pt x="10" y="0"/>
                    <a:pt x="7" y="1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" name="Freeform 5769">
              <a:extLst>
                <a:ext uri="{FF2B5EF4-FFF2-40B4-BE49-F238E27FC236}">
                  <a16:creationId xmlns:a16="http://schemas.microsoft.com/office/drawing/2014/main" id="{5BE54F0C-441B-3AE3-8A89-8A531C0B4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277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16 w 11"/>
                <a:gd name="T7" fmla="*/ 16 h 12"/>
                <a:gd name="T8" fmla="*/ 40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7" y="12"/>
                    <a:pt x="4" y="11"/>
                    <a:pt x="2" y="8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3"/>
                    <a:pt x="0" y="5"/>
                    <a:pt x="2" y="8"/>
                  </a:cubicBezTo>
                  <a:cubicBezTo>
                    <a:pt x="4" y="11"/>
                    <a:pt x="7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" name="Freeform 5770">
              <a:extLst>
                <a:ext uri="{FF2B5EF4-FFF2-40B4-BE49-F238E27FC236}">
                  <a16:creationId xmlns:a16="http://schemas.microsoft.com/office/drawing/2014/main" id="{0B0CD2C1-1B6C-ADAF-4477-E3538CDF5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323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48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4"/>
                    <a:pt x="15" y="1"/>
                    <a:pt x="12" y="1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5" name="Freeform 5771">
              <a:extLst>
                <a:ext uri="{FF2B5EF4-FFF2-40B4-BE49-F238E27FC236}">
                  <a16:creationId xmlns:a16="http://schemas.microsoft.com/office/drawing/2014/main" id="{4A81BF66-7C97-8D96-E3E0-7ABB972CF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323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48 w 22"/>
                <a:gd name="T7" fmla="*/ 152 h 23"/>
                <a:gd name="T8" fmla="*/ 160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4"/>
                    <a:pt x="15" y="1"/>
                    <a:pt x="12" y="1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0" y="6"/>
                    <a:pt x="1" y="14"/>
                    <a:pt x="6" y="19"/>
                  </a:cubicBezTo>
                  <a:cubicBezTo>
                    <a:pt x="12" y="23"/>
                    <a:pt x="19" y="21"/>
                    <a:pt x="20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" name="Freeform 5772">
              <a:extLst>
                <a:ext uri="{FF2B5EF4-FFF2-40B4-BE49-F238E27FC236}">
                  <a16:creationId xmlns:a16="http://schemas.microsoft.com/office/drawing/2014/main" id="{BC0C49E9-D6F4-734B-D990-352B68255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333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3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" name="Freeform 5773">
              <a:extLst>
                <a:ext uri="{FF2B5EF4-FFF2-40B4-BE49-F238E27FC236}">
                  <a16:creationId xmlns:a16="http://schemas.microsoft.com/office/drawing/2014/main" id="{D114C7AC-E5E2-997B-9DC0-E7D0CACFE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189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88 w 21"/>
                <a:gd name="T3" fmla="*/ 0 h 23"/>
                <a:gd name="T4" fmla="*/ 32 w 21"/>
                <a:gd name="T5" fmla="*/ 8 h 23"/>
                <a:gd name="T6" fmla="*/ 48 w 21"/>
                <a:gd name="T7" fmla="*/ 144 h 23"/>
                <a:gd name="T8" fmla="*/ 160 w 21"/>
                <a:gd name="T9" fmla="*/ 136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1"/>
                  </a:cubicBezTo>
                  <a:cubicBezTo>
                    <a:pt x="0" y="5"/>
                    <a:pt x="0" y="13"/>
                    <a:pt x="6" y="18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" name="Freeform 5774">
              <a:extLst>
                <a:ext uri="{FF2B5EF4-FFF2-40B4-BE49-F238E27FC236}">
                  <a16:creationId xmlns:a16="http://schemas.microsoft.com/office/drawing/2014/main" id="{83CC5F65-2525-F3B2-8E71-D09A50159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189"/>
              <a:ext cx="42" cy="46"/>
            </a:xfrm>
            <a:custGeom>
              <a:avLst/>
              <a:gdLst>
                <a:gd name="T0" fmla="*/ 136 w 21"/>
                <a:gd name="T1" fmla="*/ 40 h 23"/>
                <a:gd name="T2" fmla="*/ 88 w 21"/>
                <a:gd name="T3" fmla="*/ 0 h 23"/>
                <a:gd name="T4" fmla="*/ 32 w 21"/>
                <a:gd name="T5" fmla="*/ 8 h 23"/>
                <a:gd name="T6" fmla="*/ 48 w 21"/>
                <a:gd name="T7" fmla="*/ 144 h 23"/>
                <a:gd name="T8" fmla="*/ 160 w 21"/>
                <a:gd name="T9" fmla="*/ 136 h 23"/>
                <a:gd name="T10" fmla="*/ 136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7" y="5"/>
                  </a:moveTo>
                  <a:cubicBezTo>
                    <a:pt x="16" y="3"/>
                    <a:pt x="14" y="1"/>
                    <a:pt x="11" y="0"/>
                  </a:cubicBezTo>
                  <a:cubicBezTo>
                    <a:pt x="9" y="0"/>
                    <a:pt x="6" y="0"/>
                    <a:pt x="4" y="1"/>
                  </a:cubicBezTo>
                  <a:cubicBezTo>
                    <a:pt x="0" y="5"/>
                    <a:pt x="0" y="13"/>
                    <a:pt x="6" y="18"/>
                  </a:cubicBezTo>
                  <a:cubicBezTo>
                    <a:pt x="11" y="23"/>
                    <a:pt x="18" y="21"/>
                    <a:pt x="20" y="17"/>
                  </a:cubicBezTo>
                  <a:cubicBezTo>
                    <a:pt x="21" y="13"/>
                    <a:pt x="20" y="11"/>
                    <a:pt x="1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9" name="Freeform 5775">
              <a:extLst>
                <a:ext uri="{FF2B5EF4-FFF2-40B4-BE49-F238E27FC236}">
                  <a16:creationId xmlns:a16="http://schemas.microsoft.com/office/drawing/2014/main" id="{9EF0DA42-8AF0-3350-132C-082818073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197"/>
              <a:ext cx="20" cy="24"/>
            </a:xfrm>
            <a:custGeom>
              <a:avLst/>
              <a:gdLst>
                <a:gd name="T0" fmla="*/ 80 w 10"/>
                <a:gd name="T1" fmla="*/ 64 h 12"/>
                <a:gd name="T2" fmla="*/ 64 w 10"/>
                <a:gd name="T3" fmla="*/ 96 h 12"/>
                <a:gd name="T4" fmla="*/ 8 w 10"/>
                <a:gd name="T5" fmla="*/ 64 h 12"/>
                <a:gd name="T6" fmla="*/ 8 w 10"/>
                <a:gd name="T7" fmla="*/ 16 h 12"/>
                <a:gd name="T8" fmla="*/ 32 w 10"/>
                <a:gd name="T9" fmla="*/ 0 h 12"/>
                <a:gd name="T10" fmla="*/ 8 w 10"/>
                <a:gd name="T11" fmla="*/ 16 h 12"/>
                <a:gd name="T12" fmla="*/ 8 w 10"/>
                <a:gd name="T13" fmla="*/ 64 h 12"/>
                <a:gd name="T14" fmla="*/ 64 w 10"/>
                <a:gd name="T15" fmla="*/ 96 h 12"/>
                <a:gd name="T16" fmla="*/ 80 w 10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8"/>
                  </a:moveTo>
                  <a:cubicBezTo>
                    <a:pt x="10" y="10"/>
                    <a:pt x="9" y="11"/>
                    <a:pt x="8" y="12"/>
                  </a:cubicBezTo>
                  <a:cubicBezTo>
                    <a:pt x="6" y="12"/>
                    <a:pt x="3" y="11"/>
                    <a:pt x="1" y="8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9" y="11"/>
                    <a:pt x="10" y="10"/>
                    <a:pt x="10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0" name="Freeform 5776">
              <a:extLst>
                <a:ext uri="{FF2B5EF4-FFF2-40B4-BE49-F238E27FC236}">
                  <a16:creationId xmlns:a16="http://schemas.microsoft.com/office/drawing/2014/main" id="{F52CF55B-128E-F75A-733B-E4CC6A71F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083"/>
              <a:ext cx="46" cy="52"/>
            </a:xfrm>
            <a:custGeom>
              <a:avLst/>
              <a:gdLst>
                <a:gd name="T0" fmla="*/ 96 w 23"/>
                <a:gd name="T1" fmla="*/ 200 h 26"/>
                <a:gd name="T2" fmla="*/ 176 w 23"/>
                <a:gd name="T3" fmla="*/ 104 h 26"/>
                <a:gd name="T4" fmla="*/ 64 w 23"/>
                <a:gd name="T5" fmla="*/ 24 h 26"/>
                <a:gd name="T6" fmla="*/ 96 w 23"/>
                <a:gd name="T7" fmla="*/ 20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6">
                  <a:moveTo>
                    <a:pt x="12" y="25"/>
                  </a:moveTo>
                  <a:cubicBezTo>
                    <a:pt x="19" y="26"/>
                    <a:pt x="23" y="20"/>
                    <a:pt x="22" y="13"/>
                  </a:cubicBezTo>
                  <a:cubicBezTo>
                    <a:pt x="21" y="5"/>
                    <a:pt x="15" y="0"/>
                    <a:pt x="8" y="3"/>
                  </a:cubicBezTo>
                  <a:cubicBezTo>
                    <a:pt x="1" y="5"/>
                    <a:pt x="0" y="23"/>
                    <a:pt x="12" y="2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1" name="Freeform 5777">
              <a:extLst>
                <a:ext uri="{FF2B5EF4-FFF2-40B4-BE49-F238E27FC236}">
                  <a16:creationId xmlns:a16="http://schemas.microsoft.com/office/drawing/2014/main" id="{22EF7FC7-32EC-5C66-ACFC-73AA4B39D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083"/>
              <a:ext cx="46" cy="52"/>
            </a:xfrm>
            <a:custGeom>
              <a:avLst/>
              <a:gdLst>
                <a:gd name="T0" fmla="*/ 96 w 23"/>
                <a:gd name="T1" fmla="*/ 200 h 26"/>
                <a:gd name="T2" fmla="*/ 176 w 23"/>
                <a:gd name="T3" fmla="*/ 104 h 26"/>
                <a:gd name="T4" fmla="*/ 64 w 23"/>
                <a:gd name="T5" fmla="*/ 24 h 26"/>
                <a:gd name="T6" fmla="*/ 96 w 23"/>
                <a:gd name="T7" fmla="*/ 20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6">
                  <a:moveTo>
                    <a:pt x="12" y="25"/>
                  </a:moveTo>
                  <a:cubicBezTo>
                    <a:pt x="19" y="26"/>
                    <a:pt x="23" y="20"/>
                    <a:pt x="22" y="13"/>
                  </a:cubicBezTo>
                  <a:cubicBezTo>
                    <a:pt x="21" y="5"/>
                    <a:pt x="15" y="0"/>
                    <a:pt x="8" y="3"/>
                  </a:cubicBezTo>
                  <a:cubicBezTo>
                    <a:pt x="1" y="5"/>
                    <a:pt x="0" y="23"/>
                    <a:pt x="12" y="2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2" name="Freeform 5778">
              <a:extLst>
                <a:ext uri="{FF2B5EF4-FFF2-40B4-BE49-F238E27FC236}">
                  <a16:creationId xmlns:a16="http://schemas.microsoft.com/office/drawing/2014/main" id="{F4FED75D-1211-2F04-243F-6E65D676C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097"/>
              <a:ext cx="26" cy="26"/>
            </a:xfrm>
            <a:custGeom>
              <a:avLst/>
              <a:gdLst>
                <a:gd name="T0" fmla="*/ 96 w 13"/>
                <a:gd name="T1" fmla="*/ 40 h 13"/>
                <a:gd name="T2" fmla="*/ 88 w 13"/>
                <a:gd name="T3" fmla="*/ 80 h 13"/>
                <a:gd name="T4" fmla="*/ 40 w 13"/>
                <a:gd name="T5" fmla="*/ 96 h 13"/>
                <a:gd name="T6" fmla="*/ 8 w 13"/>
                <a:gd name="T7" fmla="*/ 48 h 13"/>
                <a:gd name="T8" fmla="*/ 24 w 13"/>
                <a:gd name="T9" fmla="*/ 0 h 13"/>
                <a:gd name="T10" fmla="*/ 8 w 13"/>
                <a:gd name="T11" fmla="*/ 48 h 13"/>
                <a:gd name="T12" fmla="*/ 40 w 13"/>
                <a:gd name="T13" fmla="*/ 96 h 13"/>
                <a:gd name="T14" fmla="*/ 88 w 13"/>
                <a:gd name="T15" fmla="*/ 80 h 13"/>
                <a:gd name="T16" fmla="*/ 96 w 13"/>
                <a:gd name="T17" fmla="*/ 4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">
                  <a:moveTo>
                    <a:pt x="12" y="5"/>
                  </a:moveTo>
                  <a:cubicBezTo>
                    <a:pt x="13" y="7"/>
                    <a:pt x="13" y="9"/>
                    <a:pt x="11" y="10"/>
                  </a:cubicBezTo>
                  <a:cubicBezTo>
                    <a:pt x="9" y="12"/>
                    <a:pt x="7" y="13"/>
                    <a:pt x="5" y="12"/>
                  </a:cubicBezTo>
                  <a:cubicBezTo>
                    <a:pt x="3" y="11"/>
                    <a:pt x="1" y="9"/>
                    <a:pt x="1" y="6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1" y="1"/>
                    <a:pt x="0" y="4"/>
                    <a:pt x="1" y="6"/>
                  </a:cubicBezTo>
                  <a:cubicBezTo>
                    <a:pt x="1" y="9"/>
                    <a:pt x="3" y="11"/>
                    <a:pt x="5" y="12"/>
                  </a:cubicBezTo>
                  <a:cubicBezTo>
                    <a:pt x="7" y="13"/>
                    <a:pt x="9" y="12"/>
                    <a:pt x="11" y="10"/>
                  </a:cubicBezTo>
                  <a:cubicBezTo>
                    <a:pt x="13" y="9"/>
                    <a:pt x="13" y="7"/>
                    <a:pt x="12" y="5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3" name="Freeform 5779">
              <a:extLst>
                <a:ext uri="{FF2B5EF4-FFF2-40B4-BE49-F238E27FC236}">
                  <a16:creationId xmlns:a16="http://schemas.microsoft.com/office/drawing/2014/main" id="{12D45C35-4AC5-F645-5017-5A0735F76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075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24 w 22"/>
                <a:gd name="T5" fmla="*/ 24 h 22"/>
                <a:gd name="T6" fmla="*/ 72 w 22"/>
                <a:gd name="T7" fmla="*/ 152 h 22"/>
                <a:gd name="T8" fmla="*/ 176 w 22"/>
                <a:gd name="T9" fmla="*/ 112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0" y="8"/>
                    <a:pt x="2" y="16"/>
                    <a:pt x="9" y="19"/>
                  </a:cubicBezTo>
                  <a:cubicBezTo>
                    <a:pt x="15" y="22"/>
                    <a:pt x="21" y="18"/>
                    <a:pt x="22" y="14"/>
                  </a:cubicBezTo>
                  <a:cubicBezTo>
                    <a:pt x="22" y="10"/>
                    <a:pt x="21" y="8"/>
                    <a:pt x="17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4" name="Freeform 5780">
              <a:extLst>
                <a:ext uri="{FF2B5EF4-FFF2-40B4-BE49-F238E27FC236}">
                  <a16:creationId xmlns:a16="http://schemas.microsoft.com/office/drawing/2014/main" id="{7DCAACAF-CE77-FED7-CAB4-84975EFD0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075"/>
              <a:ext cx="44" cy="44"/>
            </a:xfrm>
            <a:custGeom>
              <a:avLst/>
              <a:gdLst>
                <a:gd name="T0" fmla="*/ 136 w 22"/>
                <a:gd name="T1" fmla="*/ 32 h 22"/>
                <a:gd name="T2" fmla="*/ 80 w 22"/>
                <a:gd name="T3" fmla="*/ 0 h 22"/>
                <a:gd name="T4" fmla="*/ 24 w 22"/>
                <a:gd name="T5" fmla="*/ 24 h 22"/>
                <a:gd name="T6" fmla="*/ 72 w 22"/>
                <a:gd name="T7" fmla="*/ 152 h 22"/>
                <a:gd name="T8" fmla="*/ 176 w 22"/>
                <a:gd name="T9" fmla="*/ 112 h 22"/>
                <a:gd name="T10" fmla="*/ 136 w 2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17" y="4"/>
                  </a:moveTo>
                  <a:cubicBezTo>
                    <a:pt x="15" y="2"/>
                    <a:pt x="13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0" y="8"/>
                    <a:pt x="2" y="16"/>
                    <a:pt x="9" y="19"/>
                  </a:cubicBezTo>
                  <a:cubicBezTo>
                    <a:pt x="15" y="22"/>
                    <a:pt x="21" y="18"/>
                    <a:pt x="22" y="14"/>
                  </a:cubicBezTo>
                  <a:cubicBezTo>
                    <a:pt x="22" y="10"/>
                    <a:pt x="21" y="8"/>
                    <a:pt x="17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5" name="Freeform 5781">
              <a:extLst>
                <a:ext uri="{FF2B5EF4-FFF2-40B4-BE49-F238E27FC236}">
                  <a16:creationId xmlns:a16="http://schemas.microsoft.com/office/drawing/2014/main" id="{6225F010-52CC-C1A1-3D08-84B01B30A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2083"/>
              <a:ext cx="24" cy="24"/>
            </a:xfrm>
            <a:custGeom>
              <a:avLst/>
              <a:gdLst>
                <a:gd name="T0" fmla="*/ 88 w 12"/>
                <a:gd name="T1" fmla="*/ 56 h 12"/>
                <a:gd name="T2" fmla="*/ 80 w 12"/>
                <a:gd name="T3" fmla="*/ 88 h 12"/>
                <a:gd name="T4" fmla="*/ 24 w 12"/>
                <a:gd name="T5" fmla="*/ 64 h 12"/>
                <a:gd name="T6" fmla="*/ 8 w 12"/>
                <a:gd name="T7" fmla="*/ 24 h 12"/>
                <a:gd name="T8" fmla="*/ 24 w 12"/>
                <a:gd name="T9" fmla="*/ 0 h 12"/>
                <a:gd name="T10" fmla="*/ 8 w 12"/>
                <a:gd name="T11" fmla="*/ 24 h 12"/>
                <a:gd name="T12" fmla="*/ 16 w 12"/>
                <a:gd name="T13" fmla="*/ 64 h 12"/>
                <a:gd name="T14" fmla="*/ 80 w 12"/>
                <a:gd name="T15" fmla="*/ 88 h 12"/>
                <a:gd name="T16" fmla="*/ 88 w 12"/>
                <a:gd name="T17" fmla="*/ 5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11" y="7"/>
                  </a:moveTo>
                  <a:cubicBezTo>
                    <a:pt x="12" y="8"/>
                    <a:pt x="11" y="10"/>
                    <a:pt x="10" y="11"/>
                  </a:cubicBezTo>
                  <a:cubicBezTo>
                    <a:pt x="8" y="12"/>
                    <a:pt x="5" y="11"/>
                    <a:pt x="3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0" y="6"/>
                    <a:pt x="2" y="8"/>
                  </a:cubicBezTo>
                  <a:cubicBezTo>
                    <a:pt x="5" y="11"/>
                    <a:pt x="8" y="12"/>
                    <a:pt x="10" y="11"/>
                  </a:cubicBezTo>
                  <a:cubicBezTo>
                    <a:pt x="11" y="10"/>
                    <a:pt x="12" y="9"/>
                    <a:pt x="11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6" name="Freeform 5782">
              <a:extLst>
                <a:ext uri="{FF2B5EF4-FFF2-40B4-BE49-F238E27FC236}">
                  <a16:creationId xmlns:a16="http://schemas.microsoft.com/office/drawing/2014/main" id="{FD1143BA-5331-C118-6F60-300235C00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179"/>
              <a:ext cx="54" cy="52"/>
            </a:xfrm>
            <a:custGeom>
              <a:avLst/>
              <a:gdLst>
                <a:gd name="T0" fmla="*/ 128 w 27"/>
                <a:gd name="T1" fmla="*/ 8 h 26"/>
                <a:gd name="T2" fmla="*/ 64 w 27"/>
                <a:gd name="T3" fmla="*/ 0 h 26"/>
                <a:gd name="T4" fmla="*/ 48 w 27"/>
                <a:gd name="T5" fmla="*/ 136 h 26"/>
                <a:gd name="T6" fmla="*/ 184 w 27"/>
                <a:gd name="T7" fmla="*/ 184 h 26"/>
                <a:gd name="T8" fmla="*/ 208 w 27"/>
                <a:gd name="T9" fmla="*/ 112 h 26"/>
                <a:gd name="T10" fmla="*/ 160 w 27"/>
                <a:gd name="T11" fmla="*/ 48 h 26"/>
                <a:gd name="T12" fmla="*/ 128 w 27"/>
                <a:gd name="T13" fmla="*/ 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1"/>
                  </a:moveTo>
                  <a:cubicBezTo>
                    <a:pt x="13" y="0"/>
                    <a:pt x="11" y="0"/>
                    <a:pt x="8" y="0"/>
                  </a:cubicBezTo>
                  <a:cubicBezTo>
                    <a:pt x="0" y="2"/>
                    <a:pt x="0" y="11"/>
                    <a:pt x="6" y="17"/>
                  </a:cubicBezTo>
                  <a:cubicBezTo>
                    <a:pt x="11" y="24"/>
                    <a:pt x="19" y="26"/>
                    <a:pt x="23" y="23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2" y="8"/>
                    <a:pt x="20" y="6"/>
                  </a:cubicBezTo>
                  <a:cubicBezTo>
                    <a:pt x="19" y="5"/>
                    <a:pt x="17" y="2"/>
                    <a:pt x="16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" name="Freeform 5783">
              <a:extLst>
                <a:ext uri="{FF2B5EF4-FFF2-40B4-BE49-F238E27FC236}">
                  <a16:creationId xmlns:a16="http://schemas.microsoft.com/office/drawing/2014/main" id="{BBE33642-FCD7-40BD-92AF-99DDC323F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179"/>
              <a:ext cx="54" cy="52"/>
            </a:xfrm>
            <a:custGeom>
              <a:avLst/>
              <a:gdLst>
                <a:gd name="T0" fmla="*/ 128 w 27"/>
                <a:gd name="T1" fmla="*/ 8 h 26"/>
                <a:gd name="T2" fmla="*/ 64 w 27"/>
                <a:gd name="T3" fmla="*/ 0 h 26"/>
                <a:gd name="T4" fmla="*/ 48 w 27"/>
                <a:gd name="T5" fmla="*/ 136 h 26"/>
                <a:gd name="T6" fmla="*/ 184 w 27"/>
                <a:gd name="T7" fmla="*/ 184 h 26"/>
                <a:gd name="T8" fmla="*/ 208 w 27"/>
                <a:gd name="T9" fmla="*/ 112 h 26"/>
                <a:gd name="T10" fmla="*/ 160 w 27"/>
                <a:gd name="T11" fmla="*/ 48 h 26"/>
                <a:gd name="T12" fmla="*/ 128 w 27"/>
                <a:gd name="T13" fmla="*/ 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6">
                  <a:moveTo>
                    <a:pt x="16" y="1"/>
                  </a:moveTo>
                  <a:cubicBezTo>
                    <a:pt x="13" y="0"/>
                    <a:pt x="11" y="0"/>
                    <a:pt x="8" y="0"/>
                  </a:cubicBezTo>
                  <a:cubicBezTo>
                    <a:pt x="0" y="2"/>
                    <a:pt x="0" y="11"/>
                    <a:pt x="6" y="17"/>
                  </a:cubicBezTo>
                  <a:cubicBezTo>
                    <a:pt x="11" y="24"/>
                    <a:pt x="19" y="26"/>
                    <a:pt x="23" y="23"/>
                  </a:cubicBezTo>
                  <a:cubicBezTo>
                    <a:pt x="26" y="21"/>
                    <a:pt x="27" y="18"/>
                    <a:pt x="26" y="14"/>
                  </a:cubicBezTo>
                  <a:cubicBezTo>
                    <a:pt x="25" y="11"/>
                    <a:pt x="22" y="8"/>
                    <a:pt x="20" y="6"/>
                  </a:cubicBezTo>
                  <a:cubicBezTo>
                    <a:pt x="19" y="5"/>
                    <a:pt x="17" y="2"/>
                    <a:pt x="16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8" name="Freeform 5784">
              <a:extLst>
                <a:ext uri="{FF2B5EF4-FFF2-40B4-BE49-F238E27FC236}">
                  <a16:creationId xmlns:a16="http://schemas.microsoft.com/office/drawing/2014/main" id="{9D0E406D-27A7-DBA4-011E-BBB37A51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91"/>
              <a:ext cx="24" cy="26"/>
            </a:xfrm>
            <a:custGeom>
              <a:avLst/>
              <a:gdLst>
                <a:gd name="T0" fmla="*/ 8 w 12"/>
                <a:gd name="T1" fmla="*/ 8 h 13"/>
                <a:gd name="T2" fmla="*/ 8 w 12"/>
                <a:gd name="T3" fmla="*/ 56 h 13"/>
                <a:gd name="T4" fmla="*/ 72 w 12"/>
                <a:gd name="T5" fmla="*/ 104 h 13"/>
                <a:gd name="T6" fmla="*/ 96 w 12"/>
                <a:gd name="T7" fmla="*/ 96 h 13"/>
                <a:gd name="T8" fmla="*/ 72 w 12"/>
                <a:gd name="T9" fmla="*/ 104 h 13"/>
                <a:gd name="T10" fmla="*/ 16 w 12"/>
                <a:gd name="T11" fmla="*/ 56 h 13"/>
                <a:gd name="T12" fmla="*/ 8 w 12"/>
                <a:gd name="T13" fmla="*/ 8 h 13"/>
                <a:gd name="T14" fmla="*/ 24 w 12"/>
                <a:gd name="T15" fmla="*/ 0 h 13"/>
                <a:gd name="T16" fmla="*/ 8 w 12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3">
                  <a:moveTo>
                    <a:pt x="1" y="1"/>
                  </a:moveTo>
                  <a:cubicBezTo>
                    <a:pt x="0" y="2"/>
                    <a:pt x="0" y="4"/>
                    <a:pt x="1" y="7"/>
                  </a:cubicBezTo>
                  <a:cubicBezTo>
                    <a:pt x="3" y="10"/>
                    <a:pt x="6" y="12"/>
                    <a:pt x="9" y="13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6" y="12"/>
                    <a:pt x="3" y="10"/>
                    <a:pt x="2" y="7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9" name="Freeform 5785">
              <a:extLst>
                <a:ext uri="{FF2B5EF4-FFF2-40B4-BE49-F238E27FC236}">
                  <a16:creationId xmlns:a16="http://schemas.microsoft.com/office/drawing/2014/main" id="{FC797C80-5D7F-FCFC-EBC7-989A6CD9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233"/>
              <a:ext cx="42" cy="46"/>
            </a:xfrm>
            <a:custGeom>
              <a:avLst/>
              <a:gdLst>
                <a:gd name="T0" fmla="*/ 144 w 21"/>
                <a:gd name="T1" fmla="*/ 40 h 23"/>
                <a:gd name="T2" fmla="*/ 96 w 21"/>
                <a:gd name="T3" fmla="*/ 0 h 23"/>
                <a:gd name="T4" fmla="*/ 40 w 21"/>
                <a:gd name="T5" fmla="*/ 8 h 23"/>
                <a:gd name="T6" fmla="*/ 48 w 21"/>
                <a:gd name="T7" fmla="*/ 144 h 23"/>
                <a:gd name="T8" fmla="*/ 160 w 21"/>
                <a:gd name="T9" fmla="*/ 128 h 23"/>
                <a:gd name="T10" fmla="*/ 144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5"/>
                  </a:moveTo>
                  <a:cubicBezTo>
                    <a:pt x="16" y="3"/>
                    <a:pt x="15" y="0"/>
                    <a:pt x="12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0" y="5"/>
                    <a:pt x="1" y="13"/>
                    <a:pt x="6" y="18"/>
                  </a:cubicBezTo>
                  <a:cubicBezTo>
                    <a:pt x="12" y="23"/>
                    <a:pt x="19" y="20"/>
                    <a:pt x="20" y="16"/>
                  </a:cubicBezTo>
                  <a:cubicBezTo>
                    <a:pt x="21" y="12"/>
                    <a:pt x="21" y="10"/>
                    <a:pt x="18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0" name="Freeform 5786">
              <a:extLst>
                <a:ext uri="{FF2B5EF4-FFF2-40B4-BE49-F238E27FC236}">
                  <a16:creationId xmlns:a16="http://schemas.microsoft.com/office/drawing/2014/main" id="{12E5AF10-5EBF-2354-0186-16356BAFB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233"/>
              <a:ext cx="42" cy="46"/>
            </a:xfrm>
            <a:custGeom>
              <a:avLst/>
              <a:gdLst>
                <a:gd name="T0" fmla="*/ 144 w 21"/>
                <a:gd name="T1" fmla="*/ 40 h 23"/>
                <a:gd name="T2" fmla="*/ 96 w 21"/>
                <a:gd name="T3" fmla="*/ 0 h 23"/>
                <a:gd name="T4" fmla="*/ 40 w 21"/>
                <a:gd name="T5" fmla="*/ 8 h 23"/>
                <a:gd name="T6" fmla="*/ 48 w 21"/>
                <a:gd name="T7" fmla="*/ 144 h 23"/>
                <a:gd name="T8" fmla="*/ 160 w 21"/>
                <a:gd name="T9" fmla="*/ 128 h 23"/>
                <a:gd name="T10" fmla="*/ 144 w 21"/>
                <a:gd name="T11" fmla="*/ 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8" y="5"/>
                  </a:moveTo>
                  <a:cubicBezTo>
                    <a:pt x="16" y="3"/>
                    <a:pt x="15" y="0"/>
                    <a:pt x="12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0" y="5"/>
                    <a:pt x="1" y="13"/>
                    <a:pt x="6" y="18"/>
                  </a:cubicBezTo>
                  <a:cubicBezTo>
                    <a:pt x="12" y="23"/>
                    <a:pt x="19" y="20"/>
                    <a:pt x="20" y="16"/>
                  </a:cubicBezTo>
                  <a:cubicBezTo>
                    <a:pt x="21" y="12"/>
                    <a:pt x="21" y="10"/>
                    <a:pt x="18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1" name="Freeform 5787">
              <a:extLst>
                <a:ext uri="{FF2B5EF4-FFF2-40B4-BE49-F238E27FC236}">
                  <a16:creationId xmlns:a16="http://schemas.microsoft.com/office/drawing/2014/main" id="{BA19C1D8-94E5-056A-E29F-4B4956AC8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241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96 h 12"/>
                <a:gd name="T4" fmla="*/ 16 w 11"/>
                <a:gd name="T5" fmla="*/ 64 h 12"/>
                <a:gd name="T6" fmla="*/ 8 w 11"/>
                <a:gd name="T7" fmla="*/ 16 h 12"/>
                <a:gd name="T8" fmla="*/ 32 w 11"/>
                <a:gd name="T9" fmla="*/ 0 h 12"/>
                <a:gd name="T10" fmla="*/ 8 w 11"/>
                <a:gd name="T11" fmla="*/ 16 h 12"/>
                <a:gd name="T12" fmla="*/ 16 w 11"/>
                <a:gd name="T13" fmla="*/ 64 h 12"/>
                <a:gd name="T14" fmla="*/ 64 w 11"/>
                <a:gd name="T15" fmla="*/ 96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2"/>
                  </a:cubicBezTo>
                  <a:cubicBezTo>
                    <a:pt x="6" y="12"/>
                    <a:pt x="3" y="11"/>
                    <a:pt x="2" y="8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8"/>
                  </a:cubicBezTo>
                  <a:cubicBezTo>
                    <a:pt x="3" y="11"/>
                    <a:pt x="6" y="12"/>
                    <a:pt x="8" y="12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2" name="Freeform 5788">
              <a:extLst>
                <a:ext uri="{FF2B5EF4-FFF2-40B4-BE49-F238E27FC236}">
                  <a16:creationId xmlns:a16="http://schemas.microsoft.com/office/drawing/2014/main" id="{A7ED8359-F169-BB71-2F09-1FF6EBB9B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253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16 w 28"/>
                <a:gd name="T3" fmla="*/ 112 h 30"/>
                <a:gd name="T4" fmla="*/ 80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4"/>
                    <a:pt x="27" y="14"/>
                  </a:cubicBezTo>
                  <a:cubicBezTo>
                    <a:pt x="25" y="5"/>
                    <a:pt x="19" y="0"/>
                    <a:pt x="10" y="3"/>
                  </a:cubicBezTo>
                  <a:cubicBezTo>
                    <a:pt x="1" y="6"/>
                    <a:pt x="0" y="27"/>
                    <a:pt x="14" y="29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3" name="Freeform 5789">
              <a:extLst>
                <a:ext uri="{FF2B5EF4-FFF2-40B4-BE49-F238E27FC236}">
                  <a16:creationId xmlns:a16="http://schemas.microsoft.com/office/drawing/2014/main" id="{6304DB1D-8E61-4D6C-4FD5-BB8E06951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253"/>
              <a:ext cx="56" cy="60"/>
            </a:xfrm>
            <a:custGeom>
              <a:avLst/>
              <a:gdLst>
                <a:gd name="T0" fmla="*/ 112 w 28"/>
                <a:gd name="T1" fmla="*/ 232 h 30"/>
                <a:gd name="T2" fmla="*/ 216 w 28"/>
                <a:gd name="T3" fmla="*/ 112 h 30"/>
                <a:gd name="T4" fmla="*/ 80 w 28"/>
                <a:gd name="T5" fmla="*/ 24 h 30"/>
                <a:gd name="T6" fmla="*/ 112 w 28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14" y="29"/>
                  </a:moveTo>
                  <a:cubicBezTo>
                    <a:pt x="22" y="30"/>
                    <a:pt x="28" y="24"/>
                    <a:pt x="27" y="14"/>
                  </a:cubicBezTo>
                  <a:cubicBezTo>
                    <a:pt x="25" y="5"/>
                    <a:pt x="19" y="0"/>
                    <a:pt x="10" y="3"/>
                  </a:cubicBezTo>
                  <a:cubicBezTo>
                    <a:pt x="1" y="6"/>
                    <a:pt x="0" y="27"/>
                    <a:pt x="14" y="29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4" name="Freeform 5790">
              <a:extLst>
                <a:ext uri="{FF2B5EF4-FFF2-40B4-BE49-F238E27FC236}">
                  <a16:creationId xmlns:a16="http://schemas.microsoft.com/office/drawing/2014/main" id="{71E8DF1D-78DA-BBEE-6FEE-CB5919A56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267"/>
              <a:ext cx="30" cy="32"/>
            </a:xfrm>
            <a:custGeom>
              <a:avLst/>
              <a:gdLst>
                <a:gd name="T0" fmla="*/ 112 w 15"/>
                <a:gd name="T1" fmla="*/ 48 h 16"/>
                <a:gd name="T2" fmla="*/ 96 w 15"/>
                <a:gd name="T3" fmla="*/ 104 h 16"/>
                <a:gd name="T4" fmla="*/ 40 w 15"/>
                <a:gd name="T5" fmla="*/ 120 h 16"/>
                <a:gd name="T6" fmla="*/ 0 w 15"/>
                <a:gd name="T7" fmla="*/ 64 h 16"/>
                <a:gd name="T8" fmla="*/ 24 w 15"/>
                <a:gd name="T9" fmla="*/ 0 h 16"/>
                <a:gd name="T10" fmla="*/ 0 w 15"/>
                <a:gd name="T11" fmla="*/ 64 h 16"/>
                <a:gd name="T12" fmla="*/ 40 w 15"/>
                <a:gd name="T13" fmla="*/ 120 h 16"/>
                <a:gd name="T14" fmla="*/ 104 w 15"/>
                <a:gd name="T15" fmla="*/ 104 h 16"/>
                <a:gd name="T16" fmla="*/ 112 w 15"/>
                <a:gd name="T17" fmla="*/ 4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5" y="9"/>
                    <a:pt x="14" y="11"/>
                    <a:pt x="12" y="13"/>
                  </a:cubicBezTo>
                  <a:cubicBezTo>
                    <a:pt x="10" y="15"/>
                    <a:pt x="7" y="16"/>
                    <a:pt x="5" y="15"/>
                  </a:cubicBezTo>
                  <a:cubicBezTo>
                    <a:pt x="3" y="14"/>
                    <a:pt x="1" y="12"/>
                    <a:pt x="0" y="8"/>
                  </a:cubicBezTo>
                  <a:cubicBezTo>
                    <a:pt x="0" y="5"/>
                    <a:pt x="1" y="2"/>
                    <a:pt x="3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1" y="12"/>
                    <a:pt x="3" y="14"/>
                    <a:pt x="5" y="15"/>
                  </a:cubicBezTo>
                  <a:cubicBezTo>
                    <a:pt x="7" y="16"/>
                    <a:pt x="10" y="15"/>
                    <a:pt x="13" y="13"/>
                  </a:cubicBezTo>
                  <a:cubicBezTo>
                    <a:pt x="15" y="11"/>
                    <a:pt x="15" y="9"/>
                    <a:pt x="14" y="6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5" name="Freeform 5791">
              <a:extLst>
                <a:ext uri="{FF2B5EF4-FFF2-40B4-BE49-F238E27FC236}">
                  <a16:creationId xmlns:a16="http://schemas.microsoft.com/office/drawing/2014/main" id="{7C563EF0-22C5-0BFA-C568-7363ACF1E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405"/>
              <a:ext cx="54" cy="56"/>
            </a:xfrm>
            <a:custGeom>
              <a:avLst/>
              <a:gdLst>
                <a:gd name="T0" fmla="*/ 56 w 27"/>
                <a:gd name="T1" fmla="*/ 40 h 28"/>
                <a:gd name="T2" fmla="*/ 184 w 27"/>
                <a:gd name="T3" fmla="*/ 64 h 28"/>
                <a:gd name="T4" fmla="*/ 152 w 27"/>
                <a:gd name="T5" fmla="*/ 200 h 28"/>
                <a:gd name="T6" fmla="*/ 56 w 27"/>
                <a:gd name="T7" fmla="*/ 4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8">
                  <a:moveTo>
                    <a:pt x="7" y="5"/>
                  </a:moveTo>
                  <a:cubicBezTo>
                    <a:pt x="11" y="0"/>
                    <a:pt x="19" y="1"/>
                    <a:pt x="23" y="8"/>
                  </a:cubicBezTo>
                  <a:cubicBezTo>
                    <a:pt x="27" y="15"/>
                    <a:pt x="26" y="23"/>
                    <a:pt x="19" y="25"/>
                  </a:cubicBezTo>
                  <a:cubicBezTo>
                    <a:pt x="12" y="28"/>
                    <a:pt x="0" y="14"/>
                    <a:pt x="7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6" name="Freeform 5792">
              <a:extLst>
                <a:ext uri="{FF2B5EF4-FFF2-40B4-BE49-F238E27FC236}">
                  <a16:creationId xmlns:a16="http://schemas.microsoft.com/office/drawing/2014/main" id="{FDA863A0-1919-F4F2-8F36-E4630964A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405"/>
              <a:ext cx="54" cy="56"/>
            </a:xfrm>
            <a:custGeom>
              <a:avLst/>
              <a:gdLst>
                <a:gd name="T0" fmla="*/ 56 w 27"/>
                <a:gd name="T1" fmla="*/ 40 h 28"/>
                <a:gd name="T2" fmla="*/ 184 w 27"/>
                <a:gd name="T3" fmla="*/ 64 h 28"/>
                <a:gd name="T4" fmla="*/ 152 w 27"/>
                <a:gd name="T5" fmla="*/ 200 h 28"/>
                <a:gd name="T6" fmla="*/ 56 w 27"/>
                <a:gd name="T7" fmla="*/ 4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8">
                  <a:moveTo>
                    <a:pt x="7" y="5"/>
                  </a:moveTo>
                  <a:cubicBezTo>
                    <a:pt x="11" y="0"/>
                    <a:pt x="19" y="1"/>
                    <a:pt x="23" y="8"/>
                  </a:cubicBezTo>
                  <a:cubicBezTo>
                    <a:pt x="27" y="15"/>
                    <a:pt x="26" y="23"/>
                    <a:pt x="19" y="25"/>
                  </a:cubicBezTo>
                  <a:cubicBezTo>
                    <a:pt x="12" y="28"/>
                    <a:pt x="0" y="14"/>
                    <a:pt x="7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" name="Freeform 5793">
              <a:extLst>
                <a:ext uri="{FF2B5EF4-FFF2-40B4-BE49-F238E27FC236}">
                  <a16:creationId xmlns:a16="http://schemas.microsoft.com/office/drawing/2014/main" id="{66D7F1CE-D680-3D9E-FD50-138381FD2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419"/>
              <a:ext cx="24" cy="30"/>
            </a:xfrm>
            <a:custGeom>
              <a:avLst/>
              <a:gdLst>
                <a:gd name="T0" fmla="*/ 96 w 12"/>
                <a:gd name="T1" fmla="*/ 32 h 15"/>
                <a:gd name="T2" fmla="*/ 56 w 12"/>
                <a:gd name="T3" fmla="*/ 8 h 15"/>
                <a:gd name="T4" fmla="*/ 8 w 12"/>
                <a:gd name="T5" fmla="*/ 24 h 15"/>
                <a:gd name="T6" fmla="*/ 16 w 12"/>
                <a:gd name="T7" fmla="*/ 88 h 15"/>
                <a:gd name="T8" fmla="*/ 64 w 12"/>
                <a:gd name="T9" fmla="*/ 120 h 15"/>
                <a:gd name="T10" fmla="*/ 16 w 12"/>
                <a:gd name="T11" fmla="*/ 88 h 15"/>
                <a:gd name="T12" fmla="*/ 8 w 12"/>
                <a:gd name="T13" fmla="*/ 24 h 15"/>
                <a:gd name="T14" fmla="*/ 56 w 12"/>
                <a:gd name="T15" fmla="*/ 8 h 15"/>
                <a:gd name="T16" fmla="*/ 96 w 12"/>
                <a:gd name="T17" fmla="*/ 32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5">
                  <a:moveTo>
                    <a:pt x="12" y="4"/>
                  </a:moveTo>
                  <a:cubicBezTo>
                    <a:pt x="11" y="2"/>
                    <a:pt x="9" y="1"/>
                    <a:pt x="7" y="1"/>
                  </a:cubicBezTo>
                  <a:cubicBezTo>
                    <a:pt x="5" y="1"/>
                    <a:pt x="2" y="2"/>
                    <a:pt x="1" y="3"/>
                  </a:cubicBezTo>
                  <a:cubicBezTo>
                    <a:pt x="0" y="5"/>
                    <a:pt x="1" y="8"/>
                    <a:pt x="2" y="11"/>
                  </a:cubicBezTo>
                  <a:cubicBezTo>
                    <a:pt x="4" y="13"/>
                    <a:pt x="6" y="15"/>
                    <a:pt x="8" y="15"/>
                  </a:cubicBezTo>
                  <a:cubicBezTo>
                    <a:pt x="6" y="15"/>
                    <a:pt x="3" y="13"/>
                    <a:pt x="2" y="11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4" y="0"/>
                    <a:pt x="7" y="1"/>
                  </a:cubicBezTo>
                  <a:cubicBezTo>
                    <a:pt x="9" y="1"/>
                    <a:pt x="11" y="2"/>
                    <a:pt x="12" y="4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" name="Freeform 5794">
              <a:extLst>
                <a:ext uri="{FF2B5EF4-FFF2-40B4-BE49-F238E27FC236}">
                  <a16:creationId xmlns:a16="http://schemas.microsoft.com/office/drawing/2014/main" id="{877E4DBA-9C3F-63ED-F185-0555D038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295"/>
              <a:ext cx="44" cy="58"/>
            </a:xfrm>
            <a:custGeom>
              <a:avLst/>
              <a:gdLst>
                <a:gd name="T0" fmla="*/ 136 w 22"/>
                <a:gd name="T1" fmla="*/ 48 h 29"/>
                <a:gd name="T2" fmla="*/ 88 w 22"/>
                <a:gd name="T3" fmla="*/ 16 h 29"/>
                <a:gd name="T4" fmla="*/ 16 w 22"/>
                <a:gd name="T5" fmla="*/ 128 h 29"/>
                <a:gd name="T6" fmla="*/ 120 w 22"/>
                <a:gd name="T7" fmla="*/ 232 h 29"/>
                <a:gd name="T8" fmla="*/ 176 w 22"/>
                <a:gd name="T9" fmla="*/ 168 h 29"/>
                <a:gd name="T10" fmla="*/ 160 w 22"/>
                <a:gd name="T11" fmla="*/ 96 h 29"/>
                <a:gd name="T12" fmla="*/ 136 w 22"/>
                <a:gd name="T13" fmla="*/ 4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7" y="6"/>
                  </a:moveTo>
                  <a:cubicBezTo>
                    <a:pt x="16" y="4"/>
                    <a:pt x="14" y="2"/>
                    <a:pt x="11" y="2"/>
                  </a:cubicBezTo>
                  <a:cubicBezTo>
                    <a:pt x="3" y="0"/>
                    <a:pt x="0" y="8"/>
                    <a:pt x="2" y="16"/>
                  </a:cubicBezTo>
                  <a:cubicBezTo>
                    <a:pt x="4" y="24"/>
                    <a:pt x="10" y="29"/>
                    <a:pt x="15" y="29"/>
                  </a:cubicBezTo>
                  <a:cubicBezTo>
                    <a:pt x="19" y="28"/>
                    <a:pt x="21" y="25"/>
                    <a:pt x="22" y="21"/>
                  </a:cubicBezTo>
                  <a:cubicBezTo>
                    <a:pt x="22" y="18"/>
                    <a:pt x="20" y="15"/>
                    <a:pt x="20" y="12"/>
                  </a:cubicBezTo>
                  <a:cubicBezTo>
                    <a:pt x="19" y="10"/>
                    <a:pt x="19" y="8"/>
                    <a:pt x="17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" name="Freeform 5795">
              <a:extLst>
                <a:ext uri="{FF2B5EF4-FFF2-40B4-BE49-F238E27FC236}">
                  <a16:creationId xmlns:a16="http://schemas.microsoft.com/office/drawing/2014/main" id="{3CE41214-3163-946A-2621-723B8CBEC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295"/>
              <a:ext cx="44" cy="58"/>
            </a:xfrm>
            <a:custGeom>
              <a:avLst/>
              <a:gdLst>
                <a:gd name="T0" fmla="*/ 136 w 22"/>
                <a:gd name="T1" fmla="*/ 48 h 29"/>
                <a:gd name="T2" fmla="*/ 88 w 22"/>
                <a:gd name="T3" fmla="*/ 16 h 29"/>
                <a:gd name="T4" fmla="*/ 16 w 22"/>
                <a:gd name="T5" fmla="*/ 128 h 29"/>
                <a:gd name="T6" fmla="*/ 120 w 22"/>
                <a:gd name="T7" fmla="*/ 232 h 29"/>
                <a:gd name="T8" fmla="*/ 176 w 22"/>
                <a:gd name="T9" fmla="*/ 168 h 29"/>
                <a:gd name="T10" fmla="*/ 160 w 22"/>
                <a:gd name="T11" fmla="*/ 96 h 29"/>
                <a:gd name="T12" fmla="*/ 136 w 22"/>
                <a:gd name="T13" fmla="*/ 4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9">
                  <a:moveTo>
                    <a:pt x="17" y="6"/>
                  </a:moveTo>
                  <a:cubicBezTo>
                    <a:pt x="16" y="4"/>
                    <a:pt x="14" y="2"/>
                    <a:pt x="11" y="2"/>
                  </a:cubicBezTo>
                  <a:cubicBezTo>
                    <a:pt x="3" y="0"/>
                    <a:pt x="0" y="8"/>
                    <a:pt x="2" y="16"/>
                  </a:cubicBezTo>
                  <a:cubicBezTo>
                    <a:pt x="4" y="24"/>
                    <a:pt x="10" y="29"/>
                    <a:pt x="15" y="29"/>
                  </a:cubicBezTo>
                  <a:cubicBezTo>
                    <a:pt x="19" y="28"/>
                    <a:pt x="21" y="25"/>
                    <a:pt x="22" y="21"/>
                  </a:cubicBezTo>
                  <a:cubicBezTo>
                    <a:pt x="22" y="18"/>
                    <a:pt x="20" y="15"/>
                    <a:pt x="20" y="12"/>
                  </a:cubicBezTo>
                  <a:cubicBezTo>
                    <a:pt x="19" y="10"/>
                    <a:pt x="19" y="8"/>
                    <a:pt x="17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0" name="Freeform 5796">
              <a:extLst>
                <a:ext uri="{FF2B5EF4-FFF2-40B4-BE49-F238E27FC236}">
                  <a16:creationId xmlns:a16="http://schemas.microsoft.com/office/drawing/2014/main" id="{BA6327E8-A181-399A-64F2-D2967F7EA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311"/>
              <a:ext cx="14" cy="30"/>
            </a:xfrm>
            <a:custGeom>
              <a:avLst/>
              <a:gdLst>
                <a:gd name="T0" fmla="*/ 16 w 7"/>
                <a:gd name="T1" fmla="*/ 0 h 15"/>
                <a:gd name="T2" fmla="*/ 0 w 7"/>
                <a:gd name="T3" fmla="*/ 40 h 15"/>
                <a:gd name="T4" fmla="*/ 32 w 7"/>
                <a:gd name="T5" fmla="*/ 112 h 15"/>
                <a:gd name="T6" fmla="*/ 56 w 7"/>
                <a:gd name="T7" fmla="*/ 120 h 15"/>
                <a:gd name="T8" fmla="*/ 32 w 7"/>
                <a:gd name="T9" fmla="*/ 112 h 15"/>
                <a:gd name="T10" fmla="*/ 0 w 7"/>
                <a:gd name="T11" fmla="*/ 40 h 15"/>
                <a:gd name="T12" fmla="*/ 16 w 7"/>
                <a:gd name="T13" fmla="*/ 0 h 15"/>
                <a:gd name="T14" fmla="*/ 40 w 7"/>
                <a:gd name="T15" fmla="*/ 8 h 15"/>
                <a:gd name="T16" fmla="*/ 16 w 7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5"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9"/>
                    <a:pt x="2" y="12"/>
                    <a:pt x="4" y="14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ubicBezTo>
                    <a:pt x="2" y="12"/>
                    <a:pt x="1" y="9"/>
                    <a:pt x="0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" name="Freeform 5797">
              <a:extLst>
                <a:ext uri="{FF2B5EF4-FFF2-40B4-BE49-F238E27FC236}">
                  <a16:creationId xmlns:a16="http://schemas.microsoft.com/office/drawing/2014/main" id="{F2A449A3-41E6-8CC9-8097-406774448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285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56 w 22"/>
                <a:gd name="T7" fmla="*/ 152 h 23"/>
                <a:gd name="T8" fmla="*/ 168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6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" name="Freeform 5798">
              <a:extLst>
                <a:ext uri="{FF2B5EF4-FFF2-40B4-BE49-F238E27FC236}">
                  <a16:creationId xmlns:a16="http://schemas.microsoft.com/office/drawing/2014/main" id="{34BC4D63-0173-5099-8B05-64873157A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285"/>
              <a:ext cx="44" cy="46"/>
            </a:xfrm>
            <a:custGeom>
              <a:avLst/>
              <a:gdLst>
                <a:gd name="T0" fmla="*/ 144 w 22"/>
                <a:gd name="T1" fmla="*/ 48 h 23"/>
                <a:gd name="T2" fmla="*/ 96 w 22"/>
                <a:gd name="T3" fmla="*/ 8 h 23"/>
                <a:gd name="T4" fmla="*/ 40 w 22"/>
                <a:gd name="T5" fmla="*/ 16 h 23"/>
                <a:gd name="T6" fmla="*/ 56 w 22"/>
                <a:gd name="T7" fmla="*/ 152 h 23"/>
                <a:gd name="T8" fmla="*/ 168 w 22"/>
                <a:gd name="T9" fmla="*/ 136 h 23"/>
                <a:gd name="T10" fmla="*/ 144 w 22"/>
                <a:gd name="T11" fmla="*/ 4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18" y="6"/>
                  </a:moveTo>
                  <a:cubicBezTo>
                    <a:pt x="16" y="3"/>
                    <a:pt x="15" y="1"/>
                    <a:pt x="12" y="1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0" y="6"/>
                    <a:pt x="1" y="14"/>
                    <a:pt x="7" y="19"/>
                  </a:cubicBezTo>
                  <a:cubicBezTo>
                    <a:pt x="12" y="23"/>
                    <a:pt x="19" y="21"/>
                    <a:pt x="21" y="17"/>
                  </a:cubicBezTo>
                  <a:cubicBezTo>
                    <a:pt x="22" y="13"/>
                    <a:pt x="21" y="11"/>
                    <a:pt x="18" y="6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" name="Freeform 5799">
              <a:extLst>
                <a:ext uri="{FF2B5EF4-FFF2-40B4-BE49-F238E27FC236}">
                  <a16:creationId xmlns:a16="http://schemas.microsoft.com/office/drawing/2014/main" id="{9A466F9E-5B85-6329-10EB-B0D20D6F3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295"/>
              <a:ext cx="22" cy="24"/>
            </a:xfrm>
            <a:custGeom>
              <a:avLst/>
              <a:gdLst>
                <a:gd name="T0" fmla="*/ 88 w 11"/>
                <a:gd name="T1" fmla="*/ 64 h 12"/>
                <a:gd name="T2" fmla="*/ 64 w 11"/>
                <a:gd name="T3" fmla="*/ 88 h 12"/>
                <a:gd name="T4" fmla="*/ 16 w 11"/>
                <a:gd name="T5" fmla="*/ 56 h 12"/>
                <a:gd name="T6" fmla="*/ 16 w 11"/>
                <a:gd name="T7" fmla="*/ 8 h 12"/>
                <a:gd name="T8" fmla="*/ 40 w 11"/>
                <a:gd name="T9" fmla="*/ 0 h 12"/>
                <a:gd name="T10" fmla="*/ 8 w 11"/>
                <a:gd name="T11" fmla="*/ 8 h 12"/>
                <a:gd name="T12" fmla="*/ 16 w 11"/>
                <a:gd name="T13" fmla="*/ 56 h 12"/>
                <a:gd name="T14" fmla="*/ 64 w 11"/>
                <a:gd name="T15" fmla="*/ 88 h 12"/>
                <a:gd name="T16" fmla="*/ 88 w 11"/>
                <a:gd name="T17" fmla="*/ 6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10"/>
                    <a:pt x="10" y="11"/>
                    <a:pt x="8" y="11"/>
                  </a:cubicBezTo>
                  <a:cubicBezTo>
                    <a:pt x="6" y="12"/>
                    <a:pt x="4" y="11"/>
                    <a:pt x="2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0" y="4"/>
                    <a:pt x="2" y="7"/>
                  </a:cubicBezTo>
                  <a:cubicBezTo>
                    <a:pt x="4" y="11"/>
                    <a:pt x="6" y="12"/>
                    <a:pt x="8" y="11"/>
                  </a:cubicBezTo>
                  <a:cubicBezTo>
                    <a:pt x="10" y="11"/>
                    <a:pt x="11" y="10"/>
                    <a:pt x="11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4" name="Freeform 5800">
              <a:extLst>
                <a:ext uri="{FF2B5EF4-FFF2-40B4-BE49-F238E27FC236}">
                  <a16:creationId xmlns:a16="http://schemas.microsoft.com/office/drawing/2014/main" id="{274AF1FE-D7D6-C6BF-03BC-C1CEA2001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323"/>
              <a:ext cx="62" cy="42"/>
            </a:xfrm>
            <a:custGeom>
              <a:avLst/>
              <a:gdLst>
                <a:gd name="T0" fmla="*/ 48 w 31"/>
                <a:gd name="T1" fmla="*/ 8 h 21"/>
                <a:gd name="T2" fmla="*/ 0 w 31"/>
                <a:gd name="T3" fmla="*/ 88 h 21"/>
                <a:gd name="T4" fmla="*/ 120 w 31"/>
                <a:gd name="T5" fmla="*/ 160 h 21"/>
                <a:gd name="T6" fmla="*/ 240 w 31"/>
                <a:gd name="T7" fmla="*/ 88 h 21"/>
                <a:gd name="T8" fmla="*/ 208 w 31"/>
                <a:gd name="T9" fmla="*/ 24 h 21"/>
                <a:gd name="T10" fmla="*/ 128 w 31"/>
                <a:gd name="T11" fmla="*/ 16 h 21"/>
                <a:gd name="T12" fmla="*/ 48 w 31"/>
                <a:gd name="T13" fmla="*/ 8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1">
                  <a:moveTo>
                    <a:pt x="6" y="1"/>
                  </a:moveTo>
                  <a:cubicBezTo>
                    <a:pt x="2" y="3"/>
                    <a:pt x="0" y="6"/>
                    <a:pt x="0" y="11"/>
                  </a:cubicBezTo>
                  <a:cubicBezTo>
                    <a:pt x="0" y="18"/>
                    <a:pt x="6" y="21"/>
                    <a:pt x="15" y="20"/>
                  </a:cubicBezTo>
                  <a:cubicBezTo>
                    <a:pt x="23" y="20"/>
                    <a:pt x="28" y="18"/>
                    <a:pt x="30" y="11"/>
                  </a:cubicBezTo>
                  <a:cubicBezTo>
                    <a:pt x="31" y="7"/>
                    <a:pt x="29" y="4"/>
                    <a:pt x="26" y="3"/>
                  </a:cubicBezTo>
                  <a:cubicBezTo>
                    <a:pt x="23" y="1"/>
                    <a:pt x="21" y="2"/>
                    <a:pt x="16" y="2"/>
                  </a:cubicBezTo>
                  <a:cubicBezTo>
                    <a:pt x="14" y="2"/>
                    <a:pt x="10" y="0"/>
                    <a:pt x="6" y="1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5" name="Freeform 5801">
              <a:extLst>
                <a:ext uri="{FF2B5EF4-FFF2-40B4-BE49-F238E27FC236}">
                  <a16:creationId xmlns:a16="http://schemas.microsoft.com/office/drawing/2014/main" id="{DFEB3546-44A9-720A-33F5-ECDBD5E78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323"/>
              <a:ext cx="62" cy="42"/>
            </a:xfrm>
            <a:custGeom>
              <a:avLst/>
              <a:gdLst>
                <a:gd name="T0" fmla="*/ 48 w 31"/>
                <a:gd name="T1" fmla="*/ 8 h 21"/>
                <a:gd name="T2" fmla="*/ 0 w 31"/>
                <a:gd name="T3" fmla="*/ 88 h 21"/>
                <a:gd name="T4" fmla="*/ 120 w 31"/>
                <a:gd name="T5" fmla="*/ 160 h 21"/>
                <a:gd name="T6" fmla="*/ 240 w 31"/>
                <a:gd name="T7" fmla="*/ 88 h 21"/>
                <a:gd name="T8" fmla="*/ 208 w 31"/>
                <a:gd name="T9" fmla="*/ 24 h 21"/>
                <a:gd name="T10" fmla="*/ 128 w 31"/>
                <a:gd name="T11" fmla="*/ 16 h 21"/>
                <a:gd name="T12" fmla="*/ 48 w 31"/>
                <a:gd name="T13" fmla="*/ 8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1">
                  <a:moveTo>
                    <a:pt x="6" y="1"/>
                  </a:moveTo>
                  <a:cubicBezTo>
                    <a:pt x="2" y="3"/>
                    <a:pt x="0" y="6"/>
                    <a:pt x="0" y="11"/>
                  </a:cubicBezTo>
                  <a:cubicBezTo>
                    <a:pt x="0" y="18"/>
                    <a:pt x="6" y="21"/>
                    <a:pt x="15" y="20"/>
                  </a:cubicBezTo>
                  <a:cubicBezTo>
                    <a:pt x="23" y="20"/>
                    <a:pt x="28" y="18"/>
                    <a:pt x="30" y="11"/>
                  </a:cubicBezTo>
                  <a:cubicBezTo>
                    <a:pt x="31" y="7"/>
                    <a:pt x="29" y="4"/>
                    <a:pt x="26" y="3"/>
                  </a:cubicBezTo>
                  <a:cubicBezTo>
                    <a:pt x="23" y="1"/>
                    <a:pt x="21" y="2"/>
                    <a:pt x="16" y="2"/>
                  </a:cubicBezTo>
                  <a:cubicBezTo>
                    <a:pt x="14" y="2"/>
                    <a:pt x="10" y="0"/>
                    <a:pt x="6" y="1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6" name="Freeform 5802">
              <a:extLst>
                <a:ext uri="{FF2B5EF4-FFF2-40B4-BE49-F238E27FC236}">
                  <a16:creationId xmlns:a16="http://schemas.microsoft.com/office/drawing/2014/main" id="{F0ECE081-49AD-041A-276D-D2E28649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335"/>
              <a:ext cx="38" cy="14"/>
            </a:xfrm>
            <a:custGeom>
              <a:avLst/>
              <a:gdLst>
                <a:gd name="T0" fmla="*/ 144 w 19"/>
                <a:gd name="T1" fmla="*/ 16 h 7"/>
                <a:gd name="T2" fmla="*/ 144 w 19"/>
                <a:gd name="T3" fmla="*/ 24 h 7"/>
                <a:gd name="T4" fmla="*/ 64 w 19"/>
                <a:gd name="T5" fmla="*/ 56 h 7"/>
                <a:gd name="T6" fmla="*/ 0 w 19"/>
                <a:gd name="T7" fmla="*/ 32 h 7"/>
                <a:gd name="T8" fmla="*/ 16 w 19"/>
                <a:gd name="T9" fmla="*/ 0 h 7"/>
                <a:gd name="T10" fmla="*/ 0 w 19"/>
                <a:gd name="T11" fmla="*/ 32 h 7"/>
                <a:gd name="T12" fmla="*/ 64 w 19"/>
                <a:gd name="T13" fmla="*/ 56 h 7"/>
                <a:gd name="T14" fmla="*/ 144 w 19"/>
                <a:gd name="T15" fmla="*/ 24 h 7"/>
                <a:gd name="T16" fmla="*/ 144 w 19"/>
                <a:gd name="T17" fmla="*/ 1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">
                  <a:moveTo>
                    <a:pt x="18" y="2"/>
                  </a:moveTo>
                  <a:cubicBezTo>
                    <a:pt x="18" y="2"/>
                    <a:pt x="18" y="2"/>
                    <a:pt x="18" y="3"/>
                  </a:cubicBezTo>
                  <a:cubicBezTo>
                    <a:pt x="18" y="4"/>
                    <a:pt x="15" y="7"/>
                    <a:pt x="8" y="7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2" y="7"/>
                    <a:pt x="8" y="7"/>
                  </a:cubicBezTo>
                  <a:cubicBezTo>
                    <a:pt x="14" y="7"/>
                    <a:pt x="18" y="5"/>
                    <a:pt x="18" y="3"/>
                  </a:cubicBezTo>
                  <a:cubicBezTo>
                    <a:pt x="19" y="2"/>
                    <a:pt x="18" y="2"/>
                    <a:pt x="18" y="2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" name="Freeform 5803">
              <a:extLst>
                <a:ext uri="{FF2B5EF4-FFF2-40B4-BE49-F238E27FC236}">
                  <a16:creationId xmlns:a16="http://schemas.microsoft.com/office/drawing/2014/main" id="{828EC598-A336-49D9-0EF6-7CB4FF4FF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193"/>
              <a:ext cx="36" cy="48"/>
            </a:xfrm>
            <a:custGeom>
              <a:avLst/>
              <a:gdLst>
                <a:gd name="T0" fmla="*/ 112 w 18"/>
                <a:gd name="T1" fmla="*/ 152 h 24"/>
                <a:gd name="T2" fmla="*/ 128 w 18"/>
                <a:gd name="T3" fmla="*/ 184 h 24"/>
                <a:gd name="T4" fmla="*/ 112 w 18"/>
                <a:gd name="T5" fmla="*/ 192 h 24"/>
                <a:gd name="T6" fmla="*/ 96 w 18"/>
                <a:gd name="T7" fmla="*/ 184 h 24"/>
                <a:gd name="T8" fmla="*/ 80 w 18"/>
                <a:gd name="T9" fmla="*/ 192 h 24"/>
                <a:gd name="T10" fmla="*/ 56 w 18"/>
                <a:gd name="T11" fmla="*/ 176 h 24"/>
                <a:gd name="T12" fmla="*/ 40 w 18"/>
                <a:gd name="T13" fmla="*/ 144 h 24"/>
                <a:gd name="T14" fmla="*/ 24 w 18"/>
                <a:gd name="T15" fmla="*/ 128 h 24"/>
                <a:gd name="T16" fmla="*/ 16 w 18"/>
                <a:gd name="T17" fmla="*/ 112 h 24"/>
                <a:gd name="T18" fmla="*/ 16 w 18"/>
                <a:gd name="T19" fmla="*/ 80 h 24"/>
                <a:gd name="T20" fmla="*/ 0 w 18"/>
                <a:gd name="T21" fmla="*/ 56 h 24"/>
                <a:gd name="T22" fmla="*/ 40 w 18"/>
                <a:gd name="T23" fmla="*/ 16 h 24"/>
                <a:gd name="T24" fmla="*/ 64 w 18"/>
                <a:gd name="T25" fmla="*/ 8 h 24"/>
                <a:gd name="T26" fmla="*/ 88 w 18"/>
                <a:gd name="T27" fmla="*/ 16 h 24"/>
                <a:gd name="T28" fmla="*/ 112 w 18"/>
                <a:gd name="T29" fmla="*/ 8 h 24"/>
                <a:gd name="T30" fmla="*/ 120 w 18"/>
                <a:gd name="T31" fmla="*/ 24 h 24"/>
                <a:gd name="T32" fmla="*/ 96 w 18"/>
                <a:gd name="T33" fmla="*/ 32 h 24"/>
                <a:gd name="T34" fmla="*/ 112 w 18"/>
                <a:gd name="T35" fmla="*/ 56 h 24"/>
                <a:gd name="T36" fmla="*/ 104 w 18"/>
                <a:gd name="T37" fmla="*/ 72 h 24"/>
                <a:gd name="T38" fmla="*/ 104 w 18"/>
                <a:gd name="T39" fmla="*/ 96 h 24"/>
                <a:gd name="T40" fmla="*/ 104 w 18"/>
                <a:gd name="T41" fmla="*/ 120 h 24"/>
                <a:gd name="T42" fmla="*/ 112 w 18"/>
                <a:gd name="T43" fmla="*/ 15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24">
                  <a:moveTo>
                    <a:pt x="14" y="19"/>
                  </a:moveTo>
                  <a:cubicBezTo>
                    <a:pt x="15" y="21"/>
                    <a:pt x="18" y="20"/>
                    <a:pt x="16" y="23"/>
                  </a:cubicBezTo>
                  <a:cubicBezTo>
                    <a:pt x="16" y="23"/>
                    <a:pt x="15" y="24"/>
                    <a:pt x="14" y="24"/>
                  </a:cubicBezTo>
                  <a:cubicBezTo>
                    <a:pt x="13" y="24"/>
                    <a:pt x="13" y="23"/>
                    <a:pt x="12" y="23"/>
                  </a:cubicBezTo>
                  <a:cubicBezTo>
                    <a:pt x="11" y="22"/>
                    <a:pt x="11" y="24"/>
                    <a:pt x="10" y="24"/>
                  </a:cubicBezTo>
                  <a:cubicBezTo>
                    <a:pt x="9" y="24"/>
                    <a:pt x="8" y="22"/>
                    <a:pt x="7" y="22"/>
                  </a:cubicBezTo>
                  <a:cubicBezTo>
                    <a:pt x="6" y="22"/>
                    <a:pt x="6" y="19"/>
                    <a:pt x="5" y="18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2" y="15"/>
                    <a:pt x="2" y="14"/>
                  </a:cubicBezTo>
                  <a:cubicBezTo>
                    <a:pt x="1" y="12"/>
                    <a:pt x="2" y="12"/>
                    <a:pt x="2" y="10"/>
                  </a:cubicBezTo>
                  <a:cubicBezTo>
                    <a:pt x="2" y="9"/>
                    <a:pt x="1" y="9"/>
                    <a:pt x="0" y="7"/>
                  </a:cubicBezTo>
                  <a:cubicBezTo>
                    <a:pt x="0" y="5"/>
                    <a:pt x="3" y="3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3" y="2"/>
                    <a:pt x="12" y="1"/>
                    <a:pt x="14" y="1"/>
                  </a:cubicBezTo>
                  <a:cubicBezTo>
                    <a:pt x="15" y="1"/>
                    <a:pt x="16" y="2"/>
                    <a:pt x="15" y="3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2" y="5"/>
                    <a:pt x="14" y="6"/>
                    <a:pt x="14" y="7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10"/>
                    <a:pt x="13" y="10"/>
                    <a:pt x="13" y="12"/>
                  </a:cubicBezTo>
                  <a:cubicBezTo>
                    <a:pt x="14" y="13"/>
                    <a:pt x="13" y="14"/>
                    <a:pt x="13" y="15"/>
                  </a:cubicBezTo>
                  <a:cubicBezTo>
                    <a:pt x="11" y="17"/>
                    <a:pt x="14" y="17"/>
                    <a:pt x="14" y="19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" name="Freeform 5804">
              <a:extLst>
                <a:ext uri="{FF2B5EF4-FFF2-40B4-BE49-F238E27FC236}">
                  <a16:creationId xmlns:a16="http://schemas.microsoft.com/office/drawing/2014/main" id="{37E8D169-6DA4-76AF-13BF-5F4794902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197"/>
              <a:ext cx="8" cy="16"/>
            </a:xfrm>
            <a:custGeom>
              <a:avLst/>
              <a:gdLst>
                <a:gd name="T0" fmla="*/ 24 w 4"/>
                <a:gd name="T1" fmla="*/ 8 h 8"/>
                <a:gd name="T2" fmla="*/ 0 w 4"/>
                <a:gd name="T3" fmla="*/ 40 h 8"/>
                <a:gd name="T4" fmla="*/ 8 w 4"/>
                <a:gd name="T5" fmla="*/ 64 h 8"/>
                <a:gd name="T6" fmla="*/ 16 w 4"/>
                <a:gd name="T7" fmla="*/ 48 h 8"/>
                <a:gd name="T8" fmla="*/ 8 w 4"/>
                <a:gd name="T9" fmla="*/ 40 h 8"/>
                <a:gd name="T10" fmla="*/ 24 w 4"/>
                <a:gd name="T11" fmla="*/ 24 h 8"/>
                <a:gd name="T12" fmla="*/ 32 w 4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2" y="7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3"/>
                    <a:pt x="3" y="4"/>
                    <a:pt x="3" y="3"/>
                  </a:cubicBezTo>
                  <a:cubicBezTo>
                    <a:pt x="4" y="2"/>
                    <a:pt x="3" y="1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9" name="Freeform 5805">
              <a:extLst>
                <a:ext uri="{FF2B5EF4-FFF2-40B4-BE49-F238E27FC236}">
                  <a16:creationId xmlns:a16="http://schemas.microsoft.com/office/drawing/2014/main" id="{4D6FBE3A-07DE-B2D4-8BF9-4C6964DC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217"/>
              <a:ext cx="8" cy="12"/>
            </a:xfrm>
            <a:custGeom>
              <a:avLst/>
              <a:gdLst>
                <a:gd name="T0" fmla="*/ 8 w 4"/>
                <a:gd name="T1" fmla="*/ 0 h 6"/>
                <a:gd name="T2" fmla="*/ 16 w 4"/>
                <a:gd name="T3" fmla="*/ 32 h 6"/>
                <a:gd name="T4" fmla="*/ 32 w 4"/>
                <a:gd name="T5" fmla="*/ 48 h 6"/>
                <a:gd name="T6" fmla="*/ 24 w 4"/>
                <a:gd name="T7" fmla="*/ 32 h 6"/>
                <a:gd name="T8" fmla="*/ 8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2" y="3"/>
                    <a:pt x="0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0" name="Freeform 5806">
              <a:extLst>
                <a:ext uri="{FF2B5EF4-FFF2-40B4-BE49-F238E27FC236}">
                  <a16:creationId xmlns:a16="http://schemas.microsoft.com/office/drawing/2014/main" id="{F381C3EB-E70C-8967-D81F-C53CA226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213"/>
              <a:ext cx="6" cy="10"/>
            </a:xfrm>
            <a:custGeom>
              <a:avLst/>
              <a:gdLst>
                <a:gd name="T0" fmla="*/ 16 w 3"/>
                <a:gd name="T1" fmla="*/ 8 h 5"/>
                <a:gd name="T2" fmla="*/ 16 w 3"/>
                <a:gd name="T3" fmla="*/ 16 h 5"/>
                <a:gd name="T4" fmla="*/ 16 w 3"/>
                <a:gd name="T5" fmla="*/ 24 h 5"/>
                <a:gd name="T6" fmla="*/ 24 w 3"/>
                <a:gd name="T7" fmla="*/ 40 h 5"/>
                <a:gd name="T8" fmla="*/ 8 w 3"/>
                <a:gd name="T9" fmla="*/ 16 h 5"/>
                <a:gd name="T10" fmla="*/ 16 w 3"/>
                <a:gd name="T11" fmla="*/ 8 h 5"/>
                <a:gd name="T12" fmla="*/ 24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1" name="Freeform 5807">
              <a:extLst>
                <a:ext uri="{FF2B5EF4-FFF2-40B4-BE49-F238E27FC236}">
                  <a16:creationId xmlns:a16="http://schemas.microsoft.com/office/drawing/2014/main" id="{DFBB20B0-A4F8-3E10-AF0A-8E623FAA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231"/>
              <a:ext cx="12" cy="10"/>
            </a:xfrm>
            <a:custGeom>
              <a:avLst/>
              <a:gdLst>
                <a:gd name="T0" fmla="*/ 0 w 6"/>
                <a:gd name="T1" fmla="*/ 0 h 5"/>
                <a:gd name="T2" fmla="*/ 8 w 6"/>
                <a:gd name="T3" fmla="*/ 16 h 5"/>
                <a:gd name="T4" fmla="*/ 16 w 6"/>
                <a:gd name="T5" fmla="*/ 24 h 5"/>
                <a:gd name="T6" fmla="*/ 24 w 6"/>
                <a:gd name="T7" fmla="*/ 32 h 5"/>
                <a:gd name="T8" fmla="*/ 48 w 6"/>
                <a:gd name="T9" fmla="*/ 24 h 5"/>
                <a:gd name="T10" fmla="*/ 40 w 6"/>
                <a:gd name="T11" fmla="*/ 24 h 5"/>
                <a:gd name="T12" fmla="*/ 24 w 6"/>
                <a:gd name="T13" fmla="*/ 16 h 5"/>
                <a:gd name="T14" fmla="*/ 16 w 6"/>
                <a:gd name="T15" fmla="*/ 8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5"/>
                    <a:pt x="5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2" name="Freeform 5808">
              <a:extLst>
                <a:ext uri="{FF2B5EF4-FFF2-40B4-BE49-F238E27FC236}">
                  <a16:creationId xmlns:a16="http://schemas.microsoft.com/office/drawing/2014/main" id="{26D68B7D-3D86-87D0-8EFF-2546885A9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235"/>
              <a:ext cx="8" cy="4"/>
            </a:xfrm>
            <a:custGeom>
              <a:avLst/>
              <a:gdLst>
                <a:gd name="T0" fmla="*/ 32 w 4"/>
                <a:gd name="T1" fmla="*/ 8 h 2"/>
                <a:gd name="T2" fmla="*/ 16 w 4"/>
                <a:gd name="T3" fmla="*/ 16 h 2"/>
                <a:gd name="T4" fmla="*/ 0 w 4"/>
                <a:gd name="T5" fmla="*/ 0 h 2"/>
                <a:gd name="T6" fmla="*/ 24 w 4"/>
                <a:gd name="T7" fmla="*/ 8 h 2"/>
                <a:gd name="T8" fmla="*/ 32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1"/>
                    <a:pt x="3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3" name="Freeform 5809">
              <a:extLst>
                <a:ext uri="{FF2B5EF4-FFF2-40B4-BE49-F238E27FC236}">
                  <a16:creationId xmlns:a16="http://schemas.microsoft.com/office/drawing/2014/main" id="{9AB38819-8E91-A720-618A-39DD08013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215"/>
              <a:ext cx="2" cy="4"/>
            </a:xfrm>
            <a:custGeom>
              <a:avLst/>
              <a:gdLst>
                <a:gd name="T0" fmla="*/ 8 w 1"/>
                <a:gd name="T1" fmla="*/ 0 h 2"/>
                <a:gd name="T2" fmla="*/ 8 w 1"/>
                <a:gd name="T3" fmla="*/ 8 h 2"/>
                <a:gd name="T4" fmla="*/ 8 w 1"/>
                <a:gd name="T5" fmla="*/ 16 h 2"/>
                <a:gd name="T6" fmla="*/ 0 w 1"/>
                <a:gd name="T7" fmla="*/ 8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4" name="Freeform 5810">
              <a:extLst>
                <a:ext uri="{FF2B5EF4-FFF2-40B4-BE49-F238E27FC236}">
                  <a16:creationId xmlns:a16="http://schemas.microsoft.com/office/drawing/2014/main" id="{FA7DF7B6-4D21-BADE-B6E9-BBFF1E10A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197"/>
              <a:ext cx="6" cy="4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16 h 2"/>
                <a:gd name="T4" fmla="*/ 1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5" name="Freeform 5811">
              <a:extLst>
                <a:ext uri="{FF2B5EF4-FFF2-40B4-BE49-F238E27FC236}">
                  <a16:creationId xmlns:a16="http://schemas.microsoft.com/office/drawing/2014/main" id="{E7FE1188-F02C-9F71-2A32-6D8620E40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203"/>
              <a:ext cx="4" cy="10"/>
            </a:xfrm>
            <a:custGeom>
              <a:avLst/>
              <a:gdLst>
                <a:gd name="T0" fmla="*/ 8 w 2"/>
                <a:gd name="T1" fmla="*/ 0 h 5"/>
                <a:gd name="T2" fmla="*/ 0 w 2"/>
                <a:gd name="T3" fmla="*/ 24 h 5"/>
                <a:gd name="T4" fmla="*/ 16 w 2"/>
                <a:gd name="T5" fmla="*/ 40 h 5"/>
                <a:gd name="T6" fmla="*/ 8 w 2"/>
                <a:gd name="T7" fmla="*/ 24 h 5"/>
                <a:gd name="T8" fmla="*/ 8 w 2"/>
                <a:gd name="T9" fmla="*/ 16 h 5"/>
                <a:gd name="T10" fmla="*/ 8 w 2"/>
                <a:gd name="T11" fmla="*/ 8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1" y="4"/>
                    <a:pt x="2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6" name="Freeform 5812">
              <a:extLst>
                <a:ext uri="{FF2B5EF4-FFF2-40B4-BE49-F238E27FC236}">
                  <a16:creationId xmlns:a16="http://schemas.microsoft.com/office/drawing/2014/main" id="{6D81C07D-AEC5-A83E-1572-446C5629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235"/>
              <a:ext cx="10" cy="4"/>
            </a:xfrm>
            <a:custGeom>
              <a:avLst/>
              <a:gdLst>
                <a:gd name="T0" fmla="*/ 0 w 5"/>
                <a:gd name="T1" fmla="*/ 0 h 2"/>
                <a:gd name="T2" fmla="*/ 16 w 5"/>
                <a:gd name="T3" fmla="*/ 16 h 2"/>
                <a:gd name="T4" fmla="*/ 40 w 5"/>
                <a:gd name="T5" fmla="*/ 8 h 2"/>
                <a:gd name="T6" fmla="*/ 24 w 5"/>
                <a:gd name="T7" fmla="*/ 8 h 2"/>
                <a:gd name="T8" fmla="*/ 16 w 5"/>
                <a:gd name="T9" fmla="*/ 8 h 2"/>
                <a:gd name="T10" fmla="*/ 8 w 5"/>
                <a:gd name="T11" fmla="*/ 0 h 2"/>
                <a:gd name="T12" fmla="*/ 0 w 5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" name="Freeform 5813">
              <a:extLst>
                <a:ext uri="{FF2B5EF4-FFF2-40B4-BE49-F238E27FC236}">
                  <a16:creationId xmlns:a16="http://schemas.microsoft.com/office/drawing/2014/main" id="{0965FF97-18D2-E10B-8C47-14FBA0359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237"/>
              <a:ext cx="6" cy="2"/>
            </a:xfrm>
            <a:custGeom>
              <a:avLst/>
              <a:gdLst>
                <a:gd name="T0" fmla="*/ 24 w 3"/>
                <a:gd name="T1" fmla="*/ 0 h 1"/>
                <a:gd name="T2" fmla="*/ 16 w 3"/>
                <a:gd name="T3" fmla="*/ 8 h 1"/>
                <a:gd name="T4" fmla="*/ 0 w 3"/>
                <a:gd name="T5" fmla="*/ 8 h 1"/>
                <a:gd name="T6" fmla="*/ 24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" name="Freeform 5814">
              <a:extLst>
                <a:ext uri="{FF2B5EF4-FFF2-40B4-BE49-F238E27FC236}">
                  <a16:creationId xmlns:a16="http://schemas.microsoft.com/office/drawing/2014/main" id="{2B9F327F-3C64-6DD7-9431-3A7D8E17F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223"/>
              <a:ext cx="6" cy="6"/>
            </a:xfrm>
            <a:custGeom>
              <a:avLst/>
              <a:gdLst>
                <a:gd name="T0" fmla="*/ 0 w 3"/>
                <a:gd name="T1" fmla="*/ 0 h 3"/>
                <a:gd name="T2" fmla="*/ 24 w 3"/>
                <a:gd name="T3" fmla="*/ 24 h 3"/>
                <a:gd name="T4" fmla="*/ 16 w 3"/>
                <a:gd name="T5" fmla="*/ 8 h 3"/>
                <a:gd name="T6" fmla="*/ 0 w 3"/>
                <a:gd name="T7" fmla="*/ 8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" name="Freeform 5815">
              <a:extLst>
                <a:ext uri="{FF2B5EF4-FFF2-40B4-BE49-F238E27FC236}">
                  <a16:creationId xmlns:a16="http://schemas.microsoft.com/office/drawing/2014/main" id="{B3DED87D-3042-60FE-1595-C94A22E95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223"/>
              <a:ext cx="8" cy="10"/>
            </a:xfrm>
            <a:custGeom>
              <a:avLst/>
              <a:gdLst>
                <a:gd name="T0" fmla="*/ 8 w 4"/>
                <a:gd name="T1" fmla="*/ 0 h 5"/>
                <a:gd name="T2" fmla="*/ 16 w 4"/>
                <a:gd name="T3" fmla="*/ 24 h 5"/>
                <a:gd name="T4" fmla="*/ 32 w 4"/>
                <a:gd name="T5" fmla="*/ 40 h 5"/>
                <a:gd name="T6" fmla="*/ 8 w 4"/>
                <a:gd name="T7" fmla="*/ 24 h 5"/>
                <a:gd name="T8" fmla="*/ 0 w 4"/>
                <a:gd name="T9" fmla="*/ 16 h 5"/>
                <a:gd name="T10" fmla="*/ 8 w 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" name="Freeform 5816">
              <a:extLst>
                <a:ext uri="{FF2B5EF4-FFF2-40B4-BE49-F238E27FC236}">
                  <a16:creationId xmlns:a16="http://schemas.microsoft.com/office/drawing/2014/main" id="{8217704E-FD22-D313-D63B-299231762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201"/>
              <a:ext cx="6" cy="8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32 h 4"/>
                <a:gd name="T4" fmla="*/ 8 w 3"/>
                <a:gd name="T5" fmla="*/ 24 h 4"/>
                <a:gd name="T6" fmla="*/ 0 w 3"/>
                <a:gd name="T7" fmla="*/ 16 h 4"/>
                <a:gd name="T8" fmla="*/ 0 w 3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3" y="3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" name="Freeform 5817">
              <a:extLst>
                <a:ext uri="{FF2B5EF4-FFF2-40B4-BE49-F238E27FC236}">
                  <a16:creationId xmlns:a16="http://schemas.microsoft.com/office/drawing/2014/main" id="{C5348D6B-0F42-0112-304D-020501F57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193"/>
              <a:ext cx="8" cy="4"/>
            </a:xfrm>
            <a:custGeom>
              <a:avLst/>
              <a:gdLst>
                <a:gd name="T0" fmla="*/ 32 w 4"/>
                <a:gd name="T1" fmla="*/ 16 h 2"/>
                <a:gd name="T2" fmla="*/ 0 w 4"/>
                <a:gd name="T3" fmla="*/ 16 h 2"/>
                <a:gd name="T4" fmla="*/ 16 w 4"/>
                <a:gd name="T5" fmla="*/ 16 h 2"/>
                <a:gd name="T6" fmla="*/ 24 w 4"/>
                <a:gd name="T7" fmla="*/ 16 h 2"/>
                <a:gd name="T8" fmla="*/ 24 w 4"/>
                <a:gd name="T9" fmla="*/ 16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0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" name="Freeform 5818">
              <a:extLst>
                <a:ext uri="{FF2B5EF4-FFF2-40B4-BE49-F238E27FC236}">
                  <a16:creationId xmlns:a16="http://schemas.microsoft.com/office/drawing/2014/main" id="{B082C945-6E13-C17C-EFCA-DF279937C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193"/>
              <a:ext cx="36" cy="48"/>
            </a:xfrm>
            <a:custGeom>
              <a:avLst/>
              <a:gdLst>
                <a:gd name="T0" fmla="*/ 112 w 18"/>
                <a:gd name="T1" fmla="*/ 152 h 24"/>
                <a:gd name="T2" fmla="*/ 128 w 18"/>
                <a:gd name="T3" fmla="*/ 184 h 24"/>
                <a:gd name="T4" fmla="*/ 112 w 18"/>
                <a:gd name="T5" fmla="*/ 192 h 24"/>
                <a:gd name="T6" fmla="*/ 96 w 18"/>
                <a:gd name="T7" fmla="*/ 184 h 24"/>
                <a:gd name="T8" fmla="*/ 80 w 18"/>
                <a:gd name="T9" fmla="*/ 192 h 24"/>
                <a:gd name="T10" fmla="*/ 56 w 18"/>
                <a:gd name="T11" fmla="*/ 176 h 24"/>
                <a:gd name="T12" fmla="*/ 40 w 18"/>
                <a:gd name="T13" fmla="*/ 144 h 24"/>
                <a:gd name="T14" fmla="*/ 24 w 18"/>
                <a:gd name="T15" fmla="*/ 128 h 24"/>
                <a:gd name="T16" fmla="*/ 16 w 18"/>
                <a:gd name="T17" fmla="*/ 112 h 24"/>
                <a:gd name="T18" fmla="*/ 16 w 18"/>
                <a:gd name="T19" fmla="*/ 80 h 24"/>
                <a:gd name="T20" fmla="*/ 0 w 18"/>
                <a:gd name="T21" fmla="*/ 56 h 24"/>
                <a:gd name="T22" fmla="*/ 40 w 18"/>
                <a:gd name="T23" fmla="*/ 16 h 24"/>
                <a:gd name="T24" fmla="*/ 64 w 18"/>
                <a:gd name="T25" fmla="*/ 8 h 24"/>
                <a:gd name="T26" fmla="*/ 88 w 18"/>
                <a:gd name="T27" fmla="*/ 16 h 24"/>
                <a:gd name="T28" fmla="*/ 112 w 18"/>
                <a:gd name="T29" fmla="*/ 8 h 24"/>
                <a:gd name="T30" fmla="*/ 120 w 18"/>
                <a:gd name="T31" fmla="*/ 24 h 24"/>
                <a:gd name="T32" fmla="*/ 96 w 18"/>
                <a:gd name="T33" fmla="*/ 32 h 24"/>
                <a:gd name="T34" fmla="*/ 112 w 18"/>
                <a:gd name="T35" fmla="*/ 56 h 24"/>
                <a:gd name="T36" fmla="*/ 104 w 18"/>
                <a:gd name="T37" fmla="*/ 72 h 24"/>
                <a:gd name="T38" fmla="*/ 104 w 18"/>
                <a:gd name="T39" fmla="*/ 96 h 24"/>
                <a:gd name="T40" fmla="*/ 104 w 18"/>
                <a:gd name="T41" fmla="*/ 120 h 24"/>
                <a:gd name="T42" fmla="*/ 112 w 18"/>
                <a:gd name="T43" fmla="*/ 15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24">
                  <a:moveTo>
                    <a:pt x="14" y="19"/>
                  </a:moveTo>
                  <a:cubicBezTo>
                    <a:pt x="15" y="21"/>
                    <a:pt x="18" y="20"/>
                    <a:pt x="16" y="23"/>
                  </a:cubicBezTo>
                  <a:cubicBezTo>
                    <a:pt x="16" y="23"/>
                    <a:pt x="15" y="24"/>
                    <a:pt x="14" y="24"/>
                  </a:cubicBezTo>
                  <a:cubicBezTo>
                    <a:pt x="13" y="24"/>
                    <a:pt x="13" y="23"/>
                    <a:pt x="12" y="23"/>
                  </a:cubicBezTo>
                  <a:cubicBezTo>
                    <a:pt x="11" y="22"/>
                    <a:pt x="11" y="24"/>
                    <a:pt x="10" y="24"/>
                  </a:cubicBezTo>
                  <a:cubicBezTo>
                    <a:pt x="9" y="24"/>
                    <a:pt x="8" y="22"/>
                    <a:pt x="7" y="22"/>
                  </a:cubicBezTo>
                  <a:cubicBezTo>
                    <a:pt x="6" y="22"/>
                    <a:pt x="6" y="19"/>
                    <a:pt x="5" y="18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2" y="15"/>
                    <a:pt x="2" y="14"/>
                  </a:cubicBezTo>
                  <a:cubicBezTo>
                    <a:pt x="1" y="12"/>
                    <a:pt x="2" y="12"/>
                    <a:pt x="2" y="10"/>
                  </a:cubicBezTo>
                  <a:cubicBezTo>
                    <a:pt x="2" y="9"/>
                    <a:pt x="1" y="9"/>
                    <a:pt x="0" y="7"/>
                  </a:cubicBezTo>
                  <a:cubicBezTo>
                    <a:pt x="0" y="5"/>
                    <a:pt x="3" y="3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3" y="2"/>
                    <a:pt x="12" y="1"/>
                    <a:pt x="14" y="1"/>
                  </a:cubicBezTo>
                  <a:cubicBezTo>
                    <a:pt x="15" y="1"/>
                    <a:pt x="16" y="2"/>
                    <a:pt x="15" y="3"/>
                  </a:cubicBezTo>
                  <a:cubicBezTo>
                    <a:pt x="14" y="4"/>
                    <a:pt x="13" y="3"/>
                    <a:pt x="12" y="4"/>
                  </a:cubicBezTo>
                  <a:cubicBezTo>
                    <a:pt x="12" y="5"/>
                    <a:pt x="14" y="6"/>
                    <a:pt x="14" y="7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10"/>
                    <a:pt x="13" y="10"/>
                    <a:pt x="13" y="12"/>
                  </a:cubicBezTo>
                  <a:cubicBezTo>
                    <a:pt x="14" y="13"/>
                    <a:pt x="13" y="14"/>
                    <a:pt x="13" y="15"/>
                  </a:cubicBezTo>
                  <a:cubicBezTo>
                    <a:pt x="11" y="17"/>
                    <a:pt x="14" y="17"/>
                    <a:pt x="14" y="1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" name="Freeform 5819">
              <a:extLst>
                <a:ext uri="{FF2B5EF4-FFF2-40B4-BE49-F238E27FC236}">
                  <a16:creationId xmlns:a16="http://schemas.microsoft.com/office/drawing/2014/main" id="{643587B6-1690-99D5-2EE1-717E04EA9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209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0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" name="Freeform 5820">
              <a:extLst>
                <a:ext uri="{FF2B5EF4-FFF2-40B4-BE49-F238E27FC236}">
                  <a16:creationId xmlns:a16="http://schemas.microsoft.com/office/drawing/2014/main" id="{BF5D8870-C992-A01B-8D06-74138D92E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213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" name="Freeform 5821">
              <a:extLst>
                <a:ext uri="{FF2B5EF4-FFF2-40B4-BE49-F238E27FC236}">
                  <a16:creationId xmlns:a16="http://schemas.microsoft.com/office/drawing/2014/main" id="{974915D2-6C7F-93E6-44D0-725170C51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211"/>
              <a:ext cx="4" cy="12"/>
            </a:xfrm>
            <a:custGeom>
              <a:avLst/>
              <a:gdLst>
                <a:gd name="T0" fmla="*/ 16 w 2"/>
                <a:gd name="T1" fmla="*/ 48 h 6"/>
                <a:gd name="T2" fmla="*/ 0 w 2"/>
                <a:gd name="T3" fmla="*/ 24 h 6"/>
                <a:gd name="T4" fmla="*/ 0 w 2"/>
                <a:gd name="T5" fmla="*/ 8 h 6"/>
                <a:gd name="T6" fmla="*/ 8 w 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6"/>
                    <a:pt x="0" y="5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" name="Freeform 5822">
              <a:extLst>
                <a:ext uri="{FF2B5EF4-FFF2-40B4-BE49-F238E27FC236}">
                  <a16:creationId xmlns:a16="http://schemas.microsoft.com/office/drawing/2014/main" id="{5EC084FC-B693-8528-58BE-A1E3C840E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237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" name="Freeform 5823">
              <a:extLst>
                <a:ext uri="{FF2B5EF4-FFF2-40B4-BE49-F238E27FC236}">
                  <a16:creationId xmlns:a16="http://schemas.microsoft.com/office/drawing/2014/main" id="{65CCD525-3A86-8D46-5E03-71902A11D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481"/>
              <a:ext cx="34" cy="38"/>
            </a:xfrm>
            <a:custGeom>
              <a:avLst/>
              <a:gdLst>
                <a:gd name="T0" fmla="*/ 128 w 17"/>
                <a:gd name="T1" fmla="*/ 88 h 19"/>
                <a:gd name="T2" fmla="*/ 120 w 17"/>
                <a:gd name="T3" fmla="*/ 112 h 19"/>
                <a:gd name="T4" fmla="*/ 112 w 17"/>
                <a:gd name="T5" fmla="*/ 120 h 19"/>
                <a:gd name="T6" fmla="*/ 104 w 17"/>
                <a:gd name="T7" fmla="*/ 136 h 19"/>
                <a:gd name="T8" fmla="*/ 96 w 17"/>
                <a:gd name="T9" fmla="*/ 128 h 19"/>
                <a:gd name="T10" fmla="*/ 80 w 17"/>
                <a:gd name="T11" fmla="*/ 136 h 19"/>
                <a:gd name="T12" fmla="*/ 56 w 17"/>
                <a:gd name="T13" fmla="*/ 144 h 19"/>
                <a:gd name="T14" fmla="*/ 40 w 17"/>
                <a:gd name="T15" fmla="*/ 128 h 19"/>
                <a:gd name="T16" fmla="*/ 24 w 17"/>
                <a:gd name="T17" fmla="*/ 112 h 19"/>
                <a:gd name="T18" fmla="*/ 8 w 17"/>
                <a:gd name="T19" fmla="*/ 88 h 19"/>
                <a:gd name="T20" fmla="*/ 24 w 17"/>
                <a:gd name="T21" fmla="*/ 72 h 19"/>
                <a:gd name="T22" fmla="*/ 8 w 17"/>
                <a:gd name="T23" fmla="*/ 56 h 19"/>
                <a:gd name="T24" fmla="*/ 16 w 17"/>
                <a:gd name="T25" fmla="*/ 32 h 19"/>
                <a:gd name="T26" fmla="*/ 40 w 17"/>
                <a:gd name="T27" fmla="*/ 16 h 19"/>
                <a:gd name="T28" fmla="*/ 72 w 17"/>
                <a:gd name="T29" fmla="*/ 0 h 19"/>
                <a:gd name="T30" fmla="*/ 96 w 17"/>
                <a:gd name="T31" fmla="*/ 0 h 19"/>
                <a:gd name="T32" fmla="*/ 104 w 17"/>
                <a:gd name="T33" fmla="*/ 16 h 19"/>
                <a:gd name="T34" fmla="*/ 120 w 17"/>
                <a:gd name="T35" fmla="*/ 24 h 19"/>
                <a:gd name="T36" fmla="*/ 136 w 17"/>
                <a:gd name="T37" fmla="*/ 40 h 19"/>
                <a:gd name="T38" fmla="*/ 120 w 17"/>
                <a:gd name="T39" fmla="*/ 64 h 19"/>
                <a:gd name="T40" fmla="*/ 128 w 17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1"/>
                  </a:moveTo>
                  <a:cubicBezTo>
                    <a:pt x="16" y="13"/>
                    <a:pt x="16" y="13"/>
                    <a:pt x="15" y="14"/>
                  </a:cubicBezTo>
                  <a:cubicBezTo>
                    <a:pt x="15" y="15"/>
                    <a:pt x="14" y="14"/>
                    <a:pt x="14" y="15"/>
                  </a:cubicBezTo>
                  <a:cubicBezTo>
                    <a:pt x="14" y="15"/>
                    <a:pt x="14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9" y="18"/>
                    <a:pt x="8" y="19"/>
                    <a:pt x="7" y="18"/>
                  </a:cubicBezTo>
                  <a:cubicBezTo>
                    <a:pt x="6" y="17"/>
                    <a:pt x="6" y="16"/>
                    <a:pt x="5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3"/>
                    <a:pt x="1" y="12"/>
                    <a:pt x="1" y="11"/>
                  </a:cubicBezTo>
                  <a:cubicBezTo>
                    <a:pt x="0" y="10"/>
                    <a:pt x="2" y="10"/>
                    <a:pt x="3" y="9"/>
                  </a:cubicBezTo>
                  <a:cubicBezTo>
                    <a:pt x="3" y="8"/>
                    <a:pt x="1" y="7"/>
                    <a:pt x="1" y="7"/>
                  </a:cubicBezTo>
                  <a:cubicBezTo>
                    <a:pt x="1" y="6"/>
                    <a:pt x="1" y="4"/>
                    <a:pt x="2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2" y="0"/>
                    <a:pt x="12" y="0"/>
                  </a:cubicBezTo>
                  <a:cubicBezTo>
                    <a:pt x="13" y="1"/>
                    <a:pt x="12" y="2"/>
                    <a:pt x="13" y="2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6" y="3"/>
                    <a:pt x="16" y="4"/>
                    <a:pt x="17" y="5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5" y="9"/>
                    <a:pt x="16" y="10"/>
                    <a:pt x="16" y="11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" name="Freeform 5824">
              <a:extLst>
                <a:ext uri="{FF2B5EF4-FFF2-40B4-BE49-F238E27FC236}">
                  <a16:creationId xmlns:a16="http://schemas.microsoft.com/office/drawing/2014/main" id="{B61C2B76-4B2E-44E4-5A84-748A5402F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485"/>
              <a:ext cx="10" cy="12"/>
            </a:xfrm>
            <a:custGeom>
              <a:avLst/>
              <a:gdLst>
                <a:gd name="T0" fmla="*/ 40 w 5"/>
                <a:gd name="T1" fmla="*/ 0 h 6"/>
                <a:gd name="T2" fmla="*/ 8 w 5"/>
                <a:gd name="T3" fmla="*/ 16 h 6"/>
                <a:gd name="T4" fmla="*/ 16 w 5"/>
                <a:gd name="T5" fmla="*/ 48 h 6"/>
                <a:gd name="T6" fmla="*/ 16 w 5"/>
                <a:gd name="T7" fmla="*/ 24 h 6"/>
                <a:gd name="T8" fmla="*/ 32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5"/>
                    <a:pt x="1" y="4"/>
                    <a:pt x="2" y="3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" name="Freeform 5825">
              <a:extLst>
                <a:ext uri="{FF2B5EF4-FFF2-40B4-BE49-F238E27FC236}">
                  <a16:creationId xmlns:a16="http://schemas.microsoft.com/office/drawing/2014/main" id="{AF084353-9DB0-953C-BC1B-F5AB2E78E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499"/>
              <a:ext cx="6" cy="10"/>
            </a:xfrm>
            <a:custGeom>
              <a:avLst/>
              <a:gdLst>
                <a:gd name="T0" fmla="*/ 16 w 3"/>
                <a:gd name="T1" fmla="*/ 0 h 5"/>
                <a:gd name="T2" fmla="*/ 0 w 3"/>
                <a:gd name="T3" fmla="*/ 24 h 5"/>
                <a:gd name="T4" fmla="*/ 16 w 3"/>
                <a:gd name="T5" fmla="*/ 40 h 5"/>
                <a:gd name="T6" fmla="*/ 8 w 3"/>
                <a:gd name="T7" fmla="*/ 16 h 5"/>
                <a:gd name="T8" fmla="*/ 16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1"/>
                    <a:pt x="0" y="1"/>
                    <a:pt x="0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" name="Freeform 5826">
              <a:extLst>
                <a:ext uri="{FF2B5EF4-FFF2-40B4-BE49-F238E27FC236}">
                  <a16:creationId xmlns:a16="http://schemas.microsoft.com/office/drawing/2014/main" id="{31B4E9B6-B772-0A60-274C-9095B9EC9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509"/>
              <a:ext cx="18" cy="10"/>
            </a:xfrm>
            <a:custGeom>
              <a:avLst/>
              <a:gdLst>
                <a:gd name="T0" fmla="*/ 72 w 9"/>
                <a:gd name="T1" fmla="*/ 16 h 5"/>
                <a:gd name="T2" fmla="*/ 32 w 9"/>
                <a:gd name="T3" fmla="*/ 24 h 5"/>
                <a:gd name="T4" fmla="*/ 16 w 9"/>
                <a:gd name="T5" fmla="*/ 16 h 5"/>
                <a:gd name="T6" fmla="*/ 0 w 9"/>
                <a:gd name="T7" fmla="*/ 0 h 5"/>
                <a:gd name="T8" fmla="*/ 24 w 9"/>
                <a:gd name="T9" fmla="*/ 8 h 5"/>
                <a:gd name="T10" fmla="*/ 32 w 9"/>
                <a:gd name="T11" fmla="*/ 16 h 5"/>
                <a:gd name="T12" fmla="*/ 40 w 9"/>
                <a:gd name="T13" fmla="*/ 16 h 5"/>
                <a:gd name="T14" fmla="*/ 64 w 9"/>
                <a:gd name="T15" fmla="*/ 8 h 5"/>
                <a:gd name="T16" fmla="*/ 72 w 9"/>
                <a:gd name="T17" fmla="*/ 16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cubicBezTo>
                    <a:pt x="8" y="1"/>
                    <a:pt x="6" y="5"/>
                    <a:pt x="4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2" y="1"/>
                    <a:pt x="3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3"/>
                    <a:pt x="6" y="1"/>
                    <a:pt x="8" y="1"/>
                  </a:cubicBezTo>
                  <a:cubicBezTo>
                    <a:pt x="8" y="1"/>
                    <a:pt x="9" y="2"/>
                    <a:pt x="9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" name="Freeform 5827">
              <a:extLst>
                <a:ext uri="{FF2B5EF4-FFF2-40B4-BE49-F238E27FC236}">
                  <a16:creationId xmlns:a16="http://schemas.microsoft.com/office/drawing/2014/main" id="{27893DA6-4C60-6FCB-97BA-DA0B9C1F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2489"/>
              <a:ext cx="4" cy="10"/>
            </a:xfrm>
            <a:custGeom>
              <a:avLst/>
              <a:gdLst>
                <a:gd name="T0" fmla="*/ 16 w 2"/>
                <a:gd name="T1" fmla="*/ 8 h 5"/>
                <a:gd name="T2" fmla="*/ 8 w 2"/>
                <a:gd name="T3" fmla="*/ 24 h 5"/>
                <a:gd name="T4" fmla="*/ 8 w 2"/>
                <a:gd name="T5" fmla="*/ 40 h 5"/>
                <a:gd name="T6" fmla="*/ 0 w 2"/>
                <a:gd name="T7" fmla="*/ 16 h 5"/>
                <a:gd name="T8" fmla="*/ 16 w 2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" name="Freeform 5828">
              <a:extLst>
                <a:ext uri="{FF2B5EF4-FFF2-40B4-BE49-F238E27FC236}">
                  <a16:creationId xmlns:a16="http://schemas.microsoft.com/office/drawing/2014/main" id="{33A517AD-02CC-3DAA-DBAE-1D88064F6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483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0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" name="Freeform 5829">
              <a:extLst>
                <a:ext uri="{FF2B5EF4-FFF2-40B4-BE49-F238E27FC236}">
                  <a16:creationId xmlns:a16="http://schemas.microsoft.com/office/drawing/2014/main" id="{003B71CB-00F5-C49A-BB94-144656123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01"/>
              <a:ext cx="6" cy="6"/>
            </a:xfrm>
            <a:custGeom>
              <a:avLst/>
              <a:gdLst>
                <a:gd name="T0" fmla="*/ 16 w 3"/>
                <a:gd name="T1" fmla="*/ 8 h 3"/>
                <a:gd name="T2" fmla="*/ 8 w 3"/>
                <a:gd name="T3" fmla="*/ 16 h 3"/>
                <a:gd name="T4" fmla="*/ 0 w 3"/>
                <a:gd name="T5" fmla="*/ 24 h 3"/>
                <a:gd name="T6" fmla="*/ 16 w 3"/>
                <a:gd name="T7" fmla="*/ 16 h 3"/>
                <a:gd name="T8" fmla="*/ 16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" name="Freeform 5830">
              <a:extLst>
                <a:ext uri="{FF2B5EF4-FFF2-40B4-BE49-F238E27FC236}">
                  <a16:creationId xmlns:a16="http://schemas.microsoft.com/office/drawing/2014/main" id="{2C95E72F-9680-18DD-D28B-7228B6508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513"/>
              <a:ext cx="12" cy="4"/>
            </a:xfrm>
            <a:custGeom>
              <a:avLst/>
              <a:gdLst>
                <a:gd name="T0" fmla="*/ 40 w 6"/>
                <a:gd name="T1" fmla="*/ 0 h 2"/>
                <a:gd name="T2" fmla="*/ 24 w 6"/>
                <a:gd name="T3" fmla="*/ 16 h 2"/>
                <a:gd name="T4" fmla="*/ 16 w 6"/>
                <a:gd name="T5" fmla="*/ 8 h 2"/>
                <a:gd name="T6" fmla="*/ 0 w 6"/>
                <a:gd name="T7" fmla="*/ 0 h 2"/>
                <a:gd name="T8" fmla="*/ 24 w 6"/>
                <a:gd name="T9" fmla="*/ 8 h 2"/>
                <a:gd name="T10" fmla="*/ 48 w 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" name="Freeform 5831">
              <a:extLst>
                <a:ext uri="{FF2B5EF4-FFF2-40B4-BE49-F238E27FC236}">
                  <a16:creationId xmlns:a16="http://schemas.microsoft.com/office/drawing/2014/main" id="{101C7EC2-120E-BB83-A47A-64F2B44C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499"/>
              <a:ext cx="6" cy="4"/>
            </a:xfrm>
            <a:custGeom>
              <a:avLst/>
              <a:gdLst>
                <a:gd name="T0" fmla="*/ 16 w 3"/>
                <a:gd name="T1" fmla="*/ 0 h 2"/>
                <a:gd name="T2" fmla="*/ 8 w 3"/>
                <a:gd name="T3" fmla="*/ 16 h 2"/>
                <a:gd name="T4" fmla="*/ 0 w 3"/>
                <a:gd name="T5" fmla="*/ 16 h 2"/>
                <a:gd name="T6" fmla="*/ 8 w 3"/>
                <a:gd name="T7" fmla="*/ 16 h 2"/>
                <a:gd name="T8" fmla="*/ 16 w 3"/>
                <a:gd name="T9" fmla="*/ 16 h 2"/>
                <a:gd name="T10" fmla="*/ 16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0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" name="Freeform 5832">
              <a:extLst>
                <a:ext uri="{FF2B5EF4-FFF2-40B4-BE49-F238E27FC236}">
                  <a16:creationId xmlns:a16="http://schemas.microsoft.com/office/drawing/2014/main" id="{7FE9DEAB-29BA-34C1-8130-95EF9A24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489"/>
              <a:ext cx="2" cy="6"/>
            </a:xfrm>
            <a:custGeom>
              <a:avLst/>
              <a:gdLst>
                <a:gd name="T0" fmla="*/ 8 w 1"/>
                <a:gd name="T1" fmla="*/ 0 h 3"/>
                <a:gd name="T2" fmla="*/ 0 w 1"/>
                <a:gd name="T3" fmla="*/ 8 h 3"/>
                <a:gd name="T4" fmla="*/ 8 w 1"/>
                <a:gd name="T5" fmla="*/ 24 h 3"/>
                <a:gd name="T6" fmla="*/ 0 w 1"/>
                <a:gd name="T7" fmla="*/ 16 h 3"/>
                <a:gd name="T8" fmla="*/ 8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" name="Freeform 5833">
              <a:extLst>
                <a:ext uri="{FF2B5EF4-FFF2-40B4-BE49-F238E27FC236}">
                  <a16:creationId xmlns:a16="http://schemas.microsoft.com/office/drawing/2014/main" id="{4FED8F1D-A794-DD4C-8BE9-C84749FC2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485"/>
              <a:ext cx="8" cy="4"/>
            </a:xfrm>
            <a:custGeom>
              <a:avLst/>
              <a:gdLst>
                <a:gd name="T0" fmla="*/ 32 w 4"/>
                <a:gd name="T1" fmla="*/ 16 h 2"/>
                <a:gd name="T2" fmla="*/ 16 w 4"/>
                <a:gd name="T3" fmla="*/ 8 h 2"/>
                <a:gd name="T4" fmla="*/ 0 w 4"/>
                <a:gd name="T5" fmla="*/ 0 h 2"/>
                <a:gd name="T6" fmla="*/ 16 w 4"/>
                <a:gd name="T7" fmla="*/ 16 h 2"/>
                <a:gd name="T8" fmla="*/ 32 w 4"/>
                <a:gd name="T9" fmla="*/ 16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" name="Freeform 5834">
              <a:extLst>
                <a:ext uri="{FF2B5EF4-FFF2-40B4-BE49-F238E27FC236}">
                  <a16:creationId xmlns:a16="http://schemas.microsoft.com/office/drawing/2014/main" id="{363F5CA9-A456-BF8A-00E7-524C1B2BE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481"/>
              <a:ext cx="34" cy="38"/>
            </a:xfrm>
            <a:custGeom>
              <a:avLst/>
              <a:gdLst>
                <a:gd name="T0" fmla="*/ 128 w 17"/>
                <a:gd name="T1" fmla="*/ 88 h 19"/>
                <a:gd name="T2" fmla="*/ 120 w 17"/>
                <a:gd name="T3" fmla="*/ 112 h 19"/>
                <a:gd name="T4" fmla="*/ 112 w 17"/>
                <a:gd name="T5" fmla="*/ 120 h 19"/>
                <a:gd name="T6" fmla="*/ 104 w 17"/>
                <a:gd name="T7" fmla="*/ 136 h 19"/>
                <a:gd name="T8" fmla="*/ 96 w 17"/>
                <a:gd name="T9" fmla="*/ 128 h 19"/>
                <a:gd name="T10" fmla="*/ 80 w 17"/>
                <a:gd name="T11" fmla="*/ 136 h 19"/>
                <a:gd name="T12" fmla="*/ 56 w 17"/>
                <a:gd name="T13" fmla="*/ 144 h 19"/>
                <a:gd name="T14" fmla="*/ 40 w 17"/>
                <a:gd name="T15" fmla="*/ 128 h 19"/>
                <a:gd name="T16" fmla="*/ 24 w 17"/>
                <a:gd name="T17" fmla="*/ 112 h 19"/>
                <a:gd name="T18" fmla="*/ 8 w 17"/>
                <a:gd name="T19" fmla="*/ 88 h 19"/>
                <a:gd name="T20" fmla="*/ 24 w 17"/>
                <a:gd name="T21" fmla="*/ 72 h 19"/>
                <a:gd name="T22" fmla="*/ 8 w 17"/>
                <a:gd name="T23" fmla="*/ 56 h 19"/>
                <a:gd name="T24" fmla="*/ 16 w 17"/>
                <a:gd name="T25" fmla="*/ 32 h 19"/>
                <a:gd name="T26" fmla="*/ 40 w 17"/>
                <a:gd name="T27" fmla="*/ 16 h 19"/>
                <a:gd name="T28" fmla="*/ 72 w 17"/>
                <a:gd name="T29" fmla="*/ 0 h 19"/>
                <a:gd name="T30" fmla="*/ 96 w 17"/>
                <a:gd name="T31" fmla="*/ 0 h 19"/>
                <a:gd name="T32" fmla="*/ 104 w 17"/>
                <a:gd name="T33" fmla="*/ 16 h 19"/>
                <a:gd name="T34" fmla="*/ 120 w 17"/>
                <a:gd name="T35" fmla="*/ 24 h 19"/>
                <a:gd name="T36" fmla="*/ 136 w 17"/>
                <a:gd name="T37" fmla="*/ 40 h 19"/>
                <a:gd name="T38" fmla="*/ 120 w 17"/>
                <a:gd name="T39" fmla="*/ 64 h 19"/>
                <a:gd name="T40" fmla="*/ 128 w 17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1"/>
                  </a:moveTo>
                  <a:cubicBezTo>
                    <a:pt x="16" y="13"/>
                    <a:pt x="16" y="13"/>
                    <a:pt x="15" y="14"/>
                  </a:cubicBezTo>
                  <a:cubicBezTo>
                    <a:pt x="15" y="15"/>
                    <a:pt x="14" y="14"/>
                    <a:pt x="14" y="15"/>
                  </a:cubicBezTo>
                  <a:cubicBezTo>
                    <a:pt x="14" y="15"/>
                    <a:pt x="14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9" y="18"/>
                    <a:pt x="8" y="19"/>
                    <a:pt x="7" y="18"/>
                  </a:cubicBezTo>
                  <a:cubicBezTo>
                    <a:pt x="6" y="17"/>
                    <a:pt x="6" y="16"/>
                    <a:pt x="5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3"/>
                    <a:pt x="1" y="12"/>
                    <a:pt x="1" y="11"/>
                  </a:cubicBezTo>
                  <a:cubicBezTo>
                    <a:pt x="0" y="10"/>
                    <a:pt x="2" y="10"/>
                    <a:pt x="3" y="9"/>
                  </a:cubicBezTo>
                  <a:cubicBezTo>
                    <a:pt x="3" y="8"/>
                    <a:pt x="1" y="7"/>
                    <a:pt x="1" y="7"/>
                  </a:cubicBezTo>
                  <a:cubicBezTo>
                    <a:pt x="1" y="6"/>
                    <a:pt x="1" y="4"/>
                    <a:pt x="2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0" y="0"/>
                    <a:pt x="12" y="0"/>
                    <a:pt x="12" y="0"/>
                  </a:cubicBezTo>
                  <a:cubicBezTo>
                    <a:pt x="13" y="1"/>
                    <a:pt x="12" y="2"/>
                    <a:pt x="13" y="2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6" y="3"/>
                    <a:pt x="16" y="4"/>
                    <a:pt x="17" y="5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5" y="9"/>
                    <a:pt x="16" y="10"/>
                    <a:pt x="16" y="11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" name="Freeform 5835">
              <a:extLst>
                <a:ext uri="{FF2B5EF4-FFF2-40B4-BE49-F238E27FC236}">
                  <a16:creationId xmlns:a16="http://schemas.microsoft.com/office/drawing/2014/main" id="{7099C0ED-1A7F-6124-AA6F-DFC55F471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497"/>
              <a:ext cx="2" cy="6"/>
            </a:xfrm>
            <a:custGeom>
              <a:avLst/>
              <a:gdLst>
                <a:gd name="T0" fmla="*/ 8 w 1"/>
                <a:gd name="T1" fmla="*/ 24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" name="Freeform 5836">
              <a:extLst>
                <a:ext uri="{FF2B5EF4-FFF2-40B4-BE49-F238E27FC236}">
                  <a16:creationId xmlns:a16="http://schemas.microsoft.com/office/drawing/2014/main" id="{93EAF16A-D611-B135-A642-578957229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501"/>
              <a:ext cx="6" cy="6"/>
            </a:xfrm>
            <a:custGeom>
              <a:avLst/>
              <a:gdLst>
                <a:gd name="T0" fmla="*/ 0 w 3"/>
                <a:gd name="T1" fmla="*/ 24 h 3"/>
                <a:gd name="T2" fmla="*/ 24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" name="Freeform 5837">
              <a:extLst>
                <a:ext uri="{FF2B5EF4-FFF2-40B4-BE49-F238E27FC236}">
                  <a16:creationId xmlns:a16="http://schemas.microsoft.com/office/drawing/2014/main" id="{9077EF4C-8DFA-15EF-E6BA-A6D22B4A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483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" name="Freeform 5838">
              <a:extLst>
                <a:ext uri="{FF2B5EF4-FFF2-40B4-BE49-F238E27FC236}">
                  <a16:creationId xmlns:a16="http://schemas.microsoft.com/office/drawing/2014/main" id="{6E352F41-F5CB-EB57-AC4C-AAC4294C5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671"/>
              <a:ext cx="34" cy="38"/>
            </a:xfrm>
            <a:custGeom>
              <a:avLst/>
              <a:gdLst>
                <a:gd name="T0" fmla="*/ 128 w 17"/>
                <a:gd name="T1" fmla="*/ 88 h 19"/>
                <a:gd name="T2" fmla="*/ 128 w 17"/>
                <a:gd name="T3" fmla="*/ 112 h 19"/>
                <a:gd name="T4" fmla="*/ 120 w 17"/>
                <a:gd name="T5" fmla="*/ 112 h 19"/>
                <a:gd name="T6" fmla="*/ 112 w 17"/>
                <a:gd name="T7" fmla="*/ 128 h 19"/>
                <a:gd name="T8" fmla="*/ 104 w 17"/>
                <a:gd name="T9" fmla="*/ 128 h 19"/>
                <a:gd name="T10" fmla="*/ 96 w 17"/>
                <a:gd name="T11" fmla="*/ 144 h 19"/>
                <a:gd name="T12" fmla="*/ 72 w 17"/>
                <a:gd name="T13" fmla="*/ 152 h 19"/>
                <a:gd name="T14" fmla="*/ 48 w 17"/>
                <a:gd name="T15" fmla="*/ 136 h 19"/>
                <a:gd name="T16" fmla="*/ 32 w 17"/>
                <a:gd name="T17" fmla="*/ 128 h 19"/>
                <a:gd name="T18" fmla="*/ 8 w 17"/>
                <a:gd name="T19" fmla="*/ 104 h 19"/>
                <a:gd name="T20" fmla="*/ 24 w 17"/>
                <a:gd name="T21" fmla="*/ 88 h 19"/>
                <a:gd name="T22" fmla="*/ 8 w 17"/>
                <a:gd name="T23" fmla="*/ 72 h 19"/>
                <a:gd name="T24" fmla="*/ 8 w 17"/>
                <a:gd name="T25" fmla="*/ 48 h 19"/>
                <a:gd name="T26" fmla="*/ 32 w 17"/>
                <a:gd name="T27" fmla="*/ 24 h 19"/>
                <a:gd name="T28" fmla="*/ 56 w 17"/>
                <a:gd name="T29" fmla="*/ 8 h 19"/>
                <a:gd name="T30" fmla="*/ 88 w 17"/>
                <a:gd name="T31" fmla="*/ 8 h 19"/>
                <a:gd name="T32" fmla="*/ 96 w 17"/>
                <a:gd name="T33" fmla="*/ 24 h 19"/>
                <a:gd name="T34" fmla="*/ 112 w 17"/>
                <a:gd name="T35" fmla="*/ 24 h 19"/>
                <a:gd name="T36" fmla="*/ 128 w 17"/>
                <a:gd name="T37" fmla="*/ 40 h 19"/>
                <a:gd name="T38" fmla="*/ 120 w 17"/>
                <a:gd name="T39" fmla="*/ 64 h 19"/>
                <a:gd name="T40" fmla="*/ 128 w 17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1"/>
                  </a:moveTo>
                  <a:cubicBezTo>
                    <a:pt x="17" y="12"/>
                    <a:pt x="17" y="13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6" y="16"/>
                    <a:pt x="14" y="16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8" y="18"/>
                    <a:pt x="7" y="18"/>
                    <a:pt x="6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12"/>
                    <a:pt x="3" y="12"/>
                    <a:pt x="3" y="11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0" y="8"/>
                    <a:pt x="1" y="6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5" y="7"/>
                    <a:pt x="15" y="8"/>
                  </a:cubicBezTo>
                  <a:cubicBezTo>
                    <a:pt x="15" y="9"/>
                    <a:pt x="16" y="10"/>
                    <a:pt x="16" y="11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" name="Freeform 5839">
              <a:extLst>
                <a:ext uri="{FF2B5EF4-FFF2-40B4-BE49-F238E27FC236}">
                  <a16:creationId xmlns:a16="http://schemas.microsoft.com/office/drawing/2014/main" id="{43D081CD-05BB-FC46-1C06-49A84785B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677"/>
              <a:ext cx="8" cy="12"/>
            </a:xfrm>
            <a:custGeom>
              <a:avLst/>
              <a:gdLst>
                <a:gd name="T0" fmla="*/ 32 w 4"/>
                <a:gd name="T1" fmla="*/ 0 h 6"/>
                <a:gd name="T2" fmla="*/ 8 w 4"/>
                <a:gd name="T3" fmla="*/ 24 h 6"/>
                <a:gd name="T4" fmla="*/ 16 w 4"/>
                <a:gd name="T5" fmla="*/ 48 h 6"/>
                <a:gd name="T6" fmla="*/ 16 w 4"/>
                <a:gd name="T7" fmla="*/ 32 h 6"/>
                <a:gd name="T8" fmla="*/ 24 w 4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1" y="2"/>
                    <a:pt x="1" y="3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2" y="5"/>
                    <a:pt x="1" y="5"/>
                    <a:pt x="2" y="4"/>
                  </a:cubicBezTo>
                  <a:cubicBezTo>
                    <a:pt x="2" y="3"/>
                    <a:pt x="3" y="2"/>
                    <a:pt x="3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" name="Freeform 5840">
              <a:extLst>
                <a:ext uri="{FF2B5EF4-FFF2-40B4-BE49-F238E27FC236}">
                  <a16:creationId xmlns:a16="http://schemas.microsoft.com/office/drawing/2014/main" id="{8561A6B6-E10A-88EC-6292-F0785880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693"/>
              <a:ext cx="6" cy="10"/>
            </a:xfrm>
            <a:custGeom>
              <a:avLst/>
              <a:gdLst>
                <a:gd name="T0" fmla="*/ 24 w 3"/>
                <a:gd name="T1" fmla="*/ 0 h 5"/>
                <a:gd name="T2" fmla="*/ 8 w 3"/>
                <a:gd name="T3" fmla="*/ 16 h 5"/>
                <a:gd name="T4" fmla="*/ 24 w 3"/>
                <a:gd name="T5" fmla="*/ 40 h 5"/>
                <a:gd name="T6" fmla="*/ 16 w 3"/>
                <a:gd name="T7" fmla="*/ 16 h 5"/>
                <a:gd name="T8" fmla="*/ 24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0" y="1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" name="Freeform 5841">
              <a:extLst>
                <a:ext uri="{FF2B5EF4-FFF2-40B4-BE49-F238E27FC236}">
                  <a16:creationId xmlns:a16="http://schemas.microsoft.com/office/drawing/2014/main" id="{5671F46E-2C3B-B2A2-B665-63AE96B6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701"/>
              <a:ext cx="20" cy="10"/>
            </a:xfrm>
            <a:custGeom>
              <a:avLst/>
              <a:gdLst>
                <a:gd name="T0" fmla="*/ 80 w 10"/>
                <a:gd name="T1" fmla="*/ 8 h 5"/>
                <a:gd name="T2" fmla="*/ 40 w 10"/>
                <a:gd name="T3" fmla="*/ 24 h 5"/>
                <a:gd name="T4" fmla="*/ 16 w 10"/>
                <a:gd name="T5" fmla="*/ 16 h 5"/>
                <a:gd name="T6" fmla="*/ 0 w 10"/>
                <a:gd name="T7" fmla="*/ 0 h 5"/>
                <a:gd name="T8" fmla="*/ 24 w 10"/>
                <a:gd name="T9" fmla="*/ 8 h 5"/>
                <a:gd name="T10" fmla="*/ 32 w 10"/>
                <a:gd name="T11" fmla="*/ 16 h 5"/>
                <a:gd name="T12" fmla="*/ 40 w 10"/>
                <a:gd name="T13" fmla="*/ 16 h 5"/>
                <a:gd name="T14" fmla="*/ 64 w 10"/>
                <a:gd name="T15" fmla="*/ 8 h 5"/>
                <a:gd name="T16" fmla="*/ 72 w 10"/>
                <a:gd name="T17" fmla="*/ 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8" y="0"/>
                    <a:pt x="7" y="5"/>
                    <a:pt x="5" y="3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0"/>
                    <a:pt x="9" y="1"/>
                    <a:pt x="9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" name="Freeform 5842">
              <a:extLst>
                <a:ext uri="{FF2B5EF4-FFF2-40B4-BE49-F238E27FC236}">
                  <a16:creationId xmlns:a16="http://schemas.microsoft.com/office/drawing/2014/main" id="{44706E97-0BF7-9B7B-4D59-2E6998BBC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679"/>
              <a:ext cx="4" cy="8"/>
            </a:xfrm>
            <a:custGeom>
              <a:avLst/>
              <a:gdLst>
                <a:gd name="T0" fmla="*/ 8 w 2"/>
                <a:gd name="T1" fmla="*/ 0 h 4"/>
                <a:gd name="T2" fmla="*/ 8 w 2"/>
                <a:gd name="T3" fmla="*/ 16 h 4"/>
                <a:gd name="T4" fmla="*/ 8 w 2"/>
                <a:gd name="T5" fmla="*/ 32 h 4"/>
                <a:gd name="T6" fmla="*/ 0 w 2"/>
                <a:gd name="T7" fmla="*/ 16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" name="Freeform 5843">
              <a:extLst>
                <a:ext uri="{FF2B5EF4-FFF2-40B4-BE49-F238E27FC236}">
                  <a16:creationId xmlns:a16="http://schemas.microsoft.com/office/drawing/2014/main" id="{8950F80F-46AE-C2AB-F08C-FB6E9BBCB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673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" name="Freeform 5844">
              <a:extLst>
                <a:ext uri="{FF2B5EF4-FFF2-40B4-BE49-F238E27FC236}">
                  <a16:creationId xmlns:a16="http://schemas.microsoft.com/office/drawing/2014/main" id="{4EDBC253-98BC-CE7F-7DC5-05B2D383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91"/>
              <a:ext cx="6" cy="6"/>
            </a:xfrm>
            <a:custGeom>
              <a:avLst/>
              <a:gdLst>
                <a:gd name="T0" fmla="*/ 16 w 3"/>
                <a:gd name="T1" fmla="*/ 0 h 3"/>
                <a:gd name="T2" fmla="*/ 16 w 3"/>
                <a:gd name="T3" fmla="*/ 16 h 3"/>
                <a:gd name="T4" fmla="*/ 0 w 3"/>
                <a:gd name="T5" fmla="*/ 24 h 3"/>
                <a:gd name="T6" fmla="*/ 24 w 3"/>
                <a:gd name="T7" fmla="*/ 16 h 3"/>
                <a:gd name="T8" fmla="*/ 24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" name="Freeform 5845">
              <a:extLst>
                <a:ext uri="{FF2B5EF4-FFF2-40B4-BE49-F238E27FC236}">
                  <a16:creationId xmlns:a16="http://schemas.microsoft.com/office/drawing/2014/main" id="{55C35B94-F11B-267B-E341-560A9CA92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705"/>
              <a:ext cx="10" cy="2"/>
            </a:xfrm>
            <a:custGeom>
              <a:avLst/>
              <a:gdLst>
                <a:gd name="T0" fmla="*/ 40 w 5"/>
                <a:gd name="T1" fmla="*/ 0 h 1"/>
                <a:gd name="T2" fmla="*/ 24 w 5"/>
                <a:gd name="T3" fmla="*/ 8 h 1"/>
                <a:gd name="T4" fmla="*/ 8 w 5"/>
                <a:gd name="T5" fmla="*/ 8 h 1"/>
                <a:gd name="T6" fmla="*/ 0 w 5"/>
                <a:gd name="T7" fmla="*/ 0 h 1"/>
                <a:gd name="T8" fmla="*/ 24 w 5"/>
                <a:gd name="T9" fmla="*/ 8 h 1"/>
                <a:gd name="T10" fmla="*/ 40 w 5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" name="Freeform 5846">
              <a:extLst>
                <a:ext uri="{FF2B5EF4-FFF2-40B4-BE49-F238E27FC236}">
                  <a16:creationId xmlns:a16="http://schemas.microsoft.com/office/drawing/2014/main" id="{FAEC6BC2-E537-EA32-1B21-ADB3A5738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693"/>
              <a:ext cx="6" cy="4"/>
            </a:xfrm>
            <a:custGeom>
              <a:avLst/>
              <a:gdLst>
                <a:gd name="T0" fmla="*/ 16 w 3"/>
                <a:gd name="T1" fmla="*/ 0 h 2"/>
                <a:gd name="T2" fmla="*/ 8 w 3"/>
                <a:gd name="T3" fmla="*/ 16 h 2"/>
                <a:gd name="T4" fmla="*/ 8 w 3"/>
                <a:gd name="T5" fmla="*/ 16 h 2"/>
                <a:gd name="T6" fmla="*/ 8 w 3"/>
                <a:gd name="T7" fmla="*/ 16 h 2"/>
                <a:gd name="T8" fmla="*/ 24 w 3"/>
                <a:gd name="T9" fmla="*/ 8 h 2"/>
                <a:gd name="T10" fmla="*/ 24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" name="Freeform 5847">
              <a:extLst>
                <a:ext uri="{FF2B5EF4-FFF2-40B4-BE49-F238E27FC236}">
                  <a16:creationId xmlns:a16="http://schemas.microsoft.com/office/drawing/2014/main" id="{00DC4039-9EFE-E378-8517-5138A3132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681"/>
              <a:ext cx="4" cy="8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16 h 4"/>
                <a:gd name="T4" fmla="*/ 16 w 2"/>
                <a:gd name="T5" fmla="*/ 32 h 4"/>
                <a:gd name="T6" fmla="*/ 8 w 2"/>
                <a:gd name="T7" fmla="*/ 24 h 4"/>
                <a:gd name="T8" fmla="*/ 8 w 2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" name="Freeform 5848">
              <a:extLst>
                <a:ext uri="{FF2B5EF4-FFF2-40B4-BE49-F238E27FC236}">
                  <a16:creationId xmlns:a16="http://schemas.microsoft.com/office/drawing/2014/main" id="{ABCE698E-6E0B-3DED-CEAA-079111DF1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675"/>
              <a:ext cx="8" cy="4"/>
            </a:xfrm>
            <a:custGeom>
              <a:avLst/>
              <a:gdLst>
                <a:gd name="T0" fmla="*/ 32 w 4"/>
                <a:gd name="T1" fmla="*/ 8 h 2"/>
                <a:gd name="T2" fmla="*/ 16 w 4"/>
                <a:gd name="T3" fmla="*/ 8 h 2"/>
                <a:gd name="T4" fmla="*/ 0 w 4"/>
                <a:gd name="T5" fmla="*/ 0 h 2"/>
                <a:gd name="T6" fmla="*/ 16 w 4"/>
                <a:gd name="T7" fmla="*/ 16 h 2"/>
                <a:gd name="T8" fmla="*/ 32 w 4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" name="Freeform 5849">
              <a:extLst>
                <a:ext uri="{FF2B5EF4-FFF2-40B4-BE49-F238E27FC236}">
                  <a16:creationId xmlns:a16="http://schemas.microsoft.com/office/drawing/2014/main" id="{B9F80E9A-E706-E80D-48EB-30AE82157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671"/>
              <a:ext cx="34" cy="38"/>
            </a:xfrm>
            <a:custGeom>
              <a:avLst/>
              <a:gdLst>
                <a:gd name="T0" fmla="*/ 128 w 17"/>
                <a:gd name="T1" fmla="*/ 88 h 19"/>
                <a:gd name="T2" fmla="*/ 128 w 17"/>
                <a:gd name="T3" fmla="*/ 112 h 19"/>
                <a:gd name="T4" fmla="*/ 120 w 17"/>
                <a:gd name="T5" fmla="*/ 112 h 19"/>
                <a:gd name="T6" fmla="*/ 112 w 17"/>
                <a:gd name="T7" fmla="*/ 128 h 19"/>
                <a:gd name="T8" fmla="*/ 104 w 17"/>
                <a:gd name="T9" fmla="*/ 128 h 19"/>
                <a:gd name="T10" fmla="*/ 96 w 17"/>
                <a:gd name="T11" fmla="*/ 144 h 19"/>
                <a:gd name="T12" fmla="*/ 72 w 17"/>
                <a:gd name="T13" fmla="*/ 152 h 19"/>
                <a:gd name="T14" fmla="*/ 48 w 17"/>
                <a:gd name="T15" fmla="*/ 136 h 19"/>
                <a:gd name="T16" fmla="*/ 32 w 17"/>
                <a:gd name="T17" fmla="*/ 128 h 19"/>
                <a:gd name="T18" fmla="*/ 8 w 17"/>
                <a:gd name="T19" fmla="*/ 104 h 19"/>
                <a:gd name="T20" fmla="*/ 24 w 17"/>
                <a:gd name="T21" fmla="*/ 88 h 19"/>
                <a:gd name="T22" fmla="*/ 8 w 17"/>
                <a:gd name="T23" fmla="*/ 72 h 19"/>
                <a:gd name="T24" fmla="*/ 8 w 17"/>
                <a:gd name="T25" fmla="*/ 48 h 19"/>
                <a:gd name="T26" fmla="*/ 32 w 17"/>
                <a:gd name="T27" fmla="*/ 24 h 19"/>
                <a:gd name="T28" fmla="*/ 56 w 17"/>
                <a:gd name="T29" fmla="*/ 8 h 19"/>
                <a:gd name="T30" fmla="*/ 88 w 17"/>
                <a:gd name="T31" fmla="*/ 8 h 19"/>
                <a:gd name="T32" fmla="*/ 96 w 17"/>
                <a:gd name="T33" fmla="*/ 24 h 19"/>
                <a:gd name="T34" fmla="*/ 112 w 17"/>
                <a:gd name="T35" fmla="*/ 24 h 19"/>
                <a:gd name="T36" fmla="*/ 128 w 17"/>
                <a:gd name="T37" fmla="*/ 40 h 19"/>
                <a:gd name="T38" fmla="*/ 120 w 17"/>
                <a:gd name="T39" fmla="*/ 64 h 19"/>
                <a:gd name="T40" fmla="*/ 128 w 17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1"/>
                  </a:moveTo>
                  <a:cubicBezTo>
                    <a:pt x="17" y="12"/>
                    <a:pt x="17" y="13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6" y="16"/>
                    <a:pt x="14" y="16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8" y="18"/>
                    <a:pt x="7" y="18"/>
                    <a:pt x="6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12"/>
                    <a:pt x="3" y="12"/>
                    <a:pt x="3" y="11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0" y="8"/>
                    <a:pt x="1" y="6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5" y="7"/>
                    <a:pt x="15" y="8"/>
                  </a:cubicBezTo>
                  <a:cubicBezTo>
                    <a:pt x="15" y="9"/>
                    <a:pt x="16" y="10"/>
                    <a:pt x="16" y="11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" name="Freeform 5850">
              <a:extLst>
                <a:ext uri="{FF2B5EF4-FFF2-40B4-BE49-F238E27FC236}">
                  <a16:creationId xmlns:a16="http://schemas.microsoft.com/office/drawing/2014/main" id="{D1C5FAA3-589E-88C4-4729-B7932C9C3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691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" name="Freeform 5851">
              <a:extLst>
                <a:ext uri="{FF2B5EF4-FFF2-40B4-BE49-F238E27FC236}">
                  <a16:creationId xmlns:a16="http://schemas.microsoft.com/office/drawing/2014/main" id="{C55736CE-6BE7-4762-868D-CBF670EE5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91"/>
              <a:ext cx="4" cy="6"/>
            </a:xfrm>
            <a:custGeom>
              <a:avLst/>
              <a:gdLst>
                <a:gd name="T0" fmla="*/ 0 w 2"/>
                <a:gd name="T1" fmla="*/ 24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" name="Freeform 5852">
              <a:extLst>
                <a:ext uri="{FF2B5EF4-FFF2-40B4-BE49-F238E27FC236}">
                  <a16:creationId xmlns:a16="http://schemas.microsoft.com/office/drawing/2014/main" id="{962D319F-9BDC-0BFA-ED66-A40B6C17A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675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" name="Freeform 5853">
              <a:extLst>
                <a:ext uri="{FF2B5EF4-FFF2-40B4-BE49-F238E27FC236}">
                  <a16:creationId xmlns:a16="http://schemas.microsoft.com/office/drawing/2014/main" id="{84A940E5-A27B-9FB2-95FC-7DAB792ED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967"/>
              <a:ext cx="32" cy="38"/>
            </a:xfrm>
            <a:custGeom>
              <a:avLst/>
              <a:gdLst>
                <a:gd name="T0" fmla="*/ 120 w 16"/>
                <a:gd name="T1" fmla="*/ 88 h 19"/>
                <a:gd name="T2" fmla="*/ 120 w 16"/>
                <a:gd name="T3" fmla="*/ 112 h 19"/>
                <a:gd name="T4" fmla="*/ 120 w 16"/>
                <a:gd name="T5" fmla="*/ 112 h 19"/>
                <a:gd name="T6" fmla="*/ 112 w 16"/>
                <a:gd name="T7" fmla="*/ 128 h 19"/>
                <a:gd name="T8" fmla="*/ 96 w 16"/>
                <a:gd name="T9" fmla="*/ 128 h 19"/>
                <a:gd name="T10" fmla="*/ 88 w 16"/>
                <a:gd name="T11" fmla="*/ 144 h 19"/>
                <a:gd name="T12" fmla="*/ 64 w 16"/>
                <a:gd name="T13" fmla="*/ 152 h 19"/>
                <a:gd name="T14" fmla="*/ 40 w 16"/>
                <a:gd name="T15" fmla="*/ 136 h 19"/>
                <a:gd name="T16" fmla="*/ 24 w 16"/>
                <a:gd name="T17" fmla="*/ 128 h 19"/>
                <a:gd name="T18" fmla="*/ 8 w 16"/>
                <a:gd name="T19" fmla="*/ 104 h 19"/>
                <a:gd name="T20" fmla="*/ 16 w 16"/>
                <a:gd name="T21" fmla="*/ 88 h 19"/>
                <a:gd name="T22" fmla="*/ 0 w 16"/>
                <a:gd name="T23" fmla="*/ 72 h 19"/>
                <a:gd name="T24" fmla="*/ 8 w 16"/>
                <a:gd name="T25" fmla="*/ 48 h 19"/>
                <a:gd name="T26" fmla="*/ 24 w 16"/>
                <a:gd name="T27" fmla="*/ 24 h 19"/>
                <a:gd name="T28" fmla="*/ 56 w 16"/>
                <a:gd name="T29" fmla="*/ 8 h 19"/>
                <a:gd name="T30" fmla="*/ 80 w 16"/>
                <a:gd name="T31" fmla="*/ 8 h 19"/>
                <a:gd name="T32" fmla="*/ 88 w 16"/>
                <a:gd name="T33" fmla="*/ 24 h 19"/>
                <a:gd name="T34" fmla="*/ 104 w 16"/>
                <a:gd name="T35" fmla="*/ 24 h 19"/>
                <a:gd name="T36" fmla="*/ 120 w 16"/>
                <a:gd name="T37" fmla="*/ 40 h 19"/>
                <a:gd name="T38" fmla="*/ 120 w 16"/>
                <a:gd name="T39" fmla="*/ 64 h 19"/>
                <a:gd name="T40" fmla="*/ 120 w 16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" h="19">
                  <a:moveTo>
                    <a:pt x="15" y="11"/>
                  </a:moveTo>
                  <a:cubicBezTo>
                    <a:pt x="16" y="12"/>
                    <a:pt x="16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5" y="16"/>
                    <a:pt x="14" y="16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7"/>
                    <a:pt x="11" y="18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7" y="18"/>
                    <a:pt x="7" y="18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0" y="12"/>
                    <a:pt x="2" y="12"/>
                    <a:pt x="2" y="11"/>
                  </a:cubicBezTo>
                  <a:cubicBezTo>
                    <a:pt x="3" y="9"/>
                    <a:pt x="1" y="9"/>
                    <a:pt x="0" y="9"/>
                  </a:cubicBezTo>
                  <a:cubicBezTo>
                    <a:pt x="0" y="8"/>
                    <a:pt x="0" y="6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0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5" y="7"/>
                    <a:pt x="15" y="8"/>
                  </a:cubicBezTo>
                  <a:cubicBezTo>
                    <a:pt x="15" y="9"/>
                    <a:pt x="15" y="10"/>
                    <a:pt x="15" y="11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" name="Freeform 5854">
              <a:extLst>
                <a:ext uri="{FF2B5EF4-FFF2-40B4-BE49-F238E27FC236}">
                  <a16:creationId xmlns:a16="http://schemas.microsoft.com/office/drawing/2014/main" id="{9E37C4E3-BACE-1E55-DB5F-30D6CF7DF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973"/>
              <a:ext cx="8" cy="12"/>
            </a:xfrm>
            <a:custGeom>
              <a:avLst/>
              <a:gdLst>
                <a:gd name="T0" fmla="*/ 32 w 4"/>
                <a:gd name="T1" fmla="*/ 0 h 6"/>
                <a:gd name="T2" fmla="*/ 8 w 4"/>
                <a:gd name="T3" fmla="*/ 24 h 6"/>
                <a:gd name="T4" fmla="*/ 24 w 4"/>
                <a:gd name="T5" fmla="*/ 48 h 6"/>
                <a:gd name="T6" fmla="*/ 16 w 4"/>
                <a:gd name="T7" fmla="*/ 32 h 6"/>
                <a:gd name="T8" fmla="*/ 32 w 4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5"/>
                    <a:pt x="2" y="5"/>
                    <a:pt x="3" y="6"/>
                  </a:cubicBezTo>
                  <a:cubicBezTo>
                    <a:pt x="2" y="5"/>
                    <a:pt x="1" y="5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" name="Freeform 5855">
              <a:extLst>
                <a:ext uri="{FF2B5EF4-FFF2-40B4-BE49-F238E27FC236}">
                  <a16:creationId xmlns:a16="http://schemas.microsoft.com/office/drawing/2014/main" id="{16F6E6C0-A11E-E0D3-1471-E84E9C6AD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89"/>
              <a:ext cx="6" cy="10"/>
            </a:xfrm>
            <a:custGeom>
              <a:avLst/>
              <a:gdLst>
                <a:gd name="T0" fmla="*/ 16 w 3"/>
                <a:gd name="T1" fmla="*/ 0 h 5"/>
                <a:gd name="T2" fmla="*/ 0 w 3"/>
                <a:gd name="T3" fmla="*/ 16 h 5"/>
                <a:gd name="T4" fmla="*/ 16 w 3"/>
                <a:gd name="T5" fmla="*/ 40 h 5"/>
                <a:gd name="T6" fmla="*/ 16 w 3"/>
                <a:gd name="T7" fmla="*/ 16 h 5"/>
                <a:gd name="T8" fmla="*/ 16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" name="Freeform 5856">
              <a:extLst>
                <a:ext uri="{FF2B5EF4-FFF2-40B4-BE49-F238E27FC236}">
                  <a16:creationId xmlns:a16="http://schemas.microsoft.com/office/drawing/2014/main" id="{47A3CBBD-B8B6-65DE-D0BD-40E79F1D1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997"/>
              <a:ext cx="20" cy="10"/>
            </a:xfrm>
            <a:custGeom>
              <a:avLst/>
              <a:gdLst>
                <a:gd name="T0" fmla="*/ 80 w 10"/>
                <a:gd name="T1" fmla="*/ 8 h 5"/>
                <a:gd name="T2" fmla="*/ 40 w 10"/>
                <a:gd name="T3" fmla="*/ 24 h 5"/>
                <a:gd name="T4" fmla="*/ 24 w 10"/>
                <a:gd name="T5" fmla="*/ 16 h 5"/>
                <a:gd name="T6" fmla="*/ 0 w 10"/>
                <a:gd name="T7" fmla="*/ 0 h 5"/>
                <a:gd name="T8" fmla="*/ 24 w 10"/>
                <a:gd name="T9" fmla="*/ 8 h 5"/>
                <a:gd name="T10" fmla="*/ 40 w 10"/>
                <a:gd name="T11" fmla="*/ 16 h 5"/>
                <a:gd name="T12" fmla="*/ 48 w 10"/>
                <a:gd name="T13" fmla="*/ 16 h 5"/>
                <a:gd name="T14" fmla="*/ 64 w 10"/>
                <a:gd name="T15" fmla="*/ 8 h 5"/>
                <a:gd name="T16" fmla="*/ 80 w 10"/>
                <a:gd name="T17" fmla="*/ 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8" y="0"/>
                    <a:pt x="7" y="5"/>
                    <a:pt x="5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9" y="0"/>
                    <a:pt x="9" y="1"/>
                    <a:pt x="1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" name="Freeform 5857">
              <a:extLst>
                <a:ext uri="{FF2B5EF4-FFF2-40B4-BE49-F238E27FC236}">
                  <a16:creationId xmlns:a16="http://schemas.microsoft.com/office/drawing/2014/main" id="{11848187-7DDA-B136-8BF5-BA144CD1D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975"/>
              <a:ext cx="4" cy="8"/>
            </a:xfrm>
            <a:custGeom>
              <a:avLst/>
              <a:gdLst>
                <a:gd name="T0" fmla="*/ 16 w 2"/>
                <a:gd name="T1" fmla="*/ 0 h 4"/>
                <a:gd name="T2" fmla="*/ 8 w 2"/>
                <a:gd name="T3" fmla="*/ 16 h 4"/>
                <a:gd name="T4" fmla="*/ 8 w 2"/>
                <a:gd name="T5" fmla="*/ 32 h 4"/>
                <a:gd name="T6" fmla="*/ 0 w 2"/>
                <a:gd name="T7" fmla="*/ 16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" name="Freeform 5858">
              <a:extLst>
                <a:ext uri="{FF2B5EF4-FFF2-40B4-BE49-F238E27FC236}">
                  <a16:creationId xmlns:a16="http://schemas.microsoft.com/office/drawing/2014/main" id="{FE25DC34-7416-12A9-F32B-5563C6027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69"/>
              <a:ext cx="6" cy="2"/>
            </a:xfrm>
            <a:custGeom>
              <a:avLst/>
              <a:gdLst>
                <a:gd name="T0" fmla="*/ 16 w 3"/>
                <a:gd name="T1" fmla="*/ 8 h 1"/>
                <a:gd name="T2" fmla="*/ 0 w 3"/>
                <a:gd name="T3" fmla="*/ 0 h 1"/>
                <a:gd name="T4" fmla="*/ 24 w 3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" name="Freeform 5859">
              <a:extLst>
                <a:ext uri="{FF2B5EF4-FFF2-40B4-BE49-F238E27FC236}">
                  <a16:creationId xmlns:a16="http://schemas.microsoft.com/office/drawing/2014/main" id="{300CCE59-0B14-90D5-CE06-15DEA41FA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987"/>
              <a:ext cx="4" cy="6"/>
            </a:xfrm>
            <a:custGeom>
              <a:avLst/>
              <a:gdLst>
                <a:gd name="T0" fmla="*/ 16 w 2"/>
                <a:gd name="T1" fmla="*/ 0 h 3"/>
                <a:gd name="T2" fmla="*/ 8 w 2"/>
                <a:gd name="T3" fmla="*/ 16 h 3"/>
                <a:gd name="T4" fmla="*/ 0 w 2"/>
                <a:gd name="T5" fmla="*/ 24 h 3"/>
                <a:gd name="T6" fmla="*/ 16 w 2"/>
                <a:gd name="T7" fmla="*/ 16 h 3"/>
                <a:gd name="T8" fmla="*/ 16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" name="Freeform 5860">
              <a:extLst>
                <a:ext uri="{FF2B5EF4-FFF2-40B4-BE49-F238E27FC236}">
                  <a16:creationId xmlns:a16="http://schemas.microsoft.com/office/drawing/2014/main" id="{0090E0A1-D77D-63F5-5557-2C60C3908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3001"/>
              <a:ext cx="12" cy="2"/>
            </a:xfrm>
            <a:custGeom>
              <a:avLst/>
              <a:gdLst>
                <a:gd name="T0" fmla="*/ 40 w 6"/>
                <a:gd name="T1" fmla="*/ 0 h 1"/>
                <a:gd name="T2" fmla="*/ 24 w 6"/>
                <a:gd name="T3" fmla="*/ 8 h 1"/>
                <a:gd name="T4" fmla="*/ 16 w 6"/>
                <a:gd name="T5" fmla="*/ 8 h 1"/>
                <a:gd name="T6" fmla="*/ 0 w 6"/>
                <a:gd name="T7" fmla="*/ 0 h 1"/>
                <a:gd name="T8" fmla="*/ 24 w 6"/>
                <a:gd name="T9" fmla="*/ 8 h 1"/>
                <a:gd name="T10" fmla="*/ 48 w 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" name="Freeform 5861">
              <a:extLst>
                <a:ext uri="{FF2B5EF4-FFF2-40B4-BE49-F238E27FC236}">
                  <a16:creationId xmlns:a16="http://schemas.microsoft.com/office/drawing/2014/main" id="{BD376B93-DDE9-6C4E-70E4-3478CAFC1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89"/>
              <a:ext cx="6" cy="4"/>
            </a:xfrm>
            <a:custGeom>
              <a:avLst/>
              <a:gdLst>
                <a:gd name="T0" fmla="*/ 16 w 3"/>
                <a:gd name="T1" fmla="*/ 0 h 2"/>
                <a:gd name="T2" fmla="*/ 8 w 3"/>
                <a:gd name="T3" fmla="*/ 16 h 2"/>
                <a:gd name="T4" fmla="*/ 0 w 3"/>
                <a:gd name="T5" fmla="*/ 16 h 2"/>
                <a:gd name="T6" fmla="*/ 8 w 3"/>
                <a:gd name="T7" fmla="*/ 16 h 2"/>
                <a:gd name="T8" fmla="*/ 16 w 3"/>
                <a:gd name="T9" fmla="*/ 8 h 2"/>
                <a:gd name="T10" fmla="*/ 16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0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" name="Freeform 5862">
              <a:extLst>
                <a:ext uri="{FF2B5EF4-FFF2-40B4-BE49-F238E27FC236}">
                  <a16:creationId xmlns:a16="http://schemas.microsoft.com/office/drawing/2014/main" id="{42608270-E359-C25F-7D39-D09097DB7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77"/>
              <a:ext cx="2" cy="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6 h 4"/>
                <a:gd name="T4" fmla="*/ 8 w 1"/>
                <a:gd name="T5" fmla="*/ 32 h 4"/>
                <a:gd name="T6" fmla="*/ 0 w 1"/>
                <a:gd name="T7" fmla="*/ 24 h 4"/>
                <a:gd name="T8" fmla="*/ 0 w 1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" name="Freeform 5863">
              <a:extLst>
                <a:ext uri="{FF2B5EF4-FFF2-40B4-BE49-F238E27FC236}">
                  <a16:creationId xmlns:a16="http://schemas.microsoft.com/office/drawing/2014/main" id="{EB327E3A-7D2E-CC7E-7A5B-4640851A6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971"/>
              <a:ext cx="10" cy="4"/>
            </a:xfrm>
            <a:custGeom>
              <a:avLst/>
              <a:gdLst>
                <a:gd name="T0" fmla="*/ 40 w 5"/>
                <a:gd name="T1" fmla="*/ 8 h 2"/>
                <a:gd name="T2" fmla="*/ 16 w 5"/>
                <a:gd name="T3" fmla="*/ 8 h 2"/>
                <a:gd name="T4" fmla="*/ 0 w 5"/>
                <a:gd name="T5" fmla="*/ 0 h 2"/>
                <a:gd name="T6" fmla="*/ 16 w 5"/>
                <a:gd name="T7" fmla="*/ 16 h 2"/>
                <a:gd name="T8" fmla="*/ 32 w 5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" name="Freeform 5864">
              <a:extLst>
                <a:ext uri="{FF2B5EF4-FFF2-40B4-BE49-F238E27FC236}">
                  <a16:creationId xmlns:a16="http://schemas.microsoft.com/office/drawing/2014/main" id="{D33B0A6A-831C-4256-6B49-AD175268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967"/>
              <a:ext cx="32" cy="38"/>
            </a:xfrm>
            <a:custGeom>
              <a:avLst/>
              <a:gdLst>
                <a:gd name="T0" fmla="*/ 120 w 16"/>
                <a:gd name="T1" fmla="*/ 88 h 19"/>
                <a:gd name="T2" fmla="*/ 120 w 16"/>
                <a:gd name="T3" fmla="*/ 112 h 19"/>
                <a:gd name="T4" fmla="*/ 120 w 16"/>
                <a:gd name="T5" fmla="*/ 112 h 19"/>
                <a:gd name="T6" fmla="*/ 112 w 16"/>
                <a:gd name="T7" fmla="*/ 128 h 19"/>
                <a:gd name="T8" fmla="*/ 96 w 16"/>
                <a:gd name="T9" fmla="*/ 128 h 19"/>
                <a:gd name="T10" fmla="*/ 88 w 16"/>
                <a:gd name="T11" fmla="*/ 144 h 19"/>
                <a:gd name="T12" fmla="*/ 64 w 16"/>
                <a:gd name="T13" fmla="*/ 152 h 19"/>
                <a:gd name="T14" fmla="*/ 40 w 16"/>
                <a:gd name="T15" fmla="*/ 136 h 19"/>
                <a:gd name="T16" fmla="*/ 24 w 16"/>
                <a:gd name="T17" fmla="*/ 128 h 19"/>
                <a:gd name="T18" fmla="*/ 8 w 16"/>
                <a:gd name="T19" fmla="*/ 104 h 19"/>
                <a:gd name="T20" fmla="*/ 16 w 16"/>
                <a:gd name="T21" fmla="*/ 88 h 19"/>
                <a:gd name="T22" fmla="*/ 0 w 16"/>
                <a:gd name="T23" fmla="*/ 72 h 19"/>
                <a:gd name="T24" fmla="*/ 8 w 16"/>
                <a:gd name="T25" fmla="*/ 48 h 19"/>
                <a:gd name="T26" fmla="*/ 24 w 16"/>
                <a:gd name="T27" fmla="*/ 24 h 19"/>
                <a:gd name="T28" fmla="*/ 56 w 16"/>
                <a:gd name="T29" fmla="*/ 8 h 19"/>
                <a:gd name="T30" fmla="*/ 80 w 16"/>
                <a:gd name="T31" fmla="*/ 8 h 19"/>
                <a:gd name="T32" fmla="*/ 88 w 16"/>
                <a:gd name="T33" fmla="*/ 24 h 19"/>
                <a:gd name="T34" fmla="*/ 104 w 16"/>
                <a:gd name="T35" fmla="*/ 24 h 19"/>
                <a:gd name="T36" fmla="*/ 120 w 16"/>
                <a:gd name="T37" fmla="*/ 40 h 19"/>
                <a:gd name="T38" fmla="*/ 120 w 16"/>
                <a:gd name="T39" fmla="*/ 64 h 19"/>
                <a:gd name="T40" fmla="*/ 120 w 16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" h="19">
                  <a:moveTo>
                    <a:pt x="15" y="11"/>
                  </a:moveTo>
                  <a:cubicBezTo>
                    <a:pt x="16" y="12"/>
                    <a:pt x="16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5" y="16"/>
                    <a:pt x="14" y="16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7"/>
                    <a:pt x="11" y="18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7" y="18"/>
                    <a:pt x="7" y="18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0" y="12"/>
                    <a:pt x="2" y="12"/>
                    <a:pt x="2" y="11"/>
                  </a:cubicBezTo>
                  <a:cubicBezTo>
                    <a:pt x="3" y="9"/>
                    <a:pt x="1" y="9"/>
                    <a:pt x="0" y="9"/>
                  </a:cubicBezTo>
                  <a:cubicBezTo>
                    <a:pt x="0" y="8"/>
                    <a:pt x="0" y="6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0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5" y="7"/>
                    <a:pt x="15" y="8"/>
                  </a:cubicBezTo>
                  <a:cubicBezTo>
                    <a:pt x="15" y="9"/>
                    <a:pt x="15" y="10"/>
                    <a:pt x="15" y="11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" name="Freeform 5865">
              <a:extLst>
                <a:ext uri="{FF2B5EF4-FFF2-40B4-BE49-F238E27FC236}">
                  <a16:creationId xmlns:a16="http://schemas.microsoft.com/office/drawing/2014/main" id="{AEAE5ECD-DF6E-AB39-98C1-EA2AE4A5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987"/>
              <a:ext cx="4" cy="4"/>
            </a:xfrm>
            <a:custGeom>
              <a:avLst/>
              <a:gdLst>
                <a:gd name="T0" fmla="*/ 8 w 2"/>
                <a:gd name="T1" fmla="*/ 16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" name="Freeform 5866">
              <a:extLst>
                <a:ext uri="{FF2B5EF4-FFF2-40B4-BE49-F238E27FC236}">
                  <a16:creationId xmlns:a16="http://schemas.microsoft.com/office/drawing/2014/main" id="{61A86D3B-870D-75C9-869D-F77579531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987"/>
              <a:ext cx="6" cy="6"/>
            </a:xfrm>
            <a:custGeom>
              <a:avLst/>
              <a:gdLst>
                <a:gd name="T0" fmla="*/ 0 w 3"/>
                <a:gd name="T1" fmla="*/ 24 h 3"/>
                <a:gd name="T2" fmla="*/ 24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" name="Freeform 5867">
              <a:extLst>
                <a:ext uri="{FF2B5EF4-FFF2-40B4-BE49-F238E27FC236}">
                  <a16:creationId xmlns:a16="http://schemas.microsoft.com/office/drawing/2014/main" id="{F258C6CA-2932-268D-DA2F-6DDB52CE0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971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" name="Freeform 5868">
              <a:extLst>
                <a:ext uri="{FF2B5EF4-FFF2-40B4-BE49-F238E27FC236}">
                  <a16:creationId xmlns:a16="http://schemas.microsoft.com/office/drawing/2014/main" id="{1D501A68-260E-346D-EC17-E2A35F699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747"/>
              <a:ext cx="34" cy="38"/>
            </a:xfrm>
            <a:custGeom>
              <a:avLst/>
              <a:gdLst>
                <a:gd name="T0" fmla="*/ 128 w 17"/>
                <a:gd name="T1" fmla="*/ 88 h 19"/>
                <a:gd name="T2" fmla="*/ 128 w 17"/>
                <a:gd name="T3" fmla="*/ 112 h 19"/>
                <a:gd name="T4" fmla="*/ 120 w 17"/>
                <a:gd name="T5" fmla="*/ 112 h 19"/>
                <a:gd name="T6" fmla="*/ 112 w 17"/>
                <a:gd name="T7" fmla="*/ 128 h 19"/>
                <a:gd name="T8" fmla="*/ 104 w 17"/>
                <a:gd name="T9" fmla="*/ 128 h 19"/>
                <a:gd name="T10" fmla="*/ 96 w 17"/>
                <a:gd name="T11" fmla="*/ 144 h 19"/>
                <a:gd name="T12" fmla="*/ 72 w 17"/>
                <a:gd name="T13" fmla="*/ 152 h 19"/>
                <a:gd name="T14" fmla="*/ 48 w 17"/>
                <a:gd name="T15" fmla="*/ 136 h 19"/>
                <a:gd name="T16" fmla="*/ 32 w 17"/>
                <a:gd name="T17" fmla="*/ 120 h 19"/>
                <a:gd name="T18" fmla="*/ 8 w 17"/>
                <a:gd name="T19" fmla="*/ 104 h 19"/>
                <a:gd name="T20" fmla="*/ 24 w 17"/>
                <a:gd name="T21" fmla="*/ 88 h 19"/>
                <a:gd name="T22" fmla="*/ 8 w 17"/>
                <a:gd name="T23" fmla="*/ 72 h 19"/>
                <a:gd name="T24" fmla="*/ 8 w 17"/>
                <a:gd name="T25" fmla="*/ 48 h 19"/>
                <a:gd name="T26" fmla="*/ 32 w 17"/>
                <a:gd name="T27" fmla="*/ 24 h 19"/>
                <a:gd name="T28" fmla="*/ 56 w 17"/>
                <a:gd name="T29" fmla="*/ 8 h 19"/>
                <a:gd name="T30" fmla="*/ 88 w 17"/>
                <a:gd name="T31" fmla="*/ 8 h 19"/>
                <a:gd name="T32" fmla="*/ 96 w 17"/>
                <a:gd name="T33" fmla="*/ 16 h 19"/>
                <a:gd name="T34" fmla="*/ 112 w 17"/>
                <a:gd name="T35" fmla="*/ 24 h 19"/>
                <a:gd name="T36" fmla="*/ 128 w 17"/>
                <a:gd name="T37" fmla="*/ 40 h 19"/>
                <a:gd name="T38" fmla="*/ 120 w 17"/>
                <a:gd name="T39" fmla="*/ 64 h 19"/>
                <a:gd name="T40" fmla="*/ 128 w 17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1"/>
                  </a:moveTo>
                  <a:cubicBezTo>
                    <a:pt x="17" y="12"/>
                    <a:pt x="17" y="13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6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1" y="18"/>
                    <a:pt x="10" y="19"/>
                    <a:pt x="9" y="19"/>
                  </a:cubicBezTo>
                  <a:cubicBezTo>
                    <a:pt x="8" y="18"/>
                    <a:pt x="7" y="18"/>
                    <a:pt x="6" y="17"/>
                  </a:cubicBezTo>
                  <a:cubicBezTo>
                    <a:pt x="4" y="17"/>
                    <a:pt x="4" y="17"/>
                    <a:pt x="4" y="15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12"/>
                    <a:pt x="3" y="12"/>
                    <a:pt x="3" y="11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0" y="8"/>
                    <a:pt x="1" y="6"/>
                    <a:pt x="1" y="6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3"/>
                    <a:pt x="16" y="3"/>
                    <a:pt x="16" y="5"/>
                  </a:cubicBezTo>
                  <a:cubicBezTo>
                    <a:pt x="16" y="6"/>
                    <a:pt x="15" y="7"/>
                    <a:pt x="15" y="8"/>
                  </a:cubicBezTo>
                  <a:cubicBezTo>
                    <a:pt x="15" y="9"/>
                    <a:pt x="16" y="10"/>
                    <a:pt x="16" y="11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" name="Freeform 5869">
              <a:extLst>
                <a:ext uri="{FF2B5EF4-FFF2-40B4-BE49-F238E27FC236}">
                  <a16:creationId xmlns:a16="http://schemas.microsoft.com/office/drawing/2014/main" id="{B8BC4114-B805-4FE3-5E31-696101F78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753"/>
              <a:ext cx="8" cy="12"/>
            </a:xfrm>
            <a:custGeom>
              <a:avLst/>
              <a:gdLst>
                <a:gd name="T0" fmla="*/ 32 w 4"/>
                <a:gd name="T1" fmla="*/ 0 h 6"/>
                <a:gd name="T2" fmla="*/ 8 w 4"/>
                <a:gd name="T3" fmla="*/ 24 h 6"/>
                <a:gd name="T4" fmla="*/ 16 w 4"/>
                <a:gd name="T5" fmla="*/ 48 h 6"/>
                <a:gd name="T6" fmla="*/ 16 w 4"/>
                <a:gd name="T7" fmla="*/ 24 h 6"/>
                <a:gd name="T8" fmla="*/ 24 w 4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1"/>
                    <a:pt x="1" y="2"/>
                    <a:pt x="1" y="3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2" y="5"/>
                    <a:pt x="1" y="5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" name="Freeform 5870">
              <a:extLst>
                <a:ext uri="{FF2B5EF4-FFF2-40B4-BE49-F238E27FC236}">
                  <a16:creationId xmlns:a16="http://schemas.microsoft.com/office/drawing/2014/main" id="{EABE50D7-ECE5-A34F-E914-E3604DF66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769"/>
              <a:ext cx="6" cy="10"/>
            </a:xfrm>
            <a:custGeom>
              <a:avLst/>
              <a:gdLst>
                <a:gd name="T0" fmla="*/ 24 w 3"/>
                <a:gd name="T1" fmla="*/ 0 h 5"/>
                <a:gd name="T2" fmla="*/ 8 w 3"/>
                <a:gd name="T3" fmla="*/ 16 h 5"/>
                <a:gd name="T4" fmla="*/ 24 w 3"/>
                <a:gd name="T5" fmla="*/ 40 h 5"/>
                <a:gd name="T6" fmla="*/ 16 w 3"/>
                <a:gd name="T7" fmla="*/ 16 h 5"/>
                <a:gd name="T8" fmla="*/ 24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0" y="1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" name="Freeform 5871">
              <a:extLst>
                <a:ext uri="{FF2B5EF4-FFF2-40B4-BE49-F238E27FC236}">
                  <a16:creationId xmlns:a16="http://schemas.microsoft.com/office/drawing/2014/main" id="{C7B54921-7D5F-AAA4-DFAB-F18DEBFB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777"/>
              <a:ext cx="20" cy="10"/>
            </a:xfrm>
            <a:custGeom>
              <a:avLst/>
              <a:gdLst>
                <a:gd name="T0" fmla="*/ 80 w 10"/>
                <a:gd name="T1" fmla="*/ 8 h 5"/>
                <a:gd name="T2" fmla="*/ 40 w 10"/>
                <a:gd name="T3" fmla="*/ 24 h 5"/>
                <a:gd name="T4" fmla="*/ 16 w 10"/>
                <a:gd name="T5" fmla="*/ 16 h 5"/>
                <a:gd name="T6" fmla="*/ 0 w 10"/>
                <a:gd name="T7" fmla="*/ 0 h 5"/>
                <a:gd name="T8" fmla="*/ 24 w 10"/>
                <a:gd name="T9" fmla="*/ 8 h 5"/>
                <a:gd name="T10" fmla="*/ 32 w 10"/>
                <a:gd name="T11" fmla="*/ 8 h 5"/>
                <a:gd name="T12" fmla="*/ 40 w 10"/>
                <a:gd name="T13" fmla="*/ 16 h 5"/>
                <a:gd name="T14" fmla="*/ 64 w 10"/>
                <a:gd name="T15" fmla="*/ 8 h 5"/>
                <a:gd name="T16" fmla="*/ 72 w 10"/>
                <a:gd name="T17" fmla="*/ 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8" y="0"/>
                    <a:pt x="7" y="5"/>
                    <a:pt x="5" y="3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0"/>
                    <a:pt x="9" y="1"/>
                    <a:pt x="9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" name="Freeform 5872">
              <a:extLst>
                <a:ext uri="{FF2B5EF4-FFF2-40B4-BE49-F238E27FC236}">
                  <a16:creationId xmlns:a16="http://schemas.microsoft.com/office/drawing/2014/main" id="{01721F37-1E2B-D237-0A03-410A93008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755"/>
              <a:ext cx="4" cy="8"/>
            </a:xfrm>
            <a:custGeom>
              <a:avLst/>
              <a:gdLst>
                <a:gd name="T0" fmla="*/ 8 w 2"/>
                <a:gd name="T1" fmla="*/ 0 h 4"/>
                <a:gd name="T2" fmla="*/ 8 w 2"/>
                <a:gd name="T3" fmla="*/ 16 h 4"/>
                <a:gd name="T4" fmla="*/ 8 w 2"/>
                <a:gd name="T5" fmla="*/ 32 h 4"/>
                <a:gd name="T6" fmla="*/ 0 w 2"/>
                <a:gd name="T7" fmla="*/ 16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" name="Freeform 5873">
              <a:extLst>
                <a:ext uri="{FF2B5EF4-FFF2-40B4-BE49-F238E27FC236}">
                  <a16:creationId xmlns:a16="http://schemas.microsoft.com/office/drawing/2014/main" id="{C78F9B80-FD89-7B1C-79FE-CA06AE085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749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" name="Freeform 5874">
              <a:extLst>
                <a:ext uri="{FF2B5EF4-FFF2-40B4-BE49-F238E27FC236}">
                  <a16:creationId xmlns:a16="http://schemas.microsoft.com/office/drawing/2014/main" id="{8491C4D2-1DE2-CCCC-8C30-A3E51CB32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767"/>
              <a:ext cx="6" cy="6"/>
            </a:xfrm>
            <a:custGeom>
              <a:avLst/>
              <a:gdLst>
                <a:gd name="T0" fmla="*/ 16 w 3"/>
                <a:gd name="T1" fmla="*/ 0 h 3"/>
                <a:gd name="T2" fmla="*/ 16 w 3"/>
                <a:gd name="T3" fmla="*/ 8 h 3"/>
                <a:gd name="T4" fmla="*/ 0 w 3"/>
                <a:gd name="T5" fmla="*/ 24 h 3"/>
                <a:gd name="T6" fmla="*/ 24 w 3"/>
                <a:gd name="T7" fmla="*/ 16 h 3"/>
                <a:gd name="T8" fmla="*/ 24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" name="Freeform 5875">
              <a:extLst>
                <a:ext uri="{FF2B5EF4-FFF2-40B4-BE49-F238E27FC236}">
                  <a16:creationId xmlns:a16="http://schemas.microsoft.com/office/drawing/2014/main" id="{88B2FF81-F0D8-7387-9DE0-43507ACA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779"/>
              <a:ext cx="10" cy="4"/>
            </a:xfrm>
            <a:custGeom>
              <a:avLst/>
              <a:gdLst>
                <a:gd name="T0" fmla="*/ 40 w 5"/>
                <a:gd name="T1" fmla="*/ 8 h 2"/>
                <a:gd name="T2" fmla="*/ 24 w 5"/>
                <a:gd name="T3" fmla="*/ 16 h 2"/>
                <a:gd name="T4" fmla="*/ 8 w 5"/>
                <a:gd name="T5" fmla="*/ 16 h 2"/>
                <a:gd name="T6" fmla="*/ 0 w 5"/>
                <a:gd name="T7" fmla="*/ 8 h 2"/>
                <a:gd name="T8" fmla="*/ 24 w 5"/>
                <a:gd name="T9" fmla="*/ 16 h 2"/>
                <a:gd name="T10" fmla="*/ 40 w 5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" name="Freeform 5876">
              <a:extLst>
                <a:ext uri="{FF2B5EF4-FFF2-40B4-BE49-F238E27FC236}">
                  <a16:creationId xmlns:a16="http://schemas.microsoft.com/office/drawing/2014/main" id="{ADF87DA2-A054-3BCB-AB80-D2A28AF1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769"/>
              <a:ext cx="6" cy="4"/>
            </a:xfrm>
            <a:custGeom>
              <a:avLst/>
              <a:gdLst>
                <a:gd name="T0" fmla="*/ 16 w 3"/>
                <a:gd name="T1" fmla="*/ 0 h 2"/>
                <a:gd name="T2" fmla="*/ 8 w 3"/>
                <a:gd name="T3" fmla="*/ 16 h 2"/>
                <a:gd name="T4" fmla="*/ 8 w 3"/>
                <a:gd name="T5" fmla="*/ 16 h 2"/>
                <a:gd name="T6" fmla="*/ 8 w 3"/>
                <a:gd name="T7" fmla="*/ 16 h 2"/>
                <a:gd name="T8" fmla="*/ 24 w 3"/>
                <a:gd name="T9" fmla="*/ 8 h 2"/>
                <a:gd name="T10" fmla="*/ 24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" name="Freeform 5877">
              <a:extLst>
                <a:ext uri="{FF2B5EF4-FFF2-40B4-BE49-F238E27FC236}">
                  <a16:creationId xmlns:a16="http://schemas.microsoft.com/office/drawing/2014/main" id="{DC53CC2B-ACD5-00CF-6F59-4DF8E531D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757"/>
              <a:ext cx="4" cy="8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16 h 4"/>
                <a:gd name="T4" fmla="*/ 16 w 2"/>
                <a:gd name="T5" fmla="*/ 32 h 4"/>
                <a:gd name="T6" fmla="*/ 8 w 2"/>
                <a:gd name="T7" fmla="*/ 24 h 4"/>
                <a:gd name="T8" fmla="*/ 8 w 2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3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" name="Freeform 5878">
              <a:extLst>
                <a:ext uri="{FF2B5EF4-FFF2-40B4-BE49-F238E27FC236}">
                  <a16:creationId xmlns:a16="http://schemas.microsoft.com/office/drawing/2014/main" id="{FE53B0B6-3D73-8B42-60B5-A034B3CAC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751"/>
              <a:ext cx="8" cy="4"/>
            </a:xfrm>
            <a:custGeom>
              <a:avLst/>
              <a:gdLst>
                <a:gd name="T0" fmla="*/ 32 w 4"/>
                <a:gd name="T1" fmla="*/ 8 h 2"/>
                <a:gd name="T2" fmla="*/ 16 w 4"/>
                <a:gd name="T3" fmla="*/ 8 h 2"/>
                <a:gd name="T4" fmla="*/ 0 w 4"/>
                <a:gd name="T5" fmla="*/ 0 h 2"/>
                <a:gd name="T6" fmla="*/ 16 w 4"/>
                <a:gd name="T7" fmla="*/ 16 h 2"/>
                <a:gd name="T8" fmla="*/ 32 w 4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" name="Freeform 5879">
              <a:extLst>
                <a:ext uri="{FF2B5EF4-FFF2-40B4-BE49-F238E27FC236}">
                  <a16:creationId xmlns:a16="http://schemas.microsoft.com/office/drawing/2014/main" id="{D865F66D-D2FB-1699-7394-74D03D93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747"/>
              <a:ext cx="34" cy="38"/>
            </a:xfrm>
            <a:custGeom>
              <a:avLst/>
              <a:gdLst>
                <a:gd name="T0" fmla="*/ 128 w 17"/>
                <a:gd name="T1" fmla="*/ 88 h 19"/>
                <a:gd name="T2" fmla="*/ 128 w 17"/>
                <a:gd name="T3" fmla="*/ 112 h 19"/>
                <a:gd name="T4" fmla="*/ 120 w 17"/>
                <a:gd name="T5" fmla="*/ 112 h 19"/>
                <a:gd name="T6" fmla="*/ 112 w 17"/>
                <a:gd name="T7" fmla="*/ 128 h 19"/>
                <a:gd name="T8" fmla="*/ 104 w 17"/>
                <a:gd name="T9" fmla="*/ 128 h 19"/>
                <a:gd name="T10" fmla="*/ 96 w 17"/>
                <a:gd name="T11" fmla="*/ 144 h 19"/>
                <a:gd name="T12" fmla="*/ 72 w 17"/>
                <a:gd name="T13" fmla="*/ 152 h 19"/>
                <a:gd name="T14" fmla="*/ 48 w 17"/>
                <a:gd name="T15" fmla="*/ 136 h 19"/>
                <a:gd name="T16" fmla="*/ 32 w 17"/>
                <a:gd name="T17" fmla="*/ 120 h 19"/>
                <a:gd name="T18" fmla="*/ 8 w 17"/>
                <a:gd name="T19" fmla="*/ 104 h 19"/>
                <a:gd name="T20" fmla="*/ 24 w 17"/>
                <a:gd name="T21" fmla="*/ 88 h 19"/>
                <a:gd name="T22" fmla="*/ 8 w 17"/>
                <a:gd name="T23" fmla="*/ 72 h 19"/>
                <a:gd name="T24" fmla="*/ 8 w 17"/>
                <a:gd name="T25" fmla="*/ 48 h 19"/>
                <a:gd name="T26" fmla="*/ 32 w 17"/>
                <a:gd name="T27" fmla="*/ 24 h 19"/>
                <a:gd name="T28" fmla="*/ 56 w 17"/>
                <a:gd name="T29" fmla="*/ 8 h 19"/>
                <a:gd name="T30" fmla="*/ 88 w 17"/>
                <a:gd name="T31" fmla="*/ 8 h 19"/>
                <a:gd name="T32" fmla="*/ 96 w 17"/>
                <a:gd name="T33" fmla="*/ 16 h 19"/>
                <a:gd name="T34" fmla="*/ 112 w 17"/>
                <a:gd name="T35" fmla="*/ 24 h 19"/>
                <a:gd name="T36" fmla="*/ 128 w 17"/>
                <a:gd name="T37" fmla="*/ 40 h 19"/>
                <a:gd name="T38" fmla="*/ 120 w 17"/>
                <a:gd name="T39" fmla="*/ 64 h 19"/>
                <a:gd name="T40" fmla="*/ 128 w 17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9">
                  <a:moveTo>
                    <a:pt x="16" y="11"/>
                  </a:moveTo>
                  <a:cubicBezTo>
                    <a:pt x="17" y="12"/>
                    <a:pt x="17" y="13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5"/>
                    <a:pt x="16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1" y="18"/>
                    <a:pt x="10" y="19"/>
                    <a:pt x="9" y="19"/>
                  </a:cubicBezTo>
                  <a:cubicBezTo>
                    <a:pt x="8" y="18"/>
                    <a:pt x="7" y="18"/>
                    <a:pt x="6" y="17"/>
                  </a:cubicBezTo>
                  <a:cubicBezTo>
                    <a:pt x="4" y="17"/>
                    <a:pt x="4" y="17"/>
                    <a:pt x="4" y="15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1" y="12"/>
                    <a:pt x="3" y="12"/>
                    <a:pt x="3" y="11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0" y="8"/>
                    <a:pt x="1" y="6"/>
                    <a:pt x="1" y="6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3"/>
                    <a:pt x="16" y="3"/>
                    <a:pt x="16" y="5"/>
                  </a:cubicBezTo>
                  <a:cubicBezTo>
                    <a:pt x="16" y="6"/>
                    <a:pt x="15" y="7"/>
                    <a:pt x="15" y="8"/>
                  </a:cubicBezTo>
                  <a:cubicBezTo>
                    <a:pt x="15" y="9"/>
                    <a:pt x="16" y="10"/>
                    <a:pt x="16" y="11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" name="Freeform 5880">
              <a:extLst>
                <a:ext uri="{FF2B5EF4-FFF2-40B4-BE49-F238E27FC236}">
                  <a16:creationId xmlns:a16="http://schemas.microsoft.com/office/drawing/2014/main" id="{306FE48E-4019-31C3-6BB2-8E134DE96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767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" name="Freeform 5881">
              <a:extLst>
                <a:ext uri="{FF2B5EF4-FFF2-40B4-BE49-F238E27FC236}">
                  <a16:creationId xmlns:a16="http://schemas.microsoft.com/office/drawing/2014/main" id="{BC081382-7DBA-19C2-3328-12DAD2EE3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765"/>
              <a:ext cx="4" cy="8"/>
            </a:xfrm>
            <a:custGeom>
              <a:avLst/>
              <a:gdLst>
                <a:gd name="T0" fmla="*/ 0 w 2"/>
                <a:gd name="T1" fmla="*/ 32 h 4"/>
                <a:gd name="T2" fmla="*/ 16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" name="Freeform 5882">
              <a:extLst>
                <a:ext uri="{FF2B5EF4-FFF2-40B4-BE49-F238E27FC236}">
                  <a16:creationId xmlns:a16="http://schemas.microsoft.com/office/drawing/2014/main" id="{FECA0829-39D3-5B6A-EE6A-D6F158DE6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751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7" name="Freeform 5883">
              <a:extLst>
                <a:ext uri="{FF2B5EF4-FFF2-40B4-BE49-F238E27FC236}">
                  <a16:creationId xmlns:a16="http://schemas.microsoft.com/office/drawing/2014/main" id="{BDE5C711-273C-1051-42FD-70E5EB76E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275"/>
              <a:ext cx="32" cy="38"/>
            </a:xfrm>
            <a:custGeom>
              <a:avLst/>
              <a:gdLst>
                <a:gd name="T0" fmla="*/ 120 w 16"/>
                <a:gd name="T1" fmla="*/ 88 h 19"/>
                <a:gd name="T2" fmla="*/ 120 w 16"/>
                <a:gd name="T3" fmla="*/ 112 h 19"/>
                <a:gd name="T4" fmla="*/ 120 w 16"/>
                <a:gd name="T5" fmla="*/ 112 h 19"/>
                <a:gd name="T6" fmla="*/ 112 w 16"/>
                <a:gd name="T7" fmla="*/ 128 h 19"/>
                <a:gd name="T8" fmla="*/ 96 w 16"/>
                <a:gd name="T9" fmla="*/ 128 h 19"/>
                <a:gd name="T10" fmla="*/ 88 w 16"/>
                <a:gd name="T11" fmla="*/ 144 h 19"/>
                <a:gd name="T12" fmla="*/ 64 w 16"/>
                <a:gd name="T13" fmla="*/ 152 h 19"/>
                <a:gd name="T14" fmla="*/ 40 w 16"/>
                <a:gd name="T15" fmla="*/ 136 h 19"/>
                <a:gd name="T16" fmla="*/ 24 w 16"/>
                <a:gd name="T17" fmla="*/ 128 h 19"/>
                <a:gd name="T18" fmla="*/ 8 w 16"/>
                <a:gd name="T19" fmla="*/ 104 h 19"/>
                <a:gd name="T20" fmla="*/ 16 w 16"/>
                <a:gd name="T21" fmla="*/ 88 h 19"/>
                <a:gd name="T22" fmla="*/ 0 w 16"/>
                <a:gd name="T23" fmla="*/ 72 h 19"/>
                <a:gd name="T24" fmla="*/ 8 w 16"/>
                <a:gd name="T25" fmla="*/ 48 h 19"/>
                <a:gd name="T26" fmla="*/ 24 w 16"/>
                <a:gd name="T27" fmla="*/ 24 h 19"/>
                <a:gd name="T28" fmla="*/ 56 w 16"/>
                <a:gd name="T29" fmla="*/ 8 h 19"/>
                <a:gd name="T30" fmla="*/ 80 w 16"/>
                <a:gd name="T31" fmla="*/ 8 h 19"/>
                <a:gd name="T32" fmla="*/ 88 w 16"/>
                <a:gd name="T33" fmla="*/ 24 h 19"/>
                <a:gd name="T34" fmla="*/ 104 w 16"/>
                <a:gd name="T35" fmla="*/ 24 h 19"/>
                <a:gd name="T36" fmla="*/ 120 w 16"/>
                <a:gd name="T37" fmla="*/ 40 h 19"/>
                <a:gd name="T38" fmla="*/ 120 w 16"/>
                <a:gd name="T39" fmla="*/ 64 h 19"/>
                <a:gd name="T40" fmla="*/ 120 w 16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" h="19">
                  <a:moveTo>
                    <a:pt x="15" y="11"/>
                  </a:moveTo>
                  <a:cubicBezTo>
                    <a:pt x="16" y="12"/>
                    <a:pt x="16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5" y="16"/>
                    <a:pt x="14" y="16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7"/>
                    <a:pt x="11" y="18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7" y="18"/>
                    <a:pt x="7" y="18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0" y="12"/>
                    <a:pt x="2" y="12"/>
                    <a:pt x="2" y="11"/>
                  </a:cubicBezTo>
                  <a:cubicBezTo>
                    <a:pt x="3" y="9"/>
                    <a:pt x="1" y="9"/>
                    <a:pt x="0" y="9"/>
                  </a:cubicBezTo>
                  <a:cubicBezTo>
                    <a:pt x="0" y="8"/>
                    <a:pt x="0" y="6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0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5" y="7"/>
                    <a:pt x="15" y="8"/>
                  </a:cubicBezTo>
                  <a:cubicBezTo>
                    <a:pt x="15" y="9"/>
                    <a:pt x="15" y="10"/>
                    <a:pt x="15" y="11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" name="Freeform 5884">
              <a:extLst>
                <a:ext uri="{FF2B5EF4-FFF2-40B4-BE49-F238E27FC236}">
                  <a16:creationId xmlns:a16="http://schemas.microsoft.com/office/drawing/2014/main" id="{018020DE-11DE-9C78-A9FC-A6BED7A17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281"/>
              <a:ext cx="8" cy="12"/>
            </a:xfrm>
            <a:custGeom>
              <a:avLst/>
              <a:gdLst>
                <a:gd name="T0" fmla="*/ 32 w 4"/>
                <a:gd name="T1" fmla="*/ 0 h 6"/>
                <a:gd name="T2" fmla="*/ 8 w 4"/>
                <a:gd name="T3" fmla="*/ 24 h 6"/>
                <a:gd name="T4" fmla="*/ 24 w 4"/>
                <a:gd name="T5" fmla="*/ 48 h 6"/>
                <a:gd name="T6" fmla="*/ 16 w 4"/>
                <a:gd name="T7" fmla="*/ 32 h 6"/>
                <a:gd name="T8" fmla="*/ 32 w 4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5"/>
                    <a:pt x="2" y="5"/>
                    <a:pt x="3" y="6"/>
                  </a:cubicBezTo>
                  <a:cubicBezTo>
                    <a:pt x="2" y="5"/>
                    <a:pt x="1" y="5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" name="Freeform 5885">
              <a:extLst>
                <a:ext uri="{FF2B5EF4-FFF2-40B4-BE49-F238E27FC236}">
                  <a16:creationId xmlns:a16="http://schemas.microsoft.com/office/drawing/2014/main" id="{12507F1A-DDEF-88EE-647F-EC2F96EB0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297"/>
              <a:ext cx="6" cy="10"/>
            </a:xfrm>
            <a:custGeom>
              <a:avLst/>
              <a:gdLst>
                <a:gd name="T0" fmla="*/ 16 w 3"/>
                <a:gd name="T1" fmla="*/ 0 h 5"/>
                <a:gd name="T2" fmla="*/ 0 w 3"/>
                <a:gd name="T3" fmla="*/ 16 h 5"/>
                <a:gd name="T4" fmla="*/ 16 w 3"/>
                <a:gd name="T5" fmla="*/ 40 h 5"/>
                <a:gd name="T6" fmla="*/ 16 w 3"/>
                <a:gd name="T7" fmla="*/ 16 h 5"/>
                <a:gd name="T8" fmla="*/ 16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" name="Freeform 5886">
              <a:extLst>
                <a:ext uri="{FF2B5EF4-FFF2-40B4-BE49-F238E27FC236}">
                  <a16:creationId xmlns:a16="http://schemas.microsoft.com/office/drawing/2014/main" id="{BBB9A354-E2A5-B0F3-9693-9F5A395B8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305"/>
              <a:ext cx="20" cy="10"/>
            </a:xfrm>
            <a:custGeom>
              <a:avLst/>
              <a:gdLst>
                <a:gd name="T0" fmla="*/ 80 w 10"/>
                <a:gd name="T1" fmla="*/ 8 h 5"/>
                <a:gd name="T2" fmla="*/ 40 w 10"/>
                <a:gd name="T3" fmla="*/ 24 h 5"/>
                <a:gd name="T4" fmla="*/ 24 w 10"/>
                <a:gd name="T5" fmla="*/ 16 h 5"/>
                <a:gd name="T6" fmla="*/ 0 w 10"/>
                <a:gd name="T7" fmla="*/ 0 h 5"/>
                <a:gd name="T8" fmla="*/ 24 w 10"/>
                <a:gd name="T9" fmla="*/ 8 h 5"/>
                <a:gd name="T10" fmla="*/ 32 w 10"/>
                <a:gd name="T11" fmla="*/ 16 h 5"/>
                <a:gd name="T12" fmla="*/ 48 w 10"/>
                <a:gd name="T13" fmla="*/ 16 h 5"/>
                <a:gd name="T14" fmla="*/ 64 w 10"/>
                <a:gd name="T15" fmla="*/ 8 h 5"/>
                <a:gd name="T16" fmla="*/ 80 w 10"/>
                <a:gd name="T17" fmla="*/ 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8" y="0"/>
                    <a:pt x="7" y="5"/>
                    <a:pt x="5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9" y="0"/>
                    <a:pt x="9" y="1"/>
                    <a:pt x="1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" name="Freeform 5887">
              <a:extLst>
                <a:ext uri="{FF2B5EF4-FFF2-40B4-BE49-F238E27FC236}">
                  <a16:creationId xmlns:a16="http://schemas.microsoft.com/office/drawing/2014/main" id="{37CAA86B-F40B-2234-B3E6-6BE83F6A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283"/>
              <a:ext cx="4" cy="8"/>
            </a:xfrm>
            <a:custGeom>
              <a:avLst/>
              <a:gdLst>
                <a:gd name="T0" fmla="*/ 16 w 2"/>
                <a:gd name="T1" fmla="*/ 0 h 4"/>
                <a:gd name="T2" fmla="*/ 8 w 2"/>
                <a:gd name="T3" fmla="*/ 16 h 4"/>
                <a:gd name="T4" fmla="*/ 8 w 2"/>
                <a:gd name="T5" fmla="*/ 32 h 4"/>
                <a:gd name="T6" fmla="*/ 0 w 2"/>
                <a:gd name="T7" fmla="*/ 16 h 4"/>
                <a:gd name="T8" fmla="*/ 8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2" name="Freeform 5888">
              <a:extLst>
                <a:ext uri="{FF2B5EF4-FFF2-40B4-BE49-F238E27FC236}">
                  <a16:creationId xmlns:a16="http://schemas.microsoft.com/office/drawing/2014/main" id="{2C7FCA39-4978-FB65-B6E7-F6C3EC0CD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277"/>
              <a:ext cx="6" cy="2"/>
            </a:xfrm>
            <a:custGeom>
              <a:avLst/>
              <a:gdLst>
                <a:gd name="T0" fmla="*/ 16 w 3"/>
                <a:gd name="T1" fmla="*/ 8 h 1"/>
                <a:gd name="T2" fmla="*/ 0 w 3"/>
                <a:gd name="T3" fmla="*/ 0 h 1"/>
                <a:gd name="T4" fmla="*/ 24 w 3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" name="Freeform 5889">
              <a:extLst>
                <a:ext uri="{FF2B5EF4-FFF2-40B4-BE49-F238E27FC236}">
                  <a16:creationId xmlns:a16="http://schemas.microsoft.com/office/drawing/2014/main" id="{80378C6E-C9B7-559C-B794-8CD78AA67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95"/>
              <a:ext cx="4" cy="6"/>
            </a:xfrm>
            <a:custGeom>
              <a:avLst/>
              <a:gdLst>
                <a:gd name="T0" fmla="*/ 16 w 2"/>
                <a:gd name="T1" fmla="*/ 0 h 3"/>
                <a:gd name="T2" fmla="*/ 8 w 2"/>
                <a:gd name="T3" fmla="*/ 16 h 3"/>
                <a:gd name="T4" fmla="*/ 0 w 2"/>
                <a:gd name="T5" fmla="*/ 24 h 3"/>
                <a:gd name="T6" fmla="*/ 16 w 2"/>
                <a:gd name="T7" fmla="*/ 16 h 3"/>
                <a:gd name="T8" fmla="*/ 16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" name="Freeform 5890">
              <a:extLst>
                <a:ext uri="{FF2B5EF4-FFF2-40B4-BE49-F238E27FC236}">
                  <a16:creationId xmlns:a16="http://schemas.microsoft.com/office/drawing/2014/main" id="{37C27534-66B6-1E1A-3613-92190186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309"/>
              <a:ext cx="12" cy="2"/>
            </a:xfrm>
            <a:custGeom>
              <a:avLst/>
              <a:gdLst>
                <a:gd name="T0" fmla="*/ 40 w 6"/>
                <a:gd name="T1" fmla="*/ 0 h 1"/>
                <a:gd name="T2" fmla="*/ 24 w 6"/>
                <a:gd name="T3" fmla="*/ 8 h 1"/>
                <a:gd name="T4" fmla="*/ 16 w 6"/>
                <a:gd name="T5" fmla="*/ 8 h 1"/>
                <a:gd name="T6" fmla="*/ 0 w 6"/>
                <a:gd name="T7" fmla="*/ 0 h 1"/>
                <a:gd name="T8" fmla="*/ 24 w 6"/>
                <a:gd name="T9" fmla="*/ 8 h 1"/>
                <a:gd name="T10" fmla="*/ 48 w 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" name="Freeform 5891">
              <a:extLst>
                <a:ext uri="{FF2B5EF4-FFF2-40B4-BE49-F238E27FC236}">
                  <a16:creationId xmlns:a16="http://schemas.microsoft.com/office/drawing/2014/main" id="{A2A1CA23-E751-E618-F8D9-03A0515C2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297"/>
              <a:ext cx="6" cy="4"/>
            </a:xfrm>
            <a:custGeom>
              <a:avLst/>
              <a:gdLst>
                <a:gd name="T0" fmla="*/ 16 w 3"/>
                <a:gd name="T1" fmla="*/ 0 h 2"/>
                <a:gd name="T2" fmla="*/ 8 w 3"/>
                <a:gd name="T3" fmla="*/ 16 h 2"/>
                <a:gd name="T4" fmla="*/ 0 w 3"/>
                <a:gd name="T5" fmla="*/ 16 h 2"/>
                <a:gd name="T6" fmla="*/ 8 w 3"/>
                <a:gd name="T7" fmla="*/ 16 h 2"/>
                <a:gd name="T8" fmla="*/ 16 w 3"/>
                <a:gd name="T9" fmla="*/ 8 h 2"/>
                <a:gd name="T10" fmla="*/ 16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1"/>
                    <a:pt x="0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" name="Freeform 5892">
              <a:extLst>
                <a:ext uri="{FF2B5EF4-FFF2-40B4-BE49-F238E27FC236}">
                  <a16:creationId xmlns:a16="http://schemas.microsoft.com/office/drawing/2014/main" id="{05FB1695-C07E-A774-F297-64A19E1F2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285"/>
              <a:ext cx="2" cy="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6 h 4"/>
                <a:gd name="T4" fmla="*/ 8 w 1"/>
                <a:gd name="T5" fmla="*/ 32 h 4"/>
                <a:gd name="T6" fmla="*/ 0 w 1"/>
                <a:gd name="T7" fmla="*/ 24 h 4"/>
                <a:gd name="T8" fmla="*/ 0 w 1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" name="Freeform 5893">
              <a:extLst>
                <a:ext uri="{FF2B5EF4-FFF2-40B4-BE49-F238E27FC236}">
                  <a16:creationId xmlns:a16="http://schemas.microsoft.com/office/drawing/2014/main" id="{9ED25EBD-5568-797C-1526-BF9991A3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79"/>
              <a:ext cx="10" cy="4"/>
            </a:xfrm>
            <a:custGeom>
              <a:avLst/>
              <a:gdLst>
                <a:gd name="T0" fmla="*/ 40 w 5"/>
                <a:gd name="T1" fmla="*/ 8 h 2"/>
                <a:gd name="T2" fmla="*/ 16 w 5"/>
                <a:gd name="T3" fmla="*/ 8 h 2"/>
                <a:gd name="T4" fmla="*/ 0 w 5"/>
                <a:gd name="T5" fmla="*/ 0 h 2"/>
                <a:gd name="T6" fmla="*/ 16 w 5"/>
                <a:gd name="T7" fmla="*/ 16 h 2"/>
                <a:gd name="T8" fmla="*/ 32 w 5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" name="Freeform 5894">
              <a:extLst>
                <a:ext uri="{FF2B5EF4-FFF2-40B4-BE49-F238E27FC236}">
                  <a16:creationId xmlns:a16="http://schemas.microsoft.com/office/drawing/2014/main" id="{DE85AA91-A7ED-1F4B-E30A-D7E3FEFBA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275"/>
              <a:ext cx="32" cy="38"/>
            </a:xfrm>
            <a:custGeom>
              <a:avLst/>
              <a:gdLst>
                <a:gd name="T0" fmla="*/ 120 w 16"/>
                <a:gd name="T1" fmla="*/ 88 h 19"/>
                <a:gd name="T2" fmla="*/ 120 w 16"/>
                <a:gd name="T3" fmla="*/ 112 h 19"/>
                <a:gd name="T4" fmla="*/ 120 w 16"/>
                <a:gd name="T5" fmla="*/ 112 h 19"/>
                <a:gd name="T6" fmla="*/ 112 w 16"/>
                <a:gd name="T7" fmla="*/ 128 h 19"/>
                <a:gd name="T8" fmla="*/ 96 w 16"/>
                <a:gd name="T9" fmla="*/ 128 h 19"/>
                <a:gd name="T10" fmla="*/ 88 w 16"/>
                <a:gd name="T11" fmla="*/ 144 h 19"/>
                <a:gd name="T12" fmla="*/ 64 w 16"/>
                <a:gd name="T13" fmla="*/ 152 h 19"/>
                <a:gd name="T14" fmla="*/ 40 w 16"/>
                <a:gd name="T15" fmla="*/ 136 h 19"/>
                <a:gd name="T16" fmla="*/ 24 w 16"/>
                <a:gd name="T17" fmla="*/ 128 h 19"/>
                <a:gd name="T18" fmla="*/ 8 w 16"/>
                <a:gd name="T19" fmla="*/ 104 h 19"/>
                <a:gd name="T20" fmla="*/ 16 w 16"/>
                <a:gd name="T21" fmla="*/ 88 h 19"/>
                <a:gd name="T22" fmla="*/ 0 w 16"/>
                <a:gd name="T23" fmla="*/ 72 h 19"/>
                <a:gd name="T24" fmla="*/ 8 w 16"/>
                <a:gd name="T25" fmla="*/ 48 h 19"/>
                <a:gd name="T26" fmla="*/ 24 w 16"/>
                <a:gd name="T27" fmla="*/ 24 h 19"/>
                <a:gd name="T28" fmla="*/ 56 w 16"/>
                <a:gd name="T29" fmla="*/ 8 h 19"/>
                <a:gd name="T30" fmla="*/ 80 w 16"/>
                <a:gd name="T31" fmla="*/ 8 h 19"/>
                <a:gd name="T32" fmla="*/ 88 w 16"/>
                <a:gd name="T33" fmla="*/ 24 h 19"/>
                <a:gd name="T34" fmla="*/ 104 w 16"/>
                <a:gd name="T35" fmla="*/ 24 h 19"/>
                <a:gd name="T36" fmla="*/ 120 w 16"/>
                <a:gd name="T37" fmla="*/ 40 h 19"/>
                <a:gd name="T38" fmla="*/ 120 w 16"/>
                <a:gd name="T39" fmla="*/ 64 h 19"/>
                <a:gd name="T40" fmla="*/ 120 w 16"/>
                <a:gd name="T41" fmla="*/ 8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" h="19">
                  <a:moveTo>
                    <a:pt x="15" y="11"/>
                  </a:moveTo>
                  <a:cubicBezTo>
                    <a:pt x="16" y="12"/>
                    <a:pt x="16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5" y="16"/>
                    <a:pt x="14" y="16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7"/>
                    <a:pt x="11" y="18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7" y="18"/>
                    <a:pt x="7" y="18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0" y="12"/>
                    <a:pt x="2" y="12"/>
                    <a:pt x="2" y="11"/>
                  </a:cubicBezTo>
                  <a:cubicBezTo>
                    <a:pt x="3" y="9"/>
                    <a:pt x="1" y="9"/>
                    <a:pt x="0" y="9"/>
                  </a:cubicBezTo>
                  <a:cubicBezTo>
                    <a:pt x="0" y="8"/>
                    <a:pt x="0" y="6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0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6" y="6"/>
                    <a:pt x="15" y="7"/>
                    <a:pt x="15" y="8"/>
                  </a:cubicBezTo>
                  <a:cubicBezTo>
                    <a:pt x="15" y="9"/>
                    <a:pt x="15" y="10"/>
                    <a:pt x="15" y="11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" name="Freeform 5895">
              <a:extLst>
                <a:ext uri="{FF2B5EF4-FFF2-40B4-BE49-F238E27FC236}">
                  <a16:creationId xmlns:a16="http://schemas.microsoft.com/office/drawing/2014/main" id="{04DD8A92-BB84-24FD-B5F0-872287924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295"/>
              <a:ext cx="4" cy="4"/>
            </a:xfrm>
            <a:custGeom>
              <a:avLst/>
              <a:gdLst>
                <a:gd name="T0" fmla="*/ 8 w 2"/>
                <a:gd name="T1" fmla="*/ 16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" name="Freeform 5896">
              <a:extLst>
                <a:ext uri="{FF2B5EF4-FFF2-40B4-BE49-F238E27FC236}">
                  <a16:creationId xmlns:a16="http://schemas.microsoft.com/office/drawing/2014/main" id="{26ADB6C6-1323-20EC-C744-103032956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295"/>
              <a:ext cx="6" cy="6"/>
            </a:xfrm>
            <a:custGeom>
              <a:avLst/>
              <a:gdLst>
                <a:gd name="T0" fmla="*/ 0 w 3"/>
                <a:gd name="T1" fmla="*/ 24 h 3"/>
                <a:gd name="T2" fmla="*/ 24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" name="Freeform 5897">
              <a:extLst>
                <a:ext uri="{FF2B5EF4-FFF2-40B4-BE49-F238E27FC236}">
                  <a16:creationId xmlns:a16="http://schemas.microsoft.com/office/drawing/2014/main" id="{31B6D61C-5CBD-9788-2EAA-686C70DE4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279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" name="Freeform 5898">
              <a:extLst>
                <a:ext uri="{FF2B5EF4-FFF2-40B4-BE49-F238E27FC236}">
                  <a16:creationId xmlns:a16="http://schemas.microsoft.com/office/drawing/2014/main" id="{EF3DC85E-AD39-2B7A-B19A-30118946E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991"/>
              <a:ext cx="32" cy="38"/>
            </a:xfrm>
            <a:custGeom>
              <a:avLst/>
              <a:gdLst>
                <a:gd name="T0" fmla="*/ 120 w 16"/>
                <a:gd name="T1" fmla="*/ 80 h 19"/>
                <a:gd name="T2" fmla="*/ 120 w 16"/>
                <a:gd name="T3" fmla="*/ 120 h 19"/>
                <a:gd name="T4" fmla="*/ 112 w 16"/>
                <a:gd name="T5" fmla="*/ 136 h 19"/>
                <a:gd name="T6" fmla="*/ 112 w 16"/>
                <a:gd name="T7" fmla="*/ 128 h 19"/>
                <a:gd name="T8" fmla="*/ 80 w 16"/>
                <a:gd name="T9" fmla="*/ 136 h 19"/>
                <a:gd name="T10" fmla="*/ 64 w 16"/>
                <a:gd name="T11" fmla="*/ 120 h 19"/>
                <a:gd name="T12" fmla="*/ 48 w 16"/>
                <a:gd name="T13" fmla="*/ 128 h 19"/>
                <a:gd name="T14" fmla="*/ 40 w 16"/>
                <a:gd name="T15" fmla="*/ 112 h 19"/>
                <a:gd name="T16" fmla="*/ 24 w 16"/>
                <a:gd name="T17" fmla="*/ 96 h 19"/>
                <a:gd name="T18" fmla="*/ 0 w 16"/>
                <a:gd name="T19" fmla="*/ 64 h 19"/>
                <a:gd name="T20" fmla="*/ 16 w 16"/>
                <a:gd name="T21" fmla="*/ 48 h 19"/>
                <a:gd name="T22" fmla="*/ 24 w 16"/>
                <a:gd name="T23" fmla="*/ 32 h 19"/>
                <a:gd name="T24" fmla="*/ 56 w 16"/>
                <a:gd name="T25" fmla="*/ 0 h 19"/>
                <a:gd name="T26" fmla="*/ 96 w 16"/>
                <a:gd name="T27" fmla="*/ 24 h 19"/>
                <a:gd name="T28" fmla="*/ 120 w 16"/>
                <a:gd name="T29" fmla="*/ 8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9">
                  <a:moveTo>
                    <a:pt x="15" y="10"/>
                  </a:moveTo>
                  <a:cubicBezTo>
                    <a:pt x="16" y="10"/>
                    <a:pt x="16" y="14"/>
                    <a:pt x="15" y="15"/>
                  </a:cubicBezTo>
                  <a:cubicBezTo>
                    <a:pt x="15" y="16"/>
                    <a:pt x="15" y="16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2" y="17"/>
                    <a:pt x="12" y="19"/>
                    <a:pt x="10" y="17"/>
                  </a:cubicBezTo>
                  <a:cubicBezTo>
                    <a:pt x="9" y="16"/>
                    <a:pt x="9" y="15"/>
                    <a:pt x="8" y="15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5" y="17"/>
                    <a:pt x="5" y="15"/>
                    <a:pt x="5" y="14"/>
                  </a:cubicBezTo>
                  <a:cubicBezTo>
                    <a:pt x="4" y="13"/>
                    <a:pt x="4" y="13"/>
                    <a:pt x="3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2"/>
                    <a:pt x="5" y="0"/>
                    <a:pt x="7" y="0"/>
                  </a:cubicBezTo>
                  <a:cubicBezTo>
                    <a:pt x="8" y="0"/>
                    <a:pt x="11" y="1"/>
                    <a:pt x="12" y="3"/>
                  </a:cubicBezTo>
                  <a:cubicBezTo>
                    <a:pt x="13" y="5"/>
                    <a:pt x="14" y="8"/>
                    <a:pt x="15" y="10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" name="Freeform 5899">
              <a:extLst>
                <a:ext uri="{FF2B5EF4-FFF2-40B4-BE49-F238E27FC236}">
                  <a16:creationId xmlns:a16="http://schemas.microsoft.com/office/drawing/2014/main" id="{1CA82FED-4941-B84D-0D03-45CEB6971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003"/>
              <a:ext cx="6" cy="14"/>
            </a:xfrm>
            <a:custGeom>
              <a:avLst/>
              <a:gdLst>
                <a:gd name="T0" fmla="*/ 8 w 3"/>
                <a:gd name="T1" fmla="*/ 0 h 7"/>
                <a:gd name="T2" fmla="*/ 0 w 3"/>
                <a:gd name="T3" fmla="*/ 16 h 7"/>
                <a:gd name="T4" fmla="*/ 0 w 3"/>
                <a:gd name="T5" fmla="*/ 32 h 7"/>
                <a:gd name="T6" fmla="*/ 24 w 3"/>
                <a:gd name="T7" fmla="*/ 56 h 7"/>
                <a:gd name="T8" fmla="*/ 16 w 3"/>
                <a:gd name="T9" fmla="*/ 40 h 7"/>
                <a:gd name="T10" fmla="*/ 16 w 3"/>
                <a:gd name="T11" fmla="*/ 24 h 7"/>
                <a:gd name="T12" fmla="*/ 8 w 3"/>
                <a:gd name="T13" fmla="*/ 16 h 7"/>
                <a:gd name="T14" fmla="*/ 8 w 3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2" y="6"/>
                    <a:pt x="3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" name="Freeform 5900">
              <a:extLst>
                <a:ext uri="{FF2B5EF4-FFF2-40B4-BE49-F238E27FC236}">
                  <a16:creationId xmlns:a16="http://schemas.microsoft.com/office/drawing/2014/main" id="{75977582-CE65-F1FA-B788-8EFDABCE8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3017"/>
              <a:ext cx="8" cy="6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24 h 3"/>
                <a:gd name="T4" fmla="*/ 16 w 4"/>
                <a:gd name="T5" fmla="*/ 16 h 3"/>
                <a:gd name="T6" fmla="*/ 32 w 4"/>
                <a:gd name="T7" fmla="*/ 8 h 3"/>
                <a:gd name="T8" fmla="*/ 16 w 4"/>
                <a:gd name="T9" fmla="*/ 16 h 3"/>
                <a:gd name="T10" fmla="*/ 0 w 4"/>
                <a:gd name="T11" fmla="*/ 8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" name="Freeform 5901">
              <a:extLst>
                <a:ext uri="{FF2B5EF4-FFF2-40B4-BE49-F238E27FC236}">
                  <a16:creationId xmlns:a16="http://schemas.microsoft.com/office/drawing/2014/main" id="{F8359F0A-925E-313D-9957-CAF6996CA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3021"/>
              <a:ext cx="8" cy="6"/>
            </a:xfrm>
            <a:custGeom>
              <a:avLst/>
              <a:gdLst>
                <a:gd name="T0" fmla="*/ 8 w 4"/>
                <a:gd name="T1" fmla="*/ 0 h 3"/>
                <a:gd name="T2" fmla="*/ 0 w 4"/>
                <a:gd name="T3" fmla="*/ 0 h 3"/>
                <a:gd name="T4" fmla="*/ 16 w 4"/>
                <a:gd name="T5" fmla="*/ 16 h 3"/>
                <a:gd name="T6" fmla="*/ 32 w 4"/>
                <a:gd name="T7" fmla="*/ 8 h 3"/>
                <a:gd name="T8" fmla="*/ 16 w 4"/>
                <a:gd name="T9" fmla="*/ 8 h 3"/>
                <a:gd name="T10" fmla="*/ 8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2"/>
                    <a:pt x="2" y="2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3" y="1"/>
                    <a:pt x="3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" name="Freeform 5902">
              <a:extLst>
                <a:ext uri="{FF2B5EF4-FFF2-40B4-BE49-F238E27FC236}">
                  <a16:creationId xmlns:a16="http://schemas.microsoft.com/office/drawing/2014/main" id="{6D69443F-D6C0-1B22-49F0-50ACB4DE4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015"/>
              <a:ext cx="6" cy="10"/>
            </a:xfrm>
            <a:custGeom>
              <a:avLst/>
              <a:gdLst>
                <a:gd name="T0" fmla="*/ 24 w 3"/>
                <a:gd name="T1" fmla="*/ 8 h 5"/>
                <a:gd name="T2" fmla="*/ 24 w 3"/>
                <a:gd name="T3" fmla="*/ 24 h 5"/>
                <a:gd name="T4" fmla="*/ 8 w 3"/>
                <a:gd name="T5" fmla="*/ 32 h 5"/>
                <a:gd name="T6" fmla="*/ 0 w 3"/>
                <a:gd name="T7" fmla="*/ 40 h 5"/>
                <a:gd name="T8" fmla="*/ 16 w 3"/>
                <a:gd name="T9" fmla="*/ 24 h 5"/>
                <a:gd name="T10" fmla="*/ 24 w 3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1"/>
                    <a:pt x="3" y="3"/>
                    <a:pt x="3" y="3"/>
                  </a:cubicBezTo>
                  <a:cubicBezTo>
                    <a:pt x="2" y="4"/>
                    <a:pt x="2" y="3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" name="Freeform 5903">
              <a:extLst>
                <a:ext uri="{FF2B5EF4-FFF2-40B4-BE49-F238E27FC236}">
                  <a16:creationId xmlns:a16="http://schemas.microsoft.com/office/drawing/2014/main" id="{9E7E5553-0842-BC55-CD4E-391EFD8D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997"/>
              <a:ext cx="4" cy="14"/>
            </a:xfrm>
            <a:custGeom>
              <a:avLst/>
              <a:gdLst>
                <a:gd name="T0" fmla="*/ 0 w 2"/>
                <a:gd name="T1" fmla="*/ 8 h 7"/>
                <a:gd name="T2" fmla="*/ 0 w 2"/>
                <a:gd name="T3" fmla="*/ 32 h 7"/>
                <a:gd name="T4" fmla="*/ 16 w 2"/>
                <a:gd name="T5" fmla="*/ 56 h 7"/>
                <a:gd name="T6" fmla="*/ 8 w 2"/>
                <a:gd name="T7" fmla="*/ 24 h 7"/>
                <a:gd name="T8" fmla="*/ 8 w 2"/>
                <a:gd name="T9" fmla="*/ 16 h 7"/>
                <a:gd name="T10" fmla="*/ 0 w 2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7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1" y="6"/>
                    <a:pt x="1" y="5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" name="Freeform 5904">
              <a:extLst>
                <a:ext uri="{FF2B5EF4-FFF2-40B4-BE49-F238E27FC236}">
                  <a16:creationId xmlns:a16="http://schemas.microsoft.com/office/drawing/2014/main" id="{79D3C9D6-7ACE-FA06-028F-C9EEB9C3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009"/>
              <a:ext cx="6" cy="6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8 h 3"/>
                <a:gd name="T4" fmla="*/ 8 w 3"/>
                <a:gd name="T5" fmla="*/ 16 h 3"/>
                <a:gd name="T6" fmla="*/ 16 w 3"/>
                <a:gd name="T7" fmla="*/ 24 h 3"/>
                <a:gd name="T8" fmla="*/ 16 w 3"/>
                <a:gd name="T9" fmla="*/ 16 h 3"/>
                <a:gd name="T10" fmla="*/ 0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" name="Freeform 5905">
              <a:extLst>
                <a:ext uri="{FF2B5EF4-FFF2-40B4-BE49-F238E27FC236}">
                  <a16:creationId xmlns:a16="http://schemas.microsoft.com/office/drawing/2014/main" id="{A7AB17FD-21BE-B0CA-1819-D93DD2459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3019"/>
              <a:ext cx="4" cy="6"/>
            </a:xfrm>
            <a:custGeom>
              <a:avLst/>
              <a:gdLst>
                <a:gd name="T0" fmla="*/ 8 w 2"/>
                <a:gd name="T1" fmla="*/ 8 h 3"/>
                <a:gd name="T2" fmla="*/ 0 w 2"/>
                <a:gd name="T3" fmla="*/ 8 h 3"/>
                <a:gd name="T4" fmla="*/ 16 w 2"/>
                <a:gd name="T5" fmla="*/ 24 h 3"/>
                <a:gd name="T6" fmla="*/ 8 w 2"/>
                <a:gd name="T7" fmla="*/ 8 h 3"/>
                <a:gd name="T8" fmla="*/ 8 w 2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" name="Freeform 5906">
              <a:extLst>
                <a:ext uri="{FF2B5EF4-FFF2-40B4-BE49-F238E27FC236}">
                  <a16:creationId xmlns:a16="http://schemas.microsoft.com/office/drawing/2014/main" id="{69C3947F-41BE-4F2C-5926-C9F20A2C3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993"/>
              <a:ext cx="12" cy="6"/>
            </a:xfrm>
            <a:custGeom>
              <a:avLst/>
              <a:gdLst>
                <a:gd name="T0" fmla="*/ 48 w 6"/>
                <a:gd name="T1" fmla="*/ 0 h 3"/>
                <a:gd name="T2" fmla="*/ 16 w 6"/>
                <a:gd name="T3" fmla="*/ 0 h 3"/>
                <a:gd name="T4" fmla="*/ 0 w 6"/>
                <a:gd name="T5" fmla="*/ 24 h 3"/>
                <a:gd name="T6" fmla="*/ 24 w 6"/>
                <a:gd name="T7" fmla="*/ 8 h 3"/>
                <a:gd name="T8" fmla="*/ 40 w 6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" name="Freeform 5907">
              <a:extLst>
                <a:ext uri="{FF2B5EF4-FFF2-40B4-BE49-F238E27FC236}">
                  <a16:creationId xmlns:a16="http://schemas.microsoft.com/office/drawing/2014/main" id="{F308B93B-EF32-D5E5-FB86-1B7779232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999"/>
              <a:ext cx="4" cy="12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24 h 6"/>
                <a:gd name="T4" fmla="*/ 16 w 2"/>
                <a:gd name="T5" fmla="*/ 48 h 6"/>
                <a:gd name="T6" fmla="*/ 0 w 2"/>
                <a:gd name="T7" fmla="*/ 32 h 6"/>
                <a:gd name="T8" fmla="*/ 0 w 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" name="Freeform 5908">
              <a:extLst>
                <a:ext uri="{FF2B5EF4-FFF2-40B4-BE49-F238E27FC236}">
                  <a16:creationId xmlns:a16="http://schemas.microsoft.com/office/drawing/2014/main" id="{66851728-AE3E-FFA4-9B6E-92BAF12AD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991"/>
              <a:ext cx="32" cy="38"/>
            </a:xfrm>
            <a:custGeom>
              <a:avLst/>
              <a:gdLst>
                <a:gd name="T0" fmla="*/ 120 w 16"/>
                <a:gd name="T1" fmla="*/ 80 h 19"/>
                <a:gd name="T2" fmla="*/ 120 w 16"/>
                <a:gd name="T3" fmla="*/ 120 h 19"/>
                <a:gd name="T4" fmla="*/ 112 w 16"/>
                <a:gd name="T5" fmla="*/ 136 h 19"/>
                <a:gd name="T6" fmla="*/ 112 w 16"/>
                <a:gd name="T7" fmla="*/ 128 h 19"/>
                <a:gd name="T8" fmla="*/ 80 w 16"/>
                <a:gd name="T9" fmla="*/ 136 h 19"/>
                <a:gd name="T10" fmla="*/ 64 w 16"/>
                <a:gd name="T11" fmla="*/ 120 h 19"/>
                <a:gd name="T12" fmla="*/ 48 w 16"/>
                <a:gd name="T13" fmla="*/ 128 h 19"/>
                <a:gd name="T14" fmla="*/ 40 w 16"/>
                <a:gd name="T15" fmla="*/ 112 h 19"/>
                <a:gd name="T16" fmla="*/ 24 w 16"/>
                <a:gd name="T17" fmla="*/ 96 h 19"/>
                <a:gd name="T18" fmla="*/ 0 w 16"/>
                <a:gd name="T19" fmla="*/ 64 h 19"/>
                <a:gd name="T20" fmla="*/ 16 w 16"/>
                <a:gd name="T21" fmla="*/ 48 h 19"/>
                <a:gd name="T22" fmla="*/ 24 w 16"/>
                <a:gd name="T23" fmla="*/ 32 h 19"/>
                <a:gd name="T24" fmla="*/ 56 w 16"/>
                <a:gd name="T25" fmla="*/ 0 h 19"/>
                <a:gd name="T26" fmla="*/ 96 w 16"/>
                <a:gd name="T27" fmla="*/ 24 h 19"/>
                <a:gd name="T28" fmla="*/ 120 w 16"/>
                <a:gd name="T29" fmla="*/ 8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19">
                  <a:moveTo>
                    <a:pt x="15" y="10"/>
                  </a:moveTo>
                  <a:cubicBezTo>
                    <a:pt x="16" y="10"/>
                    <a:pt x="16" y="14"/>
                    <a:pt x="15" y="15"/>
                  </a:cubicBezTo>
                  <a:cubicBezTo>
                    <a:pt x="15" y="16"/>
                    <a:pt x="15" y="16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2" y="17"/>
                    <a:pt x="12" y="19"/>
                    <a:pt x="10" y="17"/>
                  </a:cubicBezTo>
                  <a:cubicBezTo>
                    <a:pt x="9" y="16"/>
                    <a:pt x="9" y="15"/>
                    <a:pt x="8" y="15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5" y="17"/>
                    <a:pt x="5" y="15"/>
                    <a:pt x="5" y="14"/>
                  </a:cubicBezTo>
                  <a:cubicBezTo>
                    <a:pt x="4" y="13"/>
                    <a:pt x="4" y="13"/>
                    <a:pt x="3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2"/>
                    <a:pt x="5" y="0"/>
                    <a:pt x="7" y="0"/>
                  </a:cubicBezTo>
                  <a:cubicBezTo>
                    <a:pt x="8" y="0"/>
                    <a:pt x="11" y="1"/>
                    <a:pt x="12" y="3"/>
                  </a:cubicBezTo>
                  <a:cubicBezTo>
                    <a:pt x="13" y="5"/>
                    <a:pt x="14" y="8"/>
                    <a:pt x="15" y="10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" name="Freeform 5909">
              <a:extLst>
                <a:ext uri="{FF2B5EF4-FFF2-40B4-BE49-F238E27FC236}">
                  <a16:creationId xmlns:a16="http://schemas.microsoft.com/office/drawing/2014/main" id="{28D34A63-E159-1D95-8328-9AC496179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3019"/>
              <a:ext cx="6" cy="2"/>
            </a:xfrm>
            <a:custGeom>
              <a:avLst/>
              <a:gdLst>
                <a:gd name="T0" fmla="*/ 24 w 3"/>
                <a:gd name="T1" fmla="*/ 8 h 1"/>
                <a:gd name="T2" fmla="*/ 0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4" name="Freeform 5910">
              <a:extLst>
                <a:ext uri="{FF2B5EF4-FFF2-40B4-BE49-F238E27FC236}">
                  <a16:creationId xmlns:a16="http://schemas.microsoft.com/office/drawing/2014/main" id="{255C40F4-53F2-F218-0FE7-89F0C856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997"/>
              <a:ext cx="4" cy="14"/>
            </a:xfrm>
            <a:custGeom>
              <a:avLst/>
              <a:gdLst>
                <a:gd name="T0" fmla="*/ 16 w 2"/>
                <a:gd name="T1" fmla="*/ 56 h 7"/>
                <a:gd name="T2" fmla="*/ 0 w 2"/>
                <a:gd name="T3" fmla="*/ 32 h 7"/>
                <a:gd name="T4" fmla="*/ 0 w 2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6"/>
                    <a:pt x="0" y="6"/>
                    <a:pt x="0" y="4"/>
                  </a:cubicBezTo>
                  <a:cubicBezTo>
                    <a:pt x="0" y="2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5" name="Freeform 5911">
              <a:extLst>
                <a:ext uri="{FF2B5EF4-FFF2-40B4-BE49-F238E27FC236}">
                  <a16:creationId xmlns:a16="http://schemas.microsoft.com/office/drawing/2014/main" id="{0230F890-1838-7240-C537-3593F3626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3013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6" name="Freeform 5912">
              <a:extLst>
                <a:ext uri="{FF2B5EF4-FFF2-40B4-BE49-F238E27FC236}">
                  <a16:creationId xmlns:a16="http://schemas.microsoft.com/office/drawing/2014/main" id="{BA94C324-9754-0A0B-3123-1755FE88C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341"/>
              <a:ext cx="38" cy="40"/>
            </a:xfrm>
            <a:custGeom>
              <a:avLst/>
              <a:gdLst>
                <a:gd name="T0" fmla="*/ 144 w 19"/>
                <a:gd name="T1" fmla="*/ 128 h 20"/>
                <a:gd name="T2" fmla="*/ 120 w 19"/>
                <a:gd name="T3" fmla="*/ 152 h 20"/>
                <a:gd name="T4" fmla="*/ 104 w 19"/>
                <a:gd name="T5" fmla="*/ 152 h 20"/>
                <a:gd name="T6" fmla="*/ 96 w 19"/>
                <a:gd name="T7" fmla="*/ 152 h 20"/>
                <a:gd name="T8" fmla="*/ 72 w 19"/>
                <a:gd name="T9" fmla="*/ 152 h 20"/>
                <a:gd name="T10" fmla="*/ 40 w 19"/>
                <a:gd name="T11" fmla="*/ 144 h 20"/>
                <a:gd name="T12" fmla="*/ 40 w 19"/>
                <a:gd name="T13" fmla="*/ 120 h 20"/>
                <a:gd name="T14" fmla="*/ 8 w 19"/>
                <a:gd name="T15" fmla="*/ 112 h 20"/>
                <a:gd name="T16" fmla="*/ 16 w 19"/>
                <a:gd name="T17" fmla="*/ 80 h 20"/>
                <a:gd name="T18" fmla="*/ 0 w 19"/>
                <a:gd name="T19" fmla="*/ 56 h 20"/>
                <a:gd name="T20" fmla="*/ 16 w 19"/>
                <a:gd name="T21" fmla="*/ 40 h 20"/>
                <a:gd name="T22" fmla="*/ 32 w 19"/>
                <a:gd name="T23" fmla="*/ 24 h 20"/>
                <a:gd name="T24" fmla="*/ 88 w 19"/>
                <a:gd name="T25" fmla="*/ 8 h 20"/>
                <a:gd name="T26" fmla="*/ 112 w 19"/>
                <a:gd name="T27" fmla="*/ 24 h 20"/>
                <a:gd name="T28" fmla="*/ 128 w 19"/>
                <a:gd name="T29" fmla="*/ 48 h 20"/>
                <a:gd name="T30" fmla="*/ 128 w 19"/>
                <a:gd name="T31" fmla="*/ 64 h 20"/>
                <a:gd name="T32" fmla="*/ 144 w 19"/>
                <a:gd name="T33" fmla="*/ 72 h 20"/>
                <a:gd name="T34" fmla="*/ 152 w 19"/>
                <a:gd name="T35" fmla="*/ 96 h 20"/>
                <a:gd name="T36" fmla="*/ 144 w 19"/>
                <a:gd name="T37" fmla="*/ 128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0">
                  <a:moveTo>
                    <a:pt x="18" y="16"/>
                  </a:moveTo>
                  <a:cubicBezTo>
                    <a:pt x="18" y="17"/>
                    <a:pt x="16" y="19"/>
                    <a:pt x="15" y="19"/>
                  </a:cubicBezTo>
                  <a:cubicBezTo>
                    <a:pt x="14" y="20"/>
                    <a:pt x="14" y="19"/>
                    <a:pt x="13" y="19"/>
                  </a:cubicBezTo>
                  <a:cubicBezTo>
                    <a:pt x="12" y="18"/>
                    <a:pt x="13" y="19"/>
                    <a:pt x="12" y="19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7" y="19"/>
                    <a:pt x="6" y="20"/>
                    <a:pt x="5" y="18"/>
                  </a:cubicBezTo>
                  <a:cubicBezTo>
                    <a:pt x="5" y="17"/>
                    <a:pt x="6" y="16"/>
                    <a:pt x="5" y="15"/>
                  </a:cubicBezTo>
                  <a:cubicBezTo>
                    <a:pt x="4" y="14"/>
                    <a:pt x="2" y="15"/>
                    <a:pt x="1" y="14"/>
                  </a:cubicBezTo>
                  <a:cubicBezTo>
                    <a:pt x="0" y="12"/>
                    <a:pt x="1" y="12"/>
                    <a:pt x="2" y="10"/>
                  </a:cubicBezTo>
                  <a:cubicBezTo>
                    <a:pt x="2" y="9"/>
                    <a:pt x="1" y="8"/>
                    <a:pt x="0" y="7"/>
                  </a:cubicBezTo>
                  <a:cubicBezTo>
                    <a:pt x="0" y="6"/>
                    <a:pt x="2" y="6"/>
                    <a:pt x="2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6" y="1"/>
                    <a:pt x="9" y="0"/>
                    <a:pt x="11" y="1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5" y="4"/>
                    <a:pt x="16" y="4"/>
                    <a:pt x="16" y="6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7" y="8"/>
                    <a:pt x="18" y="8"/>
                    <a:pt x="18" y="9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19" y="13"/>
                    <a:pt x="19" y="15"/>
                    <a:pt x="18" y="16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7" name="Freeform 5913">
              <a:extLst>
                <a:ext uri="{FF2B5EF4-FFF2-40B4-BE49-F238E27FC236}">
                  <a16:creationId xmlns:a16="http://schemas.microsoft.com/office/drawing/2014/main" id="{FD49E047-BB26-7587-9752-2FE86C3EF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51"/>
              <a:ext cx="16" cy="18"/>
            </a:xfrm>
            <a:custGeom>
              <a:avLst/>
              <a:gdLst>
                <a:gd name="T0" fmla="*/ 24 w 8"/>
                <a:gd name="T1" fmla="*/ 0 h 9"/>
                <a:gd name="T2" fmla="*/ 0 w 8"/>
                <a:gd name="T3" fmla="*/ 16 h 9"/>
                <a:gd name="T4" fmla="*/ 8 w 8"/>
                <a:gd name="T5" fmla="*/ 40 h 9"/>
                <a:gd name="T6" fmla="*/ 0 w 8"/>
                <a:gd name="T7" fmla="*/ 56 h 9"/>
                <a:gd name="T8" fmla="*/ 24 w 8"/>
                <a:gd name="T9" fmla="*/ 72 h 9"/>
                <a:gd name="T10" fmla="*/ 16 w 8"/>
                <a:gd name="T11" fmla="*/ 48 h 9"/>
                <a:gd name="T12" fmla="*/ 32 w 8"/>
                <a:gd name="T13" fmla="*/ 32 h 9"/>
                <a:gd name="T14" fmla="*/ 40 w 8"/>
                <a:gd name="T15" fmla="*/ 16 h 9"/>
                <a:gd name="T16" fmla="*/ 64 w 8"/>
                <a:gd name="T17" fmla="*/ 16 h 9"/>
                <a:gd name="T18" fmla="*/ 40 w 8"/>
                <a:gd name="T19" fmla="*/ 8 h 9"/>
                <a:gd name="T20" fmla="*/ 16 w 8"/>
                <a:gd name="T21" fmla="*/ 16 h 9"/>
                <a:gd name="T22" fmla="*/ 24 w 8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2" y="9"/>
                    <a:pt x="1" y="7"/>
                    <a:pt x="2" y="6"/>
                  </a:cubicBezTo>
                  <a:cubicBezTo>
                    <a:pt x="2" y="5"/>
                    <a:pt x="4" y="5"/>
                    <a:pt x="4" y="4"/>
                  </a:cubicBezTo>
                  <a:cubicBezTo>
                    <a:pt x="5" y="3"/>
                    <a:pt x="4" y="3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4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8" name="Freeform 5914">
              <a:extLst>
                <a:ext uri="{FF2B5EF4-FFF2-40B4-BE49-F238E27FC236}">
                  <a16:creationId xmlns:a16="http://schemas.microsoft.com/office/drawing/2014/main" id="{00E9C61C-8CA6-3474-C451-9FEC35A1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373"/>
              <a:ext cx="14" cy="6"/>
            </a:xfrm>
            <a:custGeom>
              <a:avLst/>
              <a:gdLst>
                <a:gd name="T0" fmla="*/ 8 w 7"/>
                <a:gd name="T1" fmla="*/ 0 h 3"/>
                <a:gd name="T2" fmla="*/ 8 w 7"/>
                <a:gd name="T3" fmla="*/ 16 h 3"/>
                <a:gd name="T4" fmla="*/ 24 w 7"/>
                <a:gd name="T5" fmla="*/ 24 h 3"/>
                <a:gd name="T6" fmla="*/ 56 w 7"/>
                <a:gd name="T7" fmla="*/ 16 h 3"/>
                <a:gd name="T8" fmla="*/ 40 w 7"/>
                <a:gd name="T9" fmla="*/ 16 h 3"/>
                <a:gd name="T10" fmla="*/ 24 w 7"/>
                <a:gd name="T11" fmla="*/ 16 h 3"/>
                <a:gd name="T12" fmla="*/ 16 w 7"/>
                <a:gd name="T13" fmla="*/ 8 h 3"/>
                <a:gd name="T14" fmla="*/ 8 w 7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2"/>
                    <a:pt x="6" y="3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9" name="Freeform 5915">
              <a:extLst>
                <a:ext uri="{FF2B5EF4-FFF2-40B4-BE49-F238E27FC236}">
                  <a16:creationId xmlns:a16="http://schemas.microsoft.com/office/drawing/2014/main" id="{56130036-48F4-AEE4-F69C-84FB861C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367"/>
              <a:ext cx="10" cy="12"/>
            </a:xfrm>
            <a:custGeom>
              <a:avLst/>
              <a:gdLst>
                <a:gd name="T0" fmla="*/ 32 w 5"/>
                <a:gd name="T1" fmla="*/ 8 h 6"/>
                <a:gd name="T2" fmla="*/ 16 w 5"/>
                <a:gd name="T3" fmla="*/ 32 h 6"/>
                <a:gd name="T4" fmla="*/ 8 w 5"/>
                <a:gd name="T5" fmla="*/ 48 h 6"/>
                <a:gd name="T6" fmla="*/ 0 w 5"/>
                <a:gd name="T7" fmla="*/ 40 h 6"/>
                <a:gd name="T8" fmla="*/ 16 w 5"/>
                <a:gd name="T9" fmla="*/ 24 h 6"/>
                <a:gd name="T10" fmla="*/ 32 w 5"/>
                <a:gd name="T11" fmla="*/ 16 h 6"/>
                <a:gd name="T12" fmla="*/ 40 w 5"/>
                <a:gd name="T13" fmla="*/ 0 h 6"/>
                <a:gd name="T14" fmla="*/ 32 w 5"/>
                <a:gd name="T15" fmla="*/ 8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5" y="1"/>
                    <a:pt x="4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0" name="Freeform 5916">
              <a:extLst>
                <a:ext uri="{FF2B5EF4-FFF2-40B4-BE49-F238E27FC236}">
                  <a16:creationId xmlns:a16="http://schemas.microsoft.com/office/drawing/2014/main" id="{E9028A24-4855-9294-05DF-22F9C607B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357"/>
              <a:ext cx="6" cy="6"/>
            </a:xfrm>
            <a:custGeom>
              <a:avLst/>
              <a:gdLst>
                <a:gd name="T0" fmla="*/ 0 w 3"/>
                <a:gd name="T1" fmla="*/ 0 h 3"/>
                <a:gd name="T2" fmla="*/ 24 w 3"/>
                <a:gd name="T3" fmla="*/ 24 h 3"/>
                <a:gd name="T4" fmla="*/ 16 w 3"/>
                <a:gd name="T5" fmla="*/ 16 h 3"/>
                <a:gd name="T6" fmla="*/ 8 w 3"/>
                <a:gd name="T7" fmla="*/ 16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3" y="1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1" name="Freeform 5917">
              <a:extLst>
                <a:ext uri="{FF2B5EF4-FFF2-40B4-BE49-F238E27FC236}">
                  <a16:creationId xmlns:a16="http://schemas.microsoft.com/office/drawing/2014/main" id="{CA809F49-A81E-941D-8D8F-7CFC6BC5C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365"/>
              <a:ext cx="6" cy="8"/>
            </a:xfrm>
            <a:custGeom>
              <a:avLst/>
              <a:gdLst>
                <a:gd name="T0" fmla="*/ 16 w 3"/>
                <a:gd name="T1" fmla="*/ 8 h 4"/>
                <a:gd name="T2" fmla="*/ 16 w 3"/>
                <a:gd name="T3" fmla="*/ 16 h 4"/>
                <a:gd name="T4" fmla="*/ 0 w 3"/>
                <a:gd name="T5" fmla="*/ 24 h 4"/>
                <a:gd name="T6" fmla="*/ 16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2" y="4"/>
                    <a:pt x="3" y="2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2" name="Freeform 5918">
              <a:extLst>
                <a:ext uri="{FF2B5EF4-FFF2-40B4-BE49-F238E27FC236}">
                  <a16:creationId xmlns:a16="http://schemas.microsoft.com/office/drawing/2014/main" id="{6F0325CA-E987-9302-3DFF-D2D70F9B1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357"/>
              <a:ext cx="4" cy="6"/>
            </a:xfrm>
            <a:custGeom>
              <a:avLst/>
              <a:gdLst>
                <a:gd name="T0" fmla="*/ 8 w 2"/>
                <a:gd name="T1" fmla="*/ 0 h 3"/>
                <a:gd name="T2" fmla="*/ 16 w 2"/>
                <a:gd name="T3" fmla="*/ 16 h 3"/>
                <a:gd name="T4" fmla="*/ 0 w 2"/>
                <a:gd name="T5" fmla="*/ 24 h 3"/>
                <a:gd name="T6" fmla="*/ 8 w 2"/>
                <a:gd name="T7" fmla="*/ 16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3" name="Freeform 5919">
              <a:extLst>
                <a:ext uri="{FF2B5EF4-FFF2-40B4-BE49-F238E27FC236}">
                  <a16:creationId xmlns:a16="http://schemas.microsoft.com/office/drawing/2014/main" id="{B28C5D6F-4169-BCAE-C15C-E59CA65B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343"/>
              <a:ext cx="18" cy="8"/>
            </a:xfrm>
            <a:custGeom>
              <a:avLst/>
              <a:gdLst>
                <a:gd name="T0" fmla="*/ 0 w 9"/>
                <a:gd name="T1" fmla="*/ 8 h 4"/>
                <a:gd name="T2" fmla="*/ 40 w 9"/>
                <a:gd name="T3" fmla="*/ 8 h 4"/>
                <a:gd name="T4" fmla="*/ 56 w 9"/>
                <a:gd name="T5" fmla="*/ 24 h 4"/>
                <a:gd name="T6" fmla="*/ 72 w 9"/>
                <a:gd name="T7" fmla="*/ 32 h 4"/>
                <a:gd name="T8" fmla="*/ 64 w 9"/>
                <a:gd name="T9" fmla="*/ 32 h 4"/>
                <a:gd name="T10" fmla="*/ 56 w 9"/>
                <a:gd name="T11" fmla="*/ 24 h 4"/>
                <a:gd name="T12" fmla="*/ 40 w 9"/>
                <a:gd name="T13" fmla="*/ 16 h 4"/>
                <a:gd name="T14" fmla="*/ 0 w 9"/>
                <a:gd name="T15" fmla="*/ 8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2"/>
                    <a:pt x="7" y="3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4"/>
                    <a:pt x="7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1"/>
                    <a:pt x="1" y="0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4" name="Freeform 5920">
              <a:extLst>
                <a:ext uri="{FF2B5EF4-FFF2-40B4-BE49-F238E27FC236}">
                  <a16:creationId xmlns:a16="http://schemas.microsoft.com/office/drawing/2014/main" id="{048BA675-0FDF-8FA3-F2D2-72C75E569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357"/>
              <a:ext cx="8" cy="2"/>
            </a:xfrm>
            <a:custGeom>
              <a:avLst/>
              <a:gdLst>
                <a:gd name="T0" fmla="*/ 32 w 4"/>
                <a:gd name="T1" fmla="*/ 0 h 1"/>
                <a:gd name="T2" fmla="*/ 24 w 4"/>
                <a:gd name="T3" fmla="*/ 0 h 1"/>
                <a:gd name="T4" fmla="*/ 16 w 4"/>
                <a:gd name="T5" fmla="*/ 0 h 1"/>
                <a:gd name="T6" fmla="*/ 0 w 4"/>
                <a:gd name="T7" fmla="*/ 8 h 1"/>
                <a:gd name="T8" fmla="*/ 16 w 4"/>
                <a:gd name="T9" fmla="*/ 8 h 1"/>
                <a:gd name="T10" fmla="*/ 32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5" name="Freeform 5921">
              <a:extLst>
                <a:ext uri="{FF2B5EF4-FFF2-40B4-BE49-F238E27FC236}">
                  <a16:creationId xmlns:a16="http://schemas.microsoft.com/office/drawing/2014/main" id="{B97BADCF-E226-EDE4-4AF2-48803A0EF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365"/>
              <a:ext cx="2" cy="4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0 w 1"/>
                <a:gd name="T5" fmla="*/ 16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1"/>
                    <a:pt x="1" y="0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6" name="Freeform 5922">
              <a:extLst>
                <a:ext uri="{FF2B5EF4-FFF2-40B4-BE49-F238E27FC236}">
                  <a16:creationId xmlns:a16="http://schemas.microsoft.com/office/drawing/2014/main" id="{D59A4958-B655-F65F-8DE2-3C70BFC36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53"/>
              <a:ext cx="6" cy="10"/>
            </a:xfrm>
            <a:custGeom>
              <a:avLst/>
              <a:gdLst>
                <a:gd name="T0" fmla="*/ 8 w 3"/>
                <a:gd name="T1" fmla="*/ 0 h 5"/>
                <a:gd name="T2" fmla="*/ 8 w 3"/>
                <a:gd name="T3" fmla="*/ 24 h 5"/>
                <a:gd name="T4" fmla="*/ 8 w 3"/>
                <a:gd name="T5" fmla="*/ 40 h 5"/>
                <a:gd name="T6" fmla="*/ 16 w 3"/>
                <a:gd name="T7" fmla="*/ 32 h 5"/>
                <a:gd name="T8" fmla="*/ 16 w 3"/>
                <a:gd name="T9" fmla="*/ 24 h 5"/>
                <a:gd name="T10" fmla="*/ 16 w 3"/>
                <a:gd name="T11" fmla="*/ 24 h 5"/>
                <a:gd name="T12" fmla="*/ 16 w 3"/>
                <a:gd name="T13" fmla="*/ 24 h 5"/>
                <a:gd name="T14" fmla="*/ 8 w 3"/>
                <a:gd name="T15" fmla="*/ 16 h 5"/>
                <a:gd name="T16" fmla="*/ 0 w 3"/>
                <a:gd name="T17" fmla="*/ 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" name="Freeform 5923">
              <a:extLst>
                <a:ext uri="{FF2B5EF4-FFF2-40B4-BE49-F238E27FC236}">
                  <a16:creationId xmlns:a16="http://schemas.microsoft.com/office/drawing/2014/main" id="{813D3E32-BF6E-FF10-850F-0D0A6CB8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373"/>
              <a:ext cx="2" cy="6"/>
            </a:xfrm>
            <a:custGeom>
              <a:avLst/>
              <a:gdLst>
                <a:gd name="T0" fmla="*/ 0 w 1"/>
                <a:gd name="T1" fmla="*/ 8 h 3"/>
                <a:gd name="T2" fmla="*/ 0 w 1"/>
                <a:gd name="T3" fmla="*/ 16 h 3"/>
                <a:gd name="T4" fmla="*/ 8 w 1"/>
                <a:gd name="T5" fmla="*/ 24 h 3"/>
                <a:gd name="T6" fmla="*/ 8 w 1"/>
                <a:gd name="T7" fmla="*/ 8 h 3"/>
                <a:gd name="T8" fmla="*/ 8 w 1"/>
                <a:gd name="T9" fmla="*/ 0 h 3"/>
                <a:gd name="T10" fmla="*/ 0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8" name="Freeform 5924">
              <a:extLst>
                <a:ext uri="{FF2B5EF4-FFF2-40B4-BE49-F238E27FC236}">
                  <a16:creationId xmlns:a16="http://schemas.microsoft.com/office/drawing/2014/main" id="{3CD8075C-1F00-0185-B0C9-E50C52B10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373"/>
              <a:ext cx="8" cy="6"/>
            </a:xfrm>
            <a:custGeom>
              <a:avLst/>
              <a:gdLst>
                <a:gd name="T0" fmla="*/ 32 w 4"/>
                <a:gd name="T1" fmla="*/ 0 h 3"/>
                <a:gd name="T2" fmla="*/ 24 w 4"/>
                <a:gd name="T3" fmla="*/ 8 h 3"/>
                <a:gd name="T4" fmla="*/ 16 w 4"/>
                <a:gd name="T5" fmla="*/ 16 h 3"/>
                <a:gd name="T6" fmla="*/ 8 w 4"/>
                <a:gd name="T7" fmla="*/ 24 h 3"/>
                <a:gd name="T8" fmla="*/ 0 w 4"/>
                <a:gd name="T9" fmla="*/ 16 h 3"/>
                <a:gd name="T10" fmla="*/ 16 w 4"/>
                <a:gd name="T11" fmla="*/ 16 h 3"/>
                <a:gd name="T12" fmla="*/ 24 w 4"/>
                <a:gd name="T13" fmla="*/ 8 h 3"/>
                <a:gd name="T14" fmla="*/ 32 w 4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9" name="Freeform 5925">
              <a:extLst>
                <a:ext uri="{FF2B5EF4-FFF2-40B4-BE49-F238E27FC236}">
                  <a16:creationId xmlns:a16="http://schemas.microsoft.com/office/drawing/2014/main" id="{C65224E4-8F6F-6BD3-C6CF-6E4D0FFC9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341"/>
              <a:ext cx="38" cy="40"/>
            </a:xfrm>
            <a:custGeom>
              <a:avLst/>
              <a:gdLst>
                <a:gd name="T0" fmla="*/ 144 w 19"/>
                <a:gd name="T1" fmla="*/ 128 h 20"/>
                <a:gd name="T2" fmla="*/ 120 w 19"/>
                <a:gd name="T3" fmla="*/ 152 h 20"/>
                <a:gd name="T4" fmla="*/ 104 w 19"/>
                <a:gd name="T5" fmla="*/ 152 h 20"/>
                <a:gd name="T6" fmla="*/ 96 w 19"/>
                <a:gd name="T7" fmla="*/ 152 h 20"/>
                <a:gd name="T8" fmla="*/ 72 w 19"/>
                <a:gd name="T9" fmla="*/ 152 h 20"/>
                <a:gd name="T10" fmla="*/ 40 w 19"/>
                <a:gd name="T11" fmla="*/ 144 h 20"/>
                <a:gd name="T12" fmla="*/ 40 w 19"/>
                <a:gd name="T13" fmla="*/ 120 h 20"/>
                <a:gd name="T14" fmla="*/ 8 w 19"/>
                <a:gd name="T15" fmla="*/ 112 h 20"/>
                <a:gd name="T16" fmla="*/ 16 w 19"/>
                <a:gd name="T17" fmla="*/ 80 h 20"/>
                <a:gd name="T18" fmla="*/ 0 w 19"/>
                <a:gd name="T19" fmla="*/ 56 h 20"/>
                <a:gd name="T20" fmla="*/ 16 w 19"/>
                <a:gd name="T21" fmla="*/ 40 h 20"/>
                <a:gd name="T22" fmla="*/ 32 w 19"/>
                <a:gd name="T23" fmla="*/ 24 h 20"/>
                <a:gd name="T24" fmla="*/ 88 w 19"/>
                <a:gd name="T25" fmla="*/ 8 h 20"/>
                <a:gd name="T26" fmla="*/ 112 w 19"/>
                <a:gd name="T27" fmla="*/ 24 h 20"/>
                <a:gd name="T28" fmla="*/ 128 w 19"/>
                <a:gd name="T29" fmla="*/ 48 h 20"/>
                <a:gd name="T30" fmla="*/ 128 w 19"/>
                <a:gd name="T31" fmla="*/ 64 h 20"/>
                <a:gd name="T32" fmla="*/ 144 w 19"/>
                <a:gd name="T33" fmla="*/ 72 h 20"/>
                <a:gd name="T34" fmla="*/ 152 w 19"/>
                <a:gd name="T35" fmla="*/ 96 h 20"/>
                <a:gd name="T36" fmla="*/ 144 w 19"/>
                <a:gd name="T37" fmla="*/ 128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0">
                  <a:moveTo>
                    <a:pt x="18" y="16"/>
                  </a:moveTo>
                  <a:cubicBezTo>
                    <a:pt x="18" y="17"/>
                    <a:pt x="16" y="19"/>
                    <a:pt x="15" y="19"/>
                  </a:cubicBezTo>
                  <a:cubicBezTo>
                    <a:pt x="14" y="20"/>
                    <a:pt x="14" y="19"/>
                    <a:pt x="13" y="19"/>
                  </a:cubicBezTo>
                  <a:cubicBezTo>
                    <a:pt x="12" y="18"/>
                    <a:pt x="13" y="19"/>
                    <a:pt x="12" y="19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7" y="19"/>
                    <a:pt x="6" y="20"/>
                    <a:pt x="5" y="18"/>
                  </a:cubicBezTo>
                  <a:cubicBezTo>
                    <a:pt x="5" y="17"/>
                    <a:pt x="6" y="16"/>
                    <a:pt x="5" y="15"/>
                  </a:cubicBezTo>
                  <a:cubicBezTo>
                    <a:pt x="4" y="14"/>
                    <a:pt x="2" y="15"/>
                    <a:pt x="1" y="14"/>
                  </a:cubicBezTo>
                  <a:cubicBezTo>
                    <a:pt x="0" y="12"/>
                    <a:pt x="1" y="12"/>
                    <a:pt x="2" y="10"/>
                  </a:cubicBezTo>
                  <a:cubicBezTo>
                    <a:pt x="2" y="9"/>
                    <a:pt x="1" y="8"/>
                    <a:pt x="0" y="7"/>
                  </a:cubicBezTo>
                  <a:cubicBezTo>
                    <a:pt x="0" y="6"/>
                    <a:pt x="2" y="6"/>
                    <a:pt x="2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6" y="1"/>
                    <a:pt x="9" y="0"/>
                    <a:pt x="11" y="1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5" y="4"/>
                    <a:pt x="16" y="4"/>
                    <a:pt x="16" y="6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7" y="8"/>
                    <a:pt x="18" y="8"/>
                    <a:pt x="18" y="9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19" y="13"/>
                    <a:pt x="19" y="15"/>
                    <a:pt x="18" y="16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0" name="Freeform 5926">
              <a:extLst>
                <a:ext uri="{FF2B5EF4-FFF2-40B4-BE49-F238E27FC236}">
                  <a16:creationId xmlns:a16="http://schemas.microsoft.com/office/drawing/2014/main" id="{EEF1A367-A558-BC71-015C-6FFF908DF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371"/>
              <a:ext cx="8" cy="4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" name="Freeform 5927">
              <a:extLst>
                <a:ext uri="{FF2B5EF4-FFF2-40B4-BE49-F238E27FC236}">
                  <a16:creationId xmlns:a16="http://schemas.microsoft.com/office/drawing/2014/main" id="{13B5E587-8C5C-8C99-CFFC-94A5AAF47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355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" name="Freeform 5928">
              <a:extLst>
                <a:ext uri="{FF2B5EF4-FFF2-40B4-BE49-F238E27FC236}">
                  <a16:creationId xmlns:a16="http://schemas.microsoft.com/office/drawing/2014/main" id="{95420557-C627-03D7-BE46-1D41C95E4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355"/>
              <a:ext cx="12" cy="8"/>
            </a:xfrm>
            <a:custGeom>
              <a:avLst/>
              <a:gdLst>
                <a:gd name="T0" fmla="*/ 48 w 6"/>
                <a:gd name="T1" fmla="*/ 16 h 4"/>
                <a:gd name="T2" fmla="*/ 32 w 6"/>
                <a:gd name="T3" fmla="*/ 0 h 4"/>
                <a:gd name="T4" fmla="*/ 24 w 6"/>
                <a:gd name="T5" fmla="*/ 8 h 4"/>
                <a:gd name="T6" fmla="*/ 16 w 6"/>
                <a:gd name="T7" fmla="*/ 0 h 4"/>
                <a:gd name="T8" fmla="*/ 0 w 6"/>
                <a:gd name="T9" fmla="*/ 8 h 4"/>
                <a:gd name="T10" fmla="*/ 0 w 6"/>
                <a:gd name="T11" fmla="*/ 3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" name="Freeform 5929">
              <a:extLst>
                <a:ext uri="{FF2B5EF4-FFF2-40B4-BE49-F238E27FC236}">
                  <a16:creationId xmlns:a16="http://schemas.microsoft.com/office/drawing/2014/main" id="{179B8764-1C0E-79F9-C4CD-BF7E91DF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363"/>
              <a:ext cx="4" cy="10"/>
            </a:xfrm>
            <a:custGeom>
              <a:avLst/>
              <a:gdLst>
                <a:gd name="T0" fmla="*/ 0 w 2"/>
                <a:gd name="T1" fmla="*/ 32 h 5"/>
                <a:gd name="T2" fmla="*/ 16 w 2"/>
                <a:gd name="T3" fmla="*/ 16 h 5"/>
                <a:gd name="T4" fmla="*/ 8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2" y="5"/>
                    <a:pt x="2" y="3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" name="Freeform 5930">
              <a:extLst>
                <a:ext uri="{FF2B5EF4-FFF2-40B4-BE49-F238E27FC236}">
                  <a16:creationId xmlns:a16="http://schemas.microsoft.com/office/drawing/2014/main" id="{AE6CD30B-3B5F-259D-FCC4-C095275A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765"/>
              <a:ext cx="38" cy="38"/>
            </a:xfrm>
            <a:custGeom>
              <a:avLst/>
              <a:gdLst>
                <a:gd name="T0" fmla="*/ 144 w 19"/>
                <a:gd name="T1" fmla="*/ 120 h 19"/>
                <a:gd name="T2" fmla="*/ 120 w 19"/>
                <a:gd name="T3" fmla="*/ 152 h 19"/>
                <a:gd name="T4" fmla="*/ 104 w 19"/>
                <a:gd name="T5" fmla="*/ 144 h 19"/>
                <a:gd name="T6" fmla="*/ 96 w 19"/>
                <a:gd name="T7" fmla="*/ 144 h 19"/>
                <a:gd name="T8" fmla="*/ 72 w 19"/>
                <a:gd name="T9" fmla="*/ 144 h 19"/>
                <a:gd name="T10" fmla="*/ 40 w 19"/>
                <a:gd name="T11" fmla="*/ 144 h 19"/>
                <a:gd name="T12" fmla="*/ 40 w 19"/>
                <a:gd name="T13" fmla="*/ 112 h 19"/>
                <a:gd name="T14" fmla="*/ 8 w 19"/>
                <a:gd name="T15" fmla="*/ 104 h 19"/>
                <a:gd name="T16" fmla="*/ 16 w 19"/>
                <a:gd name="T17" fmla="*/ 80 h 19"/>
                <a:gd name="T18" fmla="*/ 0 w 19"/>
                <a:gd name="T19" fmla="*/ 56 h 19"/>
                <a:gd name="T20" fmla="*/ 16 w 19"/>
                <a:gd name="T21" fmla="*/ 40 h 19"/>
                <a:gd name="T22" fmla="*/ 32 w 19"/>
                <a:gd name="T23" fmla="*/ 16 h 19"/>
                <a:gd name="T24" fmla="*/ 88 w 19"/>
                <a:gd name="T25" fmla="*/ 8 h 19"/>
                <a:gd name="T26" fmla="*/ 112 w 19"/>
                <a:gd name="T27" fmla="*/ 24 h 19"/>
                <a:gd name="T28" fmla="*/ 128 w 19"/>
                <a:gd name="T29" fmla="*/ 40 h 19"/>
                <a:gd name="T30" fmla="*/ 128 w 19"/>
                <a:gd name="T31" fmla="*/ 56 h 19"/>
                <a:gd name="T32" fmla="*/ 144 w 19"/>
                <a:gd name="T33" fmla="*/ 64 h 19"/>
                <a:gd name="T34" fmla="*/ 152 w 19"/>
                <a:gd name="T35" fmla="*/ 96 h 19"/>
                <a:gd name="T36" fmla="*/ 144 w 19"/>
                <a:gd name="T37" fmla="*/ 12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19">
                  <a:moveTo>
                    <a:pt x="18" y="15"/>
                  </a:moveTo>
                  <a:cubicBezTo>
                    <a:pt x="18" y="16"/>
                    <a:pt x="16" y="19"/>
                    <a:pt x="15" y="19"/>
                  </a:cubicBezTo>
                  <a:cubicBezTo>
                    <a:pt x="14" y="19"/>
                    <a:pt x="14" y="18"/>
                    <a:pt x="13" y="18"/>
                  </a:cubicBezTo>
                  <a:cubicBezTo>
                    <a:pt x="12" y="18"/>
                    <a:pt x="13" y="18"/>
                    <a:pt x="12" y="18"/>
                  </a:cubicBezTo>
                  <a:cubicBezTo>
                    <a:pt x="11" y="19"/>
                    <a:pt x="10" y="18"/>
                    <a:pt x="9" y="18"/>
                  </a:cubicBezTo>
                  <a:cubicBezTo>
                    <a:pt x="7" y="18"/>
                    <a:pt x="6" y="19"/>
                    <a:pt x="5" y="18"/>
                  </a:cubicBezTo>
                  <a:cubicBezTo>
                    <a:pt x="5" y="16"/>
                    <a:pt x="6" y="16"/>
                    <a:pt x="5" y="14"/>
                  </a:cubicBezTo>
                  <a:cubicBezTo>
                    <a:pt x="4" y="13"/>
                    <a:pt x="2" y="14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5"/>
                    <a:pt x="2" y="5"/>
                    <a:pt x="2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6" y="0"/>
                    <a:pt x="9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9" y="9"/>
                    <a:pt x="19" y="10"/>
                    <a:pt x="19" y="12"/>
                  </a:cubicBezTo>
                  <a:cubicBezTo>
                    <a:pt x="19" y="13"/>
                    <a:pt x="19" y="14"/>
                    <a:pt x="18" y="15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" name="Freeform 5931">
              <a:extLst>
                <a:ext uri="{FF2B5EF4-FFF2-40B4-BE49-F238E27FC236}">
                  <a16:creationId xmlns:a16="http://schemas.microsoft.com/office/drawing/2014/main" id="{0C0F8BD8-83A1-C899-D8C7-AE1523C9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773"/>
              <a:ext cx="16" cy="18"/>
            </a:xfrm>
            <a:custGeom>
              <a:avLst/>
              <a:gdLst>
                <a:gd name="T0" fmla="*/ 24 w 8"/>
                <a:gd name="T1" fmla="*/ 8 h 9"/>
                <a:gd name="T2" fmla="*/ 0 w 8"/>
                <a:gd name="T3" fmla="*/ 16 h 9"/>
                <a:gd name="T4" fmla="*/ 8 w 8"/>
                <a:gd name="T5" fmla="*/ 40 h 9"/>
                <a:gd name="T6" fmla="*/ 0 w 8"/>
                <a:gd name="T7" fmla="*/ 56 h 9"/>
                <a:gd name="T8" fmla="*/ 24 w 8"/>
                <a:gd name="T9" fmla="*/ 72 h 9"/>
                <a:gd name="T10" fmla="*/ 16 w 8"/>
                <a:gd name="T11" fmla="*/ 56 h 9"/>
                <a:gd name="T12" fmla="*/ 32 w 8"/>
                <a:gd name="T13" fmla="*/ 40 h 9"/>
                <a:gd name="T14" fmla="*/ 40 w 8"/>
                <a:gd name="T15" fmla="*/ 16 h 9"/>
                <a:gd name="T16" fmla="*/ 64 w 8"/>
                <a:gd name="T17" fmla="*/ 16 h 9"/>
                <a:gd name="T18" fmla="*/ 40 w 8"/>
                <a:gd name="T19" fmla="*/ 8 h 9"/>
                <a:gd name="T20" fmla="*/ 16 w 8"/>
                <a:gd name="T21" fmla="*/ 24 h 9"/>
                <a:gd name="T22" fmla="*/ 24 w 8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9">
                  <a:moveTo>
                    <a:pt x="3" y="1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9"/>
                    <a:pt x="2" y="9"/>
                    <a:pt x="3" y="9"/>
                  </a:cubicBezTo>
                  <a:cubicBezTo>
                    <a:pt x="2" y="9"/>
                    <a:pt x="1" y="8"/>
                    <a:pt x="2" y="7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5" y="4"/>
                    <a:pt x="4" y="3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1"/>
                    <a:pt x="3" y="4"/>
                    <a:pt x="2" y="3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" name="Freeform 5932">
              <a:extLst>
                <a:ext uri="{FF2B5EF4-FFF2-40B4-BE49-F238E27FC236}">
                  <a16:creationId xmlns:a16="http://schemas.microsoft.com/office/drawing/2014/main" id="{03BE6682-9232-6DA9-4F95-FF90C7C7A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795"/>
              <a:ext cx="14" cy="6"/>
            </a:xfrm>
            <a:custGeom>
              <a:avLst/>
              <a:gdLst>
                <a:gd name="T0" fmla="*/ 8 w 7"/>
                <a:gd name="T1" fmla="*/ 0 h 3"/>
                <a:gd name="T2" fmla="*/ 8 w 7"/>
                <a:gd name="T3" fmla="*/ 16 h 3"/>
                <a:gd name="T4" fmla="*/ 24 w 7"/>
                <a:gd name="T5" fmla="*/ 24 h 3"/>
                <a:gd name="T6" fmla="*/ 56 w 7"/>
                <a:gd name="T7" fmla="*/ 24 h 3"/>
                <a:gd name="T8" fmla="*/ 40 w 7"/>
                <a:gd name="T9" fmla="*/ 16 h 3"/>
                <a:gd name="T10" fmla="*/ 24 w 7"/>
                <a:gd name="T11" fmla="*/ 16 h 3"/>
                <a:gd name="T12" fmla="*/ 16 w 7"/>
                <a:gd name="T13" fmla="*/ 8 h 3"/>
                <a:gd name="T14" fmla="*/ 8 w 7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6" y="3"/>
                    <a:pt x="7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3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" name="Freeform 5933">
              <a:extLst>
                <a:ext uri="{FF2B5EF4-FFF2-40B4-BE49-F238E27FC236}">
                  <a16:creationId xmlns:a16="http://schemas.microsoft.com/office/drawing/2014/main" id="{7F4D2DA2-C257-96F9-4D55-24D112F6E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789"/>
              <a:ext cx="10" cy="12"/>
            </a:xfrm>
            <a:custGeom>
              <a:avLst/>
              <a:gdLst>
                <a:gd name="T0" fmla="*/ 32 w 5"/>
                <a:gd name="T1" fmla="*/ 16 h 6"/>
                <a:gd name="T2" fmla="*/ 16 w 5"/>
                <a:gd name="T3" fmla="*/ 40 h 6"/>
                <a:gd name="T4" fmla="*/ 8 w 5"/>
                <a:gd name="T5" fmla="*/ 48 h 6"/>
                <a:gd name="T6" fmla="*/ 0 w 5"/>
                <a:gd name="T7" fmla="*/ 40 h 6"/>
                <a:gd name="T8" fmla="*/ 16 w 5"/>
                <a:gd name="T9" fmla="*/ 32 h 6"/>
                <a:gd name="T10" fmla="*/ 32 w 5"/>
                <a:gd name="T11" fmla="*/ 16 h 6"/>
                <a:gd name="T12" fmla="*/ 40 w 5"/>
                <a:gd name="T13" fmla="*/ 0 h 6"/>
                <a:gd name="T14" fmla="*/ 32 w 5"/>
                <a:gd name="T15" fmla="*/ 16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1"/>
                    <a:pt x="5" y="1"/>
                    <a:pt x="4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" name="Freeform 5934">
              <a:extLst>
                <a:ext uri="{FF2B5EF4-FFF2-40B4-BE49-F238E27FC236}">
                  <a16:creationId xmlns:a16="http://schemas.microsoft.com/office/drawing/2014/main" id="{29DB435E-6869-E8E2-751E-7FCEA831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781"/>
              <a:ext cx="6" cy="4"/>
            </a:xfrm>
            <a:custGeom>
              <a:avLst/>
              <a:gdLst>
                <a:gd name="T0" fmla="*/ 0 w 3"/>
                <a:gd name="T1" fmla="*/ 0 h 2"/>
                <a:gd name="T2" fmla="*/ 24 w 3"/>
                <a:gd name="T3" fmla="*/ 16 h 2"/>
                <a:gd name="T4" fmla="*/ 16 w 3"/>
                <a:gd name="T5" fmla="*/ 8 h 2"/>
                <a:gd name="T6" fmla="*/ 8 w 3"/>
                <a:gd name="T7" fmla="*/ 8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3" y="1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" name="Freeform 5935">
              <a:extLst>
                <a:ext uri="{FF2B5EF4-FFF2-40B4-BE49-F238E27FC236}">
                  <a16:creationId xmlns:a16="http://schemas.microsoft.com/office/drawing/2014/main" id="{0A69A6A7-A590-63B1-9F24-8662B509E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787"/>
              <a:ext cx="6" cy="8"/>
            </a:xfrm>
            <a:custGeom>
              <a:avLst/>
              <a:gdLst>
                <a:gd name="T0" fmla="*/ 16 w 3"/>
                <a:gd name="T1" fmla="*/ 16 h 4"/>
                <a:gd name="T2" fmla="*/ 16 w 3"/>
                <a:gd name="T3" fmla="*/ 24 h 4"/>
                <a:gd name="T4" fmla="*/ 0 w 3"/>
                <a:gd name="T5" fmla="*/ 32 h 4"/>
                <a:gd name="T6" fmla="*/ 16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2" y="4"/>
                    <a:pt x="3" y="2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" name="Freeform 5936">
              <a:extLst>
                <a:ext uri="{FF2B5EF4-FFF2-40B4-BE49-F238E27FC236}">
                  <a16:creationId xmlns:a16="http://schemas.microsoft.com/office/drawing/2014/main" id="{8BE85E93-B982-4026-8051-6BBEC6CE7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79"/>
              <a:ext cx="4" cy="8"/>
            </a:xfrm>
            <a:custGeom>
              <a:avLst/>
              <a:gdLst>
                <a:gd name="T0" fmla="*/ 8 w 2"/>
                <a:gd name="T1" fmla="*/ 0 h 4"/>
                <a:gd name="T2" fmla="*/ 16 w 2"/>
                <a:gd name="T3" fmla="*/ 16 h 4"/>
                <a:gd name="T4" fmla="*/ 0 w 2"/>
                <a:gd name="T5" fmla="*/ 32 h 4"/>
                <a:gd name="T6" fmla="*/ 8 w 2"/>
                <a:gd name="T7" fmla="*/ 16 h 4"/>
                <a:gd name="T8" fmla="*/ 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" name="Freeform 5937">
              <a:extLst>
                <a:ext uri="{FF2B5EF4-FFF2-40B4-BE49-F238E27FC236}">
                  <a16:creationId xmlns:a16="http://schemas.microsoft.com/office/drawing/2014/main" id="{18AB8ECE-E9C1-2284-9558-C6CC3997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765"/>
              <a:ext cx="18" cy="10"/>
            </a:xfrm>
            <a:custGeom>
              <a:avLst/>
              <a:gdLst>
                <a:gd name="T0" fmla="*/ 0 w 9"/>
                <a:gd name="T1" fmla="*/ 8 h 5"/>
                <a:gd name="T2" fmla="*/ 40 w 9"/>
                <a:gd name="T3" fmla="*/ 16 h 5"/>
                <a:gd name="T4" fmla="*/ 56 w 9"/>
                <a:gd name="T5" fmla="*/ 24 h 5"/>
                <a:gd name="T6" fmla="*/ 72 w 9"/>
                <a:gd name="T7" fmla="*/ 40 h 5"/>
                <a:gd name="T8" fmla="*/ 64 w 9"/>
                <a:gd name="T9" fmla="*/ 32 h 5"/>
                <a:gd name="T10" fmla="*/ 56 w 9"/>
                <a:gd name="T11" fmla="*/ 32 h 5"/>
                <a:gd name="T12" fmla="*/ 40 w 9"/>
                <a:gd name="T13" fmla="*/ 16 h 5"/>
                <a:gd name="T14" fmla="*/ 0 w 9"/>
                <a:gd name="T15" fmla="*/ 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2" y="1"/>
                    <a:pt x="4" y="0"/>
                    <a:pt x="5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5" y="3"/>
                    <a:pt x="5" y="2"/>
                  </a:cubicBezTo>
                  <a:cubicBezTo>
                    <a:pt x="4" y="1"/>
                    <a:pt x="1" y="1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" name="Freeform 5938">
              <a:extLst>
                <a:ext uri="{FF2B5EF4-FFF2-40B4-BE49-F238E27FC236}">
                  <a16:creationId xmlns:a16="http://schemas.microsoft.com/office/drawing/2014/main" id="{420E853B-307A-8232-7331-BD7E11D2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779"/>
              <a:ext cx="8" cy="2"/>
            </a:xfrm>
            <a:custGeom>
              <a:avLst/>
              <a:gdLst>
                <a:gd name="T0" fmla="*/ 32 w 4"/>
                <a:gd name="T1" fmla="*/ 0 h 1"/>
                <a:gd name="T2" fmla="*/ 24 w 4"/>
                <a:gd name="T3" fmla="*/ 0 h 1"/>
                <a:gd name="T4" fmla="*/ 16 w 4"/>
                <a:gd name="T5" fmla="*/ 0 h 1"/>
                <a:gd name="T6" fmla="*/ 0 w 4"/>
                <a:gd name="T7" fmla="*/ 8 h 1"/>
                <a:gd name="T8" fmla="*/ 16 w 4"/>
                <a:gd name="T9" fmla="*/ 8 h 1"/>
                <a:gd name="T10" fmla="*/ 32 w 4"/>
                <a:gd name="T11" fmla="*/ 8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3" y="0"/>
                    <a:pt x="4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" name="Freeform 5939">
              <a:extLst>
                <a:ext uri="{FF2B5EF4-FFF2-40B4-BE49-F238E27FC236}">
                  <a16:creationId xmlns:a16="http://schemas.microsoft.com/office/drawing/2014/main" id="{08DC22A8-4D37-E415-8DDA-4302F3B67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787"/>
              <a:ext cx="2" cy="4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0 w 1"/>
                <a:gd name="T5" fmla="*/ 16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" name="Freeform 5940">
              <a:extLst>
                <a:ext uri="{FF2B5EF4-FFF2-40B4-BE49-F238E27FC236}">
                  <a16:creationId xmlns:a16="http://schemas.microsoft.com/office/drawing/2014/main" id="{392B78AA-5636-AA61-014E-F3AEB2545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777"/>
              <a:ext cx="6" cy="10"/>
            </a:xfrm>
            <a:custGeom>
              <a:avLst/>
              <a:gdLst>
                <a:gd name="T0" fmla="*/ 8 w 3"/>
                <a:gd name="T1" fmla="*/ 0 h 5"/>
                <a:gd name="T2" fmla="*/ 8 w 3"/>
                <a:gd name="T3" fmla="*/ 16 h 5"/>
                <a:gd name="T4" fmla="*/ 8 w 3"/>
                <a:gd name="T5" fmla="*/ 40 h 5"/>
                <a:gd name="T6" fmla="*/ 16 w 3"/>
                <a:gd name="T7" fmla="*/ 24 h 5"/>
                <a:gd name="T8" fmla="*/ 16 w 3"/>
                <a:gd name="T9" fmla="*/ 24 h 5"/>
                <a:gd name="T10" fmla="*/ 16 w 3"/>
                <a:gd name="T11" fmla="*/ 16 h 5"/>
                <a:gd name="T12" fmla="*/ 16 w 3"/>
                <a:gd name="T13" fmla="*/ 16 h 5"/>
                <a:gd name="T14" fmla="*/ 8 w 3"/>
                <a:gd name="T15" fmla="*/ 16 h 5"/>
                <a:gd name="T16" fmla="*/ 0 w 3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" name="Freeform 5941">
              <a:extLst>
                <a:ext uri="{FF2B5EF4-FFF2-40B4-BE49-F238E27FC236}">
                  <a16:creationId xmlns:a16="http://schemas.microsoft.com/office/drawing/2014/main" id="{B82A8811-C75A-6B7F-E1E4-E7BC0DD11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795"/>
              <a:ext cx="2" cy="6"/>
            </a:xfrm>
            <a:custGeom>
              <a:avLst/>
              <a:gdLst>
                <a:gd name="T0" fmla="*/ 0 w 1"/>
                <a:gd name="T1" fmla="*/ 8 h 3"/>
                <a:gd name="T2" fmla="*/ 0 w 1"/>
                <a:gd name="T3" fmla="*/ 16 h 3"/>
                <a:gd name="T4" fmla="*/ 8 w 1"/>
                <a:gd name="T5" fmla="*/ 24 h 3"/>
                <a:gd name="T6" fmla="*/ 8 w 1"/>
                <a:gd name="T7" fmla="*/ 8 h 3"/>
                <a:gd name="T8" fmla="*/ 8 w 1"/>
                <a:gd name="T9" fmla="*/ 0 h 3"/>
                <a:gd name="T10" fmla="*/ 0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" name="Freeform 5942">
              <a:extLst>
                <a:ext uri="{FF2B5EF4-FFF2-40B4-BE49-F238E27FC236}">
                  <a16:creationId xmlns:a16="http://schemas.microsoft.com/office/drawing/2014/main" id="{5DB2A66E-7C63-DDCD-5FD1-0A0991F1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795"/>
              <a:ext cx="8" cy="6"/>
            </a:xfrm>
            <a:custGeom>
              <a:avLst/>
              <a:gdLst>
                <a:gd name="T0" fmla="*/ 32 w 4"/>
                <a:gd name="T1" fmla="*/ 0 h 3"/>
                <a:gd name="T2" fmla="*/ 24 w 4"/>
                <a:gd name="T3" fmla="*/ 8 h 3"/>
                <a:gd name="T4" fmla="*/ 16 w 4"/>
                <a:gd name="T5" fmla="*/ 24 h 3"/>
                <a:gd name="T6" fmla="*/ 8 w 4"/>
                <a:gd name="T7" fmla="*/ 24 h 3"/>
                <a:gd name="T8" fmla="*/ 0 w 4"/>
                <a:gd name="T9" fmla="*/ 16 h 3"/>
                <a:gd name="T10" fmla="*/ 16 w 4"/>
                <a:gd name="T11" fmla="*/ 16 h 3"/>
                <a:gd name="T12" fmla="*/ 24 w 4"/>
                <a:gd name="T13" fmla="*/ 8 h 3"/>
                <a:gd name="T14" fmla="*/ 32 w 4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" name="Freeform 5943">
              <a:extLst>
                <a:ext uri="{FF2B5EF4-FFF2-40B4-BE49-F238E27FC236}">
                  <a16:creationId xmlns:a16="http://schemas.microsoft.com/office/drawing/2014/main" id="{09F48DBF-848E-D8DC-DEA4-8B6A59DBD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765"/>
              <a:ext cx="38" cy="38"/>
            </a:xfrm>
            <a:custGeom>
              <a:avLst/>
              <a:gdLst>
                <a:gd name="T0" fmla="*/ 144 w 19"/>
                <a:gd name="T1" fmla="*/ 120 h 19"/>
                <a:gd name="T2" fmla="*/ 120 w 19"/>
                <a:gd name="T3" fmla="*/ 152 h 19"/>
                <a:gd name="T4" fmla="*/ 104 w 19"/>
                <a:gd name="T5" fmla="*/ 144 h 19"/>
                <a:gd name="T6" fmla="*/ 96 w 19"/>
                <a:gd name="T7" fmla="*/ 144 h 19"/>
                <a:gd name="T8" fmla="*/ 72 w 19"/>
                <a:gd name="T9" fmla="*/ 144 h 19"/>
                <a:gd name="T10" fmla="*/ 40 w 19"/>
                <a:gd name="T11" fmla="*/ 144 h 19"/>
                <a:gd name="T12" fmla="*/ 40 w 19"/>
                <a:gd name="T13" fmla="*/ 112 h 19"/>
                <a:gd name="T14" fmla="*/ 8 w 19"/>
                <a:gd name="T15" fmla="*/ 104 h 19"/>
                <a:gd name="T16" fmla="*/ 16 w 19"/>
                <a:gd name="T17" fmla="*/ 80 h 19"/>
                <a:gd name="T18" fmla="*/ 0 w 19"/>
                <a:gd name="T19" fmla="*/ 56 h 19"/>
                <a:gd name="T20" fmla="*/ 16 w 19"/>
                <a:gd name="T21" fmla="*/ 40 h 19"/>
                <a:gd name="T22" fmla="*/ 32 w 19"/>
                <a:gd name="T23" fmla="*/ 16 h 19"/>
                <a:gd name="T24" fmla="*/ 88 w 19"/>
                <a:gd name="T25" fmla="*/ 8 h 19"/>
                <a:gd name="T26" fmla="*/ 112 w 19"/>
                <a:gd name="T27" fmla="*/ 24 h 19"/>
                <a:gd name="T28" fmla="*/ 128 w 19"/>
                <a:gd name="T29" fmla="*/ 40 h 19"/>
                <a:gd name="T30" fmla="*/ 128 w 19"/>
                <a:gd name="T31" fmla="*/ 56 h 19"/>
                <a:gd name="T32" fmla="*/ 144 w 19"/>
                <a:gd name="T33" fmla="*/ 64 h 19"/>
                <a:gd name="T34" fmla="*/ 152 w 19"/>
                <a:gd name="T35" fmla="*/ 96 h 19"/>
                <a:gd name="T36" fmla="*/ 144 w 19"/>
                <a:gd name="T37" fmla="*/ 12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19">
                  <a:moveTo>
                    <a:pt x="18" y="15"/>
                  </a:moveTo>
                  <a:cubicBezTo>
                    <a:pt x="18" y="16"/>
                    <a:pt x="16" y="19"/>
                    <a:pt x="15" y="19"/>
                  </a:cubicBezTo>
                  <a:cubicBezTo>
                    <a:pt x="14" y="19"/>
                    <a:pt x="14" y="18"/>
                    <a:pt x="13" y="18"/>
                  </a:cubicBezTo>
                  <a:cubicBezTo>
                    <a:pt x="12" y="18"/>
                    <a:pt x="13" y="18"/>
                    <a:pt x="12" y="18"/>
                  </a:cubicBezTo>
                  <a:cubicBezTo>
                    <a:pt x="11" y="19"/>
                    <a:pt x="10" y="18"/>
                    <a:pt x="9" y="18"/>
                  </a:cubicBezTo>
                  <a:cubicBezTo>
                    <a:pt x="7" y="18"/>
                    <a:pt x="6" y="19"/>
                    <a:pt x="5" y="18"/>
                  </a:cubicBezTo>
                  <a:cubicBezTo>
                    <a:pt x="5" y="16"/>
                    <a:pt x="6" y="16"/>
                    <a:pt x="5" y="14"/>
                  </a:cubicBezTo>
                  <a:cubicBezTo>
                    <a:pt x="4" y="13"/>
                    <a:pt x="2" y="14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5"/>
                    <a:pt x="2" y="5"/>
                    <a:pt x="2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6" y="0"/>
                    <a:pt x="9" y="0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9" y="9"/>
                    <a:pt x="19" y="10"/>
                    <a:pt x="19" y="12"/>
                  </a:cubicBezTo>
                  <a:cubicBezTo>
                    <a:pt x="19" y="13"/>
                    <a:pt x="19" y="14"/>
                    <a:pt x="18" y="15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" name="Freeform 5944">
              <a:extLst>
                <a:ext uri="{FF2B5EF4-FFF2-40B4-BE49-F238E27FC236}">
                  <a16:creationId xmlns:a16="http://schemas.microsoft.com/office/drawing/2014/main" id="{42876B28-C8F4-72C0-DCCD-F80452DF5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93"/>
              <a:ext cx="8" cy="4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" name="Freeform 5945">
              <a:extLst>
                <a:ext uri="{FF2B5EF4-FFF2-40B4-BE49-F238E27FC236}">
                  <a16:creationId xmlns:a16="http://schemas.microsoft.com/office/drawing/2014/main" id="{0E28FE88-58FE-778B-5327-8F6B6735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777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" name="Freeform 5946">
              <a:extLst>
                <a:ext uri="{FF2B5EF4-FFF2-40B4-BE49-F238E27FC236}">
                  <a16:creationId xmlns:a16="http://schemas.microsoft.com/office/drawing/2014/main" id="{4F7B5FA4-2999-B637-AF4F-A411BE31A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779"/>
              <a:ext cx="12" cy="6"/>
            </a:xfrm>
            <a:custGeom>
              <a:avLst/>
              <a:gdLst>
                <a:gd name="T0" fmla="*/ 48 w 6"/>
                <a:gd name="T1" fmla="*/ 8 h 3"/>
                <a:gd name="T2" fmla="*/ 32 w 6"/>
                <a:gd name="T3" fmla="*/ 0 h 3"/>
                <a:gd name="T4" fmla="*/ 24 w 6"/>
                <a:gd name="T5" fmla="*/ 0 h 3"/>
                <a:gd name="T6" fmla="*/ 16 w 6"/>
                <a:gd name="T7" fmla="*/ 0 h 3"/>
                <a:gd name="T8" fmla="*/ 0 w 6"/>
                <a:gd name="T9" fmla="*/ 0 h 3"/>
                <a:gd name="T10" fmla="*/ 0 w 6"/>
                <a:gd name="T11" fmla="*/ 24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3"/>
                    <a:pt x="0" y="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" name="Freeform 5947">
              <a:extLst>
                <a:ext uri="{FF2B5EF4-FFF2-40B4-BE49-F238E27FC236}">
                  <a16:creationId xmlns:a16="http://schemas.microsoft.com/office/drawing/2014/main" id="{A2C45B31-CEF3-CF73-A045-3E24B282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785"/>
              <a:ext cx="4" cy="10"/>
            </a:xfrm>
            <a:custGeom>
              <a:avLst/>
              <a:gdLst>
                <a:gd name="T0" fmla="*/ 0 w 2"/>
                <a:gd name="T1" fmla="*/ 32 h 5"/>
                <a:gd name="T2" fmla="*/ 16 w 2"/>
                <a:gd name="T3" fmla="*/ 16 h 5"/>
                <a:gd name="T4" fmla="*/ 8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2" y="5"/>
                    <a:pt x="2" y="3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" name="Freeform 5948">
              <a:extLst>
                <a:ext uri="{FF2B5EF4-FFF2-40B4-BE49-F238E27FC236}">
                  <a16:creationId xmlns:a16="http://schemas.microsoft.com/office/drawing/2014/main" id="{0A7DF17B-46B8-12A5-0D43-8BC5B7C9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967"/>
              <a:ext cx="38" cy="40"/>
            </a:xfrm>
            <a:custGeom>
              <a:avLst/>
              <a:gdLst>
                <a:gd name="T0" fmla="*/ 144 w 19"/>
                <a:gd name="T1" fmla="*/ 120 h 20"/>
                <a:gd name="T2" fmla="*/ 120 w 19"/>
                <a:gd name="T3" fmla="*/ 152 h 20"/>
                <a:gd name="T4" fmla="*/ 104 w 19"/>
                <a:gd name="T5" fmla="*/ 144 h 20"/>
                <a:gd name="T6" fmla="*/ 96 w 19"/>
                <a:gd name="T7" fmla="*/ 152 h 20"/>
                <a:gd name="T8" fmla="*/ 72 w 19"/>
                <a:gd name="T9" fmla="*/ 152 h 20"/>
                <a:gd name="T10" fmla="*/ 40 w 19"/>
                <a:gd name="T11" fmla="*/ 144 h 20"/>
                <a:gd name="T12" fmla="*/ 40 w 19"/>
                <a:gd name="T13" fmla="*/ 120 h 20"/>
                <a:gd name="T14" fmla="*/ 8 w 19"/>
                <a:gd name="T15" fmla="*/ 104 h 20"/>
                <a:gd name="T16" fmla="*/ 16 w 19"/>
                <a:gd name="T17" fmla="*/ 80 h 20"/>
                <a:gd name="T18" fmla="*/ 0 w 19"/>
                <a:gd name="T19" fmla="*/ 56 h 20"/>
                <a:gd name="T20" fmla="*/ 16 w 19"/>
                <a:gd name="T21" fmla="*/ 40 h 20"/>
                <a:gd name="T22" fmla="*/ 32 w 19"/>
                <a:gd name="T23" fmla="*/ 16 h 20"/>
                <a:gd name="T24" fmla="*/ 88 w 19"/>
                <a:gd name="T25" fmla="*/ 8 h 20"/>
                <a:gd name="T26" fmla="*/ 112 w 19"/>
                <a:gd name="T27" fmla="*/ 24 h 20"/>
                <a:gd name="T28" fmla="*/ 128 w 19"/>
                <a:gd name="T29" fmla="*/ 40 h 20"/>
                <a:gd name="T30" fmla="*/ 128 w 19"/>
                <a:gd name="T31" fmla="*/ 56 h 20"/>
                <a:gd name="T32" fmla="*/ 144 w 19"/>
                <a:gd name="T33" fmla="*/ 72 h 20"/>
                <a:gd name="T34" fmla="*/ 152 w 19"/>
                <a:gd name="T35" fmla="*/ 96 h 20"/>
                <a:gd name="T36" fmla="*/ 144 w 19"/>
                <a:gd name="T37" fmla="*/ 120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0">
                  <a:moveTo>
                    <a:pt x="18" y="15"/>
                  </a:moveTo>
                  <a:cubicBezTo>
                    <a:pt x="18" y="16"/>
                    <a:pt x="16" y="19"/>
                    <a:pt x="15" y="19"/>
                  </a:cubicBezTo>
                  <a:cubicBezTo>
                    <a:pt x="14" y="19"/>
                    <a:pt x="14" y="18"/>
                    <a:pt x="13" y="18"/>
                  </a:cubicBezTo>
                  <a:cubicBezTo>
                    <a:pt x="12" y="18"/>
                    <a:pt x="13" y="1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7" y="19"/>
                    <a:pt x="6" y="20"/>
                    <a:pt x="5" y="18"/>
                  </a:cubicBezTo>
                  <a:cubicBezTo>
                    <a:pt x="5" y="17"/>
                    <a:pt x="6" y="16"/>
                    <a:pt x="5" y="15"/>
                  </a:cubicBezTo>
                  <a:cubicBezTo>
                    <a:pt x="4" y="14"/>
                    <a:pt x="2" y="14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2" y="9"/>
                    <a:pt x="1" y="8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6" y="1"/>
                    <a:pt x="9" y="0"/>
                    <a:pt x="11" y="1"/>
                  </a:cubicBezTo>
                  <a:cubicBezTo>
                    <a:pt x="12" y="1"/>
                    <a:pt x="13" y="3"/>
                    <a:pt x="14" y="3"/>
                  </a:cubicBezTo>
                  <a:cubicBezTo>
                    <a:pt x="15" y="4"/>
                    <a:pt x="16" y="4"/>
                    <a:pt x="16" y="5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7" y="8"/>
                    <a:pt x="18" y="8"/>
                    <a:pt x="18" y="9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19" y="13"/>
                    <a:pt x="19" y="14"/>
                    <a:pt x="18" y="15"/>
                  </a:cubicBezTo>
                </a:path>
              </a:pathLst>
            </a:custGeom>
            <a:solidFill>
              <a:srgbClr val="D9E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" name="Freeform 5949">
              <a:extLst>
                <a:ext uri="{FF2B5EF4-FFF2-40B4-BE49-F238E27FC236}">
                  <a16:creationId xmlns:a16="http://schemas.microsoft.com/office/drawing/2014/main" id="{12FB37F7-4CBA-7AC7-DD13-429A5AF9A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977"/>
              <a:ext cx="16" cy="18"/>
            </a:xfrm>
            <a:custGeom>
              <a:avLst/>
              <a:gdLst>
                <a:gd name="T0" fmla="*/ 24 w 8"/>
                <a:gd name="T1" fmla="*/ 0 h 9"/>
                <a:gd name="T2" fmla="*/ 0 w 8"/>
                <a:gd name="T3" fmla="*/ 8 h 9"/>
                <a:gd name="T4" fmla="*/ 8 w 8"/>
                <a:gd name="T5" fmla="*/ 32 h 9"/>
                <a:gd name="T6" fmla="*/ 0 w 8"/>
                <a:gd name="T7" fmla="*/ 56 h 9"/>
                <a:gd name="T8" fmla="*/ 24 w 8"/>
                <a:gd name="T9" fmla="*/ 72 h 9"/>
                <a:gd name="T10" fmla="*/ 16 w 8"/>
                <a:gd name="T11" fmla="*/ 48 h 9"/>
                <a:gd name="T12" fmla="*/ 32 w 8"/>
                <a:gd name="T13" fmla="*/ 32 h 9"/>
                <a:gd name="T14" fmla="*/ 40 w 8"/>
                <a:gd name="T15" fmla="*/ 16 h 9"/>
                <a:gd name="T16" fmla="*/ 64 w 8"/>
                <a:gd name="T17" fmla="*/ 16 h 9"/>
                <a:gd name="T18" fmla="*/ 40 w 8"/>
                <a:gd name="T19" fmla="*/ 8 h 9"/>
                <a:gd name="T20" fmla="*/ 16 w 8"/>
                <a:gd name="T21" fmla="*/ 16 h 9"/>
                <a:gd name="T22" fmla="*/ 24 w 8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2" y="9"/>
                    <a:pt x="1" y="7"/>
                    <a:pt x="2" y="6"/>
                  </a:cubicBezTo>
                  <a:cubicBezTo>
                    <a:pt x="2" y="5"/>
                    <a:pt x="4" y="5"/>
                    <a:pt x="4" y="4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6" y="1"/>
                    <a:pt x="7" y="2"/>
                    <a:pt x="8" y="2"/>
                  </a:cubicBezTo>
                  <a:cubicBezTo>
                    <a:pt x="7" y="1"/>
                    <a:pt x="6" y="0"/>
                    <a:pt x="5" y="1"/>
                  </a:cubicBezTo>
                  <a:cubicBezTo>
                    <a:pt x="4" y="1"/>
                    <a:pt x="3" y="3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" name="Freeform 5950">
              <a:extLst>
                <a:ext uri="{FF2B5EF4-FFF2-40B4-BE49-F238E27FC236}">
                  <a16:creationId xmlns:a16="http://schemas.microsoft.com/office/drawing/2014/main" id="{04FDFFE6-AFD9-214E-F95C-9C89401F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997"/>
              <a:ext cx="14" cy="8"/>
            </a:xfrm>
            <a:custGeom>
              <a:avLst/>
              <a:gdLst>
                <a:gd name="T0" fmla="*/ 8 w 7"/>
                <a:gd name="T1" fmla="*/ 8 h 4"/>
                <a:gd name="T2" fmla="*/ 8 w 7"/>
                <a:gd name="T3" fmla="*/ 24 h 4"/>
                <a:gd name="T4" fmla="*/ 24 w 7"/>
                <a:gd name="T5" fmla="*/ 24 h 4"/>
                <a:gd name="T6" fmla="*/ 56 w 7"/>
                <a:gd name="T7" fmla="*/ 24 h 4"/>
                <a:gd name="T8" fmla="*/ 40 w 7"/>
                <a:gd name="T9" fmla="*/ 24 h 4"/>
                <a:gd name="T10" fmla="*/ 24 w 7"/>
                <a:gd name="T11" fmla="*/ 16 h 4"/>
                <a:gd name="T12" fmla="*/ 16 w 7"/>
                <a:gd name="T13" fmla="*/ 8 h 4"/>
                <a:gd name="T14" fmla="*/ 8 w 7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4">
                  <a:moveTo>
                    <a:pt x="1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6" y="4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3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" name="Freeform 5951">
              <a:extLst>
                <a:ext uri="{FF2B5EF4-FFF2-40B4-BE49-F238E27FC236}">
                  <a16:creationId xmlns:a16="http://schemas.microsoft.com/office/drawing/2014/main" id="{82EBB073-B970-BF18-B994-D09551437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991"/>
              <a:ext cx="10" cy="12"/>
            </a:xfrm>
            <a:custGeom>
              <a:avLst/>
              <a:gdLst>
                <a:gd name="T0" fmla="*/ 32 w 5"/>
                <a:gd name="T1" fmla="*/ 16 h 6"/>
                <a:gd name="T2" fmla="*/ 16 w 5"/>
                <a:gd name="T3" fmla="*/ 40 h 6"/>
                <a:gd name="T4" fmla="*/ 8 w 5"/>
                <a:gd name="T5" fmla="*/ 48 h 6"/>
                <a:gd name="T6" fmla="*/ 0 w 5"/>
                <a:gd name="T7" fmla="*/ 40 h 6"/>
                <a:gd name="T8" fmla="*/ 16 w 5"/>
                <a:gd name="T9" fmla="*/ 32 h 6"/>
                <a:gd name="T10" fmla="*/ 32 w 5"/>
                <a:gd name="T11" fmla="*/ 16 h 6"/>
                <a:gd name="T12" fmla="*/ 40 w 5"/>
                <a:gd name="T13" fmla="*/ 0 h 6"/>
                <a:gd name="T14" fmla="*/ 32 w 5"/>
                <a:gd name="T15" fmla="*/ 16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5" y="1"/>
                    <a:pt x="5" y="2"/>
                    <a:pt x="4" y="2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" name="Freeform 5952">
              <a:extLst>
                <a:ext uri="{FF2B5EF4-FFF2-40B4-BE49-F238E27FC236}">
                  <a16:creationId xmlns:a16="http://schemas.microsoft.com/office/drawing/2014/main" id="{B1E3433D-D196-00FA-CC46-4ABA9E53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983"/>
              <a:ext cx="6" cy="4"/>
            </a:xfrm>
            <a:custGeom>
              <a:avLst/>
              <a:gdLst>
                <a:gd name="T0" fmla="*/ 0 w 3"/>
                <a:gd name="T1" fmla="*/ 0 h 2"/>
                <a:gd name="T2" fmla="*/ 24 w 3"/>
                <a:gd name="T3" fmla="*/ 16 h 2"/>
                <a:gd name="T4" fmla="*/ 16 w 3"/>
                <a:gd name="T5" fmla="*/ 16 h 2"/>
                <a:gd name="T6" fmla="*/ 8 w 3"/>
                <a:gd name="T7" fmla="*/ 8 h 2"/>
                <a:gd name="T8" fmla="*/ 0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" name="Freeform 5953">
              <a:extLst>
                <a:ext uri="{FF2B5EF4-FFF2-40B4-BE49-F238E27FC236}">
                  <a16:creationId xmlns:a16="http://schemas.microsoft.com/office/drawing/2014/main" id="{6829B69A-09C3-3C7B-E336-3D205DBBC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991"/>
              <a:ext cx="6" cy="8"/>
            </a:xfrm>
            <a:custGeom>
              <a:avLst/>
              <a:gdLst>
                <a:gd name="T0" fmla="*/ 16 w 3"/>
                <a:gd name="T1" fmla="*/ 8 h 4"/>
                <a:gd name="T2" fmla="*/ 16 w 3"/>
                <a:gd name="T3" fmla="*/ 16 h 4"/>
                <a:gd name="T4" fmla="*/ 0 w 3"/>
                <a:gd name="T5" fmla="*/ 24 h 4"/>
                <a:gd name="T6" fmla="*/ 16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2" y="4"/>
                    <a:pt x="3" y="1"/>
                    <a:pt x="2" y="0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" name="Freeform 5954">
              <a:extLst>
                <a:ext uri="{FF2B5EF4-FFF2-40B4-BE49-F238E27FC236}">
                  <a16:creationId xmlns:a16="http://schemas.microsoft.com/office/drawing/2014/main" id="{0B351B05-DED2-7F73-DEE8-2A75A292F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981"/>
              <a:ext cx="4" cy="8"/>
            </a:xfrm>
            <a:custGeom>
              <a:avLst/>
              <a:gdLst>
                <a:gd name="T0" fmla="*/ 8 w 2"/>
                <a:gd name="T1" fmla="*/ 0 h 4"/>
                <a:gd name="T2" fmla="*/ 16 w 2"/>
                <a:gd name="T3" fmla="*/ 24 h 4"/>
                <a:gd name="T4" fmla="*/ 0 w 2"/>
                <a:gd name="T5" fmla="*/ 32 h 4"/>
                <a:gd name="T6" fmla="*/ 8 w 2"/>
                <a:gd name="T7" fmla="*/ 24 h 4"/>
                <a:gd name="T8" fmla="*/ 0 w 2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</a:path>
              </a:pathLst>
            </a:custGeom>
            <a:solidFill>
              <a:srgbClr val="B5D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" name="Freeform 5955">
              <a:extLst>
                <a:ext uri="{FF2B5EF4-FFF2-40B4-BE49-F238E27FC236}">
                  <a16:creationId xmlns:a16="http://schemas.microsoft.com/office/drawing/2014/main" id="{35860FA3-67AB-6A4C-EEF2-5B3657281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969"/>
              <a:ext cx="18" cy="8"/>
            </a:xfrm>
            <a:custGeom>
              <a:avLst/>
              <a:gdLst>
                <a:gd name="T0" fmla="*/ 0 w 9"/>
                <a:gd name="T1" fmla="*/ 8 h 4"/>
                <a:gd name="T2" fmla="*/ 40 w 9"/>
                <a:gd name="T3" fmla="*/ 8 h 4"/>
                <a:gd name="T4" fmla="*/ 56 w 9"/>
                <a:gd name="T5" fmla="*/ 16 h 4"/>
                <a:gd name="T6" fmla="*/ 72 w 9"/>
                <a:gd name="T7" fmla="*/ 32 h 4"/>
                <a:gd name="T8" fmla="*/ 64 w 9"/>
                <a:gd name="T9" fmla="*/ 24 h 4"/>
                <a:gd name="T10" fmla="*/ 56 w 9"/>
                <a:gd name="T11" fmla="*/ 24 h 4"/>
                <a:gd name="T12" fmla="*/ 40 w 9"/>
                <a:gd name="T13" fmla="*/ 8 h 4"/>
                <a:gd name="T14" fmla="*/ 0 w 9"/>
                <a:gd name="T15" fmla="*/ 8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9" y="4"/>
                    <a:pt x="9" y="4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5" y="2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" name="Freeform 5956">
              <a:extLst>
                <a:ext uri="{FF2B5EF4-FFF2-40B4-BE49-F238E27FC236}">
                  <a16:creationId xmlns:a16="http://schemas.microsoft.com/office/drawing/2014/main" id="{876B588B-86B9-BF46-B68F-97FDB0B82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981"/>
              <a:ext cx="8" cy="2"/>
            </a:xfrm>
            <a:custGeom>
              <a:avLst/>
              <a:gdLst>
                <a:gd name="T0" fmla="*/ 32 w 4"/>
                <a:gd name="T1" fmla="*/ 8 h 1"/>
                <a:gd name="T2" fmla="*/ 24 w 4"/>
                <a:gd name="T3" fmla="*/ 8 h 1"/>
                <a:gd name="T4" fmla="*/ 16 w 4"/>
                <a:gd name="T5" fmla="*/ 8 h 1"/>
                <a:gd name="T6" fmla="*/ 0 w 4"/>
                <a:gd name="T7" fmla="*/ 8 h 1"/>
                <a:gd name="T8" fmla="*/ 16 w 4"/>
                <a:gd name="T9" fmla="*/ 8 h 1"/>
                <a:gd name="T10" fmla="*/ 32 w 4"/>
                <a:gd name="T11" fmla="*/ 8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" name="Freeform 5957">
              <a:extLst>
                <a:ext uri="{FF2B5EF4-FFF2-40B4-BE49-F238E27FC236}">
                  <a16:creationId xmlns:a16="http://schemas.microsoft.com/office/drawing/2014/main" id="{CC2312C7-1631-A478-8BD1-D4BAFC4C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989"/>
              <a:ext cx="2" cy="6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16 h 3"/>
                <a:gd name="T4" fmla="*/ 0 w 1"/>
                <a:gd name="T5" fmla="*/ 24 h 3"/>
                <a:gd name="T6" fmla="*/ 0 w 1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2"/>
                    <a:pt x="1" y="1"/>
                    <a:pt x="0" y="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" name="Freeform 5958">
              <a:extLst>
                <a:ext uri="{FF2B5EF4-FFF2-40B4-BE49-F238E27FC236}">
                  <a16:creationId xmlns:a16="http://schemas.microsoft.com/office/drawing/2014/main" id="{9E5DAB96-AACC-04DC-ACA3-839E851DC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979"/>
              <a:ext cx="6" cy="10"/>
            </a:xfrm>
            <a:custGeom>
              <a:avLst/>
              <a:gdLst>
                <a:gd name="T0" fmla="*/ 8 w 3"/>
                <a:gd name="T1" fmla="*/ 0 h 5"/>
                <a:gd name="T2" fmla="*/ 8 w 3"/>
                <a:gd name="T3" fmla="*/ 24 h 5"/>
                <a:gd name="T4" fmla="*/ 8 w 3"/>
                <a:gd name="T5" fmla="*/ 40 h 5"/>
                <a:gd name="T6" fmla="*/ 16 w 3"/>
                <a:gd name="T7" fmla="*/ 32 h 5"/>
                <a:gd name="T8" fmla="*/ 16 w 3"/>
                <a:gd name="T9" fmla="*/ 24 h 5"/>
                <a:gd name="T10" fmla="*/ 16 w 3"/>
                <a:gd name="T11" fmla="*/ 24 h 5"/>
                <a:gd name="T12" fmla="*/ 16 w 3"/>
                <a:gd name="T13" fmla="*/ 24 h 5"/>
                <a:gd name="T14" fmla="*/ 8 w 3"/>
                <a:gd name="T15" fmla="*/ 16 h 5"/>
                <a:gd name="T16" fmla="*/ 0 w 3"/>
                <a:gd name="T17" fmla="*/ 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" name="Freeform 5959">
              <a:extLst>
                <a:ext uri="{FF2B5EF4-FFF2-40B4-BE49-F238E27FC236}">
                  <a16:creationId xmlns:a16="http://schemas.microsoft.com/office/drawing/2014/main" id="{12D57D0D-0FA1-DDE9-911C-4F07FD1AE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997"/>
              <a:ext cx="2" cy="6"/>
            </a:xfrm>
            <a:custGeom>
              <a:avLst/>
              <a:gdLst>
                <a:gd name="T0" fmla="*/ 0 w 1"/>
                <a:gd name="T1" fmla="*/ 8 h 3"/>
                <a:gd name="T2" fmla="*/ 0 w 1"/>
                <a:gd name="T3" fmla="*/ 24 h 3"/>
                <a:gd name="T4" fmla="*/ 8 w 1"/>
                <a:gd name="T5" fmla="*/ 24 h 3"/>
                <a:gd name="T6" fmla="*/ 8 w 1"/>
                <a:gd name="T7" fmla="*/ 16 h 3"/>
                <a:gd name="T8" fmla="*/ 8 w 1"/>
                <a:gd name="T9" fmla="*/ 8 h 3"/>
                <a:gd name="T10" fmla="*/ 0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" name="Freeform 5960">
              <a:extLst>
                <a:ext uri="{FF2B5EF4-FFF2-40B4-BE49-F238E27FC236}">
                  <a16:creationId xmlns:a16="http://schemas.microsoft.com/office/drawing/2014/main" id="{01F15D7C-5EC7-003E-357E-E188AAAA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997"/>
              <a:ext cx="8" cy="8"/>
            </a:xfrm>
            <a:custGeom>
              <a:avLst/>
              <a:gdLst>
                <a:gd name="T0" fmla="*/ 32 w 4"/>
                <a:gd name="T1" fmla="*/ 0 h 4"/>
                <a:gd name="T2" fmla="*/ 24 w 4"/>
                <a:gd name="T3" fmla="*/ 16 h 4"/>
                <a:gd name="T4" fmla="*/ 16 w 4"/>
                <a:gd name="T5" fmla="*/ 24 h 4"/>
                <a:gd name="T6" fmla="*/ 8 w 4"/>
                <a:gd name="T7" fmla="*/ 32 h 4"/>
                <a:gd name="T8" fmla="*/ 0 w 4"/>
                <a:gd name="T9" fmla="*/ 24 h 4"/>
                <a:gd name="T10" fmla="*/ 16 w 4"/>
                <a:gd name="T11" fmla="*/ 16 h 4"/>
                <a:gd name="T12" fmla="*/ 24 w 4"/>
                <a:gd name="T13" fmla="*/ 8 h 4"/>
                <a:gd name="T14" fmla="*/ 32 w 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rgbClr val="8FC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" name="Freeform 5961">
              <a:extLst>
                <a:ext uri="{FF2B5EF4-FFF2-40B4-BE49-F238E27FC236}">
                  <a16:creationId xmlns:a16="http://schemas.microsoft.com/office/drawing/2014/main" id="{7712E53A-CC60-1CB1-2183-5A02262DB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967"/>
              <a:ext cx="38" cy="40"/>
            </a:xfrm>
            <a:custGeom>
              <a:avLst/>
              <a:gdLst>
                <a:gd name="T0" fmla="*/ 144 w 19"/>
                <a:gd name="T1" fmla="*/ 120 h 20"/>
                <a:gd name="T2" fmla="*/ 120 w 19"/>
                <a:gd name="T3" fmla="*/ 152 h 20"/>
                <a:gd name="T4" fmla="*/ 104 w 19"/>
                <a:gd name="T5" fmla="*/ 144 h 20"/>
                <a:gd name="T6" fmla="*/ 96 w 19"/>
                <a:gd name="T7" fmla="*/ 152 h 20"/>
                <a:gd name="T8" fmla="*/ 72 w 19"/>
                <a:gd name="T9" fmla="*/ 152 h 20"/>
                <a:gd name="T10" fmla="*/ 40 w 19"/>
                <a:gd name="T11" fmla="*/ 144 h 20"/>
                <a:gd name="T12" fmla="*/ 40 w 19"/>
                <a:gd name="T13" fmla="*/ 120 h 20"/>
                <a:gd name="T14" fmla="*/ 8 w 19"/>
                <a:gd name="T15" fmla="*/ 104 h 20"/>
                <a:gd name="T16" fmla="*/ 16 w 19"/>
                <a:gd name="T17" fmla="*/ 80 h 20"/>
                <a:gd name="T18" fmla="*/ 0 w 19"/>
                <a:gd name="T19" fmla="*/ 56 h 20"/>
                <a:gd name="T20" fmla="*/ 16 w 19"/>
                <a:gd name="T21" fmla="*/ 40 h 20"/>
                <a:gd name="T22" fmla="*/ 32 w 19"/>
                <a:gd name="T23" fmla="*/ 16 h 20"/>
                <a:gd name="T24" fmla="*/ 88 w 19"/>
                <a:gd name="T25" fmla="*/ 8 h 20"/>
                <a:gd name="T26" fmla="*/ 112 w 19"/>
                <a:gd name="T27" fmla="*/ 24 h 20"/>
                <a:gd name="T28" fmla="*/ 128 w 19"/>
                <a:gd name="T29" fmla="*/ 40 h 20"/>
                <a:gd name="T30" fmla="*/ 128 w 19"/>
                <a:gd name="T31" fmla="*/ 56 h 20"/>
                <a:gd name="T32" fmla="*/ 144 w 19"/>
                <a:gd name="T33" fmla="*/ 72 h 20"/>
                <a:gd name="T34" fmla="*/ 152 w 19"/>
                <a:gd name="T35" fmla="*/ 96 h 20"/>
                <a:gd name="T36" fmla="*/ 144 w 19"/>
                <a:gd name="T37" fmla="*/ 120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20">
                  <a:moveTo>
                    <a:pt x="18" y="15"/>
                  </a:moveTo>
                  <a:cubicBezTo>
                    <a:pt x="18" y="16"/>
                    <a:pt x="16" y="19"/>
                    <a:pt x="15" y="19"/>
                  </a:cubicBezTo>
                  <a:cubicBezTo>
                    <a:pt x="14" y="19"/>
                    <a:pt x="14" y="18"/>
                    <a:pt x="13" y="18"/>
                  </a:cubicBezTo>
                  <a:cubicBezTo>
                    <a:pt x="12" y="18"/>
                    <a:pt x="13" y="18"/>
                    <a:pt x="12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7" y="19"/>
                    <a:pt x="6" y="20"/>
                    <a:pt x="5" y="18"/>
                  </a:cubicBezTo>
                  <a:cubicBezTo>
                    <a:pt x="5" y="17"/>
                    <a:pt x="6" y="16"/>
                    <a:pt x="5" y="15"/>
                  </a:cubicBezTo>
                  <a:cubicBezTo>
                    <a:pt x="4" y="14"/>
                    <a:pt x="2" y="14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2" y="9"/>
                    <a:pt x="1" y="8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6" y="1"/>
                    <a:pt x="9" y="0"/>
                    <a:pt x="11" y="1"/>
                  </a:cubicBezTo>
                  <a:cubicBezTo>
                    <a:pt x="12" y="1"/>
                    <a:pt x="13" y="3"/>
                    <a:pt x="14" y="3"/>
                  </a:cubicBezTo>
                  <a:cubicBezTo>
                    <a:pt x="15" y="4"/>
                    <a:pt x="16" y="4"/>
                    <a:pt x="16" y="5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7" y="8"/>
                    <a:pt x="18" y="8"/>
                    <a:pt x="18" y="9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19" y="13"/>
                    <a:pt x="19" y="14"/>
                    <a:pt x="18" y="15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" name="Freeform 5962">
              <a:extLst>
                <a:ext uri="{FF2B5EF4-FFF2-40B4-BE49-F238E27FC236}">
                  <a16:creationId xmlns:a16="http://schemas.microsoft.com/office/drawing/2014/main" id="{1B80A132-F031-69C6-1074-B9DF2FD9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995"/>
              <a:ext cx="8" cy="6"/>
            </a:xfrm>
            <a:custGeom>
              <a:avLst/>
              <a:gdLst>
                <a:gd name="T0" fmla="*/ 0 w 4"/>
                <a:gd name="T1" fmla="*/ 0 h 3"/>
                <a:gd name="T2" fmla="*/ 32 w 4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1"/>
                    <a:pt x="4" y="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" name="Freeform 5963">
              <a:extLst>
                <a:ext uri="{FF2B5EF4-FFF2-40B4-BE49-F238E27FC236}">
                  <a16:creationId xmlns:a16="http://schemas.microsoft.com/office/drawing/2014/main" id="{21E46F88-5781-BAF0-5AF2-5F5A5B8D5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979"/>
              <a:ext cx="2" cy="6"/>
            </a:xfrm>
            <a:custGeom>
              <a:avLst/>
              <a:gdLst>
                <a:gd name="T0" fmla="*/ 8 w 1"/>
                <a:gd name="T1" fmla="*/ 24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" name="Freeform 5964">
              <a:extLst>
                <a:ext uri="{FF2B5EF4-FFF2-40B4-BE49-F238E27FC236}">
                  <a16:creationId xmlns:a16="http://schemas.microsoft.com/office/drawing/2014/main" id="{4EA6D6E2-0496-CD6A-E587-4846BC780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981"/>
              <a:ext cx="12" cy="8"/>
            </a:xfrm>
            <a:custGeom>
              <a:avLst/>
              <a:gdLst>
                <a:gd name="T0" fmla="*/ 48 w 6"/>
                <a:gd name="T1" fmla="*/ 8 h 4"/>
                <a:gd name="T2" fmla="*/ 32 w 6"/>
                <a:gd name="T3" fmla="*/ 0 h 4"/>
                <a:gd name="T4" fmla="*/ 24 w 6"/>
                <a:gd name="T5" fmla="*/ 0 h 4"/>
                <a:gd name="T6" fmla="*/ 16 w 6"/>
                <a:gd name="T7" fmla="*/ 0 h 4"/>
                <a:gd name="T8" fmla="*/ 0 w 6"/>
                <a:gd name="T9" fmla="*/ 8 h 4"/>
                <a:gd name="T10" fmla="*/ 0 w 6"/>
                <a:gd name="T11" fmla="*/ 3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0" y="4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" name="Freeform 5965">
              <a:extLst>
                <a:ext uri="{FF2B5EF4-FFF2-40B4-BE49-F238E27FC236}">
                  <a16:creationId xmlns:a16="http://schemas.microsoft.com/office/drawing/2014/main" id="{23FDA139-7290-F793-9918-60BDC596A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987"/>
              <a:ext cx="4" cy="10"/>
            </a:xfrm>
            <a:custGeom>
              <a:avLst/>
              <a:gdLst>
                <a:gd name="T0" fmla="*/ 0 w 2"/>
                <a:gd name="T1" fmla="*/ 40 h 5"/>
                <a:gd name="T2" fmla="*/ 16 w 2"/>
                <a:gd name="T3" fmla="*/ 16 h 5"/>
                <a:gd name="T4" fmla="*/ 8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5"/>
                    <a:pt x="2" y="3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" name="Freeform 5966">
              <a:extLst>
                <a:ext uri="{FF2B5EF4-FFF2-40B4-BE49-F238E27FC236}">
                  <a16:creationId xmlns:a16="http://schemas.microsoft.com/office/drawing/2014/main" id="{5F35391E-B2D8-6EDF-845C-4CCB8EBCF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447"/>
              <a:ext cx="56" cy="56"/>
            </a:xfrm>
            <a:custGeom>
              <a:avLst/>
              <a:gdLst>
                <a:gd name="T0" fmla="*/ 168 w 28"/>
                <a:gd name="T1" fmla="*/ 40 h 28"/>
                <a:gd name="T2" fmla="*/ 96 w 28"/>
                <a:gd name="T3" fmla="*/ 8 h 28"/>
                <a:gd name="T4" fmla="*/ 32 w 28"/>
                <a:gd name="T5" fmla="*/ 40 h 28"/>
                <a:gd name="T6" fmla="*/ 88 w 28"/>
                <a:gd name="T7" fmla="*/ 192 h 28"/>
                <a:gd name="T8" fmla="*/ 216 w 28"/>
                <a:gd name="T9" fmla="*/ 136 h 28"/>
                <a:gd name="T10" fmla="*/ 168 w 28"/>
                <a:gd name="T11" fmla="*/ 4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21" y="5"/>
                  </a:moveTo>
                  <a:cubicBezTo>
                    <a:pt x="18" y="2"/>
                    <a:pt x="16" y="0"/>
                    <a:pt x="12" y="1"/>
                  </a:cubicBezTo>
                  <a:cubicBezTo>
                    <a:pt x="9" y="1"/>
                    <a:pt x="6" y="2"/>
                    <a:pt x="4" y="5"/>
                  </a:cubicBezTo>
                  <a:cubicBezTo>
                    <a:pt x="0" y="11"/>
                    <a:pt x="3" y="21"/>
                    <a:pt x="11" y="24"/>
                  </a:cubicBezTo>
                  <a:cubicBezTo>
                    <a:pt x="19" y="28"/>
                    <a:pt x="26" y="23"/>
                    <a:pt x="27" y="17"/>
                  </a:cubicBezTo>
                  <a:cubicBezTo>
                    <a:pt x="28" y="12"/>
                    <a:pt x="26" y="10"/>
                    <a:pt x="21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" name="Freeform 5967">
              <a:extLst>
                <a:ext uri="{FF2B5EF4-FFF2-40B4-BE49-F238E27FC236}">
                  <a16:creationId xmlns:a16="http://schemas.microsoft.com/office/drawing/2014/main" id="{11D595E7-A242-E77F-04CC-5F8EB33DC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447"/>
              <a:ext cx="56" cy="56"/>
            </a:xfrm>
            <a:custGeom>
              <a:avLst/>
              <a:gdLst>
                <a:gd name="T0" fmla="*/ 168 w 28"/>
                <a:gd name="T1" fmla="*/ 40 h 28"/>
                <a:gd name="T2" fmla="*/ 96 w 28"/>
                <a:gd name="T3" fmla="*/ 8 h 28"/>
                <a:gd name="T4" fmla="*/ 32 w 28"/>
                <a:gd name="T5" fmla="*/ 40 h 28"/>
                <a:gd name="T6" fmla="*/ 88 w 28"/>
                <a:gd name="T7" fmla="*/ 192 h 28"/>
                <a:gd name="T8" fmla="*/ 216 w 28"/>
                <a:gd name="T9" fmla="*/ 136 h 28"/>
                <a:gd name="T10" fmla="*/ 168 w 28"/>
                <a:gd name="T11" fmla="*/ 4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21" y="5"/>
                  </a:moveTo>
                  <a:cubicBezTo>
                    <a:pt x="18" y="2"/>
                    <a:pt x="16" y="0"/>
                    <a:pt x="12" y="1"/>
                  </a:cubicBezTo>
                  <a:cubicBezTo>
                    <a:pt x="9" y="1"/>
                    <a:pt x="6" y="2"/>
                    <a:pt x="4" y="5"/>
                  </a:cubicBezTo>
                  <a:cubicBezTo>
                    <a:pt x="0" y="11"/>
                    <a:pt x="3" y="21"/>
                    <a:pt x="11" y="24"/>
                  </a:cubicBezTo>
                  <a:cubicBezTo>
                    <a:pt x="19" y="28"/>
                    <a:pt x="26" y="23"/>
                    <a:pt x="27" y="17"/>
                  </a:cubicBezTo>
                  <a:cubicBezTo>
                    <a:pt x="28" y="12"/>
                    <a:pt x="26" y="10"/>
                    <a:pt x="21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" name="Freeform 5968">
              <a:extLst>
                <a:ext uri="{FF2B5EF4-FFF2-40B4-BE49-F238E27FC236}">
                  <a16:creationId xmlns:a16="http://schemas.microsoft.com/office/drawing/2014/main" id="{7C9C82B0-25AE-B00C-DC3B-43F6D53C3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459"/>
              <a:ext cx="28" cy="28"/>
            </a:xfrm>
            <a:custGeom>
              <a:avLst/>
              <a:gdLst>
                <a:gd name="T0" fmla="*/ 104 w 14"/>
                <a:gd name="T1" fmla="*/ 56 h 14"/>
                <a:gd name="T2" fmla="*/ 88 w 14"/>
                <a:gd name="T3" fmla="*/ 104 h 14"/>
                <a:gd name="T4" fmla="*/ 24 w 14"/>
                <a:gd name="T5" fmla="*/ 80 h 14"/>
                <a:gd name="T6" fmla="*/ 8 w 14"/>
                <a:gd name="T7" fmla="*/ 24 h 14"/>
                <a:gd name="T8" fmla="*/ 32 w 14"/>
                <a:gd name="T9" fmla="*/ 0 h 14"/>
                <a:gd name="T10" fmla="*/ 0 w 14"/>
                <a:gd name="T11" fmla="*/ 24 h 14"/>
                <a:gd name="T12" fmla="*/ 24 w 14"/>
                <a:gd name="T13" fmla="*/ 80 h 14"/>
                <a:gd name="T14" fmla="*/ 96 w 14"/>
                <a:gd name="T15" fmla="*/ 104 h 14"/>
                <a:gd name="T16" fmla="*/ 104 w 14"/>
                <a:gd name="T17" fmla="*/ 5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13" y="7"/>
                  </a:moveTo>
                  <a:cubicBezTo>
                    <a:pt x="14" y="10"/>
                    <a:pt x="13" y="12"/>
                    <a:pt x="11" y="13"/>
                  </a:cubicBezTo>
                  <a:cubicBezTo>
                    <a:pt x="9" y="14"/>
                    <a:pt x="6" y="13"/>
                    <a:pt x="3" y="10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5"/>
                    <a:pt x="0" y="7"/>
                    <a:pt x="3" y="10"/>
                  </a:cubicBezTo>
                  <a:cubicBezTo>
                    <a:pt x="6" y="14"/>
                    <a:pt x="9" y="14"/>
                    <a:pt x="12" y="13"/>
                  </a:cubicBezTo>
                  <a:cubicBezTo>
                    <a:pt x="13" y="12"/>
                    <a:pt x="14" y="10"/>
                    <a:pt x="13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" name="Freeform 5969">
              <a:extLst>
                <a:ext uri="{FF2B5EF4-FFF2-40B4-BE49-F238E27FC236}">
                  <a16:creationId xmlns:a16="http://schemas.microsoft.com/office/drawing/2014/main" id="{E5679FF1-C138-E3FC-0977-F29C223BC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285"/>
              <a:ext cx="56" cy="54"/>
            </a:xfrm>
            <a:custGeom>
              <a:avLst/>
              <a:gdLst>
                <a:gd name="T0" fmla="*/ 176 w 28"/>
                <a:gd name="T1" fmla="*/ 32 h 27"/>
                <a:gd name="T2" fmla="*/ 104 w 28"/>
                <a:gd name="T3" fmla="*/ 0 h 27"/>
                <a:gd name="T4" fmla="*/ 40 w 28"/>
                <a:gd name="T5" fmla="*/ 40 h 27"/>
                <a:gd name="T6" fmla="*/ 96 w 28"/>
                <a:gd name="T7" fmla="*/ 192 h 27"/>
                <a:gd name="T8" fmla="*/ 224 w 28"/>
                <a:gd name="T9" fmla="*/ 136 h 27"/>
                <a:gd name="T10" fmla="*/ 176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2" y="4"/>
                  </a:moveTo>
                  <a:cubicBezTo>
                    <a:pt x="19" y="2"/>
                    <a:pt x="17" y="0"/>
                    <a:pt x="13" y="0"/>
                  </a:cubicBezTo>
                  <a:cubicBezTo>
                    <a:pt x="10" y="1"/>
                    <a:pt x="7" y="2"/>
                    <a:pt x="5" y="5"/>
                  </a:cubicBezTo>
                  <a:cubicBezTo>
                    <a:pt x="0" y="11"/>
                    <a:pt x="4" y="20"/>
                    <a:pt x="12" y="24"/>
                  </a:cubicBezTo>
                  <a:cubicBezTo>
                    <a:pt x="19" y="27"/>
                    <a:pt x="27" y="23"/>
                    <a:pt x="28" y="17"/>
                  </a:cubicBezTo>
                  <a:cubicBezTo>
                    <a:pt x="28" y="12"/>
                    <a:pt x="27" y="10"/>
                    <a:pt x="22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" name="Freeform 5970">
              <a:extLst>
                <a:ext uri="{FF2B5EF4-FFF2-40B4-BE49-F238E27FC236}">
                  <a16:creationId xmlns:a16="http://schemas.microsoft.com/office/drawing/2014/main" id="{41565338-1725-D6E8-465F-4419FFDEC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285"/>
              <a:ext cx="56" cy="54"/>
            </a:xfrm>
            <a:custGeom>
              <a:avLst/>
              <a:gdLst>
                <a:gd name="T0" fmla="*/ 176 w 28"/>
                <a:gd name="T1" fmla="*/ 32 h 27"/>
                <a:gd name="T2" fmla="*/ 104 w 28"/>
                <a:gd name="T3" fmla="*/ 0 h 27"/>
                <a:gd name="T4" fmla="*/ 40 w 28"/>
                <a:gd name="T5" fmla="*/ 40 h 27"/>
                <a:gd name="T6" fmla="*/ 96 w 28"/>
                <a:gd name="T7" fmla="*/ 192 h 27"/>
                <a:gd name="T8" fmla="*/ 224 w 28"/>
                <a:gd name="T9" fmla="*/ 136 h 27"/>
                <a:gd name="T10" fmla="*/ 176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2" y="4"/>
                  </a:moveTo>
                  <a:cubicBezTo>
                    <a:pt x="19" y="2"/>
                    <a:pt x="17" y="0"/>
                    <a:pt x="13" y="0"/>
                  </a:cubicBezTo>
                  <a:cubicBezTo>
                    <a:pt x="10" y="1"/>
                    <a:pt x="7" y="2"/>
                    <a:pt x="5" y="5"/>
                  </a:cubicBezTo>
                  <a:cubicBezTo>
                    <a:pt x="0" y="11"/>
                    <a:pt x="4" y="20"/>
                    <a:pt x="12" y="24"/>
                  </a:cubicBezTo>
                  <a:cubicBezTo>
                    <a:pt x="19" y="27"/>
                    <a:pt x="27" y="23"/>
                    <a:pt x="28" y="17"/>
                  </a:cubicBezTo>
                  <a:cubicBezTo>
                    <a:pt x="28" y="12"/>
                    <a:pt x="27" y="10"/>
                    <a:pt x="22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" name="Freeform 5971">
              <a:extLst>
                <a:ext uri="{FF2B5EF4-FFF2-40B4-BE49-F238E27FC236}">
                  <a16:creationId xmlns:a16="http://schemas.microsoft.com/office/drawing/2014/main" id="{7F9994DD-948C-EE08-D2D0-93C4E0E8A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297"/>
              <a:ext cx="30" cy="28"/>
            </a:xfrm>
            <a:custGeom>
              <a:avLst/>
              <a:gdLst>
                <a:gd name="T0" fmla="*/ 112 w 15"/>
                <a:gd name="T1" fmla="*/ 56 h 14"/>
                <a:gd name="T2" fmla="*/ 96 w 15"/>
                <a:gd name="T3" fmla="*/ 96 h 14"/>
                <a:gd name="T4" fmla="*/ 24 w 15"/>
                <a:gd name="T5" fmla="*/ 80 h 14"/>
                <a:gd name="T6" fmla="*/ 8 w 15"/>
                <a:gd name="T7" fmla="*/ 24 h 14"/>
                <a:gd name="T8" fmla="*/ 40 w 15"/>
                <a:gd name="T9" fmla="*/ 0 h 14"/>
                <a:gd name="T10" fmla="*/ 8 w 15"/>
                <a:gd name="T11" fmla="*/ 24 h 14"/>
                <a:gd name="T12" fmla="*/ 24 w 15"/>
                <a:gd name="T13" fmla="*/ 80 h 14"/>
                <a:gd name="T14" fmla="*/ 96 w 15"/>
                <a:gd name="T15" fmla="*/ 96 h 14"/>
                <a:gd name="T16" fmla="*/ 112 w 15"/>
                <a:gd name="T17" fmla="*/ 5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4">
                  <a:moveTo>
                    <a:pt x="14" y="7"/>
                  </a:moveTo>
                  <a:cubicBezTo>
                    <a:pt x="15" y="9"/>
                    <a:pt x="14" y="11"/>
                    <a:pt x="12" y="12"/>
                  </a:cubicBezTo>
                  <a:cubicBezTo>
                    <a:pt x="10" y="13"/>
                    <a:pt x="6" y="13"/>
                    <a:pt x="3" y="10"/>
                  </a:cubicBezTo>
                  <a:cubicBezTo>
                    <a:pt x="1" y="7"/>
                    <a:pt x="1" y="4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1" y="4"/>
                    <a:pt x="0" y="7"/>
                    <a:pt x="3" y="10"/>
                  </a:cubicBezTo>
                  <a:cubicBezTo>
                    <a:pt x="6" y="13"/>
                    <a:pt x="10" y="14"/>
                    <a:pt x="12" y="12"/>
                  </a:cubicBezTo>
                  <a:cubicBezTo>
                    <a:pt x="14" y="11"/>
                    <a:pt x="15" y="9"/>
                    <a:pt x="14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" name="Freeform 5972">
              <a:extLst>
                <a:ext uri="{FF2B5EF4-FFF2-40B4-BE49-F238E27FC236}">
                  <a16:creationId xmlns:a16="http://schemas.microsoft.com/office/drawing/2014/main" id="{27D60484-A524-E3D5-5A4E-31D49BF9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523"/>
              <a:ext cx="56" cy="54"/>
            </a:xfrm>
            <a:custGeom>
              <a:avLst/>
              <a:gdLst>
                <a:gd name="T0" fmla="*/ 168 w 28"/>
                <a:gd name="T1" fmla="*/ 32 h 27"/>
                <a:gd name="T2" fmla="*/ 104 w 28"/>
                <a:gd name="T3" fmla="*/ 0 h 27"/>
                <a:gd name="T4" fmla="*/ 32 w 28"/>
                <a:gd name="T5" fmla="*/ 32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4"/>
                  </a:moveTo>
                  <a:cubicBezTo>
                    <a:pt x="19" y="2"/>
                    <a:pt x="16" y="0"/>
                    <a:pt x="13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0" y="10"/>
                    <a:pt x="3" y="20"/>
                    <a:pt x="11" y="24"/>
                  </a:cubicBezTo>
                  <a:cubicBezTo>
                    <a:pt x="19" y="27"/>
                    <a:pt x="26" y="22"/>
                    <a:pt x="27" y="17"/>
                  </a:cubicBezTo>
                  <a:cubicBezTo>
                    <a:pt x="28" y="12"/>
                    <a:pt x="26" y="9"/>
                    <a:pt x="2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" name="Freeform 5973">
              <a:extLst>
                <a:ext uri="{FF2B5EF4-FFF2-40B4-BE49-F238E27FC236}">
                  <a16:creationId xmlns:a16="http://schemas.microsoft.com/office/drawing/2014/main" id="{0A5A2314-DF47-6AD3-9692-19DB38D76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523"/>
              <a:ext cx="56" cy="54"/>
            </a:xfrm>
            <a:custGeom>
              <a:avLst/>
              <a:gdLst>
                <a:gd name="T0" fmla="*/ 168 w 28"/>
                <a:gd name="T1" fmla="*/ 32 h 27"/>
                <a:gd name="T2" fmla="*/ 104 w 28"/>
                <a:gd name="T3" fmla="*/ 0 h 27"/>
                <a:gd name="T4" fmla="*/ 32 w 28"/>
                <a:gd name="T5" fmla="*/ 32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4"/>
                  </a:moveTo>
                  <a:cubicBezTo>
                    <a:pt x="19" y="2"/>
                    <a:pt x="16" y="0"/>
                    <a:pt x="13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0" y="10"/>
                    <a:pt x="3" y="20"/>
                    <a:pt x="11" y="24"/>
                  </a:cubicBezTo>
                  <a:cubicBezTo>
                    <a:pt x="19" y="27"/>
                    <a:pt x="26" y="22"/>
                    <a:pt x="27" y="17"/>
                  </a:cubicBezTo>
                  <a:cubicBezTo>
                    <a:pt x="28" y="12"/>
                    <a:pt x="26" y="9"/>
                    <a:pt x="2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" name="Freeform 5974">
              <a:extLst>
                <a:ext uri="{FF2B5EF4-FFF2-40B4-BE49-F238E27FC236}">
                  <a16:creationId xmlns:a16="http://schemas.microsoft.com/office/drawing/2014/main" id="{A7200BC1-EAC3-B81C-CAC3-CBBFB1719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533"/>
              <a:ext cx="28" cy="28"/>
            </a:xfrm>
            <a:custGeom>
              <a:avLst/>
              <a:gdLst>
                <a:gd name="T0" fmla="*/ 112 w 14"/>
                <a:gd name="T1" fmla="*/ 64 h 14"/>
                <a:gd name="T2" fmla="*/ 96 w 14"/>
                <a:gd name="T3" fmla="*/ 104 h 14"/>
                <a:gd name="T4" fmla="*/ 24 w 14"/>
                <a:gd name="T5" fmla="*/ 80 h 14"/>
                <a:gd name="T6" fmla="*/ 8 w 14"/>
                <a:gd name="T7" fmla="*/ 32 h 14"/>
                <a:gd name="T8" fmla="*/ 32 w 14"/>
                <a:gd name="T9" fmla="*/ 0 h 14"/>
                <a:gd name="T10" fmla="*/ 8 w 14"/>
                <a:gd name="T11" fmla="*/ 24 h 14"/>
                <a:gd name="T12" fmla="*/ 24 w 14"/>
                <a:gd name="T13" fmla="*/ 88 h 14"/>
                <a:gd name="T14" fmla="*/ 96 w 14"/>
                <a:gd name="T15" fmla="*/ 104 h 14"/>
                <a:gd name="T16" fmla="*/ 112 w 14"/>
                <a:gd name="T17" fmla="*/ 6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cubicBezTo>
                    <a:pt x="14" y="10"/>
                    <a:pt x="13" y="12"/>
                    <a:pt x="12" y="13"/>
                  </a:cubicBezTo>
                  <a:cubicBezTo>
                    <a:pt x="10" y="14"/>
                    <a:pt x="6" y="14"/>
                    <a:pt x="3" y="10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5"/>
                    <a:pt x="0" y="8"/>
                    <a:pt x="3" y="11"/>
                  </a:cubicBezTo>
                  <a:cubicBezTo>
                    <a:pt x="6" y="14"/>
                    <a:pt x="10" y="14"/>
                    <a:pt x="12" y="13"/>
                  </a:cubicBezTo>
                  <a:cubicBezTo>
                    <a:pt x="14" y="12"/>
                    <a:pt x="14" y="10"/>
                    <a:pt x="14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" name="Freeform 5975">
              <a:extLst>
                <a:ext uri="{FF2B5EF4-FFF2-40B4-BE49-F238E27FC236}">
                  <a16:creationId xmlns:a16="http://schemas.microsoft.com/office/drawing/2014/main" id="{B0939BF2-620F-FBEB-4A24-FAFB7534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527"/>
              <a:ext cx="56" cy="56"/>
            </a:xfrm>
            <a:custGeom>
              <a:avLst/>
              <a:gdLst>
                <a:gd name="T0" fmla="*/ 168 w 28"/>
                <a:gd name="T1" fmla="*/ 40 h 28"/>
                <a:gd name="T2" fmla="*/ 104 w 28"/>
                <a:gd name="T3" fmla="*/ 8 h 28"/>
                <a:gd name="T4" fmla="*/ 40 w 28"/>
                <a:gd name="T5" fmla="*/ 40 h 28"/>
                <a:gd name="T6" fmla="*/ 88 w 28"/>
                <a:gd name="T7" fmla="*/ 192 h 28"/>
                <a:gd name="T8" fmla="*/ 224 w 28"/>
                <a:gd name="T9" fmla="*/ 136 h 28"/>
                <a:gd name="T10" fmla="*/ 168 w 28"/>
                <a:gd name="T11" fmla="*/ 4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21" y="5"/>
                  </a:moveTo>
                  <a:cubicBezTo>
                    <a:pt x="19" y="2"/>
                    <a:pt x="16" y="0"/>
                    <a:pt x="13" y="1"/>
                  </a:cubicBezTo>
                  <a:cubicBezTo>
                    <a:pt x="10" y="1"/>
                    <a:pt x="7" y="2"/>
                    <a:pt x="5" y="5"/>
                  </a:cubicBezTo>
                  <a:cubicBezTo>
                    <a:pt x="0" y="11"/>
                    <a:pt x="3" y="21"/>
                    <a:pt x="11" y="24"/>
                  </a:cubicBezTo>
                  <a:cubicBezTo>
                    <a:pt x="19" y="28"/>
                    <a:pt x="27" y="23"/>
                    <a:pt x="28" y="17"/>
                  </a:cubicBezTo>
                  <a:cubicBezTo>
                    <a:pt x="28" y="12"/>
                    <a:pt x="27" y="10"/>
                    <a:pt x="21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" name="Freeform 5976">
              <a:extLst>
                <a:ext uri="{FF2B5EF4-FFF2-40B4-BE49-F238E27FC236}">
                  <a16:creationId xmlns:a16="http://schemas.microsoft.com/office/drawing/2014/main" id="{20BA2484-5D74-62F4-D26E-0C08802F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527"/>
              <a:ext cx="56" cy="56"/>
            </a:xfrm>
            <a:custGeom>
              <a:avLst/>
              <a:gdLst>
                <a:gd name="T0" fmla="*/ 168 w 28"/>
                <a:gd name="T1" fmla="*/ 40 h 28"/>
                <a:gd name="T2" fmla="*/ 104 w 28"/>
                <a:gd name="T3" fmla="*/ 8 h 28"/>
                <a:gd name="T4" fmla="*/ 40 w 28"/>
                <a:gd name="T5" fmla="*/ 40 h 28"/>
                <a:gd name="T6" fmla="*/ 88 w 28"/>
                <a:gd name="T7" fmla="*/ 192 h 28"/>
                <a:gd name="T8" fmla="*/ 224 w 28"/>
                <a:gd name="T9" fmla="*/ 136 h 28"/>
                <a:gd name="T10" fmla="*/ 168 w 28"/>
                <a:gd name="T11" fmla="*/ 4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21" y="5"/>
                  </a:moveTo>
                  <a:cubicBezTo>
                    <a:pt x="19" y="2"/>
                    <a:pt x="16" y="0"/>
                    <a:pt x="13" y="1"/>
                  </a:cubicBezTo>
                  <a:cubicBezTo>
                    <a:pt x="10" y="1"/>
                    <a:pt x="7" y="2"/>
                    <a:pt x="5" y="5"/>
                  </a:cubicBezTo>
                  <a:cubicBezTo>
                    <a:pt x="0" y="11"/>
                    <a:pt x="3" y="21"/>
                    <a:pt x="11" y="24"/>
                  </a:cubicBezTo>
                  <a:cubicBezTo>
                    <a:pt x="19" y="28"/>
                    <a:pt x="27" y="23"/>
                    <a:pt x="28" y="17"/>
                  </a:cubicBezTo>
                  <a:cubicBezTo>
                    <a:pt x="28" y="12"/>
                    <a:pt x="27" y="10"/>
                    <a:pt x="21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" name="Freeform 5977">
              <a:extLst>
                <a:ext uri="{FF2B5EF4-FFF2-40B4-BE49-F238E27FC236}">
                  <a16:creationId xmlns:a16="http://schemas.microsoft.com/office/drawing/2014/main" id="{E145DA27-5DA4-B022-1A7B-EE6145539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539"/>
              <a:ext cx="28" cy="28"/>
            </a:xfrm>
            <a:custGeom>
              <a:avLst/>
              <a:gdLst>
                <a:gd name="T0" fmla="*/ 112 w 14"/>
                <a:gd name="T1" fmla="*/ 56 h 14"/>
                <a:gd name="T2" fmla="*/ 96 w 14"/>
                <a:gd name="T3" fmla="*/ 104 h 14"/>
                <a:gd name="T4" fmla="*/ 24 w 14"/>
                <a:gd name="T5" fmla="*/ 80 h 14"/>
                <a:gd name="T6" fmla="*/ 8 w 14"/>
                <a:gd name="T7" fmla="*/ 24 h 14"/>
                <a:gd name="T8" fmla="*/ 32 w 14"/>
                <a:gd name="T9" fmla="*/ 0 h 14"/>
                <a:gd name="T10" fmla="*/ 8 w 14"/>
                <a:gd name="T11" fmla="*/ 24 h 14"/>
                <a:gd name="T12" fmla="*/ 24 w 14"/>
                <a:gd name="T13" fmla="*/ 80 h 14"/>
                <a:gd name="T14" fmla="*/ 96 w 14"/>
                <a:gd name="T15" fmla="*/ 104 h 14"/>
                <a:gd name="T16" fmla="*/ 112 w 14"/>
                <a:gd name="T17" fmla="*/ 5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cubicBezTo>
                    <a:pt x="14" y="10"/>
                    <a:pt x="14" y="12"/>
                    <a:pt x="12" y="13"/>
                  </a:cubicBezTo>
                  <a:cubicBezTo>
                    <a:pt x="10" y="14"/>
                    <a:pt x="6" y="13"/>
                    <a:pt x="3" y="10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0" y="7"/>
                    <a:pt x="3" y="10"/>
                  </a:cubicBezTo>
                  <a:cubicBezTo>
                    <a:pt x="6" y="14"/>
                    <a:pt x="10" y="14"/>
                    <a:pt x="12" y="13"/>
                  </a:cubicBezTo>
                  <a:cubicBezTo>
                    <a:pt x="14" y="12"/>
                    <a:pt x="14" y="10"/>
                    <a:pt x="14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" name="Freeform 5978">
              <a:extLst>
                <a:ext uri="{FF2B5EF4-FFF2-40B4-BE49-F238E27FC236}">
                  <a16:creationId xmlns:a16="http://schemas.microsoft.com/office/drawing/2014/main" id="{FDC6A67B-A009-6626-7D37-6902910F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189"/>
              <a:ext cx="56" cy="54"/>
            </a:xfrm>
            <a:custGeom>
              <a:avLst/>
              <a:gdLst>
                <a:gd name="T0" fmla="*/ 168 w 28"/>
                <a:gd name="T1" fmla="*/ 40 h 27"/>
                <a:gd name="T2" fmla="*/ 96 w 28"/>
                <a:gd name="T3" fmla="*/ 0 h 27"/>
                <a:gd name="T4" fmla="*/ 32 w 28"/>
                <a:gd name="T5" fmla="*/ 40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4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5"/>
                  </a:moveTo>
                  <a:cubicBezTo>
                    <a:pt x="18" y="2"/>
                    <a:pt x="16" y="0"/>
                    <a:pt x="12" y="0"/>
                  </a:cubicBezTo>
                  <a:cubicBezTo>
                    <a:pt x="9" y="1"/>
                    <a:pt x="6" y="2"/>
                    <a:pt x="4" y="5"/>
                  </a:cubicBezTo>
                  <a:cubicBezTo>
                    <a:pt x="0" y="11"/>
                    <a:pt x="3" y="20"/>
                    <a:pt x="11" y="24"/>
                  </a:cubicBezTo>
                  <a:cubicBezTo>
                    <a:pt x="19" y="27"/>
                    <a:pt x="26" y="23"/>
                    <a:pt x="27" y="17"/>
                  </a:cubicBezTo>
                  <a:cubicBezTo>
                    <a:pt x="28" y="12"/>
                    <a:pt x="26" y="10"/>
                    <a:pt x="21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" name="Freeform 5979">
              <a:extLst>
                <a:ext uri="{FF2B5EF4-FFF2-40B4-BE49-F238E27FC236}">
                  <a16:creationId xmlns:a16="http://schemas.microsoft.com/office/drawing/2014/main" id="{08DEBDAF-8893-8572-C58C-5B0BBEE81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189"/>
              <a:ext cx="56" cy="54"/>
            </a:xfrm>
            <a:custGeom>
              <a:avLst/>
              <a:gdLst>
                <a:gd name="T0" fmla="*/ 168 w 28"/>
                <a:gd name="T1" fmla="*/ 40 h 27"/>
                <a:gd name="T2" fmla="*/ 96 w 28"/>
                <a:gd name="T3" fmla="*/ 0 h 27"/>
                <a:gd name="T4" fmla="*/ 32 w 28"/>
                <a:gd name="T5" fmla="*/ 40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4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5"/>
                  </a:moveTo>
                  <a:cubicBezTo>
                    <a:pt x="18" y="2"/>
                    <a:pt x="16" y="0"/>
                    <a:pt x="12" y="0"/>
                  </a:cubicBezTo>
                  <a:cubicBezTo>
                    <a:pt x="9" y="1"/>
                    <a:pt x="6" y="2"/>
                    <a:pt x="4" y="5"/>
                  </a:cubicBezTo>
                  <a:cubicBezTo>
                    <a:pt x="0" y="11"/>
                    <a:pt x="3" y="20"/>
                    <a:pt x="11" y="24"/>
                  </a:cubicBezTo>
                  <a:cubicBezTo>
                    <a:pt x="19" y="27"/>
                    <a:pt x="26" y="23"/>
                    <a:pt x="27" y="17"/>
                  </a:cubicBezTo>
                  <a:cubicBezTo>
                    <a:pt x="28" y="12"/>
                    <a:pt x="26" y="10"/>
                    <a:pt x="21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" name="Freeform 5980">
              <a:extLst>
                <a:ext uri="{FF2B5EF4-FFF2-40B4-BE49-F238E27FC236}">
                  <a16:creationId xmlns:a16="http://schemas.microsoft.com/office/drawing/2014/main" id="{0A08DDF2-881D-10C8-0F82-3821C1B63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01"/>
              <a:ext cx="28" cy="28"/>
            </a:xfrm>
            <a:custGeom>
              <a:avLst/>
              <a:gdLst>
                <a:gd name="T0" fmla="*/ 104 w 14"/>
                <a:gd name="T1" fmla="*/ 56 h 14"/>
                <a:gd name="T2" fmla="*/ 88 w 14"/>
                <a:gd name="T3" fmla="*/ 96 h 14"/>
                <a:gd name="T4" fmla="*/ 24 w 14"/>
                <a:gd name="T5" fmla="*/ 80 h 14"/>
                <a:gd name="T6" fmla="*/ 8 w 14"/>
                <a:gd name="T7" fmla="*/ 24 h 14"/>
                <a:gd name="T8" fmla="*/ 32 w 14"/>
                <a:gd name="T9" fmla="*/ 0 h 14"/>
                <a:gd name="T10" fmla="*/ 0 w 14"/>
                <a:gd name="T11" fmla="*/ 24 h 14"/>
                <a:gd name="T12" fmla="*/ 24 w 14"/>
                <a:gd name="T13" fmla="*/ 80 h 14"/>
                <a:gd name="T14" fmla="*/ 96 w 14"/>
                <a:gd name="T15" fmla="*/ 104 h 14"/>
                <a:gd name="T16" fmla="*/ 104 w 14"/>
                <a:gd name="T17" fmla="*/ 5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13" y="7"/>
                  </a:moveTo>
                  <a:cubicBezTo>
                    <a:pt x="14" y="9"/>
                    <a:pt x="13" y="11"/>
                    <a:pt x="11" y="12"/>
                  </a:cubicBezTo>
                  <a:cubicBezTo>
                    <a:pt x="9" y="14"/>
                    <a:pt x="6" y="13"/>
                    <a:pt x="3" y="10"/>
                  </a:cubicBezTo>
                  <a:cubicBezTo>
                    <a:pt x="0" y="7"/>
                    <a:pt x="0" y="4"/>
                    <a:pt x="1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6" y="13"/>
                    <a:pt x="9" y="14"/>
                    <a:pt x="12" y="13"/>
                  </a:cubicBezTo>
                  <a:cubicBezTo>
                    <a:pt x="13" y="11"/>
                    <a:pt x="14" y="9"/>
                    <a:pt x="13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" name="Freeform 5981">
              <a:extLst>
                <a:ext uri="{FF2B5EF4-FFF2-40B4-BE49-F238E27FC236}">
                  <a16:creationId xmlns:a16="http://schemas.microsoft.com/office/drawing/2014/main" id="{2EE10371-2D57-EECB-16EF-C33BD96E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237"/>
              <a:ext cx="56" cy="54"/>
            </a:xfrm>
            <a:custGeom>
              <a:avLst/>
              <a:gdLst>
                <a:gd name="T0" fmla="*/ 168 w 28"/>
                <a:gd name="T1" fmla="*/ 40 h 27"/>
                <a:gd name="T2" fmla="*/ 96 w 28"/>
                <a:gd name="T3" fmla="*/ 0 h 27"/>
                <a:gd name="T4" fmla="*/ 32 w 28"/>
                <a:gd name="T5" fmla="*/ 40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4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5"/>
                  </a:moveTo>
                  <a:cubicBezTo>
                    <a:pt x="18" y="2"/>
                    <a:pt x="16" y="0"/>
                    <a:pt x="12" y="0"/>
                  </a:cubicBezTo>
                  <a:cubicBezTo>
                    <a:pt x="9" y="1"/>
                    <a:pt x="6" y="2"/>
                    <a:pt x="4" y="5"/>
                  </a:cubicBezTo>
                  <a:cubicBezTo>
                    <a:pt x="0" y="11"/>
                    <a:pt x="3" y="20"/>
                    <a:pt x="11" y="24"/>
                  </a:cubicBezTo>
                  <a:cubicBezTo>
                    <a:pt x="19" y="27"/>
                    <a:pt x="26" y="23"/>
                    <a:pt x="27" y="17"/>
                  </a:cubicBezTo>
                  <a:cubicBezTo>
                    <a:pt x="28" y="12"/>
                    <a:pt x="26" y="10"/>
                    <a:pt x="21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" name="Freeform 5982">
              <a:extLst>
                <a:ext uri="{FF2B5EF4-FFF2-40B4-BE49-F238E27FC236}">
                  <a16:creationId xmlns:a16="http://schemas.microsoft.com/office/drawing/2014/main" id="{24FD9A9C-0477-AB22-82D7-C6C3368BB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237"/>
              <a:ext cx="56" cy="54"/>
            </a:xfrm>
            <a:custGeom>
              <a:avLst/>
              <a:gdLst>
                <a:gd name="T0" fmla="*/ 168 w 28"/>
                <a:gd name="T1" fmla="*/ 40 h 27"/>
                <a:gd name="T2" fmla="*/ 96 w 28"/>
                <a:gd name="T3" fmla="*/ 0 h 27"/>
                <a:gd name="T4" fmla="*/ 32 w 28"/>
                <a:gd name="T5" fmla="*/ 40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4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5"/>
                  </a:moveTo>
                  <a:cubicBezTo>
                    <a:pt x="18" y="2"/>
                    <a:pt x="16" y="0"/>
                    <a:pt x="12" y="0"/>
                  </a:cubicBezTo>
                  <a:cubicBezTo>
                    <a:pt x="9" y="1"/>
                    <a:pt x="6" y="2"/>
                    <a:pt x="4" y="5"/>
                  </a:cubicBezTo>
                  <a:cubicBezTo>
                    <a:pt x="0" y="11"/>
                    <a:pt x="3" y="20"/>
                    <a:pt x="11" y="24"/>
                  </a:cubicBezTo>
                  <a:cubicBezTo>
                    <a:pt x="19" y="27"/>
                    <a:pt x="26" y="23"/>
                    <a:pt x="27" y="17"/>
                  </a:cubicBezTo>
                  <a:cubicBezTo>
                    <a:pt x="28" y="12"/>
                    <a:pt x="26" y="10"/>
                    <a:pt x="21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" name="Freeform 5983">
              <a:extLst>
                <a:ext uri="{FF2B5EF4-FFF2-40B4-BE49-F238E27FC236}">
                  <a16:creationId xmlns:a16="http://schemas.microsoft.com/office/drawing/2014/main" id="{4605930A-0E78-CBC3-6A35-9D3A0A12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249"/>
              <a:ext cx="28" cy="28"/>
            </a:xfrm>
            <a:custGeom>
              <a:avLst/>
              <a:gdLst>
                <a:gd name="T0" fmla="*/ 104 w 14"/>
                <a:gd name="T1" fmla="*/ 56 h 14"/>
                <a:gd name="T2" fmla="*/ 88 w 14"/>
                <a:gd name="T3" fmla="*/ 96 h 14"/>
                <a:gd name="T4" fmla="*/ 24 w 14"/>
                <a:gd name="T5" fmla="*/ 80 h 14"/>
                <a:gd name="T6" fmla="*/ 8 w 14"/>
                <a:gd name="T7" fmla="*/ 24 h 14"/>
                <a:gd name="T8" fmla="*/ 32 w 14"/>
                <a:gd name="T9" fmla="*/ 0 h 14"/>
                <a:gd name="T10" fmla="*/ 0 w 14"/>
                <a:gd name="T11" fmla="*/ 24 h 14"/>
                <a:gd name="T12" fmla="*/ 24 w 14"/>
                <a:gd name="T13" fmla="*/ 80 h 14"/>
                <a:gd name="T14" fmla="*/ 96 w 14"/>
                <a:gd name="T15" fmla="*/ 104 h 14"/>
                <a:gd name="T16" fmla="*/ 104 w 14"/>
                <a:gd name="T17" fmla="*/ 5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13" y="7"/>
                  </a:moveTo>
                  <a:cubicBezTo>
                    <a:pt x="14" y="9"/>
                    <a:pt x="13" y="11"/>
                    <a:pt x="11" y="12"/>
                  </a:cubicBezTo>
                  <a:cubicBezTo>
                    <a:pt x="9" y="14"/>
                    <a:pt x="6" y="13"/>
                    <a:pt x="3" y="10"/>
                  </a:cubicBezTo>
                  <a:cubicBezTo>
                    <a:pt x="0" y="7"/>
                    <a:pt x="0" y="4"/>
                    <a:pt x="1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6" y="13"/>
                    <a:pt x="9" y="14"/>
                    <a:pt x="12" y="13"/>
                  </a:cubicBezTo>
                  <a:cubicBezTo>
                    <a:pt x="13" y="11"/>
                    <a:pt x="14" y="9"/>
                    <a:pt x="13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" name="Freeform 5984">
              <a:extLst>
                <a:ext uri="{FF2B5EF4-FFF2-40B4-BE49-F238E27FC236}">
                  <a16:creationId xmlns:a16="http://schemas.microsoft.com/office/drawing/2014/main" id="{FF789585-AE46-46AF-2755-E26705987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199"/>
              <a:ext cx="56" cy="54"/>
            </a:xfrm>
            <a:custGeom>
              <a:avLst/>
              <a:gdLst>
                <a:gd name="T0" fmla="*/ 168 w 28"/>
                <a:gd name="T1" fmla="*/ 32 h 27"/>
                <a:gd name="T2" fmla="*/ 104 w 28"/>
                <a:gd name="T3" fmla="*/ 0 h 27"/>
                <a:gd name="T4" fmla="*/ 40 w 28"/>
                <a:gd name="T5" fmla="*/ 32 h 27"/>
                <a:gd name="T6" fmla="*/ 88 w 28"/>
                <a:gd name="T7" fmla="*/ 192 h 27"/>
                <a:gd name="T8" fmla="*/ 224 w 28"/>
                <a:gd name="T9" fmla="*/ 136 h 27"/>
                <a:gd name="T10" fmla="*/ 168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4"/>
                  </a:moveTo>
                  <a:cubicBezTo>
                    <a:pt x="19" y="2"/>
                    <a:pt x="16" y="0"/>
                    <a:pt x="13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0" y="10"/>
                    <a:pt x="3" y="20"/>
                    <a:pt x="11" y="24"/>
                  </a:cubicBezTo>
                  <a:cubicBezTo>
                    <a:pt x="19" y="27"/>
                    <a:pt x="27" y="22"/>
                    <a:pt x="28" y="17"/>
                  </a:cubicBezTo>
                  <a:cubicBezTo>
                    <a:pt x="28" y="12"/>
                    <a:pt x="27" y="9"/>
                    <a:pt x="2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" name="Freeform 5985">
              <a:extLst>
                <a:ext uri="{FF2B5EF4-FFF2-40B4-BE49-F238E27FC236}">
                  <a16:creationId xmlns:a16="http://schemas.microsoft.com/office/drawing/2014/main" id="{4D195B80-46FC-35B9-AAF5-AD56135FC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199"/>
              <a:ext cx="56" cy="54"/>
            </a:xfrm>
            <a:custGeom>
              <a:avLst/>
              <a:gdLst>
                <a:gd name="T0" fmla="*/ 168 w 28"/>
                <a:gd name="T1" fmla="*/ 32 h 27"/>
                <a:gd name="T2" fmla="*/ 104 w 28"/>
                <a:gd name="T3" fmla="*/ 0 h 27"/>
                <a:gd name="T4" fmla="*/ 40 w 28"/>
                <a:gd name="T5" fmla="*/ 32 h 27"/>
                <a:gd name="T6" fmla="*/ 88 w 28"/>
                <a:gd name="T7" fmla="*/ 192 h 27"/>
                <a:gd name="T8" fmla="*/ 224 w 28"/>
                <a:gd name="T9" fmla="*/ 136 h 27"/>
                <a:gd name="T10" fmla="*/ 168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4"/>
                  </a:moveTo>
                  <a:cubicBezTo>
                    <a:pt x="19" y="2"/>
                    <a:pt x="16" y="0"/>
                    <a:pt x="13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0" y="10"/>
                    <a:pt x="3" y="20"/>
                    <a:pt x="11" y="24"/>
                  </a:cubicBezTo>
                  <a:cubicBezTo>
                    <a:pt x="19" y="27"/>
                    <a:pt x="27" y="22"/>
                    <a:pt x="28" y="17"/>
                  </a:cubicBezTo>
                  <a:cubicBezTo>
                    <a:pt x="28" y="12"/>
                    <a:pt x="27" y="9"/>
                    <a:pt x="2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" name="Freeform 5986">
              <a:extLst>
                <a:ext uri="{FF2B5EF4-FFF2-40B4-BE49-F238E27FC236}">
                  <a16:creationId xmlns:a16="http://schemas.microsoft.com/office/drawing/2014/main" id="{2CF7EB79-14CF-1E4D-3990-CF6FE57CD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09"/>
              <a:ext cx="28" cy="28"/>
            </a:xfrm>
            <a:custGeom>
              <a:avLst/>
              <a:gdLst>
                <a:gd name="T0" fmla="*/ 112 w 14"/>
                <a:gd name="T1" fmla="*/ 64 h 14"/>
                <a:gd name="T2" fmla="*/ 96 w 14"/>
                <a:gd name="T3" fmla="*/ 104 h 14"/>
                <a:gd name="T4" fmla="*/ 24 w 14"/>
                <a:gd name="T5" fmla="*/ 88 h 14"/>
                <a:gd name="T6" fmla="*/ 8 w 14"/>
                <a:gd name="T7" fmla="*/ 32 h 14"/>
                <a:gd name="T8" fmla="*/ 32 w 14"/>
                <a:gd name="T9" fmla="*/ 0 h 14"/>
                <a:gd name="T10" fmla="*/ 8 w 14"/>
                <a:gd name="T11" fmla="*/ 32 h 14"/>
                <a:gd name="T12" fmla="*/ 24 w 14"/>
                <a:gd name="T13" fmla="*/ 88 h 14"/>
                <a:gd name="T14" fmla="*/ 96 w 14"/>
                <a:gd name="T15" fmla="*/ 104 h 14"/>
                <a:gd name="T16" fmla="*/ 112 w 14"/>
                <a:gd name="T17" fmla="*/ 6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cubicBezTo>
                    <a:pt x="14" y="10"/>
                    <a:pt x="14" y="12"/>
                    <a:pt x="12" y="13"/>
                  </a:cubicBezTo>
                  <a:cubicBezTo>
                    <a:pt x="10" y="14"/>
                    <a:pt x="6" y="14"/>
                    <a:pt x="3" y="11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0" y="5"/>
                    <a:pt x="0" y="8"/>
                    <a:pt x="3" y="11"/>
                  </a:cubicBezTo>
                  <a:cubicBezTo>
                    <a:pt x="6" y="14"/>
                    <a:pt x="10" y="14"/>
                    <a:pt x="12" y="13"/>
                  </a:cubicBezTo>
                  <a:cubicBezTo>
                    <a:pt x="14" y="12"/>
                    <a:pt x="14" y="10"/>
                    <a:pt x="14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" name="Freeform 5987">
              <a:extLst>
                <a:ext uri="{FF2B5EF4-FFF2-40B4-BE49-F238E27FC236}">
                  <a16:creationId xmlns:a16="http://schemas.microsoft.com/office/drawing/2014/main" id="{4E25C9E9-9C3C-DC4F-251F-4C1D16A08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283"/>
              <a:ext cx="56" cy="54"/>
            </a:xfrm>
            <a:custGeom>
              <a:avLst/>
              <a:gdLst>
                <a:gd name="T0" fmla="*/ 168 w 28"/>
                <a:gd name="T1" fmla="*/ 32 h 27"/>
                <a:gd name="T2" fmla="*/ 96 w 28"/>
                <a:gd name="T3" fmla="*/ 0 h 27"/>
                <a:gd name="T4" fmla="*/ 32 w 28"/>
                <a:gd name="T5" fmla="*/ 32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4"/>
                  </a:moveTo>
                  <a:cubicBezTo>
                    <a:pt x="18" y="2"/>
                    <a:pt x="16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0" y="10"/>
                    <a:pt x="3" y="20"/>
                    <a:pt x="11" y="24"/>
                  </a:cubicBezTo>
                  <a:cubicBezTo>
                    <a:pt x="19" y="27"/>
                    <a:pt x="26" y="22"/>
                    <a:pt x="27" y="17"/>
                  </a:cubicBezTo>
                  <a:cubicBezTo>
                    <a:pt x="28" y="12"/>
                    <a:pt x="26" y="9"/>
                    <a:pt x="2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" name="Freeform 5988">
              <a:extLst>
                <a:ext uri="{FF2B5EF4-FFF2-40B4-BE49-F238E27FC236}">
                  <a16:creationId xmlns:a16="http://schemas.microsoft.com/office/drawing/2014/main" id="{4F2A7574-6613-2689-04B0-7C687E7E3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283"/>
              <a:ext cx="56" cy="54"/>
            </a:xfrm>
            <a:custGeom>
              <a:avLst/>
              <a:gdLst>
                <a:gd name="T0" fmla="*/ 168 w 28"/>
                <a:gd name="T1" fmla="*/ 32 h 27"/>
                <a:gd name="T2" fmla="*/ 96 w 28"/>
                <a:gd name="T3" fmla="*/ 0 h 27"/>
                <a:gd name="T4" fmla="*/ 32 w 28"/>
                <a:gd name="T5" fmla="*/ 32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4"/>
                  </a:moveTo>
                  <a:cubicBezTo>
                    <a:pt x="18" y="2"/>
                    <a:pt x="16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0" y="10"/>
                    <a:pt x="3" y="20"/>
                    <a:pt x="11" y="24"/>
                  </a:cubicBezTo>
                  <a:cubicBezTo>
                    <a:pt x="19" y="27"/>
                    <a:pt x="26" y="22"/>
                    <a:pt x="27" y="17"/>
                  </a:cubicBezTo>
                  <a:cubicBezTo>
                    <a:pt x="28" y="12"/>
                    <a:pt x="26" y="9"/>
                    <a:pt x="2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" name="Freeform 5989">
              <a:extLst>
                <a:ext uri="{FF2B5EF4-FFF2-40B4-BE49-F238E27FC236}">
                  <a16:creationId xmlns:a16="http://schemas.microsoft.com/office/drawing/2014/main" id="{31944161-DD63-487D-2EDB-2AAB98404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293"/>
              <a:ext cx="28" cy="28"/>
            </a:xfrm>
            <a:custGeom>
              <a:avLst/>
              <a:gdLst>
                <a:gd name="T0" fmla="*/ 112 w 14"/>
                <a:gd name="T1" fmla="*/ 64 h 14"/>
                <a:gd name="T2" fmla="*/ 88 w 14"/>
                <a:gd name="T3" fmla="*/ 104 h 14"/>
                <a:gd name="T4" fmla="*/ 24 w 14"/>
                <a:gd name="T5" fmla="*/ 88 h 14"/>
                <a:gd name="T6" fmla="*/ 8 w 14"/>
                <a:gd name="T7" fmla="*/ 32 h 14"/>
                <a:gd name="T8" fmla="*/ 32 w 14"/>
                <a:gd name="T9" fmla="*/ 0 h 14"/>
                <a:gd name="T10" fmla="*/ 0 w 14"/>
                <a:gd name="T11" fmla="*/ 32 h 14"/>
                <a:gd name="T12" fmla="*/ 24 w 14"/>
                <a:gd name="T13" fmla="*/ 88 h 14"/>
                <a:gd name="T14" fmla="*/ 96 w 14"/>
                <a:gd name="T15" fmla="*/ 104 h 14"/>
                <a:gd name="T16" fmla="*/ 112 w 14"/>
                <a:gd name="T17" fmla="*/ 6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cubicBezTo>
                    <a:pt x="14" y="10"/>
                    <a:pt x="13" y="12"/>
                    <a:pt x="11" y="13"/>
                  </a:cubicBezTo>
                  <a:cubicBezTo>
                    <a:pt x="9" y="14"/>
                    <a:pt x="6" y="14"/>
                    <a:pt x="3" y="11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0" y="8"/>
                    <a:pt x="3" y="11"/>
                  </a:cubicBezTo>
                  <a:cubicBezTo>
                    <a:pt x="6" y="14"/>
                    <a:pt x="9" y="14"/>
                    <a:pt x="12" y="13"/>
                  </a:cubicBezTo>
                  <a:cubicBezTo>
                    <a:pt x="13" y="12"/>
                    <a:pt x="14" y="10"/>
                    <a:pt x="14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" name="Freeform 5990">
              <a:extLst>
                <a:ext uri="{FF2B5EF4-FFF2-40B4-BE49-F238E27FC236}">
                  <a16:creationId xmlns:a16="http://schemas.microsoft.com/office/drawing/2014/main" id="{999C5DD4-0E1D-BB56-EB08-7DB28DA60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315"/>
              <a:ext cx="56" cy="56"/>
            </a:xfrm>
            <a:custGeom>
              <a:avLst/>
              <a:gdLst>
                <a:gd name="T0" fmla="*/ 176 w 28"/>
                <a:gd name="T1" fmla="*/ 40 h 28"/>
                <a:gd name="T2" fmla="*/ 104 w 28"/>
                <a:gd name="T3" fmla="*/ 8 h 28"/>
                <a:gd name="T4" fmla="*/ 40 w 28"/>
                <a:gd name="T5" fmla="*/ 40 h 28"/>
                <a:gd name="T6" fmla="*/ 96 w 28"/>
                <a:gd name="T7" fmla="*/ 192 h 28"/>
                <a:gd name="T8" fmla="*/ 224 w 28"/>
                <a:gd name="T9" fmla="*/ 136 h 28"/>
                <a:gd name="T10" fmla="*/ 176 w 28"/>
                <a:gd name="T11" fmla="*/ 4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22" y="5"/>
                  </a:moveTo>
                  <a:cubicBezTo>
                    <a:pt x="19" y="2"/>
                    <a:pt x="17" y="0"/>
                    <a:pt x="13" y="1"/>
                  </a:cubicBezTo>
                  <a:cubicBezTo>
                    <a:pt x="10" y="1"/>
                    <a:pt x="7" y="2"/>
                    <a:pt x="5" y="5"/>
                  </a:cubicBezTo>
                  <a:cubicBezTo>
                    <a:pt x="0" y="11"/>
                    <a:pt x="4" y="21"/>
                    <a:pt x="12" y="24"/>
                  </a:cubicBezTo>
                  <a:cubicBezTo>
                    <a:pt x="19" y="28"/>
                    <a:pt x="27" y="23"/>
                    <a:pt x="28" y="17"/>
                  </a:cubicBezTo>
                  <a:cubicBezTo>
                    <a:pt x="28" y="12"/>
                    <a:pt x="27" y="10"/>
                    <a:pt x="22" y="5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" name="Freeform 5991">
              <a:extLst>
                <a:ext uri="{FF2B5EF4-FFF2-40B4-BE49-F238E27FC236}">
                  <a16:creationId xmlns:a16="http://schemas.microsoft.com/office/drawing/2014/main" id="{5A09193C-F16F-305B-AA46-348B05F3D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315"/>
              <a:ext cx="56" cy="56"/>
            </a:xfrm>
            <a:custGeom>
              <a:avLst/>
              <a:gdLst>
                <a:gd name="T0" fmla="*/ 176 w 28"/>
                <a:gd name="T1" fmla="*/ 40 h 28"/>
                <a:gd name="T2" fmla="*/ 104 w 28"/>
                <a:gd name="T3" fmla="*/ 8 h 28"/>
                <a:gd name="T4" fmla="*/ 40 w 28"/>
                <a:gd name="T5" fmla="*/ 40 h 28"/>
                <a:gd name="T6" fmla="*/ 96 w 28"/>
                <a:gd name="T7" fmla="*/ 192 h 28"/>
                <a:gd name="T8" fmla="*/ 224 w 28"/>
                <a:gd name="T9" fmla="*/ 136 h 28"/>
                <a:gd name="T10" fmla="*/ 176 w 28"/>
                <a:gd name="T11" fmla="*/ 4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22" y="5"/>
                  </a:moveTo>
                  <a:cubicBezTo>
                    <a:pt x="19" y="2"/>
                    <a:pt x="17" y="0"/>
                    <a:pt x="13" y="1"/>
                  </a:cubicBezTo>
                  <a:cubicBezTo>
                    <a:pt x="10" y="1"/>
                    <a:pt x="7" y="2"/>
                    <a:pt x="5" y="5"/>
                  </a:cubicBezTo>
                  <a:cubicBezTo>
                    <a:pt x="0" y="11"/>
                    <a:pt x="4" y="21"/>
                    <a:pt x="12" y="24"/>
                  </a:cubicBezTo>
                  <a:cubicBezTo>
                    <a:pt x="19" y="28"/>
                    <a:pt x="27" y="23"/>
                    <a:pt x="28" y="17"/>
                  </a:cubicBezTo>
                  <a:cubicBezTo>
                    <a:pt x="28" y="12"/>
                    <a:pt x="27" y="10"/>
                    <a:pt x="22" y="5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" name="Freeform 5992">
              <a:extLst>
                <a:ext uri="{FF2B5EF4-FFF2-40B4-BE49-F238E27FC236}">
                  <a16:creationId xmlns:a16="http://schemas.microsoft.com/office/drawing/2014/main" id="{7E02349A-31E9-9C95-DC8A-054C4AC6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327"/>
              <a:ext cx="30" cy="28"/>
            </a:xfrm>
            <a:custGeom>
              <a:avLst/>
              <a:gdLst>
                <a:gd name="T0" fmla="*/ 112 w 15"/>
                <a:gd name="T1" fmla="*/ 56 h 14"/>
                <a:gd name="T2" fmla="*/ 96 w 15"/>
                <a:gd name="T3" fmla="*/ 104 h 14"/>
                <a:gd name="T4" fmla="*/ 24 w 15"/>
                <a:gd name="T5" fmla="*/ 80 h 14"/>
                <a:gd name="T6" fmla="*/ 8 w 15"/>
                <a:gd name="T7" fmla="*/ 24 h 14"/>
                <a:gd name="T8" fmla="*/ 40 w 15"/>
                <a:gd name="T9" fmla="*/ 0 h 14"/>
                <a:gd name="T10" fmla="*/ 8 w 15"/>
                <a:gd name="T11" fmla="*/ 24 h 14"/>
                <a:gd name="T12" fmla="*/ 24 w 15"/>
                <a:gd name="T13" fmla="*/ 80 h 14"/>
                <a:gd name="T14" fmla="*/ 96 w 15"/>
                <a:gd name="T15" fmla="*/ 104 h 14"/>
                <a:gd name="T16" fmla="*/ 112 w 15"/>
                <a:gd name="T17" fmla="*/ 5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4">
                  <a:moveTo>
                    <a:pt x="14" y="7"/>
                  </a:moveTo>
                  <a:cubicBezTo>
                    <a:pt x="15" y="10"/>
                    <a:pt x="14" y="12"/>
                    <a:pt x="12" y="13"/>
                  </a:cubicBezTo>
                  <a:cubicBezTo>
                    <a:pt x="10" y="14"/>
                    <a:pt x="6" y="14"/>
                    <a:pt x="3" y="10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1" y="5"/>
                    <a:pt x="0" y="7"/>
                    <a:pt x="3" y="10"/>
                  </a:cubicBezTo>
                  <a:cubicBezTo>
                    <a:pt x="6" y="14"/>
                    <a:pt x="10" y="14"/>
                    <a:pt x="12" y="13"/>
                  </a:cubicBezTo>
                  <a:cubicBezTo>
                    <a:pt x="14" y="12"/>
                    <a:pt x="15" y="10"/>
                    <a:pt x="14" y="7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" name="Freeform 5993">
              <a:extLst>
                <a:ext uri="{FF2B5EF4-FFF2-40B4-BE49-F238E27FC236}">
                  <a16:creationId xmlns:a16="http://schemas.microsoft.com/office/drawing/2014/main" id="{1E3F6A63-B2E3-824A-F1E9-1306D62A9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355"/>
              <a:ext cx="56" cy="54"/>
            </a:xfrm>
            <a:custGeom>
              <a:avLst/>
              <a:gdLst>
                <a:gd name="T0" fmla="*/ 168 w 28"/>
                <a:gd name="T1" fmla="*/ 32 h 27"/>
                <a:gd name="T2" fmla="*/ 96 w 28"/>
                <a:gd name="T3" fmla="*/ 0 h 27"/>
                <a:gd name="T4" fmla="*/ 32 w 28"/>
                <a:gd name="T5" fmla="*/ 32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4"/>
                  </a:moveTo>
                  <a:cubicBezTo>
                    <a:pt x="18" y="2"/>
                    <a:pt x="16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0" y="10"/>
                    <a:pt x="3" y="20"/>
                    <a:pt x="11" y="24"/>
                  </a:cubicBezTo>
                  <a:cubicBezTo>
                    <a:pt x="19" y="27"/>
                    <a:pt x="26" y="22"/>
                    <a:pt x="27" y="17"/>
                  </a:cubicBezTo>
                  <a:cubicBezTo>
                    <a:pt x="28" y="12"/>
                    <a:pt x="26" y="9"/>
                    <a:pt x="21" y="4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" name="Freeform 5994">
              <a:extLst>
                <a:ext uri="{FF2B5EF4-FFF2-40B4-BE49-F238E27FC236}">
                  <a16:creationId xmlns:a16="http://schemas.microsoft.com/office/drawing/2014/main" id="{A16A0B18-49BB-B8A6-DA21-BB6A58595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355"/>
              <a:ext cx="56" cy="54"/>
            </a:xfrm>
            <a:custGeom>
              <a:avLst/>
              <a:gdLst>
                <a:gd name="T0" fmla="*/ 168 w 28"/>
                <a:gd name="T1" fmla="*/ 32 h 27"/>
                <a:gd name="T2" fmla="*/ 96 w 28"/>
                <a:gd name="T3" fmla="*/ 0 h 27"/>
                <a:gd name="T4" fmla="*/ 32 w 28"/>
                <a:gd name="T5" fmla="*/ 32 h 27"/>
                <a:gd name="T6" fmla="*/ 88 w 28"/>
                <a:gd name="T7" fmla="*/ 192 h 27"/>
                <a:gd name="T8" fmla="*/ 216 w 28"/>
                <a:gd name="T9" fmla="*/ 136 h 27"/>
                <a:gd name="T10" fmla="*/ 168 w 28"/>
                <a:gd name="T11" fmla="*/ 3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7">
                  <a:moveTo>
                    <a:pt x="21" y="4"/>
                  </a:moveTo>
                  <a:cubicBezTo>
                    <a:pt x="18" y="2"/>
                    <a:pt x="16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0" y="10"/>
                    <a:pt x="3" y="20"/>
                    <a:pt x="11" y="24"/>
                  </a:cubicBezTo>
                  <a:cubicBezTo>
                    <a:pt x="19" y="27"/>
                    <a:pt x="26" y="22"/>
                    <a:pt x="27" y="17"/>
                  </a:cubicBezTo>
                  <a:cubicBezTo>
                    <a:pt x="28" y="12"/>
                    <a:pt x="26" y="9"/>
                    <a:pt x="21" y="4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" name="Freeform 5995">
              <a:extLst>
                <a:ext uri="{FF2B5EF4-FFF2-40B4-BE49-F238E27FC236}">
                  <a16:creationId xmlns:a16="http://schemas.microsoft.com/office/drawing/2014/main" id="{C9F3519A-1259-A176-1F5D-E0841F295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365"/>
              <a:ext cx="28" cy="28"/>
            </a:xfrm>
            <a:custGeom>
              <a:avLst/>
              <a:gdLst>
                <a:gd name="T0" fmla="*/ 104 w 14"/>
                <a:gd name="T1" fmla="*/ 64 h 14"/>
                <a:gd name="T2" fmla="*/ 88 w 14"/>
                <a:gd name="T3" fmla="*/ 104 h 14"/>
                <a:gd name="T4" fmla="*/ 24 w 14"/>
                <a:gd name="T5" fmla="*/ 88 h 14"/>
                <a:gd name="T6" fmla="*/ 8 w 14"/>
                <a:gd name="T7" fmla="*/ 32 h 14"/>
                <a:gd name="T8" fmla="*/ 32 w 14"/>
                <a:gd name="T9" fmla="*/ 0 h 14"/>
                <a:gd name="T10" fmla="*/ 0 w 14"/>
                <a:gd name="T11" fmla="*/ 32 h 14"/>
                <a:gd name="T12" fmla="*/ 24 w 14"/>
                <a:gd name="T13" fmla="*/ 88 h 14"/>
                <a:gd name="T14" fmla="*/ 96 w 14"/>
                <a:gd name="T15" fmla="*/ 104 h 14"/>
                <a:gd name="T16" fmla="*/ 104 w 14"/>
                <a:gd name="T17" fmla="*/ 6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4" y="10"/>
                    <a:pt x="13" y="12"/>
                    <a:pt x="11" y="13"/>
                  </a:cubicBezTo>
                  <a:cubicBezTo>
                    <a:pt x="9" y="14"/>
                    <a:pt x="6" y="14"/>
                    <a:pt x="3" y="11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0" y="8"/>
                    <a:pt x="3" y="11"/>
                  </a:cubicBezTo>
                  <a:cubicBezTo>
                    <a:pt x="6" y="14"/>
                    <a:pt x="9" y="14"/>
                    <a:pt x="12" y="13"/>
                  </a:cubicBezTo>
                  <a:cubicBezTo>
                    <a:pt x="13" y="12"/>
                    <a:pt x="14" y="10"/>
                    <a:pt x="13" y="8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" name="Freeform 5996">
              <a:extLst>
                <a:ext uri="{FF2B5EF4-FFF2-40B4-BE49-F238E27FC236}">
                  <a16:creationId xmlns:a16="http://schemas.microsoft.com/office/drawing/2014/main" id="{E9AEDA7D-FE62-5AFB-1483-4106C8694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531"/>
              <a:ext cx="48" cy="54"/>
            </a:xfrm>
            <a:custGeom>
              <a:avLst/>
              <a:gdLst>
                <a:gd name="T0" fmla="*/ 144 w 24"/>
                <a:gd name="T1" fmla="*/ 24 h 27"/>
                <a:gd name="T2" fmla="*/ 88 w 24"/>
                <a:gd name="T3" fmla="*/ 0 h 27"/>
                <a:gd name="T4" fmla="*/ 32 w 24"/>
                <a:gd name="T5" fmla="*/ 128 h 27"/>
                <a:gd name="T6" fmla="*/ 152 w 24"/>
                <a:gd name="T7" fmla="*/ 208 h 27"/>
                <a:gd name="T8" fmla="*/ 192 w 24"/>
                <a:gd name="T9" fmla="*/ 144 h 27"/>
                <a:gd name="T10" fmla="*/ 168 w 24"/>
                <a:gd name="T11" fmla="*/ 72 h 27"/>
                <a:gd name="T12" fmla="*/ 144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8" y="3"/>
                  </a:moveTo>
                  <a:cubicBezTo>
                    <a:pt x="16" y="1"/>
                    <a:pt x="13" y="0"/>
                    <a:pt x="11" y="0"/>
                  </a:cubicBezTo>
                  <a:cubicBezTo>
                    <a:pt x="3" y="0"/>
                    <a:pt x="0" y="8"/>
                    <a:pt x="4" y="16"/>
                  </a:cubicBezTo>
                  <a:cubicBezTo>
                    <a:pt x="7" y="24"/>
                    <a:pt x="15" y="27"/>
                    <a:pt x="19" y="26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1"/>
                    <a:pt x="21" y="9"/>
                  </a:cubicBezTo>
                  <a:cubicBezTo>
                    <a:pt x="20" y="7"/>
                    <a:pt x="19" y="5"/>
                    <a:pt x="18" y="3"/>
                  </a:cubicBezTo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" name="Freeform 5997">
              <a:extLst>
                <a:ext uri="{FF2B5EF4-FFF2-40B4-BE49-F238E27FC236}">
                  <a16:creationId xmlns:a16="http://schemas.microsoft.com/office/drawing/2014/main" id="{AD08EAEA-5DB5-CCC7-E570-43E3D73A3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531"/>
              <a:ext cx="48" cy="54"/>
            </a:xfrm>
            <a:custGeom>
              <a:avLst/>
              <a:gdLst>
                <a:gd name="T0" fmla="*/ 144 w 24"/>
                <a:gd name="T1" fmla="*/ 24 h 27"/>
                <a:gd name="T2" fmla="*/ 88 w 24"/>
                <a:gd name="T3" fmla="*/ 0 h 27"/>
                <a:gd name="T4" fmla="*/ 32 w 24"/>
                <a:gd name="T5" fmla="*/ 128 h 27"/>
                <a:gd name="T6" fmla="*/ 152 w 24"/>
                <a:gd name="T7" fmla="*/ 208 h 27"/>
                <a:gd name="T8" fmla="*/ 192 w 24"/>
                <a:gd name="T9" fmla="*/ 144 h 27"/>
                <a:gd name="T10" fmla="*/ 168 w 24"/>
                <a:gd name="T11" fmla="*/ 72 h 27"/>
                <a:gd name="T12" fmla="*/ 144 w 24"/>
                <a:gd name="T13" fmla="*/ 2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8" y="3"/>
                  </a:moveTo>
                  <a:cubicBezTo>
                    <a:pt x="16" y="1"/>
                    <a:pt x="13" y="0"/>
                    <a:pt x="11" y="0"/>
                  </a:cubicBezTo>
                  <a:cubicBezTo>
                    <a:pt x="3" y="0"/>
                    <a:pt x="0" y="8"/>
                    <a:pt x="4" y="16"/>
                  </a:cubicBezTo>
                  <a:cubicBezTo>
                    <a:pt x="7" y="24"/>
                    <a:pt x="15" y="27"/>
                    <a:pt x="19" y="26"/>
                  </a:cubicBezTo>
                  <a:cubicBezTo>
                    <a:pt x="23" y="25"/>
                    <a:pt x="24" y="22"/>
                    <a:pt x="24" y="18"/>
                  </a:cubicBezTo>
                  <a:cubicBezTo>
                    <a:pt x="24" y="15"/>
                    <a:pt x="22" y="11"/>
                    <a:pt x="21" y="9"/>
                  </a:cubicBezTo>
                  <a:cubicBezTo>
                    <a:pt x="20" y="7"/>
                    <a:pt x="19" y="5"/>
                    <a:pt x="18" y="3"/>
                  </a:cubicBezTo>
                  <a:close/>
                </a:path>
              </a:pathLst>
            </a:custGeom>
            <a:noFill/>
            <a:ln w="6350" cap="flat">
              <a:solidFill>
                <a:srgbClr val="9D0C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" name="Freeform 5998">
              <a:extLst>
                <a:ext uri="{FF2B5EF4-FFF2-40B4-BE49-F238E27FC236}">
                  <a16:creationId xmlns:a16="http://schemas.microsoft.com/office/drawing/2014/main" id="{B83FF611-4146-5011-E3E4-104E1E77B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543"/>
              <a:ext cx="18" cy="30"/>
            </a:xfrm>
            <a:custGeom>
              <a:avLst/>
              <a:gdLst>
                <a:gd name="T0" fmla="*/ 16 w 9"/>
                <a:gd name="T1" fmla="*/ 8 h 15"/>
                <a:gd name="T2" fmla="*/ 8 w 9"/>
                <a:gd name="T3" fmla="*/ 48 h 15"/>
                <a:gd name="T4" fmla="*/ 48 w 9"/>
                <a:gd name="T5" fmla="*/ 112 h 15"/>
                <a:gd name="T6" fmla="*/ 72 w 9"/>
                <a:gd name="T7" fmla="*/ 112 h 15"/>
                <a:gd name="T8" fmla="*/ 48 w 9"/>
                <a:gd name="T9" fmla="*/ 112 h 15"/>
                <a:gd name="T10" fmla="*/ 8 w 9"/>
                <a:gd name="T11" fmla="*/ 48 h 15"/>
                <a:gd name="T12" fmla="*/ 16 w 9"/>
                <a:gd name="T13" fmla="*/ 8 h 15"/>
                <a:gd name="T14" fmla="*/ 32 w 9"/>
                <a:gd name="T15" fmla="*/ 8 h 15"/>
                <a:gd name="T16" fmla="*/ 16 w 9"/>
                <a:gd name="T17" fmla="*/ 8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5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10"/>
                    <a:pt x="4" y="13"/>
                    <a:pt x="6" y="14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8" y="15"/>
                    <a:pt x="7" y="15"/>
                    <a:pt x="6" y="14"/>
                  </a:cubicBezTo>
                  <a:cubicBezTo>
                    <a:pt x="4" y="13"/>
                    <a:pt x="2" y="10"/>
                    <a:pt x="1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F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" name="Freeform 5999">
              <a:extLst>
                <a:ext uri="{FF2B5EF4-FFF2-40B4-BE49-F238E27FC236}">
                  <a16:creationId xmlns:a16="http://schemas.microsoft.com/office/drawing/2014/main" id="{2C2F3A2C-0868-B241-5792-4398FAF99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36"/>
              <a:ext cx="40" cy="28"/>
            </a:xfrm>
            <a:custGeom>
              <a:avLst/>
              <a:gdLst>
                <a:gd name="T0" fmla="*/ 0 w 20"/>
                <a:gd name="T1" fmla="*/ 0 h 14"/>
                <a:gd name="T2" fmla="*/ 160 w 20"/>
                <a:gd name="T3" fmla="*/ 5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4" y="6"/>
                    <a:pt x="12" y="14"/>
                    <a:pt x="2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" name="Freeform 6000">
              <a:extLst>
                <a:ext uri="{FF2B5EF4-FFF2-40B4-BE49-F238E27FC236}">
                  <a16:creationId xmlns:a16="http://schemas.microsoft.com/office/drawing/2014/main" id="{51A0B7F9-6BDF-45A9-421C-975CE6AEA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972"/>
              <a:ext cx="42" cy="18"/>
            </a:xfrm>
            <a:custGeom>
              <a:avLst/>
              <a:gdLst>
                <a:gd name="T0" fmla="*/ 0 w 21"/>
                <a:gd name="T1" fmla="*/ 0 h 9"/>
                <a:gd name="T2" fmla="*/ 168 w 21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0"/>
                  </a:moveTo>
                  <a:cubicBezTo>
                    <a:pt x="3" y="9"/>
                    <a:pt x="15" y="6"/>
                    <a:pt x="21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" name="Freeform 6001">
              <a:extLst>
                <a:ext uri="{FF2B5EF4-FFF2-40B4-BE49-F238E27FC236}">
                  <a16:creationId xmlns:a16="http://schemas.microsoft.com/office/drawing/2014/main" id="{56A262F9-EAF5-1317-268A-39FA3C4F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952"/>
              <a:ext cx="36" cy="34"/>
            </a:xfrm>
            <a:custGeom>
              <a:avLst/>
              <a:gdLst>
                <a:gd name="T0" fmla="*/ 144 w 18"/>
                <a:gd name="T1" fmla="*/ 104 h 17"/>
                <a:gd name="T2" fmla="*/ 0 w 18"/>
                <a:gd name="T3" fmla="*/ 48 h 17"/>
                <a:gd name="T4" fmla="*/ 8 w 1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8" y="13"/>
                  </a:moveTo>
                  <a:cubicBezTo>
                    <a:pt x="10" y="15"/>
                    <a:pt x="3" y="17"/>
                    <a:pt x="0" y="6"/>
                  </a:cubicBezTo>
                  <a:cubicBezTo>
                    <a:pt x="0" y="4"/>
                    <a:pt x="1" y="0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" name="Freeform 6002">
              <a:extLst>
                <a:ext uri="{FF2B5EF4-FFF2-40B4-BE49-F238E27FC236}">
                  <a16:creationId xmlns:a16="http://schemas.microsoft.com/office/drawing/2014/main" id="{F548C794-629D-452D-4C96-77BA560DC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918"/>
              <a:ext cx="42" cy="24"/>
            </a:xfrm>
            <a:custGeom>
              <a:avLst/>
              <a:gdLst>
                <a:gd name="T0" fmla="*/ 0 w 21"/>
                <a:gd name="T1" fmla="*/ 24 h 12"/>
                <a:gd name="T2" fmla="*/ 168 w 21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0" y="3"/>
                  </a:moveTo>
                  <a:cubicBezTo>
                    <a:pt x="6" y="12"/>
                    <a:pt x="16" y="7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" name="Freeform 6003">
              <a:extLst>
                <a:ext uri="{FF2B5EF4-FFF2-40B4-BE49-F238E27FC236}">
                  <a16:creationId xmlns:a16="http://schemas.microsoft.com/office/drawing/2014/main" id="{75D71C0F-588E-904A-0838-57CF9F754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1908"/>
              <a:ext cx="24" cy="18"/>
            </a:xfrm>
            <a:custGeom>
              <a:avLst/>
              <a:gdLst>
                <a:gd name="T0" fmla="*/ 0 w 12"/>
                <a:gd name="T1" fmla="*/ 0 h 9"/>
                <a:gd name="T2" fmla="*/ 96 w 12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1" y="6"/>
                    <a:pt x="7" y="9"/>
                    <a:pt x="12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" name="Freeform 6004">
              <a:extLst>
                <a:ext uri="{FF2B5EF4-FFF2-40B4-BE49-F238E27FC236}">
                  <a16:creationId xmlns:a16="http://schemas.microsoft.com/office/drawing/2014/main" id="{37EB2B92-DE1A-56EA-86FA-5E63A8368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962"/>
              <a:ext cx="36" cy="26"/>
            </a:xfrm>
            <a:custGeom>
              <a:avLst/>
              <a:gdLst>
                <a:gd name="T0" fmla="*/ 0 w 18"/>
                <a:gd name="T1" fmla="*/ 0 h 13"/>
                <a:gd name="T2" fmla="*/ 144 w 18"/>
                <a:gd name="T3" fmla="*/ 5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cubicBezTo>
                    <a:pt x="1" y="8"/>
                    <a:pt x="11" y="13"/>
                    <a:pt x="18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" name="Freeform 6005">
              <a:extLst>
                <a:ext uri="{FF2B5EF4-FFF2-40B4-BE49-F238E27FC236}">
                  <a16:creationId xmlns:a16="http://schemas.microsoft.com/office/drawing/2014/main" id="{75330DAB-B487-9570-62FB-B8EA745A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912"/>
              <a:ext cx="38" cy="30"/>
            </a:xfrm>
            <a:custGeom>
              <a:avLst/>
              <a:gdLst>
                <a:gd name="T0" fmla="*/ 0 w 19"/>
                <a:gd name="T1" fmla="*/ 0 h 15"/>
                <a:gd name="T2" fmla="*/ 152 w 19"/>
                <a:gd name="T3" fmla="*/ 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4" y="10"/>
                    <a:pt x="8" y="15"/>
                    <a:pt x="19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" name="Freeform 6006">
              <a:extLst>
                <a:ext uri="{FF2B5EF4-FFF2-40B4-BE49-F238E27FC236}">
                  <a16:creationId xmlns:a16="http://schemas.microsoft.com/office/drawing/2014/main" id="{0B3C6D40-9F54-13A8-A4B2-E9A19C4B1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894"/>
              <a:ext cx="44" cy="20"/>
            </a:xfrm>
            <a:custGeom>
              <a:avLst/>
              <a:gdLst>
                <a:gd name="T0" fmla="*/ 0 w 22"/>
                <a:gd name="T1" fmla="*/ 0 h 10"/>
                <a:gd name="T2" fmla="*/ 176 w 22"/>
                <a:gd name="T3" fmla="*/ 2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cubicBezTo>
                    <a:pt x="8" y="8"/>
                    <a:pt x="12" y="10"/>
                    <a:pt x="22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" name="Freeform 6007">
              <a:extLst>
                <a:ext uri="{FF2B5EF4-FFF2-40B4-BE49-F238E27FC236}">
                  <a16:creationId xmlns:a16="http://schemas.microsoft.com/office/drawing/2014/main" id="{F7BC3D3B-CCEE-9F7A-DCD3-27C7B8D1C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850"/>
              <a:ext cx="54" cy="66"/>
            </a:xfrm>
            <a:custGeom>
              <a:avLst/>
              <a:gdLst>
                <a:gd name="T0" fmla="*/ 0 w 27"/>
                <a:gd name="T1" fmla="*/ 144 h 33"/>
                <a:gd name="T2" fmla="*/ 112 w 27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3">
                  <a:moveTo>
                    <a:pt x="0" y="18"/>
                  </a:moveTo>
                  <a:cubicBezTo>
                    <a:pt x="2" y="33"/>
                    <a:pt x="27" y="11"/>
                    <a:pt x="1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" name="Freeform 6008">
              <a:extLst>
                <a:ext uri="{FF2B5EF4-FFF2-40B4-BE49-F238E27FC236}">
                  <a16:creationId xmlns:a16="http://schemas.microsoft.com/office/drawing/2014/main" id="{6AA42708-4AFE-5946-6FE2-F66CB1A91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1896"/>
              <a:ext cx="24" cy="38"/>
            </a:xfrm>
            <a:custGeom>
              <a:avLst/>
              <a:gdLst>
                <a:gd name="T0" fmla="*/ 88 w 12"/>
                <a:gd name="T1" fmla="*/ 0 h 19"/>
                <a:gd name="T2" fmla="*/ 0 w 12"/>
                <a:gd name="T3" fmla="*/ 9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12" y="5"/>
                    <a:pt x="5" y="19"/>
                    <a:pt x="0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" name="Freeform 6009">
              <a:extLst>
                <a:ext uri="{FF2B5EF4-FFF2-40B4-BE49-F238E27FC236}">
                  <a16:creationId xmlns:a16="http://schemas.microsoft.com/office/drawing/2014/main" id="{A1F12C6B-45C2-EF5B-0981-C8586552E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960"/>
              <a:ext cx="30" cy="24"/>
            </a:xfrm>
            <a:custGeom>
              <a:avLst/>
              <a:gdLst>
                <a:gd name="T0" fmla="*/ 0 w 15"/>
                <a:gd name="T1" fmla="*/ 48 h 12"/>
                <a:gd name="T2" fmla="*/ 120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6"/>
                  </a:moveTo>
                  <a:cubicBezTo>
                    <a:pt x="4" y="12"/>
                    <a:pt x="13" y="5"/>
                    <a:pt x="1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" name="Freeform 6010">
              <a:extLst>
                <a:ext uri="{FF2B5EF4-FFF2-40B4-BE49-F238E27FC236}">
                  <a16:creationId xmlns:a16="http://schemas.microsoft.com/office/drawing/2014/main" id="{E418859B-DC45-3E9A-B7B7-67159B1AF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976"/>
              <a:ext cx="34" cy="16"/>
            </a:xfrm>
            <a:custGeom>
              <a:avLst/>
              <a:gdLst>
                <a:gd name="T0" fmla="*/ 8 w 17"/>
                <a:gd name="T1" fmla="*/ 0 h 8"/>
                <a:gd name="T2" fmla="*/ 72 w 17"/>
                <a:gd name="T3" fmla="*/ 56 h 8"/>
                <a:gd name="T4" fmla="*/ 136 w 17"/>
                <a:gd name="T5" fmla="*/ 3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" y="0"/>
                  </a:moveTo>
                  <a:cubicBezTo>
                    <a:pt x="0" y="4"/>
                    <a:pt x="6" y="7"/>
                    <a:pt x="9" y="7"/>
                  </a:cubicBezTo>
                  <a:cubicBezTo>
                    <a:pt x="12" y="8"/>
                    <a:pt x="15" y="6"/>
                    <a:pt x="17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5" name="Freeform 6011">
              <a:extLst>
                <a:ext uri="{FF2B5EF4-FFF2-40B4-BE49-F238E27FC236}">
                  <a16:creationId xmlns:a16="http://schemas.microsoft.com/office/drawing/2014/main" id="{9727401E-5D52-5FB0-5B25-73A05C949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982"/>
              <a:ext cx="60" cy="28"/>
            </a:xfrm>
            <a:custGeom>
              <a:avLst/>
              <a:gdLst>
                <a:gd name="T0" fmla="*/ 32 w 30"/>
                <a:gd name="T1" fmla="*/ 24 h 14"/>
                <a:gd name="T2" fmla="*/ 56 w 30"/>
                <a:gd name="T3" fmla="*/ 96 h 14"/>
                <a:gd name="T4" fmla="*/ 208 w 3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4">
                  <a:moveTo>
                    <a:pt x="4" y="3"/>
                  </a:moveTo>
                  <a:cubicBezTo>
                    <a:pt x="0" y="7"/>
                    <a:pt x="2" y="11"/>
                    <a:pt x="7" y="12"/>
                  </a:cubicBezTo>
                  <a:cubicBezTo>
                    <a:pt x="13" y="14"/>
                    <a:pt x="30" y="8"/>
                    <a:pt x="2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" name="Freeform 6012">
              <a:extLst>
                <a:ext uri="{FF2B5EF4-FFF2-40B4-BE49-F238E27FC236}">
                  <a16:creationId xmlns:a16="http://schemas.microsoft.com/office/drawing/2014/main" id="{9B914486-D2AB-BEC0-E240-AADAFB626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992"/>
              <a:ext cx="16" cy="8"/>
            </a:xfrm>
            <a:custGeom>
              <a:avLst/>
              <a:gdLst>
                <a:gd name="T0" fmla="*/ 0 w 8"/>
                <a:gd name="T1" fmla="*/ 0 h 4"/>
                <a:gd name="T2" fmla="*/ 64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4"/>
                    <a:pt x="6" y="1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" name="Freeform 6013">
              <a:extLst>
                <a:ext uri="{FF2B5EF4-FFF2-40B4-BE49-F238E27FC236}">
                  <a16:creationId xmlns:a16="http://schemas.microsoft.com/office/drawing/2014/main" id="{B97E70E7-8C2B-EA60-86CE-8849B4268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1958"/>
              <a:ext cx="14" cy="8"/>
            </a:xfrm>
            <a:custGeom>
              <a:avLst/>
              <a:gdLst>
                <a:gd name="T0" fmla="*/ 0 w 7"/>
                <a:gd name="T1" fmla="*/ 0 h 4"/>
                <a:gd name="T2" fmla="*/ 56 w 7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4"/>
                    <a:pt x="5" y="4"/>
                    <a:pt x="7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" name="Freeform 6014">
              <a:extLst>
                <a:ext uri="{FF2B5EF4-FFF2-40B4-BE49-F238E27FC236}">
                  <a16:creationId xmlns:a16="http://schemas.microsoft.com/office/drawing/2014/main" id="{3981B605-E9B8-01CA-BEBA-1E78C8DF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876"/>
              <a:ext cx="36" cy="16"/>
            </a:xfrm>
            <a:custGeom>
              <a:avLst/>
              <a:gdLst>
                <a:gd name="T0" fmla="*/ 0 w 18"/>
                <a:gd name="T1" fmla="*/ 8 h 8"/>
                <a:gd name="T2" fmla="*/ 144 w 1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8">
                  <a:moveTo>
                    <a:pt x="0" y="1"/>
                  </a:moveTo>
                  <a:cubicBezTo>
                    <a:pt x="5" y="8"/>
                    <a:pt x="13" y="4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" name="Freeform 6015">
              <a:extLst>
                <a:ext uri="{FF2B5EF4-FFF2-40B4-BE49-F238E27FC236}">
                  <a16:creationId xmlns:a16="http://schemas.microsoft.com/office/drawing/2014/main" id="{10B514C2-6A30-8479-A0EB-4E77B059E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868"/>
              <a:ext cx="46" cy="18"/>
            </a:xfrm>
            <a:custGeom>
              <a:avLst/>
              <a:gdLst>
                <a:gd name="T0" fmla="*/ 0 w 23"/>
                <a:gd name="T1" fmla="*/ 0 h 9"/>
                <a:gd name="T2" fmla="*/ 184 w 23"/>
                <a:gd name="T3" fmla="*/ 2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9">
                  <a:moveTo>
                    <a:pt x="0" y="0"/>
                  </a:moveTo>
                  <a:cubicBezTo>
                    <a:pt x="5" y="9"/>
                    <a:pt x="14" y="7"/>
                    <a:pt x="23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" name="Freeform 6016">
              <a:extLst>
                <a:ext uri="{FF2B5EF4-FFF2-40B4-BE49-F238E27FC236}">
                  <a16:creationId xmlns:a16="http://schemas.microsoft.com/office/drawing/2014/main" id="{ADC68D5A-DBEA-F425-C625-1A77A1A70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834"/>
              <a:ext cx="42" cy="16"/>
            </a:xfrm>
            <a:custGeom>
              <a:avLst/>
              <a:gdLst>
                <a:gd name="T0" fmla="*/ 0 w 21"/>
                <a:gd name="T1" fmla="*/ 0 h 8"/>
                <a:gd name="T2" fmla="*/ 168 w 21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0"/>
                  </a:moveTo>
                  <a:cubicBezTo>
                    <a:pt x="5" y="8"/>
                    <a:pt x="13" y="6"/>
                    <a:pt x="21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1" name="Freeform 6017">
              <a:extLst>
                <a:ext uri="{FF2B5EF4-FFF2-40B4-BE49-F238E27FC236}">
                  <a16:creationId xmlns:a16="http://schemas.microsoft.com/office/drawing/2014/main" id="{DEA50654-1FFD-D905-8F1B-36E07FBD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808"/>
              <a:ext cx="44" cy="34"/>
            </a:xfrm>
            <a:custGeom>
              <a:avLst/>
              <a:gdLst>
                <a:gd name="T0" fmla="*/ 0 w 22"/>
                <a:gd name="T1" fmla="*/ 80 h 17"/>
                <a:gd name="T2" fmla="*/ 152 w 2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7">
                  <a:moveTo>
                    <a:pt x="0" y="10"/>
                  </a:moveTo>
                  <a:cubicBezTo>
                    <a:pt x="5" y="17"/>
                    <a:pt x="22" y="7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" name="Freeform 6018">
              <a:extLst>
                <a:ext uri="{FF2B5EF4-FFF2-40B4-BE49-F238E27FC236}">
                  <a16:creationId xmlns:a16="http://schemas.microsoft.com/office/drawing/2014/main" id="{C792915B-223F-F8FB-AA93-9C31D97D5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802"/>
              <a:ext cx="34" cy="14"/>
            </a:xfrm>
            <a:custGeom>
              <a:avLst/>
              <a:gdLst>
                <a:gd name="T0" fmla="*/ 0 w 17"/>
                <a:gd name="T1" fmla="*/ 0 h 7"/>
                <a:gd name="T2" fmla="*/ 136 w 1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1" y="7"/>
                    <a:pt x="14" y="2"/>
                    <a:pt x="1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" name="Freeform 6019">
              <a:extLst>
                <a:ext uri="{FF2B5EF4-FFF2-40B4-BE49-F238E27FC236}">
                  <a16:creationId xmlns:a16="http://schemas.microsoft.com/office/drawing/2014/main" id="{E61B9F04-BED8-C58E-1CD4-13778017B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806"/>
              <a:ext cx="48" cy="34"/>
            </a:xfrm>
            <a:custGeom>
              <a:avLst/>
              <a:gdLst>
                <a:gd name="T0" fmla="*/ 32 w 24"/>
                <a:gd name="T1" fmla="*/ 40 h 17"/>
                <a:gd name="T2" fmla="*/ 56 w 24"/>
                <a:gd name="T3" fmla="*/ 120 h 17"/>
                <a:gd name="T4" fmla="*/ 152 w 2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4" y="5"/>
                  </a:moveTo>
                  <a:cubicBezTo>
                    <a:pt x="0" y="8"/>
                    <a:pt x="2" y="14"/>
                    <a:pt x="7" y="15"/>
                  </a:cubicBezTo>
                  <a:cubicBezTo>
                    <a:pt x="15" y="17"/>
                    <a:pt x="24" y="7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" name="Freeform 6020">
              <a:extLst>
                <a:ext uri="{FF2B5EF4-FFF2-40B4-BE49-F238E27FC236}">
                  <a16:creationId xmlns:a16="http://schemas.microsoft.com/office/drawing/2014/main" id="{98E2DB5C-31B0-DC1A-2FFF-BAA972F6A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880"/>
              <a:ext cx="40" cy="22"/>
            </a:xfrm>
            <a:custGeom>
              <a:avLst/>
              <a:gdLst>
                <a:gd name="T0" fmla="*/ 16 w 20"/>
                <a:gd name="T1" fmla="*/ 0 h 11"/>
                <a:gd name="T2" fmla="*/ 64 w 20"/>
                <a:gd name="T3" fmla="*/ 88 h 11"/>
                <a:gd name="T4" fmla="*/ 144 w 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">
                  <a:moveTo>
                    <a:pt x="2" y="0"/>
                  </a:moveTo>
                  <a:cubicBezTo>
                    <a:pt x="0" y="4"/>
                    <a:pt x="4" y="10"/>
                    <a:pt x="8" y="11"/>
                  </a:cubicBezTo>
                  <a:cubicBezTo>
                    <a:pt x="13" y="11"/>
                    <a:pt x="20" y="6"/>
                    <a:pt x="18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" name="Freeform 6021">
              <a:extLst>
                <a:ext uri="{FF2B5EF4-FFF2-40B4-BE49-F238E27FC236}">
                  <a16:creationId xmlns:a16="http://schemas.microsoft.com/office/drawing/2014/main" id="{A0B78353-1436-4061-5B3E-A03B0D532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906"/>
              <a:ext cx="50" cy="28"/>
            </a:xfrm>
            <a:custGeom>
              <a:avLst/>
              <a:gdLst>
                <a:gd name="T0" fmla="*/ 16 w 25"/>
                <a:gd name="T1" fmla="*/ 8 h 14"/>
                <a:gd name="T2" fmla="*/ 40 w 25"/>
                <a:gd name="T3" fmla="*/ 96 h 14"/>
                <a:gd name="T4" fmla="*/ 144 w 2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2" y="1"/>
                  </a:moveTo>
                  <a:cubicBezTo>
                    <a:pt x="0" y="5"/>
                    <a:pt x="0" y="11"/>
                    <a:pt x="5" y="12"/>
                  </a:cubicBezTo>
                  <a:cubicBezTo>
                    <a:pt x="11" y="14"/>
                    <a:pt x="25" y="7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" name="Freeform 6022">
              <a:extLst>
                <a:ext uri="{FF2B5EF4-FFF2-40B4-BE49-F238E27FC236}">
                  <a16:creationId xmlns:a16="http://schemas.microsoft.com/office/drawing/2014/main" id="{1F19075D-3F59-942A-0B83-B37155F85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938"/>
              <a:ext cx="26" cy="16"/>
            </a:xfrm>
            <a:custGeom>
              <a:avLst/>
              <a:gdLst>
                <a:gd name="T0" fmla="*/ 8 w 13"/>
                <a:gd name="T1" fmla="*/ 0 h 8"/>
                <a:gd name="T2" fmla="*/ 104 w 13"/>
                <a:gd name="T3" fmla="*/ 4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" y="0"/>
                  </a:moveTo>
                  <a:cubicBezTo>
                    <a:pt x="0" y="7"/>
                    <a:pt x="8" y="8"/>
                    <a:pt x="13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" name="Freeform 6023">
              <a:extLst>
                <a:ext uri="{FF2B5EF4-FFF2-40B4-BE49-F238E27FC236}">
                  <a16:creationId xmlns:a16="http://schemas.microsoft.com/office/drawing/2014/main" id="{FEA9A17F-2351-4AB4-D084-4DEDB1B8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992"/>
              <a:ext cx="40" cy="22"/>
            </a:xfrm>
            <a:custGeom>
              <a:avLst/>
              <a:gdLst>
                <a:gd name="T0" fmla="*/ 0 w 20"/>
                <a:gd name="T1" fmla="*/ 24 h 11"/>
                <a:gd name="T2" fmla="*/ 160 w 2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3"/>
                  </a:moveTo>
                  <a:cubicBezTo>
                    <a:pt x="3" y="11"/>
                    <a:pt x="19" y="7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" name="Freeform 6024">
              <a:extLst>
                <a:ext uri="{FF2B5EF4-FFF2-40B4-BE49-F238E27FC236}">
                  <a16:creationId xmlns:a16="http://schemas.microsoft.com/office/drawing/2014/main" id="{D2F67CC1-AA20-2B4F-44E7-E9432A51B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998"/>
              <a:ext cx="36" cy="18"/>
            </a:xfrm>
            <a:custGeom>
              <a:avLst/>
              <a:gdLst>
                <a:gd name="T0" fmla="*/ 0 w 18"/>
                <a:gd name="T1" fmla="*/ 8 h 9"/>
                <a:gd name="T2" fmla="*/ 144 w 1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1"/>
                  </a:moveTo>
                  <a:cubicBezTo>
                    <a:pt x="2" y="9"/>
                    <a:pt x="15" y="3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" name="Freeform 6025">
              <a:extLst>
                <a:ext uri="{FF2B5EF4-FFF2-40B4-BE49-F238E27FC236}">
                  <a16:creationId xmlns:a16="http://schemas.microsoft.com/office/drawing/2014/main" id="{226E8A64-0626-8F32-EC7D-4C5BFD199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08"/>
              <a:ext cx="22" cy="28"/>
            </a:xfrm>
            <a:custGeom>
              <a:avLst/>
              <a:gdLst>
                <a:gd name="T0" fmla="*/ 72 w 11"/>
                <a:gd name="T1" fmla="*/ 0 h 14"/>
                <a:gd name="T2" fmla="*/ 0 w 11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9" y="0"/>
                  </a:moveTo>
                  <a:cubicBezTo>
                    <a:pt x="11" y="7"/>
                    <a:pt x="8" y="14"/>
                    <a:pt x="0" y="1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" name="Freeform 6026">
              <a:extLst>
                <a:ext uri="{FF2B5EF4-FFF2-40B4-BE49-F238E27FC236}">
                  <a16:creationId xmlns:a16="http://schemas.microsoft.com/office/drawing/2014/main" id="{401F2696-4C0B-391A-68B4-0F91E1AFD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020"/>
              <a:ext cx="42" cy="20"/>
            </a:xfrm>
            <a:custGeom>
              <a:avLst/>
              <a:gdLst>
                <a:gd name="T0" fmla="*/ 8 w 21"/>
                <a:gd name="T1" fmla="*/ 8 h 10"/>
                <a:gd name="T2" fmla="*/ 168 w 2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0">
                  <a:moveTo>
                    <a:pt x="1" y="1"/>
                  </a:moveTo>
                  <a:cubicBezTo>
                    <a:pt x="0" y="10"/>
                    <a:pt x="18" y="3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" name="Freeform 6027">
              <a:extLst>
                <a:ext uri="{FF2B5EF4-FFF2-40B4-BE49-F238E27FC236}">
                  <a16:creationId xmlns:a16="http://schemas.microsoft.com/office/drawing/2014/main" id="{0F9B8FAC-9DF4-9559-AFDD-C662D0BF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67"/>
              <a:ext cx="42" cy="30"/>
            </a:xfrm>
            <a:custGeom>
              <a:avLst/>
              <a:gdLst>
                <a:gd name="T0" fmla="*/ 0 w 21"/>
                <a:gd name="T1" fmla="*/ 40 h 15"/>
                <a:gd name="T2" fmla="*/ 128 w 2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0" y="5"/>
                  </a:moveTo>
                  <a:cubicBezTo>
                    <a:pt x="2" y="15"/>
                    <a:pt x="21" y="7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" name="Freeform 6028">
              <a:extLst>
                <a:ext uri="{FF2B5EF4-FFF2-40B4-BE49-F238E27FC236}">
                  <a16:creationId xmlns:a16="http://schemas.microsoft.com/office/drawing/2014/main" id="{0A1DF595-B547-D71E-F749-4DA271B1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048"/>
              <a:ext cx="40" cy="27"/>
            </a:xfrm>
            <a:custGeom>
              <a:avLst/>
              <a:gdLst>
                <a:gd name="T0" fmla="*/ 16 w 20"/>
                <a:gd name="T1" fmla="*/ 0 h 13"/>
                <a:gd name="T2" fmla="*/ 160 w 20"/>
                <a:gd name="T3" fmla="*/ 1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3">
                  <a:moveTo>
                    <a:pt x="2" y="0"/>
                  </a:moveTo>
                  <a:cubicBezTo>
                    <a:pt x="0" y="13"/>
                    <a:pt x="20" y="9"/>
                    <a:pt x="2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" name="Freeform 6029">
              <a:extLst>
                <a:ext uri="{FF2B5EF4-FFF2-40B4-BE49-F238E27FC236}">
                  <a16:creationId xmlns:a16="http://schemas.microsoft.com/office/drawing/2014/main" id="{E863EA11-5088-DEB8-FA45-3B00D6CF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042"/>
              <a:ext cx="34" cy="21"/>
            </a:xfrm>
            <a:custGeom>
              <a:avLst/>
              <a:gdLst>
                <a:gd name="T0" fmla="*/ 0 w 17"/>
                <a:gd name="T1" fmla="*/ 0 h 10"/>
                <a:gd name="T2" fmla="*/ 120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1" y="10"/>
                    <a:pt x="17" y="6"/>
                    <a:pt x="1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" name="Freeform 6030">
              <a:extLst>
                <a:ext uri="{FF2B5EF4-FFF2-40B4-BE49-F238E27FC236}">
                  <a16:creationId xmlns:a16="http://schemas.microsoft.com/office/drawing/2014/main" id="{C4681D1A-E1E1-33C2-3173-856543D34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006"/>
              <a:ext cx="38" cy="20"/>
            </a:xfrm>
            <a:custGeom>
              <a:avLst/>
              <a:gdLst>
                <a:gd name="T0" fmla="*/ 40 w 19"/>
                <a:gd name="T1" fmla="*/ 0 h 10"/>
                <a:gd name="T2" fmla="*/ 136 w 19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5" y="0"/>
                  </a:moveTo>
                  <a:cubicBezTo>
                    <a:pt x="0" y="9"/>
                    <a:pt x="19" y="10"/>
                    <a:pt x="1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" name="Freeform 6031">
              <a:extLst>
                <a:ext uri="{FF2B5EF4-FFF2-40B4-BE49-F238E27FC236}">
                  <a16:creationId xmlns:a16="http://schemas.microsoft.com/office/drawing/2014/main" id="{E799E188-9408-86B6-7056-A46D51432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924"/>
              <a:ext cx="44" cy="38"/>
            </a:xfrm>
            <a:custGeom>
              <a:avLst/>
              <a:gdLst>
                <a:gd name="T0" fmla="*/ 56 w 22"/>
                <a:gd name="T1" fmla="*/ 16 h 19"/>
                <a:gd name="T2" fmla="*/ 16 w 22"/>
                <a:gd name="T3" fmla="*/ 72 h 19"/>
                <a:gd name="T4" fmla="*/ 112 w 22"/>
                <a:gd name="T5" fmla="*/ 1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7" y="2"/>
                  </a:moveTo>
                  <a:cubicBezTo>
                    <a:pt x="3" y="0"/>
                    <a:pt x="0" y="6"/>
                    <a:pt x="2" y="9"/>
                  </a:cubicBezTo>
                  <a:cubicBezTo>
                    <a:pt x="9" y="19"/>
                    <a:pt x="22" y="5"/>
                    <a:pt x="14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" name="Freeform 6032">
              <a:extLst>
                <a:ext uri="{FF2B5EF4-FFF2-40B4-BE49-F238E27FC236}">
                  <a16:creationId xmlns:a16="http://schemas.microsoft.com/office/drawing/2014/main" id="{B79978BC-9507-129D-AE69-8E74477C7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38"/>
              <a:ext cx="62" cy="26"/>
            </a:xfrm>
            <a:custGeom>
              <a:avLst/>
              <a:gdLst>
                <a:gd name="T0" fmla="*/ 72 w 31"/>
                <a:gd name="T1" fmla="*/ 16 h 13"/>
                <a:gd name="T2" fmla="*/ 120 w 31"/>
                <a:gd name="T3" fmla="*/ 104 h 13"/>
                <a:gd name="T4" fmla="*/ 192 w 3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3">
                  <a:moveTo>
                    <a:pt x="9" y="2"/>
                  </a:moveTo>
                  <a:cubicBezTo>
                    <a:pt x="0" y="7"/>
                    <a:pt x="7" y="13"/>
                    <a:pt x="15" y="13"/>
                  </a:cubicBezTo>
                  <a:cubicBezTo>
                    <a:pt x="20" y="13"/>
                    <a:pt x="31" y="5"/>
                    <a:pt x="2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" name="Freeform 6033">
              <a:extLst>
                <a:ext uri="{FF2B5EF4-FFF2-40B4-BE49-F238E27FC236}">
                  <a16:creationId xmlns:a16="http://schemas.microsoft.com/office/drawing/2014/main" id="{20F45FC5-D93A-6D1E-B165-B43A4CADC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862"/>
              <a:ext cx="62" cy="34"/>
            </a:xfrm>
            <a:custGeom>
              <a:avLst/>
              <a:gdLst>
                <a:gd name="T0" fmla="*/ 80 w 31"/>
                <a:gd name="T1" fmla="*/ 0 h 17"/>
                <a:gd name="T2" fmla="*/ 224 w 31"/>
                <a:gd name="T3" fmla="*/ 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7">
                  <a:moveTo>
                    <a:pt x="10" y="0"/>
                  </a:moveTo>
                  <a:cubicBezTo>
                    <a:pt x="0" y="9"/>
                    <a:pt x="31" y="17"/>
                    <a:pt x="28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" name="Freeform 6034">
              <a:extLst>
                <a:ext uri="{FF2B5EF4-FFF2-40B4-BE49-F238E27FC236}">
                  <a16:creationId xmlns:a16="http://schemas.microsoft.com/office/drawing/2014/main" id="{6D566364-CF2F-0309-C8F4-9D4571E44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880"/>
              <a:ext cx="42" cy="30"/>
            </a:xfrm>
            <a:custGeom>
              <a:avLst/>
              <a:gdLst>
                <a:gd name="T0" fmla="*/ 32 w 21"/>
                <a:gd name="T1" fmla="*/ 8 h 15"/>
                <a:gd name="T2" fmla="*/ 16 w 21"/>
                <a:gd name="T3" fmla="*/ 64 h 15"/>
                <a:gd name="T4" fmla="*/ 168 w 21"/>
                <a:gd name="T5" fmla="*/ 3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4" y="1"/>
                  </a:moveTo>
                  <a:cubicBezTo>
                    <a:pt x="1" y="0"/>
                    <a:pt x="0" y="5"/>
                    <a:pt x="2" y="8"/>
                  </a:cubicBezTo>
                  <a:cubicBezTo>
                    <a:pt x="5" y="15"/>
                    <a:pt x="21" y="11"/>
                    <a:pt x="21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" name="Freeform 6035">
              <a:extLst>
                <a:ext uri="{FF2B5EF4-FFF2-40B4-BE49-F238E27FC236}">
                  <a16:creationId xmlns:a16="http://schemas.microsoft.com/office/drawing/2014/main" id="{E806AA55-E49C-61F7-F5E5-C79BDF418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1870"/>
              <a:ext cx="52" cy="26"/>
            </a:xfrm>
            <a:custGeom>
              <a:avLst/>
              <a:gdLst>
                <a:gd name="T0" fmla="*/ 32 w 26"/>
                <a:gd name="T1" fmla="*/ 0 h 13"/>
                <a:gd name="T2" fmla="*/ 56 w 26"/>
                <a:gd name="T3" fmla="*/ 88 h 13"/>
                <a:gd name="T4" fmla="*/ 192 w 26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4" y="0"/>
                  </a:moveTo>
                  <a:cubicBezTo>
                    <a:pt x="0" y="3"/>
                    <a:pt x="3" y="9"/>
                    <a:pt x="7" y="11"/>
                  </a:cubicBezTo>
                  <a:cubicBezTo>
                    <a:pt x="12" y="13"/>
                    <a:pt x="26" y="8"/>
                    <a:pt x="24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" name="Freeform 6036">
              <a:extLst>
                <a:ext uri="{FF2B5EF4-FFF2-40B4-BE49-F238E27FC236}">
                  <a16:creationId xmlns:a16="http://schemas.microsoft.com/office/drawing/2014/main" id="{3FC19873-D818-BBA9-404F-6E9028B0C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838"/>
              <a:ext cx="44" cy="34"/>
            </a:xfrm>
            <a:custGeom>
              <a:avLst/>
              <a:gdLst>
                <a:gd name="T0" fmla="*/ 48 w 22"/>
                <a:gd name="T1" fmla="*/ 8 h 17"/>
                <a:gd name="T2" fmla="*/ 0 w 22"/>
                <a:gd name="T3" fmla="*/ 56 h 17"/>
                <a:gd name="T4" fmla="*/ 176 w 22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6" y="1"/>
                  </a:moveTo>
                  <a:cubicBezTo>
                    <a:pt x="2" y="0"/>
                    <a:pt x="0" y="4"/>
                    <a:pt x="0" y="7"/>
                  </a:cubicBezTo>
                  <a:cubicBezTo>
                    <a:pt x="2" y="17"/>
                    <a:pt x="19" y="13"/>
                    <a:pt x="22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" name="Freeform 6037">
              <a:extLst>
                <a:ext uri="{FF2B5EF4-FFF2-40B4-BE49-F238E27FC236}">
                  <a16:creationId xmlns:a16="http://schemas.microsoft.com/office/drawing/2014/main" id="{9A453BD3-2620-24BB-442F-CCDEA8ED6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982"/>
              <a:ext cx="80" cy="36"/>
            </a:xfrm>
            <a:custGeom>
              <a:avLst/>
              <a:gdLst>
                <a:gd name="T0" fmla="*/ 112 w 40"/>
                <a:gd name="T1" fmla="*/ 0 h 18"/>
                <a:gd name="T2" fmla="*/ 272 w 40"/>
                <a:gd name="T3" fmla="*/ 3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14" y="0"/>
                  </a:moveTo>
                  <a:cubicBezTo>
                    <a:pt x="0" y="14"/>
                    <a:pt x="40" y="18"/>
                    <a:pt x="34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" name="Freeform 6038">
              <a:extLst>
                <a:ext uri="{FF2B5EF4-FFF2-40B4-BE49-F238E27FC236}">
                  <a16:creationId xmlns:a16="http://schemas.microsoft.com/office/drawing/2014/main" id="{7D0009E4-F074-4004-D274-6AD1696A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014"/>
              <a:ext cx="52" cy="26"/>
            </a:xfrm>
            <a:custGeom>
              <a:avLst/>
              <a:gdLst>
                <a:gd name="T0" fmla="*/ 40 w 26"/>
                <a:gd name="T1" fmla="*/ 40 h 13"/>
                <a:gd name="T2" fmla="*/ 112 w 26"/>
                <a:gd name="T3" fmla="*/ 96 h 13"/>
                <a:gd name="T4" fmla="*/ 160 w 2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5" y="5"/>
                  </a:moveTo>
                  <a:cubicBezTo>
                    <a:pt x="0" y="11"/>
                    <a:pt x="10" y="13"/>
                    <a:pt x="14" y="12"/>
                  </a:cubicBezTo>
                  <a:cubicBezTo>
                    <a:pt x="18" y="10"/>
                    <a:pt x="26" y="4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" name="Freeform 6039">
              <a:extLst>
                <a:ext uri="{FF2B5EF4-FFF2-40B4-BE49-F238E27FC236}">
                  <a16:creationId xmlns:a16="http://schemas.microsoft.com/office/drawing/2014/main" id="{D1233518-8492-2E0C-2524-54A523387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038"/>
              <a:ext cx="54" cy="43"/>
            </a:xfrm>
            <a:custGeom>
              <a:avLst/>
              <a:gdLst>
                <a:gd name="T0" fmla="*/ 16 w 27"/>
                <a:gd name="T1" fmla="*/ 33 h 21"/>
                <a:gd name="T2" fmla="*/ 176 w 2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1">
                  <a:moveTo>
                    <a:pt x="2" y="4"/>
                  </a:moveTo>
                  <a:cubicBezTo>
                    <a:pt x="0" y="21"/>
                    <a:pt x="27" y="9"/>
                    <a:pt x="2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" name="Freeform 6040">
              <a:extLst>
                <a:ext uri="{FF2B5EF4-FFF2-40B4-BE49-F238E27FC236}">
                  <a16:creationId xmlns:a16="http://schemas.microsoft.com/office/drawing/2014/main" id="{AE5AF136-2E63-FA83-982B-E964570A3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030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" name="Freeform 6041">
              <a:extLst>
                <a:ext uri="{FF2B5EF4-FFF2-40B4-BE49-F238E27FC236}">
                  <a16:creationId xmlns:a16="http://schemas.microsoft.com/office/drawing/2014/main" id="{562B8EE8-867C-116B-EFEB-AF574C98A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926"/>
              <a:ext cx="18" cy="8"/>
            </a:xfrm>
            <a:custGeom>
              <a:avLst/>
              <a:gdLst>
                <a:gd name="T0" fmla="*/ 0 w 9"/>
                <a:gd name="T1" fmla="*/ 0 h 4"/>
                <a:gd name="T2" fmla="*/ 56 w 9"/>
                <a:gd name="T3" fmla="*/ 32 h 4"/>
                <a:gd name="T4" fmla="*/ 72 w 9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0"/>
                    <a:pt x="7" y="1"/>
                    <a:pt x="7" y="4"/>
                  </a:cubicBezTo>
                  <a:cubicBezTo>
                    <a:pt x="7" y="2"/>
                    <a:pt x="8" y="2"/>
                    <a:pt x="9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" name="Freeform 6042">
              <a:extLst>
                <a:ext uri="{FF2B5EF4-FFF2-40B4-BE49-F238E27FC236}">
                  <a16:creationId xmlns:a16="http://schemas.microsoft.com/office/drawing/2014/main" id="{476F205F-AE40-1E6A-14E2-3B437DBB3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850"/>
              <a:ext cx="16" cy="8"/>
            </a:xfrm>
            <a:custGeom>
              <a:avLst/>
              <a:gdLst>
                <a:gd name="T0" fmla="*/ 0 w 8"/>
                <a:gd name="T1" fmla="*/ 32 h 4"/>
                <a:gd name="T2" fmla="*/ 64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1" y="0"/>
                    <a:pt x="5" y="0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" name="Freeform 6043">
              <a:extLst>
                <a:ext uri="{FF2B5EF4-FFF2-40B4-BE49-F238E27FC236}">
                  <a16:creationId xmlns:a16="http://schemas.microsoft.com/office/drawing/2014/main" id="{11783636-4D5B-2471-0A2F-91AFA6F27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966"/>
              <a:ext cx="40" cy="30"/>
            </a:xfrm>
            <a:custGeom>
              <a:avLst/>
              <a:gdLst>
                <a:gd name="T0" fmla="*/ 0 w 20"/>
                <a:gd name="T1" fmla="*/ 40 h 15"/>
                <a:gd name="T2" fmla="*/ 120 w 20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5">
                  <a:moveTo>
                    <a:pt x="0" y="5"/>
                  </a:moveTo>
                  <a:cubicBezTo>
                    <a:pt x="0" y="15"/>
                    <a:pt x="20" y="10"/>
                    <a:pt x="1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" name="Freeform 6044">
              <a:extLst>
                <a:ext uri="{FF2B5EF4-FFF2-40B4-BE49-F238E27FC236}">
                  <a16:creationId xmlns:a16="http://schemas.microsoft.com/office/drawing/2014/main" id="{EA7E19A9-52AF-47F2-EE3F-A6527EF9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938"/>
              <a:ext cx="46" cy="28"/>
            </a:xfrm>
            <a:custGeom>
              <a:avLst/>
              <a:gdLst>
                <a:gd name="T0" fmla="*/ 32 w 23"/>
                <a:gd name="T1" fmla="*/ 40 h 14"/>
                <a:gd name="T2" fmla="*/ 72 w 23"/>
                <a:gd name="T3" fmla="*/ 112 h 14"/>
                <a:gd name="T4" fmla="*/ 136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4" y="5"/>
                  </a:moveTo>
                  <a:cubicBezTo>
                    <a:pt x="0" y="9"/>
                    <a:pt x="6" y="14"/>
                    <a:pt x="9" y="14"/>
                  </a:cubicBezTo>
                  <a:cubicBezTo>
                    <a:pt x="16" y="14"/>
                    <a:pt x="23" y="5"/>
                    <a:pt x="1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" name="Freeform 6045">
              <a:extLst>
                <a:ext uri="{FF2B5EF4-FFF2-40B4-BE49-F238E27FC236}">
                  <a16:creationId xmlns:a16="http://schemas.microsoft.com/office/drawing/2014/main" id="{60AC60BC-3CED-8F3F-78AC-0F151CA29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057"/>
              <a:ext cx="70" cy="40"/>
            </a:xfrm>
            <a:custGeom>
              <a:avLst/>
              <a:gdLst>
                <a:gd name="T0" fmla="*/ 40 w 35"/>
                <a:gd name="T1" fmla="*/ 48 h 20"/>
                <a:gd name="T2" fmla="*/ 152 w 35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0">
                  <a:moveTo>
                    <a:pt x="5" y="6"/>
                  </a:moveTo>
                  <a:cubicBezTo>
                    <a:pt x="0" y="20"/>
                    <a:pt x="35" y="10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" name="Freeform 6046">
              <a:extLst>
                <a:ext uri="{FF2B5EF4-FFF2-40B4-BE49-F238E27FC236}">
                  <a16:creationId xmlns:a16="http://schemas.microsoft.com/office/drawing/2014/main" id="{3DD829F6-2348-83FB-4B27-FBF6942E2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020"/>
              <a:ext cx="52" cy="51"/>
            </a:xfrm>
            <a:custGeom>
              <a:avLst/>
              <a:gdLst>
                <a:gd name="T0" fmla="*/ 0 w 26"/>
                <a:gd name="T1" fmla="*/ 137 h 25"/>
                <a:gd name="T2" fmla="*/ 112 w 2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5">
                  <a:moveTo>
                    <a:pt x="0" y="16"/>
                  </a:moveTo>
                  <a:cubicBezTo>
                    <a:pt x="9" y="25"/>
                    <a:pt x="26" y="9"/>
                    <a:pt x="1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" name="Freeform 6047">
              <a:extLst>
                <a:ext uri="{FF2B5EF4-FFF2-40B4-BE49-F238E27FC236}">
                  <a16:creationId xmlns:a16="http://schemas.microsoft.com/office/drawing/2014/main" id="{AE1ECFB7-339E-0FD0-7587-E9981EA3E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024"/>
              <a:ext cx="60" cy="43"/>
            </a:xfrm>
            <a:custGeom>
              <a:avLst/>
              <a:gdLst>
                <a:gd name="T0" fmla="*/ 8 w 30"/>
                <a:gd name="T1" fmla="*/ 76 h 21"/>
                <a:gd name="T2" fmla="*/ 136 w 30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1">
                  <a:moveTo>
                    <a:pt x="1" y="9"/>
                  </a:moveTo>
                  <a:cubicBezTo>
                    <a:pt x="0" y="21"/>
                    <a:pt x="30" y="10"/>
                    <a:pt x="1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" name="Freeform 6048">
              <a:extLst>
                <a:ext uri="{FF2B5EF4-FFF2-40B4-BE49-F238E27FC236}">
                  <a16:creationId xmlns:a16="http://schemas.microsoft.com/office/drawing/2014/main" id="{0E196482-0A08-B666-C29A-97EBEC7C7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061"/>
              <a:ext cx="26" cy="18"/>
            </a:xfrm>
            <a:custGeom>
              <a:avLst/>
              <a:gdLst>
                <a:gd name="T0" fmla="*/ 0 w 13"/>
                <a:gd name="T1" fmla="*/ 0 h 9"/>
                <a:gd name="T2" fmla="*/ 104 w 13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0" y="7"/>
                    <a:pt x="7" y="9"/>
                    <a:pt x="13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" name="Freeform 6049">
              <a:extLst>
                <a:ext uri="{FF2B5EF4-FFF2-40B4-BE49-F238E27FC236}">
                  <a16:creationId xmlns:a16="http://schemas.microsoft.com/office/drawing/2014/main" id="{A0F0F0B8-172C-7F41-A351-177A6AE80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046"/>
              <a:ext cx="12" cy="6"/>
            </a:xfrm>
            <a:custGeom>
              <a:avLst/>
              <a:gdLst>
                <a:gd name="T0" fmla="*/ 0 w 6"/>
                <a:gd name="T1" fmla="*/ 0 h 3"/>
                <a:gd name="T2" fmla="*/ 48 w 6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3"/>
                    <a:pt x="3" y="3"/>
                    <a:pt x="6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" name="Freeform 6050">
              <a:extLst>
                <a:ext uri="{FF2B5EF4-FFF2-40B4-BE49-F238E27FC236}">
                  <a16:creationId xmlns:a16="http://schemas.microsoft.com/office/drawing/2014/main" id="{44B91B25-5F4A-D8D4-D0DE-17195C330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992"/>
              <a:ext cx="14" cy="4"/>
            </a:xfrm>
            <a:custGeom>
              <a:avLst/>
              <a:gdLst>
                <a:gd name="T0" fmla="*/ 0 w 7"/>
                <a:gd name="T1" fmla="*/ 0 h 2"/>
                <a:gd name="T2" fmla="*/ 56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" name="Freeform 6051">
              <a:extLst>
                <a:ext uri="{FF2B5EF4-FFF2-40B4-BE49-F238E27FC236}">
                  <a16:creationId xmlns:a16="http://schemas.microsoft.com/office/drawing/2014/main" id="{076FEDDE-80DA-AEF6-0F32-6BB6AD758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972"/>
              <a:ext cx="14" cy="4"/>
            </a:xfrm>
            <a:custGeom>
              <a:avLst/>
              <a:gdLst>
                <a:gd name="T0" fmla="*/ 0 w 7"/>
                <a:gd name="T1" fmla="*/ 0 h 2"/>
                <a:gd name="T2" fmla="*/ 56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" name="Freeform 6052">
              <a:extLst>
                <a:ext uri="{FF2B5EF4-FFF2-40B4-BE49-F238E27FC236}">
                  <a16:creationId xmlns:a16="http://schemas.microsoft.com/office/drawing/2014/main" id="{5AAB0DD6-E143-EF34-0999-42A6FBA0C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1904"/>
              <a:ext cx="16" cy="12"/>
            </a:xfrm>
            <a:custGeom>
              <a:avLst/>
              <a:gdLst>
                <a:gd name="T0" fmla="*/ 0 w 8"/>
                <a:gd name="T1" fmla="*/ 32 h 6"/>
                <a:gd name="T2" fmla="*/ 16 w 8"/>
                <a:gd name="T3" fmla="*/ 48 h 6"/>
                <a:gd name="T4" fmla="*/ 64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1" y="5"/>
                    <a:pt x="1" y="6"/>
                    <a:pt x="2" y="6"/>
                  </a:cubicBezTo>
                  <a:cubicBezTo>
                    <a:pt x="5" y="5"/>
                    <a:pt x="8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" name="Freeform 6053">
              <a:extLst>
                <a:ext uri="{FF2B5EF4-FFF2-40B4-BE49-F238E27FC236}">
                  <a16:creationId xmlns:a16="http://schemas.microsoft.com/office/drawing/2014/main" id="{D1FF6281-116A-6C89-30D1-C1369C900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884"/>
              <a:ext cx="12" cy="8"/>
            </a:xfrm>
            <a:custGeom>
              <a:avLst/>
              <a:gdLst>
                <a:gd name="T0" fmla="*/ 0 w 6"/>
                <a:gd name="T1" fmla="*/ 24 h 4"/>
                <a:gd name="T2" fmla="*/ 48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3" y="4"/>
                    <a:pt x="4" y="2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" name="Freeform 6054">
              <a:extLst>
                <a:ext uri="{FF2B5EF4-FFF2-40B4-BE49-F238E27FC236}">
                  <a16:creationId xmlns:a16="http://schemas.microsoft.com/office/drawing/2014/main" id="{649008F7-0D6F-5AEF-3AC5-9B852276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874"/>
              <a:ext cx="8" cy="4"/>
            </a:xfrm>
            <a:custGeom>
              <a:avLst/>
              <a:gdLst>
                <a:gd name="T0" fmla="*/ 0 w 4"/>
                <a:gd name="T1" fmla="*/ 0 h 2"/>
                <a:gd name="T2" fmla="*/ 32 w 4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2"/>
                    <a:pt x="2" y="2"/>
                    <a:pt x="4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" name="Freeform 6055">
              <a:extLst>
                <a:ext uri="{FF2B5EF4-FFF2-40B4-BE49-F238E27FC236}">
                  <a16:creationId xmlns:a16="http://schemas.microsoft.com/office/drawing/2014/main" id="{78AE936D-1CC4-7634-7FAD-75BDE4CF5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866"/>
              <a:ext cx="14" cy="6"/>
            </a:xfrm>
            <a:custGeom>
              <a:avLst/>
              <a:gdLst>
                <a:gd name="T0" fmla="*/ 0 w 7"/>
                <a:gd name="T1" fmla="*/ 0 h 3"/>
                <a:gd name="T2" fmla="*/ 56 w 7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3"/>
                    <a:pt x="4" y="2"/>
                    <a:pt x="7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" name="Freeform 6056">
              <a:extLst>
                <a:ext uri="{FF2B5EF4-FFF2-40B4-BE49-F238E27FC236}">
                  <a16:creationId xmlns:a16="http://schemas.microsoft.com/office/drawing/2014/main" id="{AF42FD5C-80BF-0060-D9EE-2530A3D8F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860"/>
              <a:ext cx="12" cy="8"/>
            </a:xfrm>
            <a:custGeom>
              <a:avLst/>
              <a:gdLst>
                <a:gd name="T0" fmla="*/ 0 w 6"/>
                <a:gd name="T1" fmla="*/ 0 h 4"/>
                <a:gd name="T2" fmla="*/ 48 w 6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3"/>
                    <a:pt x="3" y="4"/>
                    <a:pt x="6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" name="Freeform 6057">
              <a:extLst>
                <a:ext uri="{FF2B5EF4-FFF2-40B4-BE49-F238E27FC236}">
                  <a16:creationId xmlns:a16="http://schemas.microsoft.com/office/drawing/2014/main" id="{3AEF18E2-5819-32C0-7604-599D55E41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848"/>
              <a:ext cx="18" cy="8"/>
            </a:xfrm>
            <a:custGeom>
              <a:avLst/>
              <a:gdLst>
                <a:gd name="T0" fmla="*/ 24 w 9"/>
                <a:gd name="T1" fmla="*/ 0 h 4"/>
                <a:gd name="T2" fmla="*/ 72 w 9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3" y="0"/>
                  </a:moveTo>
                  <a:cubicBezTo>
                    <a:pt x="0" y="4"/>
                    <a:pt x="7" y="4"/>
                    <a:pt x="9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" name="Freeform 6058">
              <a:extLst>
                <a:ext uri="{FF2B5EF4-FFF2-40B4-BE49-F238E27FC236}">
                  <a16:creationId xmlns:a16="http://schemas.microsoft.com/office/drawing/2014/main" id="{2ED1DBE9-091A-2D79-6654-2536C89C2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032"/>
              <a:ext cx="10" cy="12"/>
            </a:xfrm>
            <a:custGeom>
              <a:avLst/>
              <a:gdLst>
                <a:gd name="T0" fmla="*/ 0 w 5"/>
                <a:gd name="T1" fmla="*/ 24 h 6"/>
                <a:gd name="T2" fmla="*/ 4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6"/>
                    <a:pt x="5" y="3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" name="Freeform 6059">
              <a:extLst>
                <a:ext uri="{FF2B5EF4-FFF2-40B4-BE49-F238E27FC236}">
                  <a16:creationId xmlns:a16="http://schemas.microsoft.com/office/drawing/2014/main" id="{F803F58E-5C11-5D3C-F051-48A6D5315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44"/>
              <a:ext cx="48" cy="30"/>
            </a:xfrm>
            <a:custGeom>
              <a:avLst/>
              <a:gdLst>
                <a:gd name="T0" fmla="*/ 192 w 24"/>
                <a:gd name="T1" fmla="*/ 24 h 15"/>
                <a:gd name="T2" fmla="*/ 0 w 2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24" y="3"/>
                  </a:moveTo>
                  <a:cubicBezTo>
                    <a:pt x="16" y="15"/>
                    <a:pt x="6" y="6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" name="Freeform 6060">
              <a:extLst>
                <a:ext uri="{FF2B5EF4-FFF2-40B4-BE49-F238E27FC236}">
                  <a16:creationId xmlns:a16="http://schemas.microsoft.com/office/drawing/2014/main" id="{4E0B62A0-8B88-251B-19D7-1038A02D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936"/>
              <a:ext cx="40" cy="28"/>
            </a:xfrm>
            <a:custGeom>
              <a:avLst/>
              <a:gdLst>
                <a:gd name="T0" fmla="*/ 160 w 20"/>
                <a:gd name="T1" fmla="*/ 0 h 14"/>
                <a:gd name="T2" fmla="*/ 0 w 20"/>
                <a:gd name="T3" fmla="*/ 5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6" y="6"/>
                    <a:pt x="8" y="14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" name="Freeform 6061">
              <a:extLst>
                <a:ext uri="{FF2B5EF4-FFF2-40B4-BE49-F238E27FC236}">
                  <a16:creationId xmlns:a16="http://schemas.microsoft.com/office/drawing/2014/main" id="{94725035-9FE8-440C-56B3-B37F0600A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972"/>
              <a:ext cx="42" cy="18"/>
            </a:xfrm>
            <a:custGeom>
              <a:avLst/>
              <a:gdLst>
                <a:gd name="T0" fmla="*/ 168 w 21"/>
                <a:gd name="T1" fmla="*/ 0 h 9"/>
                <a:gd name="T2" fmla="*/ 0 w 21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cubicBezTo>
                    <a:pt x="17" y="9"/>
                    <a:pt x="5" y="6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" name="Freeform 6062">
              <a:extLst>
                <a:ext uri="{FF2B5EF4-FFF2-40B4-BE49-F238E27FC236}">
                  <a16:creationId xmlns:a16="http://schemas.microsoft.com/office/drawing/2014/main" id="{74B86362-BBFE-3391-157C-2D1DD2E8C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918"/>
              <a:ext cx="40" cy="24"/>
            </a:xfrm>
            <a:custGeom>
              <a:avLst/>
              <a:gdLst>
                <a:gd name="T0" fmla="*/ 160 w 20"/>
                <a:gd name="T1" fmla="*/ 24 h 12"/>
                <a:gd name="T2" fmla="*/ 0 w 2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20" y="3"/>
                  </a:moveTo>
                  <a:cubicBezTo>
                    <a:pt x="15" y="12"/>
                    <a:pt x="4" y="7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" name="Freeform 6063">
              <a:extLst>
                <a:ext uri="{FF2B5EF4-FFF2-40B4-BE49-F238E27FC236}">
                  <a16:creationId xmlns:a16="http://schemas.microsoft.com/office/drawing/2014/main" id="{D6164F3B-B665-6113-17A1-45FEBB72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908"/>
              <a:ext cx="24" cy="18"/>
            </a:xfrm>
            <a:custGeom>
              <a:avLst/>
              <a:gdLst>
                <a:gd name="T0" fmla="*/ 96 w 12"/>
                <a:gd name="T1" fmla="*/ 0 h 9"/>
                <a:gd name="T2" fmla="*/ 0 w 12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10" y="6"/>
                    <a:pt x="5" y="9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" name="Freeform 6064">
              <a:extLst>
                <a:ext uri="{FF2B5EF4-FFF2-40B4-BE49-F238E27FC236}">
                  <a16:creationId xmlns:a16="http://schemas.microsoft.com/office/drawing/2014/main" id="{3B5E480E-8301-6824-9CD8-C5E031924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962"/>
              <a:ext cx="36" cy="26"/>
            </a:xfrm>
            <a:custGeom>
              <a:avLst/>
              <a:gdLst>
                <a:gd name="T0" fmla="*/ 144 w 18"/>
                <a:gd name="T1" fmla="*/ 0 h 13"/>
                <a:gd name="T2" fmla="*/ 0 w 18"/>
                <a:gd name="T3" fmla="*/ 5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7" y="8"/>
                    <a:pt x="7" y="13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" name="Freeform 6065">
              <a:extLst>
                <a:ext uri="{FF2B5EF4-FFF2-40B4-BE49-F238E27FC236}">
                  <a16:creationId xmlns:a16="http://schemas.microsoft.com/office/drawing/2014/main" id="{B1E63DDD-73EC-5A29-2335-E876AB18C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912"/>
              <a:ext cx="36" cy="30"/>
            </a:xfrm>
            <a:custGeom>
              <a:avLst/>
              <a:gdLst>
                <a:gd name="T0" fmla="*/ 144 w 18"/>
                <a:gd name="T1" fmla="*/ 0 h 15"/>
                <a:gd name="T2" fmla="*/ 0 w 18"/>
                <a:gd name="T3" fmla="*/ 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4" y="10"/>
                    <a:pt x="10" y="15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" name="Freeform 6066">
              <a:extLst>
                <a:ext uri="{FF2B5EF4-FFF2-40B4-BE49-F238E27FC236}">
                  <a16:creationId xmlns:a16="http://schemas.microsoft.com/office/drawing/2014/main" id="{088F9ABD-ADAB-2C96-22D2-704DE8A65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894"/>
              <a:ext cx="44" cy="20"/>
            </a:xfrm>
            <a:custGeom>
              <a:avLst/>
              <a:gdLst>
                <a:gd name="T0" fmla="*/ 176 w 22"/>
                <a:gd name="T1" fmla="*/ 0 h 10"/>
                <a:gd name="T2" fmla="*/ 0 w 22"/>
                <a:gd name="T3" fmla="*/ 2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cubicBezTo>
                    <a:pt x="14" y="8"/>
                    <a:pt x="9" y="10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" name="Freeform 6067">
              <a:extLst>
                <a:ext uri="{FF2B5EF4-FFF2-40B4-BE49-F238E27FC236}">
                  <a16:creationId xmlns:a16="http://schemas.microsoft.com/office/drawing/2014/main" id="{07CDB05E-B2AA-D1FE-23E1-CB7AEB117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886"/>
              <a:ext cx="36" cy="28"/>
            </a:xfrm>
            <a:custGeom>
              <a:avLst/>
              <a:gdLst>
                <a:gd name="T0" fmla="*/ 144 w 18"/>
                <a:gd name="T1" fmla="*/ 64 h 14"/>
                <a:gd name="T2" fmla="*/ 48 w 18"/>
                <a:gd name="T3" fmla="*/ 96 h 14"/>
                <a:gd name="T4" fmla="*/ 0 w 1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8" y="8"/>
                  </a:moveTo>
                  <a:cubicBezTo>
                    <a:pt x="15" y="13"/>
                    <a:pt x="11" y="14"/>
                    <a:pt x="6" y="12"/>
                  </a:cubicBezTo>
                  <a:cubicBezTo>
                    <a:pt x="1" y="9"/>
                    <a:pt x="2" y="4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" name="Freeform 6068">
              <a:extLst>
                <a:ext uri="{FF2B5EF4-FFF2-40B4-BE49-F238E27FC236}">
                  <a16:creationId xmlns:a16="http://schemas.microsoft.com/office/drawing/2014/main" id="{1454D9CC-9E61-76BD-B944-C9DF5717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854"/>
              <a:ext cx="54" cy="62"/>
            </a:xfrm>
            <a:custGeom>
              <a:avLst/>
              <a:gdLst>
                <a:gd name="T0" fmla="*/ 216 w 27"/>
                <a:gd name="T1" fmla="*/ 128 h 31"/>
                <a:gd name="T2" fmla="*/ 112 w 27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1">
                  <a:moveTo>
                    <a:pt x="27" y="16"/>
                  </a:moveTo>
                  <a:cubicBezTo>
                    <a:pt x="25" y="31"/>
                    <a:pt x="0" y="11"/>
                    <a:pt x="1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" name="Freeform 6069">
              <a:extLst>
                <a:ext uri="{FF2B5EF4-FFF2-40B4-BE49-F238E27FC236}">
                  <a16:creationId xmlns:a16="http://schemas.microsoft.com/office/drawing/2014/main" id="{D7085235-4883-53DC-BC4B-9D4BFC0DD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896"/>
              <a:ext cx="26" cy="38"/>
            </a:xfrm>
            <a:custGeom>
              <a:avLst/>
              <a:gdLst>
                <a:gd name="T0" fmla="*/ 16 w 13"/>
                <a:gd name="T1" fmla="*/ 0 h 19"/>
                <a:gd name="T2" fmla="*/ 104 w 13"/>
                <a:gd name="T3" fmla="*/ 9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2" y="0"/>
                  </a:moveTo>
                  <a:cubicBezTo>
                    <a:pt x="0" y="5"/>
                    <a:pt x="8" y="19"/>
                    <a:pt x="13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" name="Freeform 6070">
              <a:extLst>
                <a:ext uri="{FF2B5EF4-FFF2-40B4-BE49-F238E27FC236}">
                  <a16:creationId xmlns:a16="http://schemas.microsoft.com/office/drawing/2014/main" id="{229C3C53-0B41-EC08-BEE5-E5AADD35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924"/>
              <a:ext cx="38" cy="26"/>
            </a:xfrm>
            <a:custGeom>
              <a:avLst/>
              <a:gdLst>
                <a:gd name="T0" fmla="*/ 152 w 19"/>
                <a:gd name="T1" fmla="*/ 104 h 13"/>
                <a:gd name="T2" fmla="*/ 16 w 19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19" y="13"/>
                  </a:moveTo>
                  <a:cubicBezTo>
                    <a:pt x="12" y="12"/>
                    <a:pt x="0" y="12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" name="Freeform 6071">
              <a:extLst>
                <a:ext uri="{FF2B5EF4-FFF2-40B4-BE49-F238E27FC236}">
                  <a16:creationId xmlns:a16="http://schemas.microsoft.com/office/drawing/2014/main" id="{42F4D588-8EC0-151B-FED4-FD5A2E5D1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960"/>
              <a:ext cx="30" cy="24"/>
            </a:xfrm>
            <a:custGeom>
              <a:avLst/>
              <a:gdLst>
                <a:gd name="T0" fmla="*/ 120 w 15"/>
                <a:gd name="T1" fmla="*/ 48 h 12"/>
                <a:gd name="T2" fmla="*/ 0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15" y="6"/>
                  </a:moveTo>
                  <a:cubicBezTo>
                    <a:pt x="11" y="12"/>
                    <a:pt x="3" y="5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" name="Freeform 6072">
              <a:extLst>
                <a:ext uri="{FF2B5EF4-FFF2-40B4-BE49-F238E27FC236}">
                  <a16:creationId xmlns:a16="http://schemas.microsoft.com/office/drawing/2014/main" id="{908F7693-7F02-02A4-48C9-6924718E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976"/>
              <a:ext cx="34" cy="16"/>
            </a:xfrm>
            <a:custGeom>
              <a:avLst/>
              <a:gdLst>
                <a:gd name="T0" fmla="*/ 136 w 17"/>
                <a:gd name="T1" fmla="*/ 0 h 8"/>
                <a:gd name="T2" fmla="*/ 72 w 17"/>
                <a:gd name="T3" fmla="*/ 56 h 8"/>
                <a:gd name="T4" fmla="*/ 0 w 17"/>
                <a:gd name="T5" fmla="*/ 3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7" y="4"/>
                    <a:pt x="12" y="7"/>
                    <a:pt x="9" y="7"/>
                  </a:cubicBezTo>
                  <a:cubicBezTo>
                    <a:pt x="6" y="8"/>
                    <a:pt x="2" y="6"/>
                    <a:pt x="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" name="Freeform 6073">
              <a:extLst>
                <a:ext uri="{FF2B5EF4-FFF2-40B4-BE49-F238E27FC236}">
                  <a16:creationId xmlns:a16="http://schemas.microsoft.com/office/drawing/2014/main" id="{BD9850EC-EDD7-AF64-A0E6-4D3684844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990"/>
              <a:ext cx="28" cy="24"/>
            </a:xfrm>
            <a:custGeom>
              <a:avLst/>
              <a:gdLst>
                <a:gd name="T0" fmla="*/ 112 w 14"/>
                <a:gd name="T1" fmla="*/ 64 h 12"/>
                <a:gd name="T2" fmla="*/ 0 w 1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cubicBezTo>
                    <a:pt x="9" y="12"/>
                    <a:pt x="0" y="5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" name="Freeform 6074">
              <a:extLst>
                <a:ext uri="{FF2B5EF4-FFF2-40B4-BE49-F238E27FC236}">
                  <a16:creationId xmlns:a16="http://schemas.microsoft.com/office/drawing/2014/main" id="{7155F759-3A4D-ED04-3389-902DBF3A1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982"/>
              <a:ext cx="58" cy="28"/>
            </a:xfrm>
            <a:custGeom>
              <a:avLst/>
              <a:gdLst>
                <a:gd name="T0" fmla="*/ 208 w 29"/>
                <a:gd name="T1" fmla="*/ 24 h 14"/>
                <a:gd name="T2" fmla="*/ 184 w 29"/>
                <a:gd name="T3" fmla="*/ 96 h 14"/>
                <a:gd name="T4" fmla="*/ 32 w 2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4">
                  <a:moveTo>
                    <a:pt x="26" y="3"/>
                  </a:moveTo>
                  <a:cubicBezTo>
                    <a:pt x="29" y="7"/>
                    <a:pt x="27" y="11"/>
                    <a:pt x="23" y="12"/>
                  </a:cubicBezTo>
                  <a:cubicBezTo>
                    <a:pt x="17" y="14"/>
                    <a:pt x="0" y="8"/>
                    <a:pt x="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" name="Freeform 6075">
              <a:extLst>
                <a:ext uri="{FF2B5EF4-FFF2-40B4-BE49-F238E27FC236}">
                  <a16:creationId xmlns:a16="http://schemas.microsoft.com/office/drawing/2014/main" id="{267CEEA8-D7F7-B4C3-CDC7-39A42C4C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992"/>
              <a:ext cx="16" cy="8"/>
            </a:xfrm>
            <a:custGeom>
              <a:avLst/>
              <a:gdLst>
                <a:gd name="T0" fmla="*/ 64 w 8"/>
                <a:gd name="T1" fmla="*/ 0 h 4"/>
                <a:gd name="T2" fmla="*/ 0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8" y="4"/>
                    <a:pt x="1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" name="Freeform 6076">
              <a:extLst>
                <a:ext uri="{FF2B5EF4-FFF2-40B4-BE49-F238E27FC236}">
                  <a16:creationId xmlns:a16="http://schemas.microsoft.com/office/drawing/2014/main" id="{52CA0794-96CC-E2EF-BA5C-8BDF46046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868"/>
              <a:ext cx="46" cy="18"/>
            </a:xfrm>
            <a:custGeom>
              <a:avLst/>
              <a:gdLst>
                <a:gd name="T0" fmla="*/ 184 w 23"/>
                <a:gd name="T1" fmla="*/ 0 h 9"/>
                <a:gd name="T2" fmla="*/ 0 w 23"/>
                <a:gd name="T3" fmla="*/ 2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cubicBezTo>
                    <a:pt x="18" y="9"/>
                    <a:pt x="8" y="7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" name="Freeform 6077">
              <a:extLst>
                <a:ext uri="{FF2B5EF4-FFF2-40B4-BE49-F238E27FC236}">
                  <a16:creationId xmlns:a16="http://schemas.microsoft.com/office/drawing/2014/main" id="{A75384C0-BE31-636B-812F-A167234AA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844"/>
              <a:ext cx="32" cy="26"/>
            </a:xfrm>
            <a:custGeom>
              <a:avLst/>
              <a:gdLst>
                <a:gd name="T0" fmla="*/ 128 w 16"/>
                <a:gd name="T1" fmla="*/ 64 h 13"/>
                <a:gd name="T2" fmla="*/ 0 w 16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">
                  <a:moveTo>
                    <a:pt x="16" y="8"/>
                  </a:moveTo>
                  <a:cubicBezTo>
                    <a:pt x="11" y="13"/>
                    <a:pt x="1" y="5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" name="Freeform 6078">
              <a:extLst>
                <a:ext uri="{FF2B5EF4-FFF2-40B4-BE49-F238E27FC236}">
                  <a16:creationId xmlns:a16="http://schemas.microsoft.com/office/drawing/2014/main" id="{3D04329D-7052-B1CF-2CE5-09F1CABA6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834"/>
              <a:ext cx="42" cy="16"/>
            </a:xfrm>
            <a:custGeom>
              <a:avLst/>
              <a:gdLst>
                <a:gd name="T0" fmla="*/ 168 w 21"/>
                <a:gd name="T1" fmla="*/ 0 h 8"/>
                <a:gd name="T2" fmla="*/ 0 w 21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5" y="8"/>
                    <a:pt x="8" y="6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" name="Freeform 6079">
              <a:extLst>
                <a:ext uri="{FF2B5EF4-FFF2-40B4-BE49-F238E27FC236}">
                  <a16:creationId xmlns:a16="http://schemas.microsoft.com/office/drawing/2014/main" id="{8B02BC98-5FD0-B253-2665-961DB71CE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808"/>
              <a:ext cx="44" cy="36"/>
            </a:xfrm>
            <a:custGeom>
              <a:avLst/>
              <a:gdLst>
                <a:gd name="T0" fmla="*/ 176 w 22"/>
                <a:gd name="T1" fmla="*/ 64 h 18"/>
                <a:gd name="T2" fmla="*/ 24 w 2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8">
                  <a:moveTo>
                    <a:pt x="22" y="8"/>
                  </a:moveTo>
                  <a:cubicBezTo>
                    <a:pt x="17" y="18"/>
                    <a:pt x="0" y="7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" name="Freeform 6080">
              <a:extLst>
                <a:ext uri="{FF2B5EF4-FFF2-40B4-BE49-F238E27FC236}">
                  <a16:creationId xmlns:a16="http://schemas.microsoft.com/office/drawing/2014/main" id="{3DC3362D-A8FD-982E-458D-899687746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802"/>
              <a:ext cx="34" cy="14"/>
            </a:xfrm>
            <a:custGeom>
              <a:avLst/>
              <a:gdLst>
                <a:gd name="T0" fmla="*/ 136 w 17"/>
                <a:gd name="T1" fmla="*/ 0 h 7"/>
                <a:gd name="T2" fmla="*/ 0 w 1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6" y="7"/>
                    <a:pt x="3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5" name="Freeform 6081">
              <a:extLst>
                <a:ext uri="{FF2B5EF4-FFF2-40B4-BE49-F238E27FC236}">
                  <a16:creationId xmlns:a16="http://schemas.microsoft.com/office/drawing/2014/main" id="{C09805EE-6AAD-5BD8-DFB8-FD8AEEFE2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806"/>
              <a:ext cx="48" cy="34"/>
            </a:xfrm>
            <a:custGeom>
              <a:avLst/>
              <a:gdLst>
                <a:gd name="T0" fmla="*/ 160 w 24"/>
                <a:gd name="T1" fmla="*/ 40 h 17"/>
                <a:gd name="T2" fmla="*/ 136 w 24"/>
                <a:gd name="T3" fmla="*/ 120 h 17"/>
                <a:gd name="T4" fmla="*/ 40 w 2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20" y="5"/>
                  </a:moveTo>
                  <a:cubicBezTo>
                    <a:pt x="24" y="8"/>
                    <a:pt x="22" y="14"/>
                    <a:pt x="17" y="15"/>
                  </a:cubicBezTo>
                  <a:cubicBezTo>
                    <a:pt x="8" y="17"/>
                    <a:pt x="0" y="7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6" name="Freeform 6082">
              <a:extLst>
                <a:ext uri="{FF2B5EF4-FFF2-40B4-BE49-F238E27FC236}">
                  <a16:creationId xmlns:a16="http://schemas.microsoft.com/office/drawing/2014/main" id="{2175B853-39CC-5A87-CD9F-3BD79D928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880"/>
              <a:ext cx="38" cy="22"/>
            </a:xfrm>
            <a:custGeom>
              <a:avLst/>
              <a:gdLst>
                <a:gd name="T0" fmla="*/ 144 w 19"/>
                <a:gd name="T1" fmla="*/ 0 h 11"/>
                <a:gd name="T2" fmla="*/ 88 w 19"/>
                <a:gd name="T3" fmla="*/ 88 h 11"/>
                <a:gd name="T4" fmla="*/ 8 w 1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">
                  <a:moveTo>
                    <a:pt x="18" y="0"/>
                  </a:moveTo>
                  <a:cubicBezTo>
                    <a:pt x="19" y="4"/>
                    <a:pt x="15" y="10"/>
                    <a:pt x="11" y="11"/>
                  </a:cubicBezTo>
                  <a:cubicBezTo>
                    <a:pt x="6" y="11"/>
                    <a:pt x="0" y="6"/>
                    <a:pt x="1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7" name="Freeform 6083">
              <a:extLst>
                <a:ext uri="{FF2B5EF4-FFF2-40B4-BE49-F238E27FC236}">
                  <a16:creationId xmlns:a16="http://schemas.microsoft.com/office/drawing/2014/main" id="{9150784C-95DA-9FBD-219A-0161B3C08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938"/>
              <a:ext cx="24" cy="16"/>
            </a:xfrm>
            <a:custGeom>
              <a:avLst/>
              <a:gdLst>
                <a:gd name="T0" fmla="*/ 88 w 12"/>
                <a:gd name="T1" fmla="*/ 0 h 8"/>
                <a:gd name="T2" fmla="*/ 0 w 12"/>
                <a:gd name="T3" fmla="*/ 4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12" y="7"/>
                    <a:pt x="5" y="8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8" name="Freeform 6084">
              <a:extLst>
                <a:ext uri="{FF2B5EF4-FFF2-40B4-BE49-F238E27FC236}">
                  <a16:creationId xmlns:a16="http://schemas.microsoft.com/office/drawing/2014/main" id="{C2705E0E-CC30-4EFC-D76C-4D358277F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998"/>
              <a:ext cx="34" cy="18"/>
            </a:xfrm>
            <a:custGeom>
              <a:avLst/>
              <a:gdLst>
                <a:gd name="T0" fmla="*/ 136 w 17"/>
                <a:gd name="T1" fmla="*/ 8 h 9"/>
                <a:gd name="T2" fmla="*/ 0 w 1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17" y="1"/>
                  </a:moveTo>
                  <a:cubicBezTo>
                    <a:pt x="16" y="9"/>
                    <a:pt x="3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9" name="Freeform 6085">
              <a:extLst>
                <a:ext uri="{FF2B5EF4-FFF2-40B4-BE49-F238E27FC236}">
                  <a16:creationId xmlns:a16="http://schemas.microsoft.com/office/drawing/2014/main" id="{7819DA23-C68B-3C3A-A34F-2A08C3B2F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008"/>
              <a:ext cx="22" cy="28"/>
            </a:xfrm>
            <a:custGeom>
              <a:avLst/>
              <a:gdLst>
                <a:gd name="T0" fmla="*/ 16 w 11"/>
                <a:gd name="T1" fmla="*/ 0 h 14"/>
                <a:gd name="T2" fmla="*/ 88 w 11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2" y="0"/>
                  </a:moveTo>
                  <a:cubicBezTo>
                    <a:pt x="0" y="7"/>
                    <a:pt x="3" y="14"/>
                    <a:pt x="11" y="1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0" name="Freeform 6086">
              <a:extLst>
                <a:ext uri="{FF2B5EF4-FFF2-40B4-BE49-F238E27FC236}">
                  <a16:creationId xmlns:a16="http://schemas.microsoft.com/office/drawing/2014/main" id="{258BF875-BF25-2777-0A46-AC2C67B0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014"/>
              <a:ext cx="36" cy="24"/>
            </a:xfrm>
            <a:custGeom>
              <a:avLst/>
              <a:gdLst>
                <a:gd name="T0" fmla="*/ 144 w 18"/>
                <a:gd name="T1" fmla="*/ 40 h 12"/>
                <a:gd name="T2" fmla="*/ 16 w 1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18" y="5"/>
                  </a:moveTo>
                  <a:cubicBezTo>
                    <a:pt x="14" y="12"/>
                    <a:pt x="0" y="4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1" name="Freeform 6087">
              <a:extLst>
                <a:ext uri="{FF2B5EF4-FFF2-40B4-BE49-F238E27FC236}">
                  <a16:creationId xmlns:a16="http://schemas.microsoft.com/office/drawing/2014/main" id="{2A47A494-8D7C-8D86-5FB1-1833734C1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020"/>
              <a:ext cx="40" cy="20"/>
            </a:xfrm>
            <a:custGeom>
              <a:avLst/>
              <a:gdLst>
                <a:gd name="T0" fmla="*/ 152 w 20"/>
                <a:gd name="T1" fmla="*/ 8 h 10"/>
                <a:gd name="T2" fmla="*/ 0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19" y="1"/>
                  </a:moveTo>
                  <a:cubicBezTo>
                    <a:pt x="20" y="10"/>
                    <a:pt x="2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2" name="Freeform 6088">
              <a:extLst>
                <a:ext uri="{FF2B5EF4-FFF2-40B4-BE49-F238E27FC236}">
                  <a16:creationId xmlns:a16="http://schemas.microsoft.com/office/drawing/2014/main" id="{06641DCB-8739-2609-D1BE-75D6DC48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2067"/>
              <a:ext cx="44" cy="30"/>
            </a:xfrm>
            <a:custGeom>
              <a:avLst/>
              <a:gdLst>
                <a:gd name="T0" fmla="*/ 176 w 22"/>
                <a:gd name="T1" fmla="*/ 40 h 15"/>
                <a:gd name="T2" fmla="*/ 40 w 2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22" y="5"/>
                  </a:moveTo>
                  <a:cubicBezTo>
                    <a:pt x="20" y="15"/>
                    <a:pt x="0" y="7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" name="Freeform 6089">
              <a:extLst>
                <a:ext uri="{FF2B5EF4-FFF2-40B4-BE49-F238E27FC236}">
                  <a16:creationId xmlns:a16="http://schemas.microsoft.com/office/drawing/2014/main" id="{B8C2FB0A-C92E-A110-3A74-81AD6D93A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048"/>
              <a:ext cx="38" cy="27"/>
            </a:xfrm>
            <a:custGeom>
              <a:avLst/>
              <a:gdLst>
                <a:gd name="T0" fmla="*/ 136 w 19"/>
                <a:gd name="T1" fmla="*/ 0 h 13"/>
                <a:gd name="T2" fmla="*/ 0 w 19"/>
                <a:gd name="T3" fmla="*/ 1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17" y="0"/>
                  </a:moveTo>
                  <a:cubicBezTo>
                    <a:pt x="19" y="13"/>
                    <a:pt x="0" y="9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" name="Freeform 6090">
              <a:extLst>
                <a:ext uri="{FF2B5EF4-FFF2-40B4-BE49-F238E27FC236}">
                  <a16:creationId xmlns:a16="http://schemas.microsoft.com/office/drawing/2014/main" id="{A8CB9C4D-41FA-4359-04A5-EB9CAB6D1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042"/>
              <a:ext cx="34" cy="21"/>
            </a:xfrm>
            <a:custGeom>
              <a:avLst/>
              <a:gdLst>
                <a:gd name="T0" fmla="*/ 136 w 17"/>
                <a:gd name="T1" fmla="*/ 0 h 10"/>
                <a:gd name="T2" fmla="*/ 16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5" y="10"/>
                    <a:pt x="0" y="6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" name="Freeform 6091">
              <a:extLst>
                <a:ext uri="{FF2B5EF4-FFF2-40B4-BE49-F238E27FC236}">
                  <a16:creationId xmlns:a16="http://schemas.microsoft.com/office/drawing/2014/main" id="{874CBAF0-1AD4-20FC-9C6B-C9EC0D70B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006"/>
              <a:ext cx="36" cy="20"/>
            </a:xfrm>
            <a:custGeom>
              <a:avLst/>
              <a:gdLst>
                <a:gd name="T0" fmla="*/ 112 w 18"/>
                <a:gd name="T1" fmla="*/ 0 h 10"/>
                <a:gd name="T2" fmla="*/ 8 w 18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14" y="0"/>
                  </a:moveTo>
                  <a:cubicBezTo>
                    <a:pt x="18" y="9"/>
                    <a:pt x="0" y="10"/>
                    <a:pt x="1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" name="Freeform 6092">
              <a:extLst>
                <a:ext uri="{FF2B5EF4-FFF2-40B4-BE49-F238E27FC236}">
                  <a16:creationId xmlns:a16="http://schemas.microsoft.com/office/drawing/2014/main" id="{3FB01D26-2546-7333-789B-EFEF5BC2D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908"/>
              <a:ext cx="42" cy="28"/>
            </a:xfrm>
            <a:custGeom>
              <a:avLst/>
              <a:gdLst>
                <a:gd name="T0" fmla="*/ 168 w 21"/>
                <a:gd name="T1" fmla="*/ 56 h 14"/>
                <a:gd name="T2" fmla="*/ 40 w 2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21" y="7"/>
                  </a:moveTo>
                  <a:cubicBezTo>
                    <a:pt x="16" y="14"/>
                    <a:pt x="0" y="9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" name="Freeform 6093">
              <a:extLst>
                <a:ext uri="{FF2B5EF4-FFF2-40B4-BE49-F238E27FC236}">
                  <a16:creationId xmlns:a16="http://schemas.microsoft.com/office/drawing/2014/main" id="{37E8F4EA-21CF-55C1-E50A-8A097C025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862"/>
              <a:ext cx="64" cy="34"/>
            </a:xfrm>
            <a:custGeom>
              <a:avLst/>
              <a:gdLst>
                <a:gd name="T0" fmla="*/ 176 w 32"/>
                <a:gd name="T1" fmla="*/ 0 h 17"/>
                <a:gd name="T2" fmla="*/ 32 w 32"/>
                <a:gd name="T3" fmla="*/ 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7">
                  <a:moveTo>
                    <a:pt x="22" y="0"/>
                  </a:moveTo>
                  <a:cubicBezTo>
                    <a:pt x="32" y="9"/>
                    <a:pt x="0" y="17"/>
                    <a:pt x="4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" name="Freeform 6094">
              <a:extLst>
                <a:ext uri="{FF2B5EF4-FFF2-40B4-BE49-F238E27FC236}">
                  <a16:creationId xmlns:a16="http://schemas.microsoft.com/office/drawing/2014/main" id="{C4D538CA-2A75-44D9-0340-36556A437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880"/>
              <a:ext cx="42" cy="30"/>
            </a:xfrm>
            <a:custGeom>
              <a:avLst/>
              <a:gdLst>
                <a:gd name="T0" fmla="*/ 136 w 21"/>
                <a:gd name="T1" fmla="*/ 8 h 15"/>
                <a:gd name="T2" fmla="*/ 160 w 21"/>
                <a:gd name="T3" fmla="*/ 64 h 15"/>
                <a:gd name="T4" fmla="*/ 0 w 21"/>
                <a:gd name="T5" fmla="*/ 3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17" y="1"/>
                  </a:moveTo>
                  <a:cubicBezTo>
                    <a:pt x="21" y="0"/>
                    <a:pt x="21" y="5"/>
                    <a:pt x="20" y="8"/>
                  </a:cubicBezTo>
                  <a:cubicBezTo>
                    <a:pt x="16" y="15"/>
                    <a:pt x="1" y="11"/>
                    <a:pt x="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" name="Freeform 6095">
              <a:extLst>
                <a:ext uri="{FF2B5EF4-FFF2-40B4-BE49-F238E27FC236}">
                  <a16:creationId xmlns:a16="http://schemas.microsoft.com/office/drawing/2014/main" id="{E4243B5C-12DB-FAA0-A602-EF7B77B34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896"/>
              <a:ext cx="52" cy="26"/>
            </a:xfrm>
            <a:custGeom>
              <a:avLst/>
              <a:gdLst>
                <a:gd name="T0" fmla="*/ 176 w 26"/>
                <a:gd name="T1" fmla="*/ 0 h 13"/>
                <a:gd name="T2" fmla="*/ 152 w 26"/>
                <a:gd name="T3" fmla="*/ 80 h 13"/>
                <a:gd name="T4" fmla="*/ 16 w 2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22" y="0"/>
                  </a:moveTo>
                  <a:cubicBezTo>
                    <a:pt x="26" y="3"/>
                    <a:pt x="23" y="9"/>
                    <a:pt x="19" y="10"/>
                  </a:cubicBezTo>
                  <a:cubicBezTo>
                    <a:pt x="14" y="13"/>
                    <a:pt x="0" y="8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" name="Freeform 6096">
              <a:extLst>
                <a:ext uri="{FF2B5EF4-FFF2-40B4-BE49-F238E27FC236}">
                  <a16:creationId xmlns:a16="http://schemas.microsoft.com/office/drawing/2014/main" id="{F297E69B-6E9E-4056-0445-50754AEC5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1838"/>
              <a:ext cx="46" cy="34"/>
            </a:xfrm>
            <a:custGeom>
              <a:avLst/>
              <a:gdLst>
                <a:gd name="T0" fmla="*/ 128 w 23"/>
                <a:gd name="T1" fmla="*/ 8 h 17"/>
                <a:gd name="T2" fmla="*/ 176 w 23"/>
                <a:gd name="T3" fmla="*/ 56 h 17"/>
                <a:gd name="T4" fmla="*/ 0 w 2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">
                  <a:moveTo>
                    <a:pt x="16" y="1"/>
                  </a:moveTo>
                  <a:cubicBezTo>
                    <a:pt x="20" y="0"/>
                    <a:pt x="23" y="4"/>
                    <a:pt x="22" y="7"/>
                  </a:cubicBezTo>
                  <a:cubicBezTo>
                    <a:pt x="21" y="17"/>
                    <a:pt x="4" y="13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" name="Freeform 6097">
              <a:extLst>
                <a:ext uri="{FF2B5EF4-FFF2-40B4-BE49-F238E27FC236}">
                  <a16:creationId xmlns:a16="http://schemas.microsoft.com/office/drawing/2014/main" id="{1FBD3D17-738D-9A24-3273-F977BF6ED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982"/>
              <a:ext cx="82" cy="36"/>
            </a:xfrm>
            <a:custGeom>
              <a:avLst/>
              <a:gdLst>
                <a:gd name="T0" fmla="*/ 208 w 41"/>
                <a:gd name="T1" fmla="*/ 0 h 18"/>
                <a:gd name="T2" fmla="*/ 56 w 41"/>
                <a:gd name="T3" fmla="*/ 3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8">
                  <a:moveTo>
                    <a:pt x="26" y="0"/>
                  </a:moveTo>
                  <a:cubicBezTo>
                    <a:pt x="41" y="14"/>
                    <a:pt x="0" y="18"/>
                    <a:pt x="7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" name="Freeform 6098">
              <a:extLst>
                <a:ext uri="{FF2B5EF4-FFF2-40B4-BE49-F238E27FC236}">
                  <a16:creationId xmlns:a16="http://schemas.microsoft.com/office/drawing/2014/main" id="{E8BDD786-B276-72D2-91F1-3DC573CD6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014"/>
              <a:ext cx="52" cy="26"/>
            </a:xfrm>
            <a:custGeom>
              <a:avLst/>
              <a:gdLst>
                <a:gd name="T0" fmla="*/ 168 w 26"/>
                <a:gd name="T1" fmla="*/ 40 h 13"/>
                <a:gd name="T2" fmla="*/ 88 w 26"/>
                <a:gd name="T3" fmla="*/ 96 h 13"/>
                <a:gd name="T4" fmla="*/ 48 w 2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21" y="5"/>
                  </a:moveTo>
                  <a:cubicBezTo>
                    <a:pt x="26" y="11"/>
                    <a:pt x="15" y="13"/>
                    <a:pt x="11" y="12"/>
                  </a:cubicBezTo>
                  <a:cubicBezTo>
                    <a:pt x="7" y="10"/>
                    <a:pt x="0" y="4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" name="Freeform 6099">
              <a:extLst>
                <a:ext uri="{FF2B5EF4-FFF2-40B4-BE49-F238E27FC236}">
                  <a16:creationId xmlns:a16="http://schemas.microsoft.com/office/drawing/2014/main" id="{8C7DC779-C5F2-1412-1343-4E6377E70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038"/>
              <a:ext cx="54" cy="43"/>
            </a:xfrm>
            <a:custGeom>
              <a:avLst/>
              <a:gdLst>
                <a:gd name="T0" fmla="*/ 200 w 27"/>
                <a:gd name="T1" fmla="*/ 33 h 21"/>
                <a:gd name="T2" fmla="*/ 48 w 2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1">
                  <a:moveTo>
                    <a:pt x="25" y="4"/>
                  </a:moveTo>
                  <a:cubicBezTo>
                    <a:pt x="27" y="21"/>
                    <a:pt x="0" y="9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" name="Freeform 6100">
              <a:extLst>
                <a:ext uri="{FF2B5EF4-FFF2-40B4-BE49-F238E27FC236}">
                  <a16:creationId xmlns:a16="http://schemas.microsoft.com/office/drawing/2014/main" id="{B6B57080-8B74-80D2-95C1-B6DEEC90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030"/>
              <a:ext cx="4" cy="2"/>
            </a:xfrm>
            <a:custGeom>
              <a:avLst/>
              <a:gdLst>
                <a:gd name="T0" fmla="*/ 16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" name="Freeform 6101">
              <a:extLst>
                <a:ext uri="{FF2B5EF4-FFF2-40B4-BE49-F238E27FC236}">
                  <a16:creationId xmlns:a16="http://schemas.microsoft.com/office/drawing/2014/main" id="{40EFA167-9DA2-9773-839F-01003AF1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1926"/>
              <a:ext cx="18" cy="8"/>
            </a:xfrm>
            <a:custGeom>
              <a:avLst/>
              <a:gdLst>
                <a:gd name="T0" fmla="*/ 72 w 9"/>
                <a:gd name="T1" fmla="*/ 0 h 4"/>
                <a:gd name="T2" fmla="*/ 24 w 9"/>
                <a:gd name="T3" fmla="*/ 32 h 4"/>
                <a:gd name="T4" fmla="*/ 0 w 9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7" y="0"/>
                    <a:pt x="3" y="1"/>
                    <a:pt x="3" y="4"/>
                  </a:cubicBezTo>
                  <a:cubicBezTo>
                    <a:pt x="3" y="2"/>
                    <a:pt x="2" y="2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" name="Freeform 6102">
              <a:extLst>
                <a:ext uri="{FF2B5EF4-FFF2-40B4-BE49-F238E27FC236}">
                  <a16:creationId xmlns:a16="http://schemas.microsoft.com/office/drawing/2014/main" id="{6946C028-457D-8ED9-E0C7-29B7BBB63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850"/>
              <a:ext cx="16" cy="8"/>
            </a:xfrm>
            <a:custGeom>
              <a:avLst/>
              <a:gdLst>
                <a:gd name="T0" fmla="*/ 64 w 8"/>
                <a:gd name="T1" fmla="*/ 32 h 4"/>
                <a:gd name="T2" fmla="*/ 0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7" y="0"/>
                    <a:pt x="3" y="0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" name="Freeform 6103">
              <a:extLst>
                <a:ext uri="{FF2B5EF4-FFF2-40B4-BE49-F238E27FC236}">
                  <a16:creationId xmlns:a16="http://schemas.microsoft.com/office/drawing/2014/main" id="{1A2181A7-ABFC-3F24-B491-3C205F4E7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1966"/>
              <a:ext cx="40" cy="30"/>
            </a:xfrm>
            <a:custGeom>
              <a:avLst/>
              <a:gdLst>
                <a:gd name="T0" fmla="*/ 160 w 20"/>
                <a:gd name="T1" fmla="*/ 40 h 15"/>
                <a:gd name="T2" fmla="*/ 40 w 20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5">
                  <a:moveTo>
                    <a:pt x="20" y="5"/>
                  </a:moveTo>
                  <a:cubicBezTo>
                    <a:pt x="19" y="15"/>
                    <a:pt x="0" y="10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" name="Freeform 6104">
              <a:extLst>
                <a:ext uri="{FF2B5EF4-FFF2-40B4-BE49-F238E27FC236}">
                  <a16:creationId xmlns:a16="http://schemas.microsoft.com/office/drawing/2014/main" id="{D24FE66A-0F9D-6D19-974E-31F1F783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938"/>
              <a:ext cx="46" cy="28"/>
            </a:xfrm>
            <a:custGeom>
              <a:avLst/>
              <a:gdLst>
                <a:gd name="T0" fmla="*/ 152 w 23"/>
                <a:gd name="T1" fmla="*/ 40 h 14"/>
                <a:gd name="T2" fmla="*/ 104 w 23"/>
                <a:gd name="T3" fmla="*/ 112 h 14"/>
                <a:gd name="T4" fmla="*/ 48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19" y="5"/>
                  </a:moveTo>
                  <a:cubicBezTo>
                    <a:pt x="23" y="9"/>
                    <a:pt x="17" y="14"/>
                    <a:pt x="13" y="14"/>
                  </a:cubicBezTo>
                  <a:cubicBezTo>
                    <a:pt x="7" y="14"/>
                    <a:pt x="0" y="5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" name="Freeform 6105">
              <a:extLst>
                <a:ext uri="{FF2B5EF4-FFF2-40B4-BE49-F238E27FC236}">
                  <a16:creationId xmlns:a16="http://schemas.microsoft.com/office/drawing/2014/main" id="{D7F2BFEF-ECE6-1D4E-F012-FE76524B7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020"/>
              <a:ext cx="52" cy="51"/>
            </a:xfrm>
            <a:custGeom>
              <a:avLst/>
              <a:gdLst>
                <a:gd name="T0" fmla="*/ 208 w 26"/>
                <a:gd name="T1" fmla="*/ 137 h 25"/>
                <a:gd name="T2" fmla="*/ 96 w 2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5">
                  <a:moveTo>
                    <a:pt x="26" y="16"/>
                  </a:moveTo>
                  <a:cubicBezTo>
                    <a:pt x="18" y="25"/>
                    <a:pt x="0" y="9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" name="Freeform 6106">
              <a:extLst>
                <a:ext uri="{FF2B5EF4-FFF2-40B4-BE49-F238E27FC236}">
                  <a16:creationId xmlns:a16="http://schemas.microsoft.com/office/drawing/2014/main" id="{BF393C70-4D4C-4F9D-3E47-7D267119E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024"/>
              <a:ext cx="60" cy="43"/>
            </a:xfrm>
            <a:custGeom>
              <a:avLst/>
              <a:gdLst>
                <a:gd name="T0" fmla="*/ 224 w 30"/>
                <a:gd name="T1" fmla="*/ 76 h 21"/>
                <a:gd name="T2" fmla="*/ 96 w 30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1">
                  <a:moveTo>
                    <a:pt x="28" y="9"/>
                  </a:moveTo>
                  <a:cubicBezTo>
                    <a:pt x="30" y="21"/>
                    <a:pt x="0" y="10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" name="Freeform 6107">
              <a:extLst>
                <a:ext uri="{FF2B5EF4-FFF2-40B4-BE49-F238E27FC236}">
                  <a16:creationId xmlns:a16="http://schemas.microsoft.com/office/drawing/2014/main" id="{E11C5B53-A9C5-9F0D-618A-2FEEB509D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998"/>
              <a:ext cx="60" cy="32"/>
            </a:xfrm>
            <a:custGeom>
              <a:avLst/>
              <a:gdLst>
                <a:gd name="T0" fmla="*/ 176 w 30"/>
                <a:gd name="T1" fmla="*/ 32 h 16"/>
                <a:gd name="T2" fmla="*/ 48 w 3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6">
                  <a:moveTo>
                    <a:pt x="22" y="4"/>
                  </a:moveTo>
                  <a:cubicBezTo>
                    <a:pt x="30" y="15"/>
                    <a:pt x="0" y="16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" name="Freeform 6108">
              <a:extLst>
                <a:ext uri="{FF2B5EF4-FFF2-40B4-BE49-F238E27FC236}">
                  <a16:creationId xmlns:a16="http://schemas.microsoft.com/office/drawing/2014/main" id="{D4A5BD33-DF1A-27FD-7847-287E7ED63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065"/>
              <a:ext cx="34" cy="24"/>
            </a:xfrm>
            <a:custGeom>
              <a:avLst/>
              <a:gdLst>
                <a:gd name="T0" fmla="*/ 128 w 17"/>
                <a:gd name="T1" fmla="*/ 16 h 12"/>
                <a:gd name="T2" fmla="*/ 0 w 1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16" y="2"/>
                  </a:moveTo>
                  <a:cubicBezTo>
                    <a:pt x="17" y="12"/>
                    <a:pt x="1" y="9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" name="Freeform 6109">
              <a:extLst>
                <a:ext uri="{FF2B5EF4-FFF2-40B4-BE49-F238E27FC236}">
                  <a16:creationId xmlns:a16="http://schemas.microsoft.com/office/drawing/2014/main" id="{617EE7BF-C38C-75FF-F7D2-5F754A31D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061"/>
              <a:ext cx="26" cy="18"/>
            </a:xfrm>
            <a:custGeom>
              <a:avLst/>
              <a:gdLst>
                <a:gd name="T0" fmla="*/ 104 w 13"/>
                <a:gd name="T1" fmla="*/ 0 h 9"/>
                <a:gd name="T2" fmla="*/ 0 w 13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3" y="7"/>
                    <a:pt x="7" y="9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" name="Freeform 6110">
              <a:extLst>
                <a:ext uri="{FF2B5EF4-FFF2-40B4-BE49-F238E27FC236}">
                  <a16:creationId xmlns:a16="http://schemas.microsoft.com/office/drawing/2014/main" id="{3CBF70D6-641B-F537-4B76-EE74C9A3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046"/>
              <a:ext cx="10" cy="6"/>
            </a:xfrm>
            <a:custGeom>
              <a:avLst/>
              <a:gdLst>
                <a:gd name="T0" fmla="*/ 40 w 5"/>
                <a:gd name="T1" fmla="*/ 0 h 3"/>
                <a:gd name="T2" fmla="*/ 0 w 5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3"/>
                    <a:pt x="2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" name="Freeform 6111">
              <a:extLst>
                <a:ext uri="{FF2B5EF4-FFF2-40B4-BE49-F238E27FC236}">
                  <a16:creationId xmlns:a16="http://schemas.microsoft.com/office/drawing/2014/main" id="{AC07BC07-DE09-402A-F055-71C884CE4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884"/>
              <a:ext cx="12" cy="8"/>
            </a:xfrm>
            <a:custGeom>
              <a:avLst/>
              <a:gdLst>
                <a:gd name="T0" fmla="*/ 48 w 6"/>
                <a:gd name="T1" fmla="*/ 24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" name="Freeform 6112">
              <a:extLst>
                <a:ext uri="{FF2B5EF4-FFF2-40B4-BE49-F238E27FC236}">
                  <a16:creationId xmlns:a16="http://schemas.microsoft.com/office/drawing/2014/main" id="{85975532-1D89-B092-2662-D531167D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1900"/>
              <a:ext cx="8" cy="4"/>
            </a:xfrm>
            <a:custGeom>
              <a:avLst/>
              <a:gdLst>
                <a:gd name="T0" fmla="*/ 32 w 4"/>
                <a:gd name="T1" fmla="*/ 0 h 2"/>
                <a:gd name="T2" fmla="*/ 0 w 4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2" y="2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" name="Freeform 6113">
              <a:extLst>
                <a:ext uri="{FF2B5EF4-FFF2-40B4-BE49-F238E27FC236}">
                  <a16:creationId xmlns:a16="http://schemas.microsoft.com/office/drawing/2014/main" id="{C972FEC5-990D-955C-2FA4-ADC965786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866"/>
              <a:ext cx="12" cy="6"/>
            </a:xfrm>
            <a:custGeom>
              <a:avLst/>
              <a:gdLst>
                <a:gd name="T0" fmla="*/ 48 w 6"/>
                <a:gd name="T1" fmla="*/ 0 h 3"/>
                <a:gd name="T2" fmla="*/ 0 w 6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3"/>
                    <a:pt x="2" y="2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" name="Freeform 6114">
              <a:extLst>
                <a:ext uri="{FF2B5EF4-FFF2-40B4-BE49-F238E27FC236}">
                  <a16:creationId xmlns:a16="http://schemas.microsoft.com/office/drawing/2014/main" id="{AE0DB562-6A07-4D43-8B98-665F622B5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1860"/>
              <a:ext cx="14" cy="8"/>
            </a:xfrm>
            <a:custGeom>
              <a:avLst/>
              <a:gdLst>
                <a:gd name="T0" fmla="*/ 56 w 7"/>
                <a:gd name="T1" fmla="*/ 0 h 4"/>
                <a:gd name="T2" fmla="*/ 0 w 7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3"/>
                    <a:pt x="3" y="4"/>
                    <a:pt x="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" name="Freeform 6115">
              <a:extLst>
                <a:ext uri="{FF2B5EF4-FFF2-40B4-BE49-F238E27FC236}">
                  <a16:creationId xmlns:a16="http://schemas.microsoft.com/office/drawing/2014/main" id="{EC232C2B-9B9D-D9F0-DAAB-759B8E57B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942"/>
              <a:ext cx="6" cy="1"/>
            </a:xfrm>
            <a:custGeom>
              <a:avLst/>
              <a:gdLst>
                <a:gd name="T0" fmla="*/ 24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" name="Freeform 6116">
              <a:extLst>
                <a:ext uri="{FF2B5EF4-FFF2-40B4-BE49-F238E27FC236}">
                  <a16:creationId xmlns:a16="http://schemas.microsoft.com/office/drawing/2014/main" id="{C08169C1-6C40-0C96-A495-019C6284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032"/>
              <a:ext cx="12" cy="12"/>
            </a:xfrm>
            <a:custGeom>
              <a:avLst/>
              <a:gdLst>
                <a:gd name="T0" fmla="*/ 48 w 6"/>
                <a:gd name="T1" fmla="*/ 24 h 6"/>
                <a:gd name="T2" fmla="*/ 0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1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" name="Freeform 6117">
              <a:extLst>
                <a:ext uri="{FF2B5EF4-FFF2-40B4-BE49-F238E27FC236}">
                  <a16:creationId xmlns:a16="http://schemas.microsoft.com/office/drawing/2014/main" id="{0CE62F26-386A-6EF3-FE96-D2D8E1CA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028"/>
              <a:ext cx="8" cy="6"/>
            </a:xfrm>
            <a:custGeom>
              <a:avLst/>
              <a:gdLst>
                <a:gd name="T0" fmla="*/ 32 w 4"/>
                <a:gd name="T1" fmla="*/ 0 h 3"/>
                <a:gd name="T2" fmla="*/ 0 w 4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2" name="Freeform 6118">
              <a:extLst>
                <a:ext uri="{FF2B5EF4-FFF2-40B4-BE49-F238E27FC236}">
                  <a16:creationId xmlns:a16="http://schemas.microsoft.com/office/drawing/2014/main" id="{0826D00D-3A30-8B95-AC47-FCCCCE926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834"/>
              <a:ext cx="52" cy="40"/>
            </a:xfrm>
            <a:custGeom>
              <a:avLst/>
              <a:gdLst>
                <a:gd name="T0" fmla="*/ 0 w 26"/>
                <a:gd name="T1" fmla="*/ 40 h 20"/>
                <a:gd name="T2" fmla="*/ 136 w 26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0">
                  <a:moveTo>
                    <a:pt x="0" y="5"/>
                  </a:moveTo>
                  <a:cubicBezTo>
                    <a:pt x="1" y="20"/>
                    <a:pt x="26" y="12"/>
                    <a:pt x="1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3" name="Freeform 6119">
              <a:extLst>
                <a:ext uri="{FF2B5EF4-FFF2-40B4-BE49-F238E27FC236}">
                  <a16:creationId xmlns:a16="http://schemas.microsoft.com/office/drawing/2014/main" id="{6D499EEA-E766-8F09-A6B8-E03A4BF5C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830"/>
              <a:ext cx="28" cy="34"/>
            </a:xfrm>
            <a:custGeom>
              <a:avLst/>
              <a:gdLst>
                <a:gd name="T0" fmla="*/ 0 w 14"/>
                <a:gd name="T1" fmla="*/ 64 h 17"/>
                <a:gd name="T2" fmla="*/ 104 w 1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8"/>
                  </a:moveTo>
                  <a:cubicBezTo>
                    <a:pt x="5" y="17"/>
                    <a:pt x="14" y="7"/>
                    <a:pt x="1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4" name="Freeform 6120">
              <a:extLst>
                <a:ext uri="{FF2B5EF4-FFF2-40B4-BE49-F238E27FC236}">
                  <a16:creationId xmlns:a16="http://schemas.microsoft.com/office/drawing/2014/main" id="{A0B48A35-4E5F-810F-DF94-24DE219E2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1806"/>
              <a:ext cx="40" cy="34"/>
            </a:xfrm>
            <a:custGeom>
              <a:avLst/>
              <a:gdLst>
                <a:gd name="T0" fmla="*/ 0 w 20"/>
                <a:gd name="T1" fmla="*/ 56 h 17"/>
                <a:gd name="T2" fmla="*/ 112 w 20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0" y="7"/>
                  </a:moveTo>
                  <a:cubicBezTo>
                    <a:pt x="3" y="17"/>
                    <a:pt x="20" y="7"/>
                    <a:pt x="1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" name="Freeform 6121">
              <a:extLst>
                <a:ext uri="{FF2B5EF4-FFF2-40B4-BE49-F238E27FC236}">
                  <a16:creationId xmlns:a16="http://schemas.microsoft.com/office/drawing/2014/main" id="{9C6D7578-844A-CCF5-037C-F1AF10A3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788"/>
              <a:ext cx="36" cy="18"/>
            </a:xfrm>
            <a:custGeom>
              <a:avLst/>
              <a:gdLst>
                <a:gd name="T0" fmla="*/ 0 w 18"/>
                <a:gd name="T1" fmla="*/ 24 h 9"/>
                <a:gd name="T2" fmla="*/ 72 w 18"/>
                <a:gd name="T3" fmla="*/ 72 h 9"/>
                <a:gd name="T4" fmla="*/ 144 w 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1" y="8"/>
                    <a:pt x="5" y="9"/>
                    <a:pt x="9" y="9"/>
                  </a:cubicBezTo>
                  <a:cubicBezTo>
                    <a:pt x="15" y="9"/>
                    <a:pt x="18" y="6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6" name="Freeform 6122">
              <a:extLst>
                <a:ext uri="{FF2B5EF4-FFF2-40B4-BE49-F238E27FC236}">
                  <a16:creationId xmlns:a16="http://schemas.microsoft.com/office/drawing/2014/main" id="{91FAD848-24DC-E320-6123-868FABE2A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1822"/>
              <a:ext cx="36" cy="24"/>
            </a:xfrm>
            <a:custGeom>
              <a:avLst/>
              <a:gdLst>
                <a:gd name="T0" fmla="*/ 24 w 18"/>
                <a:gd name="T1" fmla="*/ 0 h 12"/>
                <a:gd name="T2" fmla="*/ 32 w 18"/>
                <a:gd name="T3" fmla="*/ 64 h 12"/>
                <a:gd name="T4" fmla="*/ 144 w 18"/>
                <a:gd name="T5" fmla="*/ 4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3" y="0"/>
                  </a:moveTo>
                  <a:cubicBezTo>
                    <a:pt x="0" y="2"/>
                    <a:pt x="2" y="6"/>
                    <a:pt x="4" y="8"/>
                  </a:cubicBezTo>
                  <a:cubicBezTo>
                    <a:pt x="8" y="12"/>
                    <a:pt x="14" y="10"/>
                    <a:pt x="18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7" name="Freeform 6123">
              <a:extLst>
                <a:ext uri="{FF2B5EF4-FFF2-40B4-BE49-F238E27FC236}">
                  <a16:creationId xmlns:a16="http://schemas.microsoft.com/office/drawing/2014/main" id="{106876C8-FDAF-B826-F319-B8DDAE494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804"/>
              <a:ext cx="44" cy="24"/>
            </a:xfrm>
            <a:custGeom>
              <a:avLst/>
              <a:gdLst>
                <a:gd name="T0" fmla="*/ 24 w 22"/>
                <a:gd name="T1" fmla="*/ 0 h 12"/>
                <a:gd name="T2" fmla="*/ 24 w 22"/>
                <a:gd name="T3" fmla="*/ 72 h 12"/>
                <a:gd name="T4" fmla="*/ 160 w 22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3" y="0"/>
                  </a:moveTo>
                  <a:cubicBezTo>
                    <a:pt x="0" y="2"/>
                    <a:pt x="0" y="7"/>
                    <a:pt x="3" y="9"/>
                  </a:cubicBezTo>
                  <a:cubicBezTo>
                    <a:pt x="7" y="12"/>
                    <a:pt x="22" y="8"/>
                    <a:pt x="2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8" name="Freeform 6124">
              <a:extLst>
                <a:ext uri="{FF2B5EF4-FFF2-40B4-BE49-F238E27FC236}">
                  <a16:creationId xmlns:a16="http://schemas.microsoft.com/office/drawing/2014/main" id="{24BA62FE-EEBA-4647-DFCF-8988368F3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786"/>
              <a:ext cx="44" cy="20"/>
            </a:xfrm>
            <a:custGeom>
              <a:avLst/>
              <a:gdLst>
                <a:gd name="T0" fmla="*/ 32 w 22"/>
                <a:gd name="T1" fmla="*/ 8 h 10"/>
                <a:gd name="T2" fmla="*/ 80 w 22"/>
                <a:gd name="T3" fmla="*/ 80 h 10"/>
                <a:gd name="T4" fmla="*/ 152 w 2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0">
                  <a:moveTo>
                    <a:pt x="4" y="1"/>
                  </a:moveTo>
                  <a:cubicBezTo>
                    <a:pt x="0" y="5"/>
                    <a:pt x="6" y="10"/>
                    <a:pt x="10" y="10"/>
                  </a:cubicBezTo>
                  <a:cubicBezTo>
                    <a:pt x="15" y="10"/>
                    <a:pt x="22" y="6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9" name="Freeform 6125">
              <a:extLst>
                <a:ext uri="{FF2B5EF4-FFF2-40B4-BE49-F238E27FC236}">
                  <a16:creationId xmlns:a16="http://schemas.microsoft.com/office/drawing/2014/main" id="{26EA5CEE-6504-C42C-CA13-BE414A36F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770"/>
              <a:ext cx="42" cy="20"/>
            </a:xfrm>
            <a:custGeom>
              <a:avLst/>
              <a:gdLst>
                <a:gd name="T0" fmla="*/ 40 w 21"/>
                <a:gd name="T1" fmla="*/ 0 h 10"/>
                <a:gd name="T2" fmla="*/ 64 w 21"/>
                <a:gd name="T3" fmla="*/ 64 h 10"/>
                <a:gd name="T4" fmla="*/ 168 w 2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0">
                  <a:moveTo>
                    <a:pt x="5" y="0"/>
                  </a:moveTo>
                  <a:cubicBezTo>
                    <a:pt x="0" y="3"/>
                    <a:pt x="5" y="7"/>
                    <a:pt x="8" y="8"/>
                  </a:cubicBezTo>
                  <a:cubicBezTo>
                    <a:pt x="14" y="10"/>
                    <a:pt x="21" y="8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0" name="Freeform 6126">
              <a:extLst>
                <a:ext uri="{FF2B5EF4-FFF2-40B4-BE49-F238E27FC236}">
                  <a16:creationId xmlns:a16="http://schemas.microsoft.com/office/drawing/2014/main" id="{B6EB6FC2-2335-C340-A885-12764734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788"/>
              <a:ext cx="44" cy="30"/>
            </a:xfrm>
            <a:custGeom>
              <a:avLst/>
              <a:gdLst>
                <a:gd name="T0" fmla="*/ 0 w 22"/>
                <a:gd name="T1" fmla="*/ 24 h 15"/>
                <a:gd name="T2" fmla="*/ 136 w 2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3"/>
                  </a:moveTo>
                  <a:cubicBezTo>
                    <a:pt x="2" y="15"/>
                    <a:pt x="22" y="7"/>
                    <a:pt x="1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1" name="Freeform 6127">
              <a:extLst>
                <a:ext uri="{FF2B5EF4-FFF2-40B4-BE49-F238E27FC236}">
                  <a16:creationId xmlns:a16="http://schemas.microsoft.com/office/drawing/2014/main" id="{960D6ED6-9C2D-161D-10B9-BB85E71C7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828"/>
              <a:ext cx="30" cy="16"/>
            </a:xfrm>
            <a:custGeom>
              <a:avLst/>
              <a:gdLst>
                <a:gd name="T0" fmla="*/ 0 w 15"/>
                <a:gd name="T1" fmla="*/ 8 h 8"/>
                <a:gd name="T2" fmla="*/ 120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cubicBezTo>
                    <a:pt x="2" y="8"/>
                    <a:pt x="15" y="8"/>
                    <a:pt x="1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2" name="Freeform 6128">
              <a:extLst>
                <a:ext uri="{FF2B5EF4-FFF2-40B4-BE49-F238E27FC236}">
                  <a16:creationId xmlns:a16="http://schemas.microsoft.com/office/drawing/2014/main" id="{0A21FAE0-3AEC-9BA1-AA07-578ACF393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912"/>
              <a:ext cx="52" cy="26"/>
            </a:xfrm>
            <a:custGeom>
              <a:avLst/>
              <a:gdLst>
                <a:gd name="T0" fmla="*/ 40 w 26"/>
                <a:gd name="T1" fmla="*/ 8 h 13"/>
                <a:gd name="T2" fmla="*/ 168 w 26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3">
                  <a:moveTo>
                    <a:pt x="5" y="1"/>
                  </a:moveTo>
                  <a:cubicBezTo>
                    <a:pt x="0" y="13"/>
                    <a:pt x="26" y="10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3" name="Freeform 6129">
              <a:extLst>
                <a:ext uri="{FF2B5EF4-FFF2-40B4-BE49-F238E27FC236}">
                  <a16:creationId xmlns:a16="http://schemas.microsoft.com/office/drawing/2014/main" id="{A4BC19E2-21FC-ED64-801A-9E861032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924"/>
              <a:ext cx="40" cy="20"/>
            </a:xfrm>
            <a:custGeom>
              <a:avLst/>
              <a:gdLst>
                <a:gd name="T0" fmla="*/ 24 w 20"/>
                <a:gd name="T1" fmla="*/ 0 h 10"/>
                <a:gd name="T2" fmla="*/ 48 w 20"/>
                <a:gd name="T3" fmla="*/ 72 h 10"/>
                <a:gd name="T4" fmla="*/ 144 w 20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0">
                  <a:moveTo>
                    <a:pt x="3" y="0"/>
                  </a:moveTo>
                  <a:cubicBezTo>
                    <a:pt x="0" y="3"/>
                    <a:pt x="3" y="8"/>
                    <a:pt x="6" y="9"/>
                  </a:cubicBezTo>
                  <a:cubicBezTo>
                    <a:pt x="9" y="10"/>
                    <a:pt x="20" y="8"/>
                    <a:pt x="18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4" name="Freeform 6130">
              <a:extLst>
                <a:ext uri="{FF2B5EF4-FFF2-40B4-BE49-F238E27FC236}">
                  <a16:creationId xmlns:a16="http://schemas.microsoft.com/office/drawing/2014/main" id="{8D6C674E-CF16-18CA-A328-4E0B54841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868"/>
              <a:ext cx="50" cy="42"/>
            </a:xfrm>
            <a:custGeom>
              <a:avLst/>
              <a:gdLst>
                <a:gd name="T0" fmla="*/ 0 w 25"/>
                <a:gd name="T1" fmla="*/ 72 h 21"/>
                <a:gd name="T2" fmla="*/ 128 w 2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1">
                  <a:moveTo>
                    <a:pt x="0" y="9"/>
                  </a:moveTo>
                  <a:cubicBezTo>
                    <a:pt x="0" y="21"/>
                    <a:pt x="25" y="8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" name="Freeform 6131">
              <a:extLst>
                <a:ext uri="{FF2B5EF4-FFF2-40B4-BE49-F238E27FC236}">
                  <a16:creationId xmlns:a16="http://schemas.microsoft.com/office/drawing/2014/main" id="{3A44B517-D8A5-C79A-4AEB-12D03DF76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878"/>
              <a:ext cx="14" cy="6"/>
            </a:xfrm>
            <a:custGeom>
              <a:avLst/>
              <a:gdLst>
                <a:gd name="T0" fmla="*/ 0 w 7"/>
                <a:gd name="T1" fmla="*/ 24 h 3"/>
                <a:gd name="T2" fmla="*/ 56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" name="Freeform 6132">
              <a:extLst>
                <a:ext uri="{FF2B5EF4-FFF2-40B4-BE49-F238E27FC236}">
                  <a16:creationId xmlns:a16="http://schemas.microsoft.com/office/drawing/2014/main" id="{7A8EA2A2-B943-9A9A-F6B2-0896094FC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844"/>
              <a:ext cx="20" cy="12"/>
            </a:xfrm>
            <a:custGeom>
              <a:avLst/>
              <a:gdLst>
                <a:gd name="T0" fmla="*/ 0 w 10"/>
                <a:gd name="T1" fmla="*/ 16 h 6"/>
                <a:gd name="T2" fmla="*/ 80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2"/>
                  </a:moveTo>
                  <a:cubicBezTo>
                    <a:pt x="2" y="6"/>
                    <a:pt x="8" y="3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" name="Freeform 6133">
              <a:extLst>
                <a:ext uri="{FF2B5EF4-FFF2-40B4-BE49-F238E27FC236}">
                  <a16:creationId xmlns:a16="http://schemas.microsoft.com/office/drawing/2014/main" id="{9D66DD40-6E5B-29BD-08E3-3CC4278AF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810"/>
              <a:ext cx="10" cy="6"/>
            </a:xfrm>
            <a:custGeom>
              <a:avLst/>
              <a:gdLst>
                <a:gd name="T0" fmla="*/ 0 w 5"/>
                <a:gd name="T1" fmla="*/ 16 h 3"/>
                <a:gd name="T2" fmla="*/ 4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3"/>
                    <a:pt x="4" y="2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" name="Freeform 6134">
              <a:extLst>
                <a:ext uri="{FF2B5EF4-FFF2-40B4-BE49-F238E27FC236}">
                  <a16:creationId xmlns:a16="http://schemas.microsoft.com/office/drawing/2014/main" id="{6BE9AA56-EA6B-D09B-0D3E-FA1689CCB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814"/>
              <a:ext cx="14" cy="10"/>
            </a:xfrm>
            <a:custGeom>
              <a:avLst/>
              <a:gdLst>
                <a:gd name="T0" fmla="*/ 16 w 7"/>
                <a:gd name="T1" fmla="*/ 0 h 5"/>
                <a:gd name="T2" fmla="*/ 56 w 7"/>
                <a:gd name="T3" fmla="*/ 3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3"/>
                    <a:pt x="4" y="5"/>
                    <a:pt x="7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" name="Freeform 6135">
              <a:extLst>
                <a:ext uri="{FF2B5EF4-FFF2-40B4-BE49-F238E27FC236}">
                  <a16:creationId xmlns:a16="http://schemas.microsoft.com/office/drawing/2014/main" id="{DA660785-2230-8818-E2E5-BF7390FBB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962"/>
              <a:ext cx="48" cy="36"/>
            </a:xfrm>
            <a:custGeom>
              <a:avLst/>
              <a:gdLst>
                <a:gd name="T0" fmla="*/ 160 w 24"/>
                <a:gd name="T1" fmla="*/ 40 h 18"/>
                <a:gd name="T2" fmla="*/ 136 w 24"/>
                <a:gd name="T3" fmla="*/ 128 h 18"/>
                <a:gd name="T4" fmla="*/ 40 w 2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20" y="5"/>
                  </a:moveTo>
                  <a:cubicBezTo>
                    <a:pt x="24" y="9"/>
                    <a:pt x="22" y="14"/>
                    <a:pt x="17" y="16"/>
                  </a:cubicBezTo>
                  <a:cubicBezTo>
                    <a:pt x="8" y="18"/>
                    <a:pt x="0" y="7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" name="Freeform 6136">
              <a:extLst>
                <a:ext uri="{FF2B5EF4-FFF2-40B4-BE49-F238E27FC236}">
                  <a16:creationId xmlns:a16="http://schemas.microsoft.com/office/drawing/2014/main" id="{097BF09F-3564-ABB8-4BF5-132D1ECC6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2018"/>
              <a:ext cx="64" cy="34"/>
            </a:xfrm>
            <a:custGeom>
              <a:avLst/>
              <a:gdLst>
                <a:gd name="T0" fmla="*/ 176 w 32"/>
                <a:gd name="T1" fmla="*/ 0 h 17"/>
                <a:gd name="T2" fmla="*/ 32 w 32"/>
                <a:gd name="T3" fmla="*/ 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7">
                  <a:moveTo>
                    <a:pt x="22" y="0"/>
                  </a:moveTo>
                  <a:cubicBezTo>
                    <a:pt x="32" y="10"/>
                    <a:pt x="0" y="17"/>
                    <a:pt x="4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" name="Freeform 6137">
              <a:extLst>
                <a:ext uri="{FF2B5EF4-FFF2-40B4-BE49-F238E27FC236}">
                  <a16:creationId xmlns:a16="http://schemas.microsoft.com/office/drawing/2014/main" id="{2C81E5AE-53AE-4B03-FDC4-6FF421B51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996"/>
              <a:ext cx="46" cy="34"/>
            </a:xfrm>
            <a:custGeom>
              <a:avLst/>
              <a:gdLst>
                <a:gd name="T0" fmla="*/ 128 w 23"/>
                <a:gd name="T1" fmla="*/ 0 h 17"/>
                <a:gd name="T2" fmla="*/ 176 w 23"/>
                <a:gd name="T3" fmla="*/ 56 h 17"/>
                <a:gd name="T4" fmla="*/ 0 w 2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">
                  <a:moveTo>
                    <a:pt x="16" y="0"/>
                  </a:moveTo>
                  <a:cubicBezTo>
                    <a:pt x="20" y="0"/>
                    <a:pt x="23" y="3"/>
                    <a:pt x="22" y="7"/>
                  </a:cubicBezTo>
                  <a:cubicBezTo>
                    <a:pt x="21" y="17"/>
                    <a:pt x="4" y="13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" name="Freeform 6138">
              <a:extLst>
                <a:ext uri="{FF2B5EF4-FFF2-40B4-BE49-F238E27FC236}">
                  <a16:creationId xmlns:a16="http://schemas.microsoft.com/office/drawing/2014/main" id="{89FDBABE-A78B-16CD-DD40-6B0D3E358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024"/>
              <a:ext cx="12" cy="4"/>
            </a:xfrm>
            <a:custGeom>
              <a:avLst/>
              <a:gdLst>
                <a:gd name="T0" fmla="*/ 48 w 6"/>
                <a:gd name="T1" fmla="*/ 0 h 2"/>
                <a:gd name="T2" fmla="*/ 0 w 6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2"/>
                    <a:pt x="2" y="2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" name="Freeform 6139">
              <a:extLst>
                <a:ext uri="{FF2B5EF4-FFF2-40B4-BE49-F238E27FC236}">
                  <a16:creationId xmlns:a16="http://schemas.microsoft.com/office/drawing/2014/main" id="{57F0127C-A79A-D958-AA56-BFA3D9326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962"/>
              <a:ext cx="40" cy="36"/>
            </a:xfrm>
            <a:custGeom>
              <a:avLst/>
              <a:gdLst>
                <a:gd name="T0" fmla="*/ 0 w 20"/>
                <a:gd name="T1" fmla="*/ 56 h 18"/>
                <a:gd name="T2" fmla="*/ 112 w 2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7"/>
                  </a:moveTo>
                  <a:cubicBezTo>
                    <a:pt x="3" y="18"/>
                    <a:pt x="20" y="7"/>
                    <a:pt x="1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" name="Freeform 6140">
              <a:extLst>
                <a:ext uri="{FF2B5EF4-FFF2-40B4-BE49-F238E27FC236}">
                  <a16:creationId xmlns:a16="http://schemas.microsoft.com/office/drawing/2014/main" id="{5BBB83CB-7DCC-BCB7-761D-7C5188662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002"/>
              <a:ext cx="20" cy="12"/>
            </a:xfrm>
            <a:custGeom>
              <a:avLst/>
              <a:gdLst>
                <a:gd name="T0" fmla="*/ 0 w 10"/>
                <a:gd name="T1" fmla="*/ 16 h 6"/>
                <a:gd name="T2" fmla="*/ 80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2"/>
                  </a:moveTo>
                  <a:cubicBezTo>
                    <a:pt x="2" y="6"/>
                    <a:pt x="8" y="2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" name="Freeform 6141">
              <a:extLst>
                <a:ext uri="{FF2B5EF4-FFF2-40B4-BE49-F238E27FC236}">
                  <a16:creationId xmlns:a16="http://schemas.microsoft.com/office/drawing/2014/main" id="{957E368F-737C-8DCE-363B-025756884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968"/>
              <a:ext cx="10" cy="6"/>
            </a:xfrm>
            <a:custGeom>
              <a:avLst/>
              <a:gdLst>
                <a:gd name="T0" fmla="*/ 0 w 5"/>
                <a:gd name="T1" fmla="*/ 8 h 3"/>
                <a:gd name="T2" fmla="*/ 4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2" y="3"/>
                    <a:pt x="4" y="1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" name="Freeform 6142">
              <a:extLst>
                <a:ext uri="{FF2B5EF4-FFF2-40B4-BE49-F238E27FC236}">
                  <a16:creationId xmlns:a16="http://schemas.microsoft.com/office/drawing/2014/main" id="{DECDB871-58BF-080C-4558-DB573F52C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970"/>
              <a:ext cx="14" cy="12"/>
            </a:xfrm>
            <a:custGeom>
              <a:avLst/>
              <a:gdLst>
                <a:gd name="T0" fmla="*/ 16 w 7"/>
                <a:gd name="T1" fmla="*/ 0 h 6"/>
                <a:gd name="T2" fmla="*/ 56 w 7"/>
                <a:gd name="T3" fmla="*/ 4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0" y="4"/>
                    <a:pt x="4" y="6"/>
                    <a:pt x="7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" name="Freeform 6143">
              <a:extLst>
                <a:ext uri="{FF2B5EF4-FFF2-40B4-BE49-F238E27FC236}">
                  <a16:creationId xmlns:a16="http://schemas.microsoft.com/office/drawing/2014/main" id="{714CC6C7-1F4D-E398-9418-366401A1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834"/>
              <a:ext cx="34" cy="34"/>
            </a:xfrm>
            <a:custGeom>
              <a:avLst/>
              <a:gdLst>
                <a:gd name="T0" fmla="*/ 48 w 17"/>
                <a:gd name="T1" fmla="*/ 0 h 17"/>
                <a:gd name="T2" fmla="*/ 136 w 17"/>
                <a:gd name="T3" fmla="*/ 7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6" y="0"/>
                  </a:moveTo>
                  <a:cubicBezTo>
                    <a:pt x="0" y="7"/>
                    <a:pt x="11" y="17"/>
                    <a:pt x="17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" name="Freeform 6144">
              <a:extLst>
                <a:ext uri="{FF2B5EF4-FFF2-40B4-BE49-F238E27FC236}">
                  <a16:creationId xmlns:a16="http://schemas.microsoft.com/office/drawing/2014/main" id="{5B85E48E-A390-5437-AD76-B970CAE0F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848"/>
              <a:ext cx="14" cy="4"/>
            </a:xfrm>
            <a:custGeom>
              <a:avLst/>
              <a:gdLst>
                <a:gd name="T0" fmla="*/ 0 w 7"/>
                <a:gd name="T1" fmla="*/ 0 h 2"/>
                <a:gd name="T2" fmla="*/ 56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2"/>
                    <a:pt x="5" y="2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" name="Freeform 6145">
              <a:extLst>
                <a:ext uri="{FF2B5EF4-FFF2-40B4-BE49-F238E27FC236}">
                  <a16:creationId xmlns:a16="http://schemas.microsoft.com/office/drawing/2014/main" id="{0A84345C-0E6B-4A40-C300-7989682DD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874"/>
              <a:ext cx="16" cy="10"/>
            </a:xfrm>
            <a:custGeom>
              <a:avLst/>
              <a:gdLst>
                <a:gd name="T0" fmla="*/ 0 w 8"/>
                <a:gd name="T1" fmla="*/ 0 h 5"/>
                <a:gd name="T2" fmla="*/ 64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5"/>
                    <a:pt x="8" y="4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" name="Freeform 6146">
              <a:extLst>
                <a:ext uri="{FF2B5EF4-FFF2-40B4-BE49-F238E27FC236}">
                  <a16:creationId xmlns:a16="http://schemas.microsoft.com/office/drawing/2014/main" id="{E0D52C51-BA55-57CE-6956-2319AE1F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922"/>
              <a:ext cx="12" cy="4"/>
            </a:xfrm>
            <a:custGeom>
              <a:avLst/>
              <a:gdLst>
                <a:gd name="T0" fmla="*/ 0 w 6"/>
                <a:gd name="T1" fmla="*/ 0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" name="Freeform 6147">
              <a:extLst>
                <a:ext uri="{FF2B5EF4-FFF2-40B4-BE49-F238E27FC236}">
                  <a16:creationId xmlns:a16="http://schemas.microsoft.com/office/drawing/2014/main" id="{9D3CD582-323A-0587-8AAE-FB761715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966"/>
              <a:ext cx="16" cy="10"/>
            </a:xfrm>
            <a:custGeom>
              <a:avLst/>
              <a:gdLst>
                <a:gd name="T0" fmla="*/ 0 w 8"/>
                <a:gd name="T1" fmla="*/ 24 h 5"/>
                <a:gd name="T2" fmla="*/ 64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3" y="5"/>
                    <a:pt x="8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" name="Freeform 6148">
              <a:extLst>
                <a:ext uri="{FF2B5EF4-FFF2-40B4-BE49-F238E27FC236}">
                  <a16:creationId xmlns:a16="http://schemas.microsoft.com/office/drawing/2014/main" id="{7FD39D43-DDAA-15FC-7D2F-1CFF601E4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067"/>
              <a:ext cx="16" cy="8"/>
            </a:xfrm>
            <a:custGeom>
              <a:avLst/>
              <a:gdLst>
                <a:gd name="T0" fmla="*/ 8 w 8"/>
                <a:gd name="T1" fmla="*/ 0 h 4"/>
                <a:gd name="T2" fmla="*/ 64 w 8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4"/>
                    <a:pt x="6" y="2"/>
                    <a:pt x="8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" name="Freeform 6149">
              <a:extLst>
                <a:ext uri="{FF2B5EF4-FFF2-40B4-BE49-F238E27FC236}">
                  <a16:creationId xmlns:a16="http://schemas.microsoft.com/office/drawing/2014/main" id="{F1A751BD-F4BA-F6C0-A1B7-EE6122C9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046"/>
              <a:ext cx="38" cy="37"/>
            </a:xfrm>
            <a:custGeom>
              <a:avLst/>
              <a:gdLst>
                <a:gd name="T0" fmla="*/ 56 w 19"/>
                <a:gd name="T1" fmla="*/ 0 h 18"/>
                <a:gd name="T2" fmla="*/ 152 w 19"/>
                <a:gd name="T3" fmla="*/ 8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cubicBezTo>
                    <a:pt x="0" y="4"/>
                    <a:pt x="10" y="18"/>
                    <a:pt x="19" y="1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" name="Freeform 6150">
              <a:extLst>
                <a:ext uri="{FF2B5EF4-FFF2-40B4-BE49-F238E27FC236}">
                  <a16:creationId xmlns:a16="http://schemas.microsoft.com/office/drawing/2014/main" id="{8501D6B9-1272-A282-9FA2-AAE8341EB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055"/>
              <a:ext cx="6" cy="6"/>
            </a:xfrm>
            <a:custGeom>
              <a:avLst/>
              <a:gdLst>
                <a:gd name="T0" fmla="*/ 0 w 3"/>
                <a:gd name="T1" fmla="*/ 0 h 3"/>
                <a:gd name="T2" fmla="*/ 24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3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" name="Freeform 6151">
              <a:extLst>
                <a:ext uri="{FF2B5EF4-FFF2-40B4-BE49-F238E27FC236}">
                  <a16:creationId xmlns:a16="http://schemas.microsoft.com/office/drawing/2014/main" id="{2A0772A9-5057-0B38-F9C7-ADEA5BFC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978"/>
              <a:ext cx="42" cy="22"/>
            </a:xfrm>
            <a:custGeom>
              <a:avLst/>
              <a:gdLst>
                <a:gd name="T0" fmla="*/ 16 w 21"/>
                <a:gd name="T1" fmla="*/ 40 h 11"/>
                <a:gd name="T2" fmla="*/ 88 w 21"/>
                <a:gd name="T3" fmla="*/ 80 h 11"/>
                <a:gd name="T4" fmla="*/ 128 w 2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2" y="5"/>
                  </a:moveTo>
                  <a:cubicBezTo>
                    <a:pt x="0" y="11"/>
                    <a:pt x="8" y="10"/>
                    <a:pt x="11" y="10"/>
                  </a:cubicBezTo>
                  <a:cubicBezTo>
                    <a:pt x="13" y="9"/>
                    <a:pt x="21" y="2"/>
                    <a:pt x="1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" name="Freeform 6152">
              <a:extLst>
                <a:ext uri="{FF2B5EF4-FFF2-40B4-BE49-F238E27FC236}">
                  <a16:creationId xmlns:a16="http://schemas.microsoft.com/office/drawing/2014/main" id="{CEE0B07B-8D48-FADC-0AD3-00C87A5E0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926"/>
              <a:ext cx="12" cy="8"/>
            </a:xfrm>
            <a:custGeom>
              <a:avLst/>
              <a:gdLst>
                <a:gd name="T0" fmla="*/ 8 w 6"/>
                <a:gd name="T1" fmla="*/ 0 h 4"/>
                <a:gd name="T2" fmla="*/ 48 w 6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3"/>
                    <a:pt x="3" y="4"/>
                    <a:pt x="6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" name="Freeform 6153">
              <a:extLst>
                <a:ext uri="{FF2B5EF4-FFF2-40B4-BE49-F238E27FC236}">
                  <a16:creationId xmlns:a16="http://schemas.microsoft.com/office/drawing/2014/main" id="{2AB5C6F5-BF38-7491-15A5-2D2F2AE25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930"/>
              <a:ext cx="28" cy="26"/>
            </a:xfrm>
            <a:custGeom>
              <a:avLst/>
              <a:gdLst>
                <a:gd name="T0" fmla="*/ 32 w 14"/>
                <a:gd name="T1" fmla="*/ 0 h 13"/>
                <a:gd name="T2" fmla="*/ 0 w 14"/>
                <a:gd name="T3" fmla="*/ 40 h 13"/>
                <a:gd name="T4" fmla="*/ 112 w 14"/>
                <a:gd name="T5" fmla="*/ 8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4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0" y="13"/>
                    <a:pt x="9" y="13"/>
                    <a:pt x="14" y="1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" name="Freeform 6154">
              <a:extLst>
                <a:ext uri="{FF2B5EF4-FFF2-40B4-BE49-F238E27FC236}">
                  <a16:creationId xmlns:a16="http://schemas.microsoft.com/office/drawing/2014/main" id="{1B3042A1-6CA6-5993-3877-59725540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936"/>
              <a:ext cx="6" cy="6"/>
            </a:xfrm>
            <a:custGeom>
              <a:avLst/>
              <a:gdLst>
                <a:gd name="T0" fmla="*/ 0 w 3"/>
                <a:gd name="T1" fmla="*/ 0 h 3"/>
                <a:gd name="T2" fmla="*/ 24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3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" name="Freeform 6155">
              <a:extLst>
                <a:ext uri="{FF2B5EF4-FFF2-40B4-BE49-F238E27FC236}">
                  <a16:creationId xmlns:a16="http://schemas.microsoft.com/office/drawing/2014/main" id="{19F1135E-EA30-9598-8BE1-6B8100A98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948"/>
              <a:ext cx="20" cy="10"/>
            </a:xfrm>
            <a:custGeom>
              <a:avLst/>
              <a:gdLst>
                <a:gd name="T0" fmla="*/ 0 w 10"/>
                <a:gd name="T1" fmla="*/ 8 h 5"/>
                <a:gd name="T2" fmla="*/ 8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2" y="5"/>
                    <a:pt x="9" y="4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" name="Freeform 6156">
              <a:extLst>
                <a:ext uri="{FF2B5EF4-FFF2-40B4-BE49-F238E27FC236}">
                  <a16:creationId xmlns:a16="http://schemas.microsoft.com/office/drawing/2014/main" id="{1CAB4BC1-CD9D-A901-261F-4261F66DB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1926"/>
              <a:ext cx="8" cy="10"/>
            </a:xfrm>
            <a:custGeom>
              <a:avLst/>
              <a:gdLst>
                <a:gd name="T0" fmla="*/ 32 w 4"/>
                <a:gd name="T1" fmla="*/ 0 h 5"/>
                <a:gd name="T2" fmla="*/ 0 w 4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1" y="0"/>
                    <a:pt x="0" y="2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" name="Freeform 6157">
              <a:extLst>
                <a:ext uri="{FF2B5EF4-FFF2-40B4-BE49-F238E27FC236}">
                  <a16:creationId xmlns:a16="http://schemas.microsoft.com/office/drawing/2014/main" id="{DB184193-4E54-944F-53E8-3BF3D4662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016"/>
              <a:ext cx="38" cy="39"/>
            </a:xfrm>
            <a:custGeom>
              <a:avLst/>
              <a:gdLst>
                <a:gd name="T0" fmla="*/ 64 w 19"/>
                <a:gd name="T1" fmla="*/ 16 h 19"/>
                <a:gd name="T2" fmla="*/ 24 w 19"/>
                <a:gd name="T3" fmla="*/ 105 h 19"/>
                <a:gd name="T4" fmla="*/ 152 w 19"/>
                <a:gd name="T5" fmla="*/ 7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8" y="2"/>
                  </a:moveTo>
                  <a:cubicBezTo>
                    <a:pt x="0" y="0"/>
                    <a:pt x="0" y="8"/>
                    <a:pt x="3" y="12"/>
                  </a:cubicBezTo>
                  <a:cubicBezTo>
                    <a:pt x="8" y="19"/>
                    <a:pt x="17" y="16"/>
                    <a:pt x="19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" name="Freeform 6158">
              <a:extLst>
                <a:ext uri="{FF2B5EF4-FFF2-40B4-BE49-F238E27FC236}">
                  <a16:creationId xmlns:a16="http://schemas.microsoft.com/office/drawing/2014/main" id="{1C549C1F-9561-9621-6CFA-C6C9118E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2020"/>
              <a:ext cx="16" cy="18"/>
            </a:xfrm>
            <a:custGeom>
              <a:avLst/>
              <a:gdLst>
                <a:gd name="T0" fmla="*/ 0 w 8"/>
                <a:gd name="T1" fmla="*/ 0 h 9"/>
                <a:gd name="T2" fmla="*/ 64 w 8"/>
                <a:gd name="T3" fmla="*/ 3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4"/>
                    <a:pt x="4" y="9"/>
                    <a:pt x="8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" name="Freeform 6159">
              <a:extLst>
                <a:ext uri="{FF2B5EF4-FFF2-40B4-BE49-F238E27FC236}">
                  <a16:creationId xmlns:a16="http://schemas.microsoft.com/office/drawing/2014/main" id="{775829E6-39A1-5EC9-4D32-01661149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034"/>
              <a:ext cx="32" cy="27"/>
            </a:xfrm>
            <a:custGeom>
              <a:avLst/>
              <a:gdLst>
                <a:gd name="T0" fmla="*/ 32 w 16"/>
                <a:gd name="T1" fmla="*/ 0 h 13"/>
                <a:gd name="T2" fmla="*/ 8 w 16"/>
                <a:gd name="T3" fmla="*/ 64 h 13"/>
                <a:gd name="T4" fmla="*/ 128 w 16"/>
                <a:gd name="T5" fmla="*/ 5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4" y="0"/>
                  </a:moveTo>
                  <a:cubicBezTo>
                    <a:pt x="1" y="0"/>
                    <a:pt x="0" y="4"/>
                    <a:pt x="1" y="7"/>
                  </a:cubicBezTo>
                  <a:cubicBezTo>
                    <a:pt x="4" y="13"/>
                    <a:pt x="13" y="10"/>
                    <a:pt x="16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" name="Freeform 6160">
              <a:extLst>
                <a:ext uri="{FF2B5EF4-FFF2-40B4-BE49-F238E27FC236}">
                  <a16:creationId xmlns:a16="http://schemas.microsoft.com/office/drawing/2014/main" id="{A2C74E82-4B47-7573-A1A4-C2881EDC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032"/>
              <a:ext cx="38" cy="20"/>
            </a:xfrm>
            <a:custGeom>
              <a:avLst/>
              <a:gdLst>
                <a:gd name="T0" fmla="*/ 32 w 19"/>
                <a:gd name="T1" fmla="*/ 0 h 10"/>
                <a:gd name="T2" fmla="*/ 80 w 19"/>
                <a:gd name="T3" fmla="*/ 72 h 10"/>
                <a:gd name="T4" fmla="*/ 144 w 19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0">
                  <a:moveTo>
                    <a:pt x="4" y="0"/>
                  </a:moveTo>
                  <a:cubicBezTo>
                    <a:pt x="0" y="3"/>
                    <a:pt x="6" y="9"/>
                    <a:pt x="10" y="9"/>
                  </a:cubicBezTo>
                  <a:cubicBezTo>
                    <a:pt x="13" y="10"/>
                    <a:pt x="19" y="6"/>
                    <a:pt x="18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" name="Freeform 6161">
              <a:extLst>
                <a:ext uri="{FF2B5EF4-FFF2-40B4-BE49-F238E27FC236}">
                  <a16:creationId xmlns:a16="http://schemas.microsoft.com/office/drawing/2014/main" id="{2CDFE4BE-A29A-AC7E-664E-1F98691E4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040"/>
              <a:ext cx="6" cy="8"/>
            </a:xfrm>
            <a:custGeom>
              <a:avLst/>
              <a:gdLst>
                <a:gd name="T0" fmla="*/ 0 w 3"/>
                <a:gd name="T1" fmla="*/ 0 h 4"/>
                <a:gd name="T2" fmla="*/ 24 w 3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1" y="3"/>
                    <a:pt x="3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" name="Freeform 6162">
              <a:extLst>
                <a:ext uri="{FF2B5EF4-FFF2-40B4-BE49-F238E27FC236}">
                  <a16:creationId xmlns:a16="http://schemas.microsoft.com/office/drawing/2014/main" id="{966A82B5-EF67-FA18-F343-404C1345E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052"/>
              <a:ext cx="54" cy="27"/>
            </a:xfrm>
            <a:custGeom>
              <a:avLst/>
              <a:gdLst>
                <a:gd name="T0" fmla="*/ 48 w 27"/>
                <a:gd name="T1" fmla="*/ 0 h 13"/>
                <a:gd name="T2" fmla="*/ 192 w 2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3">
                  <a:moveTo>
                    <a:pt x="6" y="0"/>
                  </a:moveTo>
                  <a:cubicBezTo>
                    <a:pt x="0" y="13"/>
                    <a:pt x="27" y="8"/>
                    <a:pt x="2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" name="Freeform 6163">
              <a:extLst>
                <a:ext uri="{FF2B5EF4-FFF2-40B4-BE49-F238E27FC236}">
                  <a16:creationId xmlns:a16="http://schemas.microsoft.com/office/drawing/2014/main" id="{B963BB66-3A58-1A7C-8150-9AAFFB58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059"/>
              <a:ext cx="6" cy="2"/>
            </a:xfrm>
            <a:custGeom>
              <a:avLst/>
              <a:gdLst>
                <a:gd name="T0" fmla="*/ 0 w 3"/>
                <a:gd name="T1" fmla="*/ 0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" name="Freeform 6164">
              <a:extLst>
                <a:ext uri="{FF2B5EF4-FFF2-40B4-BE49-F238E27FC236}">
                  <a16:creationId xmlns:a16="http://schemas.microsoft.com/office/drawing/2014/main" id="{EE6CFB25-1229-C9CF-3C9E-03ABEBA2A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038"/>
              <a:ext cx="56" cy="33"/>
            </a:xfrm>
            <a:custGeom>
              <a:avLst/>
              <a:gdLst>
                <a:gd name="T0" fmla="*/ 32 w 28"/>
                <a:gd name="T1" fmla="*/ 0 h 16"/>
                <a:gd name="T2" fmla="*/ 192 w 28"/>
                <a:gd name="T3" fmla="*/ 2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6">
                  <a:moveTo>
                    <a:pt x="4" y="0"/>
                  </a:moveTo>
                  <a:cubicBezTo>
                    <a:pt x="0" y="16"/>
                    <a:pt x="28" y="12"/>
                    <a:pt x="24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" name="Freeform 6165">
              <a:extLst>
                <a:ext uri="{FF2B5EF4-FFF2-40B4-BE49-F238E27FC236}">
                  <a16:creationId xmlns:a16="http://schemas.microsoft.com/office/drawing/2014/main" id="{DC9D58A7-41BC-8828-8BFA-05C411915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042"/>
              <a:ext cx="14" cy="10"/>
            </a:xfrm>
            <a:custGeom>
              <a:avLst/>
              <a:gdLst>
                <a:gd name="T0" fmla="*/ 0 w 7"/>
                <a:gd name="T1" fmla="*/ 0 h 5"/>
                <a:gd name="T2" fmla="*/ 56 w 7"/>
                <a:gd name="T3" fmla="*/ 2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4"/>
                    <a:pt x="4" y="5"/>
                    <a:pt x="7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" name="Freeform 6166">
              <a:extLst>
                <a:ext uri="{FF2B5EF4-FFF2-40B4-BE49-F238E27FC236}">
                  <a16:creationId xmlns:a16="http://schemas.microsoft.com/office/drawing/2014/main" id="{45DB13F8-00CA-D819-83D9-72BB77041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022"/>
              <a:ext cx="16" cy="12"/>
            </a:xfrm>
            <a:custGeom>
              <a:avLst/>
              <a:gdLst>
                <a:gd name="T0" fmla="*/ 0 w 8"/>
                <a:gd name="T1" fmla="*/ 24 h 6"/>
                <a:gd name="T2" fmla="*/ 64 w 8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4" y="0"/>
                    <a:pt x="6" y="4"/>
                    <a:pt x="8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" name="Freeform 6167">
              <a:extLst>
                <a:ext uri="{FF2B5EF4-FFF2-40B4-BE49-F238E27FC236}">
                  <a16:creationId xmlns:a16="http://schemas.microsoft.com/office/drawing/2014/main" id="{AD8D13D5-3984-7C7D-EAD4-1E5F473E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1996"/>
              <a:ext cx="28" cy="22"/>
            </a:xfrm>
            <a:custGeom>
              <a:avLst/>
              <a:gdLst>
                <a:gd name="T0" fmla="*/ 32 w 14"/>
                <a:gd name="T1" fmla="*/ 0 h 11"/>
                <a:gd name="T2" fmla="*/ 112 w 14"/>
                <a:gd name="T3" fmla="*/ 5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4" y="0"/>
                  </a:moveTo>
                  <a:cubicBezTo>
                    <a:pt x="0" y="7"/>
                    <a:pt x="8" y="11"/>
                    <a:pt x="14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" name="Freeform 6168">
              <a:extLst>
                <a:ext uri="{FF2B5EF4-FFF2-40B4-BE49-F238E27FC236}">
                  <a16:creationId xmlns:a16="http://schemas.microsoft.com/office/drawing/2014/main" id="{A2942626-00F4-6A98-7E66-437A5D090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988"/>
              <a:ext cx="18" cy="12"/>
            </a:xfrm>
            <a:custGeom>
              <a:avLst/>
              <a:gdLst>
                <a:gd name="T0" fmla="*/ 0 w 9"/>
                <a:gd name="T1" fmla="*/ 24 h 6"/>
                <a:gd name="T2" fmla="*/ 7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3"/>
                  </a:moveTo>
                  <a:cubicBezTo>
                    <a:pt x="2" y="6"/>
                    <a:pt x="7" y="2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" name="Freeform 6169">
              <a:extLst>
                <a:ext uri="{FF2B5EF4-FFF2-40B4-BE49-F238E27FC236}">
                  <a16:creationId xmlns:a16="http://schemas.microsoft.com/office/drawing/2014/main" id="{33218278-2350-8DC7-AD5F-0A61CD5F4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016"/>
              <a:ext cx="10" cy="8"/>
            </a:xfrm>
            <a:custGeom>
              <a:avLst/>
              <a:gdLst>
                <a:gd name="T0" fmla="*/ 0 w 5"/>
                <a:gd name="T1" fmla="*/ 8 h 4"/>
                <a:gd name="T2" fmla="*/ 40 w 5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2" y="0"/>
                    <a:pt x="4" y="1"/>
                    <a:pt x="5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" name="Freeform 6170">
              <a:extLst>
                <a:ext uri="{FF2B5EF4-FFF2-40B4-BE49-F238E27FC236}">
                  <a16:creationId xmlns:a16="http://schemas.microsoft.com/office/drawing/2014/main" id="{D0F9484E-4502-0B79-844A-C6745DCE0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008"/>
              <a:ext cx="22" cy="12"/>
            </a:xfrm>
            <a:custGeom>
              <a:avLst/>
              <a:gdLst>
                <a:gd name="T0" fmla="*/ 0 w 11"/>
                <a:gd name="T1" fmla="*/ 16 h 6"/>
                <a:gd name="T2" fmla="*/ 88 w 11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4" y="0"/>
                    <a:pt x="10" y="1"/>
                    <a:pt x="11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" name="Freeform 6171">
              <a:extLst>
                <a:ext uri="{FF2B5EF4-FFF2-40B4-BE49-F238E27FC236}">
                  <a16:creationId xmlns:a16="http://schemas.microsoft.com/office/drawing/2014/main" id="{B7E9B13D-1EB8-B13E-C1A5-94CEB6883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020"/>
              <a:ext cx="14" cy="6"/>
            </a:xfrm>
            <a:custGeom>
              <a:avLst/>
              <a:gdLst>
                <a:gd name="T0" fmla="*/ 0 w 7"/>
                <a:gd name="T1" fmla="*/ 0 h 3"/>
                <a:gd name="T2" fmla="*/ 56 w 7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4" y="2"/>
                    <a:pt x="7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" name="Freeform 6172">
              <a:extLst>
                <a:ext uri="{FF2B5EF4-FFF2-40B4-BE49-F238E27FC236}">
                  <a16:creationId xmlns:a16="http://schemas.microsoft.com/office/drawing/2014/main" id="{B6379194-9A73-BA7E-7354-CE97E745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934"/>
              <a:ext cx="26" cy="16"/>
            </a:xfrm>
            <a:custGeom>
              <a:avLst/>
              <a:gdLst>
                <a:gd name="T0" fmla="*/ 24 w 13"/>
                <a:gd name="T1" fmla="*/ 0 h 8"/>
                <a:gd name="T2" fmla="*/ 104 w 13"/>
                <a:gd name="T3" fmla="*/ 3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3" y="0"/>
                  </a:moveTo>
                  <a:cubicBezTo>
                    <a:pt x="0" y="6"/>
                    <a:pt x="11" y="8"/>
                    <a:pt x="13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" name="Freeform 6173">
              <a:extLst>
                <a:ext uri="{FF2B5EF4-FFF2-40B4-BE49-F238E27FC236}">
                  <a16:creationId xmlns:a16="http://schemas.microsoft.com/office/drawing/2014/main" id="{3B9CD95B-9DC6-20E0-BA3A-B2EEAAB55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890"/>
              <a:ext cx="24" cy="12"/>
            </a:xfrm>
            <a:custGeom>
              <a:avLst/>
              <a:gdLst>
                <a:gd name="T0" fmla="*/ 0 w 12"/>
                <a:gd name="T1" fmla="*/ 0 h 6"/>
                <a:gd name="T2" fmla="*/ 96 w 12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0" y="6"/>
                    <a:pt x="7" y="6"/>
                    <a:pt x="12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" name="Freeform 6174">
              <a:extLst>
                <a:ext uri="{FF2B5EF4-FFF2-40B4-BE49-F238E27FC236}">
                  <a16:creationId xmlns:a16="http://schemas.microsoft.com/office/drawing/2014/main" id="{DCC87F1A-6ADC-62B2-3A10-946ECE558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808"/>
              <a:ext cx="14" cy="6"/>
            </a:xfrm>
            <a:custGeom>
              <a:avLst/>
              <a:gdLst>
                <a:gd name="T0" fmla="*/ 0 w 7"/>
                <a:gd name="T1" fmla="*/ 0 h 3"/>
                <a:gd name="T2" fmla="*/ 56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3"/>
                    <a:pt x="6" y="1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" name="Freeform 6175">
              <a:extLst>
                <a:ext uri="{FF2B5EF4-FFF2-40B4-BE49-F238E27FC236}">
                  <a16:creationId xmlns:a16="http://schemas.microsoft.com/office/drawing/2014/main" id="{1B8AAD50-6325-0A8B-6D8D-278E00432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770"/>
              <a:ext cx="34" cy="24"/>
            </a:xfrm>
            <a:custGeom>
              <a:avLst/>
              <a:gdLst>
                <a:gd name="T0" fmla="*/ 8 w 17"/>
                <a:gd name="T1" fmla="*/ 16 h 12"/>
                <a:gd name="T2" fmla="*/ 136 w 1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1" y="2"/>
                  </a:moveTo>
                  <a:cubicBezTo>
                    <a:pt x="0" y="12"/>
                    <a:pt x="17" y="10"/>
                    <a:pt x="1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" name="Freeform 6176">
              <a:extLst>
                <a:ext uri="{FF2B5EF4-FFF2-40B4-BE49-F238E27FC236}">
                  <a16:creationId xmlns:a16="http://schemas.microsoft.com/office/drawing/2014/main" id="{3C499842-60D7-650C-3F88-F18D502AD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758"/>
              <a:ext cx="34" cy="22"/>
            </a:xfrm>
            <a:custGeom>
              <a:avLst/>
              <a:gdLst>
                <a:gd name="T0" fmla="*/ 16 w 17"/>
                <a:gd name="T1" fmla="*/ 0 h 11"/>
                <a:gd name="T2" fmla="*/ 16 w 17"/>
                <a:gd name="T3" fmla="*/ 48 h 11"/>
                <a:gd name="T4" fmla="*/ 136 w 17"/>
                <a:gd name="T5" fmla="*/ 7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2" y="0"/>
                  </a:moveTo>
                  <a:cubicBezTo>
                    <a:pt x="0" y="1"/>
                    <a:pt x="1" y="4"/>
                    <a:pt x="2" y="6"/>
                  </a:cubicBezTo>
                  <a:cubicBezTo>
                    <a:pt x="5" y="11"/>
                    <a:pt x="12" y="11"/>
                    <a:pt x="17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" name="Freeform 6177">
              <a:extLst>
                <a:ext uri="{FF2B5EF4-FFF2-40B4-BE49-F238E27FC236}">
                  <a16:creationId xmlns:a16="http://schemas.microsoft.com/office/drawing/2014/main" id="{C174FCD2-C094-0B33-F422-D2AFB7A2C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768"/>
              <a:ext cx="30" cy="30"/>
            </a:xfrm>
            <a:custGeom>
              <a:avLst/>
              <a:gdLst>
                <a:gd name="T0" fmla="*/ 40 w 15"/>
                <a:gd name="T1" fmla="*/ 0 h 15"/>
                <a:gd name="T2" fmla="*/ 16 w 15"/>
                <a:gd name="T3" fmla="*/ 80 h 15"/>
                <a:gd name="T4" fmla="*/ 120 w 15"/>
                <a:gd name="T5" fmla="*/ 9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5" y="0"/>
                  </a:moveTo>
                  <a:cubicBezTo>
                    <a:pt x="2" y="3"/>
                    <a:pt x="0" y="6"/>
                    <a:pt x="2" y="10"/>
                  </a:cubicBezTo>
                  <a:cubicBezTo>
                    <a:pt x="4" y="15"/>
                    <a:pt x="11" y="14"/>
                    <a:pt x="15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" name="Freeform 6178">
              <a:extLst>
                <a:ext uri="{FF2B5EF4-FFF2-40B4-BE49-F238E27FC236}">
                  <a16:creationId xmlns:a16="http://schemas.microsoft.com/office/drawing/2014/main" id="{C525F91A-D076-766B-4ADD-DE6DA9E04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778"/>
              <a:ext cx="22" cy="12"/>
            </a:xfrm>
            <a:custGeom>
              <a:avLst/>
              <a:gdLst>
                <a:gd name="T0" fmla="*/ 0 w 11"/>
                <a:gd name="T1" fmla="*/ 8 h 6"/>
                <a:gd name="T2" fmla="*/ 88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1" y="6"/>
                    <a:pt x="8" y="2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" name="Freeform 6179">
              <a:extLst>
                <a:ext uri="{FF2B5EF4-FFF2-40B4-BE49-F238E27FC236}">
                  <a16:creationId xmlns:a16="http://schemas.microsoft.com/office/drawing/2014/main" id="{844EC08A-C2C8-C559-D572-69ED59BC2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846"/>
              <a:ext cx="18" cy="8"/>
            </a:xfrm>
            <a:custGeom>
              <a:avLst/>
              <a:gdLst>
                <a:gd name="T0" fmla="*/ 24 w 9"/>
                <a:gd name="T1" fmla="*/ 0 h 4"/>
                <a:gd name="T2" fmla="*/ 72 w 9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3" y="0"/>
                  </a:moveTo>
                  <a:cubicBezTo>
                    <a:pt x="0" y="4"/>
                    <a:pt x="7" y="3"/>
                    <a:pt x="9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" name="Freeform 6180">
              <a:extLst>
                <a:ext uri="{FF2B5EF4-FFF2-40B4-BE49-F238E27FC236}">
                  <a16:creationId xmlns:a16="http://schemas.microsoft.com/office/drawing/2014/main" id="{7E923F6B-D167-33B1-7164-224AC5BE6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1922"/>
              <a:ext cx="8" cy="12"/>
            </a:xfrm>
            <a:custGeom>
              <a:avLst/>
              <a:gdLst>
                <a:gd name="T0" fmla="*/ 32 w 4"/>
                <a:gd name="T1" fmla="*/ 0 h 6"/>
                <a:gd name="T2" fmla="*/ 8 w 4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1"/>
                    <a:pt x="0" y="3"/>
                    <a:pt x="1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" name="Freeform 6181">
              <a:extLst>
                <a:ext uri="{FF2B5EF4-FFF2-40B4-BE49-F238E27FC236}">
                  <a16:creationId xmlns:a16="http://schemas.microsoft.com/office/drawing/2014/main" id="{F9F4BCF3-D3A0-9724-5CAE-653E382C8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928"/>
              <a:ext cx="12" cy="10"/>
            </a:xfrm>
            <a:custGeom>
              <a:avLst/>
              <a:gdLst>
                <a:gd name="T0" fmla="*/ 0 w 6"/>
                <a:gd name="T1" fmla="*/ 32 h 5"/>
                <a:gd name="T2" fmla="*/ 48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2" y="5"/>
                    <a:pt x="6" y="3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" name="Freeform 6182">
              <a:extLst>
                <a:ext uri="{FF2B5EF4-FFF2-40B4-BE49-F238E27FC236}">
                  <a16:creationId xmlns:a16="http://schemas.microsoft.com/office/drawing/2014/main" id="{129F02A1-17DA-F838-15D8-ECD9505A0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990"/>
              <a:ext cx="18" cy="12"/>
            </a:xfrm>
            <a:custGeom>
              <a:avLst/>
              <a:gdLst>
                <a:gd name="T0" fmla="*/ 0 w 9"/>
                <a:gd name="T1" fmla="*/ 16 h 6"/>
                <a:gd name="T2" fmla="*/ 7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2"/>
                  </a:moveTo>
                  <a:cubicBezTo>
                    <a:pt x="2" y="6"/>
                    <a:pt x="7" y="3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" name="Freeform 6183">
              <a:extLst>
                <a:ext uri="{FF2B5EF4-FFF2-40B4-BE49-F238E27FC236}">
                  <a16:creationId xmlns:a16="http://schemas.microsoft.com/office/drawing/2014/main" id="{1DF6CB5E-5F77-F5DE-4F2D-3F09E46FF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057"/>
              <a:ext cx="10" cy="14"/>
            </a:xfrm>
            <a:custGeom>
              <a:avLst/>
              <a:gdLst>
                <a:gd name="T0" fmla="*/ 16 w 5"/>
                <a:gd name="T1" fmla="*/ 0 h 7"/>
                <a:gd name="T2" fmla="*/ 40 w 5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3"/>
                    <a:pt x="1" y="7"/>
                    <a:pt x="5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" name="Freeform 6184">
              <a:extLst>
                <a:ext uri="{FF2B5EF4-FFF2-40B4-BE49-F238E27FC236}">
                  <a16:creationId xmlns:a16="http://schemas.microsoft.com/office/drawing/2014/main" id="{B76639AC-7DE1-0451-1F08-661395AE7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052"/>
              <a:ext cx="4" cy="9"/>
            </a:xfrm>
            <a:custGeom>
              <a:avLst/>
              <a:gdLst>
                <a:gd name="T0" fmla="*/ 0 w 2"/>
                <a:gd name="T1" fmla="*/ 0 h 4"/>
                <a:gd name="T2" fmla="*/ 16 w 2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" name="Freeform 6185">
              <a:extLst>
                <a:ext uri="{FF2B5EF4-FFF2-40B4-BE49-F238E27FC236}">
                  <a16:creationId xmlns:a16="http://schemas.microsoft.com/office/drawing/2014/main" id="{7733B536-5ABC-B368-733C-390F082B2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3382"/>
              <a:ext cx="32" cy="22"/>
            </a:xfrm>
            <a:custGeom>
              <a:avLst/>
              <a:gdLst>
                <a:gd name="T0" fmla="*/ 0 w 16"/>
                <a:gd name="T1" fmla="*/ 0 h 11"/>
                <a:gd name="T2" fmla="*/ 128 w 16"/>
                <a:gd name="T3" fmla="*/ 7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0" y="0"/>
                  </a:moveTo>
                  <a:cubicBezTo>
                    <a:pt x="2" y="7"/>
                    <a:pt x="9" y="11"/>
                    <a:pt x="16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" name="Freeform 6186">
              <a:extLst>
                <a:ext uri="{FF2B5EF4-FFF2-40B4-BE49-F238E27FC236}">
                  <a16:creationId xmlns:a16="http://schemas.microsoft.com/office/drawing/2014/main" id="{7801B0A2-5398-D4CB-A78B-6ACED01E5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442"/>
              <a:ext cx="48" cy="36"/>
            </a:xfrm>
            <a:custGeom>
              <a:avLst/>
              <a:gdLst>
                <a:gd name="T0" fmla="*/ 0 w 24"/>
                <a:gd name="T1" fmla="*/ 0 h 18"/>
                <a:gd name="T2" fmla="*/ 192 w 24"/>
                <a:gd name="T3" fmla="*/ 8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8">
                  <a:moveTo>
                    <a:pt x="0" y="0"/>
                  </a:moveTo>
                  <a:cubicBezTo>
                    <a:pt x="1" y="11"/>
                    <a:pt x="14" y="18"/>
                    <a:pt x="24" y="1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" name="Freeform 6187">
              <a:extLst>
                <a:ext uri="{FF2B5EF4-FFF2-40B4-BE49-F238E27FC236}">
                  <a16:creationId xmlns:a16="http://schemas.microsoft.com/office/drawing/2014/main" id="{A7A1279E-9642-7147-2484-64CED84D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3386"/>
              <a:ext cx="50" cy="40"/>
            </a:xfrm>
            <a:custGeom>
              <a:avLst/>
              <a:gdLst>
                <a:gd name="T0" fmla="*/ 0 w 25"/>
                <a:gd name="T1" fmla="*/ 0 h 20"/>
                <a:gd name="T2" fmla="*/ 200 w 25"/>
                <a:gd name="T3" fmla="*/ 8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cubicBezTo>
                    <a:pt x="5" y="13"/>
                    <a:pt x="11" y="20"/>
                    <a:pt x="25" y="1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" name="Freeform 6188">
              <a:extLst>
                <a:ext uri="{FF2B5EF4-FFF2-40B4-BE49-F238E27FC236}">
                  <a16:creationId xmlns:a16="http://schemas.microsoft.com/office/drawing/2014/main" id="{23F1B126-1911-2BF8-4DD9-A6D59938A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328"/>
              <a:ext cx="60" cy="24"/>
            </a:xfrm>
            <a:custGeom>
              <a:avLst/>
              <a:gdLst>
                <a:gd name="T0" fmla="*/ 0 w 30"/>
                <a:gd name="T1" fmla="*/ 0 h 12"/>
                <a:gd name="T2" fmla="*/ 240 w 30"/>
                <a:gd name="T3" fmla="*/ 3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2">
                  <a:moveTo>
                    <a:pt x="0" y="0"/>
                  </a:moveTo>
                  <a:cubicBezTo>
                    <a:pt x="7" y="12"/>
                    <a:pt x="19" y="9"/>
                    <a:pt x="3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3" name="Freeform 6189">
              <a:extLst>
                <a:ext uri="{FF2B5EF4-FFF2-40B4-BE49-F238E27FC236}">
                  <a16:creationId xmlns:a16="http://schemas.microsoft.com/office/drawing/2014/main" id="{90EBC5FA-BC9E-7862-3411-7CFBCDB7F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3248"/>
              <a:ext cx="58" cy="44"/>
            </a:xfrm>
            <a:custGeom>
              <a:avLst/>
              <a:gdLst>
                <a:gd name="T0" fmla="*/ 0 w 29"/>
                <a:gd name="T1" fmla="*/ 112 h 22"/>
                <a:gd name="T2" fmla="*/ 200 w 2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2">
                  <a:moveTo>
                    <a:pt x="0" y="14"/>
                  </a:moveTo>
                  <a:cubicBezTo>
                    <a:pt x="6" y="22"/>
                    <a:pt x="29" y="9"/>
                    <a:pt x="2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4" name="Freeform 6190">
              <a:extLst>
                <a:ext uri="{FF2B5EF4-FFF2-40B4-BE49-F238E27FC236}">
                  <a16:creationId xmlns:a16="http://schemas.microsoft.com/office/drawing/2014/main" id="{ACE46934-B9E7-1CBD-F6B5-AEC9FFC76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3244"/>
              <a:ext cx="64" cy="48"/>
            </a:xfrm>
            <a:custGeom>
              <a:avLst/>
              <a:gdLst>
                <a:gd name="T0" fmla="*/ 48 w 32"/>
                <a:gd name="T1" fmla="*/ 48 h 24"/>
                <a:gd name="T2" fmla="*/ 80 w 32"/>
                <a:gd name="T3" fmla="*/ 168 h 24"/>
                <a:gd name="T4" fmla="*/ 200 w 32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6" y="6"/>
                  </a:moveTo>
                  <a:cubicBezTo>
                    <a:pt x="0" y="11"/>
                    <a:pt x="3" y="19"/>
                    <a:pt x="10" y="21"/>
                  </a:cubicBezTo>
                  <a:cubicBezTo>
                    <a:pt x="21" y="24"/>
                    <a:pt x="32" y="9"/>
                    <a:pt x="2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5" name="Freeform 6191">
              <a:extLst>
                <a:ext uri="{FF2B5EF4-FFF2-40B4-BE49-F238E27FC236}">
                  <a16:creationId xmlns:a16="http://schemas.microsoft.com/office/drawing/2014/main" id="{9F16E739-BE7D-9FAE-E309-754955FFC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3378"/>
              <a:ext cx="68" cy="38"/>
            </a:xfrm>
            <a:custGeom>
              <a:avLst/>
              <a:gdLst>
                <a:gd name="T0" fmla="*/ 24 w 34"/>
                <a:gd name="T1" fmla="*/ 16 h 19"/>
                <a:gd name="T2" fmla="*/ 56 w 34"/>
                <a:gd name="T3" fmla="*/ 128 h 19"/>
                <a:gd name="T4" fmla="*/ 192 w 3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9">
                  <a:moveTo>
                    <a:pt x="3" y="2"/>
                  </a:moveTo>
                  <a:cubicBezTo>
                    <a:pt x="0" y="7"/>
                    <a:pt x="1" y="14"/>
                    <a:pt x="7" y="16"/>
                  </a:cubicBezTo>
                  <a:cubicBezTo>
                    <a:pt x="15" y="19"/>
                    <a:pt x="34" y="9"/>
                    <a:pt x="2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6" name="Freeform 6192">
              <a:extLst>
                <a:ext uri="{FF2B5EF4-FFF2-40B4-BE49-F238E27FC236}">
                  <a16:creationId xmlns:a16="http://schemas.microsoft.com/office/drawing/2014/main" id="{A0B21A96-F09A-0D5F-F9FC-2EFBC7B5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446"/>
              <a:ext cx="50" cy="28"/>
            </a:xfrm>
            <a:custGeom>
              <a:avLst/>
              <a:gdLst>
                <a:gd name="T0" fmla="*/ 32 w 25"/>
                <a:gd name="T1" fmla="*/ 24 h 14"/>
                <a:gd name="T2" fmla="*/ 96 w 25"/>
                <a:gd name="T3" fmla="*/ 104 h 14"/>
                <a:gd name="T4" fmla="*/ 144 w 2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4" y="3"/>
                  </a:moveTo>
                  <a:cubicBezTo>
                    <a:pt x="0" y="8"/>
                    <a:pt x="7" y="14"/>
                    <a:pt x="12" y="13"/>
                  </a:cubicBezTo>
                  <a:cubicBezTo>
                    <a:pt x="16" y="13"/>
                    <a:pt x="25" y="2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7" name="Freeform 6193">
              <a:extLst>
                <a:ext uri="{FF2B5EF4-FFF2-40B4-BE49-F238E27FC236}">
                  <a16:creationId xmlns:a16="http://schemas.microsoft.com/office/drawing/2014/main" id="{B3FBC497-4291-B221-4216-44FBF141F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3402"/>
              <a:ext cx="60" cy="50"/>
            </a:xfrm>
            <a:custGeom>
              <a:avLst/>
              <a:gdLst>
                <a:gd name="T0" fmla="*/ 80 w 30"/>
                <a:gd name="T1" fmla="*/ 24 h 25"/>
                <a:gd name="T2" fmla="*/ 24 w 30"/>
                <a:gd name="T3" fmla="*/ 104 h 25"/>
                <a:gd name="T4" fmla="*/ 152 w 30"/>
                <a:gd name="T5" fmla="*/ 2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5">
                  <a:moveTo>
                    <a:pt x="10" y="3"/>
                  </a:moveTo>
                  <a:cubicBezTo>
                    <a:pt x="4" y="0"/>
                    <a:pt x="0" y="8"/>
                    <a:pt x="3" y="13"/>
                  </a:cubicBezTo>
                  <a:cubicBezTo>
                    <a:pt x="12" y="25"/>
                    <a:pt x="30" y="7"/>
                    <a:pt x="19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" name="Freeform 6194">
              <a:extLst>
                <a:ext uri="{FF2B5EF4-FFF2-40B4-BE49-F238E27FC236}">
                  <a16:creationId xmlns:a16="http://schemas.microsoft.com/office/drawing/2014/main" id="{C6383A9A-8214-BD4B-10A3-A0245BB7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380"/>
              <a:ext cx="54" cy="38"/>
            </a:xfrm>
            <a:custGeom>
              <a:avLst/>
              <a:gdLst>
                <a:gd name="T0" fmla="*/ 0 w 27"/>
                <a:gd name="T1" fmla="*/ 72 h 19"/>
                <a:gd name="T2" fmla="*/ 168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cubicBezTo>
                    <a:pt x="6" y="19"/>
                    <a:pt x="27" y="12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" name="Freeform 6195">
              <a:extLst>
                <a:ext uri="{FF2B5EF4-FFF2-40B4-BE49-F238E27FC236}">
                  <a16:creationId xmlns:a16="http://schemas.microsoft.com/office/drawing/2014/main" id="{8A029266-2187-1634-F5A2-5C406C073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3286"/>
              <a:ext cx="80" cy="38"/>
            </a:xfrm>
            <a:custGeom>
              <a:avLst/>
              <a:gdLst>
                <a:gd name="T0" fmla="*/ 88 w 40"/>
                <a:gd name="T1" fmla="*/ 32 h 19"/>
                <a:gd name="T2" fmla="*/ 152 w 40"/>
                <a:gd name="T3" fmla="*/ 144 h 19"/>
                <a:gd name="T4" fmla="*/ 256 w 40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9">
                  <a:moveTo>
                    <a:pt x="11" y="4"/>
                  </a:moveTo>
                  <a:cubicBezTo>
                    <a:pt x="0" y="10"/>
                    <a:pt x="9" y="19"/>
                    <a:pt x="19" y="18"/>
                  </a:cubicBezTo>
                  <a:cubicBezTo>
                    <a:pt x="26" y="18"/>
                    <a:pt x="40" y="8"/>
                    <a:pt x="3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" name="Freeform 6196">
              <a:extLst>
                <a:ext uri="{FF2B5EF4-FFF2-40B4-BE49-F238E27FC236}">
                  <a16:creationId xmlns:a16="http://schemas.microsoft.com/office/drawing/2014/main" id="{166DF534-04A9-93E5-62B7-864B369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344"/>
              <a:ext cx="56" cy="38"/>
            </a:xfrm>
            <a:custGeom>
              <a:avLst/>
              <a:gdLst>
                <a:gd name="T0" fmla="*/ 48 w 28"/>
                <a:gd name="T1" fmla="*/ 8 h 19"/>
                <a:gd name="T2" fmla="*/ 16 w 28"/>
                <a:gd name="T3" fmla="*/ 80 h 19"/>
                <a:gd name="T4" fmla="*/ 224 w 28"/>
                <a:gd name="T5" fmla="*/ 4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9">
                  <a:moveTo>
                    <a:pt x="6" y="1"/>
                  </a:moveTo>
                  <a:cubicBezTo>
                    <a:pt x="1" y="0"/>
                    <a:pt x="0" y="7"/>
                    <a:pt x="2" y="10"/>
                  </a:cubicBezTo>
                  <a:cubicBezTo>
                    <a:pt x="7" y="19"/>
                    <a:pt x="28" y="15"/>
                    <a:pt x="28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" name="Freeform 6197">
              <a:extLst>
                <a:ext uri="{FF2B5EF4-FFF2-40B4-BE49-F238E27FC236}">
                  <a16:creationId xmlns:a16="http://schemas.microsoft.com/office/drawing/2014/main" id="{24CF5390-1666-9A0E-C06A-F211D35A1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3288"/>
              <a:ext cx="60" cy="46"/>
            </a:xfrm>
            <a:custGeom>
              <a:avLst/>
              <a:gdLst>
                <a:gd name="T0" fmla="*/ 72 w 30"/>
                <a:gd name="T1" fmla="*/ 8 h 23"/>
                <a:gd name="T2" fmla="*/ 8 w 30"/>
                <a:gd name="T3" fmla="*/ 80 h 23"/>
                <a:gd name="T4" fmla="*/ 240 w 30"/>
                <a:gd name="T5" fmla="*/ 7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3">
                  <a:moveTo>
                    <a:pt x="9" y="1"/>
                  </a:moveTo>
                  <a:cubicBezTo>
                    <a:pt x="4" y="0"/>
                    <a:pt x="0" y="5"/>
                    <a:pt x="1" y="10"/>
                  </a:cubicBezTo>
                  <a:cubicBezTo>
                    <a:pt x="3" y="23"/>
                    <a:pt x="25" y="17"/>
                    <a:pt x="30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" name="Freeform 6198">
              <a:extLst>
                <a:ext uri="{FF2B5EF4-FFF2-40B4-BE49-F238E27FC236}">
                  <a16:creationId xmlns:a16="http://schemas.microsoft.com/office/drawing/2014/main" id="{285D7AEE-5086-E7CE-1129-C0DD11C8D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3404"/>
              <a:ext cx="24" cy="12"/>
            </a:xfrm>
            <a:custGeom>
              <a:avLst/>
              <a:gdLst>
                <a:gd name="T0" fmla="*/ 0 w 12"/>
                <a:gd name="T1" fmla="*/ 8 h 6"/>
                <a:gd name="T2" fmla="*/ 72 w 12"/>
                <a:gd name="T3" fmla="*/ 48 h 6"/>
                <a:gd name="T4" fmla="*/ 96 w 12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4" y="0"/>
                    <a:pt x="9" y="1"/>
                    <a:pt x="9" y="6"/>
                  </a:cubicBezTo>
                  <a:cubicBezTo>
                    <a:pt x="8" y="3"/>
                    <a:pt x="10" y="3"/>
                    <a:pt x="12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" name="Freeform 6199">
              <a:extLst>
                <a:ext uri="{FF2B5EF4-FFF2-40B4-BE49-F238E27FC236}">
                  <a16:creationId xmlns:a16="http://schemas.microsoft.com/office/drawing/2014/main" id="{C269759B-7C3F-B06E-04A3-DED602E2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304"/>
              <a:ext cx="22" cy="10"/>
            </a:xfrm>
            <a:custGeom>
              <a:avLst/>
              <a:gdLst>
                <a:gd name="T0" fmla="*/ 0 w 11"/>
                <a:gd name="T1" fmla="*/ 40 h 5"/>
                <a:gd name="T2" fmla="*/ 88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1" y="0"/>
                    <a:pt x="7" y="0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4" name="Freeform 6200">
              <a:extLst>
                <a:ext uri="{FF2B5EF4-FFF2-40B4-BE49-F238E27FC236}">
                  <a16:creationId xmlns:a16="http://schemas.microsoft.com/office/drawing/2014/main" id="{DFD1BEB5-1B23-9FFA-9B49-EBBF4D180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458"/>
              <a:ext cx="54" cy="42"/>
            </a:xfrm>
            <a:custGeom>
              <a:avLst/>
              <a:gdLst>
                <a:gd name="T0" fmla="*/ 0 w 27"/>
                <a:gd name="T1" fmla="*/ 48 h 21"/>
                <a:gd name="T2" fmla="*/ 160 w 2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1">
                  <a:moveTo>
                    <a:pt x="0" y="6"/>
                  </a:moveTo>
                  <a:cubicBezTo>
                    <a:pt x="1" y="21"/>
                    <a:pt x="27" y="14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5" name="Freeform 6201">
              <a:extLst>
                <a:ext uri="{FF2B5EF4-FFF2-40B4-BE49-F238E27FC236}">
                  <a16:creationId xmlns:a16="http://schemas.microsoft.com/office/drawing/2014/main" id="{46A65B08-6E07-9CD6-6A91-B62DFA421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466"/>
              <a:ext cx="18" cy="6"/>
            </a:xfrm>
            <a:custGeom>
              <a:avLst/>
              <a:gdLst>
                <a:gd name="T0" fmla="*/ 0 w 9"/>
                <a:gd name="T1" fmla="*/ 0 h 3"/>
                <a:gd name="T2" fmla="*/ 72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3"/>
                    <a:pt x="6" y="2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6" name="Freeform 6202">
              <a:extLst>
                <a:ext uri="{FF2B5EF4-FFF2-40B4-BE49-F238E27FC236}">
                  <a16:creationId xmlns:a16="http://schemas.microsoft.com/office/drawing/2014/main" id="{244C64BF-7DE5-69C8-A057-B79211A7F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374"/>
              <a:ext cx="20" cy="18"/>
            </a:xfrm>
            <a:custGeom>
              <a:avLst/>
              <a:gdLst>
                <a:gd name="T0" fmla="*/ 0 w 10"/>
                <a:gd name="T1" fmla="*/ 48 h 9"/>
                <a:gd name="T2" fmla="*/ 16 w 10"/>
                <a:gd name="T3" fmla="*/ 72 h 9"/>
                <a:gd name="T4" fmla="*/ 80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6"/>
                  </a:moveTo>
                  <a:cubicBezTo>
                    <a:pt x="0" y="7"/>
                    <a:pt x="1" y="8"/>
                    <a:pt x="2" y="9"/>
                  </a:cubicBezTo>
                  <a:cubicBezTo>
                    <a:pt x="6" y="8"/>
                    <a:pt x="10" y="4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" name="Freeform 6203">
              <a:extLst>
                <a:ext uri="{FF2B5EF4-FFF2-40B4-BE49-F238E27FC236}">
                  <a16:creationId xmlns:a16="http://schemas.microsoft.com/office/drawing/2014/main" id="{B353AD8F-8C37-3F82-9EF4-62B0F57B3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3350"/>
              <a:ext cx="16" cy="10"/>
            </a:xfrm>
            <a:custGeom>
              <a:avLst/>
              <a:gdLst>
                <a:gd name="T0" fmla="*/ 0 w 8"/>
                <a:gd name="T1" fmla="*/ 32 h 5"/>
                <a:gd name="T2" fmla="*/ 64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3" y="5"/>
                    <a:pt x="6" y="2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8" name="Freeform 6204">
              <a:extLst>
                <a:ext uri="{FF2B5EF4-FFF2-40B4-BE49-F238E27FC236}">
                  <a16:creationId xmlns:a16="http://schemas.microsoft.com/office/drawing/2014/main" id="{6A90C058-14F5-BD6E-99A2-AAFD176F0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316"/>
              <a:ext cx="16" cy="12"/>
            </a:xfrm>
            <a:custGeom>
              <a:avLst/>
              <a:gdLst>
                <a:gd name="T0" fmla="*/ 0 w 8"/>
                <a:gd name="T1" fmla="*/ 0 h 6"/>
                <a:gd name="T2" fmla="*/ 64 w 8"/>
                <a:gd name="T3" fmla="*/ 4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4"/>
                    <a:pt x="4" y="6"/>
                    <a:pt x="8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9" name="Freeform 6205">
              <a:extLst>
                <a:ext uri="{FF2B5EF4-FFF2-40B4-BE49-F238E27FC236}">
                  <a16:creationId xmlns:a16="http://schemas.microsoft.com/office/drawing/2014/main" id="{6124248A-0015-44E9-9B03-C3112EA5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3300"/>
              <a:ext cx="24" cy="12"/>
            </a:xfrm>
            <a:custGeom>
              <a:avLst/>
              <a:gdLst>
                <a:gd name="T0" fmla="*/ 32 w 12"/>
                <a:gd name="T1" fmla="*/ 0 h 6"/>
                <a:gd name="T2" fmla="*/ 96 w 12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cubicBezTo>
                    <a:pt x="0" y="5"/>
                    <a:pt x="9" y="6"/>
                    <a:pt x="12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0" name="Freeform 6206">
              <a:extLst>
                <a:ext uri="{FF2B5EF4-FFF2-40B4-BE49-F238E27FC236}">
                  <a16:creationId xmlns:a16="http://schemas.microsoft.com/office/drawing/2014/main" id="{0EED4698-5C41-E8F5-1B5F-B25B11FA0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3418"/>
              <a:ext cx="54" cy="38"/>
            </a:xfrm>
            <a:custGeom>
              <a:avLst/>
              <a:gdLst>
                <a:gd name="T0" fmla="*/ 216 w 27"/>
                <a:gd name="T1" fmla="*/ 0 h 19"/>
                <a:gd name="T2" fmla="*/ 0 w 27"/>
                <a:gd name="T3" fmla="*/ 7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cubicBezTo>
                    <a:pt x="21" y="8"/>
                    <a:pt x="10" y="19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1" name="Freeform 6207">
              <a:extLst>
                <a:ext uri="{FF2B5EF4-FFF2-40B4-BE49-F238E27FC236}">
                  <a16:creationId xmlns:a16="http://schemas.microsoft.com/office/drawing/2014/main" id="{723CE556-609C-592B-2938-716C6F908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394"/>
              <a:ext cx="42" cy="30"/>
            </a:xfrm>
            <a:custGeom>
              <a:avLst/>
              <a:gdLst>
                <a:gd name="T0" fmla="*/ 168 w 21"/>
                <a:gd name="T1" fmla="*/ 32 h 15"/>
                <a:gd name="T2" fmla="*/ 0 w 2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21" y="4"/>
                  </a:moveTo>
                  <a:cubicBezTo>
                    <a:pt x="13" y="15"/>
                    <a:pt x="6" y="9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2" name="Freeform 6208">
              <a:extLst>
                <a:ext uri="{FF2B5EF4-FFF2-40B4-BE49-F238E27FC236}">
                  <a16:creationId xmlns:a16="http://schemas.microsoft.com/office/drawing/2014/main" id="{53A17F8C-011D-D5C7-D36C-C63131E7C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3382"/>
              <a:ext cx="32" cy="22"/>
            </a:xfrm>
            <a:custGeom>
              <a:avLst/>
              <a:gdLst>
                <a:gd name="T0" fmla="*/ 128 w 16"/>
                <a:gd name="T1" fmla="*/ 0 h 11"/>
                <a:gd name="T2" fmla="*/ 0 w 16"/>
                <a:gd name="T3" fmla="*/ 7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16" y="0"/>
                  </a:moveTo>
                  <a:cubicBezTo>
                    <a:pt x="14" y="7"/>
                    <a:pt x="7" y="11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3" name="Freeform 6209">
              <a:extLst>
                <a:ext uri="{FF2B5EF4-FFF2-40B4-BE49-F238E27FC236}">
                  <a16:creationId xmlns:a16="http://schemas.microsoft.com/office/drawing/2014/main" id="{922E5DDB-7C7C-51EA-0FA9-9C69C280C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3452"/>
              <a:ext cx="48" cy="36"/>
            </a:xfrm>
            <a:custGeom>
              <a:avLst/>
              <a:gdLst>
                <a:gd name="T0" fmla="*/ 192 w 24"/>
                <a:gd name="T1" fmla="*/ 0 h 18"/>
                <a:gd name="T2" fmla="*/ 0 w 24"/>
                <a:gd name="T3" fmla="*/ 8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23" y="12"/>
                    <a:pt x="10" y="18"/>
                    <a:pt x="0" y="1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4" name="Freeform 6210">
              <a:extLst>
                <a:ext uri="{FF2B5EF4-FFF2-40B4-BE49-F238E27FC236}">
                  <a16:creationId xmlns:a16="http://schemas.microsoft.com/office/drawing/2014/main" id="{DB24ED68-A13D-5B2F-1EB5-D5EDEFE97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3424"/>
              <a:ext cx="50" cy="28"/>
            </a:xfrm>
            <a:custGeom>
              <a:avLst/>
              <a:gdLst>
                <a:gd name="T0" fmla="*/ 200 w 25"/>
                <a:gd name="T1" fmla="*/ 0 h 14"/>
                <a:gd name="T2" fmla="*/ 0 w 25"/>
                <a:gd name="T3" fmla="*/ 2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cubicBezTo>
                    <a:pt x="23" y="14"/>
                    <a:pt x="7" y="9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5" name="Freeform 6211">
              <a:extLst>
                <a:ext uri="{FF2B5EF4-FFF2-40B4-BE49-F238E27FC236}">
                  <a16:creationId xmlns:a16="http://schemas.microsoft.com/office/drawing/2014/main" id="{A0E5B860-2303-8AEB-2E96-69715CB9C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3362"/>
              <a:ext cx="60" cy="28"/>
            </a:xfrm>
            <a:custGeom>
              <a:avLst/>
              <a:gdLst>
                <a:gd name="T0" fmla="*/ 240 w 30"/>
                <a:gd name="T1" fmla="*/ 0 h 14"/>
                <a:gd name="T2" fmla="*/ 0 w 30"/>
                <a:gd name="T3" fmla="*/ 3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4">
                  <a:moveTo>
                    <a:pt x="30" y="0"/>
                  </a:moveTo>
                  <a:cubicBezTo>
                    <a:pt x="19" y="11"/>
                    <a:pt x="13" y="14"/>
                    <a:pt x="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6" name="Freeform 6212">
              <a:extLst>
                <a:ext uri="{FF2B5EF4-FFF2-40B4-BE49-F238E27FC236}">
                  <a16:creationId xmlns:a16="http://schemas.microsoft.com/office/drawing/2014/main" id="{683B91CF-9A2A-AF66-350A-7D4F39C2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352"/>
              <a:ext cx="46" cy="38"/>
            </a:xfrm>
            <a:custGeom>
              <a:avLst/>
              <a:gdLst>
                <a:gd name="T0" fmla="*/ 184 w 23"/>
                <a:gd name="T1" fmla="*/ 80 h 19"/>
                <a:gd name="T2" fmla="*/ 64 w 23"/>
                <a:gd name="T3" fmla="*/ 128 h 19"/>
                <a:gd name="T4" fmla="*/ 0 w 2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23" y="10"/>
                  </a:moveTo>
                  <a:cubicBezTo>
                    <a:pt x="20" y="17"/>
                    <a:pt x="14" y="19"/>
                    <a:pt x="8" y="16"/>
                  </a:cubicBezTo>
                  <a:cubicBezTo>
                    <a:pt x="1" y="12"/>
                    <a:pt x="2" y="5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" name="Freeform 6213">
              <a:extLst>
                <a:ext uri="{FF2B5EF4-FFF2-40B4-BE49-F238E27FC236}">
                  <a16:creationId xmlns:a16="http://schemas.microsoft.com/office/drawing/2014/main" id="{552993C2-9F75-7E44-302E-53A8E492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338"/>
              <a:ext cx="46" cy="22"/>
            </a:xfrm>
            <a:custGeom>
              <a:avLst/>
              <a:gdLst>
                <a:gd name="T0" fmla="*/ 184 w 23"/>
                <a:gd name="T1" fmla="*/ 16 h 11"/>
                <a:gd name="T2" fmla="*/ 0 w 2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1">
                  <a:moveTo>
                    <a:pt x="23" y="2"/>
                  </a:moveTo>
                  <a:cubicBezTo>
                    <a:pt x="17" y="11"/>
                    <a:pt x="7" y="5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8" name="Freeform 6214">
              <a:extLst>
                <a:ext uri="{FF2B5EF4-FFF2-40B4-BE49-F238E27FC236}">
                  <a16:creationId xmlns:a16="http://schemas.microsoft.com/office/drawing/2014/main" id="{A34120DD-F8F6-2BCF-D86D-859CD9AA0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328"/>
              <a:ext cx="60" cy="24"/>
            </a:xfrm>
            <a:custGeom>
              <a:avLst/>
              <a:gdLst>
                <a:gd name="T0" fmla="*/ 240 w 30"/>
                <a:gd name="T1" fmla="*/ 0 h 12"/>
                <a:gd name="T2" fmla="*/ 0 w 30"/>
                <a:gd name="T3" fmla="*/ 3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2">
                  <a:moveTo>
                    <a:pt x="30" y="0"/>
                  </a:moveTo>
                  <a:cubicBezTo>
                    <a:pt x="23" y="12"/>
                    <a:pt x="11" y="9"/>
                    <a:pt x="0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" name="Freeform 6215">
              <a:extLst>
                <a:ext uri="{FF2B5EF4-FFF2-40B4-BE49-F238E27FC236}">
                  <a16:creationId xmlns:a16="http://schemas.microsoft.com/office/drawing/2014/main" id="{B15F0576-8FBE-A827-0F5C-DB904B386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296"/>
              <a:ext cx="42" cy="34"/>
            </a:xfrm>
            <a:custGeom>
              <a:avLst/>
              <a:gdLst>
                <a:gd name="T0" fmla="*/ 168 w 21"/>
                <a:gd name="T1" fmla="*/ 88 h 17"/>
                <a:gd name="T2" fmla="*/ 0 w 2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21" y="11"/>
                  </a:moveTo>
                  <a:cubicBezTo>
                    <a:pt x="14" y="17"/>
                    <a:pt x="2" y="7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" name="Freeform 6216">
              <a:extLst>
                <a:ext uri="{FF2B5EF4-FFF2-40B4-BE49-F238E27FC236}">
                  <a16:creationId xmlns:a16="http://schemas.microsoft.com/office/drawing/2014/main" id="{65BBAD69-1863-55C3-B4CA-2AB876E3B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3248"/>
              <a:ext cx="56" cy="48"/>
            </a:xfrm>
            <a:custGeom>
              <a:avLst/>
              <a:gdLst>
                <a:gd name="T0" fmla="*/ 224 w 28"/>
                <a:gd name="T1" fmla="*/ 80 h 24"/>
                <a:gd name="T2" fmla="*/ 24 w 2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4">
                  <a:moveTo>
                    <a:pt x="28" y="10"/>
                  </a:moveTo>
                  <a:cubicBezTo>
                    <a:pt x="21" y="24"/>
                    <a:pt x="0" y="9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" name="Freeform 6217">
              <a:extLst>
                <a:ext uri="{FF2B5EF4-FFF2-40B4-BE49-F238E27FC236}">
                  <a16:creationId xmlns:a16="http://schemas.microsoft.com/office/drawing/2014/main" id="{301CCC05-4A46-66CD-06E8-99BC2F8F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240"/>
              <a:ext cx="46" cy="18"/>
            </a:xfrm>
            <a:custGeom>
              <a:avLst/>
              <a:gdLst>
                <a:gd name="T0" fmla="*/ 184 w 23"/>
                <a:gd name="T1" fmla="*/ 0 h 9"/>
                <a:gd name="T2" fmla="*/ 0 w 2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cubicBezTo>
                    <a:pt x="21" y="9"/>
                    <a:pt x="4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" name="Freeform 6218">
              <a:extLst>
                <a:ext uri="{FF2B5EF4-FFF2-40B4-BE49-F238E27FC236}">
                  <a16:creationId xmlns:a16="http://schemas.microsoft.com/office/drawing/2014/main" id="{BA5F76F0-BF08-6843-4ED7-FDA0ED73A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3378"/>
              <a:ext cx="68" cy="38"/>
            </a:xfrm>
            <a:custGeom>
              <a:avLst/>
              <a:gdLst>
                <a:gd name="T0" fmla="*/ 256 w 34"/>
                <a:gd name="T1" fmla="*/ 16 h 19"/>
                <a:gd name="T2" fmla="*/ 216 w 34"/>
                <a:gd name="T3" fmla="*/ 128 h 19"/>
                <a:gd name="T4" fmla="*/ 80 w 3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9">
                  <a:moveTo>
                    <a:pt x="32" y="2"/>
                  </a:moveTo>
                  <a:cubicBezTo>
                    <a:pt x="34" y="7"/>
                    <a:pt x="33" y="14"/>
                    <a:pt x="27" y="16"/>
                  </a:cubicBezTo>
                  <a:cubicBezTo>
                    <a:pt x="19" y="19"/>
                    <a:pt x="0" y="9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" name="Freeform 6219">
              <a:extLst>
                <a:ext uri="{FF2B5EF4-FFF2-40B4-BE49-F238E27FC236}">
                  <a16:creationId xmlns:a16="http://schemas.microsoft.com/office/drawing/2014/main" id="{260FEC21-A9CD-0E8F-2879-51DFFBD86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452"/>
              <a:ext cx="50" cy="26"/>
            </a:xfrm>
            <a:custGeom>
              <a:avLst/>
              <a:gdLst>
                <a:gd name="T0" fmla="*/ 168 w 25"/>
                <a:gd name="T1" fmla="*/ 24 h 13"/>
                <a:gd name="T2" fmla="*/ 104 w 25"/>
                <a:gd name="T3" fmla="*/ 104 h 13"/>
                <a:gd name="T4" fmla="*/ 56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1" y="3"/>
                  </a:moveTo>
                  <a:cubicBezTo>
                    <a:pt x="25" y="7"/>
                    <a:pt x="18" y="13"/>
                    <a:pt x="13" y="13"/>
                  </a:cubicBezTo>
                  <a:cubicBezTo>
                    <a:pt x="9" y="12"/>
                    <a:pt x="0" y="2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" name="Freeform 6220">
              <a:extLst>
                <a:ext uri="{FF2B5EF4-FFF2-40B4-BE49-F238E27FC236}">
                  <a16:creationId xmlns:a16="http://schemas.microsoft.com/office/drawing/2014/main" id="{5256234F-736D-8E5B-8D10-5ABDA6D91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402"/>
              <a:ext cx="62" cy="50"/>
            </a:xfrm>
            <a:custGeom>
              <a:avLst/>
              <a:gdLst>
                <a:gd name="T0" fmla="*/ 160 w 31"/>
                <a:gd name="T1" fmla="*/ 24 h 25"/>
                <a:gd name="T2" fmla="*/ 216 w 31"/>
                <a:gd name="T3" fmla="*/ 104 h 25"/>
                <a:gd name="T4" fmla="*/ 96 w 31"/>
                <a:gd name="T5" fmla="*/ 2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5">
                  <a:moveTo>
                    <a:pt x="20" y="3"/>
                  </a:moveTo>
                  <a:cubicBezTo>
                    <a:pt x="26" y="0"/>
                    <a:pt x="31" y="8"/>
                    <a:pt x="27" y="13"/>
                  </a:cubicBezTo>
                  <a:cubicBezTo>
                    <a:pt x="18" y="25"/>
                    <a:pt x="0" y="7"/>
                    <a:pt x="12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5" name="Freeform 6221">
              <a:extLst>
                <a:ext uri="{FF2B5EF4-FFF2-40B4-BE49-F238E27FC236}">
                  <a16:creationId xmlns:a16="http://schemas.microsoft.com/office/drawing/2014/main" id="{B37ED3C3-27E0-C70B-D108-AB63C214D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380"/>
              <a:ext cx="54" cy="38"/>
            </a:xfrm>
            <a:custGeom>
              <a:avLst/>
              <a:gdLst>
                <a:gd name="T0" fmla="*/ 216 w 27"/>
                <a:gd name="T1" fmla="*/ 72 h 19"/>
                <a:gd name="T2" fmla="*/ 56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27" y="9"/>
                  </a:moveTo>
                  <a:cubicBezTo>
                    <a:pt x="21" y="19"/>
                    <a:pt x="0" y="12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6" name="Freeform 6222">
              <a:extLst>
                <a:ext uri="{FF2B5EF4-FFF2-40B4-BE49-F238E27FC236}">
                  <a16:creationId xmlns:a16="http://schemas.microsoft.com/office/drawing/2014/main" id="{8D86E583-948B-BDE5-5C2F-279DD204A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286"/>
              <a:ext cx="82" cy="38"/>
            </a:xfrm>
            <a:custGeom>
              <a:avLst/>
              <a:gdLst>
                <a:gd name="T0" fmla="*/ 232 w 41"/>
                <a:gd name="T1" fmla="*/ 32 h 19"/>
                <a:gd name="T2" fmla="*/ 168 w 41"/>
                <a:gd name="T3" fmla="*/ 144 h 19"/>
                <a:gd name="T4" fmla="*/ 72 w 4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9">
                  <a:moveTo>
                    <a:pt x="29" y="4"/>
                  </a:moveTo>
                  <a:cubicBezTo>
                    <a:pt x="41" y="10"/>
                    <a:pt x="32" y="19"/>
                    <a:pt x="21" y="18"/>
                  </a:cubicBezTo>
                  <a:cubicBezTo>
                    <a:pt x="14" y="18"/>
                    <a:pt x="0" y="8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7" name="Freeform 6223">
              <a:extLst>
                <a:ext uri="{FF2B5EF4-FFF2-40B4-BE49-F238E27FC236}">
                  <a16:creationId xmlns:a16="http://schemas.microsoft.com/office/drawing/2014/main" id="{4C501DA5-F316-926F-87CB-A52C70F8E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318"/>
              <a:ext cx="84" cy="46"/>
            </a:xfrm>
            <a:custGeom>
              <a:avLst/>
              <a:gdLst>
                <a:gd name="T0" fmla="*/ 232 w 42"/>
                <a:gd name="T1" fmla="*/ 0 h 23"/>
                <a:gd name="T2" fmla="*/ 40 w 42"/>
                <a:gd name="T3" fmla="*/ 16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3">
                  <a:moveTo>
                    <a:pt x="29" y="0"/>
                  </a:moveTo>
                  <a:cubicBezTo>
                    <a:pt x="42" y="13"/>
                    <a:pt x="0" y="23"/>
                    <a:pt x="5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8" name="Freeform 6224">
              <a:extLst>
                <a:ext uri="{FF2B5EF4-FFF2-40B4-BE49-F238E27FC236}">
                  <a16:creationId xmlns:a16="http://schemas.microsoft.com/office/drawing/2014/main" id="{A5C14474-BF31-76F1-CCB6-2575E8B8A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3344"/>
              <a:ext cx="56" cy="38"/>
            </a:xfrm>
            <a:custGeom>
              <a:avLst/>
              <a:gdLst>
                <a:gd name="T0" fmla="*/ 184 w 28"/>
                <a:gd name="T1" fmla="*/ 8 h 19"/>
                <a:gd name="T2" fmla="*/ 208 w 28"/>
                <a:gd name="T3" fmla="*/ 80 h 19"/>
                <a:gd name="T4" fmla="*/ 0 w 28"/>
                <a:gd name="T5" fmla="*/ 4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9">
                  <a:moveTo>
                    <a:pt x="23" y="1"/>
                  </a:moveTo>
                  <a:cubicBezTo>
                    <a:pt x="28" y="0"/>
                    <a:pt x="28" y="7"/>
                    <a:pt x="26" y="10"/>
                  </a:cubicBezTo>
                  <a:cubicBezTo>
                    <a:pt x="21" y="19"/>
                    <a:pt x="1" y="15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9" name="Freeform 6225">
              <a:extLst>
                <a:ext uri="{FF2B5EF4-FFF2-40B4-BE49-F238E27FC236}">
                  <a16:creationId xmlns:a16="http://schemas.microsoft.com/office/drawing/2014/main" id="{83FCD798-97D9-573C-9037-E96285B4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3364"/>
              <a:ext cx="68" cy="36"/>
            </a:xfrm>
            <a:custGeom>
              <a:avLst/>
              <a:gdLst>
                <a:gd name="T0" fmla="*/ 224 w 34"/>
                <a:gd name="T1" fmla="*/ 0 h 18"/>
                <a:gd name="T2" fmla="*/ 200 w 34"/>
                <a:gd name="T3" fmla="*/ 112 h 18"/>
                <a:gd name="T4" fmla="*/ 16 w 34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8">
                  <a:moveTo>
                    <a:pt x="28" y="0"/>
                  </a:moveTo>
                  <a:cubicBezTo>
                    <a:pt x="34" y="4"/>
                    <a:pt x="30" y="12"/>
                    <a:pt x="25" y="14"/>
                  </a:cubicBezTo>
                  <a:cubicBezTo>
                    <a:pt x="18" y="18"/>
                    <a:pt x="0" y="11"/>
                    <a:pt x="2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0" name="Freeform 6226">
              <a:extLst>
                <a:ext uri="{FF2B5EF4-FFF2-40B4-BE49-F238E27FC236}">
                  <a16:creationId xmlns:a16="http://schemas.microsoft.com/office/drawing/2014/main" id="{2146535C-E598-7DA8-7FD0-73F8F0748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3288"/>
              <a:ext cx="60" cy="46"/>
            </a:xfrm>
            <a:custGeom>
              <a:avLst/>
              <a:gdLst>
                <a:gd name="T0" fmla="*/ 176 w 30"/>
                <a:gd name="T1" fmla="*/ 8 h 23"/>
                <a:gd name="T2" fmla="*/ 232 w 30"/>
                <a:gd name="T3" fmla="*/ 80 h 23"/>
                <a:gd name="T4" fmla="*/ 0 w 30"/>
                <a:gd name="T5" fmla="*/ 7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3">
                  <a:moveTo>
                    <a:pt x="22" y="1"/>
                  </a:moveTo>
                  <a:cubicBezTo>
                    <a:pt x="27" y="0"/>
                    <a:pt x="30" y="5"/>
                    <a:pt x="29" y="10"/>
                  </a:cubicBezTo>
                  <a:cubicBezTo>
                    <a:pt x="27" y="23"/>
                    <a:pt x="5" y="17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1" name="Freeform 6227">
              <a:extLst>
                <a:ext uri="{FF2B5EF4-FFF2-40B4-BE49-F238E27FC236}">
                  <a16:creationId xmlns:a16="http://schemas.microsoft.com/office/drawing/2014/main" id="{080BA8AA-6873-889E-39E3-2D89D2A36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3480"/>
              <a:ext cx="106" cy="46"/>
            </a:xfrm>
            <a:custGeom>
              <a:avLst/>
              <a:gdLst>
                <a:gd name="T0" fmla="*/ 272 w 53"/>
                <a:gd name="T1" fmla="*/ 0 h 23"/>
                <a:gd name="T2" fmla="*/ 64 w 53"/>
                <a:gd name="T3" fmla="*/ 4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3">
                  <a:moveTo>
                    <a:pt x="34" y="0"/>
                  </a:moveTo>
                  <a:cubicBezTo>
                    <a:pt x="53" y="19"/>
                    <a:pt x="0" y="23"/>
                    <a:pt x="8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2" name="Freeform 6228">
              <a:extLst>
                <a:ext uri="{FF2B5EF4-FFF2-40B4-BE49-F238E27FC236}">
                  <a16:creationId xmlns:a16="http://schemas.microsoft.com/office/drawing/2014/main" id="{346BFC04-2964-50EC-5220-F67763020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3404"/>
              <a:ext cx="24" cy="12"/>
            </a:xfrm>
            <a:custGeom>
              <a:avLst/>
              <a:gdLst>
                <a:gd name="T0" fmla="*/ 96 w 12"/>
                <a:gd name="T1" fmla="*/ 8 h 6"/>
                <a:gd name="T2" fmla="*/ 32 w 12"/>
                <a:gd name="T3" fmla="*/ 48 h 6"/>
                <a:gd name="T4" fmla="*/ 0 w 12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9" y="0"/>
                    <a:pt x="4" y="1"/>
                    <a:pt x="4" y="6"/>
                  </a:cubicBezTo>
                  <a:cubicBezTo>
                    <a:pt x="4" y="3"/>
                    <a:pt x="2" y="3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3" name="Freeform 6229">
              <a:extLst>
                <a:ext uri="{FF2B5EF4-FFF2-40B4-BE49-F238E27FC236}">
                  <a16:creationId xmlns:a16="http://schemas.microsoft.com/office/drawing/2014/main" id="{379EC7E3-288C-12C2-A8E1-00EB7625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3304"/>
              <a:ext cx="20" cy="10"/>
            </a:xfrm>
            <a:custGeom>
              <a:avLst/>
              <a:gdLst>
                <a:gd name="T0" fmla="*/ 80 w 10"/>
                <a:gd name="T1" fmla="*/ 40 h 5"/>
                <a:gd name="T2" fmla="*/ 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9" y="0"/>
                    <a:pt x="4" y="0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4" name="Freeform 6230">
              <a:extLst>
                <a:ext uri="{FF2B5EF4-FFF2-40B4-BE49-F238E27FC236}">
                  <a16:creationId xmlns:a16="http://schemas.microsoft.com/office/drawing/2014/main" id="{CFF1F98F-EE2D-129B-E1B6-DCD74D48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3458"/>
              <a:ext cx="52" cy="42"/>
            </a:xfrm>
            <a:custGeom>
              <a:avLst/>
              <a:gdLst>
                <a:gd name="T0" fmla="*/ 208 w 26"/>
                <a:gd name="T1" fmla="*/ 48 h 21"/>
                <a:gd name="T2" fmla="*/ 48 w 26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1">
                  <a:moveTo>
                    <a:pt x="26" y="6"/>
                  </a:moveTo>
                  <a:cubicBezTo>
                    <a:pt x="25" y="21"/>
                    <a:pt x="0" y="14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5" name="Freeform 6231">
              <a:extLst>
                <a:ext uri="{FF2B5EF4-FFF2-40B4-BE49-F238E27FC236}">
                  <a16:creationId xmlns:a16="http://schemas.microsoft.com/office/drawing/2014/main" id="{87815599-896A-A6EC-38F4-E33ECEDBF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422"/>
              <a:ext cx="62" cy="38"/>
            </a:xfrm>
            <a:custGeom>
              <a:avLst/>
              <a:gdLst>
                <a:gd name="T0" fmla="*/ 208 w 31"/>
                <a:gd name="T1" fmla="*/ 48 h 19"/>
                <a:gd name="T2" fmla="*/ 144 w 31"/>
                <a:gd name="T3" fmla="*/ 144 h 19"/>
                <a:gd name="T4" fmla="*/ 64 w 3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26" y="6"/>
                  </a:moveTo>
                  <a:cubicBezTo>
                    <a:pt x="31" y="11"/>
                    <a:pt x="23" y="18"/>
                    <a:pt x="18" y="18"/>
                  </a:cubicBezTo>
                  <a:cubicBezTo>
                    <a:pt x="10" y="19"/>
                    <a:pt x="0" y="6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6" name="Freeform 6232">
              <a:extLst>
                <a:ext uri="{FF2B5EF4-FFF2-40B4-BE49-F238E27FC236}">
                  <a16:creationId xmlns:a16="http://schemas.microsoft.com/office/drawing/2014/main" id="{80471A0A-71BE-0FA3-8487-B4287842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500"/>
              <a:ext cx="68" cy="44"/>
            </a:xfrm>
            <a:custGeom>
              <a:avLst/>
              <a:gdLst>
                <a:gd name="T0" fmla="*/ 240 w 34"/>
                <a:gd name="T1" fmla="*/ 40 h 22"/>
                <a:gd name="T2" fmla="*/ 64 w 3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2">
                  <a:moveTo>
                    <a:pt x="30" y="5"/>
                  </a:moveTo>
                  <a:cubicBezTo>
                    <a:pt x="34" y="13"/>
                    <a:pt x="0" y="22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" name="Freeform 6233">
              <a:extLst>
                <a:ext uri="{FF2B5EF4-FFF2-40B4-BE49-F238E27FC236}">
                  <a16:creationId xmlns:a16="http://schemas.microsoft.com/office/drawing/2014/main" id="{5E2BA378-B298-607B-40F7-342427B4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3466"/>
              <a:ext cx="18" cy="6"/>
            </a:xfrm>
            <a:custGeom>
              <a:avLst/>
              <a:gdLst>
                <a:gd name="T0" fmla="*/ 72 w 9"/>
                <a:gd name="T1" fmla="*/ 0 h 3"/>
                <a:gd name="T2" fmla="*/ 0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7" y="3"/>
                    <a:pt x="3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" name="Freeform 6234">
              <a:extLst>
                <a:ext uri="{FF2B5EF4-FFF2-40B4-BE49-F238E27FC236}">
                  <a16:creationId xmlns:a16="http://schemas.microsoft.com/office/drawing/2014/main" id="{64FB1B21-BD5C-CFE3-ECF8-443B03E52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374"/>
              <a:ext cx="20" cy="18"/>
            </a:xfrm>
            <a:custGeom>
              <a:avLst/>
              <a:gdLst>
                <a:gd name="T0" fmla="*/ 80 w 10"/>
                <a:gd name="T1" fmla="*/ 48 h 9"/>
                <a:gd name="T2" fmla="*/ 64 w 10"/>
                <a:gd name="T3" fmla="*/ 72 h 9"/>
                <a:gd name="T4" fmla="*/ 0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7"/>
                    <a:pt x="9" y="8"/>
                    <a:pt x="8" y="9"/>
                  </a:cubicBezTo>
                  <a:cubicBezTo>
                    <a:pt x="5" y="8"/>
                    <a:pt x="0" y="4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" name="Freeform 6235">
              <a:extLst>
                <a:ext uri="{FF2B5EF4-FFF2-40B4-BE49-F238E27FC236}">
                  <a16:creationId xmlns:a16="http://schemas.microsoft.com/office/drawing/2014/main" id="{DD7F920D-C27D-33F3-1135-42E6109CB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3350"/>
              <a:ext cx="16" cy="10"/>
            </a:xfrm>
            <a:custGeom>
              <a:avLst/>
              <a:gdLst>
                <a:gd name="T0" fmla="*/ 64 w 8"/>
                <a:gd name="T1" fmla="*/ 32 h 5"/>
                <a:gd name="T2" fmla="*/ 0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" name="Freeform 6236">
              <a:extLst>
                <a:ext uri="{FF2B5EF4-FFF2-40B4-BE49-F238E27FC236}">
                  <a16:creationId xmlns:a16="http://schemas.microsoft.com/office/drawing/2014/main" id="{1FDC7B96-642E-2E19-F024-9ECE14C8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3370"/>
              <a:ext cx="10" cy="6"/>
            </a:xfrm>
            <a:custGeom>
              <a:avLst/>
              <a:gdLst>
                <a:gd name="T0" fmla="*/ 40 w 5"/>
                <a:gd name="T1" fmla="*/ 0 h 3"/>
                <a:gd name="T2" fmla="*/ 0 w 5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2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" name="Freeform 6237">
              <a:extLst>
                <a:ext uri="{FF2B5EF4-FFF2-40B4-BE49-F238E27FC236}">
                  <a16:creationId xmlns:a16="http://schemas.microsoft.com/office/drawing/2014/main" id="{54E01B4B-8CDA-3BC1-77E8-6864A57C9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3326"/>
              <a:ext cx="16" cy="6"/>
            </a:xfrm>
            <a:custGeom>
              <a:avLst/>
              <a:gdLst>
                <a:gd name="T0" fmla="*/ 64 w 8"/>
                <a:gd name="T1" fmla="*/ 0 h 3"/>
                <a:gd name="T2" fmla="*/ 0 w 8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7" y="3"/>
                    <a:pt x="3" y="2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" name="Freeform 6238">
              <a:extLst>
                <a:ext uri="{FF2B5EF4-FFF2-40B4-BE49-F238E27FC236}">
                  <a16:creationId xmlns:a16="http://schemas.microsoft.com/office/drawing/2014/main" id="{A17129F7-C54A-97FB-A801-0002CA483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3316"/>
              <a:ext cx="18" cy="12"/>
            </a:xfrm>
            <a:custGeom>
              <a:avLst/>
              <a:gdLst>
                <a:gd name="T0" fmla="*/ 72 w 9"/>
                <a:gd name="T1" fmla="*/ 0 h 6"/>
                <a:gd name="T2" fmla="*/ 0 w 9"/>
                <a:gd name="T3" fmla="*/ 4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4"/>
                    <a:pt x="4" y="6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" name="Freeform 6239">
              <a:extLst>
                <a:ext uri="{FF2B5EF4-FFF2-40B4-BE49-F238E27FC236}">
                  <a16:creationId xmlns:a16="http://schemas.microsoft.com/office/drawing/2014/main" id="{E407592A-0289-E4B5-DFE8-EB4F3A021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300"/>
              <a:ext cx="24" cy="12"/>
            </a:xfrm>
            <a:custGeom>
              <a:avLst/>
              <a:gdLst>
                <a:gd name="T0" fmla="*/ 64 w 12"/>
                <a:gd name="T1" fmla="*/ 0 h 6"/>
                <a:gd name="T2" fmla="*/ 0 w 12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8" y="0"/>
                  </a:moveTo>
                  <a:cubicBezTo>
                    <a:pt x="12" y="5"/>
                    <a:pt x="3" y="6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" name="Freeform 6240">
              <a:extLst>
                <a:ext uri="{FF2B5EF4-FFF2-40B4-BE49-F238E27FC236}">
                  <a16:creationId xmlns:a16="http://schemas.microsoft.com/office/drawing/2014/main" id="{E2001B77-CC52-3F7F-3ABE-D6082B877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3282"/>
              <a:ext cx="69" cy="54"/>
            </a:xfrm>
            <a:custGeom>
              <a:avLst/>
              <a:gdLst>
                <a:gd name="T0" fmla="*/ 0 w 34"/>
                <a:gd name="T1" fmla="*/ 48 h 27"/>
                <a:gd name="T2" fmla="*/ 193 w 3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7">
                  <a:moveTo>
                    <a:pt x="0" y="6"/>
                  </a:moveTo>
                  <a:cubicBezTo>
                    <a:pt x="1" y="27"/>
                    <a:pt x="34" y="15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" name="Freeform 6241">
              <a:extLst>
                <a:ext uri="{FF2B5EF4-FFF2-40B4-BE49-F238E27FC236}">
                  <a16:creationId xmlns:a16="http://schemas.microsoft.com/office/drawing/2014/main" id="{187175A0-56C7-19F1-687E-5A310EBDA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306"/>
              <a:ext cx="48" cy="28"/>
            </a:xfrm>
            <a:custGeom>
              <a:avLst/>
              <a:gdLst>
                <a:gd name="T0" fmla="*/ 16 w 24"/>
                <a:gd name="T1" fmla="*/ 32 h 14"/>
                <a:gd name="T2" fmla="*/ 16 w 24"/>
                <a:gd name="T3" fmla="*/ 72 h 14"/>
                <a:gd name="T4" fmla="*/ 112 w 24"/>
                <a:gd name="T5" fmla="*/ 104 h 14"/>
                <a:gd name="T6" fmla="*/ 160 w 24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4">
                  <a:moveTo>
                    <a:pt x="2" y="4"/>
                  </a:moveTo>
                  <a:cubicBezTo>
                    <a:pt x="0" y="6"/>
                    <a:pt x="1" y="7"/>
                    <a:pt x="2" y="9"/>
                  </a:cubicBezTo>
                  <a:cubicBezTo>
                    <a:pt x="5" y="14"/>
                    <a:pt x="9" y="14"/>
                    <a:pt x="14" y="13"/>
                  </a:cubicBezTo>
                  <a:cubicBezTo>
                    <a:pt x="20" y="10"/>
                    <a:pt x="24" y="6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" name="Freeform 6242">
              <a:extLst>
                <a:ext uri="{FF2B5EF4-FFF2-40B4-BE49-F238E27FC236}">
                  <a16:creationId xmlns:a16="http://schemas.microsoft.com/office/drawing/2014/main" id="{DAC9C103-3DEB-37B0-EA82-D9053D0E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3244"/>
              <a:ext cx="54" cy="46"/>
            </a:xfrm>
            <a:custGeom>
              <a:avLst/>
              <a:gdLst>
                <a:gd name="T0" fmla="*/ 0 w 27"/>
                <a:gd name="T1" fmla="*/ 72 h 23"/>
                <a:gd name="T2" fmla="*/ 152 w 27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3">
                  <a:moveTo>
                    <a:pt x="0" y="9"/>
                  </a:moveTo>
                  <a:cubicBezTo>
                    <a:pt x="5" y="23"/>
                    <a:pt x="27" y="9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" name="Freeform 6243">
              <a:extLst>
                <a:ext uri="{FF2B5EF4-FFF2-40B4-BE49-F238E27FC236}">
                  <a16:creationId xmlns:a16="http://schemas.microsoft.com/office/drawing/2014/main" id="{6A65A6BE-2040-ADD2-5DC0-761C1CABD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3248"/>
              <a:ext cx="50" cy="22"/>
            </a:xfrm>
            <a:custGeom>
              <a:avLst/>
              <a:gdLst>
                <a:gd name="T0" fmla="*/ 0 w 25"/>
                <a:gd name="T1" fmla="*/ 0 h 11"/>
                <a:gd name="T2" fmla="*/ 96 w 25"/>
                <a:gd name="T3" fmla="*/ 80 h 11"/>
                <a:gd name="T4" fmla="*/ 184 w 25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1">
                  <a:moveTo>
                    <a:pt x="0" y="0"/>
                  </a:moveTo>
                  <a:cubicBezTo>
                    <a:pt x="0" y="8"/>
                    <a:pt x="4" y="11"/>
                    <a:pt x="12" y="10"/>
                  </a:cubicBezTo>
                  <a:cubicBezTo>
                    <a:pt x="17" y="10"/>
                    <a:pt x="25" y="7"/>
                    <a:pt x="23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" name="Freeform 6244">
              <a:extLst>
                <a:ext uri="{FF2B5EF4-FFF2-40B4-BE49-F238E27FC236}">
                  <a16:creationId xmlns:a16="http://schemas.microsoft.com/office/drawing/2014/main" id="{8B112FA0-029D-65C8-8515-B56A8018E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242"/>
              <a:ext cx="56" cy="32"/>
            </a:xfrm>
            <a:custGeom>
              <a:avLst/>
              <a:gdLst>
                <a:gd name="T0" fmla="*/ 24 w 28"/>
                <a:gd name="T1" fmla="*/ 0 h 16"/>
                <a:gd name="T2" fmla="*/ 32 w 28"/>
                <a:gd name="T3" fmla="*/ 96 h 16"/>
                <a:gd name="T4" fmla="*/ 208 w 28"/>
                <a:gd name="T5" fmla="*/ 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3" y="0"/>
                  </a:moveTo>
                  <a:cubicBezTo>
                    <a:pt x="0" y="2"/>
                    <a:pt x="0" y="9"/>
                    <a:pt x="4" y="12"/>
                  </a:cubicBezTo>
                  <a:cubicBezTo>
                    <a:pt x="9" y="16"/>
                    <a:pt x="28" y="10"/>
                    <a:pt x="26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" name="Freeform 6245">
              <a:extLst>
                <a:ext uri="{FF2B5EF4-FFF2-40B4-BE49-F238E27FC236}">
                  <a16:creationId xmlns:a16="http://schemas.microsoft.com/office/drawing/2014/main" id="{923A9AA4-8187-E17D-DBCB-28B212ECC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218"/>
              <a:ext cx="59" cy="28"/>
            </a:xfrm>
            <a:custGeom>
              <a:avLst/>
              <a:gdLst>
                <a:gd name="T0" fmla="*/ 41 w 29"/>
                <a:gd name="T1" fmla="*/ 16 h 14"/>
                <a:gd name="T2" fmla="*/ 108 w 29"/>
                <a:gd name="T3" fmla="*/ 112 h 14"/>
                <a:gd name="T4" fmla="*/ 212 w 2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4">
                  <a:moveTo>
                    <a:pt x="5" y="2"/>
                  </a:moveTo>
                  <a:cubicBezTo>
                    <a:pt x="0" y="7"/>
                    <a:pt x="8" y="14"/>
                    <a:pt x="13" y="14"/>
                  </a:cubicBezTo>
                  <a:cubicBezTo>
                    <a:pt x="20" y="14"/>
                    <a:pt x="29" y="8"/>
                    <a:pt x="2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" name="Freeform 6246">
              <a:extLst>
                <a:ext uri="{FF2B5EF4-FFF2-40B4-BE49-F238E27FC236}">
                  <a16:creationId xmlns:a16="http://schemas.microsoft.com/office/drawing/2014/main" id="{40329DB5-FA12-F3FC-A325-71739365A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3198"/>
              <a:ext cx="56" cy="24"/>
            </a:xfrm>
            <a:custGeom>
              <a:avLst/>
              <a:gdLst>
                <a:gd name="T0" fmla="*/ 56 w 28"/>
                <a:gd name="T1" fmla="*/ 0 h 12"/>
                <a:gd name="T2" fmla="*/ 88 w 28"/>
                <a:gd name="T3" fmla="*/ 80 h 12"/>
                <a:gd name="T4" fmla="*/ 224 w 2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2">
                  <a:moveTo>
                    <a:pt x="7" y="0"/>
                  </a:moveTo>
                  <a:cubicBezTo>
                    <a:pt x="0" y="3"/>
                    <a:pt x="6" y="9"/>
                    <a:pt x="11" y="10"/>
                  </a:cubicBezTo>
                  <a:cubicBezTo>
                    <a:pt x="19" y="12"/>
                    <a:pt x="28" y="9"/>
                    <a:pt x="2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" name="Freeform 6247">
              <a:extLst>
                <a:ext uri="{FF2B5EF4-FFF2-40B4-BE49-F238E27FC236}">
                  <a16:creationId xmlns:a16="http://schemas.microsoft.com/office/drawing/2014/main" id="{FD711A90-CC28-F133-5696-0F2EAB9E9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3220"/>
              <a:ext cx="58" cy="40"/>
            </a:xfrm>
            <a:custGeom>
              <a:avLst/>
              <a:gdLst>
                <a:gd name="T0" fmla="*/ 0 w 29"/>
                <a:gd name="T1" fmla="*/ 40 h 20"/>
                <a:gd name="T2" fmla="*/ 184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0" y="5"/>
                  </a:moveTo>
                  <a:cubicBezTo>
                    <a:pt x="2" y="20"/>
                    <a:pt x="29" y="10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" name="Freeform 6248">
              <a:extLst>
                <a:ext uri="{FF2B5EF4-FFF2-40B4-BE49-F238E27FC236}">
                  <a16:creationId xmlns:a16="http://schemas.microsoft.com/office/drawing/2014/main" id="{26775152-E5A8-15DE-ED45-8D033BD76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3370"/>
              <a:ext cx="49" cy="34"/>
            </a:xfrm>
            <a:custGeom>
              <a:avLst/>
              <a:gdLst>
                <a:gd name="T0" fmla="*/ 0 w 24"/>
                <a:gd name="T1" fmla="*/ 80 h 17"/>
                <a:gd name="T2" fmla="*/ 180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0"/>
                  </a:moveTo>
                  <a:cubicBezTo>
                    <a:pt x="1" y="17"/>
                    <a:pt x="24" y="9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" name="Freeform 6249">
              <a:extLst>
                <a:ext uri="{FF2B5EF4-FFF2-40B4-BE49-F238E27FC236}">
                  <a16:creationId xmlns:a16="http://schemas.microsoft.com/office/drawing/2014/main" id="{5A61E7DE-B970-8340-D4B4-94EC18635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3386"/>
              <a:ext cx="69" cy="34"/>
            </a:xfrm>
            <a:custGeom>
              <a:avLst/>
              <a:gdLst>
                <a:gd name="T0" fmla="*/ 57 w 34"/>
                <a:gd name="T1" fmla="*/ 16 h 17"/>
                <a:gd name="T2" fmla="*/ 227 w 3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7">
                  <a:moveTo>
                    <a:pt x="7" y="2"/>
                  </a:moveTo>
                  <a:cubicBezTo>
                    <a:pt x="0" y="17"/>
                    <a:pt x="34" y="14"/>
                    <a:pt x="2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" name="Freeform 6250">
              <a:extLst>
                <a:ext uri="{FF2B5EF4-FFF2-40B4-BE49-F238E27FC236}">
                  <a16:creationId xmlns:a16="http://schemas.microsoft.com/office/drawing/2014/main" id="{E1E5CCF1-F919-5C34-275B-96B8A7FC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3402"/>
              <a:ext cx="52" cy="28"/>
            </a:xfrm>
            <a:custGeom>
              <a:avLst/>
              <a:gdLst>
                <a:gd name="T0" fmla="*/ 24 w 26"/>
                <a:gd name="T1" fmla="*/ 0 h 14"/>
                <a:gd name="T2" fmla="*/ 56 w 26"/>
                <a:gd name="T3" fmla="*/ 96 h 14"/>
                <a:gd name="T4" fmla="*/ 192 w 26"/>
                <a:gd name="T5" fmla="*/ 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4">
                  <a:moveTo>
                    <a:pt x="3" y="0"/>
                  </a:moveTo>
                  <a:cubicBezTo>
                    <a:pt x="0" y="4"/>
                    <a:pt x="3" y="10"/>
                    <a:pt x="7" y="12"/>
                  </a:cubicBezTo>
                  <a:cubicBezTo>
                    <a:pt x="12" y="14"/>
                    <a:pt x="26" y="11"/>
                    <a:pt x="24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" name="Freeform 6251">
              <a:extLst>
                <a:ext uri="{FF2B5EF4-FFF2-40B4-BE49-F238E27FC236}">
                  <a16:creationId xmlns:a16="http://schemas.microsoft.com/office/drawing/2014/main" id="{8082B1C2-7A81-440F-A76A-29C98D4E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3328"/>
              <a:ext cx="68" cy="56"/>
            </a:xfrm>
            <a:custGeom>
              <a:avLst/>
              <a:gdLst>
                <a:gd name="T0" fmla="*/ 8 w 34"/>
                <a:gd name="T1" fmla="*/ 88 h 28"/>
                <a:gd name="T2" fmla="*/ 176 w 34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8">
                  <a:moveTo>
                    <a:pt x="1" y="11"/>
                  </a:moveTo>
                  <a:cubicBezTo>
                    <a:pt x="0" y="28"/>
                    <a:pt x="34" y="10"/>
                    <a:pt x="2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" name="Freeform 6252">
              <a:extLst>
                <a:ext uri="{FF2B5EF4-FFF2-40B4-BE49-F238E27FC236}">
                  <a16:creationId xmlns:a16="http://schemas.microsoft.com/office/drawing/2014/main" id="{61BC3736-42FB-D314-542A-05FDD12DF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3340"/>
              <a:ext cx="20" cy="10"/>
            </a:xfrm>
            <a:custGeom>
              <a:avLst/>
              <a:gdLst>
                <a:gd name="T0" fmla="*/ 0 w 10"/>
                <a:gd name="T1" fmla="*/ 32 h 5"/>
                <a:gd name="T2" fmla="*/ 8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4" y="5"/>
                    <a:pt x="8" y="3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" name="Freeform 6253">
              <a:extLst>
                <a:ext uri="{FF2B5EF4-FFF2-40B4-BE49-F238E27FC236}">
                  <a16:creationId xmlns:a16="http://schemas.microsoft.com/office/drawing/2014/main" id="{E6D31129-96BB-6412-1957-42A0335F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3296"/>
              <a:ext cx="24" cy="16"/>
            </a:xfrm>
            <a:custGeom>
              <a:avLst/>
              <a:gdLst>
                <a:gd name="T0" fmla="*/ 0 w 12"/>
                <a:gd name="T1" fmla="*/ 24 h 8"/>
                <a:gd name="T2" fmla="*/ 96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3"/>
                  </a:moveTo>
                  <a:cubicBezTo>
                    <a:pt x="2" y="8"/>
                    <a:pt x="10" y="3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" name="Freeform 6254">
              <a:extLst>
                <a:ext uri="{FF2B5EF4-FFF2-40B4-BE49-F238E27FC236}">
                  <a16:creationId xmlns:a16="http://schemas.microsoft.com/office/drawing/2014/main" id="{D255ACB5-DC80-D592-9FAB-695DC8A3C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250"/>
              <a:ext cx="14" cy="8"/>
            </a:xfrm>
            <a:custGeom>
              <a:avLst/>
              <a:gdLst>
                <a:gd name="T0" fmla="*/ 0 w 7"/>
                <a:gd name="T1" fmla="*/ 16 h 4"/>
                <a:gd name="T2" fmla="*/ 56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5" y="2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" name="Freeform 6255">
              <a:extLst>
                <a:ext uri="{FF2B5EF4-FFF2-40B4-BE49-F238E27FC236}">
                  <a16:creationId xmlns:a16="http://schemas.microsoft.com/office/drawing/2014/main" id="{A65FFA98-A273-E443-C903-050953613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3490"/>
              <a:ext cx="82" cy="36"/>
            </a:xfrm>
            <a:custGeom>
              <a:avLst/>
              <a:gdLst>
                <a:gd name="T0" fmla="*/ 232 w 41"/>
                <a:gd name="T1" fmla="*/ 24 h 18"/>
                <a:gd name="T2" fmla="*/ 168 w 41"/>
                <a:gd name="T3" fmla="*/ 144 h 18"/>
                <a:gd name="T4" fmla="*/ 72 w 4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8">
                  <a:moveTo>
                    <a:pt x="29" y="3"/>
                  </a:moveTo>
                  <a:cubicBezTo>
                    <a:pt x="41" y="9"/>
                    <a:pt x="32" y="18"/>
                    <a:pt x="21" y="18"/>
                  </a:cubicBezTo>
                  <a:cubicBezTo>
                    <a:pt x="14" y="17"/>
                    <a:pt x="0" y="7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" name="Freeform 6256">
              <a:extLst>
                <a:ext uri="{FF2B5EF4-FFF2-40B4-BE49-F238E27FC236}">
                  <a16:creationId xmlns:a16="http://schemas.microsoft.com/office/drawing/2014/main" id="{14DC24D8-967D-FB52-3932-BC9EDF798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480"/>
              <a:ext cx="59" cy="46"/>
            </a:xfrm>
            <a:custGeom>
              <a:avLst/>
              <a:gdLst>
                <a:gd name="T0" fmla="*/ 177 w 29"/>
                <a:gd name="T1" fmla="*/ 8 h 23"/>
                <a:gd name="T2" fmla="*/ 244 w 29"/>
                <a:gd name="T3" fmla="*/ 80 h 23"/>
                <a:gd name="T4" fmla="*/ 0 w 29"/>
                <a:gd name="T5" fmla="*/ 7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3">
                  <a:moveTo>
                    <a:pt x="21" y="1"/>
                  </a:moveTo>
                  <a:cubicBezTo>
                    <a:pt x="26" y="0"/>
                    <a:pt x="29" y="5"/>
                    <a:pt x="29" y="10"/>
                  </a:cubicBezTo>
                  <a:cubicBezTo>
                    <a:pt x="27" y="23"/>
                    <a:pt x="4" y="17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" name="Freeform 6257">
              <a:extLst>
                <a:ext uri="{FF2B5EF4-FFF2-40B4-BE49-F238E27FC236}">
                  <a16:creationId xmlns:a16="http://schemas.microsoft.com/office/drawing/2014/main" id="{3CEDCECC-8150-3067-E923-9651981CF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3502"/>
              <a:ext cx="24" cy="12"/>
            </a:xfrm>
            <a:custGeom>
              <a:avLst/>
              <a:gdLst>
                <a:gd name="T0" fmla="*/ 64 w 12"/>
                <a:gd name="T1" fmla="*/ 0 h 6"/>
                <a:gd name="T2" fmla="*/ 0 w 12"/>
                <a:gd name="T3" fmla="*/ 1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8" y="0"/>
                  </a:moveTo>
                  <a:cubicBezTo>
                    <a:pt x="12" y="6"/>
                    <a:pt x="3" y="6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" name="Freeform 6258">
              <a:extLst>
                <a:ext uri="{FF2B5EF4-FFF2-40B4-BE49-F238E27FC236}">
                  <a16:creationId xmlns:a16="http://schemas.microsoft.com/office/drawing/2014/main" id="{56671D60-784F-409B-65E8-CC983E651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3454"/>
              <a:ext cx="55" cy="46"/>
            </a:xfrm>
            <a:custGeom>
              <a:avLst/>
              <a:gdLst>
                <a:gd name="T0" fmla="*/ 0 w 27"/>
                <a:gd name="T1" fmla="*/ 72 h 23"/>
                <a:gd name="T2" fmla="*/ 161 w 27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3">
                  <a:moveTo>
                    <a:pt x="0" y="9"/>
                  </a:moveTo>
                  <a:cubicBezTo>
                    <a:pt x="5" y="23"/>
                    <a:pt x="27" y="9"/>
                    <a:pt x="1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" name="Freeform 6259">
              <a:extLst>
                <a:ext uri="{FF2B5EF4-FFF2-40B4-BE49-F238E27FC236}">
                  <a16:creationId xmlns:a16="http://schemas.microsoft.com/office/drawing/2014/main" id="{2D5A35E8-0694-A8D1-836E-EF0568C5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3488"/>
              <a:ext cx="27" cy="16"/>
            </a:xfrm>
            <a:custGeom>
              <a:avLst/>
              <a:gdLst>
                <a:gd name="T0" fmla="*/ 0 w 13"/>
                <a:gd name="T1" fmla="*/ 24 h 8"/>
                <a:gd name="T2" fmla="*/ 116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0" y="3"/>
                  </a:moveTo>
                  <a:cubicBezTo>
                    <a:pt x="3" y="8"/>
                    <a:pt x="10" y="4"/>
                    <a:pt x="1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" name="Freeform 6260">
              <a:extLst>
                <a:ext uri="{FF2B5EF4-FFF2-40B4-BE49-F238E27FC236}">
                  <a16:creationId xmlns:a16="http://schemas.microsoft.com/office/drawing/2014/main" id="{4D23E6FE-C849-BFE0-DB41-52E3DC5D4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3460"/>
              <a:ext cx="12" cy="8"/>
            </a:xfrm>
            <a:custGeom>
              <a:avLst/>
              <a:gdLst>
                <a:gd name="T0" fmla="*/ 0 w 6"/>
                <a:gd name="T1" fmla="*/ 16 h 4"/>
                <a:gd name="T2" fmla="*/ 48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" name="Freeform 6261">
              <a:extLst>
                <a:ext uri="{FF2B5EF4-FFF2-40B4-BE49-F238E27FC236}">
                  <a16:creationId xmlns:a16="http://schemas.microsoft.com/office/drawing/2014/main" id="{372ABE84-8CF8-A241-3B26-7C8F04EEF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282"/>
              <a:ext cx="46" cy="46"/>
            </a:xfrm>
            <a:custGeom>
              <a:avLst/>
              <a:gdLst>
                <a:gd name="T0" fmla="*/ 64 w 23"/>
                <a:gd name="T1" fmla="*/ 0 h 23"/>
                <a:gd name="T2" fmla="*/ 184 w 23"/>
                <a:gd name="T3" fmla="*/ 96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3">
                  <a:moveTo>
                    <a:pt x="8" y="0"/>
                  </a:moveTo>
                  <a:cubicBezTo>
                    <a:pt x="0" y="10"/>
                    <a:pt x="15" y="23"/>
                    <a:pt x="23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" name="Freeform 6262">
              <a:extLst>
                <a:ext uri="{FF2B5EF4-FFF2-40B4-BE49-F238E27FC236}">
                  <a16:creationId xmlns:a16="http://schemas.microsoft.com/office/drawing/2014/main" id="{482EDB5E-EE35-E13E-8656-35B67815B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300"/>
              <a:ext cx="16" cy="6"/>
            </a:xfrm>
            <a:custGeom>
              <a:avLst/>
              <a:gdLst>
                <a:gd name="T0" fmla="*/ 0 w 8"/>
                <a:gd name="T1" fmla="*/ 0 h 3"/>
                <a:gd name="T2" fmla="*/ 64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3"/>
                    <a:pt x="5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" name="Freeform 6263">
              <a:extLst>
                <a:ext uri="{FF2B5EF4-FFF2-40B4-BE49-F238E27FC236}">
                  <a16:creationId xmlns:a16="http://schemas.microsoft.com/office/drawing/2014/main" id="{2B727B7A-88FC-C344-09E8-A8270195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3396"/>
              <a:ext cx="16" cy="4"/>
            </a:xfrm>
            <a:custGeom>
              <a:avLst/>
              <a:gdLst>
                <a:gd name="T0" fmla="*/ 0 w 8"/>
                <a:gd name="T1" fmla="*/ 0 h 2"/>
                <a:gd name="T2" fmla="*/ 64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2"/>
                    <a:pt x="5" y="2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" name="Freeform 6264">
              <a:extLst>
                <a:ext uri="{FF2B5EF4-FFF2-40B4-BE49-F238E27FC236}">
                  <a16:creationId xmlns:a16="http://schemas.microsoft.com/office/drawing/2014/main" id="{E38C4EE4-3CC7-454D-CF0A-7D7F53BBF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458"/>
              <a:ext cx="20" cy="14"/>
            </a:xfrm>
            <a:custGeom>
              <a:avLst/>
              <a:gdLst>
                <a:gd name="T0" fmla="*/ 0 w 10"/>
                <a:gd name="T1" fmla="*/ 32 h 7"/>
                <a:gd name="T2" fmla="*/ 80 w 1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4"/>
                  </a:moveTo>
                  <a:cubicBezTo>
                    <a:pt x="4" y="7"/>
                    <a:pt x="10" y="4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" name="Freeform 6265">
              <a:extLst>
                <a:ext uri="{FF2B5EF4-FFF2-40B4-BE49-F238E27FC236}">
                  <a16:creationId xmlns:a16="http://schemas.microsoft.com/office/drawing/2014/main" id="{1A3DBA6D-577D-4DDC-DC15-7B0FC499A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3440"/>
              <a:ext cx="52" cy="34"/>
            </a:xfrm>
            <a:custGeom>
              <a:avLst/>
              <a:gdLst>
                <a:gd name="T0" fmla="*/ 72 w 26"/>
                <a:gd name="T1" fmla="*/ 0 h 17"/>
                <a:gd name="T2" fmla="*/ 136 w 26"/>
                <a:gd name="T3" fmla="*/ 120 h 17"/>
                <a:gd name="T4" fmla="*/ 208 w 26"/>
                <a:gd name="T5" fmla="*/ 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7">
                  <a:moveTo>
                    <a:pt x="9" y="0"/>
                  </a:moveTo>
                  <a:cubicBezTo>
                    <a:pt x="0" y="3"/>
                    <a:pt x="8" y="17"/>
                    <a:pt x="17" y="15"/>
                  </a:cubicBezTo>
                  <a:cubicBezTo>
                    <a:pt x="21" y="14"/>
                    <a:pt x="25" y="11"/>
                    <a:pt x="26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0" name="Freeform 6266">
              <a:extLst>
                <a:ext uri="{FF2B5EF4-FFF2-40B4-BE49-F238E27FC236}">
                  <a16:creationId xmlns:a16="http://schemas.microsoft.com/office/drawing/2014/main" id="{079C7E09-284E-BF03-6CF4-9907C2D22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406"/>
              <a:ext cx="14" cy="10"/>
            </a:xfrm>
            <a:custGeom>
              <a:avLst/>
              <a:gdLst>
                <a:gd name="T0" fmla="*/ 16 w 7"/>
                <a:gd name="T1" fmla="*/ 0 h 5"/>
                <a:gd name="T2" fmla="*/ 56 w 7"/>
                <a:gd name="T3" fmla="*/ 2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4"/>
                    <a:pt x="4" y="5"/>
                    <a:pt x="7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" name="Freeform 6267">
              <a:extLst>
                <a:ext uri="{FF2B5EF4-FFF2-40B4-BE49-F238E27FC236}">
                  <a16:creationId xmlns:a16="http://schemas.microsoft.com/office/drawing/2014/main" id="{751D9449-1300-07AB-53C7-BB9D8CAE6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3410"/>
              <a:ext cx="38" cy="36"/>
            </a:xfrm>
            <a:custGeom>
              <a:avLst/>
              <a:gdLst>
                <a:gd name="T0" fmla="*/ 40 w 19"/>
                <a:gd name="T1" fmla="*/ 0 h 18"/>
                <a:gd name="T2" fmla="*/ 8 w 19"/>
                <a:gd name="T3" fmla="*/ 48 h 18"/>
                <a:gd name="T4" fmla="*/ 152 w 19"/>
                <a:gd name="T5" fmla="*/ 10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5" y="0"/>
                  </a:moveTo>
                  <a:cubicBezTo>
                    <a:pt x="1" y="0"/>
                    <a:pt x="0" y="3"/>
                    <a:pt x="1" y="6"/>
                  </a:cubicBezTo>
                  <a:cubicBezTo>
                    <a:pt x="1" y="18"/>
                    <a:pt x="12" y="17"/>
                    <a:pt x="19" y="1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2" name="Freeform 6268">
              <a:extLst>
                <a:ext uri="{FF2B5EF4-FFF2-40B4-BE49-F238E27FC236}">
                  <a16:creationId xmlns:a16="http://schemas.microsoft.com/office/drawing/2014/main" id="{2B37F124-240B-E258-1E09-FEA1F914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3418"/>
              <a:ext cx="8" cy="8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3"/>
                    <a:pt x="2" y="4"/>
                    <a:pt x="4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3" name="Freeform 6269">
              <a:extLst>
                <a:ext uri="{FF2B5EF4-FFF2-40B4-BE49-F238E27FC236}">
                  <a16:creationId xmlns:a16="http://schemas.microsoft.com/office/drawing/2014/main" id="{C58A3980-0101-5A46-CE00-B7353D2B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3434"/>
              <a:ext cx="29" cy="12"/>
            </a:xfrm>
            <a:custGeom>
              <a:avLst/>
              <a:gdLst>
                <a:gd name="T0" fmla="*/ 0 w 14"/>
                <a:gd name="T1" fmla="*/ 8 h 6"/>
                <a:gd name="T2" fmla="*/ 124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1"/>
                  </a:moveTo>
                  <a:cubicBezTo>
                    <a:pt x="3" y="6"/>
                    <a:pt x="13" y="6"/>
                    <a:pt x="1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4" name="Freeform 6270">
              <a:extLst>
                <a:ext uri="{FF2B5EF4-FFF2-40B4-BE49-F238E27FC236}">
                  <a16:creationId xmlns:a16="http://schemas.microsoft.com/office/drawing/2014/main" id="{9B79EC42-CC5E-E825-1A27-2378FDEA6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3404"/>
              <a:ext cx="12" cy="14"/>
            </a:xfrm>
            <a:custGeom>
              <a:avLst/>
              <a:gdLst>
                <a:gd name="T0" fmla="*/ 48 w 6"/>
                <a:gd name="T1" fmla="*/ 0 h 7"/>
                <a:gd name="T2" fmla="*/ 0 w 6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0"/>
                    <a:pt x="1" y="4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5" name="Freeform 6271">
              <a:extLst>
                <a:ext uri="{FF2B5EF4-FFF2-40B4-BE49-F238E27FC236}">
                  <a16:creationId xmlns:a16="http://schemas.microsoft.com/office/drawing/2014/main" id="{FF5AE640-D067-C298-12AA-AA019705F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488"/>
              <a:ext cx="24" cy="16"/>
            </a:xfrm>
            <a:custGeom>
              <a:avLst/>
              <a:gdLst>
                <a:gd name="T0" fmla="*/ 0 w 12"/>
                <a:gd name="T1" fmla="*/ 24 h 8"/>
                <a:gd name="T2" fmla="*/ 96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3"/>
                  </a:moveTo>
                  <a:cubicBezTo>
                    <a:pt x="3" y="8"/>
                    <a:pt x="10" y="2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6" name="Freeform 6272">
              <a:extLst>
                <a:ext uri="{FF2B5EF4-FFF2-40B4-BE49-F238E27FC236}">
                  <a16:creationId xmlns:a16="http://schemas.microsoft.com/office/drawing/2014/main" id="{80095E62-E307-6C3F-8FEF-CD9444B69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3416"/>
              <a:ext cx="34" cy="22"/>
            </a:xfrm>
            <a:custGeom>
              <a:avLst/>
              <a:gdLst>
                <a:gd name="T0" fmla="*/ 24 w 17"/>
                <a:gd name="T1" fmla="*/ 0 h 11"/>
                <a:gd name="T2" fmla="*/ 136 w 17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0" y="8"/>
                    <a:pt x="14" y="11"/>
                    <a:pt x="17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7" name="Freeform 6273">
              <a:extLst>
                <a:ext uri="{FF2B5EF4-FFF2-40B4-BE49-F238E27FC236}">
                  <a16:creationId xmlns:a16="http://schemas.microsoft.com/office/drawing/2014/main" id="{C6DB2DE6-D0D1-9A3F-EB81-3ECAA735B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3388"/>
              <a:ext cx="10" cy="6"/>
            </a:xfrm>
            <a:custGeom>
              <a:avLst/>
              <a:gdLst>
                <a:gd name="T0" fmla="*/ 0 w 5"/>
                <a:gd name="T1" fmla="*/ 0 h 3"/>
                <a:gd name="T2" fmla="*/ 40 w 5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3" y="3"/>
                    <a:pt x="5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8" name="Freeform 6274">
              <a:extLst>
                <a:ext uri="{FF2B5EF4-FFF2-40B4-BE49-F238E27FC236}">
                  <a16:creationId xmlns:a16="http://schemas.microsoft.com/office/drawing/2014/main" id="{F09A4313-99FE-B188-BAD2-5EA492EC5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3252"/>
              <a:ext cx="18" cy="6"/>
            </a:xfrm>
            <a:custGeom>
              <a:avLst/>
              <a:gdLst>
                <a:gd name="T0" fmla="*/ 0 w 9"/>
                <a:gd name="T1" fmla="*/ 0 h 3"/>
                <a:gd name="T2" fmla="*/ 72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3"/>
                    <a:pt x="6" y="2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9" name="Freeform 6275">
              <a:extLst>
                <a:ext uri="{FF2B5EF4-FFF2-40B4-BE49-F238E27FC236}">
                  <a16:creationId xmlns:a16="http://schemas.microsoft.com/office/drawing/2014/main" id="{BA06B9E9-76D9-80AF-F597-FDD361FE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3212"/>
              <a:ext cx="50" cy="30"/>
            </a:xfrm>
            <a:custGeom>
              <a:avLst/>
              <a:gdLst>
                <a:gd name="T0" fmla="*/ 24 w 25"/>
                <a:gd name="T1" fmla="*/ 8 h 15"/>
                <a:gd name="T2" fmla="*/ 48 w 25"/>
                <a:gd name="T3" fmla="*/ 88 h 15"/>
                <a:gd name="T4" fmla="*/ 200 w 2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5">
                  <a:moveTo>
                    <a:pt x="3" y="1"/>
                  </a:moveTo>
                  <a:cubicBezTo>
                    <a:pt x="0" y="4"/>
                    <a:pt x="2" y="9"/>
                    <a:pt x="6" y="11"/>
                  </a:cubicBezTo>
                  <a:cubicBezTo>
                    <a:pt x="12" y="15"/>
                    <a:pt x="25" y="8"/>
                    <a:pt x="25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0" name="Freeform 6276">
              <a:extLst>
                <a:ext uri="{FF2B5EF4-FFF2-40B4-BE49-F238E27FC236}">
                  <a16:creationId xmlns:a16="http://schemas.microsoft.com/office/drawing/2014/main" id="{110CA006-E000-DC0D-5C48-B52A7540A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3246"/>
              <a:ext cx="18" cy="10"/>
            </a:xfrm>
            <a:custGeom>
              <a:avLst/>
              <a:gdLst>
                <a:gd name="T0" fmla="*/ 0 w 9"/>
                <a:gd name="T1" fmla="*/ 0 h 5"/>
                <a:gd name="T2" fmla="*/ 72 w 9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5"/>
                    <a:pt x="7" y="2"/>
                    <a:pt x="9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1" name="Freeform 6277">
              <a:extLst>
                <a:ext uri="{FF2B5EF4-FFF2-40B4-BE49-F238E27FC236}">
                  <a16:creationId xmlns:a16="http://schemas.microsoft.com/office/drawing/2014/main" id="{0129633F-8022-801F-B6FB-950522856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198"/>
              <a:ext cx="45" cy="30"/>
            </a:xfrm>
            <a:custGeom>
              <a:avLst/>
              <a:gdLst>
                <a:gd name="T0" fmla="*/ 0 w 22"/>
                <a:gd name="T1" fmla="*/ 16 h 15"/>
                <a:gd name="T2" fmla="*/ 188 w 2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2"/>
                  </a:moveTo>
                  <a:cubicBezTo>
                    <a:pt x="0" y="15"/>
                    <a:pt x="22" y="13"/>
                    <a:pt x="2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2" name="Freeform 6278">
              <a:extLst>
                <a:ext uri="{FF2B5EF4-FFF2-40B4-BE49-F238E27FC236}">
                  <a16:creationId xmlns:a16="http://schemas.microsoft.com/office/drawing/2014/main" id="{FE19DBF5-04C6-4438-794A-62D960273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3179"/>
              <a:ext cx="42" cy="31"/>
            </a:xfrm>
            <a:custGeom>
              <a:avLst/>
              <a:gdLst>
                <a:gd name="T0" fmla="*/ 16 w 21"/>
                <a:gd name="T1" fmla="*/ 0 h 15"/>
                <a:gd name="T2" fmla="*/ 16 w 21"/>
                <a:gd name="T3" fmla="*/ 72 h 15"/>
                <a:gd name="T4" fmla="*/ 168 w 21"/>
                <a:gd name="T5" fmla="*/ 10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2" y="0"/>
                  </a:moveTo>
                  <a:cubicBezTo>
                    <a:pt x="0" y="2"/>
                    <a:pt x="1" y="6"/>
                    <a:pt x="2" y="8"/>
                  </a:cubicBezTo>
                  <a:cubicBezTo>
                    <a:pt x="6" y="15"/>
                    <a:pt x="15" y="15"/>
                    <a:pt x="21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3" name="Freeform 6279">
              <a:extLst>
                <a:ext uri="{FF2B5EF4-FFF2-40B4-BE49-F238E27FC236}">
                  <a16:creationId xmlns:a16="http://schemas.microsoft.com/office/drawing/2014/main" id="{B1112D82-821D-F30F-2D5F-5775CEA36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3194"/>
              <a:ext cx="42" cy="40"/>
            </a:xfrm>
            <a:custGeom>
              <a:avLst/>
              <a:gdLst>
                <a:gd name="T0" fmla="*/ 56 w 21"/>
                <a:gd name="T1" fmla="*/ 0 h 20"/>
                <a:gd name="T2" fmla="*/ 24 w 21"/>
                <a:gd name="T3" fmla="*/ 104 h 20"/>
                <a:gd name="T4" fmla="*/ 168 w 21"/>
                <a:gd name="T5" fmla="*/ 12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7" y="0"/>
                  </a:moveTo>
                  <a:cubicBezTo>
                    <a:pt x="3" y="4"/>
                    <a:pt x="0" y="8"/>
                    <a:pt x="3" y="13"/>
                  </a:cubicBezTo>
                  <a:cubicBezTo>
                    <a:pt x="5" y="20"/>
                    <a:pt x="15" y="19"/>
                    <a:pt x="21" y="1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4" name="Freeform 6280">
              <a:extLst>
                <a:ext uri="{FF2B5EF4-FFF2-40B4-BE49-F238E27FC236}">
                  <a16:creationId xmlns:a16="http://schemas.microsoft.com/office/drawing/2014/main" id="{439FCF6D-70B8-14D9-ACC3-7D7541CC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3208"/>
              <a:ext cx="26" cy="16"/>
            </a:xfrm>
            <a:custGeom>
              <a:avLst/>
              <a:gdLst>
                <a:gd name="T0" fmla="*/ 0 w 13"/>
                <a:gd name="T1" fmla="*/ 8 h 8"/>
                <a:gd name="T2" fmla="*/ 104 w 1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0" y="1"/>
                  </a:moveTo>
                  <a:cubicBezTo>
                    <a:pt x="1" y="8"/>
                    <a:pt x="10" y="2"/>
                    <a:pt x="1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5" name="Freeform 6281">
              <a:extLst>
                <a:ext uri="{FF2B5EF4-FFF2-40B4-BE49-F238E27FC236}">
                  <a16:creationId xmlns:a16="http://schemas.microsoft.com/office/drawing/2014/main" id="{F651AC92-8144-0F6B-5DE8-AA6B93805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3298"/>
              <a:ext cx="22" cy="10"/>
            </a:xfrm>
            <a:custGeom>
              <a:avLst/>
              <a:gdLst>
                <a:gd name="T0" fmla="*/ 32 w 11"/>
                <a:gd name="T1" fmla="*/ 0 h 5"/>
                <a:gd name="T2" fmla="*/ 88 w 11"/>
                <a:gd name="T3" fmla="*/ 3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4" y="0"/>
                  </a:moveTo>
                  <a:cubicBezTo>
                    <a:pt x="0" y="5"/>
                    <a:pt x="9" y="4"/>
                    <a:pt x="11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6" name="Freeform 6282">
              <a:extLst>
                <a:ext uri="{FF2B5EF4-FFF2-40B4-BE49-F238E27FC236}">
                  <a16:creationId xmlns:a16="http://schemas.microsoft.com/office/drawing/2014/main" id="{6C0903E9-AF80-B6AC-C9FA-7836CAED8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3400"/>
              <a:ext cx="12" cy="16"/>
            </a:xfrm>
            <a:custGeom>
              <a:avLst/>
              <a:gdLst>
                <a:gd name="T0" fmla="*/ 48 w 6"/>
                <a:gd name="T1" fmla="*/ 0 h 8"/>
                <a:gd name="T2" fmla="*/ 8 w 6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2"/>
                    <a:pt x="0" y="3"/>
                    <a:pt x="1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7" name="Freeform 6283">
              <a:extLst>
                <a:ext uri="{FF2B5EF4-FFF2-40B4-BE49-F238E27FC236}">
                  <a16:creationId xmlns:a16="http://schemas.microsoft.com/office/drawing/2014/main" id="{1935CF02-097B-FB1B-7BBD-A7EA46C8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3256"/>
              <a:ext cx="64" cy="32"/>
            </a:xfrm>
            <a:custGeom>
              <a:avLst/>
              <a:gdLst>
                <a:gd name="T0" fmla="*/ 40 w 32"/>
                <a:gd name="T1" fmla="*/ 0 h 16"/>
                <a:gd name="T2" fmla="*/ 64 w 32"/>
                <a:gd name="T3" fmla="*/ 104 h 16"/>
                <a:gd name="T4" fmla="*/ 240 w 32"/>
                <a:gd name="T5" fmla="*/ 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6">
                  <a:moveTo>
                    <a:pt x="5" y="0"/>
                  </a:moveTo>
                  <a:cubicBezTo>
                    <a:pt x="0" y="4"/>
                    <a:pt x="3" y="11"/>
                    <a:pt x="8" y="13"/>
                  </a:cubicBezTo>
                  <a:cubicBezTo>
                    <a:pt x="15" y="16"/>
                    <a:pt x="32" y="10"/>
                    <a:pt x="30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8" name="Freeform 6284">
              <a:extLst>
                <a:ext uri="{FF2B5EF4-FFF2-40B4-BE49-F238E27FC236}">
                  <a16:creationId xmlns:a16="http://schemas.microsoft.com/office/drawing/2014/main" id="{0C238825-8CE8-3C3F-EC55-196F21EE7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3200"/>
              <a:ext cx="60" cy="46"/>
            </a:xfrm>
            <a:custGeom>
              <a:avLst/>
              <a:gdLst>
                <a:gd name="T0" fmla="*/ 72 w 30"/>
                <a:gd name="T1" fmla="*/ 8 h 23"/>
                <a:gd name="T2" fmla="*/ 8 w 30"/>
                <a:gd name="T3" fmla="*/ 80 h 23"/>
                <a:gd name="T4" fmla="*/ 240 w 30"/>
                <a:gd name="T5" fmla="*/ 7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3">
                  <a:moveTo>
                    <a:pt x="9" y="1"/>
                  </a:moveTo>
                  <a:cubicBezTo>
                    <a:pt x="4" y="0"/>
                    <a:pt x="0" y="5"/>
                    <a:pt x="1" y="10"/>
                  </a:cubicBezTo>
                  <a:cubicBezTo>
                    <a:pt x="3" y="23"/>
                    <a:pt x="26" y="17"/>
                    <a:pt x="30" y="9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9" name="Freeform 6285">
              <a:extLst>
                <a:ext uri="{FF2B5EF4-FFF2-40B4-BE49-F238E27FC236}">
                  <a16:creationId xmlns:a16="http://schemas.microsoft.com/office/drawing/2014/main" id="{47A10496-6682-4A29-3413-BE29B01D8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3262"/>
              <a:ext cx="10" cy="6"/>
            </a:xfrm>
            <a:custGeom>
              <a:avLst/>
              <a:gdLst>
                <a:gd name="T0" fmla="*/ 0 w 5"/>
                <a:gd name="T1" fmla="*/ 0 h 3"/>
                <a:gd name="T2" fmla="*/ 40 w 5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2" y="3"/>
                    <a:pt x="5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" name="Freeform 6286">
              <a:extLst>
                <a:ext uri="{FF2B5EF4-FFF2-40B4-BE49-F238E27FC236}">
                  <a16:creationId xmlns:a16="http://schemas.microsoft.com/office/drawing/2014/main" id="{2431B882-2152-1F2D-86CB-23F0AA9AC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288"/>
              <a:ext cx="68" cy="36"/>
            </a:xfrm>
            <a:custGeom>
              <a:avLst/>
              <a:gdLst>
                <a:gd name="T0" fmla="*/ 224 w 34"/>
                <a:gd name="T1" fmla="*/ 0 h 18"/>
                <a:gd name="T2" fmla="*/ 200 w 34"/>
                <a:gd name="T3" fmla="*/ 112 h 18"/>
                <a:gd name="T4" fmla="*/ 16 w 34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8">
                  <a:moveTo>
                    <a:pt x="28" y="0"/>
                  </a:moveTo>
                  <a:cubicBezTo>
                    <a:pt x="34" y="4"/>
                    <a:pt x="30" y="12"/>
                    <a:pt x="25" y="14"/>
                  </a:cubicBezTo>
                  <a:cubicBezTo>
                    <a:pt x="18" y="18"/>
                    <a:pt x="0" y="11"/>
                    <a:pt x="2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1" name="Freeform 6287">
              <a:extLst>
                <a:ext uri="{FF2B5EF4-FFF2-40B4-BE49-F238E27FC236}">
                  <a16:creationId xmlns:a16="http://schemas.microsoft.com/office/drawing/2014/main" id="{8741F8B4-385D-763F-C023-C1219DC1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206"/>
              <a:ext cx="60" cy="52"/>
            </a:xfrm>
            <a:custGeom>
              <a:avLst/>
              <a:gdLst>
                <a:gd name="T0" fmla="*/ 176 w 30"/>
                <a:gd name="T1" fmla="*/ 8 h 26"/>
                <a:gd name="T2" fmla="*/ 232 w 30"/>
                <a:gd name="T3" fmla="*/ 104 h 26"/>
                <a:gd name="T4" fmla="*/ 0 w 30"/>
                <a:gd name="T5" fmla="*/ 9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22" y="1"/>
                  </a:moveTo>
                  <a:cubicBezTo>
                    <a:pt x="27" y="0"/>
                    <a:pt x="30" y="8"/>
                    <a:pt x="29" y="13"/>
                  </a:cubicBezTo>
                  <a:cubicBezTo>
                    <a:pt x="27" y="26"/>
                    <a:pt x="5" y="20"/>
                    <a:pt x="0" y="1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2" name="Freeform 6288">
              <a:extLst>
                <a:ext uri="{FF2B5EF4-FFF2-40B4-BE49-F238E27FC236}">
                  <a16:creationId xmlns:a16="http://schemas.microsoft.com/office/drawing/2014/main" id="{802510AB-994D-B8E5-8D64-835DB3E9C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294"/>
              <a:ext cx="10" cy="6"/>
            </a:xfrm>
            <a:custGeom>
              <a:avLst/>
              <a:gdLst>
                <a:gd name="T0" fmla="*/ 40 w 5"/>
                <a:gd name="T1" fmla="*/ 0 h 3"/>
                <a:gd name="T2" fmla="*/ 0 w 5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2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3" name="Freeform 6289">
              <a:extLst>
                <a:ext uri="{FF2B5EF4-FFF2-40B4-BE49-F238E27FC236}">
                  <a16:creationId xmlns:a16="http://schemas.microsoft.com/office/drawing/2014/main" id="{6ED5FEC6-ECBA-1A4E-8F67-EAAA5C14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230"/>
              <a:ext cx="48" cy="28"/>
            </a:xfrm>
            <a:custGeom>
              <a:avLst/>
              <a:gdLst>
                <a:gd name="T0" fmla="*/ 16 w 24"/>
                <a:gd name="T1" fmla="*/ 32 h 14"/>
                <a:gd name="T2" fmla="*/ 16 w 24"/>
                <a:gd name="T3" fmla="*/ 72 h 14"/>
                <a:gd name="T4" fmla="*/ 112 w 24"/>
                <a:gd name="T5" fmla="*/ 104 h 14"/>
                <a:gd name="T6" fmla="*/ 160 w 24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4">
                  <a:moveTo>
                    <a:pt x="2" y="4"/>
                  </a:moveTo>
                  <a:cubicBezTo>
                    <a:pt x="0" y="6"/>
                    <a:pt x="1" y="7"/>
                    <a:pt x="2" y="9"/>
                  </a:cubicBezTo>
                  <a:cubicBezTo>
                    <a:pt x="5" y="14"/>
                    <a:pt x="9" y="14"/>
                    <a:pt x="14" y="13"/>
                  </a:cubicBezTo>
                  <a:cubicBezTo>
                    <a:pt x="20" y="10"/>
                    <a:pt x="24" y="6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4" name="Freeform 6290">
              <a:extLst>
                <a:ext uri="{FF2B5EF4-FFF2-40B4-BE49-F238E27FC236}">
                  <a16:creationId xmlns:a16="http://schemas.microsoft.com/office/drawing/2014/main" id="{BE752052-CC72-87B5-089D-963B7575F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3200"/>
              <a:ext cx="38" cy="46"/>
            </a:xfrm>
            <a:custGeom>
              <a:avLst/>
              <a:gdLst>
                <a:gd name="T0" fmla="*/ 0 w 19"/>
                <a:gd name="T1" fmla="*/ 88 h 23"/>
                <a:gd name="T2" fmla="*/ 136 w 1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0" y="11"/>
                  </a:moveTo>
                  <a:cubicBezTo>
                    <a:pt x="6" y="23"/>
                    <a:pt x="19" y="10"/>
                    <a:pt x="1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5" name="Freeform 6291">
              <a:extLst>
                <a:ext uri="{FF2B5EF4-FFF2-40B4-BE49-F238E27FC236}">
                  <a16:creationId xmlns:a16="http://schemas.microsoft.com/office/drawing/2014/main" id="{A503BA23-762F-DEE1-32C4-7CE0E2483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3310"/>
              <a:ext cx="68" cy="34"/>
            </a:xfrm>
            <a:custGeom>
              <a:avLst/>
              <a:gdLst>
                <a:gd name="T0" fmla="*/ 56 w 34"/>
                <a:gd name="T1" fmla="*/ 16 h 17"/>
                <a:gd name="T2" fmla="*/ 216 w 3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7">
                  <a:moveTo>
                    <a:pt x="7" y="2"/>
                  </a:moveTo>
                  <a:cubicBezTo>
                    <a:pt x="0" y="17"/>
                    <a:pt x="34" y="14"/>
                    <a:pt x="2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6" name="Freeform 6292">
              <a:extLst>
                <a:ext uri="{FF2B5EF4-FFF2-40B4-BE49-F238E27FC236}">
                  <a16:creationId xmlns:a16="http://schemas.microsoft.com/office/drawing/2014/main" id="{C30C2151-F2D6-9692-A1E7-AFCD98917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252"/>
              <a:ext cx="68" cy="56"/>
            </a:xfrm>
            <a:custGeom>
              <a:avLst/>
              <a:gdLst>
                <a:gd name="T0" fmla="*/ 8 w 34"/>
                <a:gd name="T1" fmla="*/ 88 h 28"/>
                <a:gd name="T2" fmla="*/ 176 w 34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8">
                  <a:moveTo>
                    <a:pt x="1" y="11"/>
                  </a:moveTo>
                  <a:cubicBezTo>
                    <a:pt x="0" y="28"/>
                    <a:pt x="34" y="10"/>
                    <a:pt x="2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7" name="Freeform 6293">
              <a:extLst>
                <a:ext uri="{FF2B5EF4-FFF2-40B4-BE49-F238E27FC236}">
                  <a16:creationId xmlns:a16="http://schemas.microsoft.com/office/drawing/2014/main" id="{48CAFB9C-7AFB-F85A-2B5B-3C3124DA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3264"/>
              <a:ext cx="20" cy="10"/>
            </a:xfrm>
            <a:custGeom>
              <a:avLst/>
              <a:gdLst>
                <a:gd name="T0" fmla="*/ 0 w 10"/>
                <a:gd name="T1" fmla="*/ 32 h 5"/>
                <a:gd name="T2" fmla="*/ 8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4" y="5"/>
                    <a:pt x="8" y="3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8" name="Freeform 6294">
              <a:extLst>
                <a:ext uri="{FF2B5EF4-FFF2-40B4-BE49-F238E27FC236}">
                  <a16:creationId xmlns:a16="http://schemas.microsoft.com/office/drawing/2014/main" id="{4037EE65-F566-13B0-7A56-1E7BC63E5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312"/>
              <a:ext cx="10" cy="6"/>
            </a:xfrm>
            <a:custGeom>
              <a:avLst/>
              <a:gdLst>
                <a:gd name="T0" fmla="*/ 0 w 5"/>
                <a:gd name="T1" fmla="*/ 0 h 3"/>
                <a:gd name="T2" fmla="*/ 40 w 5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3" y="3"/>
                    <a:pt x="5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9" name="Freeform 6295">
              <a:extLst>
                <a:ext uri="{FF2B5EF4-FFF2-40B4-BE49-F238E27FC236}">
                  <a16:creationId xmlns:a16="http://schemas.microsoft.com/office/drawing/2014/main" id="{193488C2-CCE9-65FA-D2C7-B1BF30D68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282"/>
              <a:ext cx="30" cy="16"/>
            </a:xfrm>
            <a:custGeom>
              <a:avLst/>
              <a:gdLst>
                <a:gd name="T0" fmla="*/ 0 w 15"/>
                <a:gd name="T1" fmla="*/ 0 h 8"/>
                <a:gd name="T2" fmla="*/ 120 w 15"/>
                <a:gd name="T3" fmla="*/ 4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0" y="8"/>
                    <a:pt x="10" y="7"/>
                    <a:pt x="15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" name="Freeform 6296">
              <a:extLst>
                <a:ext uri="{FF2B5EF4-FFF2-40B4-BE49-F238E27FC236}">
                  <a16:creationId xmlns:a16="http://schemas.microsoft.com/office/drawing/2014/main" id="{62DC3AE1-5F1A-D355-8712-228EE5039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210"/>
              <a:ext cx="22" cy="10"/>
            </a:xfrm>
            <a:custGeom>
              <a:avLst/>
              <a:gdLst>
                <a:gd name="T0" fmla="*/ 24 w 11"/>
                <a:gd name="T1" fmla="*/ 0 h 5"/>
                <a:gd name="T2" fmla="*/ 88 w 11"/>
                <a:gd name="T3" fmla="*/ 3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0" y="5"/>
                    <a:pt x="8" y="4"/>
                    <a:pt x="11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1" name="Freeform 6297">
              <a:extLst>
                <a:ext uri="{FF2B5EF4-FFF2-40B4-BE49-F238E27FC236}">
                  <a16:creationId xmlns:a16="http://schemas.microsoft.com/office/drawing/2014/main" id="{8580B8D7-5217-1E80-B986-4E6CC574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324"/>
              <a:ext cx="12" cy="16"/>
            </a:xfrm>
            <a:custGeom>
              <a:avLst/>
              <a:gdLst>
                <a:gd name="T0" fmla="*/ 48 w 6"/>
                <a:gd name="T1" fmla="*/ 0 h 8"/>
                <a:gd name="T2" fmla="*/ 8 w 6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2"/>
                    <a:pt x="0" y="3"/>
                    <a:pt x="1" y="8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2" name="Freeform 6298">
              <a:extLst>
                <a:ext uri="{FF2B5EF4-FFF2-40B4-BE49-F238E27FC236}">
                  <a16:creationId xmlns:a16="http://schemas.microsoft.com/office/drawing/2014/main" id="{171BDC3D-1597-29FE-DA47-7B8C40772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3408"/>
              <a:ext cx="16" cy="14"/>
            </a:xfrm>
            <a:custGeom>
              <a:avLst/>
              <a:gdLst>
                <a:gd name="T0" fmla="*/ 0 w 8"/>
                <a:gd name="T1" fmla="*/ 40 h 7"/>
                <a:gd name="T2" fmla="*/ 64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3" y="7"/>
                    <a:pt x="8" y="4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3" name="Freeform 6299">
              <a:extLst>
                <a:ext uri="{FF2B5EF4-FFF2-40B4-BE49-F238E27FC236}">
                  <a16:creationId xmlns:a16="http://schemas.microsoft.com/office/drawing/2014/main" id="{226BDF46-AD6E-3159-6C48-1212D4DAE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490"/>
              <a:ext cx="24" cy="16"/>
            </a:xfrm>
            <a:custGeom>
              <a:avLst/>
              <a:gdLst>
                <a:gd name="T0" fmla="*/ 0 w 12"/>
                <a:gd name="T1" fmla="*/ 24 h 8"/>
                <a:gd name="T2" fmla="*/ 96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3"/>
                  </a:moveTo>
                  <a:cubicBezTo>
                    <a:pt x="3" y="8"/>
                    <a:pt x="10" y="4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4" name="Freeform 6300">
              <a:extLst>
                <a:ext uri="{FF2B5EF4-FFF2-40B4-BE49-F238E27FC236}">
                  <a16:creationId xmlns:a16="http://schemas.microsoft.com/office/drawing/2014/main" id="{A860D261-36B4-564A-E8B0-CAB34930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063"/>
              <a:ext cx="2" cy="10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5" name="Freeform 6301">
              <a:extLst>
                <a:ext uri="{FF2B5EF4-FFF2-40B4-BE49-F238E27FC236}">
                  <a16:creationId xmlns:a16="http://schemas.microsoft.com/office/drawing/2014/main" id="{B1DE0A2B-F887-84DB-77A0-7A23E3515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067"/>
              <a:ext cx="14" cy="8"/>
            </a:xfrm>
            <a:custGeom>
              <a:avLst/>
              <a:gdLst>
                <a:gd name="T0" fmla="*/ 8 w 7"/>
                <a:gd name="T1" fmla="*/ 0 h 4"/>
                <a:gd name="T2" fmla="*/ 56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0" y="4"/>
                    <a:pt x="5" y="1"/>
                    <a:pt x="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6" name="Freeform 6302">
              <a:extLst>
                <a:ext uri="{FF2B5EF4-FFF2-40B4-BE49-F238E27FC236}">
                  <a16:creationId xmlns:a16="http://schemas.microsoft.com/office/drawing/2014/main" id="{4E1BC4A3-A0ED-BE6D-3CCB-CB31481E0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3320"/>
              <a:ext cx="54" cy="40"/>
            </a:xfrm>
            <a:custGeom>
              <a:avLst/>
              <a:gdLst>
                <a:gd name="T0" fmla="*/ 0 w 27"/>
                <a:gd name="T1" fmla="*/ 40 h 20"/>
                <a:gd name="T2" fmla="*/ 208 w 2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0">
                  <a:moveTo>
                    <a:pt x="0" y="5"/>
                  </a:moveTo>
                  <a:cubicBezTo>
                    <a:pt x="1" y="20"/>
                    <a:pt x="27" y="14"/>
                    <a:pt x="26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7" name="Freeform 6303">
              <a:extLst>
                <a:ext uri="{FF2B5EF4-FFF2-40B4-BE49-F238E27FC236}">
                  <a16:creationId xmlns:a16="http://schemas.microsoft.com/office/drawing/2014/main" id="{686A2D0F-DC95-C93C-9CF5-643ED9D0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3326"/>
              <a:ext cx="18" cy="12"/>
            </a:xfrm>
            <a:custGeom>
              <a:avLst/>
              <a:gdLst>
                <a:gd name="T0" fmla="*/ 0 w 9"/>
                <a:gd name="T1" fmla="*/ 0 h 6"/>
                <a:gd name="T2" fmla="*/ 7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6"/>
                    <a:pt x="6" y="1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8" name="Freeform 6304">
              <a:extLst>
                <a:ext uri="{FF2B5EF4-FFF2-40B4-BE49-F238E27FC236}">
                  <a16:creationId xmlns:a16="http://schemas.microsoft.com/office/drawing/2014/main" id="{18B4DFEA-53D5-D0FB-25C8-2642E28EC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3350"/>
              <a:ext cx="56" cy="34"/>
            </a:xfrm>
            <a:custGeom>
              <a:avLst/>
              <a:gdLst>
                <a:gd name="T0" fmla="*/ 0 w 28"/>
                <a:gd name="T1" fmla="*/ 32 h 17"/>
                <a:gd name="T2" fmla="*/ 184 w 2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4"/>
                  </a:moveTo>
                  <a:cubicBezTo>
                    <a:pt x="4" y="17"/>
                    <a:pt x="28" y="9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" name="Freeform 6305">
              <a:extLst>
                <a:ext uri="{FF2B5EF4-FFF2-40B4-BE49-F238E27FC236}">
                  <a16:creationId xmlns:a16="http://schemas.microsoft.com/office/drawing/2014/main" id="{04AD37CE-A759-0796-3282-BB667C93C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3220"/>
              <a:ext cx="70" cy="34"/>
            </a:xfrm>
            <a:custGeom>
              <a:avLst/>
              <a:gdLst>
                <a:gd name="T0" fmla="*/ 48 w 35"/>
                <a:gd name="T1" fmla="*/ 0 h 17"/>
                <a:gd name="T2" fmla="*/ 72 w 35"/>
                <a:gd name="T3" fmla="*/ 112 h 17"/>
                <a:gd name="T4" fmla="*/ 264 w 35"/>
                <a:gd name="T5" fmla="*/ 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7">
                  <a:moveTo>
                    <a:pt x="6" y="0"/>
                  </a:moveTo>
                  <a:cubicBezTo>
                    <a:pt x="0" y="4"/>
                    <a:pt x="4" y="12"/>
                    <a:pt x="9" y="14"/>
                  </a:cubicBezTo>
                  <a:cubicBezTo>
                    <a:pt x="16" y="17"/>
                    <a:pt x="35" y="11"/>
                    <a:pt x="33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" name="Freeform 6306">
              <a:extLst>
                <a:ext uri="{FF2B5EF4-FFF2-40B4-BE49-F238E27FC236}">
                  <a16:creationId xmlns:a16="http://schemas.microsoft.com/office/drawing/2014/main" id="{09D2A9F8-2834-DB4C-58AB-220B1663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226"/>
              <a:ext cx="10" cy="6"/>
            </a:xfrm>
            <a:custGeom>
              <a:avLst/>
              <a:gdLst>
                <a:gd name="T0" fmla="*/ 0 w 5"/>
                <a:gd name="T1" fmla="*/ 0 h 3"/>
                <a:gd name="T2" fmla="*/ 40 w 5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3" y="3"/>
                    <a:pt x="5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1" name="Freeform 6307">
              <a:extLst>
                <a:ext uri="{FF2B5EF4-FFF2-40B4-BE49-F238E27FC236}">
                  <a16:creationId xmlns:a16="http://schemas.microsoft.com/office/drawing/2014/main" id="{8EE1C3C6-9ADC-6DCC-E0E4-E41151977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3260"/>
              <a:ext cx="48" cy="34"/>
            </a:xfrm>
            <a:custGeom>
              <a:avLst/>
              <a:gdLst>
                <a:gd name="T0" fmla="*/ 0 w 24"/>
                <a:gd name="T1" fmla="*/ 80 h 17"/>
                <a:gd name="T2" fmla="*/ 168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0"/>
                  </a:moveTo>
                  <a:cubicBezTo>
                    <a:pt x="1" y="17"/>
                    <a:pt x="24" y="9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2" name="Freeform 6308">
              <a:extLst>
                <a:ext uri="{FF2B5EF4-FFF2-40B4-BE49-F238E27FC236}">
                  <a16:creationId xmlns:a16="http://schemas.microsoft.com/office/drawing/2014/main" id="{36AE48B5-CAB4-FB7B-4F65-40ED2EB4F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276"/>
              <a:ext cx="68" cy="34"/>
            </a:xfrm>
            <a:custGeom>
              <a:avLst/>
              <a:gdLst>
                <a:gd name="T0" fmla="*/ 56 w 34"/>
                <a:gd name="T1" fmla="*/ 16 h 17"/>
                <a:gd name="T2" fmla="*/ 216 w 3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7">
                  <a:moveTo>
                    <a:pt x="7" y="2"/>
                  </a:moveTo>
                  <a:cubicBezTo>
                    <a:pt x="0" y="17"/>
                    <a:pt x="34" y="14"/>
                    <a:pt x="2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3" name="Freeform 6309">
              <a:extLst>
                <a:ext uri="{FF2B5EF4-FFF2-40B4-BE49-F238E27FC236}">
                  <a16:creationId xmlns:a16="http://schemas.microsoft.com/office/drawing/2014/main" id="{EBA58D62-BF36-0279-5BA6-E17941C73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278"/>
              <a:ext cx="10" cy="6"/>
            </a:xfrm>
            <a:custGeom>
              <a:avLst/>
              <a:gdLst>
                <a:gd name="T0" fmla="*/ 0 w 5"/>
                <a:gd name="T1" fmla="*/ 0 h 3"/>
                <a:gd name="T2" fmla="*/ 40 w 5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3" y="3"/>
                    <a:pt x="5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4" name="Freeform 6310">
              <a:extLst>
                <a:ext uri="{FF2B5EF4-FFF2-40B4-BE49-F238E27FC236}">
                  <a16:creationId xmlns:a16="http://schemas.microsoft.com/office/drawing/2014/main" id="{8B2B0DBC-A5E0-69FC-EBE3-5E6B087B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3348"/>
              <a:ext cx="16" cy="10"/>
            </a:xfrm>
            <a:custGeom>
              <a:avLst/>
              <a:gdLst>
                <a:gd name="T0" fmla="*/ 0 w 8"/>
                <a:gd name="T1" fmla="*/ 0 h 5"/>
                <a:gd name="T2" fmla="*/ 64 w 8"/>
                <a:gd name="T3" fmla="*/ 3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4"/>
                    <a:pt x="5" y="5"/>
                    <a:pt x="8" y="4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5" name="Freeform 6311">
              <a:extLst>
                <a:ext uri="{FF2B5EF4-FFF2-40B4-BE49-F238E27FC236}">
                  <a16:creationId xmlns:a16="http://schemas.microsoft.com/office/drawing/2014/main" id="{2A232EE2-0ED0-2C03-EBE1-843E8BBB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183"/>
              <a:ext cx="76" cy="39"/>
            </a:xfrm>
            <a:custGeom>
              <a:avLst/>
              <a:gdLst>
                <a:gd name="T0" fmla="*/ 88 w 38"/>
                <a:gd name="T1" fmla="*/ 8 h 19"/>
                <a:gd name="T2" fmla="*/ 272 w 3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9">
                  <a:moveTo>
                    <a:pt x="11" y="1"/>
                  </a:moveTo>
                  <a:cubicBezTo>
                    <a:pt x="0" y="10"/>
                    <a:pt x="38" y="19"/>
                    <a:pt x="34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6" name="Freeform 6312">
              <a:extLst>
                <a:ext uri="{FF2B5EF4-FFF2-40B4-BE49-F238E27FC236}">
                  <a16:creationId xmlns:a16="http://schemas.microsoft.com/office/drawing/2014/main" id="{91441A89-5E1B-AEFA-2E10-E89E1EBC5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3187"/>
              <a:ext cx="14" cy="7"/>
            </a:xfrm>
            <a:custGeom>
              <a:avLst/>
              <a:gdLst>
                <a:gd name="T0" fmla="*/ 0 w 7"/>
                <a:gd name="T1" fmla="*/ 0 h 3"/>
                <a:gd name="T2" fmla="*/ 56 w 7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1" y="3"/>
                    <a:pt x="5" y="3"/>
                    <a:pt x="7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7" name="Freeform 6313">
              <a:extLst>
                <a:ext uri="{FF2B5EF4-FFF2-40B4-BE49-F238E27FC236}">
                  <a16:creationId xmlns:a16="http://schemas.microsoft.com/office/drawing/2014/main" id="{F6CD418F-6005-1648-3CE9-E690C380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3171"/>
              <a:ext cx="62" cy="43"/>
            </a:xfrm>
            <a:custGeom>
              <a:avLst/>
              <a:gdLst>
                <a:gd name="T0" fmla="*/ 112 w 31"/>
                <a:gd name="T1" fmla="*/ 8 h 21"/>
                <a:gd name="T2" fmla="*/ 24 w 31"/>
                <a:gd name="T3" fmla="*/ 104 h 21"/>
                <a:gd name="T4" fmla="*/ 224 w 31"/>
                <a:gd name="T5" fmla="*/ 2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1">
                  <a:moveTo>
                    <a:pt x="14" y="1"/>
                  </a:moveTo>
                  <a:cubicBezTo>
                    <a:pt x="9" y="0"/>
                    <a:pt x="0" y="5"/>
                    <a:pt x="3" y="12"/>
                  </a:cubicBezTo>
                  <a:cubicBezTo>
                    <a:pt x="8" y="21"/>
                    <a:pt x="31" y="15"/>
                    <a:pt x="28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8" name="Freeform 6314">
              <a:extLst>
                <a:ext uri="{FF2B5EF4-FFF2-40B4-BE49-F238E27FC236}">
                  <a16:creationId xmlns:a16="http://schemas.microsoft.com/office/drawing/2014/main" id="{CC2C1E8D-0962-9C01-012A-BABC44D6E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3185"/>
              <a:ext cx="16" cy="7"/>
            </a:xfrm>
            <a:custGeom>
              <a:avLst/>
              <a:gdLst>
                <a:gd name="T0" fmla="*/ 0 w 8"/>
                <a:gd name="T1" fmla="*/ 0 h 3"/>
                <a:gd name="T2" fmla="*/ 64 w 8"/>
                <a:gd name="T3" fmla="*/ 12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1" y="3"/>
                    <a:pt x="5" y="2"/>
                    <a:pt x="8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9" name="Freeform 6315">
              <a:extLst>
                <a:ext uri="{FF2B5EF4-FFF2-40B4-BE49-F238E27FC236}">
                  <a16:creationId xmlns:a16="http://schemas.microsoft.com/office/drawing/2014/main" id="{A8D2C841-7521-66F2-4753-C15246A1A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204"/>
              <a:ext cx="24" cy="16"/>
            </a:xfrm>
            <a:custGeom>
              <a:avLst/>
              <a:gdLst>
                <a:gd name="T0" fmla="*/ 0 w 12"/>
                <a:gd name="T1" fmla="*/ 64 h 8"/>
                <a:gd name="T2" fmla="*/ 96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0" y="3"/>
                    <a:pt x="8" y="0"/>
                    <a:pt x="12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0" name="Freeform 6316">
              <a:extLst>
                <a:ext uri="{FF2B5EF4-FFF2-40B4-BE49-F238E27FC236}">
                  <a16:creationId xmlns:a16="http://schemas.microsoft.com/office/drawing/2014/main" id="{19670CED-3B42-E18D-5EDF-8F5168881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3206"/>
              <a:ext cx="24" cy="16"/>
            </a:xfrm>
            <a:custGeom>
              <a:avLst/>
              <a:gdLst>
                <a:gd name="T0" fmla="*/ 32 w 12"/>
                <a:gd name="T1" fmla="*/ 0 h 8"/>
                <a:gd name="T2" fmla="*/ 96 w 12"/>
                <a:gd name="T3" fmla="*/ 4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4" y="0"/>
                  </a:moveTo>
                  <a:cubicBezTo>
                    <a:pt x="0" y="5"/>
                    <a:pt x="8" y="8"/>
                    <a:pt x="12" y="6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1" name="Freeform 6317">
              <a:extLst>
                <a:ext uri="{FF2B5EF4-FFF2-40B4-BE49-F238E27FC236}">
                  <a16:creationId xmlns:a16="http://schemas.microsoft.com/office/drawing/2014/main" id="{6D367585-D3FE-663D-FF11-0A1CD2342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177"/>
              <a:ext cx="75" cy="33"/>
            </a:xfrm>
            <a:custGeom>
              <a:avLst/>
              <a:gdLst>
                <a:gd name="T0" fmla="*/ 91 w 37"/>
                <a:gd name="T1" fmla="*/ 8 h 16"/>
                <a:gd name="T2" fmla="*/ 259 w 3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6">
                  <a:moveTo>
                    <a:pt x="11" y="1"/>
                  </a:moveTo>
                  <a:cubicBezTo>
                    <a:pt x="0" y="13"/>
                    <a:pt x="37" y="16"/>
                    <a:pt x="3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2" name="Freeform 6318">
              <a:extLst>
                <a:ext uri="{FF2B5EF4-FFF2-40B4-BE49-F238E27FC236}">
                  <a16:creationId xmlns:a16="http://schemas.microsoft.com/office/drawing/2014/main" id="{7B5F1E40-24F7-7BC6-28AD-E7D3296E5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183"/>
              <a:ext cx="10" cy="2"/>
            </a:xfrm>
            <a:custGeom>
              <a:avLst/>
              <a:gdLst>
                <a:gd name="T0" fmla="*/ 0 w 5"/>
                <a:gd name="T1" fmla="*/ 0 h 1"/>
                <a:gd name="T2" fmla="*/ 40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3" y="1"/>
                    <a:pt x="5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3" name="Freeform 6319">
              <a:extLst>
                <a:ext uri="{FF2B5EF4-FFF2-40B4-BE49-F238E27FC236}">
                  <a16:creationId xmlns:a16="http://schemas.microsoft.com/office/drawing/2014/main" id="{0B2047C3-E3FC-15D3-26FC-F7362E372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3192"/>
              <a:ext cx="58" cy="30"/>
            </a:xfrm>
            <a:custGeom>
              <a:avLst/>
              <a:gdLst>
                <a:gd name="T0" fmla="*/ 8 w 29"/>
                <a:gd name="T1" fmla="*/ 0 h 15"/>
                <a:gd name="T2" fmla="*/ 48 w 29"/>
                <a:gd name="T3" fmla="*/ 88 h 15"/>
                <a:gd name="T4" fmla="*/ 232 w 29"/>
                <a:gd name="T5" fmla="*/ 4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5">
                  <a:moveTo>
                    <a:pt x="1" y="0"/>
                  </a:moveTo>
                  <a:cubicBezTo>
                    <a:pt x="0" y="4"/>
                    <a:pt x="3" y="9"/>
                    <a:pt x="6" y="11"/>
                  </a:cubicBezTo>
                  <a:cubicBezTo>
                    <a:pt x="13" y="15"/>
                    <a:pt x="23" y="9"/>
                    <a:pt x="29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4" name="Freeform 6320">
              <a:extLst>
                <a:ext uri="{FF2B5EF4-FFF2-40B4-BE49-F238E27FC236}">
                  <a16:creationId xmlns:a16="http://schemas.microsoft.com/office/drawing/2014/main" id="{82348108-02E8-C0E8-AC6D-ED8281EA7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3196"/>
              <a:ext cx="18" cy="8"/>
            </a:xfrm>
            <a:custGeom>
              <a:avLst/>
              <a:gdLst>
                <a:gd name="T0" fmla="*/ 0 w 9"/>
                <a:gd name="T1" fmla="*/ 0 h 4"/>
                <a:gd name="T2" fmla="*/ 72 w 9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1" y="4"/>
                    <a:pt x="6" y="4"/>
                    <a:pt x="9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5" name="Freeform 6321">
              <a:extLst>
                <a:ext uri="{FF2B5EF4-FFF2-40B4-BE49-F238E27FC236}">
                  <a16:creationId xmlns:a16="http://schemas.microsoft.com/office/drawing/2014/main" id="{C28248EB-8D66-DB8B-F2A8-E4467542B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187"/>
              <a:ext cx="68" cy="39"/>
            </a:xfrm>
            <a:custGeom>
              <a:avLst/>
              <a:gdLst>
                <a:gd name="T0" fmla="*/ 16 w 34"/>
                <a:gd name="T1" fmla="*/ 0 h 19"/>
                <a:gd name="T2" fmla="*/ 232 w 34"/>
                <a:gd name="T3" fmla="*/ 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9">
                  <a:moveTo>
                    <a:pt x="2" y="0"/>
                  </a:moveTo>
                  <a:cubicBezTo>
                    <a:pt x="0" y="19"/>
                    <a:pt x="34" y="10"/>
                    <a:pt x="29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6" name="Freeform 6322">
              <a:extLst>
                <a:ext uri="{FF2B5EF4-FFF2-40B4-BE49-F238E27FC236}">
                  <a16:creationId xmlns:a16="http://schemas.microsoft.com/office/drawing/2014/main" id="{E5CE58B8-3AAC-8B0C-575E-B1682FE93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192"/>
              <a:ext cx="12" cy="6"/>
            </a:xfrm>
            <a:custGeom>
              <a:avLst/>
              <a:gdLst>
                <a:gd name="T0" fmla="*/ 0 w 6"/>
                <a:gd name="T1" fmla="*/ 0 h 3"/>
                <a:gd name="T2" fmla="*/ 48 w 6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3"/>
                    <a:pt x="4" y="2"/>
                    <a:pt x="6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7" name="Freeform 6323">
              <a:extLst>
                <a:ext uri="{FF2B5EF4-FFF2-40B4-BE49-F238E27FC236}">
                  <a16:creationId xmlns:a16="http://schemas.microsoft.com/office/drawing/2014/main" id="{2B554897-D809-25F3-2799-3131B221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3220"/>
              <a:ext cx="52" cy="28"/>
            </a:xfrm>
            <a:custGeom>
              <a:avLst/>
              <a:gdLst>
                <a:gd name="T0" fmla="*/ 32 w 26"/>
                <a:gd name="T1" fmla="*/ 0 h 14"/>
                <a:gd name="T2" fmla="*/ 208 w 26"/>
                <a:gd name="T3" fmla="*/ 4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4">
                  <a:moveTo>
                    <a:pt x="4" y="0"/>
                  </a:moveTo>
                  <a:cubicBezTo>
                    <a:pt x="0" y="14"/>
                    <a:pt x="19" y="10"/>
                    <a:pt x="26" y="5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8" name="Freeform 6324">
              <a:extLst>
                <a:ext uri="{FF2B5EF4-FFF2-40B4-BE49-F238E27FC236}">
                  <a16:creationId xmlns:a16="http://schemas.microsoft.com/office/drawing/2014/main" id="{C0C6E6CA-9176-1F2D-04BC-50322B127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3222"/>
              <a:ext cx="10" cy="6"/>
            </a:xfrm>
            <a:custGeom>
              <a:avLst/>
              <a:gdLst>
                <a:gd name="T0" fmla="*/ 0 w 5"/>
                <a:gd name="T1" fmla="*/ 0 h 3"/>
                <a:gd name="T2" fmla="*/ 40 w 5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2" y="3"/>
                    <a:pt x="5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9" name="Freeform 6325">
              <a:extLst>
                <a:ext uri="{FF2B5EF4-FFF2-40B4-BE49-F238E27FC236}">
                  <a16:creationId xmlns:a16="http://schemas.microsoft.com/office/drawing/2014/main" id="{26F83FA8-C6E4-7E44-55B5-7D1324003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256"/>
              <a:ext cx="46" cy="28"/>
            </a:xfrm>
            <a:custGeom>
              <a:avLst/>
              <a:gdLst>
                <a:gd name="T0" fmla="*/ 16 w 23"/>
                <a:gd name="T1" fmla="*/ 0 h 14"/>
                <a:gd name="T2" fmla="*/ 184 w 2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4">
                  <a:moveTo>
                    <a:pt x="2" y="0"/>
                  </a:moveTo>
                  <a:cubicBezTo>
                    <a:pt x="0" y="14"/>
                    <a:pt x="21" y="10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" name="Freeform 6326">
              <a:extLst>
                <a:ext uri="{FF2B5EF4-FFF2-40B4-BE49-F238E27FC236}">
                  <a16:creationId xmlns:a16="http://schemas.microsoft.com/office/drawing/2014/main" id="{D632A1E8-4038-EFC9-A565-7F23B36F6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3256"/>
              <a:ext cx="10" cy="4"/>
            </a:xfrm>
            <a:custGeom>
              <a:avLst/>
              <a:gdLst>
                <a:gd name="T0" fmla="*/ 0 w 5"/>
                <a:gd name="T1" fmla="*/ 0 h 2"/>
                <a:gd name="T2" fmla="*/ 40 w 5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" name="Freeform 6327">
              <a:extLst>
                <a:ext uri="{FF2B5EF4-FFF2-40B4-BE49-F238E27FC236}">
                  <a16:creationId xmlns:a16="http://schemas.microsoft.com/office/drawing/2014/main" id="{9604D655-C44F-228A-AE7D-355FCDC45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194"/>
              <a:ext cx="54" cy="26"/>
            </a:xfrm>
            <a:custGeom>
              <a:avLst/>
              <a:gdLst>
                <a:gd name="T0" fmla="*/ 24 w 27"/>
                <a:gd name="T1" fmla="*/ 8 h 13"/>
                <a:gd name="T2" fmla="*/ 136 w 27"/>
                <a:gd name="T3" fmla="*/ 96 h 13"/>
                <a:gd name="T4" fmla="*/ 216 w 2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3">
                  <a:moveTo>
                    <a:pt x="3" y="1"/>
                  </a:moveTo>
                  <a:cubicBezTo>
                    <a:pt x="0" y="8"/>
                    <a:pt x="11" y="13"/>
                    <a:pt x="17" y="12"/>
                  </a:cubicBezTo>
                  <a:cubicBezTo>
                    <a:pt x="22" y="10"/>
                    <a:pt x="26" y="5"/>
                    <a:pt x="27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2" name="Freeform 6328">
              <a:extLst>
                <a:ext uri="{FF2B5EF4-FFF2-40B4-BE49-F238E27FC236}">
                  <a16:creationId xmlns:a16="http://schemas.microsoft.com/office/drawing/2014/main" id="{FD000850-D378-0233-D3AE-9FF1AA901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3198"/>
              <a:ext cx="14" cy="8"/>
            </a:xfrm>
            <a:custGeom>
              <a:avLst/>
              <a:gdLst>
                <a:gd name="T0" fmla="*/ 0 w 7"/>
                <a:gd name="T1" fmla="*/ 0 h 4"/>
                <a:gd name="T2" fmla="*/ 56 w 7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3"/>
                    <a:pt x="4" y="4"/>
                    <a:pt x="7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3" name="Freeform 6329">
              <a:extLst>
                <a:ext uri="{FF2B5EF4-FFF2-40B4-BE49-F238E27FC236}">
                  <a16:creationId xmlns:a16="http://schemas.microsoft.com/office/drawing/2014/main" id="{E7183AF6-1851-BCA8-B449-5C36AFA3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3224"/>
              <a:ext cx="22" cy="10"/>
            </a:xfrm>
            <a:custGeom>
              <a:avLst/>
              <a:gdLst>
                <a:gd name="T0" fmla="*/ 0 w 11"/>
                <a:gd name="T1" fmla="*/ 0 h 5"/>
                <a:gd name="T2" fmla="*/ 88 w 11"/>
                <a:gd name="T3" fmla="*/ 2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1" y="5"/>
                    <a:pt x="7" y="4"/>
                    <a:pt x="11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4" name="Freeform 6330">
              <a:extLst>
                <a:ext uri="{FF2B5EF4-FFF2-40B4-BE49-F238E27FC236}">
                  <a16:creationId xmlns:a16="http://schemas.microsoft.com/office/drawing/2014/main" id="{E5EB7B96-9022-AE7F-0A14-A95168799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262"/>
              <a:ext cx="16" cy="10"/>
            </a:xfrm>
            <a:custGeom>
              <a:avLst/>
              <a:gdLst>
                <a:gd name="T0" fmla="*/ 0 w 8"/>
                <a:gd name="T1" fmla="*/ 8 h 5"/>
                <a:gd name="T2" fmla="*/ 64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cubicBezTo>
                    <a:pt x="2" y="5"/>
                    <a:pt x="6" y="3"/>
                    <a:pt x="8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5" name="Freeform 6331">
              <a:extLst>
                <a:ext uri="{FF2B5EF4-FFF2-40B4-BE49-F238E27FC236}">
                  <a16:creationId xmlns:a16="http://schemas.microsoft.com/office/drawing/2014/main" id="{62D05437-0840-1CFE-D4AE-8442FA972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266"/>
              <a:ext cx="26" cy="16"/>
            </a:xfrm>
            <a:custGeom>
              <a:avLst/>
              <a:gdLst>
                <a:gd name="T0" fmla="*/ 16 w 13"/>
                <a:gd name="T1" fmla="*/ 0 h 8"/>
                <a:gd name="T2" fmla="*/ 104 w 13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2" y="0"/>
                  </a:moveTo>
                  <a:cubicBezTo>
                    <a:pt x="0" y="8"/>
                    <a:pt x="10" y="4"/>
                    <a:pt x="13" y="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6" name="Freeform 6332">
              <a:extLst>
                <a:ext uri="{FF2B5EF4-FFF2-40B4-BE49-F238E27FC236}">
                  <a16:creationId xmlns:a16="http://schemas.microsoft.com/office/drawing/2014/main" id="{B4B56165-F76E-465A-9926-5AA7C395C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198"/>
              <a:ext cx="14" cy="8"/>
            </a:xfrm>
            <a:custGeom>
              <a:avLst/>
              <a:gdLst>
                <a:gd name="T0" fmla="*/ 0 w 7"/>
                <a:gd name="T1" fmla="*/ 0 h 4"/>
                <a:gd name="T2" fmla="*/ 56 w 7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4"/>
                    <a:pt x="4" y="3"/>
                    <a:pt x="7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7" name="Freeform 6333">
              <a:extLst>
                <a:ext uri="{FF2B5EF4-FFF2-40B4-BE49-F238E27FC236}">
                  <a16:creationId xmlns:a16="http://schemas.microsoft.com/office/drawing/2014/main" id="{01167808-CC53-5524-9E3A-294FAE3FD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362"/>
              <a:ext cx="16" cy="4"/>
            </a:xfrm>
            <a:custGeom>
              <a:avLst/>
              <a:gdLst>
                <a:gd name="T0" fmla="*/ 0 w 8"/>
                <a:gd name="T1" fmla="*/ 0 h 2"/>
                <a:gd name="T2" fmla="*/ 64 w 8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2"/>
                    <a:pt x="5" y="2"/>
                    <a:pt x="8" y="1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8" name="Freeform 6334">
              <a:extLst>
                <a:ext uri="{FF2B5EF4-FFF2-40B4-BE49-F238E27FC236}">
                  <a16:creationId xmlns:a16="http://schemas.microsoft.com/office/drawing/2014/main" id="{A2F6571C-B7B4-0D13-72BD-45A812CCB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137"/>
              <a:ext cx="413" cy="30"/>
            </a:xfrm>
            <a:custGeom>
              <a:avLst/>
              <a:gdLst>
                <a:gd name="T0" fmla="*/ 1660 w 206"/>
                <a:gd name="T1" fmla="*/ 120 h 15"/>
                <a:gd name="T2" fmla="*/ 992 w 206"/>
                <a:gd name="T3" fmla="*/ 88 h 15"/>
                <a:gd name="T4" fmla="*/ 0 w 206"/>
                <a:gd name="T5" fmla="*/ 48 h 15"/>
                <a:gd name="T6" fmla="*/ 587 w 206"/>
                <a:gd name="T7" fmla="*/ 24 h 15"/>
                <a:gd name="T8" fmla="*/ 1193 w 206"/>
                <a:gd name="T9" fmla="*/ 24 h 15"/>
                <a:gd name="T10" fmla="*/ 1660 w 206"/>
                <a:gd name="T11" fmla="*/ 12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6" h="15">
                  <a:moveTo>
                    <a:pt x="206" y="15"/>
                  </a:moveTo>
                  <a:cubicBezTo>
                    <a:pt x="177" y="10"/>
                    <a:pt x="156" y="8"/>
                    <a:pt x="123" y="11"/>
                  </a:cubicBezTo>
                  <a:cubicBezTo>
                    <a:pt x="79" y="14"/>
                    <a:pt x="42" y="7"/>
                    <a:pt x="0" y="6"/>
                  </a:cubicBezTo>
                  <a:cubicBezTo>
                    <a:pt x="26" y="1"/>
                    <a:pt x="50" y="6"/>
                    <a:pt x="73" y="3"/>
                  </a:cubicBezTo>
                  <a:cubicBezTo>
                    <a:pt x="97" y="1"/>
                    <a:pt x="119" y="0"/>
                    <a:pt x="148" y="3"/>
                  </a:cubicBezTo>
                  <a:cubicBezTo>
                    <a:pt x="178" y="6"/>
                    <a:pt x="206" y="15"/>
                    <a:pt x="206" y="15"/>
                  </a:cubicBezTo>
                </a:path>
              </a:pathLst>
            </a:custGeom>
            <a:solidFill>
              <a:srgbClr val="F5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9" name="Freeform 6335">
              <a:extLst>
                <a:ext uri="{FF2B5EF4-FFF2-40B4-BE49-F238E27FC236}">
                  <a16:creationId xmlns:a16="http://schemas.microsoft.com/office/drawing/2014/main" id="{5D6D165A-8671-B208-50B5-A5B25F191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137"/>
              <a:ext cx="413" cy="30"/>
            </a:xfrm>
            <a:custGeom>
              <a:avLst/>
              <a:gdLst>
                <a:gd name="T0" fmla="*/ 1660 w 206"/>
                <a:gd name="T1" fmla="*/ 120 h 15"/>
                <a:gd name="T2" fmla="*/ 992 w 206"/>
                <a:gd name="T3" fmla="*/ 88 h 15"/>
                <a:gd name="T4" fmla="*/ 0 w 206"/>
                <a:gd name="T5" fmla="*/ 48 h 15"/>
                <a:gd name="T6" fmla="*/ 587 w 206"/>
                <a:gd name="T7" fmla="*/ 24 h 15"/>
                <a:gd name="T8" fmla="*/ 1193 w 206"/>
                <a:gd name="T9" fmla="*/ 24 h 15"/>
                <a:gd name="T10" fmla="*/ 1660 w 206"/>
                <a:gd name="T11" fmla="*/ 12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6" h="15">
                  <a:moveTo>
                    <a:pt x="206" y="15"/>
                  </a:moveTo>
                  <a:cubicBezTo>
                    <a:pt x="177" y="10"/>
                    <a:pt x="156" y="8"/>
                    <a:pt x="123" y="11"/>
                  </a:cubicBezTo>
                  <a:cubicBezTo>
                    <a:pt x="79" y="14"/>
                    <a:pt x="42" y="7"/>
                    <a:pt x="0" y="6"/>
                  </a:cubicBezTo>
                  <a:cubicBezTo>
                    <a:pt x="26" y="1"/>
                    <a:pt x="50" y="6"/>
                    <a:pt x="73" y="3"/>
                  </a:cubicBezTo>
                  <a:cubicBezTo>
                    <a:pt x="97" y="1"/>
                    <a:pt x="119" y="0"/>
                    <a:pt x="148" y="3"/>
                  </a:cubicBezTo>
                  <a:cubicBezTo>
                    <a:pt x="178" y="6"/>
                    <a:pt x="206" y="15"/>
                    <a:pt x="206" y="15"/>
                  </a:cubicBezTo>
                </a:path>
              </a:pathLst>
            </a:cu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" name="Freeform 6336">
              <a:extLst>
                <a:ext uri="{FF2B5EF4-FFF2-40B4-BE49-F238E27FC236}">
                  <a16:creationId xmlns:a16="http://schemas.microsoft.com/office/drawing/2014/main" id="{C8A8EDD8-D888-CB7B-CAB0-0B835C71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3137"/>
              <a:ext cx="102" cy="18"/>
            </a:xfrm>
            <a:custGeom>
              <a:avLst/>
              <a:gdLst>
                <a:gd name="T0" fmla="*/ 0 w 51"/>
                <a:gd name="T1" fmla="*/ 56 h 9"/>
                <a:gd name="T2" fmla="*/ 216 w 51"/>
                <a:gd name="T3" fmla="*/ 56 h 9"/>
                <a:gd name="T4" fmla="*/ 408 w 51"/>
                <a:gd name="T5" fmla="*/ 48 h 9"/>
                <a:gd name="T6" fmla="*/ 192 w 51"/>
                <a:gd name="T7" fmla="*/ 16 h 9"/>
                <a:gd name="T8" fmla="*/ 16 w 51"/>
                <a:gd name="T9" fmla="*/ 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9">
                  <a:moveTo>
                    <a:pt x="0" y="7"/>
                  </a:moveTo>
                  <a:cubicBezTo>
                    <a:pt x="7" y="9"/>
                    <a:pt x="20" y="8"/>
                    <a:pt x="27" y="7"/>
                  </a:cubicBezTo>
                  <a:cubicBezTo>
                    <a:pt x="36" y="6"/>
                    <a:pt x="42" y="6"/>
                    <a:pt x="51" y="6"/>
                  </a:cubicBezTo>
                  <a:cubicBezTo>
                    <a:pt x="45" y="0"/>
                    <a:pt x="32" y="2"/>
                    <a:pt x="24" y="2"/>
                  </a:cubicBezTo>
                  <a:cubicBezTo>
                    <a:pt x="17" y="3"/>
                    <a:pt x="8" y="9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" name="Freeform 6337">
              <a:extLst>
                <a:ext uri="{FF2B5EF4-FFF2-40B4-BE49-F238E27FC236}">
                  <a16:creationId xmlns:a16="http://schemas.microsoft.com/office/drawing/2014/main" id="{E0B01E90-962B-D0E0-37B6-88AAF4D9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306"/>
              <a:ext cx="60" cy="62"/>
            </a:xfrm>
            <a:custGeom>
              <a:avLst/>
              <a:gdLst>
                <a:gd name="T0" fmla="*/ 0 w 30"/>
                <a:gd name="T1" fmla="*/ 160 h 31"/>
                <a:gd name="T2" fmla="*/ 168 w 30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1">
                  <a:moveTo>
                    <a:pt x="0" y="20"/>
                  </a:moveTo>
                  <a:cubicBezTo>
                    <a:pt x="5" y="31"/>
                    <a:pt x="30" y="14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" name="Freeform 6338">
              <a:extLst>
                <a:ext uri="{FF2B5EF4-FFF2-40B4-BE49-F238E27FC236}">
                  <a16:creationId xmlns:a16="http://schemas.microsoft.com/office/drawing/2014/main" id="{0F606203-B39E-AB25-CA4F-57F314675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3320"/>
              <a:ext cx="12" cy="14"/>
            </a:xfrm>
            <a:custGeom>
              <a:avLst/>
              <a:gdLst>
                <a:gd name="T0" fmla="*/ 32 w 6"/>
                <a:gd name="T1" fmla="*/ 0 h 7"/>
                <a:gd name="T2" fmla="*/ 0 w 6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2"/>
                    <a:pt x="2" y="6"/>
                    <a:pt x="0" y="7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" name="Freeform 6339">
              <a:extLst>
                <a:ext uri="{FF2B5EF4-FFF2-40B4-BE49-F238E27FC236}">
                  <a16:creationId xmlns:a16="http://schemas.microsoft.com/office/drawing/2014/main" id="{7E3C9398-0ABA-5DB3-A15B-33AE0F9DB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220"/>
              <a:ext cx="28" cy="50"/>
            </a:xfrm>
            <a:custGeom>
              <a:avLst/>
              <a:gdLst>
                <a:gd name="T0" fmla="*/ 72 w 14"/>
                <a:gd name="T1" fmla="*/ 0 h 25"/>
                <a:gd name="T2" fmla="*/ 112 w 14"/>
                <a:gd name="T3" fmla="*/ 112 h 25"/>
                <a:gd name="T4" fmla="*/ 0 w 14"/>
                <a:gd name="T5" fmla="*/ 17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5">
                  <a:moveTo>
                    <a:pt x="9" y="0"/>
                  </a:moveTo>
                  <a:cubicBezTo>
                    <a:pt x="13" y="1"/>
                    <a:pt x="14" y="10"/>
                    <a:pt x="14" y="14"/>
                  </a:cubicBezTo>
                  <a:cubicBezTo>
                    <a:pt x="13" y="20"/>
                    <a:pt x="6" y="25"/>
                    <a:pt x="0" y="22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" name="Freeform 6340">
              <a:extLst>
                <a:ext uri="{FF2B5EF4-FFF2-40B4-BE49-F238E27FC236}">
                  <a16:creationId xmlns:a16="http://schemas.microsoft.com/office/drawing/2014/main" id="{7F8FFDF4-725B-AD26-256F-9904AA91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3238"/>
              <a:ext cx="6" cy="6"/>
            </a:xfrm>
            <a:custGeom>
              <a:avLst/>
              <a:gdLst>
                <a:gd name="T0" fmla="*/ 16 w 3"/>
                <a:gd name="T1" fmla="*/ 0 h 3"/>
                <a:gd name="T2" fmla="*/ 0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0" y="3"/>
                  </a:cubicBezTo>
                </a:path>
              </a:pathLst>
            </a:custGeom>
            <a:noFill/>
            <a:ln w="3175" cap="flat">
              <a:solidFill>
                <a:srgbClr val="6F0E0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" name="Freeform 6341">
              <a:extLst>
                <a:ext uri="{FF2B5EF4-FFF2-40B4-BE49-F238E27FC236}">
                  <a16:creationId xmlns:a16="http://schemas.microsoft.com/office/drawing/2014/main" id="{35510B61-4DA6-2015-FDF1-F24B63C7F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291"/>
              <a:ext cx="223" cy="516"/>
            </a:xfrm>
            <a:custGeom>
              <a:avLst/>
              <a:gdLst>
                <a:gd name="T0" fmla="*/ 0 w 111"/>
                <a:gd name="T1" fmla="*/ 0 h 258"/>
                <a:gd name="T2" fmla="*/ 169 w 111"/>
                <a:gd name="T3" fmla="*/ 568 h 258"/>
                <a:gd name="T4" fmla="*/ 331 w 111"/>
                <a:gd name="T5" fmla="*/ 968 h 258"/>
                <a:gd name="T6" fmla="*/ 520 w 111"/>
                <a:gd name="T7" fmla="*/ 1384 h 258"/>
                <a:gd name="T8" fmla="*/ 699 w 111"/>
                <a:gd name="T9" fmla="*/ 1776 h 258"/>
                <a:gd name="T10" fmla="*/ 900 w 111"/>
                <a:gd name="T11" fmla="*/ 2064 h 258"/>
                <a:gd name="T12" fmla="*/ 528 w 111"/>
                <a:gd name="T13" fmla="*/ 1656 h 258"/>
                <a:gd name="T14" fmla="*/ 315 w 111"/>
                <a:gd name="T15" fmla="*/ 1120 h 258"/>
                <a:gd name="T16" fmla="*/ 88 w 111"/>
                <a:gd name="T17" fmla="*/ 512 h 258"/>
                <a:gd name="T18" fmla="*/ 0 w 111"/>
                <a:gd name="T19" fmla="*/ 0 h 2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1" h="258">
                  <a:moveTo>
                    <a:pt x="0" y="0"/>
                  </a:moveTo>
                  <a:cubicBezTo>
                    <a:pt x="9" y="23"/>
                    <a:pt x="15" y="50"/>
                    <a:pt x="21" y="71"/>
                  </a:cubicBezTo>
                  <a:cubicBezTo>
                    <a:pt x="26" y="92"/>
                    <a:pt x="34" y="101"/>
                    <a:pt x="41" y="121"/>
                  </a:cubicBezTo>
                  <a:cubicBezTo>
                    <a:pt x="48" y="140"/>
                    <a:pt x="59" y="153"/>
                    <a:pt x="64" y="173"/>
                  </a:cubicBezTo>
                  <a:cubicBezTo>
                    <a:pt x="70" y="192"/>
                    <a:pt x="78" y="213"/>
                    <a:pt x="86" y="222"/>
                  </a:cubicBezTo>
                  <a:cubicBezTo>
                    <a:pt x="94" y="233"/>
                    <a:pt x="107" y="242"/>
                    <a:pt x="111" y="258"/>
                  </a:cubicBezTo>
                  <a:cubicBezTo>
                    <a:pt x="101" y="249"/>
                    <a:pt x="76" y="229"/>
                    <a:pt x="65" y="207"/>
                  </a:cubicBezTo>
                  <a:cubicBezTo>
                    <a:pt x="54" y="185"/>
                    <a:pt x="47" y="159"/>
                    <a:pt x="39" y="140"/>
                  </a:cubicBezTo>
                  <a:cubicBezTo>
                    <a:pt x="31" y="120"/>
                    <a:pt x="19" y="94"/>
                    <a:pt x="11" y="64"/>
                  </a:cubicBezTo>
                  <a:cubicBezTo>
                    <a:pt x="4" y="34"/>
                    <a:pt x="0" y="0"/>
                    <a:pt x="0" y="0"/>
                  </a:cubicBezTo>
                </a:path>
              </a:pathLst>
            </a:cu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" name="Freeform 6342">
              <a:extLst>
                <a:ext uri="{FF2B5EF4-FFF2-40B4-BE49-F238E27FC236}">
                  <a16:creationId xmlns:a16="http://schemas.microsoft.com/office/drawing/2014/main" id="{43E69FEA-FBEC-DC5B-BB8B-45506D8D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503"/>
              <a:ext cx="75" cy="184"/>
            </a:xfrm>
            <a:custGeom>
              <a:avLst/>
              <a:gdLst>
                <a:gd name="T0" fmla="*/ 0 w 37"/>
                <a:gd name="T1" fmla="*/ 0 h 92"/>
                <a:gd name="T2" fmla="*/ 308 w 37"/>
                <a:gd name="T3" fmla="*/ 736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92">
                  <a:moveTo>
                    <a:pt x="0" y="0"/>
                  </a:moveTo>
                  <a:cubicBezTo>
                    <a:pt x="11" y="15"/>
                    <a:pt x="32" y="67"/>
                    <a:pt x="37" y="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" name="Freeform 6343">
              <a:extLst>
                <a:ext uri="{FF2B5EF4-FFF2-40B4-BE49-F238E27FC236}">
                  <a16:creationId xmlns:a16="http://schemas.microsoft.com/office/drawing/2014/main" id="{BAE3FF72-1644-3298-38D9-A4D3647A9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703"/>
              <a:ext cx="16" cy="16"/>
            </a:xfrm>
            <a:custGeom>
              <a:avLst/>
              <a:gdLst>
                <a:gd name="T0" fmla="*/ 8 w 8"/>
                <a:gd name="T1" fmla="*/ 0 h 8"/>
                <a:gd name="T2" fmla="*/ 40 w 8"/>
                <a:gd name="T3" fmla="*/ 64 h 8"/>
                <a:gd name="T4" fmla="*/ 48 w 8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4"/>
                    <a:pt x="1" y="7"/>
                    <a:pt x="5" y="8"/>
                  </a:cubicBezTo>
                  <a:cubicBezTo>
                    <a:pt x="8" y="8"/>
                    <a:pt x="6" y="2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" name="Freeform 6344">
              <a:extLst>
                <a:ext uri="{FF2B5EF4-FFF2-40B4-BE49-F238E27FC236}">
                  <a16:creationId xmlns:a16="http://schemas.microsoft.com/office/drawing/2014/main" id="{12AA04C0-7AD6-ED49-723E-E1D905A6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303"/>
              <a:ext cx="36" cy="30"/>
            </a:xfrm>
            <a:custGeom>
              <a:avLst/>
              <a:gdLst>
                <a:gd name="T0" fmla="*/ 0 w 18"/>
                <a:gd name="T1" fmla="*/ 0 h 15"/>
                <a:gd name="T2" fmla="*/ 144 w 18"/>
                <a:gd name="T3" fmla="*/ 1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5" y="0"/>
                    <a:pt x="16" y="10"/>
                    <a:pt x="18" y="15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" name="Freeform 6345">
              <a:extLst>
                <a:ext uri="{FF2B5EF4-FFF2-40B4-BE49-F238E27FC236}">
                  <a16:creationId xmlns:a16="http://schemas.microsoft.com/office/drawing/2014/main" id="{BE65B2C9-F50E-6BC9-4889-78D2905B8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311"/>
              <a:ext cx="46" cy="150"/>
            </a:xfrm>
            <a:custGeom>
              <a:avLst/>
              <a:gdLst>
                <a:gd name="T0" fmla="*/ 80 w 23"/>
                <a:gd name="T1" fmla="*/ 0 h 75"/>
                <a:gd name="T2" fmla="*/ 112 w 23"/>
                <a:gd name="T3" fmla="*/ 280 h 75"/>
                <a:gd name="T4" fmla="*/ 152 w 23"/>
                <a:gd name="T5" fmla="*/ 456 h 75"/>
                <a:gd name="T6" fmla="*/ 184 w 23"/>
                <a:gd name="T7" fmla="*/ 60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75">
                  <a:moveTo>
                    <a:pt x="10" y="0"/>
                  </a:moveTo>
                  <a:cubicBezTo>
                    <a:pt x="0" y="0"/>
                    <a:pt x="14" y="31"/>
                    <a:pt x="14" y="35"/>
                  </a:cubicBezTo>
                  <a:cubicBezTo>
                    <a:pt x="16" y="43"/>
                    <a:pt x="17" y="50"/>
                    <a:pt x="19" y="57"/>
                  </a:cubicBezTo>
                  <a:cubicBezTo>
                    <a:pt x="21" y="63"/>
                    <a:pt x="23" y="70"/>
                    <a:pt x="23" y="75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" name="Freeform 6346">
              <a:extLst>
                <a:ext uri="{FF2B5EF4-FFF2-40B4-BE49-F238E27FC236}">
                  <a16:creationId xmlns:a16="http://schemas.microsoft.com/office/drawing/2014/main" id="{5771386C-2D73-2D19-4D9B-F14E67F65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95"/>
              <a:ext cx="8" cy="16"/>
            </a:xfrm>
            <a:custGeom>
              <a:avLst/>
              <a:gdLst>
                <a:gd name="T0" fmla="*/ 0 w 4"/>
                <a:gd name="T1" fmla="*/ 64 h 8"/>
                <a:gd name="T2" fmla="*/ 24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3" y="7"/>
                    <a:pt x="4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" name="Freeform 6347">
              <a:extLst>
                <a:ext uri="{FF2B5EF4-FFF2-40B4-BE49-F238E27FC236}">
                  <a16:creationId xmlns:a16="http://schemas.microsoft.com/office/drawing/2014/main" id="{CAC7BF77-4422-6E5C-4D12-4A48236B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097"/>
              <a:ext cx="14" cy="68"/>
            </a:xfrm>
            <a:custGeom>
              <a:avLst/>
              <a:gdLst>
                <a:gd name="T0" fmla="*/ 56 w 7"/>
                <a:gd name="T1" fmla="*/ 272 h 34"/>
                <a:gd name="T2" fmla="*/ 40 w 7"/>
                <a:gd name="T3" fmla="*/ 144 h 34"/>
                <a:gd name="T4" fmla="*/ 0 w 7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4">
                  <a:moveTo>
                    <a:pt x="7" y="34"/>
                  </a:moveTo>
                  <a:cubicBezTo>
                    <a:pt x="6" y="29"/>
                    <a:pt x="5" y="24"/>
                    <a:pt x="5" y="18"/>
                  </a:cubicBezTo>
                  <a:cubicBezTo>
                    <a:pt x="4" y="14"/>
                    <a:pt x="0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" name="Freeform 6348">
              <a:extLst>
                <a:ext uri="{FF2B5EF4-FFF2-40B4-BE49-F238E27FC236}">
                  <a16:creationId xmlns:a16="http://schemas.microsoft.com/office/drawing/2014/main" id="{60698BC9-14CC-A364-5149-539013AB1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153"/>
              <a:ext cx="2" cy="28"/>
            </a:xfrm>
            <a:custGeom>
              <a:avLst/>
              <a:gdLst>
                <a:gd name="T0" fmla="*/ 8 w 1"/>
                <a:gd name="T1" fmla="*/ 0 h 14"/>
                <a:gd name="T2" fmla="*/ 0 w 1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4">
                  <a:moveTo>
                    <a:pt x="1" y="0"/>
                  </a:moveTo>
                  <a:cubicBezTo>
                    <a:pt x="1" y="5"/>
                    <a:pt x="0" y="9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" name="Freeform 6349">
              <a:extLst>
                <a:ext uri="{FF2B5EF4-FFF2-40B4-BE49-F238E27FC236}">
                  <a16:creationId xmlns:a16="http://schemas.microsoft.com/office/drawing/2014/main" id="{C793678B-8228-D9F1-D9A9-57E9D840F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151"/>
              <a:ext cx="10" cy="6"/>
            </a:xfrm>
            <a:custGeom>
              <a:avLst/>
              <a:gdLst>
                <a:gd name="T0" fmla="*/ 0 w 5"/>
                <a:gd name="T1" fmla="*/ 0 h 3"/>
                <a:gd name="T2" fmla="*/ 40 w 5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3" y="3"/>
                    <a:pt x="5" y="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" name="Freeform 6350">
              <a:extLst>
                <a:ext uri="{FF2B5EF4-FFF2-40B4-BE49-F238E27FC236}">
                  <a16:creationId xmlns:a16="http://schemas.microsoft.com/office/drawing/2014/main" id="{E98E42CD-9B36-91BC-B050-E105D769C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53"/>
              <a:ext cx="26" cy="20"/>
            </a:xfrm>
            <a:custGeom>
              <a:avLst/>
              <a:gdLst>
                <a:gd name="T0" fmla="*/ 0 w 13"/>
                <a:gd name="T1" fmla="*/ 0 h 10"/>
                <a:gd name="T2" fmla="*/ 104 w 13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3" y="8"/>
                    <a:pt x="7" y="7"/>
                    <a:pt x="13" y="1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" name="Freeform 6351">
              <a:extLst>
                <a:ext uri="{FF2B5EF4-FFF2-40B4-BE49-F238E27FC236}">
                  <a16:creationId xmlns:a16="http://schemas.microsoft.com/office/drawing/2014/main" id="{1E055803-147C-671B-814B-515C7C362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271"/>
              <a:ext cx="8" cy="20"/>
            </a:xfrm>
            <a:custGeom>
              <a:avLst/>
              <a:gdLst>
                <a:gd name="T0" fmla="*/ 24 w 4"/>
                <a:gd name="T1" fmla="*/ 0 h 10"/>
                <a:gd name="T2" fmla="*/ 32 w 4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0" y="2"/>
                    <a:pt x="2" y="6"/>
                    <a:pt x="4" y="1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" name="Freeform 6352">
              <a:extLst>
                <a:ext uri="{FF2B5EF4-FFF2-40B4-BE49-F238E27FC236}">
                  <a16:creationId xmlns:a16="http://schemas.microsoft.com/office/drawing/2014/main" id="{81092B12-495C-368B-37D3-982711A2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010"/>
              <a:ext cx="26" cy="85"/>
            </a:xfrm>
            <a:custGeom>
              <a:avLst/>
              <a:gdLst>
                <a:gd name="T0" fmla="*/ 0 w 13"/>
                <a:gd name="T1" fmla="*/ 348 h 42"/>
                <a:gd name="T2" fmla="*/ 104 w 13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2">
                  <a:moveTo>
                    <a:pt x="0" y="42"/>
                  </a:moveTo>
                  <a:cubicBezTo>
                    <a:pt x="0" y="26"/>
                    <a:pt x="1" y="11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" name="Freeform 6353">
              <a:extLst>
                <a:ext uri="{FF2B5EF4-FFF2-40B4-BE49-F238E27FC236}">
                  <a16:creationId xmlns:a16="http://schemas.microsoft.com/office/drawing/2014/main" id="{B13D3DC8-9185-6C0D-08F7-3ADF609E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014"/>
              <a:ext cx="6" cy="10"/>
            </a:xfrm>
            <a:custGeom>
              <a:avLst/>
              <a:gdLst>
                <a:gd name="T0" fmla="*/ 8 w 3"/>
                <a:gd name="T1" fmla="*/ 0 h 5"/>
                <a:gd name="T2" fmla="*/ 24 w 3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" name="Freeform 6354">
              <a:extLst>
                <a:ext uri="{FF2B5EF4-FFF2-40B4-BE49-F238E27FC236}">
                  <a16:creationId xmlns:a16="http://schemas.microsoft.com/office/drawing/2014/main" id="{46C0696F-C3E5-F651-62E5-C0109B524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936"/>
              <a:ext cx="24" cy="10"/>
            </a:xfrm>
            <a:custGeom>
              <a:avLst/>
              <a:gdLst>
                <a:gd name="T0" fmla="*/ 0 w 12"/>
                <a:gd name="T1" fmla="*/ 40 h 5"/>
                <a:gd name="T2" fmla="*/ 96 w 1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3" y="0"/>
                    <a:pt x="8" y="1"/>
                    <a:pt x="12" y="1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" name="Freeform 6355">
              <a:extLst>
                <a:ext uri="{FF2B5EF4-FFF2-40B4-BE49-F238E27FC236}">
                  <a16:creationId xmlns:a16="http://schemas.microsoft.com/office/drawing/2014/main" id="{8C686585-8DFA-CEBD-34E9-2338B768A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924"/>
              <a:ext cx="6" cy="16"/>
            </a:xfrm>
            <a:custGeom>
              <a:avLst/>
              <a:gdLst>
                <a:gd name="T0" fmla="*/ 8 w 3"/>
                <a:gd name="T1" fmla="*/ 0 h 8"/>
                <a:gd name="T2" fmla="*/ 24 w 3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3"/>
                    <a:pt x="0" y="6"/>
                    <a:pt x="3" y="8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" name="Freeform 6356">
              <a:extLst>
                <a:ext uri="{FF2B5EF4-FFF2-40B4-BE49-F238E27FC236}">
                  <a16:creationId xmlns:a16="http://schemas.microsoft.com/office/drawing/2014/main" id="{DFCB2490-4460-C1A6-4245-10132721A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840"/>
              <a:ext cx="4" cy="40"/>
            </a:xfrm>
            <a:custGeom>
              <a:avLst/>
              <a:gdLst>
                <a:gd name="T0" fmla="*/ 0 w 2"/>
                <a:gd name="T1" fmla="*/ 0 h 20"/>
                <a:gd name="T2" fmla="*/ 8 w 2"/>
                <a:gd name="T3" fmla="*/ 16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0">
                  <a:moveTo>
                    <a:pt x="0" y="0"/>
                  </a:moveTo>
                  <a:cubicBezTo>
                    <a:pt x="2" y="6"/>
                    <a:pt x="2" y="13"/>
                    <a:pt x="1" y="2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" name="Freeform 6357">
              <a:extLst>
                <a:ext uri="{FF2B5EF4-FFF2-40B4-BE49-F238E27FC236}">
                  <a16:creationId xmlns:a16="http://schemas.microsoft.com/office/drawing/2014/main" id="{160DE28F-3108-1B4F-3D80-DB9462D7D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856"/>
              <a:ext cx="16" cy="4"/>
            </a:xfrm>
            <a:custGeom>
              <a:avLst/>
              <a:gdLst>
                <a:gd name="T0" fmla="*/ 0 w 8"/>
                <a:gd name="T1" fmla="*/ 0 h 2"/>
                <a:gd name="T2" fmla="*/ 64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2"/>
                    <a:pt x="5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" name="Freeform 6358">
              <a:extLst>
                <a:ext uri="{FF2B5EF4-FFF2-40B4-BE49-F238E27FC236}">
                  <a16:creationId xmlns:a16="http://schemas.microsoft.com/office/drawing/2014/main" id="{A7446103-3BE8-0A64-44C4-735A68C77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764"/>
              <a:ext cx="12" cy="28"/>
            </a:xfrm>
            <a:custGeom>
              <a:avLst/>
              <a:gdLst>
                <a:gd name="T0" fmla="*/ 24 w 6"/>
                <a:gd name="T1" fmla="*/ 112 h 14"/>
                <a:gd name="T2" fmla="*/ 0 w 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3" y="14"/>
                  </a:moveTo>
                  <a:cubicBezTo>
                    <a:pt x="6" y="9"/>
                    <a:pt x="1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" name="Freeform 6359">
              <a:extLst>
                <a:ext uri="{FF2B5EF4-FFF2-40B4-BE49-F238E27FC236}">
                  <a16:creationId xmlns:a16="http://schemas.microsoft.com/office/drawing/2014/main" id="{56C2C4F4-794F-E82D-76C9-025BEC92C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770"/>
              <a:ext cx="16" cy="14"/>
            </a:xfrm>
            <a:custGeom>
              <a:avLst/>
              <a:gdLst>
                <a:gd name="T0" fmla="*/ 0 w 8"/>
                <a:gd name="T1" fmla="*/ 16 h 7"/>
                <a:gd name="T2" fmla="*/ 64 w 8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4" y="0"/>
                    <a:pt x="7" y="3"/>
                    <a:pt x="8" y="7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" name="Freeform 6360">
              <a:extLst>
                <a:ext uri="{FF2B5EF4-FFF2-40B4-BE49-F238E27FC236}">
                  <a16:creationId xmlns:a16="http://schemas.microsoft.com/office/drawing/2014/main" id="{B1564D9C-4E8C-3D75-0738-E84A37F3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776"/>
              <a:ext cx="28" cy="8"/>
            </a:xfrm>
            <a:custGeom>
              <a:avLst/>
              <a:gdLst>
                <a:gd name="T0" fmla="*/ 0 w 14"/>
                <a:gd name="T1" fmla="*/ 0 h 4"/>
                <a:gd name="T2" fmla="*/ 112 w 14"/>
                <a:gd name="T3" fmla="*/ 1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5" y="1"/>
                    <a:pt x="9" y="4"/>
                    <a:pt x="14" y="2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" name="Freeform 6361">
              <a:extLst>
                <a:ext uri="{FF2B5EF4-FFF2-40B4-BE49-F238E27FC236}">
                  <a16:creationId xmlns:a16="http://schemas.microsoft.com/office/drawing/2014/main" id="{18C4552F-8DA0-C8E3-885D-FC37FD5DB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736"/>
              <a:ext cx="26" cy="24"/>
            </a:xfrm>
            <a:custGeom>
              <a:avLst/>
              <a:gdLst>
                <a:gd name="T0" fmla="*/ 0 w 13"/>
                <a:gd name="T1" fmla="*/ 96 h 12"/>
                <a:gd name="T2" fmla="*/ 104 w 1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7" y="9"/>
                    <a:pt x="10" y="6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" name="Freeform 6362">
              <a:extLst>
                <a:ext uri="{FF2B5EF4-FFF2-40B4-BE49-F238E27FC236}">
                  <a16:creationId xmlns:a16="http://schemas.microsoft.com/office/drawing/2014/main" id="{4805CA8C-EC23-5B5A-A4C3-29BB43624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736"/>
              <a:ext cx="10" cy="16"/>
            </a:xfrm>
            <a:custGeom>
              <a:avLst/>
              <a:gdLst>
                <a:gd name="T0" fmla="*/ 0 w 5"/>
                <a:gd name="T1" fmla="*/ 0 h 8"/>
                <a:gd name="T2" fmla="*/ 16 w 5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4" y="1"/>
                    <a:pt x="5" y="5"/>
                    <a:pt x="2" y="8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" name="Freeform 6363">
              <a:extLst>
                <a:ext uri="{FF2B5EF4-FFF2-40B4-BE49-F238E27FC236}">
                  <a16:creationId xmlns:a16="http://schemas.microsoft.com/office/drawing/2014/main" id="{F0F70DC7-6F93-C1C3-3108-1B8E50705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1752"/>
              <a:ext cx="34" cy="20"/>
            </a:xfrm>
            <a:custGeom>
              <a:avLst/>
              <a:gdLst>
                <a:gd name="T0" fmla="*/ 0 w 17"/>
                <a:gd name="T1" fmla="*/ 80 h 10"/>
                <a:gd name="T2" fmla="*/ 136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7" y="10"/>
                    <a:pt x="12" y="4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" name="Freeform 6364">
              <a:extLst>
                <a:ext uri="{FF2B5EF4-FFF2-40B4-BE49-F238E27FC236}">
                  <a16:creationId xmlns:a16="http://schemas.microsoft.com/office/drawing/2014/main" id="{D3BB7972-A5D5-8407-51E2-2EE2131B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766"/>
              <a:ext cx="10" cy="18"/>
            </a:xfrm>
            <a:custGeom>
              <a:avLst/>
              <a:gdLst>
                <a:gd name="T0" fmla="*/ 8 w 5"/>
                <a:gd name="T1" fmla="*/ 0 h 9"/>
                <a:gd name="T2" fmla="*/ 40 w 5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4"/>
                    <a:pt x="2" y="7"/>
                    <a:pt x="5" y="9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" name="Freeform 6365">
              <a:extLst>
                <a:ext uri="{FF2B5EF4-FFF2-40B4-BE49-F238E27FC236}">
                  <a16:creationId xmlns:a16="http://schemas.microsoft.com/office/drawing/2014/main" id="{3D83568B-64D6-A3A6-F475-F1DDC42DA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816"/>
              <a:ext cx="30" cy="6"/>
            </a:xfrm>
            <a:custGeom>
              <a:avLst/>
              <a:gdLst>
                <a:gd name="T0" fmla="*/ 0 w 15"/>
                <a:gd name="T1" fmla="*/ 8 h 3"/>
                <a:gd name="T2" fmla="*/ 120 w 1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">
                  <a:moveTo>
                    <a:pt x="0" y="1"/>
                  </a:moveTo>
                  <a:cubicBezTo>
                    <a:pt x="5" y="3"/>
                    <a:pt x="10" y="1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" name="Freeform 6366">
              <a:extLst>
                <a:ext uri="{FF2B5EF4-FFF2-40B4-BE49-F238E27FC236}">
                  <a16:creationId xmlns:a16="http://schemas.microsoft.com/office/drawing/2014/main" id="{A41C84F5-EEBF-AB9A-52E5-77408B743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820"/>
              <a:ext cx="4" cy="16"/>
            </a:xfrm>
            <a:custGeom>
              <a:avLst/>
              <a:gdLst>
                <a:gd name="T0" fmla="*/ 8 w 2"/>
                <a:gd name="T1" fmla="*/ 0 h 8"/>
                <a:gd name="T2" fmla="*/ 16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3"/>
                    <a:pt x="1" y="6"/>
                    <a:pt x="2" y="8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" name="Freeform 6367">
              <a:extLst>
                <a:ext uri="{FF2B5EF4-FFF2-40B4-BE49-F238E27FC236}">
                  <a16:creationId xmlns:a16="http://schemas.microsoft.com/office/drawing/2014/main" id="{A544848C-31ED-8090-219E-B573DD5D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892"/>
              <a:ext cx="38" cy="18"/>
            </a:xfrm>
            <a:custGeom>
              <a:avLst/>
              <a:gdLst>
                <a:gd name="T0" fmla="*/ 0 w 19"/>
                <a:gd name="T1" fmla="*/ 0 h 9"/>
                <a:gd name="T2" fmla="*/ 152 w 19"/>
                <a:gd name="T3" fmla="*/ 6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7" y="3"/>
                    <a:pt x="10" y="9"/>
                    <a:pt x="19" y="8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" name="Freeform 6368">
              <a:extLst>
                <a:ext uri="{FF2B5EF4-FFF2-40B4-BE49-F238E27FC236}">
                  <a16:creationId xmlns:a16="http://schemas.microsoft.com/office/drawing/2014/main" id="{61920283-2721-74B7-AD1E-D953E415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902"/>
              <a:ext cx="10" cy="10"/>
            </a:xfrm>
            <a:custGeom>
              <a:avLst/>
              <a:gdLst>
                <a:gd name="T0" fmla="*/ 40 w 5"/>
                <a:gd name="T1" fmla="*/ 8 h 5"/>
                <a:gd name="T2" fmla="*/ 0 w 5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2" y="0"/>
                    <a:pt x="1" y="2"/>
                    <a:pt x="0" y="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" name="Freeform 6369">
              <a:extLst>
                <a:ext uri="{FF2B5EF4-FFF2-40B4-BE49-F238E27FC236}">
                  <a16:creationId xmlns:a16="http://schemas.microsoft.com/office/drawing/2014/main" id="{B4FE7153-89C3-48DA-A753-E7CCBEFF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1970"/>
              <a:ext cx="16" cy="54"/>
            </a:xfrm>
            <a:custGeom>
              <a:avLst/>
              <a:gdLst>
                <a:gd name="T0" fmla="*/ 48 w 8"/>
                <a:gd name="T1" fmla="*/ 0 h 27"/>
                <a:gd name="T2" fmla="*/ 0 w 8"/>
                <a:gd name="T3" fmla="*/ 216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6" y="0"/>
                  </a:moveTo>
                  <a:cubicBezTo>
                    <a:pt x="8" y="10"/>
                    <a:pt x="2" y="18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" name="Freeform 6370">
              <a:extLst>
                <a:ext uri="{FF2B5EF4-FFF2-40B4-BE49-F238E27FC236}">
                  <a16:creationId xmlns:a16="http://schemas.microsoft.com/office/drawing/2014/main" id="{C4EA84B9-05F7-CE9E-B20A-3322FF7A0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1996"/>
              <a:ext cx="10" cy="2"/>
            </a:xfrm>
            <a:custGeom>
              <a:avLst/>
              <a:gdLst>
                <a:gd name="T0" fmla="*/ 0 w 5"/>
                <a:gd name="T1" fmla="*/ 0 h 1"/>
                <a:gd name="T2" fmla="*/ 40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4" y="1"/>
                    <a:pt x="5" y="1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" name="Freeform 6371">
              <a:extLst>
                <a:ext uri="{FF2B5EF4-FFF2-40B4-BE49-F238E27FC236}">
                  <a16:creationId xmlns:a16="http://schemas.microsoft.com/office/drawing/2014/main" id="{0E78CBF2-293C-0012-DB1A-5483116B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908"/>
              <a:ext cx="18" cy="48"/>
            </a:xfrm>
            <a:custGeom>
              <a:avLst/>
              <a:gdLst>
                <a:gd name="T0" fmla="*/ 8 w 9"/>
                <a:gd name="T1" fmla="*/ 0 h 24"/>
                <a:gd name="T2" fmla="*/ 40 w 9"/>
                <a:gd name="T3" fmla="*/ 88 h 24"/>
                <a:gd name="T4" fmla="*/ 72 w 9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4">
                  <a:moveTo>
                    <a:pt x="1" y="0"/>
                  </a:moveTo>
                  <a:cubicBezTo>
                    <a:pt x="0" y="3"/>
                    <a:pt x="4" y="7"/>
                    <a:pt x="5" y="11"/>
                  </a:cubicBezTo>
                  <a:cubicBezTo>
                    <a:pt x="6" y="16"/>
                    <a:pt x="6" y="19"/>
                    <a:pt x="9" y="24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" name="Freeform 6372">
              <a:extLst>
                <a:ext uri="{FF2B5EF4-FFF2-40B4-BE49-F238E27FC236}">
                  <a16:creationId xmlns:a16="http://schemas.microsoft.com/office/drawing/2014/main" id="{45D9A529-7250-01E9-AA74-24BBA7C1C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818"/>
              <a:ext cx="12" cy="12"/>
            </a:xfrm>
            <a:custGeom>
              <a:avLst/>
              <a:gdLst>
                <a:gd name="T0" fmla="*/ 0 w 6"/>
                <a:gd name="T1" fmla="*/ 0 h 6"/>
                <a:gd name="T2" fmla="*/ 48 w 6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1"/>
                    <a:pt x="4" y="4"/>
                    <a:pt x="6" y="6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" name="Freeform 6373">
              <a:extLst>
                <a:ext uri="{FF2B5EF4-FFF2-40B4-BE49-F238E27FC236}">
                  <a16:creationId xmlns:a16="http://schemas.microsoft.com/office/drawing/2014/main" id="{C6674243-7D09-B9A2-B541-1C318B86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101"/>
              <a:ext cx="24" cy="50"/>
            </a:xfrm>
            <a:custGeom>
              <a:avLst/>
              <a:gdLst>
                <a:gd name="T0" fmla="*/ 0 w 12"/>
                <a:gd name="T1" fmla="*/ 0 h 25"/>
                <a:gd name="T2" fmla="*/ 48 w 12"/>
                <a:gd name="T3" fmla="*/ 96 h 25"/>
                <a:gd name="T4" fmla="*/ 96 w 12"/>
                <a:gd name="T5" fmla="*/ 20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1" y="4"/>
                    <a:pt x="5" y="8"/>
                    <a:pt x="6" y="12"/>
                  </a:cubicBezTo>
                  <a:cubicBezTo>
                    <a:pt x="8" y="17"/>
                    <a:pt x="8" y="21"/>
                    <a:pt x="12" y="25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" name="Freeform 6374">
              <a:extLst>
                <a:ext uri="{FF2B5EF4-FFF2-40B4-BE49-F238E27FC236}">
                  <a16:creationId xmlns:a16="http://schemas.microsoft.com/office/drawing/2014/main" id="{5A379687-29C1-1CC0-24ED-A7ACB2176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157"/>
              <a:ext cx="54" cy="120"/>
            </a:xfrm>
            <a:custGeom>
              <a:avLst/>
              <a:gdLst>
                <a:gd name="T0" fmla="*/ 0 w 27"/>
                <a:gd name="T1" fmla="*/ 0 h 60"/>
                <a:gd name="T2" fmla="*/ 80 w 27"/>
                <a:gd name="T3" fmla="*/ 160 h 60"/>
                <a:gd name="T4" fmla="*/ 128 w 27"/>
                <a:gd name="T5" fmla="*/ 280 h 60"/>
                <a:gd name="T6" fmla="*/ 192 w 27"/>
                <a:gd name="T7" fmla="*/ 400 h 60"/>
                <a:gd name="T8" fmla="*/ 216 w 27"/>
                <a:gd name="T9" fmla="*/ 48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0">
                  <a:moveTo>
                    <a:pt x="0" y="0"/>
                  </a:moveTo>
                  <a:cubicBezTo>
                    <a:pt x="4" y="7"/>
                    <a:pt x="8" y="13"/>
                    <a:pt x="10" y="20"/>
                  </a:cubicBezTo>
                  <a:cubicBezTo>
                    <a:pt x="12" y="25"/>
                    <a:pt x="14" y="30"/>
                    <a:pt x="16" y="35"/>
                  </a:cubicBezTo>
                  <a:cubicBezTo>
                    <a:pt x="19" y="40"/>
                    <a:pt x="21" y="45"/>
                    <a:pt x="24" y="50"/>
                  </a:cubicBezTo>
                  <a:cubicBezTo>
                    <a:pt x="26" y="53"/>
                    <a:pt x="25" y="58"/>
                    <a:pt x="27" y="6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" name="Freeform 6375">
              <a:extLst>
                <a:ext uri="{FF2B5EF4-FFF2-40B4-BE49-F238E27FC236}">
                  <a16:creationId xmlns:a16="http://schemas.microsoft.com/office/drawing/2014/main" id="{B2A4619F-0D63-98EE-9A05-177D4F6EC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804"/>
              <a:ext cx="28" cy="42"/>
            </a:xfrm>
            <a:custGeom>
              <a:avLst/>
              <a:gdLst>
                <a:gd name="T0" fmla="*/ 0 w 14"/>
                <a:gd name="T1" fmla="*/ 168 h 21"/>
                <a:gd name="T2" fmla="*/ 112 w 1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cubicBezTo>
                    <a:pt x="3" y="13"/>
                    <a:pt x="9" y="6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" name="Freeform 6376">
              <a:extLst>
                <a:ext uri="{FF2B5EF4-FFF2-40B4-BE49-F238E27FC236}">
                  <a16:creationId xmlns:a16="http://schemas.microsoft.com/office/drawing/2014/main" id="{1FDA2FDE-B90E-2BE6-DCA0-B01DDCEFE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894"/>
              <a:ext cx="18" cy="38"/>
            </a:xfrm>
            <a:custGeom>
              <a:avLst/>
              <a:gdLst>
                <a:gd name="T0" fmla="*/ 8 w 9"/>
                <a:gd name="T1" fmla="*/ 152 h 19"/>
                <a:gd name="T2" fmla="*/ 72 w 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1" y="19"/>
                  </a:moveTo>
                  <a:cubicBezTo>
                    <a:pt x="0" y="15"/>
                    <a:pt x="6" y="3"/>
                    <a:pt x="9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" name="Freeform 6377">
              <a:extLst>
                <a:ext uri="{FF2B5EF4-FFF2-40B4-BE49-F238E27FC236}">
                  <a16:creationId xmlns:a16="http://schemas.microsoft.com/office/drawing/2014/main" id="{AC77C9CA-44AD-D5B1-331F-E3A41213D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405"/>
              <a:ext cx="18" cy="14"/>
            </a:xfrm>
            <a:custGeom>
              <a:avLst/>
              <a:gdLst>
                <a:gd name="T0" fmla="*/ 0 w 9"/>
                <a:gd name="T1" fmla="*/ 8 h 7"/>
                <a:gd name="T2" fmla="*/ 7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cubicBezTo>
                    <a:pt x="1" y="7"/>
                    <a:pt x="7" y="3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" name="Freeform 6378">
              <a:extLst>
                <a:ext uri="{FF2B5EF4-FFF2-40B4-BE49-F238E27FC236}">
                  <a16:creationId xmlns:a16="http://schemas.microsoft.com/office/drawing/2014/main" id="{4F6CED39-3A9B-8459-4C2F-4CF096C4D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413"/>
              <a:ext cx="16" cy="6"/>
            </a:xfrm>
            <a:custGeom>
              <a:avLst/>
              <a:gdLst>
                <a:gd name="T0" fmla="*/ 64 w 8"/>
                <a:gd name="T1" fmla="*/ 8 h 3"/>
                <a:gd name="T2" fmla="*/ 0 w 8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5" y="0"/>
                    <a:pt x="1" y="0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" name="Freeform 6379">
              <a:extLst>
                <a:ext uri="{FF2B5EF4-FFF2-40B4-BE49-F238E27FC236}">
                  <a16:creationId xmlns:a16="http://schemas.microsoft.com/office/drawing/2014/main" id="{0BB0286A-75A1-7601-28BA-EF41322B6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413"/>
              <a:ext cx="22" cy="74"/>
            </a:xfrm>
            <a:custGeom>
              <a:avLst/>
              <a:gdLst>
                <a:gd name="T0" fmla="*/ 0 w 11"/>
                <a:gd name="T1" fmla="*/ 184 h 37"/>
                <a:gd name="T2" fmla="*/ 32 w 11"/>
                <a:gd name="T3" fmla="*/ 272 h 37"/>
                <a:gd name="T4" fmla="*/ 88 w 11"/>
                <a:gd name="T5" fmla="*/ 216 h 37"/>
                <a:gd name="T6" fmla="*/ 56 w 11"/>
                <a:gd name="T7" fmla="*/ 112 h 37"/>
                <a:gd name="T8" fmla="*/ 32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0" y="23"/>
                  </a:moveTo>
                  <a:cubicBezTo>
                    <a:pt x="1" y="25"/>
                    <a:pt x="2" y="32"/>
                    <a:pt x="4" y="34"/>
                  </a:cubicBezTo>
                  <a:cubicBezTo>
                    <a:pt x="10" y="37"/>
                    <a:pt x="11" y="29"/>
                    <a:pt x="11" y="27"/>
                  </a:cubicBezTo>
                  <a:cubicBezTo>
                    <a:pt x="11" y="22"/>
                    <a:pt x="9" y="18"/>
                    <a:pt x="7" y="14"/>
                  </a:cubicBezTo>
                  <a:cubicBezTo>
                    <a:pt x="6" y="9"/>
                    <a:pt x="6" y="5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" name="Freeform 6380">
              <a:extLst>
                <a:ext uri="{FF2B5EF4-FFF2-40B4-BE49-F238E27FC236}">
                  <a16:creationId xmlns:a16="http://schemas.microsoft.com/office/drawing/2014/main" id="{2BCC305A-75DC-C5FC-87F9-CFE917B59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483"/>
              <a:ext cx="30" cy="60"/>
            </a:xfrm>
            <a:custGeom>
              <a:avLst/>
              <a:gdLst>
                <a:gd name="T0" fmla="*/ 24 w 15"/>
                <a:gd name="T1" fmla="*/ 0 h 30"/>
                <a:gd name="T2" fmla="*/ 40 w 15"/>
                <a:gd name="T3" fmla="*/ 120 h 30"/>
                <a:gd name="T4" fmla="*/ 88 w 15"/>
                <a:gd name="T5" fmla="*/ 240 h 30"/>
                <a:gd name="T6" fmla="*/ 120 w 15"/>
                <a:gd name="T7" fmla="*/ 24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0" y="1"/>
                    <a:pt x="4" y="12"/>
                    <a:pt x="5" y="15"/>
                  </a:cubicBezTo>
                  <a:cubicBezTo>
                    <a:pt x="7" y="20"/>
                    <a:pt x="10" y="25"/>
                    <a:pt x="11" y="30"/>
                  </a:cubicBezTo>
                  <a:cubicBezTo>
                    <a:pt x="12" y="30"/>
                    <a:pt x="14" y="30"/>
                    <a:pt x="15" y="3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" name="Freeform 6381">
              <a:extLst>
                <a:ext uri="{FF2B5EF4-FFF2-40B4-BE49-F238E27FC236}">
                  <a16:creationId xmlns:a16="http://schemas.microsoft.com/office/drawing/2014/main" id="{E5DC402E-D460-4590-563C-EE8A2A1E4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543"/>
              <a:ext cx="32" cy="68"/>
            </a:xfrm>
            <a:custGeom>
              <a:avLst/>
              <a:gdLst>
                <a:gd name="T0" fmla="*/ 16 w 16"/>
                <a:gd name="T1" fmla="*/ 0 h 34"/>
                <a:gd name="T2" fmla="*/ 32 w 16"/>
                <a:gd name="T3" fmla="*/ 160 h 34"/>
                <a:gd name="T4" fmla="*/ 128 w 16"/>
                <a:gd name="T5" fmla="*/ 23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2" y="0"/>
                  </a:moveTo>
                  <a:cubicBezTo>
                    <a:pt x="0" y="7"/>
                    <a:pt x="2" y="13"/>
                    <a:pt x="4" y="20"/>
                  </a:cubicBezTo>
                  <a:cubicBezTo>
                    <a:pt x="6" y="27"/>
                    <a:pt x="9" y="34"/>
                    <a:pt x="16" y="29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" name="Freeform 6382">
              <a:extLst>
                <a:ext uri="{FF2B5EF4-FFF2-40B4-BE49-F238E27FC236}">
                  <a16:creationId xmlns:a16="http://schemas.microsoft.com/office/drawing/2014/main" id="{202D7FCC-2EC5-C988-D381-7C99B4AD3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655"/>
              <a:ext cx="34" cy="44"/>
            </a:xfrm>
            <a:custGeom>
              <a:avLst/>
              <a:gdLst>
                <a:gd name="T0" fmla="*/ 16 w 17"/>
                <a:gd name="T1" fmla="*/ 0 h 22"/>
                <a:gd name="T2" fmla="*/ 80 w 17"/>
                <a:gd name="T3" fmla="*/ 176 h 22"/>
                <a:gd name="T4" fmla="*/ 136 w 17"/>
                <a:gd name="T5" fmla="*/ 16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2" y="0"/>
                  </a:moveTo>
                  <a:cubicBezTo>
                    <a:pt x="0" y="8"/>
                    <a:pt x="7" y="15"/>
                    <a:pt x="10" y="22"/>
                  </a:cubicBezTo>
                  <a:cubicBezTo>
                    <a:pt x="12" y="22"/>
                    <a:pt x="15" y="22"/>
                    <a:pt x="17" y="2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7" name="Freeform 6383">
              <a:extLst>
                <a:ext uri="{FF2B5EF4-FFF2-40B4-BE49-F238E27FC236}">
                  <a16:creationId xmlns:a16="http://schemas.microsoft.com/office/drawing/2014/main" id="{5BCD0B5A-C544-4A3C-553C-55FC33B9E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701"/>
              <a:ext cx="50" cy="68"/>
            </a:xfrm>
            <a:custGeom>
              <a:avLst/>
              <a:gdLst>
                <a:gd name="T0" fmla="*/ 16 w 25"/>
                <a:gd name="T1" fmla="*/ 0 h 34"/>
                <a:gd name="T2" fmla="*/ 64 w 25"/>
                <a:gd name="T3" fmla="*/ 168 h 34"/>
                <a:gd name="T4" fmla="*/ 112 w 25"/>
                <a:gd name="T5" fmla="*/ 256 h 34"/>
                <a:gd name="T6" fmla="*/ 200 w 25"/>
                <a:gd name="T7" fmla="*/ 24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2" y="0"/>
                  </a:moveTo>
                  <a:cubicBezTo>
                    <a:pt x="0" y="5"/>
                    <a:pt x="6" y="16"/>
                    <a:pt x="8" y="21"/>
                  </a:cubicBezTo>
                  <a:cubicBezTo>
                    <a:pt x="9" y="24"/>
                    <a:pt x="12" y="31"/>
                    <a:pt x="14" y="32"/>
                  </a:cubicBezTo>
                  <a:cubicBezTo>
                    <a:pt x="17" y="34"/>
                    <a:pt x="24" y="33"/>
                    <a:pt x="25" y="3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" name="Freeform 6384">
              <a:extLst>
                <a:ext uri="{FF2B5EF4-FFF2-40B4-BE49-F238E27FC236}">
                  <a16:creationId xmlns:a16="http://schemas.microsoft.com/office/drawing/2014/main" id="{6BE46DAC-EE17-60A1-E356-87D1699DD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771"/>
              <a:ext cx="42" cy="38"/>
            </a:xfrm>
            <a:custGeom>
              <a:avLst/>
              <a:gdLst>
                <a:gd name="T0" fmla="*/ 0 w 21"/>
                <a:gd name="T1" fmla="*/ 0 h 19"/>
                <a:gd name="T2" fmla="*/ 168 w 21"/>
                <a:gd name="T3" fmla="*/ 12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6" y="8"/>
                    <a:pt x="10" y="19"/>
                    <a:pt x="21" y="15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9" name="Freeform 6385">
              <a:extLst>
                <a:ext uri="{FF2B5EF4-FFF2-40B4-BE49-F238E27FC236}">
                  <a16:creationId xmlns:a16="http://schemas.microsoft.com/office/drawing/2014/main" id="{73B220CE-A847-D3D1-F07C-15ADB07E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797"/>
              <a:ext cx="46" cy="70"/>
            </a:xfrm>
            <a:custGeom>
              <a:avLst/>
              <a:gdLst>
                <a:gd name="T0" fmla="*/ 0 w 23"/>
                <a:gd name="T1" fmla="*/ 0 h 35"/>
                <a:gd name="T2" fmla="*/ 72 w 23"/>
                <a:gd name="T3" fmla="*/ 176 h 35"/>
                <a:gd name="T4" fmla="*/ 104 w 23"/>
                <a:gd name="T5" fmla="*/ 264 h 35"/>
                <a:gd name="T6" fmla="*/ 184 w 23"/>
                <a:gd name="T7" fmla="*/ 25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0" y="0"/>
                  </a:moveTo>
                  <a:cubicBezTo>
                    <a:pt x="2" y="7"/>
                    <a:pt x="6" y="15"/>
                    <a:pt x="9" y="22"/>
                  </a:cubicBezTo>
                  <a:cubicBezTo>
                    <a:pt x="10" y="24"/>
                    <a:pt x="11" y="32"/>
                    <a:pt x="13" y="33"/>
                  </a:cubicBezTo>
                  <a:cubicBezTo>
                    <a:pt x="15" y="35"/>
                    <a:pt x="22" y="33"/>
                    <a:pt x="23" y="3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" name="Freeform 6386">
              <a:extLst>
                <a:ext uri="{FF2B5EF4-FFF2-40B4-BE49-F238E27FC236}">
                  <a16:creationId xmlns:a16="http://schemas.microsoft.com/office/drawing/2014/main" id="{9991B32F-A473-FE8F-D113-BC9AE449B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867"/>
              <a:ext cx="38" cy="62"/>
            </a:xfrm>
            <a:custGeom>
              <a:avLst/>
              <a:gdLst>
                <a:gd name="T0" fmla="*/ 16 w 19"/>
                <a:gd name="T1" fmla="*/ 0 h 31"/>
                <a:gd name="T2" fmla="*/ 48 w 19"/>
                <a:gd name="T3" fmla="*/ 160 h 31"/>
                <a:gd name="T4" fmla="*/ 72 w 19"/>
                <a:gd name="T5" fmla="*/ 232 h 31"/>
                <a:gd name="T6" fmla="*/ 152 w 19"/>
                <a:gd name="T7" fmla="*/ 216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1">
                  <a:moveTo>
                    <a:pt x="2" y="0"/>
                  </a:moveTo>
                  <a:cubicBezTo>
                    <a:pt x="0" y="4"/>
                    <a:pt x="5" y="15"/>
                    <a:pt x="6" y="20"/>
                  </a:cubicBezTo>
                  <a:cubicBezTo>
                    <a:pt x="6" y="23"/>
                    <a:pt x="6" y="28"/>
                    <a:pt x="9" y="29"/>
                  </a:cubicBezTo>
                  <a:cubicBezTo>
                    <a:pt x="11" y="31"/>
                    <a:pt x="18" y="29"/>
                    <a:pt x="19" y="27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" name="Freeform 6387">
              <a:extLst>
                <a:ext uri="{FF2B5EF4-FFF2-40B4-BE49-F238E27FC236}">
                  <a16:creationId xmlns:a16="http://schemas.microsoft.com/office/drawing/2014/main" id="{D2F78817-FD90-D8A3-C649-8AC8A491E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927"/>
              <a:ext cx="42" cy="60"/>
            </a:xfrm>
            <a:custGeom>
              <a:avLst/>
              <a:gdLst>
                <a:gd name="T0" fmla="*/ 0 w 21"/>
                <a:gd name="T1" fmla="*/ 0 h 30"/>
                <a:gd name="T2" fmla="*/ 56 w 21"/>
                <a:gd name="T3" fmla="*/ 168 h 30"/>
                <a:gd name="T4" fmla="*/ 168 w 21"/>
                <a:gd name="T5" fmla="*/ 18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0">
                  <a:moveTo>
                    <a:pt x="0" y="0"/>
                  </a:moveTo>
                  <a:cubicBezTo>
                    <a:pt x="2" y="7"/>
                    <a:pt x="3" y="15"/>
                    <a:pt x="7" y="21"/>
                  </a:cubicBezTo>
                  <a:cubicBezTo>
                    <a:pt x="10" y="26"/>
                    <a:pt x="18" y="30"/>
                    <a:pt x="21" y="23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" name="Freeform 6388">
              <a:extLst>
                <a:ext uri="{FF2B5EF4-FFF2-40B4-BE49-F238E27FC236}">
                  <a16:creationId xmlns:a16="http://schemas.microsoft.com/office/drawing/2014/main" id="{B368AA1C-2AB5-DA0A-6424-95C627A37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979"/>
              <a:ext cx="42" cy="56"/>
            </a:xfrm>
            <a:custGeom>
              <a:avLst/>
              <a:gdLst>
                <a:gd name="T0" fmla="*/ 0 w 21"/>
                <a:gd name="T1" fmla="*/ 0 h 28"/>
                <a:gd name="T2" fmla="*/ 40 w 21"/>
                <a:gd name="T3" fmla="*/ 56 h 28"/>
                <a:gd name="T4" fmla="*/ 80 w 21"/>
                <a:gd name="T5" fmla="*/ 144 h 28"/>
                <a:gd name="T6" fmla="*/ 96 w 21"/>
                <a:gd name="T7" fmla="*/ 224 h 28"/>
                <a:gd name="T8" fmla="*/ 168 w 21"/>
                <a:gd name="T9" fmla="*/ 20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8">
                  <a:moveTo>
                    <a:pt x="0" y="0"/>
                  </a:moveTo>
                  <a:cubicBezTo>
                    <a:pt x="0" y="3"/>
                    <a:pt x="3" y="5"/>
                    <a:pt x="5" y="7"/>
                  </a:cubicBezTo>
                  <a:cubicBezTo>
                    <a:pt x="7" y="10"/>
                    <a:pt x="9" y="14"/>
                    <a:pt x="10" y="18"/>
                  </a:cubicBezTo>
                  <a:cubicBezTo>
                    <a:pt x="11" y="20"/>
                    <a:pt x="10" y="26"/>
                    <a:pt x="12" y="28"/>
                  </a:cubicBezTo>
                  <a:cubicBezTo>
                    <a:pt x="13" y="28"/>
                    <a:pt x="21" y="25"/>
                    <a:pt x="21" y="26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" name="Freeform 6389">
              <a:extLst>
                <a:ext uri="{FF2B5EF4-FFF2-40B4-BE49-F238E27FC236}">
                  <a16:creationId xmlns:a16="http://schemas.microsoft.com/office/drawing/2014/main" id="{AAFE1999-A816-5790-6ACD-924A3F2E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3033"/>
              <a:ext cx="36" cy="72"/>
            </a:xfrm>
            <a:custGeom>
              <a:avLst/>
              <a:gdLst>
                <a:gd name="T0" fmla="*/ 0 w 18"/>
                <a:gd name="T1" fmla="*/ 0 h 36"/>
                <a:gd name="T2" fmla="*/ 24 w 18"/>
                <a:gd name="T3" fmla="*/ 192 h 36"/>
                <a:gd name="T4" fmla="*/ 56 w 18"/>
                <a:gd name="T5" fmla="*/ 272 h 36"/>
                <a:gd name="T6" fmla="*/ 144 w 18"/>
                <a:gd name="T7" fmla="*/ 264 h 36"/>
                <a:gd name="T8" fmla="*/ 136 w 18"/>
                <a:gd name="T9" fmla="*/ 25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6">
                  <a:moveTo>
                    <a:pt x="0" y="0"/>
                  </a:moveTo>
                  <a:cubicBezTo>
                    <a:pt x="2" y="7"/>
                    <a:pt x="2" y="17"/>
                    <a:pt x="3" y="24"/>
                  </a:cubicBezTo>
                  <a:cubicBezTo>
                    <a:pt x="4" y="27"/>
                    <a:pt x="4" y="32"/>
                    <a:pt x="7" y="34"/>
                  </a:cubicBezTo>
                  <a:cubicBezTo>
                    <a:pt x="11" y="36"/>
                    <a:pt x="15" y="33"/>
                    <a:pt x="18" y="33"/>
                  </a:cubicBezTo>
                  <a:cubicBezTo>
                    <a:pt x="18" y="32"/>
                    <a:pt x="18" y="32"/>
                    <a:pt x="17" y="3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" name="Freeform 6390">
              <a:extLst>
                <a:ext uri="{FF2B5EF4-FFF2-40B4-BE49-F238E27FC236}">
                  <a16:creationId xmlns:a16="http://schemas.microsoft.com/office/drawing/2014/main" id="{F1E14F62-93E4-2993-E547-E87104290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3101"/>
              <a:ext cx="46" cy="48"/>
            </a:xfrm>
            <a:custGeom>
              <a:avLst/>
              <a:gdLst>
                <a:gd name="T0" fmla="*/ 0 w 23"/>
                <a:gd name="T1" fmla="*/ 8 h 24"/>
                <a:gd name="T2" fmla="*/ 8 w 23"/>
                <a:gd name="T3" fmla="*/ 8 h 24"/>
                <a:gd name="T4" fmla="*/ 40 w 23"/>
                <a:gd name="T5" fmla="*/ 80 h 24"/>
                <a:gd name="T6" fmla="*/ 64 w 23"/>
                <a:gd name="T7" fmla="*/ 160 h 24"/>
                <a:gd name="T8" fmla="*/ 184 w 23"/>
                <a:gd name="T9" fmla="*/ 16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1" y="4"/>
                    <a:pt x="4" y="7"/>
                    <a:pt x="5" y="10"/>
                  </a:cubicBezTo>
                  <a:cubicBezTo>
                    <a:pt x="6" y="13"/>
                    <a:pt x="6" y="18"/>
                    <a:pt x="8" y="20"/>
                  </a:cubicBezTo>
                  <a:cubicBezTo>
                    <a:pt x="11" y="23"/>
                    <a:pt x="21" y="24"/>
                    <a:pt x="23" y="2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" name="Freeform 6391">
              <a:extLst>
                <a:ext uri="{FF2B5EF4-FFF2-40B4-BE49-F238E27FC236}">
                  <a16:creationId xmlns:a16="http://schemas.microsoft.com/office/drawing/2014/main" id="{202141DF-1F4B-876B-1DD5-17ACDAB4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145"/>
              <a:ext cx="30" cy="38"/>
            </a:xfrm>
            <a:custGeom>
              <a:avLst/>
              <a:gdLst>
                <a:gd name="T0" fmla="*/ 8 w 15"/>
                <a:gd name="T1" fmla="*/ 0 h 19"/>
                <a:gd name="T2" fmla="*/ 120 w 15"/>
                <a:gd name="T3" fmla="*/ 152 h 19"/>
                <a:gd name="T4" fmla="*/ 112 w 15"/>
                <a:gd name="T5" fmla="*/ 14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" y="0"/>
                  </a:moveTo>
                  <a:cubicBezTo>
                    <a:pt x="0" y="5"/>
                    <a:pt x="10" y="16"/>
                    <a:pt x="15" y="19"/>
                  </a:cubicBezTo>
                  <a:cubicBezTo>
                    <a:pt x="15" y="19"/>
                    <a:pt x="14" y="19"/>
                    <a:pt x="14" y="18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" name="Freeform 6392">
              <a:extLst>
                <a:ext uri="{FF2B5EF4-FFF2-40B4-BE49-F238E27FC236}">
                  <a16:creationId xmlns:a16="http://schemas.microsoft.com/office/drawing/2014/main" id="{77EA5EFE-80DB-DC19-042D-FB181CB04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981"/>
              <a:ext cx="2" cy="10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" name="Freeform 6393">
              <a:extLst>
                <a:ext uri="{FF2B5EF4-FFF2-40B4-BE49-F238E27FC236}">
                  <a16:creationId xmlns:a16="http://schemas.microsoft.com/office/drawing/2014/main" id="{4B63BBE9-956E-AFF4-F898-FFD1A27EA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607"/>
              <a:ext cx="40" cy="50"/>
            </a:xfrm>
            <a:custGeom>
              <a:avLst/>
              <a:gdLst>
                <a:gd name="T0" fmla="*/ 24 w 20"/>
                <a:gd name="T1" fmla="*/ 0 h 25"/>
                <a:gd name="T2" fmla="*/ 56 w 20"/>
                <a:gd name="T3" fmla="*/ 128 h 25"/>
                <a:gd name="T4" fmla="*/ 144 w 20"/>
                <a:gd name="T5" fmla="*/ 184 h 25"/>
                <a:gd name="T6" fmla="*/ 144 w 20"/>
                <a:gd name="T7" fmla="*/ 18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3" y="0"/>
                  </a:moveTo>
                  <a:cubicBezTo>
                    <a:pt x="0" y="4"/>
                    <a:pt x="5" y="12"/>
                    <a:pt x="7" y="16"/>
                  </a:cubicBezTo>
                  <a:cubicBezTo>
                    <a:pt x="10" y="22"/>
                    <a:pt x="12" y="25"/>
                    <a:pt x="18" y="23"/>
                  </a:cubicBezTo>
                  <a:cubicBezTo>
                    <a:pt x="20" y="23"/>
                    <a:pt x="18" y="23"/>
                    <a:pt x="18" y="23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" name="Freeform 6394">
              <a:extLst>
                <a:ext uri="{FF2B5EF4-FFF2-40B4-BE49-F238E27FC236}">
                  <a16:creationId xmlns:a16="http://schemas.microsoft.com/office/drawing/2014/main" id="{4DC9FC8F-A4CB-B9D5-336B-6FFF8AA47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227"/>
              <a:ext cx="20" cy="80"/>
            </a:xfrm>
            <a:custGeom>
              <a:avLst/>
              <a:gdLst>
                <a:gd name="T0" fmla="*/ 64 w 10"/>
                <a:gd name="T1" fmla="*/ 0 h 40"/>
                <a:gd name="T2" fmla="*/ 24 w 10"/>
                <a:gd name="T3" fmla="*/ 152 h 40"/>
                <a:gd name="T4" fmla="*/ 64 w 10"/>
                <a:gd name="T5" fmla="*/ 320 h 40"/>
                <a:gd name="T6" fmla="*/ 80 w 10"/>
                <a:gd name="T7" fmla="*/ 312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0">
                  <a:moveTo>
                    <a:pt x="8" y="0"/>
                  </a:moveTo>
                  <a:cubicBezTo>
                    <a:pt x="0" y="5"/>
                    <a:pt x="1" y="10"/>
                    <a:pt x="3" y="19"/>
                  </a:cubicBezTo>
                  <a:cubicBezTo>
                    <a:pt x="5" y="26"/>
                    <a:pt x="7" y="32"/>
                    <a:pt x="8" y="40"/>
                  </a:cubicBezTo>
                  <a:cubicBezTo>
                    <a:pt x="9" y="40"/>
                    <a:pt x="9" y="39"/>
                    <a:pt x="10" y="39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" name="Freeform 6395">
              <a:extLst>
                <a:ext uri="{FF2B5EF4-FFF2-40B4-BE49-F238E27FC236}">
                  <a16:creationId xmlns:a16="http://schemas.microsoft.com/office/drawing/2014/main" id="{889ABA56-95C0-7422-2EBE-ECF71FE17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167"/>
              <a:ext cx="24" cy="66"/>
            </a:xfrm>
            <a:custGeom>
              <a:avLst/>
              <a:gdLst>
                <a:gd name="T0" fmla="*/ 0 w 12"/>
                <a:gd name="T1" fmla="*/ 0 h 33"/>
                <a:gd name="T2" fmla="*/ 96 w 12"/>
                <a:gd name="T3" fmla="*/ 26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2" y="8"/>
                    <a:pt x="3" y="31"/>
                    <a:pt x="12" y="33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" name="Freeform 6396">
              <a:extLst>
                <a:ext uri="{FF2B5EF4-FFF2-40B4-BE49-F238E27FC236}">
                  <a16:creationId xmlns:a16="http://schemas.microsoft.com/office/drawing/2014/main" id="{44EDCBD4-ABFC-DAC1-B938-67653112A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159"/>
              <a:ext cx="20" cy="8"/>
            </a:xfrm>
            <a:custGeom>
              <a:avLst/>
              <a:gdLst>
                <a:gd name="T0" fmla="*/ 0 w 10"/>
                <a:gd name="T1" fmla="*/ 32 h 4"/>
                <a:gd name="T2" fmla="*/ 80 w 10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1"/>
                    <a:pt x="7" y="0"/>
                    <a:pt x="10" y="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" name="Freeform 6397">
              <a:extLst>
                <a:ext uri="{FF2B5EF4-FFF2-40B4-BE49-F238E27FC236}">
                  <a16:creationId xmlns:a16="http://schemas.microsoft.com/office/drawing/2014/main" id="{9CF0A88D-4F69-F49E-F2BE-DE39C7632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2145"/>
              <a:ext cx="18" cy="16"/>
            </a:xfrm>
            <a:custGeom>
              <a:avLst/>
              <a:gdLst>
                <a:gd name="T0" fmla="*/ 0 w 9"/>
                <a:gd name="T1" fmla="*/ 0 h 8"/>
                <a:gd name="T2" fmla="*/ 72 w 9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3" y="4"/>
                    <a:pt x="4" y="6"/>
                    <a:pt x="9" y="8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" name="Freeform 6398">
              <a:extLst>
                <a:ext uri="{FF2B5EF4-FFF2-40B4-BE49-F238E27FC236}">
                  <a16:creationId xmlns:a16="http://schemas.microsoft.com/office/drawing/2014/main" id="{7B899354-40B3-259F-FDDA-06DCDF2E4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211"/>
              <a:ext cx="10" cy="6"/>
            </a:xfrm>
            <a:custGeom>
              <a:avLst/>
              <a:gdLst>
                <a:gd name="T0" fmla="*/ 0 w 5"/>
                <a:gd name="T1" fmla="*/ 16 h 3"/>
                <a:gd name="T2" fmla="*/ 0 w 5"/>
                <a:gd name="T3" fmla="*/ 24 h 3"/>
                <a:gd name="T4" fmla="*/ 40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3" name="Freeform 6399">
              <a:extLst>
                <a:ext uri="{FF2B5EF4-FFF2-40B4-BE49-F238E27FC236}">
                  <a16:creationId xmlns:a16="http://schemas.microsoft.com/office/drawing/2014/main" id="{BA9CE273-275B-B067-C013-0304B67FE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89"/>
              <a:ext cx="24" cy="34"/>
            </a:xfrm>
            <a:custGeom>
              <a:avLst/>
              <a:gdLst>
                <a:gd name="T0" fmla="*/ 0 w 12"/>
                <a:gd name="T1" fmla="*/ 0 h 17"/>
                <a:gd name="T2" fmla="*/ 96 w 12"/>
                <a:gd name="T3" fmla="*/ 11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2" y="4"/>
                    <a:pt x="5" y="17"/>
                    <a:pt x="12" y="14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4" name="Freeform 6400">
              <a:extLst>
                <a:ext uri="{FF2B5EF4-FFF2-40B4-BE49-F238E27FC236}">
                  <a16:creationId xmlns:a16="http://schemas.microsoft.com/office/drawing/2014/main" id="{00128ACA-24EA-EE89-AD38-67C00AF24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313"/>
              <a:ext cx="36" cy="72"/>
            </a:xfrm>
            <a:custGeom>
              <a:avLst/>
              <a:gdLst>
                <a:gd name="T0" fmla="*/ 0 w 18"/>
                <a:gd name="T1" fmla="*/ 32 h 36"/>
                <a:gd name="T2" fmla="*/ 80 w 18"/>
                <a:gd name="T3" fmla="*/ 144 h 36"/>
                <a:gd name="T4" fmla="*/ 72 w 18"/>
                <a:gd name="T5" fmla="*/ 28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6">
                  <a:moveTo>
                    <a:pt x="0" y="4"/>
                  </a:moveTo>
                  <a:cubicBezTo>
                    <a:pt x="8" y="0"/>
                    <a:pt x="9" y="13"/>
                    <a:pt x="10" y="18"/>
                  </a:cubicBezTo>
                  <a:cubicBezTo>
                    <a:pt x="12" y="23"/>
                    <a:pt x="18" y="34"/>
                    <a:pt x="9" y="36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5" name="Freeform 6401">
              <a:extLst>
                <a:ext uri="{FF2B5EF4-FFF2-40B4-BE49-F238E27FC236}">
                  <a16:creationId xmlns:a16="http://schemas.microsoft.com/office/drawing/2014/main" id="{96803517-13AF-CD5E-168F-EFBFCF4F9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377"/>
              <a:ext cx="29" cy="62"/>
            </a:xfrm>
            <a:custGeom>
              <a:avLst/>
              <a:gdLst>
                <a:gd name="T0" fmla="*/ 0 w 14"/>
                <a:gd name="T1" fmla="*/ 0 h 31"/>
                <a:gd name="T2" fmla="*/ 17 w 14"/>
                <a:gd name="T3" fmla="*/ 248 h 31"/>
                <a:gd name="T4" fmla="*/ 17 w 14"/>
                <a:gd name="T5" fmla="*/ 24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1">
                  <a:moveTo>
                    <a:pt x="0" y="0"/>
                  </a:moveTo>
                  <a:cubicBezTo>
                    <a:pt x="2" y="5"/>
                    <a:pt x="14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" name="Freeform 6402">
              <a:extLst>
                <a:ext uri="{FF2B5EF4-FFF2-40B4-BE49-F238E27FC236}">
                  <a16:creationId xmlns:a16="http://schemas.microsoft.com/office/drawing/2014/main" id="{B6C7EAAE-FFC8-CE3F-494E-B40ABD47A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429"/>
              <a:ext cx="14" cy="50"/>
            </a:xfrm>
            <a:custGeom>
              <a:avLst/>
              <a:gdLst>
                <a:gd name="T0" fmla="*/ 0 w 7"/>
                <a:gd name="T1" fmla="*/ 0 h 25"/>
                <a:gd name="T2" fmla="*/ 48 w 7"/>
                <a:gd name="T3" fmla="*/ 112 h 25"/>
                <a:gd name="T4" fmla="*/ 24 w 7"/>
                <a:gd name="T5" fmla="*/ 18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5">
                  <a:moveTo>
                    <a:pt x="0" y="0"/>
                  </a:moveTo>
                  <a:cubicBezTo>
                    <a:pt x="2" y="5"/>
                    <a:pt x="5" y="8"/>
                    <a:pt x="6" y="14"/>
                  </a:cubicBezTo>
                  <a:cubicBezTo>
                    <a:pt x="7" y="16"/>
                    <a:pt x="6" y="25"/>
                    <a:pt x="3" y="23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" name="Freeform 6403">
              <a:extLst>
                <a:ext uri="{FF2B5EF4-FFF2-40B4-BE49-F238E27FC236}">
                  <a16:creationId xmlns:a16="http://schemas.microsoft.com/office/drawing/2014/main" id="{BF824F77-94B7-149D-FA2E-FE6E6FA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467"/>
              <a:ext cx="24" cy="56"/>
            </a:xfrm>
            <a:custGeom>
              <a:avLst/>
              <a:gdLst>
                <a:gd name="T0" fmla="*/ 0 w 12"/>
                <a:gd name="T1" fmla="*/ 0 h 28"/>
                <a:gd name="T2" fmla="*/ 96 w 12"/>
                <a:gd name="T3" fmla="*/ 192 h 28"/>
                <a:gd name="T4" fmla="*/ 48 w 12"/>
                <a:gd name="T5" fmla="*/ 22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8">
                  <a:moveTo>
                    <a:pt x="0" y="0"/>
                  </a:moveTo>
                  <a:cubicBezTo>
                    <a:pt x="5" y="3"/>
                    <a:pt x="12" y="18"/>
                    <a:pt x="12" y="24"/>
                  </a:cubicBezTo>
                  <a:cubicBezTo>
                    <a:pt x="10" y="25"/>
                    <a:pt x="8" y="28"/>
                    <a:pt x="6" y="28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" name="Freeform 6404">
              <a:extLst>
                <a:ext uri="{FF2B5EF4-FFF2-40B4-BE49-F238E27FC236}">
                  <a16:creationId xmlns:a16="http://schemas.microsoft.com/office/drawing/2014/main" id="{8071FF13-505A-90C6-15A7-AECA89934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475"/>
              <a:ext cx="12" cy="2"/>
            </a:xfrm>
            <a:custGeom>
              <a:avLst/>
              <a:gdLst>
                <a:gd name="T0" fmla="*/ 0 w 6"/>
                <a:gd name="T1" fmla="*/ 0 h 1"/>
                <a:gd name="T2" fmla="*/ 48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3" y="0"/>
                    <a:pt x="5" y="0"/>
                    <a:pt x="6" y="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" name="Freeform 6405">
              <a:extLst>
                <a:ext uri="{FF2B5EF4-FFF2-40B4-BE49-F238E27FC236}">
                  <a16:creationId xmlns:a16="http://schemas.microsoft.com/office/drawing/2014/main" id="{9BC2F2FE-8948-05C2-17D9-4BAB83C73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517"/>
              <a:ext cx="40" cy="80"/>
            </a:xfrm>
            <a:custGeom>
              <a:avLst/>
              <a:gdLst>
                <a:gd name="T0" fmla="*/ 0 w 20"/>
                <a:gd name="T1" fmla="*/ 0 h 40"/>
                <a:gd name="T2" fmla="*/ 88 w 20"/>
                <a:gd name="T3" fmla="*/ 160 h 40"/>
                <a:gd name="T4" fmla="*/ 88 w 20"/>
                <a:gd name="T5" fmla="*/ 32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0">
                  <a:moveTo>
                    <a:pt x="0" y="0"/>
                  </a:moveTo>
                  <a:cubicBezTo>
                    <a:pt x="5" y="3"/>
                    <a:pt x="8" y="15"/>
                    <a:pt x="11" y="20"/>
                  </a:cubicBezTo>
                  <a:cubicBezTo>
                    <a:pt x="14" y="26"/>
                    <a:pt x="20" y="36"/>
                    <a:pt x="11" y="4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" name="Freeform 6406">
              <a:extLst>
                <a:ext uri="{FF2B5EF4-FFF2-40B4-BE49-F238E27FC236}">
                  <a16:creationId xmlns:a16="http://schemas.microsoft.com/office/drawing/2014/main" id="{DDA1C3DE-5011-EBD5-2E70-446771163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591"/>
              <a:ext cx="28" cy="82"/>
            </a:xfrm>
            <a:custGeom>
              <a:avLst/>
              <a:gdLst>
                <a:gd name="T0" fmla="*/ 0 w 14"/>
                <a:gd name="T1" fmla="*/ 0 h 41"/>
                <a:gd name="T2" fmla="*/ 88 w 14"/>
                <a:gd name="T3" fmla="*/ 152 h 41"/>
                <a:gd name="T4" fmla="*/ 112 w 14"/>
                <a:gd name="T5" fmla="*/ 256 h 41"/>
                <a:gd name="T6" fmla="*/ 72 w 14"/>
                <a:gd name="T7" fmla="*/ 32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1">
                  <a:moveTo>
                    <a:pt x="0" y="0"/>
                  </a:moveTo>
                  <a:cubicBezTo>
                    <a:pt x="7" y="1"/>
                    <a:pt x="10" y="14"/>
                    <a:pt x="11" y="19"/>
                  </a:cubicBezTo>
                  <a:cubicBezTo>
                    <a:pt x="12" y="23"/>
                    <a:pt x="14" y="28"/>
                    <a:pt x="14" y="32"/>
                  </a:cubicBezTo>
                  <a:cubicBezTo>
                    <a:pt x="14" y="35"/>
                    <a:pt x="12" y="41"/>
                    <a:pt x="9" y="4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" name="Freeform 6407">
              <a:extLst>
                <a:ext uri="{FF2B5EF4-FFF2-40B4-BE49-F238E27FC236}">
                  <a16:creationId xmlns:a16="http://schemas.microsoft.com/office/drawing/2014/main" id="{E24FFEBF-3DCF-7FE4-A5AF-1E5A2B58A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659"/>
              <a:ext cx="34" cy="72"/>
            </a:xfrm>
            <a:custGeom>
              <a:avLst/>
              <a:gdLst>
                <a:gd name="T0" fmla="*/ 0 w 17"/>
                <a:gd name="T1" fmla="*/ 0 h 36"/>
                <a:gd name="T2" fmla="*/ 88 w 17"/>
                <a:gd name="T3" fmla="*/ 160 h 36"/>
                <a:gd name="T4" fmla="*/ 136 w 17"/>
                <a:gd name="T5" fmla="*/ 224 h 36"/>
                <a:gd name="T6" fmla="*/ 96 w 17"/>
                <a:gd name="T7" fmla="*/ 288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6">
                  <a:moveTo>
                    <a:pt x="0" y="0"/>
                  </a:moveTo>
                  <a:cubicBezTo>
                    <a:pt x="5" y="2"/>
                    <a:pt x="7" y="14"/>
                    <a:pt x="11" y="20"/>
                  </a:cubicBezTo>
                  <a:cubicBezTo>
                    <a:pt x="13" y="22"/>
                    <a:pt x="17" y="25"/>
                    <a:pt x="17" y="28"/>
                  </a:cubicBezTo>
                  <a:cubicBezTo>
                    <a:pt x="17" y="31"/>
                    <a:pt x="14" y="36"/>
                    <a:pt x="12" y="36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" name="Freeform 6408">
              <a:extLst>
                <a:ext uri="{FF2B5EF4-FFF2-40B4-BE49-F238E27FC236}">
                  <a16:creationId xmlns:a16="http://schemas.microsoft.com/office/drawing/2014/main" id="{0EEF9307-26FD-D17C-E1E9-41EB6B8B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717"/>
              <a:ext cx="32" cy="50"/>
            </a:xfrm>
            <a:custGeom>
              <a:avLst/>
              <a:gdLst>
                <a:gd name="T0" fmla="*/ 0 w 16"/>
                <a:gd name="T1" fmla="*/ 0 h 25"/>
                <a:gd name="T2" fmla="*/ 96 w 16"/>
                <a:gd name="T3" fmla="*/ 88 h 25"/>
                <a:gd name="T4" fmla="*/ 128 w 16"/>
                <a:gd name="T5" fmla="*/ 152 h 25"/>
                <a:gd name="T6" fmla="*/ 88 w 16"/>
                <a:gd name="T7" fmla="*/ 20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5" y="0"/>
                    <a:pt x="9" y="8"/>
                    <a:pt x="12" y="11"/>
                  </a:cubicBezTo>
                  <a:cubicBezTo>
                    <a:pt x="14" y="14"/>
                    <a:pt x="16" y="16"/>
                    <a:pt x="16" y="19"/>
                  </a:cubicBezTo>
                  <a:cubicBezTo>
                    <a:pt x="16" y="22"/>
                    <a:pt x="12" y="25"/>
                    <a:pt x="11" y="25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" name="Freeform 6409">
              <a:extLst>
                <a:ext uri="{FF2B5EF4-FFF2-40B4-BE49-F238E27FC236}">
                  <a16:creationId xmlns:a16="http://schemas.microsoft.com/office/drawing/2014/main" id="{B0E87D30-F4F1-25CE-78F0-39922FF8F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757"/>
              <a:ext cx="30" cy="58"/>
            </a:xfrm>
            <a:custGeom>
              <a:avLst/>
              <a:gdLst>
                <a:gd name="T0" fmla="*/ 0 w 15"/>
                <a:gd name="T1" fmla="*/ 16 h 29"/>
                <a:gd name="T2" fmla="*/ 120 w 15"/>
                <a:gd name="T3" fmla="*/ 176 h 29"/>
                <a:gd name="T4" fmla="*/ 88 w 15"/>
                <a:gd name="T5" fmla="*/ 208 h 29"/>
                <a:gd name="T6" fmla="*/ 64 w 15"/>
                <a:gd name="T7" fmla="*/ 22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9">
                  <a:moveTo>
                    <a:pt x="0" y="2"/>
                  </a:moveTo>
                  <a:cubicBezTo>
                    <a:pt x="8" y="0"/>
                    <a:pt x="13" y="16"/>
                    <a:pt x="15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7"/>
                    <a:pt x="6" y="29"/>
                    <a:pt x="8" y="28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" name="Freeform 6410">
              <a:extLst>
                <a:ext uri="{FF2B5EF4-FFF2-40B4-BE49-F238E27FC236}">
                  <a16:creationId xmlns:a16="http://schemas.microsoft.com/office/drawing/2014/main" id="{BFDF957B-43BD-F175-D90A-BA6968697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807"/>
              <a:ext cx="30" cy="68"/>
            </a:xfrm>
            <a:custGeom>
              <a:avLst/>
              <a:gdLst>
                <a:gd name="T0" fmla="*/ 0 w 15"/>
                <a:gd name="T1" fmla="*/ 0 h 34"/>
                <a:gd name="T2" fmla="*/ 88 w 15"/>
                <a:gd name="T3" fmla="*/ 120 h 34"/>
                <a:gd name="T4" fmla="*/ 120 w 15"/>
                <a:gd name="T5" fmla="*/ 200 h 34"/>
                <a:gd name="T6" fmla="*/ 88 w 15"/>
                <a:gd name="T7" fmla="*/ 25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4">
                  <a:moveTo>
                    <a:pt x="0" y="0"/>
                  </a:moveTo>
                  <a:cubicBezTo>
                    <a:pt x="5" y="4"/>
                    <a:pt x="8" y="8"/>
                    <a:pt x="11" y="15"/>
                  </a:cubicBezTo>
                  <a:cubicBezTo>
                    <a:pt x="13" y="18"/>
                    <a:pt x="14" y="22"/>
                    <a:pt x="15" y="25"/>
                  </a:cubicBezTo>
                  <a:cubicBezTo>
                    <a:pt x="15" y="27"/>
                    <a:pt x="13" y="34"/>
                    <a:pt x="11" y="32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5" name="Freeform 6411">
              <a:extLst>
                <a:ext uri="{FF2B5EF4-FFF2-40B4-BE49-F238E27FC236}">
                  <a16:creationId xmlns:a16="http://schemas.microsoft.com/office/drawing/2014/main" id="{15CD9D4F-DABE-32A1-7889-0812F4DA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865"/>
              <a:ext cx="28" cy="74"/>
            </a:xfrm>
            <a:custGeom>
              <a:avLst/>
              <a:gdLst>
                <a:gd name="T0" fmla="*/ 0 w 14"/>
                <a:gd name="T1" fmla="*/ 0 h 37"/>
                <a:gd name="T2" fmla="*/ 48 w 14"/>
                <a:gd name="T3" fmla="*/ 56 h 37"/>
                <a:gd name="T4" fmla="*/ 88 w 14"/>
                <a:gd name="T5" fmla="*/ 136 h 37"/>
                <a:gd name="T6" fmla="*/ 104 w 14"/>
                <a:gd name="T7" fmla="*/ 224 h 37"/>
                <a:gd name="T8" fmla="*/ 48 w 14"/>
                <a:gd name="T9" fmla="*/ 28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7">
                  <a:moveTo>
                    <a:pt x="0" y="0"/>
                  </a:moveTo>
                  <a:cubicBezTo>
                    <a:pt x="0" y="1"/>
                    <a:pt x="5" y="4"/>
                    <a:pt x="6" y="7"/>
                  </a:cubicBezTo>
                  <a:cubicBezTo>
                    <a:pt x="8" y="10"/>
                    <a:pt x="10" y="13"/>
                    <a:pt x="11" y="17"/>
                  </a:cubicBezTo>
                  <a:cubicBezTo>
                    <a:pt x="12" y="21"/>
                    <a:pt x="14" y="24"/>
                    <a:pt x="13" y="28"/>
                  </a:cubicBezTo>
                  <a:cubicBezTo>
                    <a:pt x="13" y="31"/>
                    <a:pt x="9" y="37"/>
                    <a:pt x="6" y="35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6" name="Freeform 6412">
              <a:extLst>
                <a:ext uri="{FF2B5EF4-FFF2-40B4-BE49-F238E27FC236}">
                  <a16:creationId xmlns:a16="http://schemas.microsoft.com/office/drawing/2014/main" id="{CA4474FA-A236-C2E1-5087-EB2FEA8C2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925"/>
              <a:ext cx="14" cy="60"/>
            </a:xfrm>
            <a:custGeom>
              <a:avLst/>
              <a:gdLst>
                <a:gd name="T0" fmla="*/ 0 w 7"/>
                <a:gd name="T1" fmla="*/ 0 h 30"/>
                <a:gd name="T2" fmla="*/ 32 w 7"/>
                <a:gd name="T3" fmla="*/ 144 h 30"/>
                <a:gd name="T4" fmla="*/ 56 w 7"/>
                <a:gd name="T5" fmla="*/ 208 h 30"/>
                <a:gd name="T6" fmla="*/ 16 w 7"/>
                <a:gd name="T7" fmla="*/ 24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3" y="6"/>
                    <a:pt x="2" y="12"/>
                    <a:pt x="4" y="18"/>
                  </a:cubicBezTo>
                  <a:cubicBezTo>
                    <a:pt x="5" y="20"/>
                    <a:pt x="7" y="24"/>
                    <a:pt x="7" y="26"/>
                  </a:cubicBezTo>
                  <a:cubicBezTo>
                    <a:pt x="6" y="27"/>
                    <a:pt x="1" y="30"/>
                    <a:pt x="2" y="30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7" name="Freeform 6413">
              <a:extLst>
                <a:ext uri="{FF2B5EF4-FFF2-40B4-BE49-F238E27FC236}">
                  <a16:creationId xmlns:a16="http://schemas.microsoft.com/office/drawing/2014/main" id="{C572D726-AB93-478B-8212-7BF676D9F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977"/>
              <a:ext cx="28" cy="60"/>
            </a:xfrm>
            <a:custGeom>
              <a:avLst/>
              <a:gdLst>
                <a:gd name="T0" fmla="*/ 0 w 14"/>
                <a:gd name="T1" fmla="*/ 0 h 30"/>
                <a:gd name="T2" fmla="*/ 88 w 14"/>
                <a:gd name="T3" fmla="*/ 112 h 30"/>
                <a:gd name="T4" fmla="*/ 72 w 14"/>
                <a:gd name="T5" fmla="*/ 232 h 30"/>
                <a:gd name="T6" fmla="*/ 72 w 14"/>
                <a:gd name="T7" fmla="*/ 2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0">
                  <a:moveTo>
                    <a:pt x="0" y="0"/>
                  </a:moveTo>
                  <a:cubicBezTo>
                    <a:pt x="4" y="5"/>
                    <a:pt x="8" y="9"/>
                    <a:pt x="11" y="14"/>
                  </a:cubicBezTo>
                  <a:cubicBezTo>
                    <a:pt x="14" y="21"/>
                    <a:pt x="14" y="23"/>
                    <a:pt x="9" y="29"/>
                  </a:cubicBezTo>
                  <a:cubicBezTo>
                    <a:pt x="9" y="30"/>
                    <a:pt x="9" y="29"/>
                    <a:pt x="9" y="29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8" name="Freeform 6414">
              <a:extLst>
                <a:ext uri="{FF2B5EF4-FFF2-40B4-BE49-F238E27FC236}">
                  <a16:creationId xmlns:a16="http://schemas.microsoft.com/office/drawing/2014/main" id="{DEBEAEC4-993A-7F2F-D4E2-0B2FB9AFD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017"/>
              <a:ext cx="38" cy="68"/>
            </a:xfrm>
            <a:custGeom>
              <a:avLst/>
              <a:gdLst>
                <a:gd name="T0" fmla="*/ 0 w 19"/>
                <a:gd name="T1" fmla="*/ 0 h 34"/>
                <a:gd name="T2" fmla="*/ 72 w 19"/>
                <a:gd name="T3" fmla="*/ 144 h 34"/>
                <a:gd name="T4" fmla="*/ 80 w 19"/>
                <a:gd name="T5" fmla="*/ 27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4">
                  <a:moveTo>
                    <a:pt x="0" y="0"/>
                  </a:moveTo>
                  <a:cubicBezTo>
                    <a:pt x="7" y="3"/>
                    <a:pt x="7" y="12"/>
                    <a:pt x="9" y="18"/>
                  </a:cubicBezTo>
                  <a:cubicBezTo>
                    <a:pt x="11" y="22"/>
                    <a:pt x="19" y="32"/>
                    <a:pt x="10" y="34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9" name="Freeform 6415">
              <a:extLst>
                <a:ext uri="{FF2B5EF4-FFF2-40B4-BE49-F238E27FC236}">
                  <a16:creationId xmlns:a16="http://schemas.microsoft.com/office/drawing/2014/main" id="{677012CD-5D67-2D95-0E2B-3615AD5EC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069"/>
              <a:ext cx="44" cy="64"/>
            </a:xfrm>
            <a:custGeom>
              <a:avLst/>
              <a:gdLst>
                <a:gd name="T0" fmla="*/ 8 w 22"/>
                <a:gd name="T1" fmla="*/ 0 h 32"/>
                <a:gd name="T2" fmla="*/ 8 w 22"/>
                <a:gd name="T3" fmla="*/ 16 h 32"/>
                <a:gd name="T4" fmla="*/ 0 w 22"/>
                <a:gd name="T5" fmla="*/ 16 h 32"/>
                <a:gd name="T6" fmla="*/ 128 w 22"/>
                <a:gd name="T7" fmla="*/ 128 h 32"/>
                <a:gd name="T8" fmla="*/ 168 w 22"/>
                <a:gd name="T9" fmla="*/ 192 h 32"/>
                <a:gd name="T10" fmla="*/ 120 w 22"/>
                <a:gd name="T11" fmla="*/ 248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6" y="1"/>
                    <a:pt x="13" y="11"/>
                    <a:pt x="16" y="16"/>
                  </a:cubicBezTo>
                  <a:cubicBezTo>
                    <a:pt x="18" y="18"/>
                    <a:pt x="22" y="22"/>
                    <a:pt x="21" y="24"/>
                  </a:cubicBezTo>
                  <a:cubicBezTo>
                    <a:pt x="21" y="27"/>
                    <a:pt x="15" y="32"/>
                    <a:pt x="15" y="3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0" name="Freeform 6416">
              <a:extLst>
                <a:ext uri="{FF2B5EF4-FFF2-40B4-BE49-F238E27FC236}">
                  <a16:creationId xmlns:a16="http://schemas.microsoft.com/office/drawing/2014/main" id="{7C1C3CCE-1DA1-8E77-9927-DCC954C3E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3113"/>
              <a:ext cx="22" cy="56"/>
            </a:xfrm>
            <a:custGeom>
              <a:avLst/>
              <a:gdLst>
                <a:gd name="T0" fmla="*/ 8 w 11"/>
                <a:gd name="T1" fmla="*/ 0 h 28"/>
                <a:gd name="T2" fmla="*/ 64 w 11"/>
                <a:gd name="T3" fmla="*/ 96 h 28"/>
                <a:gd name="T4" fmla="*/ 80 w 11"/>
                <a:gd name="T5" fmla="*/ 216 h 28"/>
                <a:gd name="T6" fmla="*/ 32 w 11"/>
                <a:gd name="T7" fmla="*/ 224 h 28"/>
                <a:gd name="T8" fmla="*/ 32 w 11"/>
                <a:gd name="T9" fmla="*/ 21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1" y="0"/>
                  </a:moveTo>
                  <a:cubicBezTo>
                    <a:pt x="0" y="3"/>
                    <a:pt x="7" y="8"/>
                    <a:pt x="8" y="12"/>
                  </a:cubicBezTo>
                  <a:cubicBezTo>
                    <a:pt x="9" y="16"/>
                    <a:pt x="11" y="23"/>
                    <a:pt x="10" y="27"/>
                  </a:cubicBezTo>
                  <a:cubicBezTo>
                    <a:pt x="8" y="26"/>
                    <a:pt x="6" y="27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" name="Freeform 6417">
              <a:extLst>
                <a:ext uri="{FF2B5EF4-FFF2-40B4-BE49-F238E27FC236}">
                  <a16:creationId xmlns:a16="http://schemas.microsoft.com/office/drawing/2014/main" id="{0F659225-DCF0-E088-D21C-793CE4540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165"/>
              <a:ext cx="14" cy="25"/>
            </a:xfrm>
            <a:custGeom>
              <a:avLst/>
              <a:gdLst>
                <a:gd name="T0" fmla="*/ 0 w 7"/>
                <a:gd name="T1" fmla="*/ 0 h 12"/>
                <a:gd name="T2" fmla="*/ 40 w 7"/>
                <a:gd name="T3" fmla="*/ 44 h 12"/>
                <a:gd name="T4" fmla="*/ 56 w 7"/>
                <a:gd name="T5" fmla="*/ 10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2"/>
                    <a:pt x="4" y="3"/>
                    <a:pt x="5" y="5"/>
                  </a:cubicBezTo>
                  <a:cubicBezTo>
                    <a:pt x="6" y="7"/>
                    <a:pt x="5" y="12"/>
                    <a:pt x="7" y="11"/>
                  </a:cubicBezTo>
                </a:path>
              </a:pathLst>
            </a:custGeom>
            <a:noFill/>
            <a:ln w="6350" cap="rnd">
              <a:solidFill>
                <a:srgbClr val="F6EFF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" name="Freeform 6418">
              <a:extLst>
                <a:ext uri="{FF2B5EF4-FFF2-40B4-BE49-F238E27FC236}">
                  <a16:creationId xmlns:a16="http://schemas.microsoft.com/office/drawing/2014/main" id="{80273E27-1500-28F6-434B-27CF77447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3187"/>
              <a:ext cx="22" cy="27"/>
            </a:xfrm>
            <a:custGeom>
              <a:avLst/>
              <a:gdLst>
                <a:gd name="T0" fmla="*/ 0 w 11"/>
                <a:gd name="T1" fmla="*/ 108 h 13"/>
                <a:gd name="T2" fmla="*/ 40 w 1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3">
                  <a:moveTo>
                    <a:pt x="0" y="12"/>
                  </a:moveTo>
                  <a:cubicBezTo>
                    <a:pt x="11" y="13"/>
                    <a:pt x="8" y="7"/>
                    <a:pt x="5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" name="Freeform 6419">
              <a:extLst>
                <a:ext uri="{FF2B5EF4-FFF2-40B4-BE49-F238E27FC236}">
                  <a16:creationId xmlns:a16="http://schemas.microsoft.com/office/drawing/2014/main" id="{C2740955-43A7-4998-04AA-2886F939F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3206"/>
              <a:ext cx="24" cy="82"/>
            </a:xfrm>
            <a:custGeom>
              <a:avLst/>
              <a:gdLst>
                <a:gd name="T0" fmla="*/ 40 w 12"/>
                <a:gd name="T1" fmla="*/ 16 h 41"/>
                <a:gd name="T2" fmla="*/ 96 w 12"/>
                <a:gd name="T3" fmla="*/ 184 h 41"/>
                <a:gd name="T4" fmla="*/ 80 w 12"/>
                <a:gd name="T5" fmla="*/ 288 h 41"/>
                <a:gd name="T6" fmla="*/ 0 w 12"/>
                <a:gd name="T7" fmla="*/ 31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1">
                  <a:moveTo>
                    <a:pt x="5" y="2"/>
                  </a:moveTo>
                  <a:cubicBezTo>
                    <a:pt x="12" y="0"/>
                    <a:pt x="12" y="19"/>
                    <a:pt x="12" y="23"/>
                  </a:cubicBezTo>
                  <a:cubicBezTo>
                    <a:pt x="12" y="27"/>
                    <a:pt x="12" y="32"/>
                    <a:pt x="10" y="36"/>
                  </a:cubicBezTo>
                  <a:cubicBezTo>
                    <a:pt x="8" y="38"/>
                    <a:pt x="3" y="41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" name="Freeform 6420">
              <a:extLst>
                <a:ext uri="{FF2B5EF4-FFF2-40B4-BE49-F238E27FC236}">
                  <a16:creationId xmlns:a16="http://schemas.microsoft.com/office/drawing/2014/main" id="{3241204D-512B-C1A9-5334-ED2F13C7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3280"/>
              <a:ext cx="52" cy="60"/>
            </a:xfrm>
            <a:custGeom>
              <a:avLst/>
              <a:gdLst>
                <a:gd name="T0" fmla="*/ 208 w 26"/>
                <a:gd name="T1" fmla="*/ 0 h 30"/>
                <a:gd name="T2" fmla="*/ 112 w 26"/>
                <a:gd name="T3" fmla="*/ 144 h 30"/>
                <a:gd name="T4" fmla="*/ 72 w 26"/>
                <a:gd name="T5" fmla="*/ 208 h 30"/>
                <a:gd name="T6" fmla="*/ 0 w 26"/>
                <a:gd name="T7" fmla="*/ 208 h 30"/>
                <a:gd name="T8" fmla="*/ 0 w 26"/>
                <a:gd name="T9" fmla="*/ 20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cubicBezTo>
                    <a:pt x="22" y="4"/>
                    <a:pt x="17" y="13"/>
                    <a:pt x="14" y="18"/>
                  </a:cubicBezTo>
                  <a:cubicBezTo>
                    <a:pt x="12" y="20"/>
                    <a:pt x="10" y="24"/>
                    <a:pt x="9" y="26"/>
                  </a:cubicBezTo>
                  <a:cubicBezTo>
                    <a:pt x="5" y="30"/>
                    <a:pt x="4" y="27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" name="Freeform 6421">
              <a:extLst>
                <a:ext uri="{FF2B5EF4-FFF2-40B4-BE49-F238E27FC236}">
                  <a16:creationId xmlns:a16="http://schemas.microsoft.com/office/drawing/2014/main" id="{A83635B4-BFF2-9FCF-0657-ECE02722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3284"/>
              <a:ext cx="4" cy="16"/>
            </a:xfrm>
            <a:custGeom>
              <a:avLst/>
              <a:gdLst>
                <a:gd name="T0" fmla="*/ 0 w 2"/>
                <a:gd name="T1" fmla="*/ 0 h 8"/>
                <a:gd name="T2" fmla="*/ 8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3"/>
                    <a:pt x="2" y="5"/>
                    <a:pt x="1" y="8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" name="Freeform 6422">
              <a:extLst>
                <a:ext uri="{FF2B5EF4-FFF2-40B4-BE49-F238E27FC236}">
                  <a16:creationId xmlns:a16="http://schemas.microsoft.com/office/drawing/2014/main" id="{4AC58F00-AD9E-AD50-5009-FEAF9B2B2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3338"/>
              <a:ext cx="36" cy="60"/>
            </a:xfrm>
            <a:custGeom>
              <a:avLst/>
              <a:gdLst>
                <a:gd name="T0" fmla="*/ 0 w 18"/>
                <a:gd name="T1" fmla="*/ 208 h 30"/>
                <a:gd name="T2" fmla="*/ 80 w 18"/>
                <a:gd name="T3" fmla="*/ 224 h 30"/>
                <a:gd name="T4" fmla="*/ 96 w 18"/>
                <a:gd name="T5" fmla="*/ 136 h 30"/>
                <a:gd name="T6" fmla="*/ 136 w 18"/>
                <a:gd name="T7" fmla="*/ 56 h 30"/>
                <a:gd name="T8" fmla="*/ 136 w 18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0" y="26"/>
                  </a:moveTo>
                  <a:cubicBezTo>
                    <a:pt x="2" y="28"/>
                    <a:pt x="8" y="30"/>
                    <a:pt x="10" y="28"/>
                  </a:cubicBezTo>
                  <a:cubicBezTo>
                    <a:pt x="12" y="26"/>
                    <a:pt x="11" y="20"/>
                    <a:pt x="12" y="17"/>
                  </a:cubicBezTo>
                  <a:cubicBezTo>
                    <a:pt x="14" y="14"/>
                    <a:pt x="16" y="11"/>
                    <a:pt x="17" y="7"/>
                  </a:cubicBezTo>
                  <a:cubicBezTo>
                    <a:pt x="18" y="4"/>
                    <a:pt x="17" y="2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" name="Freeform 6423">
              <a:extLst>
                <a:ext uri="{FF2B5EF4-FFF2-40B4-BE49-F238E27FC236}">
                  <a16:creationId xmlns:a16="http://schemas.microsoft.com/office/drawing/2014/main" id="{C1703DE7-8C92-203C-782A-207B8DB07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394"/>
              <a:ext cx="34" cy="68"/>
            </a:xfrm>
            <a:custGeom>
              <a:avLst/>
              <a:gdLst>
                <a:gd name="T0" fmla="*/ 0 w 17"/>
                <a:gd name="T1" fmla="*/ 184 h 34"/>
                <a:gd name="T2" fmla="*/ 128 w 17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4">
                  <a:moveTo>
                    <a:pt x="0" y="23"/>
                  </a:moveTo>
                  <a:cubicBezTo>
                    <a:pt x="11" y="34"/>
                    <a:pt x="17" y="6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" name="Freeform 6424">
              <a:extLst>
                <a:ext uri="{FF2B5EF4-FFF2-40B4-BE49-F238E27FC236}">
                  <a16:creationId xmlns:a16="http://schemas.microsoft.com/office/drawing/2014/main" id="{74ACF515-E8A3-C33A-7BE6-43E31A038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520"/>
              <a:ext cx="68" cy="34"/>
            </a:xfrm>
            <a:custGeom>
              <a:avLst/>
              <a:gdLst>
                <a:gd name="T0" fmla="*/ 0 w 34"/>
                <a:gd name="T1" fmla="*/ 0 h 17"/>
                <a:gd name="T2" fmla="*/ 40 w 34"/>
                <a:gd name="T3" fmla="*/ 72 h 17"/>
                <a:gd name="T4" fmla="*/ 128 w 34"/>
                <a:gd name="T5" fmla="*/ 104 h 17"/>
                <a:gd name="T6" fmla="*/ 272 w 34"/>
                <a:gd name="T7" fmla="*/ 4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cubicBezTo>
                    <a:pt x="0" y="6"/>
                    <a:pt x="1" y="7"/>
                    <a:pt x="5" y="9"/>
                  </a:cubicBezTo>
                  <a:cubicBezTo>
                    <a:pt x="9" y="10"/>
                    <a:pt x="12" y="12"/>
                    <a:pt x="16" y="13"/>
                  </a:cubicBezTo>
                  <a:cubicBezTo>
                    <a:pt x="24" y="17"/>
                    <a:pt x="33" y="16"/>
                    <a:pt x="34" y="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" name="Freeform 6425">
              <a:extLst>
                <a:ext uri="{FF2B5EF4-FFF2-40B4-BE49-F238E27FC236}">
                  <a16:creationId xmlns:a16="http://schemas.microsoft.com/office/drawing/2014/main" id="{30FE0256-F1E9-767A-8114-87D492D95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3532"/>
              <a:ext cx="66" cy="26"/>
            </a:xfrm>
            <a:custGeom>
              <a:avLst/>
              <a:gdLst>
                <a:gd name="T0" fmla="*/ 0 w 33"/>
                <a:gd name="T1" fmla="*/ 72 h 13"/>
                <a:gd name="T2" fmla="*/ 168 w 33"/>
                <a:gd name="T3" fmla="*/ 88 h 13"/>
                <a:gd name="T4" fmla="*/ 248 w 33"/>
                <a:gd name="T5" fmla="*/ 72 h 13"/>
                <a:gd name="T6" fmla="*/ 256 w 33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3">
                  <a:moveTo>
                    <a:pt x="0" y="9"/>
                  </a:moveTo>
                  <a:cubicBezTo>
                    <a:pt x="5" y="13"/>
                    <a:pt x="15" y="11"/>
                    <a:pt x="21" y="11"/>
                  </a:cubicBezTo>
                  <a:cubicBezTo>
                    <a:pt x="23" y="11"/>
                    <a:pt x="29" y="12"/>
                    <a:pt x="31" y="9"/>
                  </a:cubicBezTo>
                  <a:cubicBezTo>
                    <a:pt x="33" y="7"/>
                    <a:pt x="30" y="3"/>
                    <a:pt x="32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0" name="Freeform 6426">
              <a:extLst>
                <a:ext uri="{FF2B5EF4-FFF2-40B4-BE49-F238E27FC236}">
                  <a16:creationId xmlns:a16="http://schemas.microsoft.com/office/drawing/2014/main" id="{18CC303A-A041-3399-D7FF-FB26436A4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3544"/>
              <a:ext cx="10" cy="16"/>
            </a:xfrm>
            <a:custGeom>
              <a:avLst/>
              <a:gdLst>
                <a:gd name="T0" fmla="*/ 0 w 5"/>
                <a:gd name="T1" fmla="*/ 0 h 8"/>
                <a:gd name="T2" fmla="*/ 40 w 5"/>
                <a:gd name="T3" fmla="*/ 4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0" y="2"/>
                    <a:pt x="3" y="8"/>
                    <a:pt x="5" y="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1" name="Freeform 6427">
              <a:extLst>
                <a:ext uri="{FF2B5EF4-FFF2-40B4-BE49-F238E27FC236}">
                  <a16:creationId xmlns:a16="http://schemas.microsoft.com/office/drawing/2014/main" id="{168FE4D4-454F-0326-40B3-1D4BC595E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3516"/>
              <a:ext cx="72" cy="42"/>
            </a:xfrm>
            <a:custGeom>
              <a:avLst/>
              <a:gdLst>
                <a:gd name="T0" fmla="*/ 0 w 36"/>
                <a:gd name="T1" fmla="*/ 144 h 21"/>
                <a:gd name="T2" fmla="*/ 184 w 36"/>
                <a:gd name="T3" fmla="*/ 112 h 21"/>
                <a:gd name="T4" fmla="*/ 256 w 3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1">
                  <a:moveTo>
                    <a:pt x="0" y="18"/>
                  </a:moveTo>
                  <a:cubicBezTo>
                    <a:pt x="6" y="21"/>
                    <a:pt x="18" y="16"/>
                    <a:pt x="23" y="14"/>
                  </a:cubicBezTo>
                  <a:cubicBezTo>
                    <a:pt x="32" y="10"/>
                    <a:pt x="36" y="9"/>
                    <a:pt x="32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" name="Freeform 6428">
              <a:extLst>
                <a:ext uri="{FF2B5EF4-FFF2-40B4-BE49-F238E27FC236}">
                  <a16:creationId xmlns:a16="http://schemas.microsoft.com/office/drawing/2014/main" id="{8EC8957E-98CA-A1A6-8059-0E439AB5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3480"/>
              <a:ext cx="56" cy="54"/>
            </a:xfrm>
            <a:custGeom>
              <a:avLst/>
              <a:gdLst>
                <a:gd name="T0" fmla="*/ 0 w 28"/>
                <a:gd name="T1" fmla="*/ 184 h 27"/>
                <a:gd name="T2" fmla="*/ 160 w 28"/>
                <a:gd name="T3" fmla="*/ 136 h 27"/>
                <a:gd name="T4" fmla="*/ 192 w 2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7">
                  <a:moveTo>
                    <a:pt x="0" y="23"/>
                  </a:moveTo>
                  <a:cubicBezTo>
                    <a:pt x="5" y="27"/>
                    <a:pt x="15" y="20"/>
                    <a:pt x="20" y="17"/>
                  </a:cubicBezTo>
                  <a:cubicBezTo>
                    <a:pt x="26" y="12"/>
                    <a:pt x="28" y="7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" name="Freeform 6429">
              <a:extLst>
                <a:ext uri="{FF2B5EF4-FFF2-40B4-BE49-F238E27FC236}">
                  <a16:creationId xmlns:a16="http://schemas.microsoft.com/office/drawing/2014/main" id="{F0B791FC-3B2D-C8D5-7C00-D3C878995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3446"/>
              <a:ext cx="52" cy="54"/>
            </a:xfrm>
            <a:custGeom>
              <a:avLst/>
              <a:gdLst>
                <a:gd name="T0" fmla="*/ 208 w 26"/>
                <a:gd name="T1" fmla="*/ 0 h 27"/>
                <a:gd name="T2" fmla="*/ 112 w 26"/>
                <a:gd name="T3" fmla="*/ 120 h 27"/>
                <a:gd name="T4" fmla="*/ 0 w 26"/>
                <a:gd name="T5" fmla="*/ 21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cubicBezTo>
                    <a:pt x="26" y="6"/>
                    <a:pt x="19" y="12"/>
                    <a:pt x="14" y="15"/>
                  </a:cubicBezTo>
                  <a:cubicBezTo>
                    <a:pt x="11" y="18"/>
                    <a:pt x="3" y="27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" name="Freeform 6430">
              <a:extLst>
                <a:ext uri="{FF2B5EF4-FFF2-40B4-BE49-F238E27FC236}">
                  <a16:creationId xmlns:a16="http://schemas.microsoft.com/office/drawing/2014/main" id="{1ED16A11-1907-1400-8566-3FC237ECF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3187"/>
              <a:ext cx="40" cy="67"/>
            </a:xfrm>
            <a:custGeom>
              <a:avLst/>
              <a:gdLst>
                <a:gd name="T0" fmla="*/ 88 w 20"/>
                <a:gd name="T1" fmla="*/ 0 h 33"/>
                <a:gd name="T2" fmla="*/ 160 w 20"/>
                <a:gd name="T3" fmla="*/ 276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3">
                  <a:moveTo>
                    <a:pt x="11" y="0"/>
                  </a:moveTo>
                  <a:cubicBezTo>
                    <a:pt x="16" y="11"/>
                    <a:pt x="0" y="33"/>
                    <a:pt x="20" y="33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5" name="Freeform 6431">
              <a:extLst>
                <a:ext uri="{FF2B5EF4-FFF2-40B4-BE49-F238E27FC236}">
                  <a16:creationId xmlns:a16="http://schemas.microsoft.com/office/drawing/2014/main" id="{360D4B7B-C040-70E1-6425-11A45B109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252"/>
              <a:ext cx="34" cy="84"/>
            </a:xfrm>
            <a:custGeom>
              <a:avLst/>
              <a:gdLst>
                <a:gd name="T0" fmla="*/ 72 w 17"/>
                <a:gd name="T1" fmla="*/ 0 h 42"/>
                <a:gd name="T2" fmla="*/ 136 w 17"/>
                <a:gd name="T3" fmla="*/ 272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2">
                  <a:moveTo>
                    <a:pt x="9" y="0"/>
                  </a:moveTo>
                  <a:cubicBezTo>
                    <a:pt x="0" y="3"/>
                    <a:pt x="6" y="42"/>
                    <a:pt x="17" y="34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" name="Freeform 6432">
              <a:extLst>
                <a:ext uri="{FF2B5EF4-FFF2-40B4-BE49-F238E27FC236}">
                  <a16:creationId xmlns:a16="http://schemas.microsoft.com/office/drawing/2014/main" id="{9C8C8307-F1E0-3C4E-0954-F3277FAA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318"/>
              <a:ext cx="56" cy="60"/>
            </a:xfrm>
            <a:custGeom>
              <a:avLst/>
              <a:gdLst>
                <a:gd name="T0" fmla="*/ 64 w 28"/>
                <a:gd name="T1" fmla="*/ 0 h 30"/>
                <a:gd name="T2" fmla="*/ 88 w 28"/>
                <a:gd name="T3" fmla="*/ 176 h 30"/>
                <a:gd name="T4" fmla="*/ 144 w 28"/>
                <a:gd name="T5" fmla="*/ 240 h 30"/>
                <a:gd name="T6" fmla="*/ 224 w 28"/>
                <a:gd name="T7" fmla="*/ 20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">
                  <a:moveTo>
                    <a:pt x="8" y="0"/>
                  </a:moveTo>
                  <a:cubicBezTo>
                    <a:pt x="0" y="3"/>
                    <a:pt x="8" y="17"/>
                    <a:pt x="11" y="22"/>
                  </a:cubicBezTo>
                  <a:cubicBezTo>
                    <a:pt x="12" y="25"/>
                    <a:pt x="14" y="29"/>
                    <a:pt x="18" y="30"/>
                  </a:cubicBezTo>
                  <a:cubicBezTo>
                    <a:pt x="21" y="30"/>
                    <a:pt x="28" y="29"/>
                    <a:pt x="28" y="25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" name="Freeform 6433">
              <a:extLst>
                <a:ext uri="{FF2B5EF4-FFF2-40B4-BE49-F238E27FC236}">
                  <a16:creationId xmlns:a16="http://schemas.microsoft.com/office/drawing/2014/main" id="{78502F67-DC92-F002-DEE5-2DBE7E718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3376"/>
              <a:ext cx="58" cy="40"/>
            </a:xfrm>
            <a:custGeom>
              <a:avLst/>
              <a:gdLst>
                <a:gd name="T0" fmla="*/ 0 w 29"/>
                <a:gd name="T1" fmla="*/ 0 h 20"/>
                <a:gd name="T2" fmla="*/ 104 w 29"/>
                <a:gd name="T3" fmla="*/ 120 h 20"/>
                <a:gd name="T4" fmla="*/ 168 w 29"/>
                <a:gd name="T5" fmla="*/ 152 h 20"/>
                <a:gd name="T6" fmla="*/ 232 w 29"/>
                <a:gd name="T7" fmla="*/ 12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0">
                  <a:moveTo>
                    <a:pt x="0" y="0"/>
                  </a:moveTo>
                  <a:cubicBezTo>
                    <a:pt x="2" y="6"/>
                    <a:pt x="8" y="11"/>
                    <a:pt x="13" y="15"/>
                  </a:cubicBezTo>
                  <a:cubicBezTo>
                    <a:pt x="15" y="16"/>
                    <a:pt x="19" y="19"/>
                    <a:pt x="21" y="19"/>
                  </a:cubicBezTo>
                  <a:cubicBezTo>
                    <a:pt x="25" y="20"/>
                    <a:pt x="27" y="17"/>
                    <a:pt x="29" y="16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" name="Freeform 6434">
              <a:extLst>
                <a:ext uri="{FF2B5EF4-FFF2-40B4-BE49-F238E27FC236}">
                  <a16:creationId xmlns:a16="http://schemas.microsoft.com/office/drawing/2014/main" id="{9EAD3242-E352-120C-0178-5E4D1CCA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3412"/>
              <a:ext cx="46" cy="46"/>
            </a:xfrm>
            <a:custGeom>
              <a:avLst/>
              <a:gdLst>
                <a:gd name="T0" fmla="*/ 0 w 23"/>
                <a:gd name="T1" fmla="*/ 0 h 23"/>
                <a:gd name="T2" fmla="*/ 56 w 23"/>
                <a:gd name="T3" fmla="*/ 128 h 23"/>
                <a:gd name="T4" fmla="*/ 112 w 23"/>
                <a:gd name="T5" fmla="*/ 176 h 23"/>
                <a:gd name="T6" fmla="*/ 184 w 23"/>
                <a:gd name="T7" fmla="*/ 144 h 23"/>
                <a:gd name="T8" fmla="*/ 184 w 23"/>
                <a:gd name="T9" fmla="*/ 13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cubicBezTo>
                    <a:pt x="4" y="4"/>
                    <a:pt x="4" y="11"/>
                    <a:pt x="7" y="16"/>
                  </a:cubicBezTo>
                  <a:cubicBezTo>
                    <a:pt x="9" y="18"/>
                    <a:pt x="11" y="21"/>
                    <a:pt x="14" y="22"/>
                  </a:cubicBezTo>
                  <a:cubicBezTo>
                    <a:pt x="18" y="23"/>
                    <a:pt x="20" y="19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" name="Freeform 6435">
              <a:extLst>
                <a:ext uri="{FF2B5EF4-FFF2-40B4-BE49-F238E27FC236}">
                  <a16:creationId xmlns:a16="http://schemas.microsoft.com/office/drawing/2014/main" id="{DDE09A98-3844-F9E5-2B16-EF8069D6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3456"/>
              <a:ext cx="54" cy="32"/>
            </a:xfrm>
            <a:custGeom>
              <a:avLst/>
              <a:gdLst>
                <a:gd name="T0" fmla="*/ 0 w 27"/>
                <a:gd name="T1" fmla="*/ 0 h 16"/>
                <a:gd name="T2" fmla="*/ 96 w 27"/>
                <a:gd name="T3" fmla="*/ 96 h 16"/>
                <a:gd name="T4" fmla="*/ 216 w 27"/>
                <a:gd name="T5" fmla="*/ 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0" y="0"/>
                  </a:moveTo>
                  <a:cubicBezTo>
                    <a:pt x="2" y="6"/>
                    <a:pt x="7" y="9"/>
                    <a:pt x="12" y="12"/>
                  </a:cubicBezTo>
                  <a:cubicBezTo>
                    <a:pt x="20" y="16"/>
                    <a:pt x="22" y="15"/>
                    <a:pt x="27" y="9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" name="Freeform 6436">
              <a:extLst>
                <a:ext uri="{FF2B5EF4-FFF2-40B4-BE49-F238E27FC236}">
                  <a16:creationId xmlns:a16="http://schemas.microsoft.com/office/drawing/2014/main" id="{8C36C496-5C47-AC6D-AA55-ACC7D64F1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3482"/>
              <a:ext cx="62" cy="34"/>
            </a:xfrm>
            <a:custGeom>
              <a:avLst/>
              <a:gdLst>
                <a:gd name="T0" fmla="*/ 0 w 31"/>
                <a:gd name="T1" fmla="*/ 0 h 17"/>
                <a:gd name="T2" fmla="*/ 40 w 31"/>
                <a:gd name="T3" fmla="*/ 56 h 17"/>
                <a:gd name="T4" fmla="*/ 160 w 31"/>
                <a:gd name="T5" fmla="*/ 120 h 17"/>
                <a:gd name="T6" fmla="*/ 248 w 31"/>
                <a:gd name="T7" fmla="*/ 5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0" y="0"/>
                  </a:moveTo>
                  <a:cubicBezTo>
                    <a:pt x="1" y="3"/>
                    <a:pt x="3" y="7"/>
                    <a:pt x="5" y="7"/>
                  </a:cubicBezTo>
                  <a:cubicBezTo>
                    <a:pt x="8" y="9"/>
                    <a:pt x="16" y="15"/>
                    <a:pt x="20" y="15"/>
                  </a:cubicBezTo>
                  <a:cubicBezTo>
                    <a:pt x="25" y="17"/>
                    <a:pt x="28" y="11"/>
                    <a:pt x="31" y="7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" name="Freeform 6437">
              <a:extLst>
                <a:ext uri="{FF2B5EF4-FFF2-40B4-BE49-F238E27FC236}">
                  <a16:creationId xmlns:a16="http://schemas.microsoft.com/office/drawing/2014/main" id="{E12A4D18-033E-5A98-B281-262775C6A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3512"/>
              <a:ext cx="56" cy="18"/>
            </a:xfrm>
            <a:custGeom>
              <a:avLst/>
              <a:gdLst>
                <a:gd name="T0" fmla="*/ 0 w 28"/>
                <a:gd name="T1" fmla="*/ 8 h 9"/>
                <a:gd name="T2" fmla="*/ 120 w 28"/>
                <a:gd name="T3" fmla="*/ 64 h 9"/>
                <a:gd name="T4" fmla="*/ 192 w 28"/>
                <a:gd name="T5" fmla="*/ 56 h 9"/>
                <a:gd name="T6" fmla="*/ 224 w 2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">
                  <a:moveTo>
                    <a:pt x="0" y="1"/>
                  </a:moveTo>
                  <a:cubicBezTo>
                    <a:pt x="3" y="5"/>
                    <a:pt x="10" y="8"/>
                    <a:pt x="15" y="8"/>
                  </a:cubicBezTo>
                  <a:cubicBezTo>
                    <a:pt x="17" y="8"/>
                    <a:pt x="22" y="9"/>
                    <a:pt x="24" y="7"/>
                  </a:cubicBezTo>
                  <a:cubicBezTo>
                    <a:pt x="27" y="6"/>
                    <a:pt x="27" y="3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" name="Freeform 6438">
              <a:extLst>
                <a:ext uri="{FF2B5EF4-FFF2-40B4-BE49-F238E27FC236}">
                  <a16:creationId xmlns:a16="http://schemas.microsoft.com/office/drawing/2014/main" id="{7589397F-6A7C-E8DE-4B94-46FB86C78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3526"/>
              <a:ext cx="59" cy="14"/>
            </a:xfrm>
            <a:custGeom>
              <a:avLst/>
              <a:gdLst>
                <a:gd name="T0" fmla="*/ 0 w 29"/>
                <a:gd name="T1" fmla="*/ 0 h 7"/>
                <a:gd name="T2" fmla="*/ 128 w 29"/>
                <a:gd name="T3" fmla="*/ 16 h 7"/>
                <a:gd name="T4" fmla="*/ 244 w 29"/>
                <a:gd name="T5" fmla="*/ 3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7">
                  <a:moveTo>
                    <a:pt x="0" y="0"/>
                  </a:moveTo>
                  <a:cubicBezTo>
                    <a:pt x="1" y="6"/>
                    <a:pt x="11" y="2"/>
                    <a:pt x="15" y="2"/>
                  </a:cubicBezTo>
                  <a:cubicBezTo>
                    <a:pt x="18" y="2"/>
                    <a:pt x="27" y="7"/>
                    <a:pt x="29" y="4"/>
                  </a:cubicBezTo>
                </a:path>
              </a:pathLst>
            </a:custGeom>
            <a:noFill/>
            <a:ln w="6350" cap="rnd">
              <a:solidFill>
                <a:srgbClr val="E3CBD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" name="Freeform 6439">
              <a:extLst>
                <a:ext uri="{FF2B5EF4-FFF2-40B4-BE49-F238E27FC236}">
                  <a16:creationId xmlns:a16="http://schemas.microsoft.com/office/drawing/2014/main" id="{42A27344-9232-2F1E-AFA1-6EF9AFDCA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822"/>
              <a:ext cx="60" cy="124"/>
            </a:xfrm>
            <a:custGeom>
              <a:avLst/>
              <a:gdLst>
                <a:gd name="T0" fmla="*/ 0 w 30"/>
                <a:gd name="T1" fmla="*/ 496 h 62"/>
                <a:gd name="T2" fmla="*/ 200 w 30"/>
                <a:gd name="T3" fmla="*/ 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2">
                  <a:moveTo>
                    <a:pt x="0" y="62"/>
                  </a:moveTo>
                  <a:cubicBezTo>
                    <a:pt x="13" y="44"/>
                    <a:pt x="30" y="23"/>
                    <a:pt x="2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" name="Freeform 6440">
              <a:extLst>
                <a:ext uri="{FF2B5EF4-FFF2-40B4-BE49-F238E27FC236}">
                  <a16:creationId xmlns:a16="http://schemas.microsoft.com/office/drawing/2014/main" id="{05A60EE4-FBE1-9BD7-B81F-2BECE057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764"/>
              <a:ext cx="38" cy="94"/>
            </a:xfrm>
            <a:custGeom>
              <a:avLst/>
              <a:gdLst>
                <a:gd name="T0" fmla="*/ 0 w 19"/>
                <a:gd name="T1" fmla="*/ 376 h 47"/>
                <a:gd name="T2" fmla="*/ 120 w 19"/>
                <a:gd name="T3" fmla="*/ 184 h 47"/>
                <a:gd name="T4" fmla="*/ 152 w 19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7">
                  <a:moveTo>
                    <a:pt x="0" y="47"/>
                  </a:moveTo>
                  <a:cubicBezTo>
                    <a:pt x="6" y="41"/>
                    <a:pt x="12" y="31"/>
                    <a:pt x="15" y="23"/>
                  </a:cubicBezTo>
                  <a:cubicBezTo>
                    <a:pt x="18" y="16"/>
                    <a:pt x="16" y="6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" name="Freeform 6441">
              <a:extLst>
                <a:ext uri="{FF2B5EF4-FFF2-40B4-BE49-F238E27FC236}">
                  <a16:creationId xmlns:a16="http://schemas.microsoft.com/office/drawing/2014/main" id="{31CB4E96-4BD5-38EE-96EF-E357DEED4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716"/>
              <a:ext cx="70" cy="78"/>
            </a:xfrm>
            <a:custGeom>
              <a:avLst/>
              <a:gdLst>
                <a:gd name="T0" fmla="*/ 0 w 35"/>
                <a:gd name="T1" fmla="*/ 312 h 39"/>
                <a:gd name="T2" fmla="*/ 280 w 35"/>
                <a:gd name="T3" fmla="*/ 0 h 39"/>
                <a:gd name="T4" fmla="*/ 16 w 35"/>
                <a:gd name="T5" fmla="*/ 19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14" y="28"/>
                    <a:pt x="26" y="14"/>
                    <a:pt x="35" y="0"/>
                  </a:cubicBezTo>
                  <a:cubicBezTo>
                    <a:pt x="22" y="5"/>
                    <a:pt x="12" y="14"/>
                    <a:pt x="2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" name="Freeform 6442">
              <a:extLst>
                <a:ext uri="{FF2B5EF4-FFF2-40B4-BE49-F238E27FC236}">
                  <a16:creationId xmlns:a16="http://schemas.microsoft.com/office/drawing/2014/main" id="{CC5BE054-1D4B-5225-0B30-739C68B5F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1766"/>
              <a:ext cx="90" cy="178"/>
            </a:xfrm>
            <a:custGeom>
              <a:avLst/>
              <a:gdLst>
                <a:gd name="T0" fmla="*/ 8 w 45"/>
                <a:gd name="T1" fmla="*/ 712 h 89"/>
                <a:gd name="T2" fmla="*/ 96 w 45"/>
                <a:gd name="T3" fmla="*/ 416 h 89"/>
                <a:gd name="T4" fmla="*/ 192 w 45"/>
                <a:gd name="T5" fmla="*/ 232 h 89"/>
                <a:gd name="T6" fmla="*/ 208 w 45"/>
                <a:gd name="T7" fmla="*/ 240 h 89"/>
                <a:gd name="T8" fmla="*/ 216 w 45"/>
                <a:gd name="T9" fmla="*/ 208 h 89"/>
                <a:gd name="T10" fmla="*/ 264 w 45"/>
                <a:gd name="T11" fmla="*/ 120 h 89"/>
                <a:gd name="T12" fmla="*/ 360 w 45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89">
                  <a:moveTo>
                    <a:pt x="1" y="89"/>
                  </a:moveTo>
                  <a:cubicBezTo>
                    <a:pt x="0" y="77"/>
                    <a:pt x="8" y="63"/>
                    <a:pt x="12" y="52"/>
                  </a:cubicBezTo>
                  <a:cubicBezTo>
                    <a:pt x="14" y="43"/>
                    <a:pt x="19" y="36"/>
                    <a:pt x="24" y="29"/>
                  </a:cubicBezTo>
                  <a:cubicBezTo>
                    <a:pt x="25" y="30"/>
                    <a:pt x="25" y="30"/>
                    <a:pt x="26" y="30"/>
                  </a:cubicBezTo>
                  <a:cubicBezTo>
                    <a:pt x="28" y="29"/>
                    <a:pt x="26" y="29"/>
                    <a:pt x="27" y="26"/>
                  </a:cubicBezTo>
                  <a:cubicBezTo>
                    <a:pt x="28" y="22"/>
                    <a:pt x="31" y="19"/>
                    <a:pt x="33" y="15"/>
                  </a:cubicBezTo>
                  <a:cubicBezTo>
                    <a:pt x="37" y="11"/>
                    <a:pt x="44" y="5"/>
                    <a:pt x="4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" name="Freeform 6443">
              <a:extLst>
                <a:ext uri="{FF2B5EF4-FFF2-40B4-BE49-F238E27FC236}">
                  <a16:creationId xmlns:a16="http://schemas.microsoft.com/office/drawing/2014/main" id="{D982EAD5-396C-6972-DDBF-C9401AAB4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840"/>
              <a:ext cx="48" cy="82"/>
            </a:xfrm>
            <a:custGeom>
              <a:avLst/>
              <a:gdLst>
                <a:gd name="T0" fmla="*/ 0 w 24"/>
                <a:gd name="T1" fmla="*/ 328 h 41"/>
                <a:gd name="T2" fmla="*/ 184 w 24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1">
                  <a:moveTo>
                    <a:pt x="0" y="41"/>
                  </a:moveTo>
                  <a:cubicBezTo>
                    <a:pt x="13" y="35"/>
                    <a:pt x="24" y="14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" name="Freeform 6444">
              <a:extLst>
                <a:ext uri="{FF2B5EF4-FFF2-40B4-BE49-F238E27FC236}">
                  <a16:creationId xmlns:a16="http://schemas.microsoft.com/office/drawing/2014/main" id="{A5B05DDA-A257-FE7F-B9C7-7AEE68DDE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778"/>
              <a:ext cx="44" cy="92"/>
            </a:xfrm>
            <a:custGeom>
              <a:avLst/>
              <a:gdLst>
                <a:gd name="T0" fmla="*/ 0 w 22"/>
                <a:gd name="T1" fmla="*/ 368 h 46"/>
                <a:gd name="T2" fmla="*/ 136 w 22"/>
                <a:gd name="T3" fmla="*/ 128 h 46"/>
                <a:gd name="T4" fmla="*/ 176 w 2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cubicBezTo>
                    <a:pt x="7" y="37"/>
                    <a:pt x="14" y="27"/>
                    <a:pt x="17" y="16"/>
                  </a:cubicBezTo>
                  <a:cubicBezTo>
                    <a:pt x="19" y="11"/>
                    <a:pt x="20" y="5"/>
                    <a:pt x="2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" name="Freeform 6445">
              <a:extLst>
                <a:ext uri="{FF2B5EF4-FFF2-40B4-BE49-F238E27FC236}">
                  <a16:creationId xmlns:a16="http://schemas.microsoft.com/office/drawing/2014/main" id="{525F27FB-DEDC-82FB-9B12-4A3F83D40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66"/>
              <a:ext cx="98" cy="60"/>
            </a:xfrm>
            <a:custGeom>
              <a:avLst/>
              <a:gdLst>
                <a:gd name="T0" fmla="*/ 0 w 49"/>
                <a:gd name="T1" fmla="*/ 240 h 30"/>
                <a:gd name="T2" fmla="*/ 392 w 49"/>
                <a:gd name="T3" fmla="*/ 0 h 30"/>
                <a:gd name="T4" fmla="*/ 224 w 49"/>
                <a:gd name="T5" fmla="*/ 120 h 30"/>
                <a:gd name="T6" fmla="*/ 104 w 49"/>
                <a:gd name="T7" fmla="*/ 20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0">
                  <a:moveTo>
                    <a:pt x="0" y="30"/>
                  </a:moveTo>
                  <a:cubicBezTo>
                    <a:pt x="13" y="13"/>
                    <a:pt x="29" y="6"/>
                    <a:pt x="49" y="0"/>
                  </a:cubicBezTo>
                  <a:cubicBezTo>
                    <a:pt x="42" y="5"/>
                    <a:pt x="35" y="10"/>
                    <a:pt x="28" y="15"/>
                  </a:cubicBezTo>
                  <a:cubicBezTo>
                    <a:pt x="24" y="19"/>
                    <a:pt x="18" y="23"/>
                    <a:pt x="13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" name="Freeform 6446">
              <a:extLst>
                <a:ext uri="{FF2B5EF4-FFF2-40B4-BE49-F238E27FC236}">
                  <a16:creationId xmlns:a16="http://schemas.microsoft.com/office/drawing/2014/main" id="{F06C6C40-E691-727F-B671-DE4DA63C7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88"/>
              <a:ext cx="72" cy="66"/>
            </a:xfrm>
            <a:custGeom>
              <a:avLst/>
              <a:gdLst>
                <a:gd name="T0" fmla="*/ 0 w 36"/>
                <a:gd name="T1" fmla="*/ 264 h 33"/>
                <a:gd name="T2" fmla="*/ 288 w 36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3">
                  <a:moveTo>
                    <a:pt x="0" y="33"/>
                  </a:moveTo>
                  <a:cubicBezTo>
                    <a:pt x="16" y="26"/>
                    <a:pt x="26" y="12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" name="Freeform 6447">
              <a:extLst>
                <a:ext uri="{FF2B5EF4-FFF2-40B4-BE49-F238E27FC236}">
                  <a16:creationId xmlns:a16="http://schemas.microsoft.com/office/drawing/2014/main" id="{D4A70F96-6C55-136A-5519-1DA5F40B5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744"/>
              <a:ext cx="56" cy="88"/>
            </a:xfrm>
            <a:custGeom>
              <a:avLst/>
              <a:gdLst>
                <a:gd name="T0" fmla="*/ 0 w 28"/>
                <a:gd name="T1" fmla="*/ 352 h 44"/>
                <a:gd name="T2" fmla="*/ 152 w 28"/>
                <a:gd name="T3" fmla="*/ 176 h 44"/>
                <a:gd name="T4" fmla="*/ 224 w 28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cubicBezTo>
                    <a:pt x="6" y="36"/>
                    <a:pt x="13" y="30"/>
                    <a:pt x="19" y="22"/>
                  </a:cubicBezTo>
                  <a:cubicBezTo>
                    <a:pt x="23" y="17"/>
                    <a:pt x="25" y="5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" name="Freeform 6448">
              <a:extLst>
                <a:ext uri="{FF2B5EF4-FFF2-40B4-BE49-F238E27FC236}">
                  <a16:creationId xmlns:a16="http://schemas.microsoft.com/office/drawing/2014/main" id="{164B817D-E3EC-3A75-FF7C-17D02714C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640"/>
              <a:ext cx="108" cy="28"/>
            </a:xfrm>
            <a:custGeom>
              <a:avLst/>
              <a:gdLst>
                <a:gd name="T0" fmla="*/ 0 w 54"/>
                <a:gd name="T1" fmla="*/ 112 h 14"/>
                <a:gd name="T2" fmla="*/ 184 w 54"/>
                <a:gd name="T3" fmla="*/ 16 h 14"/>
                <a:gd name="T4" fmla="*/ 432 w 54"/>
                <a:gd name="T5" fmla="*/ 40 h 14"/>
                <a:gd name="T6" fmla="*/ 200 w 54"/>
                <a:gd name="T7" fmla="*/ 96 h 14"/>
                <a:gd name="T8" fmla="*/ 8 w 54"/>
                <a:gd name="T9" fmla="*/ 11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0" y="14"/>
                  </a:moveTo>
                  <a:cubicBezTo>
                    <a:pt x="5" y="7"/>
                    <a:pt x="15" y="4"/>
                    <a:pt x="23" y="2"/>
                  </a:cubicBezTo>
                  <a:cubicBezTo>
                    <a:pt x="34" y="0"/>
                    <a:pt x="44" y="4"/>
                    <a:pt x="54" y="5"/>
                  </a:cubicBezTo>
                  <a:cubicBezTo>
                    <a:pt x="46" y="3"/>
                    <a:pt x="33" y="10"/>
                    <a:pt x="25" y="12"/>
                  </a:cubicBezTo>
                  <a:cubicBezTo>
                    <a:pt x="18" y="14"/>
                    <a:pt x="8" y="11"/>
                    <a:pt x="1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" name="Freeform 6449">
              <a:extLst>
                <a:ext uri="{FF2B5EF4-FFF2-40B4-BE49-F238E27FC236}">
                  <a16:creationId xmlns:a16="http://schemas.microsoft.com/office/drawing/2014/main" id="{0519F590-3052-605A-EE50-E942D191A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34"/>
              <a:ext cx="96" cy="16"/>
            </a:xfrm>
            <a:custGeom>
              <a:avLst/>
              <a:gdLst>
                <a:gd name="T0" fmla="*/ 24 w 48"/>
                <a:gd name="T1" fmla="*/ 48 h 8"/>
                <a:gd name="T2" fmla="*/ 384 w 48"/>
                <a:gd name="T3" fmla="*/ 40 h 8"/>
                <a:gd name="T4" fmla="*/ 168 w 48"/>
                <a:gd name="T5" fmla="*/ 8 h 8"/>
                <a:gd name="T6" fmla="*/ 0 w 48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8">
                  <a:moveTo>
                    <a:pt x="3" y="6"/>
                  </a:moveTo>
                  <a:cubicBezTo>
                    <a:pt x="18" y="8"/>
                    <a:pt x="33" y="7"/>
                    <a:pt x="48" y="5"/>
                  </a:cubicBezTo>
                  <a:cubicBezTo>
                    <a:pt x="42" y="0"/>
                    <a:pt x="29" y="1"/>
                    <a:pt x="21" y="1"/>
                  </a:cubicBezTo>
                  <a:cubicBezTo>
                    <a:pt x="14" y="1"/>
                    <a:pt x="7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" name="Freeform 6450">
              <a:extLst>
                <a:ext uri="{FF2B5EF4-FFF2-40B4-BE49-F238E27FC236}">
                  <a16:creationId xmlns:a16="http://schemas.microsoft.com/office/drawing/2014/main" id="{BD9762B5-AB03-1E1F-E977-38D2D06BB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650"/>
              <a:ext cx="82" cy="30"/>
            </a:xfrm>
            <a:custGeom>
              <a:avLst/>
              <a:gdLst>
                <a:gd name="T0" fmla="*/ 0 w 41"/>
                <a:gd name="T1" fmla="*/ 64 h 15"/>
                <a:gd name="T2" fmla="*/ 328 w 4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5">
                  <a:moveTo>
                    <a:pt x="0" y="8"/>
                  </a:moveTo>
                  <a:cubicBezTo>
                    <a:pt x="10" y="15"/>
                    <a:pt x="34" y="7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" name="Freeform 6451">
              <a:extLst>
                <a:ext uri="{FF2B5EF4-FFF2-40B4-BE49-F238E27FC236}">
                  <a16:creationId xmlns:a16="http://schemas.microsoft.com/office/drawing/2014/main" id="{E430E575-C18D-5138-18FD-0C421A013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668"/>
              <a:ext cx="72" cy="56"/>
            </a:xfrm>
            <a:custGeom>
              <a:avLst/>
              <a:gdLst>
                <a:gd name="T0" fmla="*/ 0 w 36"/>
                <a:gd name="T1" fmla="*/ 216 h 28"/>
                <a:gd name="T2" fmla="*/ 216 w 36"/>
                <a:gd name="T3" fmla="*/ 88 h 28"/>
                <a:gd name="T4" fmla="*/ 288 w 3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8">
                  <a:moveTo>
                    <a:pt x="0" y="27"/>
                  </a:moveTo>
                  <a:cubicBezTo>
                    <a:pt x="8" y="28"/>
                    <a:pt x="22" y="17"/>
                    <a:pt x="27" y="11"/>
                  </a:cubicBezTo>
                  <a:cubicBezTo>
                    <a:pt x="30" y="8"/>
                    <a:pt x="33" y="3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" name="Freeform 6452">
              <a:extLst>
                <a:ext uri="{FF2B5EF4-FFF2-40B4-BE49-F238E27FC236}">
                  <a16:creationId xmlns:a16="http://schemas.microsoft.com/office/drawing/2014/main" id="{FFA70724-1B86-B024-13AA-F86FF2680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672"/>
              <a:ext cx="82" cy="42"/>
            </a:xfrm>
            <a:custGeom>
              <a:avLst/>
              <a:gdLst>
                <a:gd name="T0" fmla="*/ 0 w 41"/>
                <a:gd name="T1" fmla="*/ 160 h 21"/>
                <a:gd name="T2" fmla="*/ 232 w 41"/>
                <a:gd name="T3" fmla="*/ 48 h 21"/>
                <a:gd name="T4" fmla="*/ 328 w 4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1">
                  <a:moveTo>
                    <a:pt x="0" y="20"/>
                  </a:moveTo>
                  <a:cubicBezTo>
                    <a:pt x="12" y="21"/>
                    <a:pt x="20" y="11"/>
                    <a:pt x="29" y="6"/>
                  </a:cubicBezTo>
                  <a:cubicBezTo>
                    <a:pt x="33" y="3"/>
                    <a:pt x="38" y="3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" name="Freeform 6453">
              <a:extLst>
                <a:ext uri="{FF2B5EF4-FFF2-40B4-BE49-F238E27FC236}">
                  <a16:creationId xmlns:a16="http://schemas.microsoft.com/office/drawing/2014/main" id="{77D81028-236C-5F4D-17EE-768CB880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718"/>
              <a:ext cx="52" cy="60"/>
            </a:xfrm>
            <a:custGeom>
              <a:avLst/>
              <a:gdLst>
                <a:gd name="T0" fmla="*/ 0 w 26"/>
                <a:gd name="T1" fmla="*/ 240 h 30"/>
                <a:gd name="T2" fmla="*/ 208 w 2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0">
                  <a:moveTo>
                    <a:pt x="0" y="30"/>
                  </a:moveTo>
                  <a:cubicBezTo>
                    <a:pt x="15" y="25"/>
                    <a:pt x="19" y="11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" name="Freeform 6454">
              <a:extLst>
                <a:ext uri="{FF2B5EF4-FFF2-40B4-BE49-F238E27FC236}">
                  <a16:creationId xmlns:a16="http://schemas.microsoft.com/office/drawing/2014/main" id="{D6B41076-79C2-0B6B-CA68-624F0791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920"/>
              <a:ext cx="45" cy="82"/>
            </a:xfrm>
            <a:custGeom>
              <a:avLst/>
              <a:gdLst>
                <a:gd name="T0" fmla="*/ 76 w 22"/>
                <a:gd name="T1" fmla="*/ 96 h 41"/>
                <a:gd name="T2" fmla="*/ 25 w 22"/>
                <a:gd name="T3" fmla="*/ 328 h 41"/>
                <a:gd name="T4" fmla="*/ 129 w 22"/>
                <a:gd name="T5" fmla="*/ 160 h 41"/>
                <a:gd name="T6" fmla="*/ 172 w 22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1">
                  <a:moveTo>
                    <a:pt x="9" y="12"/>
                  </a:moveTo>
                  <a:cubicBezTo>
                    <a:pt x="3" y="20"/>
                    <a:pt x="0" y="32"/>
                    <a:pt x="3" y="41"/>
                  </a:cubicBezTo>
                  <a:cubicBezTo>
                    <a:pt x="2" y="34"/>
                    <a:pt x="11" y="26"/>
                    <a:pt x="15" y="20"/>
                  </a:cubicBezTo>
                  <a:cubicBezTo>
                    <a:pt x="17" y="16"/>
                    <a:pt x="22" y="5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" name="Freeform 6455">
              <a:extLst>
                <a:ext uri="{FF2B5EF4-FFF2-40B4-BE49-F238E27FC236}">
                  <a16:creationId xmlns:a16="http://schemas.microsoft.com/office/drawing/2014/main" id="{C0CB154E-F30B-8FCC-6508-18F39BB9C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978"/>
              <a:ext cx="41" cy="101"/>
            </a:xfrm>
            <a:custGeom>
              <a:avLst/>
              <a:gdLst>
                <a:gd name="T0" fmla="*/ 113 w 20"/>
                <a:gd name="T1" fmla="*/ 81 h 50"/>
                <a:gd name="T2" fmla="*/ 59 w 20"/>
                <a:gd name="T3" fmla="*/ 412 h 50"/>
                <a:gd name="T4" fmla="*/ 96 w 20"/>
                <a:gd name="T5" fmla="*/ 323 h 50"/>
                <a:gd name="T6" fmla="*/ 164 w 20"/>
                <a:gd name="T7" fmla="*/ 156 h 50"/>
                <a:gd name="T8" fmla="*/ 164 w 20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0">
                  <a:moveTo>
                    <a:pt x="13" y="10"/>
                  </a:moveTo>
                  <a:cubicBezTo>
                    <a:pt x="9" y="21"/>
                    <a:pt x="0" y="39"/>
                    <a:pt x="7" y="50"/>
                  </a:cubicBezTo>
                  <a:cubicBezTo>
                    <a:pt x="6" y="46"/>
                    <a:pt x="9" y="42"/>
                    <a:pt x="11" y="39"/>
                  </a:cubicBezTo>
                  <a:cubicBezTo>
                    <a:pt x="15" y="32"/>
                    <a:pt x="18" y="27"/>
                    <a:pt x="19" y="19"/>
                  </a:cubicBezTo>
                  <a:cubicBezTo>
                    <a:pt x="20" y="12"/>
                    <a:pt x="19" y="6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" name="Freeform 6456">
              <a:extLst>
                <a:ext uri="{FF2B5EF4-FFF2-40B4-BE49-F238E27FC236}">
                  <a16:creationId xmlns:a16="http://schemas.microsoft.com/office/drawing/2014/main" id="{DC1DADBA-C4FE-2B58-9DF1-78DF3C9A5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075"/>
              <a:ext cx="4" cy="20"/>
            </a:xfrm>
            <a:custGeom>
              <a:avLst/>
              <a:gdLst>
                <a:gd name="T0" fmla="*/ 16 w 2"/>
                <a:gd name="T1" fmla="*/ 0 h 10"/>
                <a:gd name="T2" fmla="*/ 8 w 2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4"/>
                    <a:pt x="0" y="7"/>
                    <a:pt x="1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" name="Freeform 6457">
              <a:extLst>
                <a:ext uri="{FF2B5EF4-FFF2-40B4-BE49-F238E27FC236}">
                  <a16:creationId xmlns:a16="http://schemas.microsoft.com/office/drawing/2014/main" id="{9CBC411A-282A-5D51-6AAB-9BB9DA2AF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055"/>
              <a:ext cx="14" cy="42"/>
            </a:xfrm>
            <a:custGeom>
              <a:avLst/>
              <a:gdLst>
                <a:gd name="T0" fmla="*/ 16 w 7"/>
                <a:gd name="T1" fmla="*/ 0 h 21"/>
                <a:gd name="T2" fmla="*/ 56 w 7"/>
                <a:gd name="T3" fmla="*/ 1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0" y="6"/>
                    <a:pt x="5" y="15"/>
                    <a:pt x="7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" name="Freeform 6458">
              <a:extLst>
                <a:ext uri="{FF2B5EF4-FFF2-40B4-BE49-F238E27FC236}">
                  <a16:creationId xmlns:a16="http://schemas.microsoft.com/office/drawing/2014/main" id="{65FB28B5-5782-58E3-4755-C2591E93B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016"/>
              <a:ext cx="10" cy="81"/>
            </a:xfrm>
            <a:custGeom>
              <a:avLst/>
              <a:gdLst>
                <a:gd name="T0" fmla="*/ 0 w 5"/>
                <a:gd name="T1" fmla="*/ 332 h 40"/>
                <a:gd name="T2" fmla="*/ 0 w 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0">
                  <a:moveTo>
                    <a:pt x="0" y="40"/>
                  </a:moveTo>
                  <a:cubicBezTo>
                    <a:pt x="5" y="27"/>
                    <a:pt x="3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" name="Freeform 6459">
              <a:extLst>
                <a:ext uri="{FF2B5EF4-FFF2-40B4-BE49-F238E27FC236}">
                  <a16:creationId xmlns:a16="http://schemas.microsoft.com/office/drawing/2014/main" id="{A756AA43-9736-FE8F-A9F3-C637896E1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948"/>
              <a:ext cx="28" cy="72"/>
            </a:xfrm>
            <a:custGeom>
              <a:avLst/>
              <a:gdLst>
                <a:gd name="T0" fmla="*/ 0 w 14"/>
                <a:gd name="T1" fmla="*/ 288 h 36"/>
                <a:gd name="T2" fmla="*/ 64 w 14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6">
                  <a:moveTo>
                    <a:pt x="0" y="36"/>
                  </a:moveTo>
                  <a:cubicBezTo>
                    <a:pt x="4" y="26"/>
                    <a:pt x="14" y="1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" name="Freeform 6460">
              <a:extLst>
                <a:ext uri="{FF2B5EF4-FFF2-40B4-BE49-F238E27FC236}">
                  <a16:creationId xmlns:a16="http://schemas.microsoft.com/office/drawing/2014/main" id="{0D02BEAE-E94A-EF45-721A-9596D2CE9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906"/>
              <a:ext cx="20" cy="74"/>
            </a:xfrm>
            <a:custGeom>
              <a:avLst/>
              <a:gdLst>
                <a:gd name="T0" fmla="*/ 0 w 10"/>
                <a:gd name="T1" fmla="*/ 296 h 37"/>
                <a:gd name="T2" fmla="*/ 80 w 10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0" y="37"/>
                  </a:moveTo>
                  <a:cubicBezTo>
                    <a:pt x="9" y="26"/>
                    <a:pt x="10" y="12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" name="Freeform 6461">
              <a:extLst>
                <a:ext uri="{FF2B5EF4-FFF2-40B4-BE49-F238E27FC236}">
                  <a16:creationId xmlns:a16="http://schemas.microsoft.com/office/drawing/2014/main" id="{B0E4282B-5CEA-2AAB-4610-9EB19779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1864"/>
              <a:ext cx="32" cy="90"/>
            </a:xfrm>
            <a:custGeom>
              <a:avLst/>
              <a:gdLst>
                <a:gd name="T0" fmla="*/ 0 w 16"/>
                <a:gd name="T1" fmla="*/ 360 h 45"/>
                <a:gd name="T2" fmla="*/ 88 w 16"/>
                <a:gd name="T3" fmla="*/ 240 h 45"/>
                <a:gd name="T4" fmla="*/ 128 w 16"/>
                <a:gd name="T5" fmla="*/ 96 h 45"/>
                <a:gd name="T6" fmla="*/ 112 w 1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5">
                  <a:moveTo>
                    <a:pt x="0" y="45"/>
                  </a:moveTo>
                  <a:cubicBezTo>
                    <a:pt x="3" y="39"/>
                    <a:pt x="8" y="36"/>
                    <a:pt x="11" y="30"/>
                  </a:cubicBezTo>
                  <a:cubicBezTo>
                    <a:pt x="14" y="25"/>
                    <a:pt x="16" y="18"/>
                    <a:pt x="16" y="12"/>
                  </a:cubicBezTo>
                  <a:cubicBezTo>
                    <a:pt x="16" y="8"/>
                    <a:pt x="16" y="3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" name="Freeform 6462">
              <a:extLst>
                <a:ext uri="{FF2B5EF4-FFF2-40B4-BE49-F238E27FC236}">
                  <a16:creationId xmlns:a16="http://schemas.microsoft.com/office/drawing/2014/main" id="{17E89E9D-C3AA-7EE8-53B9-F305EA999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668"/>
              <a:ext cx="88" cy="38"/>
            </a:xfrm>
            <a:custGeom>
              <a:avLst/>
              <a:gdLst>
                <a:gd name="T0" fmla="*/ 0 w 44"/>
                <a:gd name="T1" fmla="*/ 128 h 19"/>
                <a:gd name="T2" fmla="*/ 240 w 44"/>
                <a:gd name="T3" fmla="*/ 80 h 19"/>
                <a:gd name="T4" fmla="*/ 352 w 4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9">
                  <a:moveTo>
                    <a:pt x="0" y="16"/>
                  </a:moveTo>
                  <a:cubicBezTo>
                    <a:pt x="9" y="19"/>
                    <a:pt x="21" y="14"/>
                    <a:pt x="30" y="10"/>
                  </a:cubicBezTo>
                  <a:cubicBezTo>
                    <a:pt x="35" y="7"/>
                    <a:pt x="39" y="3"/>
                    <a:pt x="4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" name="Freeform 6463">
              <a:extLst>
                <a:ext uri="{FF2B5EF4-FFF2-40B4-BE49-F238E27FC236}">
                  <a16:creationId xmlns:a16="http://schemas.microsoft.com/office/drawing/2014/main" id="{F39EC352-90DC-09A6-1902-95373CA54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708"/>
              <a:ext cx="64" cy="52"/>
            </a:xfrm>
            <a:custGeom>
              <a:avLst/>
              <a:gdLst>
                <a:gd name="T0" fmla="*/ 0 w 32"/>
                <a:gd name="T1" fmla="*/ 208 h 26"/>
                <a:gd name="T2" fmla="*/ 88 w 32"/>
                <a:gd name="T3" fmla="*/ 152 h 26"/>
                <a:gd name="T4" fmla="*/ 192 w 32"/>
                <a:gd name="T5" fmla="*/ 88 h 26"/>
                <a:gd name="T6" fmla="*/ 256 w 32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6">
                  <a:moveTo>
                    <a:pt x="0" y="26"/>
                  </a:moveTo>
                  <a:cubicBezTo>
                    <a:pt x="4" y="24"/>
                    <a:pt x="6" y="21"/>
                    <a:pt x="11" y="19"/>
                  </a:cubicBezTo>
                  <a:cubicBezTo>
                    <a:pt x="16" y="17"/>
                    <a:pt x="20" y="16"/>
                    <a:pt x="24" y="11"/>
                  </a:cubicBezTo>
                  <a:cubicBezTo>
                    <a:pt x="27" y="8"/>
                    <a:pt x="29" y="3"/>
                    <a:pt x="3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" name="Freeform 6464">
              <a:extLst>
                <a:ext uri="{FF2B5EF4-FFF2-40B4-BE49-F238E27FC236}">
                  <a16:creationId xmlns:a16="http://schemas.microsoft.com/office/drawing/2014/main" id="{A3B6FEC6-FB5A-E6BC-B3B7-8084E764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702"/>
              <a:ext cx="66" cy="38"/>
            </a:xfrm>
            <a:custGeom>
              <a:avLst/>
              <a:gdLst>
                <a:gd name="T0" fmla="*/ 0 w 33"/>
                <a:gd name="T1" fmla="*/ 152 h 19"/>
                <a:gd name="T2" fmla="*/ 200 w 33"/>
                <a:gd name="T3" fmla="*/ 64 h 19"/>
                <a:gd name="T4" fmla="*/ 264 w 3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0" y="19"/>
                  </a:moveTo>
                  <a:cubicBezTo>
                    <a:pt x="10" y="16"/>
                    <a:pt x="17" y="15"/>
                    <a:pt x="25" y="8"/>
                  </a:cubicBezTo>
                  <a:cubicBezTo>
                    <a:pt x="28" y="5"/>
                    <a:pt x="30" y="2"/>
                    <a:pt x="3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" name="Freeform 6465">
              <a:extLst>
                <a:ext uri="{FF2B5EF4-FFF2-40B4-BE49-F238E27FC236}">
                  <a16:creationId xmlns:a16="http://schemas.microsoft.com/office/drawing/2014/main" id="{D9B738AD-6495-4135-2469-EF5C9291D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832"/>
              <a:ext cx="26" cy="68"/>
            </a:xfrm>
            <a:custGeom>
              <a:avLst/>
              <a:gdLst>
                <a:gd name="T0" fmla="*/ 0 w 13"/>
                <a:gd name="T1" fmla="*/ 272 h 34"/>
                <a:gd name="T2" fmla="*/ 88 w 13"/>
                <a:gd name="T3" fmla="*/ 104 h 34"/>
                <a:gd name="T4" fmla="*/ 104 w 1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4">
                  <a:moveTo>
                    <a:pt x="0" y="34"/>
                  </a:moveTo>
                  <a:cubicBezTo>
                    <a:pt x="4" y="26"/>
                    <a:pt x="10" y="21"/>
                    <a:pt x="11" y="13"/>
                  </a:cubicBezTo>
                  <a:cubicBezTo>
                    <a:pt x="12" y="9"/>
                    <a:pt x="13" y="2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" name="Freeform 6466">
              <a:extLst>
                <a:ext uri="{FF2B5EF4-FFF2-40B4-BE49-F238E27FC236}">
                  <a16:creationId xmlns:a16="http://schemas.microsoft.com/office/drawing/2014/main" id="{F3D3EB95-D270-ADA0-8C2D-998A7F77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786"/>
              <a:ext cx="42" cy="78"/>
            </a:xfrm>
            <a:custGeom>
              <a:avLst/>
              <a:gdLst>
                <a:gd name="T0" fmla="*/ 0 w 21"/>
                <a:gd name="T1" fmla="*/ 312 h 39"/>
                <a:gd name="T2" fmla="*/ 168 w 2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9">
                  <a:moveTo>
                    <a:pt x="0" y="39"/>
                  </a:moveTo>
                  <a:cubicBezTo>
                    <a:pt x="12" y="28"/>
                    <a:pt x="19" y="16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" name="Freeform 6467">
              <a:extLst>
                <a:ext uri="{FF2B5EF4-FFF2-40B4-BE49-F238E27FC236}">
                  <a16:creationId xmlns:a16="http://schemas.microsoft.com/office/drawing/2014/main" id="{2BDCCB6C-FFBF-9F75-3B74-E3837914A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756"/>
              <a:ext cx="48" cy="72"/>
            </a:xfrm>
            <a:custGeom>
              <a:avLst/>
              <a:gdLst>
                <a:gd name="T0" fmla="*/ 0 w 24"/>
                <a:gd name="T1" fmla="*/ 288 h 36"/>
                <a:gd name="T2" fmla="*/ 168 w 24"/>
                <a:gd name="T3" fmla="*/ 88 h 36"/>
                <a:gd name="T4" fmla="*/ 192 w 24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cubicBezTo>
                    <a:pt x="7" y="29"/>
                    <a:pt x="18" y="21"/>
                    <a:pt x="21" y="11"/>
                  </a:cubicBezTo>
                  <a:cubicBezTo>
                    <a:pt x="22" y="8"/>
                    <a:pt x="22" y="3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" name="Freeform 6468">
              <a:extLst>
                <a:ext uri="{FF2B5EF4-FFF2-40B4-BE49-F238E27FC236}">
                  <a16:creationId xmlns:a16="http://schemas.microsoft.com/office/drawing/2014/main" id="{19684935-983E-4BD0-3FC8-AF57FE1F9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738"/>
              <a:ext cx="58" cy="52"/>
            </a:xfrm>
            <a:custGeom>
              <a:avLst/>
              <a:gdLst>
                <a:gd name="T0" fmla="*/ 0 w 29"/>
                <a:gd name="T1" fmla="*/ 208 h 26"/>
                <a:gd name="T2" fmla="*/ 232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11" y="19"/>
                    <a:pt x="23" y="11"/>
                    <a:pt x="2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" name="Freeform 6469">
              <a:extLst>
                <a:ext uri="{FF2B5EF4-FFF2-40B4-BE49-F238E27FC236}">
                  <a16:creationId xmlns:a16="http://schemas.microsoft.com/office/drawing/2014/main" id="{AAE58A4F-AF4D-4201-D5E8-8E0254020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726"/>
              <a:ext cx="62" cy="50"/>
            </a:xfrm>
            <a:custGeom>
              <a:avLst/>
              <a:gdLst>
                <a:gd name="T0" fmla="*/ 0 w 31"/>
                <a:gd name="T1" fmla="*/ 200 h 25"/>
                <a:gd name="T2" fmla="*/ 88 w 31"/>
                <a:gd name="T3" fmla="*/ 176 h 25"/>
                <a:gd name="T4" fmla="*/ 168 w 31"/>
                <a:gd name="T5" fmla="*/ 120 h 25"/>
                <a:gd name="T6" fmla="*/ 248 w 31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5">
                  <a:moveTo>
                    <a:pt x="0" y="25"/>
                  </a:moveTo>
                  <a:cubicBezTo>
                    <a:pt x="3" y="23"/>
                    <a:pt x="8" y="23"/>
                    <a:pt x="11" y="22"/>
                  </a:cubicBezTo>
                  <a:cubicBezTo>
                    <a:pt x="15" y="20"/>
                    <a:pt x="18" y="18"/>
                    <a:pt x="21" y="15"/>
                  </a:cubicBezTo>
                  <a:cubicBezTo>
                    <a:pt x="28" y="11"/>
                    <a:pt x="29" y="7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" name="Freeform 6470">
              <a:extLst>
                <a:ext uri="{FF2B5EF4-FFF2-40B4-BE49-F238E27FC236}">
                  <a16:creationId xmlns:a16="http://schemas.microsoft.com/office/drawing/2014/main" id="{1666F97D-0680-5B2F-884A-261FD353A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1804"/>
              <a:ext cx="60" cy="60"/>
            </a:xfrm>
            <a:custGeom>
              <a:avLst/>
              <a:gdLst>
                <a:gd name="T0" fmla="*/ 0 w 30"/>
                <a:gd name="T1" fmla="*/ 240 h 30"/>
                <a:gd name="T2" fmla="*/ 240 w 30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19" y="30"/>
                    <a:pt x="25" y="14"/>
                    <a:pt x="3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" name="Freeform 6471">
              <a:extLst>
                <a:ext uri="{FF2B5EF4-FFF2-40B4-BE49-F238E27FC236}">
                  <a16:creationId xmlns:a16="http://schemas.microsoft.com/office/drawing/2014/main" id="{8CFEB2F3-9ADD-5550-7840-2AC7D81B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772"/>
              <a:ext cx="54" cy="44"/>
            </a:xfrm>
            <a:custGeom>
              <a:avLst/>
              <a:gdLst>
                <a:gd name="T0" fmla="*/ 0 w 27"/>
                <a:gd name="T1" fmla="*/ 128 h 22"/>
                <a:gd name="T2" fmla="*/ 208 w 2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2">
                  <a:moveTo>
                    <a:pt x="0" y="16"/>
                  </a:moveTo>
                  <a:cubicBezTo>
                    <a:pt x="5" y="22"/>
                    <a:pt x="27" y="5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" name="Freeform 6472">
              <a:extLst>
                <a:ext uri="{FF2B5EF4-FFF2-40B4-BE49-F238E27FC236}">
                  <a16:creationId xmlns:a16="http://schemas.microsoft.com/office/drawing/2014/main" id="{B8FA5A6F-E293-AFE4-6F3E-902EDBFD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990"/>
              <a:ext cx="22" cy="79"/>
            </a:xfrm>
            <a:custGeom>
              <a:avLst/>
              <a:gdLst>
                <a:gd name="T0" fmla="*/ 0 w 11"/>
                <a:gd name="T1" fmla="*/ 324 h 39"/>
                <a:gd name="T2" fmla="*/ 32 w 1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9">
                  <a:moveTo>
                    <a:pt x="0" y="39"/>
                  </a:moveTo>
                  <a:cubicBezTo>
                    <a:pt x="5" y="31"/>
                    <a:pt x="11" y="8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" name="Freeform 6473">
              <a:extLst>
                <a:ext uri="{FF2B5EF4-FFF2-40B4-BE49-F238E27FC236}">
                  <a16:creationId xmlns:a16="http://schemas.microsoft.com/office/drawing/2014/main" id="{3D400705-5636-B6DD-55B2-E22504D14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1952"/>
              <a:ext cx="18" cy="80"/>
            </a:xfrm>
            <a:custGeom>
              <a:avLst/>
              <a:gdLst>
                <a:gd name="T0" fmla="*/ 0 w 9"/>
                <a:gd name="T1" fmla="*/ 320 h 40"/>
                <a:gd name="T2" fmla="*/ 64 w 9"/>
                <a:gd name="T3" fmla="*/ 112 h 40"/>
                <a:gd name="T4" fmla="*/ 64 w 9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0">
                  <a:moveTo>
                    <a:pt x="0" y="40"/>
                  </a:moveTo>
                  <a:cubicBezTo>
                    <a:pt x="5" y="34"/>
                    <a:pt x="8" y="23"/>
                    <a:pt x="8" y="14"/>
                  </a:cubicBezTo>
                  <a:cubicBezTo>
                    <a:pt x="9" y="10"/>
                    <a:pt x="6" y="3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" name="Freeform 6474">
              <a:extLst>
                <a:ext uri="{FF2B5EF4-FFF2-40B4-BE49-F238E27FC236}">
                  <a16:creationId xmlns:a16="http://schemas.microsoft.com/office/drawing/2014/main" id="{91CCC3AC-7331-1FE7-F5FE-30D76DC9D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922"/>
              <a:ext cx="26" cy="70"/>
            </a:xfrm>
            <a:custGeom>
              <a:avLst/>
              <a:gdLst>
                <a:gd name="T0" fmla="*/ 0 w 13"/>
                <a:gd name="T1" fmla="*/ 280 h 35"/>
                <a:gd name="T2" fmla="*/ 72 w 13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5">
                  <a:moveTo>
                    <a:pt x="0" y="35"/>
                  </a:moveTo>
                  <a:cubicBezTo>
                    <a:pt x="7" y="26"/>
                    <a:pt x="13" y="1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" name="Freeform 6475">
              <a:extLst>
                <a:ext uri="{FF2B5EF4-FFF2-40B4-BE49-F238E27FC236}">
                  <a16:creationId xmlns:a16="http://schemas.microsoft.com/office/drawing/2014/main" id="{0CD3337B-CE0E-3D1A-F546-442D406B7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878"/>
              <a:ext cx="34" cy="82"/>
            </a:xfrm>
            <a:custGeom>
              <a:avLst/>
              <a:gdLst>
                <a:gd name="T0" fmla="*/ 0 w 17"/>
                <a:gd name="T1" fmla="*/ 328 h 41"/>
                <a:gd name="T2" fmla="*/ 88 w 17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1">
                  <a:moveTo>
                    <a:pt x="0" y="41"/>
                  </a:moveTo>
                  <a:cubicBezTo>
                    <a:pt x="7" y="30"/>
                    <a:pt x="17" y="14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" name="Freeform 6476">
              <a:extLst>
                <a:ext uri="{FF2B5EF4-FFF2-40B4-BE49-F238E27FC236}">
                  <a16:creationId xmlns:a16="http://schemas.microsoft.com/office/drawing/2014/main" id="{0E9ABD03-8C1C-9F78-EB14-D344296DD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856"/>
              <a:ext cx="44" cy="70"/>
            </a:xfrm>
            <a:custGeom>
              <a:avLst/>
              <a:gdLst>
                <a:gd name="T0" fmla="*/ 0 w 22"/>
                <a:gd name="T1" fmla="*/ 280 h 35"/>
                <a:gd name="T2" fmla="*/ 56 w 22"/>
                <a:gd name="T3" fmla="*/ 216 h 35"/>
                <a:gd name="T4" fmla="*/ 120 w 22"/>
                <a:gd name="T5" fmla="*/ 120 h 35"/>
                <a:gd name="T6" fmla="*/ 176 w 22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5">
                  <a:moveTo>
                    <a:pt x="0" y="35"/>
                  </a:moveTo>
                  <a:cubicBezTo>
                    <a:pt x="1" y="32"/>
                    <a:pt x="5" y="30"/>
                    <a:pt x="7" y="27"/>
                  </a:cubicBezTo>
                  <a:cubicBezTo>
                    <a:pt x="10" y="23"/>
                    <a:pt x="13" y="19"/>
                    <a:pt x="15" y="15"/>
                  </a:cubicBezTo>
                  <a:cubicBezTo>
                    <a:pt x="18" y="10"/>
                    <a:pt x="20" y="5"/>
                    <a:pt x="2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" name="Freeform 6477">
              <a:extLst>
                <a:ext uri="{FF2B5EF4-FFF2-40B4-BE49-F238E27FC236}">
                  <a16:creationId xmlns:a16="http://schemas.microsoft.com/office/drawing/2014/main" id="{077E6CA5-7AE0-3238-CC7B-9F1CBA3B1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924"/>
              <a:ext cx="28" cy="92"/>
            </a:xfrm>
            <a:custGeom>
              <a:avLst/>
              <a:gdLst>
                <a:gd name="T0" fmla="*/ 88 w 14"/>
                <a:gd name="T1" fmla="*/ 0 h 46"/>
                <a:gd name="T2" fmla="*/ 24 w 14"/>
                <a:gd name="T3" fmla="*/ 368 h 46"/>
                <a:gd name="T4" fmla="*/ 8 w 14"/>
                <a:gd name="T5" fmla="*/ 13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6">
                  <a:moveTo>
                    <a:pt x="11" y="0"/>
                  </a:moveTo>
                  <a:cubicBezTo>
                    <a:pt x="14" y="12"/>
                    <a:pt x="9" y="36"/>
                    <a:pt x="3" y="46"/>
                  </a:cubicBezTo>
                  <a:cubicBezTo>
                    <a:pt x="3" y="37"/>
                    <a:pt x="0" y="26"/>
                    <a:pt x="1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" name="Freeform 6478">
              <a:extLst>
                <a:ext uri="{FF2B5EF4-FFF2-40B4-BE49-F238E27FC236}">
                  <a16:creationId xmlns:a16="http://schemas.microsoft.com/office/drawing/2014/main" id="{5342AF9B-70A7-EA0A-19DB-2A0C6942E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978"/>
              <a:ext cx="22" cy="83"/>
            </a:xfrm>
            <a:custGeom>
              <a:avLst/>
              <a:gdLst>
                <a:gd name="T0" fmla="*/ 24 w 11"/>
                <a:gd name="T1" fmla="*/ 0 h 41"/>
                <a:gd name="T2" fmla="*/ 32 w 11"/>
                <a:gd name="T3" fmla="*/ 156 h 41"/>
                <a:gd name="T4" fmla="*/ 72 w 11"/>
                <a:gd name="T5" fmla="*/ 340 h 41"/>
                <a:gd name="T6" fmla="*/ 88 w 11"/>
                <a:gd name="T7" fmla="*/ 14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1">
                  <a:moveTo>
                    <a:pt x="3" y="0"/>
                  </a:moveTo>
                  <a:cubicBezTo>
                    <a:pt x="0" y="7"/>
                    <a:pt x="2" y="12"/>
                    <a:pt x="4" y="19"/>
                  </a:cubicBezTo>
                  <a:cubicBezTo>
                    <a:pt x="6" y="26"/>
                    <a:pt x="6" y="35"/>
                    <a:pt x="9" y="41"/>
                  </a:cubicBezTo>
                  <a:cubicBezTo>
                    <a:pt x="9" y="33"/>
                    <a:pt x="11" y="24"/>
                    <a:pt x="11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" name="Freeform 6479">
              <a:extLst>
                <a:ext uri="{FF2B5EF4-FFF2-40B4-BE49-F238E27FC236}">
                  <a16:creationId xmlns:a16="http://schemas.microsoft.com/office/drawing/2014/main" id="{3FE0CFA7-EE2E-B25E-1745-19234B778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008"/>
              <a:ext cx="42" cy="51"/>
            </a:xfrm>
            <a:custGeom>
              <a:avLst/>
              <a:gdLst>
                <a:gd name="T0" fmla="*/ 152 w 21"/>
                <a:gd name="T1" fmla="*/ 0 h 25"/>
                <a:gd name="T2" fmla="*/ 0 w 21"/>
                <a:gd name="T3" fmla="*/ 21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5">
                  <a:moveTo>
                    <a:pt x="19" y="0"/>
                  </a:moveTo>
                  <a:cubicBezTo>
                    <a:pt x="21" y="10"/>
                    <a:pt x="9" y="20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" name="Freeform 6480">
              <a:extLst>
                <a:ext uri="{FF2B5EF4-FFF2-40B4-BE49-F238E27FC236}">
                  <a16:creationId xmlns:a16="http://schemas.microsoft.com/office/drawing/2014/main" id="{836B5213-CFF2-97D1-2B1C-34685249C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034"/>
              <a:ext cx="26" cy="57"/>
            </a:xfrm>
            <a:custGeom>
              <a:avLst/>
              <a:gdLst>
                <a:gd name="T0" fmla="*/ 16 w 13"/>
                <a:gd name="T1" fmla="*/ 0 h 28"/>
                <a:gd name="T2" fmla="*/ 16 w 13"/>
                <a:gd name="T3" fmla="*/ 128 h 28"/>
                <a:gd name="T4" fmla="*/ 80 w 13"/>
                <a:gd name="T5" fmla="*/ 236 h 28"/>
                <a:gd name="T6" fmla="*/ 104 w 13"/>
                <a:gd name="T7" fmla="*/ 12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8">
                  <a:moveTo>
                    <a:pt x="2" y="0"/>
                  </a:moveTo>
                  <a:cubicBezTo>
                    <a:pt x="0" y="5"/>
                    <a:pt x="0" y="10"/>
                    <a:pt x="2" y="15"/>
                  </a:cubicBezTo>
                  <a:cubicBezTo>
                    <a:pt x="3" y="18"/>
                    <a:pt x="6" y="28"/>
                    <a:pt x="10" y="28"/>
                  </a:cubicBezTo>
                  <a:cubicBezTo>
                    <a:pt x="11" y="23"/>
                    <a:pt x="11" y="19"/>
                    <a:pt x="13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" name="Freeform 6481">
              <a:extLst>
                <a:ext uri="{FF2B5EF4-FFF2-40B4-BE49-F238E27FC236}">
                  <a16:creationId xmlns:a16="http://schemas.microsoft.com/office/drawing/2014/main" id="{54D50C0D-52C6-14E9-2501-805A1D3B0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050"/>
              <a:ext cx="1" cy="45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18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8"/>
                    <a:pt x="0" y="15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" name="Freeform 6482">
              <a:extLst>
                <a:ext uri="{FF2B5EF4-FFF2-40B4-BE49-F238E27FC236}">
                  <a16:creationId xmlns:a16="http://schemas.microsoft.com/office/drawing/2014/main" id="{92039455-FEE1-6F4C-00F2-2E9EEECEA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716"/>
              <a:ext cx="86" cy="36"/>
            </a:xfrm>
            <a:custGeom>
              <a:avLst/>
              <a:gdLst>
                <a:gd name="T0" fmla="*/ 0 w 43"/>
                <a:gd name="T1" fmla="*/ 144 h 18"/>
                <a:gd name="T2" fmla="*/ 344 w 43"/>
                <a:gd name="T3" fmla="*/ 56 h 18"/>
                <a:gd name="T4" fmla="*/ 64 w 43"/>
                <a:gd name="T5" fmla="*/ 3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0" y="18"/>
                  </a:moveTo>
                  <a:cubicBezTo>
                    <a:pt x="15" y="18"/>
                    <a:pt x="29" y="11"/>
                    <a:pt x="43" y="7"/>
                  </a:cubicBezTo>
                  <a:cubicBezTo>
                    <a:pt x="33" y="4"/>
                    <a:pt x="17" y="0"/>
                    <a:pt x="8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" name="Freeform 6483">
              <a:extLst>
                <a:ext uri="{FF2B5EF4-FFF2-40B4-BE49-F238E27FC236}">
                  <a16:creationId xmlns:a16="http://schemas.microsoft.com/office/drawing/2014/main" id="{2419272B-8C55-B6DF-C1F5-ACCAA51F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702"/>
              <a:ext cx="56" cy="20"/>
            </a:xfrm>
            <a:custGeom>
              <a:avLst/>
              <a:gdLst>
                <a:gd name="T0" fmla="*/ 0 w 28"/>
                <a:gd name="T1" fmla="*/ 8 h 10"/>
                <a:gd name="T2" fmla="*/ 224 w 28"/>
                <a:gd name="T3" fmla="*/ 8 h 10"/>
                <a:gd name="T4" fmla="*/ 64 w 28"/>
                <a:gd name="T5" fmla="*/ 8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0" y="1"/>
                  </a:moveTo>
                  <a:cubicBezTo>
                    <a:pt x="9" y="0"/>
                    <a:pt x="18" y="1"/>
                    <a:pt x="28" y="1"/>
                  </a:cubicBezTo>
                  <a:cubicBezTo>
                    <a:pt x="23" y="3"/>
                    <a:pt x="12" y="9"/>
                    <a:pt x="8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" name="Freeform 6484">
              <a:extLst>
                <a:ext uri="{FF2B5EF4-FFF2-40B4-BE49-F238E27FC236}">
                  <a16:creationId xmlns:a16="http://schemas.microsoft.com/office/drawing/2014/main" id="{419E6C3E-A583-7D11-9558-9B7409F25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822"/>
              <a:ext cx="60" cy="124"/>
            </a:xfrm>
            <a:custGeom>
              <a:avLst/>
              <a:gdLst>
                <a:gd name="T0" fmla="*/ 240 w 30"/>
                <a:gd name="T1" fmla="*/ 496 h 62"/>
                <a:gd name="T2" fmla="*/ 40 w 30"/>
                <a:gd name="T3" fmla="*/ 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62">
                  <a:moveTo>
                    <a:pt x="30" y="62"/>
                  </a:moveTo>
                  <a:cubicBezTo>
                    <a:pt x="17" y="44"/>
                    <a:pt x="0" y="23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" name="Freeform 6485">
              <a:extLst>
                <a:ext uri="{FF2B5EF4-FFF2-40B4-BE49-F238E27FC236}">
                  <a16:creationId xmlns:a16="http://schemas.microsoft.com/office/drawing/2014/main" id="{265712A0-D574-08D3-B1F4-ED708AD4E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764"/>
              <a:ext cx="38" cy="94"/>
            </a:xfrm>
            <a:custGeom>
              <a:avLst/>
              <a:gdLst>
                <a:gd name="T0" fmla="*/ 152 w 19"/>
                <a:gd name="T1" fmla="*/ 376 h 47"/>
                <a:gd name="T2" fmla="*/ 32 w 19"/>
                <a:gd name="T3" fmla="*/ 184 h 47"/>
                <a:gd name="T4" fmla="*/ 0 w 19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7">
                  <a:moveTo>
                    <a:pt x="19" y="47"/>
                  </a:moveTo>
                  <a:cubicBezTo>
                    <a:pt x="13" y="41"/>
                    <a:pt x="7" y="31"/>
                    <a:pt x="4" y="23"/>
                  </a:cubicBezTo>
                  <a:cubicBezTo>
                    <a:pt x="1" y="16"/>
                    <a:pt x="3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" name="Freeform 6486">
              <a:extLst>
                <a:ext uri="{FF2B5EF4-FFF2-40B4-BE49-F238E27FC236}">
                  <a16:creationId xmlns:a16="http://schemas.microsoft.com/office/drawing/2014/main" id="{55E7D751-9792-4F85-E132-B018E2662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716"/>
              <a:ext cx="70" cy="78"/>
            </a:xfrm>
            <a:custGeom>
              <a:avLst/>
              <a:gdLst>
                <a:gd name="T0" fmla="*/ 280 w 35"/>
                <a:gd name="T1" fmla="*/ 312 h 39"/>
                <a:gd name="T2" fmla="*/ 0 w 35"/>
                <a:gd name="T3" fmla="*/ 0 h 39"/>
                <a:gd name="T4" fmla="*/ 264 w 35"/>
                <a:gd name="T5" fmla="*/ 19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9">
                  <a:moveTo>
                    <a:pt x="35" y="39"/>
                  </a:moveTo>
                  <a:cubicBezTo>
                    <a:pt x="21" y="28"/>
                    <a:pt x="9" y="14"/>
                    <a:pt x="0" y="0"/>
                  </a:cubicBezTo>
                  <a:cubicBezTo>
                    <a:pt x="14" y="5"/>
                    <a:pt x="24" y="14"/>
                    <a:pt x="33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" name="Freeform 6487">
              <a:extLst>
                <a:ext uri="{FF2B5EF4-FFF2-40B4-BE49-F238E27FC236}">
                  <a16:creationId xmlns:a16="http://schemas.microsoft.com/office/drawing/2014/main" id="{56880A75-5312-74EC-3274-F561DCCD7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766"/>
              <a:ext cx="90" cy="178"/>
            </a:xfrm>
            <a:custGeom>
              <a:avLst/>
              <a:gdLst>
                <a:gd name="T0" fmla="*/ 352 w 45"/>
                <a:gd name="T1" fmla="*/ 712 h 89"/>
                <a:gd name="T2" fmla="*/ 272 w 45"/>
                <a:gd name="T3" fmla="*/ 416 h 89"/>
                <a:gd name="T4" fmla="*/ 168 w 45"/>
                <a:gd name="T5" fmla="*/ 232 h 89"/>
                <a:gd name="T6" fmla="*/ 152 w 45"/>
                <a:gd name="T7" fmla="*/ 240 h 89"/>
                <a:gd name="T8" fmla="*/ 144 w 45"/>
                <a:gd name="T9" fmla="*/ 208 h 89"/>
                <a:gd name="T10" fmla="*/ 96 w 45"/>
                <a:gd name="T11" fmla="*/ 120 h 89"/>
                <a:gd name="T12" fmla="*/ 0 w 45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89">
                  <a:moveTo>
                    <a:pt x="44" y="89"/>
                  </a:moveTo>
                  <a:cubicBezTo>
                    <a:pt x="45" y="77"/>
                    <a:pt x="37" y="63"/>
                    <a:pt x="34" y="52"/>
                  </a:cubicBezTo>
                  <a:cubicBezTo>
                    <a:pt x="31" y="43"/>
                    <a:pt x="26" y="36"/>
                    <a:pt x="21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7" y="29"/>
                    <a:pt x="19" y="29"/>
                    <a:pt x="18" y="26"/>
                  </a:cubicBezTo>
                  <a:cubicBezTo>
                    <a:pt x="17" y="22"/>
                    <a:pt x="14" y="19"/>
                    <a:pt x="12" y="15"/>
                  </a:cubicBezTo>
                  <a:cubicBezTo>
                    <a:pt x="8" y="11"/>
                    <a:pt x="1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" name="Freeform 6488">
              <a:extLst>
                <a:ext uri="{FF2B5EF4-FFF2-40B4-BE49-F238E27FC236}">
                  <a16:creationId xmlns:a16="http://schemas.microsoft.com/office/drawing/2014/main" id="{46646386-5E81-C003-9C80-98AC5228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840"/>
              <a:ext cx="48" cy="82"/>
            </a:xfrm>
            <a:custGeom>
              <a:avLst/>
              <a:gdLst>
                <a:gd name="T0" fmla="*/ 192 w 24"/>
                <a:gd name="T1" fmla="*/ 328 h 41"/>
                <a:gd name="T2" fmla="*/ 8 w 24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1">
                  <a:moveTo>
                    <a:pt x="24" y="41"/>
                  </a:moveTo>
                  <a:cubicBezTo>
                    <a:pt x="11" y="35"/>
                    <a:pt x="0" y="14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" name="Freeform 6489">
              <a:extLst>
                <a:ext uri="{FF2B5EF4-FFF2-40B4-BE49-F238E27FC236}">
                  <a16:creationId xmlns:a16="http://schemas.microsoft.com/office/drawing/2014/main" id="{A51D8B4C-CC4D-A014-40A1-4EB04DCBA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778"/>
              <a:ext cx="42" cy="92"/>
            </a:xfrm>
            <a:custGeom>
              <a:avLst/>
              <a:gdLst>
                <a:gd name="T0" fmla="*/ 168 w 21"/>
                <a:gd name="T1" fmla="*/ 368 h 46"/>
                <a:gd name="T2" fmla="*/ 32 w 21"/>
                <a:gd name="T3" fmla="*/ 128 h 46"/>
                <a:gd name="T4" fmla="*/ 0 w 21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6">
                  <a:moveTo>
                    <a:pt x="21" y="46"/>
                  </a:moveTo>
                  <a:cubicBezTo>
                    <a:pt x="14" y="37"/>
                    <a:pt x="7" y="27"/>
                    <a:pt x="4" y="16"/>
                  </a:cubicBezTo>
                  <a:cubicBezTo>
                    <a:pt x="2" y="11"/>
                    <a:pt x="1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" name="Freeform 6490">
              <a:extLst>
                <a:ext uri="{FF2B5EF4-FFF2-40B4-BE49-F238E27FC236}">
                  <a16:creationId xmlns:a16="http://schemas.microsoft.com/office/drawing/2014/main" id="{C8AE2C1E-2C29-87FE-3CED-1AD94F3CD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666"/>
              <a:ext cx="98" cy="60"/>
            </a:xfrm>
            <a:custGeom>
              <a:avLst/>
              <a:gdLst>
                <a:gd name="T0" fmla="*/ 392 w 49"/>
                <a:gd name="T1" fmla="*/ 240 h 30"/>
                <a:gd name="T2" fmla="*/ 0 w 49"/>
                <a:gd name="T3" fmla="*/ 0 h 30"/>
                <a:gd name="T4" fmla="*/ 168 w 49"/>
                <a:gd name="T5" fmla="*/ 120 h 30"/>
                <a:gd name="T6" fmla="*/ 296 w 49"/>
                <a:gd name="T7" fmla="*/ 20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0">
                  <a:moveTo>
                    <a:pt x="49" y="30"/>
                  </a:moveTo>
                  <a:cubicBezTo>
                    <a:pt x="36" y="13"/>
                    <a:pt x="20" y="6"/>
                    <a:pt x="0" y="0"/>
                  </a:cubicBezTo>
                  <a:cubicBezTo>
                    <a:pt x="7" y="5"/>
                    <a:pt x="14" y="10"/>
                    <a:pt x="21" y="15"/>
                  </a:cubicBezTo>
                  <a:cubicBezTo>
                    <a:pt x="25" y="19"/>
                    <a:pt x="31" y="23"/>
                    <a:pt x="37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" name="Freeform 6491">
              <a:extLst>
                <a:ext uri="{FF2B5EF4-FFF2-40B4-BE49-F238E27FC236}">
                  <a16:creationId xmlns:a16="http://schemas.microsoft.com/office/drawing/2014/main" id="{DEE6CC97-5AAC-21F2-212B-0FA4ACCA3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688"/>
              <a:ext cx="70" cy="66"/>
            </a:xfrm>
            <a:custGeom>
              <a:avLst/>
              <a:gdLst>
                <a:gd name="T0" fmla="*/ 280 w 35"/>
                <a:gd name="T1" fmla="*/ 264 h 33"/>
                <a:gd name="T2" fmla="*/ 0 w 35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3">
                  <a:moveTo>
                    <a:pt x="35" y="33"/>
                  </a:moveTo>
                  <a:cubicBezTo>
                    <a:pt x="19" y="26"/>
                    <a:pt x="9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" name="Freeform 6492">
              <a:extLst>
                <a:ext uri="{FF2B5EF4-FFF2-40B4-BE49-F238E27FC236}">
                  <a16:creationId xmlns:a16="http://schemas.microsoft.com/office/drawing/2014/main" id="{F6D26B5D-5B1B-3D02-2E43-4EEE1EA66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744"/>
              <a:ext cx="56" cy="88"/>
            </a:xfrm>
            <a:custGeom>
              <a:avLst/>
              <a:gdLst>
                <a:gd name="T0" fmla="*/ 224 w 28"/>
                <a:gd name="T1" fmla="*/ 352 h 44"/>
                <a:gd name="T2" fmla="*/ 72 w 28"/>
                <a:gd name="T3" fmla="*/ 176 h 44"/>
                <a:gd name="T4" fmla="*/ 0 w 28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4">
                  <a:moveTo>
                    <a:pt x="28" y="44"/>
                  </a:moveTo>
                  <a:cubicBezTo>
                    <a:pt x="22" y="36"/>
                    <a:pt x="15" y="30"/>
                    <a:pt x="9" y="22"/>
                  </a:cubicBezTo>
                  <a:cubicBezTo>
                    <a:pt x="5" y="17"/>
                    <a:pt x="3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" name="Freeform 6493">
              <a:extLst>
                <a:ext uri="{FF2B5EF4-FFF2-40B4-BE49-F238E27FC236}">
                  <a16:creationId xmlns:a16="http://schemas.microsoft.com/office/drawing/2014/main" id="{53D94799-DB36-092B-ABA7-CFEBE9008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668"/>
              <a:ext cx="70" cy="56"/>
            </a:xfrm>
            <a:custGeom>
              <a:avLst/>
              <a:gdLst>
                <a:gd name="T0" fmla="*/ 280 w 35"/>
                <a:gd name="T1" fmla="*/ 216 h 28"/>
                <a:gd name="T2" fmla="*/ 64 w 35"/>
                <a:gd name="T3" fmla="*/ 88 h 28"/>
                <a:gd name="T4" fmla="*/ 0 w 35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8">
                  <a:moveTo>
                    <a:pt x="35" y="27"/>
                  </a:moveTo>
                  <a:cubicBezTo>
                    <a:pt x="27" y="28"/>
                    <a:pt x="13" y="17"/>
                    <a:pt x="8" y="11"/>
                  </a:cubicBezTo>
                  <a:cubicBezTo>
                    <a:pt x="5" y="8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" name="Freeform 6494">
              <a:extLst>
                <a:ext uri="{FF2B5EF4-FFF2-40B4-BE49-F238E27FC236}">
                  <a16:creationId xmlns:a16="http://schemas.microsoft.com/office/drawing/2014/main" id="{5446A306-5A9C-BC3B-7773-6E88AC1AD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718"/>
              <a:ext cx="52" cy="60"/>
            </a:xfrm>
            <a:custGeom>
              <a:avLst/>
              <a:gdLst>
                <a:gd name="T0" fmla="*/ 208 w 26"/>
                <a:gd name="T1" fmla="*/ 240 h 30"/>
                <a:gd name="T2" fmla="*/ 0 w 2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0">
                  <a:moveTo>
                    <a:pt x="26" y="30"/>
                  </a:moveTo>
                  <a:cubicBezTo>
                    <a:pt x="11" y="25"/>
                    <a:pt x="7" y="1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" name="Freeform 6495">
              <a:extLst>
                <a:ext uri="{FF2B5EF4-FFF2-40B4-BE49-F238E27FC236}">
                  <a16:creationId xmlns:a16="http://schemas.microsoft.com/office/drawing/2014/main" id="{4D1EEC77-8DEB-0529-4A81-BE27D26B9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920"/>
              <a:ext cx="44" cy="82"/>
            </a:xfrm>
            <a:custGeom>
              <a:avLst/>
              <a:gdLst>
                <a:gd name="T0" fmla="*/ 104 w 22"/>
                <a:gd name="T1" fmla="*/ 96 h 41"/>
                <a:gd name="T2" fmla="*/ 152 w 22"/>
                <a:gd name="T3" fmla="*/ 328 h 41"/>
                <a:gd name="T4" fmla="*/ 64 w 22"/>
                <a:gd name="T5" fmla="*/ 160 h 41"/>
                <a:gd name="T6" fmla="*/ 16 w 22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1">
                  <a:moveTo>
                    <a:pt x="13" y="12"/>
                  </a:moveTo>
                  <a:cubicBezTo>
                    <a:pt x="19" y="20"/>
                    <a:pt x="22" y="32"/>
                    <a:pt x="19" y="41"/>
                  </a:cubicBezTo>
                  <a:cubicBezTo>
                    <a:pt x="20" y="34"/>
                    <a:pt x="11" y="26"/>
                    <a:pt x="8" y="20"/>
                  </a:cubicBezTo>
                  <a:cubicBezTo>
                    <a:pt x="5" y="16"/>
                    <a:pt x="0" y="5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" name="Freeform 6496">
              <a:extLst>
                <a:ext uri="{FF2B5EF4-FFF2-40B4-BE49-F238E27FC236}">
                  <a16:creationId xmlns:a16="http://schemas.microsoft.com/office/drawing/2014/main" id="{65708D3D-CAB5-FF58-172E-3FF18888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978"/>
              <a:ext cx="40" cy="101"/>
            </a:xfrm>
            <a:custGeom>
              <a:avLst/>
              <a:gdLst>
                <a:gd name="T0" fmla="*/ 56 w 20"/>
                <a:gd name="T1" fmla="*/ 81 h 50"/>
                <a:gd name="T2" fmla="*/ 104 w 20"/>
                <a:gd name="T3" fmla="*/ 412 h 50"/>
                <a:gd name="T4" fmla="*/ 72 w 20"/>
                <a:gd name="T5" fmla="*/ 323 h 50"/>
                <a:gd name="T6" fmla="*/ 8 w 20"/>
                <a:gd name="T7" fmla="*/ 156 h 50"/>
                <a:gd name="T8" fmla="*/ 8 w 20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0">
                  <a:moveTo>
                    <a:pt x="7" y="10"/>
                  </a:moveTo>
                  <a:cubicBezTo>
                    <a:pt x="11" y="21"/>
                    <a:pt x="20" y="39"/>
                    <a:pt x="13" y="50"/>
                  </a:cubicBezTo>
                  <a:cubicBezTo>
                    <a:pt x="14" y="46"/>
                    <a:pt x="11" y="42"/>
                    <a:pt x="9" y="39"/>
                  </a:cubicBezTo>
                  <a:cubicBezTo>
                    <a:pt x="5" y="32"/>
                    <a:pt x="2" y="27"/>
                    <a:pt x="1" y="19"/>
                  </a:cubicBezTo>
                  <a:cubicBezTo>
                    <a:pt x="0" y="12"/>
                    <a:pt x="1" y="6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" name="Freeform 6497">
              <a:extLst>
                <a:ext uri="{FF2B5EF4-FFF2-40B4-BE49-F238E27FC236}">
                  <a16:creationId xmlns:a16="http://schemas.microsoft.com/office/drawing/2014/main" id="{AE277D9E-A7CC-02A0-A1A6-1FB57421A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075"/>
              <a:ext cx="4" cy="20"/>
            </a:xfrm>
            <a:custGeom>
              <a:avLst/>
              <a:gdLst>
                <a:gd name="T0" fmla="*/ 0 w 2"/>
                <a:gd name="T1" fmla="*/ 0 h 10"/>
                <a:gd name="T2" fmla="*/ 8 w 2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1" y="4"/>
                    <a:pt x="2" y="7"/>
                    <a:pt x="1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" name="Freeform 6498">
              <a:extLst>
                <a:ext uri="{FF2B5EF4-FFF2-40B4-BE49-F238E27FC236}">
                  <a16:creationId xmlns:a16="http://schemas.microsoft.com/office/drawing/2014/main" id="{B81CF7A5-9666-7590-5D6E-758C58454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055"/>
              <a:ext cx="14" cy="42"/>
            </a:xfrm>
            <a:custGeom>
              <a:avLst/>
              <a:gdLst>
                <a:gd name="T0" fmla="*/ 40 w 7"/>
                <a:gd name="T1" fmla="*/ 0 h 21"/>
                <a:gd name="T2" fmla="*/ 0 w 7"/>
                <a:gd name="T3" fmla="*/ 1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5" y="0"/>
                  </a:moveTo>
                  <a:cubicBezTo>
                    <a:pt x="7" y="6"/>
                    <a:pt x="2" y="15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" name="Freeform 6499">
              <a:extLst>
                <a:ext uri="{FF2B5EF4-FFF2-40B4-BE49-F238E27FC236}">
                  <a16:creationId xmlns:a16="http://schemas.microsoft.com/office/drawing/2014/main" id="{7FB6D4E1-78AC-91DA-CA0E-0F3B5DDCC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016"/>
              <a:ext cx="10" cy="81"/>
            </a:xfrm>
            <a:custGeom>
              <a:avLst/>
              <a:gdLst>
                <a:gd name="T0" fmla="*/ 40 w 5"/>
                <a:gd name="T1" fmla="*/ 332 h 40"/>
                <a:gd name="T2" fmla="*/ 40 w 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0">
                  <a:moveTo>
                    <a:pt x="5" y="40"/>
                  </a:moveTo>
                  <a:cubicBezTo>
                    <a:pt x="0" y="27"/>
                    <a:pt x="2" y="13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" name="Freeform 6500">
              <a:extLst>
                <a:ext uri="{FF2B5EF4-FFF2-40B4-BE49-F238E27FC236}">
                  <a16:creationId xmlns:a16="http://schemas.microsoft.com/office/drawing/2014/main" id="{864C3616-701E-AEBB-815A-0D2C6BDF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948"/>
              <a:ext cx="28" cy="72"/>
            </a:xfrm>
            <a:custGeom>
              <a:avLst/>
              <a:gdLst>
                <a:gd name="T0" fmla="*/ 112 w 14"/>
                <a:gd name="T1" fmla="*/ 288 h 36"/>
                <a:gd name="T2" fmla="*/ 48 w 14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6">
                  <a:moveTo>
                    <a:pt x="14" y="36"/>
                  </a:moveTo>
                  <a:cubicBezTo>
                    <a:pt x="10" y="26"/>
                    <a:pt x="0" y="1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" name="Freeform 6501">
              <a:extLst>
                <a:ext uri="{FF2B5EF4-FFF2-40B4-BE49-F238E27FC236}">
                  <a16:creationId xmlns:a16="http://schemas.microsoft.com/office/drawing/2014/main" id="{5A91E050-BA26-A1BB-245F-8E3424203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906"/>
              <a:ext cx="20" cy="74"/>
            </a:xfrm>
            <a:custGeom>
              <a:avLst/>
              <a:gdLst>
                <a:gd name="T0" fmla="*/ 80 w 10"/>
                <a:gd name="T1" fmla="*/ 296 h 37"/>
                <a:gd name="T2" fmla="*/ 0 w 10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7">
                  <a:moveTo>
                    <a:pt x="10" y="37"/>
                  </a:moveTo>
                  <a:cubicBezTo>
                    <a:pt x="2" y="26"/>
                    <a:pt x="0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" name="Freeform 6502">
              <a:extLst>
                <a:ext uri="{FF2B5EF4-FFF2-40B4-BE49-F238E27FC236}">
                  <a16:creationId xmlns:a16="http://schemas.microsoft.com/office/drawing/2014/main" id="{80A8C83C-9275-F582-20A1-297D3562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864"/>
              <a:ext cx="32" cy="90"/>
            </a:xfrm>
            <a:custGeom>
              <a:avLst/>
              <a:gdLst>
                <a:gd name="T0" fmla="*/ 128 w 16"/>
                <a:gd name="T1" fmla="*/ 360 h 45"/>
                <a:gd name="T2" fmla="*/ 40 w 16"/>
                <a:gd name="T3" fmla="*/ 240 h 45"/>
                <a:gd name="T4" fmla="*/ 0 w 16"/>
                <a:gd name="T5" fmla="*/ 96 h 45"/>
                <a:gd name="T6" fmla="*/ 16 w 1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5">
                  <a:moveTo>
                    <a:pt x="16" y="45"/>
                  </a:moveTo>
                  <a:cubicBezTo>
                    <a:pt x="13" y="39"/>
                    <a:pt x="8" y="36"/>
                    <a:pt x="5" y="30"/>
                  </a:cubicBezTo>
                  <a:cubicBezTo>
                    <a:pt x="2" y="25"/>
                    <a:pt x="0" y="18"/>
                    <a:pt x="0" y="12"/>
                  </a:cubicBezTo>
                  <a:cubicBezTo>
                    <a:pt x="0" y="8"/>
                    <a:pt x="0" y="3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" name="Freeform 6503">
              <a:extLst>
                <a:ext uri="{FF2B5EF4-FFF2-40B4-BE49-F238E27FC236}">
                  <a16:creationId xmlns:a16="http://schemas.microsoft.com/office/drawing/2014/main" id="{C851F714-FC9F-7D0A-EDFC-76804B28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1704"/>
              <a:ext cx="66" cy="56"/>
            </a:xfrm>
            <a:custGeom>
              <a:avLst/>
              <a:gdLst>
                <a:gd name="T0" fmla="*/ 264 w 33"/>
                <a:gd name="T1" fmla="*/ 224 h 28"/>
                <a:gd name="T2" fmla="*/ 176 w 33"/>
                <a:gd name="T3" fmla="*/ 184 h 28"/>
                <a:gd name="T4" fmla="*/ 56 w 33"/>
                <a:gd name="T5" fmla="*/ 128 h 28"/>
                <a:gd name="T6" fmla="*/ 0 w 33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8">
                  <a:moveTo>
                    <a:pt x="33" y="28"/>
                  </a:moveTo>
                  <a:cubicBezTo>
                    <a:pt x="29" y="26"/>
                    <a:pt x="26" y="24"/>
                    <a:pt x="22" y="23"/>
                  </a:cubicBezTo>
                  <a:cubicBezTo>
                    <a:pt x="16" y="20"/>
                    <a:pt x="11" y="20"/>
                    <a:pt x="7" y="16"/>
                  </a:cubicBezTo>
                  <a:cubicBezTo>
                    <a:pt x="4" y="12"/>
                    <a:pt x="3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" name="Freeform 6504">
              <a:extLst>
                <a:ext uri="{FF2B5EF4-FFF2-40B4-BE49-F238E27FC236}">
                  <a16:creationId xmlns:a16="http://schemas.microsoft.com/office/drawing/2014/main" id="{C9B8A542-3498-BB5E-3F79-C314F2AC5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832"/>
              <a:ext cx="26" cy="68"/>
            </a:xfrm>
            <a:custGeom>
              <a:avLst/>
              <a:gdLst>
                <a:gd name="T0" fmla="*/ 104 w 13"/>
                <a:gd name="T1" fmla="*/ 272 h 34"/>
                <a:gd name="T2" fmla="*/ 16 w 13"/>
                <a:gd name="T3" fmla="*/ 104 h 34"/>
                <a:gd name="T4" fmla="*/ 0 w 1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4">
                  <a:moveTo>
                    <a:pt x="13" y="34"/>
                  </a:moveTo>
                  <a:cubicBezTo>
                    <a:pt x="9" y="26"/>
                    <a:pt x="3" y="21"/>
                    <a:pt x="2" y="13"/>
                  </a:cubicBezTo>
                  <a:cubicBezTo>
                    <a:pt x="1" y="9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" name="Freeform 6505">
              <a:extLst>
                <a:ext uri="{FF2B5EF4-FFF2-40B4-BE49-F238E27FC236}">
                  <a16:creationId xmlns:a16="http://schemas.microsoft.com/office/drawing/2014/main" id="{3217E06E-9207-5D02-930B-2DFF11A3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786"/>
              <a:ext cx="42" cy="78"/>
            </a:xfrm>
            <a:custGeom>
              <a:avLst/>
              <a:gdLst>
                <a:gd name="T0" fmla="*/ 168 w 21"/>
                <a:gd name="T1" fmla="*/ 312 h 39"/>
                <a:gd name="T2" fmla="*/ 0 w 2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9">
                  <a:moveTo>
                    <a:pt x="21" y="39"/>
                  </a:moveTo>
                  <a:cubicBezTo>
                    <a:pt x="9" y="28"/>
                    <a:pt x="2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" name="Freeform 6506">
              <a:extLst>
                <a:ext uri="{FF2B5EF4-FFF2-40B4-BE49-F238E27FC236}">
                  <a16:creationId xmlns:a16="http://schemas.microsoft.com/office/drawing/2014/main" id="{2480ABFB-5618-E62A-1182-F490B0623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756"/>
              <a:ext cx="48" cy="72"/>
            </a:xfrm>
            <a:custGeom>
              <a:avLst/>
              <a:gdLst>
                <a:gd name="T0" fmla="*/ 192 w 24"/>
                <a:gd name="T1" fmla="*/ 288 h 36"/>
                <a:gd name="T2" fmla="*/ 24 w 24"/>
                <a:gd name="T3" fmla="*/ 88 h 36"/>
                <a:gd name="T4" fmla="*/ 0 w 24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6">
                  <a:moveTo>
                    <a:pt x="24" y="36"/>
                  </a:moveTo>
                  <a:cubicBezTo>
                    <a:pt x="17" y="29"/>
                    <a:pt x="6" y="21"/>
                    <a:pt x="3" y="11"/>
                  </a:cubicBezTo>
                  <a:cubicBezTo>
                    <a:pt x="2" y="8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" name="Freeform 6507">
              <a:extLst>
                <a:ext uri="{FF2B5EF4-FFF2-40B4-BE49-F238E27FC236}">
                  <a16:creationId xmlns:a16="http://schemas.microsoft.com/office/drawing/2014/main" id="{EA7584AB-E9EE-F125-4A96-283158B9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738"/>
              <a:ext cx="58" cy="52"/>
            </a:xfrm>
            <a:custGeom>
              <a:avLst/>
              <a:gdLst>
                <a:gd name="T0" fmla="*/ 232 w 29"/>
                <a:gd name="T1" fmla="*/ 208 h 26"/>
                <a:gd name="T2" fmla="*/ 0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29" y="26"/>
                  </a:moveTo>
                  <a:cubicBezTo>
                    <a:pt x="18" y="19"/>
                    <a:pt x="6" y="1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" name="Freeform 6508">
              <a:extLst>
                <a:ext uri="{FF2B5EF4-FFF2-40B4-BE49-F238E27FC236}">
                  <a16:creationId xmlns:a16="http://schemas.microsoft.com/office/drawing/2014/main" id="{03EC66D5-76E1-1D3C-6B9C-200A1D7E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726"/>
              <a:ext cx="62" cy="50"/>
            </a:xfrm>
            <a:custGeom>
              <a:avLst/>
              <a:gdLst>
                <a:gd name="T0" fmla="*/ 248 w 31"/>
                <a:gd name="T1" fmla="*/ 200 h 25"/>
                <a:gd name="T2" fmla="*/ 160 w 31"/>
                <a:gd name="T3" fmla="*/ 176 h 25"/>
                <a:gd name="T4" fmla="*/ 80 w 31"/>
                <a:gd name="T5" fmla="*/ 120 h 25"/>
                <a:gd name="T6" fmla="*/ 0 w 31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5">
                  <a:moveTo>
                    <a:pt x="31" y="25"/>
                  </a:moveTo>
                  <a:cubicBezTo>
                    <a:pt x="28" y="23"/>
                    <a:pt x="24" y="23"/>
                    <a:pt x="20" y="22"/>
                  </a:cubicBezTo>
                  <a:cubicBezTo>
                    <a:pt x="16" y="20"/>
                    <a:pt x="13" y="18"/>
                    <a:pt x="10" y="15"/>
                  </a:cubicBezTo>
                  <a:cubicBezTo>
                    <a:pt x="3" y="11"/>
                    <a:pt x="2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" name="Freeform 6509">
              <a:extLst>
                <a:ext uri="{FF2B5EF4-FFF2-40B4-BE49-F238E27FC236}">
                  <a16:creationId xmlns:a16="http://schemas.microsoft.com/office/drawing/2014/main" id="{6988D3E1-5468-72F1-8BFE-18B1F9564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804"/>
              <a:ext cx="60" cy="60"/>
            </a:xfrm>
            <a:custGeom>
              <a:avLst/>
              <a:gdLst>
                <a:gd name="T0" fmla="*/ 240 w 30"/>
                <a:gd name="T1" fmla="*/ 240 h 30"/>
                <a:gd name="T2" fmla="*/ 0 w 30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0">
                  <a:moveTo>
                    <a:pt x="30" y="30"/>
                  </a:moveTo>
                  <a:cubicBezTo>
                    <a:pt x="11" y="30"/>
                    <a:pt x="5" y="1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" name="Freeform 6510">
              <a:extLst>
                <a:ext uri="{FF2B5EF4-FFF2-40B4-BE49-F238E27FC236}">
                  <a16:creationId xmlns:a16="http://schemas.microsoft.com/office/drawing/2014/main" id="{30C40763-249A-6860-EFE8-A8D4BB45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772"/>
              <a:ext cx="54" cy="40"/>
            </a:xfrm>
            <a:custGeom>
              <a:avLst/>
              <a:gdLst>
                <a:gd name="T0" fmla="*/ 216 w 27"/>
                <a:gd name="T1" fmla="*/ 128 h 20"/>
                <a:gd name="T2" fmla="*/ 0 w 2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0">
                  <a:moveTo>
                    <a:pt x="27" y="16"/>
                  </a:moveTo>
                  <a:cubicBezTo>
                    <a:pt x="22" y="20"/>
                    <a:pt x="0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" name="Freeform 6511">
              <a:extLst>
                <a:ext uri="{FF2B5EF4-FFF2-40B4-BE49-F238E27FC236}">
                  <a16:creationId xmlns:a16="http://schemas.microsoft.com/office/drawing/2014/main" id="{F3233F52-0F1A-1E64-B205-873229C4B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990"/>
              <a:ext cx="22" cy="79"/>
            </a:xfrm>
            <a:custGeom>
              <a:avLst/>
              <a:gdLst>
                <a:gd name="T0" fmla="*/ 88 w 11"/>
                <a:gd name="T1" fmla="*/ 324 h 39"/>
                <a:gd name="T2" fmla="*/ 56 w 1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9">
                  <a:moveTo>
                    <a:pt x="11" y="39"/>
                  </a:moveTo>
                  <a:cubicBezTo>
                    <a:pt x="6" y="31"/>
                    <a:pt x="0" y="8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" name="Freeform 6512">
              <a:extLst>
                <a:ext uri="{FF2B5EF4-FFF2-40B4-BE49-F238E27FC236}">
                  <a16:creationId xmlns:a16="http://schemas.microsoft.com/office/drawing/2014/main" id="{EBC22078-C855-2572-2F8D-0A790F239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952"/>
              <a:ext cx="18" cy="80"/>
            </a:xfrm>
            <a:custGeom>
              <a:avLst/>
              <a:gdLst>
                <a:gd name="T0" fmla="*/ 72 w 9"/>
                <a:gd name="T1" fmla="*/ 320 h 40"/>
                <a:gd name="T2" fmla="*/ 8 w 9"/>
                <a:gd name="T3" fmla="*/ 112 h 40"/>
                <a:gd name="T4" fmla="*/ 8 w 9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0">
                  <a:moveTo>
                    <a:pt x="9" y="40"/>
                  </a:moveTo>
                  <a:cubicBezTo>
                    <a:pt x="4" y="34"/>
                    <a:pt x="1" y="23"/>
                    <a:pt x="1" y="14"/>
                  </a:cubicBezTo>
                  <a:cubicBezTo>
                    <a:pt x="0" y="10"/>
                    <a:pt x="3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" name="Freeform 6513">
              <a:extLst>
                <a:ext uri="{FF2B5EF4-FFF2-40B4-BE49-F238E27FC236}">
                  <a16:creationId xmlns:a16="http://schemas.microsoft.com/office/drawing/2014/main" id="{5BD70B54-2A4F-34D0-2AE7-60B5DC278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922"/>
              <a:ext cx="26" cy="70"/>
            </a:xfrm>
            <a:custGeom>
              <a:avLst/>
              <a:gdLst>
                <a:gd name="T0" fmla="*/ 104 w 13"/>
                <a:gd name="T1" fmla="*/ 280 h 35"/>
                <a:gd name="T2" fmla="*/ 24 w 13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5">
                  <a:moveTo>
                    <a:pt x="13" y="35"/>
                  </a:moveTo>
                  <a:cubicBezTo>
                    <a:pt x="5" y="26"/>
                    <a:pt x="0" y="1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" name="Freeform 6514">
              <a:extLst>
                <a:ext uri="{FF2B5EF4-FFF2-40B4-BE49-F238E27FC236}">
                  <a16:creationId xmlns:a16="http://schemas.microsoft.com/office/drawing/2014/main" id="{87D9CFEF-BB69-55B8-7FF9-C06466FCF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878"/>
              <a:ext cx="34" cy="82"/>
            </a:xfrm>
            <a:custGeom>
              <a:avLst/>
              <a:gdLst>
                <a:gd name="T0" fmla="*/ 136 w 17"/>
                <a:gd name="T1" fmla="*/ 328 h 41"/>
                <a:gd name="T2" fmla="*/ 48 w 17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1">
                  <a:moveTo>
                    <a:pt x="17" y="41"/>
                  </a:moveTo>
                  <a:cubicBezTo>
                    <a:pt x="10" y="30"/>
                    <a:pt x="0" y="14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" name="Freeform 6515">
              <a:extLst>
                <a:ext uri="{FF2B5EF4-FFF2-40B4-BE49-F238E27FC236}">
                  <a16:creationId xmlns:a16="http://schemas.microsoft.com/office/drawing/2014/main" id="{F4766B25-DC59-7D80-EBAC-7EADAD08D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856"/>
              <a:ext cx="44" cy="70"/>
            </a:xfrm>
            <a:custGeom>
              <a:avLst/>
              <a:gdLst>
                <a:gd name="T0" fmla="*/ 176 w 22"/>
                <a:gd name="T1" fmla="*/ 280 h 35"/>
                <a:gd name="T2" fmla="*/ 120 w 22"/>
                <a:gd name="T3" fmla="*/ 216 h 35"/>
                <a:gd name="T4" fmla="*/ 56 w 22"/>
                <a:gd name="T5" fmla="*/ 120 h 35"/>
                <a:gd name="T6" fmla="*/ 0 w 22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5">
                  <a:moveTo>
                    <a:pt x="22" y="35"/>
                  </a:moveTo>
                  <a:cubicBezTo>
                    <a:pt x="21" y="32"/>
                    <a:pt x="18" y="30"/>
                    <a:pt x="15" y="27"/>
                  </a:cubicBezTo>
                  <a:cubicBezTo>
                    <a:pt x="12" y="23"/>
                    <a:pt x="9" y="19"/>
                    <a:pt x="7" y="15"/>
                  </a:cubicBezTo>
                  <a:cubicBezTo>
                    <a:pt x="4" y="10"/>
                    <a:pt x="2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" name="Freeform 6516">
              <a:extLst>
                <a:ext uri="{FF2B5EF4-FFF2-40B4-BE49-F238E27FC236}">
                  <a16:creationId xmlns:a16="http://schemas.microsoft.com/office/drawing/2014/main" id="{9C569B5C-ADDC-E093-F570-5BAC1F01B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924"/>
              <a:ext cx="28" cy="92"/>
            </a:xfrm>
            <a:custGeom>
              <a:avLst/>
              <a:gdLst>
                <a:gd name="T0" fmla="*/ 24 w 14"/>
                <a:gd name="T1" fmla="*/ 0 h 46"/>
                <a:gd name="T2" fmla="*/ 88 w 14"/>
                <a:gd name="T3" fmla="*/ 368 h 46"/>
                <a:gd name="T4" fmla="*/ 104 w 14"/>
                <a:gd name="T5" fmla="*/ 13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6">
                  <a:moveTo>
                    <a:pt x="3" y="0"/>
                  </a:moveTo>
                  <a:cubicBezTo>
                    <a:pt x="0" y="12"/>
                    <a:pt x="8" y="26"/>
                    <a:pt x="11" y="46"/>
                  </a:cubicBezTo>
                  <a:cubicBezTo>
                    <a:pt x="11" y="37"/>
                    <a:pt x="14" y="26"/>
                    <a:pt x="13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" name="Freeform 6517">
              <a:extLst>
                <a:ext uri="{FF2B5EF4-FFF2-40B4-BE49-F238E27FC236}">
                  <a16:creationId xmlns:a16="http://schemas.microsoft.com/office/drawing/2014/main" id="{834D0FCA-01A9-3108-E91E-1FBCD5B38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1978"/>
              <a:ext cx="22" cy="83"/>
            </a:xfrm>
            <a:custGeom>
              <a:avLst/>
              <a:gdLst>
                <a:gd name="T0" fmla="*/ 64 w 11"/>
                <a:gd name="T1" fmla="*/ 0 h 41"/>
                <a:gd name="T2" fmla="*/ 56 w 11"/>
                <a:gd name="T3" fmla="*/ 156 h 41"/>
                <a:gd name="T4" fmla="*/ 16 w 11"/>
                <a:gd name="T5" fmla="*/ 340 h 41"/>
                <a:gd name="T6" fmla="*/ 0 w 11"/>
                <a:gd name="T7" fmla="*/ 14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1">
                  <a:moveTo>
                    <a:pt x="8" y="0"/>
                  </a:moveTo>
                  <a:cubicBezTo>
                    <a:pt x="11" y="7"/>
                    <a:pt x="9" y="12"/>
                    <a:pt x="7" y="19"/>
                  </a:cubicBezTo>
                  <a:cubicBezTo>
                    <a:pt x="5" y="26"/>
                    <a:pt x="5" y="35"/>
                    <a:pt x="2" y="41"/>
                  </a:cubicBezTo>
                  <a:cubicBezTo>
                    <a:pt x="2" y="33"/>
                    <a:pt x="0" y="24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" name="Freeform 6518">
              <a:extLst>
                <a:ext uri="{FF2B5EF4-FFF2-40B4-BE49-F238E27FC236}">
                  <a16:creationId xmlns:a16="http://schemas.microsoft.com/office/drawing/2014/main" id="{AAA59865-59E5-4AC6-D661-41E2594AD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008"/>
              <a:ext cx="42" cy="51"/>
            </a:xfrm>
            <a:custGeom>
              <a:avLst/>
              <a:gdLst>
                <a:gd name="T0" fmla="*/ 16 w 21"/>
                <a:gd name="T1" fmla="*/ 0 h 25"/>
                <a:gd name="T2" fmla="*/ 168 w 21"/>
                <a:gd name="T3" fmla="*/ 21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5">
                  <a:moveTo>
                    <a:pt x="2" y="0"/>
                  </a:moveTo>
                  <a:cubicBezTo>
                    <a:pt x="0" y="10"/>
                    <a:pt x="12" y="20"/>
                    <a:pt x="21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" name="Freeform 6519">
              <a:extLst>
                <a:ext uri="{FF2B5EF4-FFF2-40B4-BE49-F238E27FC236}">
                  <a16:creationId xmlns:a16="http://schemas.microsoft.com/office/drawing/2014/main" id="{EE91DC38-5645-7D6B-C408-54939089E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034"/>
              <a:ext cx="26" cy="57"/>
            </a:xfrm>
            <a:custGeom>
              <a:avLst/>
              <a:gdLst>
                <a:gd name="T0" fmla="*/ 88 w 13"/>
                <a:gd name="T1" fmla="*/ 0 h 28"/>
                <a:gd name="T2" fmla="*/ 88 w 13"/>
                <a:gd name="T3" fmla="*/ 128 h 28"/>
                <a:gd name="T4" fmla="*/ 24 w 13"/>
                <a:gd name="T5" fmla="*/ 236 h 28"/>
                <a:gd name="T6" fmla="*/ 0 w 13"/>
                <a:gd name="T7" fmla="*/ 12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8">
                  <a:moveTo>
                    <a:pt x="11" y="0"/>
                  </a:moveTo>
                  <a:cubicBezTo>
                    <a:pt x="13" y="5"/>
                    <a:pt x="13" y="10"/>
                    <a:pt x="11" y="15"/>
                  </a:cubicBezTo>
                  <a:cubicBezTo>
                    <a:pt x="10" y="18"/>
                    <a:pt x="7" y="28"/>
                    <a:pt x="3" y="28"/>
                  </a:cubicBezTo>
                  <a:cubicBezTo>
                    <a:pt x="2" y="23"/>
                    <a:pt x="2" y="19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" name="Freeform 6520">
              <a:extLst>
                <a:ext uri="{FF2B5EF4-FFF2-40B4-BE49-F238E27FC236}">
                  <a16:creationId xmlns:a16="http://schemas.microsoft.com/office/drawing/2014/main" id="{AD4D1DBB-EECD-B43B-CE9C-59348339C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050"/>
              <a:ext cx="1" cy="45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18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8"/>
                    <a:pt x="0" y="15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" name="Freeform 6521">
              <a:extLst>
                <a:ext uri="{FF2B5EF4-FFF2-40B4-BE49-F238E27FC236}">
                  <a16:creationId xmlns:a16="http://schemas.microsoft.com/office/drawing/2014/main" id="{E7DAA910-C239-B579-A6F5-32E4D93BB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718"/>
              <a:ext cx="54" cy="18"/>
            </a:xfrm>
            <a:custGeom>
              <a:avLst/>
              <a:gdLst>
                <a:gd name="T0" fmla="*/ 0 w 27"/>
                <a:gd name="T1" fmla="*/ 48 h 9"/>
                <a:gd name="T2" fmla="*/ 216 w 2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9">
                  <a:moveTo>
                    <a:pt x="0" y="6"/>
                  </a:moveTo>
                  <a:cubicBezTo>
                    <a:pt x="7" y="9"/>
                    <a:pt x="21" y="5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" name="Freeform 6522">
              <a:extLst>
                <a:ext uri="{FF2B5EF4-FFF2-40B4-BE49-F238E27FC236}">
                  <a16:creationId xmlns:a16="http://schemas.microsoft.com/office/drawing/2014/main" id="{A12AB3BD-E6E5-B8C5-99B6-D247BB886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704"/>
              <a:ext cx="74" cy="18"/>
            </a:xfrm>
            <a:custGeom>
              <a:avLst/>
              <a:gdLst>
                <a:gd name="T0" fmla="*/ 0 w 37"/>
                <a:gd name="T1" fmla="*/ 0 h 9"/>
                <a:gd name="T2" fmla="*/ 144 w 37"/>
                <a:gd name="T3" fmla="*/ 40 h 9"/>
                <a:gd name="T4" fmla="*/ 296 w 37"/>
                <a:gd name="T5" fmla="*/ 4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">
                  <a:moveTo>
                    <a:pt x="0" y="0"/>
                  </a:moveTo>
                  <a:cubicBezTo>
                    <a:pt x="6" y="2"/>
                    <a:pt x="11" y="4"/>
                    <a:pt x="18" y="5"/>
                  </a:cubicBezTo>
                  <a:cubicBezTo>
                    <a:pt x="23" y="6"/>
                    <a:pt x="33" y="9"/>
                    <a:pt x="37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" name="Freeform 6523">
              <a:extLst>
                <a:ext uri="{FF2B5EF4-FFF2-40B4-BE49-F238E27FC236}">
                  <a16:creationId xmlns:a16="http://schemas.microsoft.com/office/drawing/2014/main" id="{1B7E3991-BEB2-7CAB-C980-C73051669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708"/>
              <a:ext cx="74" cy="46"/>
            </a:xfrm>
            <a:custGeom>
              <a:avLst/>
              <a:gdLst>
                <a:gd name="T0" fmla="*/ 0 w 37"/>
                <a:gd name="T1" fmla="*/ 0 h 23"/>
                <a:gd name="T2" fmla="*/ 296 w 37"/>
                <a:gd name="T3" fmla="*/ 15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3">
                  <a:moveTo>
                    <a:pt x="0" y="0"/>
                  </a:moveTo>
                  <a:cubicBezTo>
                    <a:pt x="3" y="12"/>
                    <a:pt x="25" y="23"/>
                    <a:pt x="37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" name="Freeform 6524">
              <a:extLst>
                <a:ext uri="{FF2B5EF4-FFF2-40B4-BE49-F238E27FC236}">
                  <a16:creationId xmlns:a16="http://schemas.microsoft.com/office/drawing/2014/main" id="{7DFEE344-8B2A-5784-C5F6-4DB6E507A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692"/>
              <a:ext cx="138" cy="34"/>
            </a:xfrm>
            <a:custGeom>
              <a:avLst/>
              <a:gdLst>
                <a:gd name="T0" fmla="*/ 0 w 69"/>
                <a:gd name="T1" fmla="*/ 48 h 17"/>
                <a:gd name="T2" fmla="*/ 216 w 69"/>
                <a:gd name="T3" fmla="*/ 24 h 17"/>
                <a:gd name="T4" fmla="*/ 272 w 69"/>
                <a:gd name="T5" fmla="*/ 64 h 17"/>
                <a:gd name="T6" fmla="*/ 552 w 69"/>
                <a:gd name="T7" fmla="*/ 1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7">
                  <a:moveTo>
                    <a:pt x="0" y="6"/>
                  </a:moveTo>
                  <a:cubicBezTo>
                    <a:pt x="8" y="3"/>
                    <a:pt x="19" y="0"/>
                    <a:pt x="27" y="3"/>
                  </a:cubicBezTo>
                  <a:cubicBezTo>
                    <a:pt x="29" y="4"/>
                    <a:pt x="32" y="6"/>
                    <a:pt x="34" y="8"/>
                  </a:cubicBezTo>
                  <a:cubicBezTo>
                    <a:pt x="39" y="3"/>
                    <a:pt x="66" y="9"/>
                    <a:pt x="69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" name="Freeform 6525">
              <a:extLst>
                <a:ext uri="{FF2B5EF4-FFF2-40B4-BE49-F238E27FC236}">
                  <a16:creationId xmlns:a16="http://schemas.microsoft.com/office/drawing/2014/main" id="{F8D16642-B2BC-1AE6-B886-5ED907D80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712"/>
              <a:ext cx="32" cy="26"/>
            </a:xfrm>
            <a:custGeom>
              <a:avLst/>
              <a:gdLst>
                <a:gd name="T0" fmla="*/ 8 w 16"/>
                <a:gd name="T1" fmla="*/ 72 h 13"/>
                <a:gd name="T2" fmla="*/ 0 w 16"/>
                <a:gd name="T3" fmla="*/ 0 h 13"/>
                <a:gd name="T4" fmla="*/ 128 w 16"/>
                <a:gd name="T5" fmla="*/ 10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1" y="9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6" y="1"/>
                    <a:pt x="13" y="8"/>
                    <a:pt x="16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" name="Freeform 6526">
              <a:extLst>
                <a:ext uri="{FF2B5EF4-FFF2-40B4-BE49-F238E27FC236}">
                  <a16:creationId xmlns:a16="http://schemas.microsoft.com/office/drawing/2014/main" id="{70CF3C0E-DF90-D93E-6CC0-8561BC53B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1650"/>
              <a:ext cx="68" cy="46"/>
            </a:xfrm>
            <a:custGeom>
              <a:avLst/>
              <a:gdLst>
                <a:gd name="T0" fmla="*/ 0 w 34"/>
                <a:gd name="T1" fmla="*/ 136 h 23"/>
                <a:gd name="T2" fmla="*/ 272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17"/>
                  </a:moveTo>
                  <a:cubicBezTo>
                    <a:pt x="12" y="23"/>
                    <a:pt x="28" y="8"/>
                    <a:pt x="3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" name="Freeform 6527">
              <a:extLst>
                <a:ext uri="{FF2B5EF4-FFF2-40B4-BE49-F238E27FC236}">
                  <a16:creationId xmlns:a16="http://schemas.microsoft.com/office/drawing/2014/main" id="{A45AC6B5-2F5F-0F5D-136E-71759A999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36"/>
              <a:ext cx="84" cy="36"/>
            </a:xfrm>
            <a:custGeom>
              <a:avLst/>
              <a:gdLst>
                <a:gd name="T0" fmla="*/ 8 w 42"/>
                <a:gd name="T1" fmla="*/ 40 h 18"/>
                <a:gd name="T2" fmla="*/ 336 w 42"/>
                <a:gd name="T3" fmla="*/ 112 h 18"/>
                <a:gd name="T4" fmla="*/ 0 w 42"/>
                <a:gd name="T5" fmla="*/ 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8">
                  <a:moveTo>
                    <a:pt x="1" y="5"/>
                  </a:moveTo>
                  <a:cubicBezTo>
                    <a:pt x="12" y="0"/>
                    <a:pt x="34" y="6"/>
                    <a:pt x="42" y="14"/>
                  </a:cubicBezTo>
                  <a:cubicBezTo>
                    <a:pt x="31" y="18"/>
                    <a:pt x="4" y="18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" name="Freeform 6528">
              <a:extLst>
                <a:ext uri="{FF2B5EF4-FFF2-40B4-BE49-F238E27FC236}">
                  <a16:creationId xmlns:a16="http://schemas.microsoft.com/office/drawing/2014/main" id="{599F4929-0B97-24C1-7C23-C68F72688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668"/>
              <a:ext cx="68" cy="36"/>
            </a:xfrm>
            <a:custGeom>
              <a:avLst/>
              <a:gdLst>
                <a:gd name="T0" fmla="*/ 0 w 34"/>
                <a:gd name="T1" fmla="*/ 0 h 18"/>
                <a:gd name="T2" fmla="*/ 160 w 34"/>
                <a:gd name="T3" fmla="*/ 128 h 18"/>
                <a:gd name="T4" fmla="*/ 272 w 34"/>
                <a:gd name="T5" fmla="*/ 14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8">
                  <a:moveTo>
                    <a:pt x="0" y="0"/>
                  </a:moveTo>
                  <a:cubicBezTo>
                    <a:pt x="6" y="6"/>
                    <a:pt x="11" y="12"/>
                    <a:pt x="20" y="16"/>
                  </a:cubicBezTo>
                  <a:cubicBezTo>
                    <a:pt x="24" y="18"/>
                    <a:pt x="30" y="16"/>
                    <a:pt x="34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" name="Freeform 6529">
              <a:extLst>
                <a:ext uri="{FF2B5EF4-FFF2-40B4-BE49-F238E27FC236}">
                  <a16:creationId xmlns:a16="http://schemas.microsoft.com/office/drawing/2014/main" id="{19F059C3-B75D-8D75-591F-3D241A1F2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672"/>
              <a:ext cx="76" cy="6"/>
            </a:xfrm>
            <a:custGeom>
              <a:avLst/>
              <a:gdLst>
                <a:gd name="T0" fmla="*/ 0 w 38"/>
                <a:gd name="T1" fmla="*/ 16 h 3"/>
                <a:gd name="T2" fmla="*/ 88 w 38"/>
                <a:gd name="T3" fmla="*/ 8 h 3"/>
                <a:gd name="T4" fmla="*/ 208 w 38"/>
                <a:gd name="T5" fmla="*/ 24 h 3"/>
                <a:gd name="T6" fmla="*/ 304 w 38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">
                  <a:moveTo>
                    <a:pt x="0" y="2"/>
                  </a:moveTo>
                  <a:cubicBezTo>
                    <a:pt x="3" y="3"/>
                    <a:pt x="7" y="0"/>
                    <a:pt x="11" y="1"/>
                  </a:cubicBezTo>
                  <a:cubicBezTo>
                    <a:pt x="16" y="1"/>
                    <a:pt x="21" y="3"/>
                    <a:pt x="26" y="3"/>
                  </a:cubicBezTo>
                  <a:cubicBezTo>
                    <a:pt x="30" y="3"/>
                    <a:pt x="34" y="2"/>
                    <a:pt x="38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" name="Freeform 6530">
              <a:extLst>
                <a:ext uri="{FF2B5EF4-FFF2-40B4-BE49-F238E27FC236}">
                  <a16:creationId xmlns:a16="http://schemas.microsoft.com/office/drawing/2014/main" id="{07407AF2-4500-CC61-CF62-1A77003B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78"/>
              <a:ext cx="76" cy="32"/>
            </a:xfrm>
            <a:custGeom>
              <a:avLst/>
              <a:gdLst>
                <a:gd name="T0" fmla="*/ 0 w 38"/>
                <a:gd name="T1" fmla="*/ 0 h 16"/>
                <a:gd name="T2" fmla="*/ 200 w 38"/>
                <a:gd name="T3" fmla="*/ 128 h 16"/>
                <a:gd name="T4" fmla="*/ 304 w 38"/>
                <a:gd name="T5" fmla="*/ 1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0"/>
                  </a:moveTo>
                  <a:cubicBezTo>
                    <a:pt x="1" y="9"/>
                    <a:pt x="17" y="15"/>
                    <a:pt x="25" y="16"/>
                  </a:cubicBezTo>
                  <a:cubicBezTo>
                    <a:pt x="29" y="16"/>
                    <a:pt x="35" y="16"/>
                    <a:pt x="38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" name="Freeform 6531">
              <a:extLst>
                <a:ext uri="{FF2B5EF4-FFF2-40B4-BE49-F238E27FC236}">
                  <a16:creationId xmlns:a16="http://schemas.microsoft.com/office/drawing/2014/main" id="{808C8AF4-42C7-7646-9B10-28DC8063B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678"/>
              <a:ext cx="12" cy="16"/>
            </a:xfrm>
            <a:custGeom>
              <a:avLst/>
              <a:gdLst>
                <a:gd name="T0" fmla="*/ 0 w 6"/>
                <a:gd name="T1" fmla="*/ 0 h 8"/>
                <a:gd name="T2" fmla="*/ 48 w 6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1" y="4"/>
                    <a:pt x="2" y="8"/>
                    <a:pt x="6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" name="Freeform 6532">
              <a:extLst>
                <a:ext uri="{FF2B5EF4-FFF2-40B4-BE49-F238E27FC236}">
                  <a16:creationId xmlns:a16="http://schemas.microsoft.com/office/drawing/2014/main" id="{4CC81556-680C-53DC-47DC-364A263B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728"/>
              <a:ext cx="50" cy="8"/>
            </a:xfrm>
            <a:custGeom>
              <a:avLst/>
              <a:gdLst>
                <a:gd name="T0" fmla="*/ 0 w 25"/>
                <a:gd name="T1" fmla="*/ 0 h 4"/>
                <a:gd name="T2" fmla="*/ 200 w 25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0"/>
                  </a:moveTo>
                  <a:cubicBezTo>
                    <a:pt x="8" y="4"/>
                    <a:pt x="16" y="3"/>
                    <a:pt x="25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" name="Freeform 6533">
              <a:extLst>
                <a:ext uri="{FF2B5EF4-FFF2-40B4-BE49-F238E27FC236}">
                  <a16:creationId xmlns:a16="http://schemas.microsoft.com/office/drawing/2014/main" id="{0A5F5018-BD09-85CC-6BEB-E20F200F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3470"/>
              <a:ext cx="58" cy="94"/>
            </a:xfrm>
            <a:custGeom>
              <a:avLst/>
              <a:gdLst>
                <a:gd name="T0" fmla="*/ 232 w 29"/>
                <a:gd name="T1" fmla="*/ 0 h 47"/>
                <a:gd name="T2" fmla="*/ 64 w 29"/>
                <a:gd name="T3" fmla="*/ 37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7">
                  <a:moveTo>
                    <a:pt x="29" y="0"/>
                  </a:moveTo>
                  <a:cubicBezTo>
                    <a:pt x="10" y="19"/>
                    <a:pt x="0" y="23"/>
                    <a:pt x="8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" name="Freeform 6534">
              <a:extLst>
                <a:ext uri="{FF2B5EF4-FFF2-40B4-BE49-F238E27FC236}">
                  <a16:creationId xmlns:a16="http://schemas.microsoft.com/office/drawing/2014/main" id="{2E2EBD33-E01B-AF4D-93BD-B25B3D439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540"/>
              <a:ext cx="56" cy="98"/>
            </a:xfrm>
            <a:custGeom>
              <a:avLst/>
              <a:gdLst>
                <a:gd name="T0" fmla="*/ 224 w 28"/>
                <a:gd name="T1" fmla="*/ 0 h 49"/>
                <a:gd name="T2" fmla="*/ 64 w 28"/>
                <a:gd name="T3" fmla="*/ 200 h 49"/>
                <a:gd name="T4" fmla="*/ 0 w 28"/>
                <a:gd name="T5" fmla="*/ 39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9">
                  <a:moveTo>
                    <a:pt x="28" y="0"/>
                  </a:moveTo>
                  <a:cubicBezTo>
                    <a:pt x="20" y="6"/>
                    <a:pt x="12" y="17"/>
                    <a:pt x="8" y="25"/>
                  </a:cubicBezTo>
                  <a:cubicBezTo>
                    <a:pt x="3" y="33"/>
                    <a:pt x="4" y="43"/>
                    <a:pt x="0" y="4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" name="Freeform 6535">
              <a:extLst>
                <a:ext uri="{FF2B5EF4-FFF2-40B4-BE49-F238E27FC236}">
                  <a16:creationId xmlns:a16="http://schemas.microsoft.com/office/drawing/2014/main" id="{3239ABC4-774C-5D1E-DD10-7B326BFD3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608"/>
              <a:ext cx="96" cy="84"/>
            </a:xfrm>
            <a:custGeom>
              <a:avLst/>
              <a:gdLst>
                <a:gd name="T0" fmla="*/ 384 w 48"/>
                <a:gd name="T1" fmla="*/ 0 h 42"/>
                <a:gd name="T2" fmla="*/ 0 w 48"/>
                <a:gd name="T3" fmla="*/ 336 h 42"/>
                <a:gd name="T4" fmla="*/ 368 w 48"/>
                <a:gd name="T5" fmla="*/ 128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2">
                  <a:moveTo>
                    <a:pt x="48" y="0"/>
                  </a:moveTo>
                  <a:cubicBezTo>
                    <a:pt x="29" y="11"/>
                    <a:pt x="12" y="26"/>
                    <a:pt x="0" y="42"/>
                  </a:cubicBezTo>
                  <a:cubicBezTo>
                    <a:pt x="18" y="36"/>
                    <a:pt x="32" y="26"/>
                    <a:pt x="46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" name="Freeform 6536">
              <a:extLst>
                <a:ext uri="{FF2B5EF4-FFF2-40B4-BE49-F238E27FC236}">
                  <a16:creationId xmlns:a16="http://schemas.microsoft.com/office/drawing/2014/main" id="{596346C5-1783-2D8A-EAB5-2CE3C63B6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470"/>
              <a:ext cx="66" cy="88"/>
            </a:xfrm>
            <a:custGeom>
              <a:avLst/>
              <a:gdLst>
                <a:gd name="T0" fmla="*/ 264 w 33"/>
                <a:gd name="T1" fmla="*/ 0 h 44"/>
                <a:gd name="T2" fmla="*/ 16 w 33"/>
                <a:gd name="T3" fmla="*/ 352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4">
                  <a:moveTo>
                    <a:pt x="33" y="0"/>
                  </a:moveTo>
                  <a:cubicBezTo>
                    <a:pt x="15" y="7"/>
                    <a:pt x="0" y="29"/>
                    <a:pt x="2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" name="Freeform 6537">
              <a:extLst>
                <a:ext uri="{FF2B5EF4-FFF2-40B4-BE49-F238E27FC236}">
                  <a16:creationId xmlns:a16="http://schemas.microsoft.com/office/drawing/2014/main" id="{F5C6D75F-B07E-DC40-EC81-AB4B4CA01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526"/>
              <a:ext cx="62" cy="98"/>
            </a:xfrm>
            <a:custGeom>
              <a:avLst/>
              <a:gdLst>
                <a:gd name="T0" fmla="*/ 248 w 31"/>
                <a:gd name="T1" fmla="*/ 0 h 49"/>
                <a:gd name="T2" fmla="*/ 48 w 31"/>
                <a:gd name="T3" fmla="*/ 256 h 49"/>
                <a:gd name="T4" fmla="*/ 0 w 31"/>
                <a:gd name="T5" fmla="*/ 39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20" y="9"/>
                    <a:pt x="11" y="20"/>
                    <a:pt x="6" y="32"/>
                  </a:cubicBezTo>
                  <a:cubicBezTo>
                    <a:pt x="4" y="37"/>
                    <a:pt x="3" y="43"/>
                    <a:pt x="0" y="4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" name="Freeform 6538">
              <a:extLst>
                <a:ext uri="{FF2B5EF4-FFF2-40B4-BE49-F238E27FC236}">
                  <a16:creationId xmlns:a16="http://schemas.microsoft.com/office/drawing/2014/main" id="{17652AE1-30FC-444B-09B4-0674FF402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680"/>
              <a:ext cx="134" cy="64"/>
            </a:xfrm>
            <a:custGeom>
              <a:avLst/>
              <a:gdLst>
                <a:gd name="T0" fmla="*/ 536 w 67"/>
                <a:gd name="T1" fmla="*/ 0 h 32"/>
                <a:gd name="T2" fmla="*/ 0 w 67"/>
                <a:gd name="T3" fmla="*/ 256 h 32"/>
                <a:gd name="T4" fmla="*/ 232 w 67"/>
                <a:gd name="T5" fmla="*/ 128 h 32"/>
                <a:gd name="T6" fmla="*/ 400 w 67"/>
                <a:gd name="T7" fmla="*/ 48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32">
                  <a:moveTo>
                    <a:pt x="67" y="0"/>
                  </a:moveTo>
                  <a:cubicBezTo>
                    <a:pt x="49" y="18"/>
                    <a:pt x="28" y="26"/>
                    <a:pt x="0" y="32"/>
                  </a:cubicBezTo>
                  <a:cubicBezTo>
                    <a:pt x="9" y="27"/>
                    <a:pt x="19" y="21"/>
                    <a:pt x="29" y="16"/>
                  </a:cubicBezTo>
                  <a:cubicBezTo>
                    <a:pt x="35" y="12"/>
                    <a:pt x="43" y="8"/>
                    <a:pt x="50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" name="Freeform 6539">
              <a:extLst>
                <a:ext uri="{FF2B5EF4-FFF2-40B4-BE49-F238E27FC236}">
                  <a16:creationId xmlns:a16="http://schemas.microsoft.com/office/drawing/2014/main" id="{72F24428-3E0F-4C2F-A466-2E1C15642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3650"/>
              <a:ext cx="98" cy="72"/>
            </a:xfrm>
            <a:custGeom>
              <a:avLst/>
              <a:gdLst>
                <a:gd name="T0" fmla="*/ 392 w 49"/>
                <a:gd name="T1" fmla="*/ 0 h 36"/>
                <a:gd name="T2" fmla="*/ 0 w 49"/>
                <a:gd name="T3" fmla="*/ 28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6">
                  <a:moveTo>
                    <a:pt x="49" y="0"/>
                  </a:moveTo>
                  <a:cubicBezTo>
                    <a:pt x="26" y="7"/>
                    <a:pt x="13" y="23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" name="Freeform 6540">
              <a:extLst>
                <a:ext uri="{FF2B5EF4-FFF2-40B4-BE49-F238E27FC236}">
                  <a16:creationId xmlns:a16="http://schemas.microsoft.com/office/drawing/2014/main" id="{A9420A87-27A6-21E0-A318-8489F375D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566"/>
              <a:ext cx="78" cy="94"/>
            </a:xfrm>
            <a:custGeom>
              <a:avLst/>
              <a:gdLst>
                <a:gd name="T0" fmla="*/ 312 w 39"/>
                <a:gd name="T1" fmla="*/ 0 h 47"/>
                <a:gd name="T2" fmla="*/ 96 w 39"/>
                <a:gd name="T3" fmla="*/ 192 h 47"/>
                <a:gd name="T4" fmla="*/ 0 w 39"/>
                <a:gd name="T5" fmla="*/ 37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7">
                  <a:moveTo>
                    <a:pt x="39" y="0"/>
                  </a:moveTo>
                  <a:cubicBezTo>
                    <a:pt x="31" y="9"/>
                    <a:pt x="21" y="15"/>
                    <a:pt x="12" y="24"/>
                  </a:cubicBezTo>
                  <a:cubicBezTo>
                    <a:pt x="7" y="29"/>
                    <a:pt x="4" y="42"/>
                    <a:pt x="0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" name="Freeform 6541">
              <a:extLst>
                <a:ext uri="{FF2B5EF4-FFF2-40B4-BE49-F238E27FC236}">
                  <a16:creationId xmlns:a16="http://schemas.microsoft.com/office/drawing/2014/main" id="{1FB84676-CC9E-CDEA-8ADA-7C1C2793B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3742"/>
              <a:ext cx="144" cy="32"/>
            </a:xfrm>
            <a:custGeom>
              <a:avLst/>
              <a:gdLst>
                <a:gd name="T0" fmla="*/ 576 w 72"/>
                <a:gd name="T1" fmla="*/ 0 h 16"/>
                <a:gd name="T2" fmla="*/ 320 w 72"/>
                <a:gd name="T3" fmla="*/ 104 h 16"/>
                <a:gd name="T4" fmla="*/ 0 w 72"/>
                <a:gd name="T5" fmla="*/ 88 h 16"/>
                <a:gd name="T6" fmla="*/ 296 w 72"/>
                <a:gd name="T7" fmla="*/ 16 h 16"/>
                <a:gd name="T8" fmla="*/ 560 w 72"/>
                <a:gd name="T9" fmla="*/ 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6">
                  <a:moveTo>
                    <a:pt x="72" y="0"/>
                  </a:moveTo>
                  <a:cubicBezTo>
                    <a:pt x="66" y="8"/>
                    <a:pt x="51" y="11"/>
                    <a:pt x="40" y="13"/>
                  </a:cubicBezTo>
                  <a:cubicBezTo>
                    <a:pt x="25" y="16"/>
                    <a:pt x="14" y="13"/>
                    <a:pt x="0" y="11"/>
                  </a:cubicBezTo>
                  <a:cubicBezTo>
                    <a:pt x="11" y="14"/>
                    <a:pt x="26" y="5"/>
                    <a:pt x="37" y="2"/>
                  </a:cubicBezTo>
                  <a:cubicBezTo>
                    <a:pt x="48" y="0"/>
                    <a:pt x="60" y="3"/>
                    <a:pt x="70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" name="Freeform 6542">
              <a:extLst>
                <a:ext uri="{FF2B5EF4-FFF2-40B4-BE49-F238E27FC236}">
                  <a16:creationId xmlns:a16="http://schemas.microsoft.com/office/drawing/2014/main" id="{105369F4-2703-C92E-2384-5F4A36D31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3762"/>
              <a:ext cx="135" cy="16"/>
            </a:xfrm>
            <a:custGeom>
              <a:avLst/>
              <a:gdLst>
                <a:gd name="T0" fmla="*/ 516 w 67"/>
                <a:gd name="T1" fmla="*/ 24 h 8"/>
                <a:gd name="T2" fmla="*/ 0 w 67"/>
                <a:gd name="T3" fmla="*/ 24 h 8"/>
                <a:gd name="T4" fmla="*/ 312 w 67"/>
                <a:gd name="T5" fmla="*/ 64 h 8"/>
                <a:gd name="T6" fmla="*/ 548 w 67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">
                  <a:moveTo>
                    <a:pt x="63" y="3"/>
                  </a:moveTo>
                  <a:cubicBezTo>
                    <a:pt x="42" y="0"/>
                    <a:pt x="21" y="2"/>
                    <a:pt x="0" y="3"/>
                  </a:cubicBezTo>
                  <a:cubicBezTo>
                    <a:pt x="9" y="8"/>
                    <a:pt x="27" y="7"/>
                    <a:pt x="38" y="8"/>
                  </a:cubicBezTo>
                  <a:cubicBezTo>
                    <a:pt x="48" y="8"/>
                    <a:pt x="58" y="5"/>
                    <a:pt x="67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" name="Freeform 6543">
              <a:extLst>
                <a:ext uri="{FF2B5EF4-FFF2-40B4-BE49-F238E27FC236}">
                  <a16:creationId xmlns:a16="http://schemas.microsoft.com/office/drawing/2014/main" id="{DDBE5DA5-DE7D-2FC9-60E6-1A7A32B08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730"/>
              <a:ext cx="114" cy="32"/>
            </a:xfrm>
            <a:custGeom>
              <a:avLst/>
              <a:gdLst>
                <a:gd name="T0" fmla="*/ 456 w 57"/>
                <a:gd name="T1" fmla="*/ 56 h 16"/>
                <a:gd name="T2" fmla="*/ 0 w 57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6">
                  <a:moveTo>
                    <a:pt x="57" y="7"/>
                  </a:moveTo>
                  <a:cubicBezTo>
                    <a:pt x="43" y="0"/>
                    <a:pt x="10" y="9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" name="Freeform 6544">
              <a:extLst>
                <a:ext uri="{FF2B5EF4-FFF2-40B4-BE49-F238E27FC236}">
                  <a16:creationId xmlns:a16="http://schemas.microsoft.com/office/drawing/2014/main" id="{209E9C54-026C-4FCC-78D3-D87605E81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3682"/>
              <a:ext cx="98" cy="62"/>
            </a:xfrm>
            <a:custGeom>
              <a:avLst/>
              <a:gdLst>
                <a:gd name="T0" fmla="*/ 392 w 49"/>
                <a:gd name="T1" fmla="*/ 8 h 31"/>
                <a:gd name="T2" fmla="*/ 88 w 49"/>
                <a:gd name="T3" fmla="*/ 144 h 31"/>
                <a:gd name="T4" fmla="*/ 0 w 49"/>
                <a:gd name="T5" fmla="*/ 24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1">
                  <a:moveTo>
                    <a:pt x="49" y="1"/>
                  </a:moveTo>
                  <a:cubicBezTo>
                    <a:pt x="38" y="0"/>
                    <a:pt x="19" y="12"/>
                    <a:pt x="11" y="18"/>
                  </a:cubicBezTo>
                  <a:cubicBezTo>
                    <a:pt x="7" y="22"/>
                    <a:pt x="3" y="27"/>
                    <a:pt x="0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" name="Freeform 6545">
              <a:extLst>
                <a:ext uri="{FF2B5EF4-FFF2-40B4-BE49-F238E27FC236}">
                  <a16:creationId xmlns:a16="http://schemas.microsoft.com/office/drawing/2014/main" id="{139E435C-44E1-E149-D2A2-90973C33E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694"/>
              <a:ext cx="114" cy="44"/>
            </a:xfrm>
            <a:custGeom>
              <a:avLst/>
              <a:gdLst>
                <a:gd name="T0" fmla="*/ 456 w 57"/>
                <a:gd name="T1" fmla="*/ 8 h 22"/>
                <a:gd name="T2" fmla="*/ 144 w 57"/>
                <a:gd name="T3" fmla="*/ 128 h 22"/>
                <a:gd name="T4" fmla="*/ 0 w 57"/>
                <a:gd name="T5" fmla="*/ 17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2">
                  <a:moveTo>
                    <a:pt x="57" y="1"/>
                  </a:moveTo>
                  <a:cubicBezTo>
                    <a:pt x="42" y="0"/>
                    <a:pt x="30" y="10"/>
                    <a:pt x="18" y="16"/>
                  </a:cubicBezTo>
                  <a:cubicBezTo>
                    <a:pt x="12" y="19"/>
                    <a:pt x="6" y="19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" name="Freeform 6546">
              <a:extLst>
                <a:ext uri="{FF2B5EF4-FFF2-40B4-BE49-F238E27FC236}">
                  <a16:creationId xmlns:a16="http://schemas.microsoft.com/office/drawing/2014/main" id="{5C9DFDB4-E549-1F12-1F12-3410484A7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3624"/>
              <a:ext cx="70" cy="66"/>
            </a:xfrm>
            <a:custGeom>
              <a:avLst/>
              <a:gdLst>
                <a:gd name="T0" fmla="*/ 280 w 35"/>
                <a:gd name="T1" fmla="*/ 0 h 33"/>
                <a:gd name="T2" fmla="*/ 0 w 35"/>
                <a:gd name="T3" fmla="*/ 26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3">
                  <a:moveTo>
                    <a:pt x="35" y="0"/>
                  </a:moveTo>
                  <a:cubicBezTo>
                    <a:pt x="16" y="6"/>
                    <a:pt x="10" y="20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" name="Freeform 6547">
              <a:extLst>
                <a:ext uri="{FF2B5EF4-FFF2-40B4-BE49-F238E27FC236}">
                  <a16:creationId xmlns:a16="http://schemas.microsoft.com/office/drawing/2014/main" id="{178FA205-2FA3-CC6F-ABB8-4F161D57C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284"/>
              <a:ext cx="18" cy="44"/>
            </a:xfrm>
            <a:custGeom>
              <a:avLst/>
              <a:gdLst>
                <a:gd name="T0" fmla="*/ 56 w 9"/>
                <a:gd name="T1" fmla="*/ 176 h 22"/>
                <a:gd name="T2" fmla="*/ 0 w 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7" y="22"/>
                  </a:moveTo>
                  <a:cubicBezTo>
                    <a:pt x="9" y="16"/>
                    <a:pt x="3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" name="Freeform 6548">
              <a:extLst>
                <a:ext uri="{FF2B5EF4-FFF2-40B4-BE49-F238E27FC236}">
                  <a16:creationId xmlns:a16="http://schemas.microsoft.com/office/drawing/2014/main" id="{AE917715-ED8B-45CC-9EAB-D9C922AE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284"/>
              <a:ext cx="16" cy="84"/>
            </a:xfrm>
            <a:custGeom>
              <a:avLst/>
              <a:gdLst>
                <a:gd name="T0" fmla="*/ 64 w 8"/>
                <a:gd name="T1" fmla="*/ 0 h 42"/>
                <a:gd name="T2" fmla="*/ 64 w 8"/>
                <a:gd name="T3" fmla="*/ 336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2">
                  <a:moveTo>
                    <a:pt x="8" y="0"/>
                  </a:moveTo>
                  <a:cubicBezTo>
                    <a:pt x="0" y="13"/>
                    <a:pt x="3" y="28"/>
                    <a:pt x="8" y="4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" name="Freeform 6549">
              <a:extLst>
                <a:ext uri="{FF2B5EF4-FFF2-40B4-BE49-F238E27FC236}">
                  <a16:creationId xmlns:a16="http://schemas.microsoft.com/office/drawing/2014/main" id="{5F929D5D-B84D-71E0-10F1-2A051AF4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364"/>
              <a:ext cx="40" cy="76"/>
            </a:xfrm>
            <a:custGeom>
              <a:avLst/>
              <a:gdLst>
                <a:gd name="T0" fmla="*/ 160 w 20"/>
                <a:gd name="T1" fmla="*/ 0 h 38"/>
                <a:gd name="T2" fmla="*/ 64 w 20"/>
                <a:gd name="T3" fmla="*/ 30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8">
                  <a:moveTo>
                    <a:pt x="20" y="0"/>
                  </a:moveTo>
                  <a:cubicBezTo>
                    <a:pt x="14" y="11"/>
                    <a:pt x="0" y="26"/>
                    <a:pt x="8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" name="Freeform 6550">
              <a:extLst>
                <a:ext uri="{FF2B5EF4-FFF2-40B4-BE49-F238E27FC236}">
                  <a16:creationId xmlns:a16="http://schemas.microsoft.com/office/drawing/2014/main" id="{5B5B104E-BE71-FAC0-17D9-C933FAE4C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408"/>
              <a:ext cx="28" cy="78"/>
            </a:xfrm>
            <a:custGeom>
              <a:avLst/>
              <a:gdLst>
                <a:gd name="T0" fmla="*/ 112 w 14"/>
                <a:gd name="T1" fmla="*/ 0 h 39"/>
                <a:gd name="T2" fmla="*/ 0 w 14"/>
                <a:gd name="T3" fmla="*/ 31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9">
                  <a:moveTo>
                    <a:pt x="14" y="0"/>
                  </a:moveTo>
                  <a:cubicBezTo>
                    <a:pt x="2" y="11"/>
                    <a:pt x="0" y="27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" name="Freeform 6551">
              <a:extLst>
                <a:ext uri="{FF2B5EF4-FFF2-40B4-BE49-F238E27FC236}">
                  <a16:creationId xmlns:a16="http://schemas.microsoft.com/office/drawing/2014/main" id="{6DB80A2E-4C11-386C-B84E-CBBF4F247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436"/>
              <a:ext cx="44" cy="96"/>
            </a:xfrm>
            <a:custGeom>
              <a:avLst/>
              <a:gdLst>
                <a:gd name="T0" fmla="*/ 176 w 22"/>
                <a:gd name="T1" fmla="*/ 0 h 48"/>
                <a:gd name="T2" fmla="*/ 48 w 22"/>
                <a:gd name="T3" fmla="*/ 128 h 48"/>
                <a:gd name="T4" fmla="*/ 0 w 22"/>
                <a:gd name="T5" fmla="*/ 280 h 48"/>
                <a:gd name="T6" fmla="*/ 24 w 22"/>
                <a:gd name="T7" fmla="*/ 38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8">
                  <a:moveTo>
                    <a:pt x="22" y="0"/>
                  </a:moveTo>
                  <a:cubicBezTo>
                    <a:pt x="18" y="6"/>
                    <a:pt x="11" y="10"/>
                    <a:pt x="6" y="16"/>
                  </a:cubicBezTo>
                  <a:cubicBezTo>
                    <a:pt x="2" y="21"/>
                    <a:pt x="0" y="28"/>
                    <a:pt x="0" y="35"/>
                  </a:cubicBezTo>
                  <a:cubicBezTo>
                    <a:pt x="0" y="39"/>
                    <a:pt x="0" y="44"/>
                    <a:pt x="3" y="4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" name="Freeform 6552">
              <a:extLst>
                <a:ext uri="{FF2B5EF4-FFF2-40B4-BE49-F238E27FC236}">
                  <a16:creationId xmlns:a16="http://schemas.microsoft.com/office/drawing/2014/main" id="{1C2C16B2-1990-8FC8-68DE-4C7F60C1C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3702"/>
              <a:ext cx="122" cy="40"/>
            </a:xfrm>
            <a:custGeom>
              <a:avLst/>
              <a:gdLst>
                <a:gd name="T0" fmla="*/ 488 w 61"/>
                <a:gd name="T1" fmla="*/ 24 h 20"/>
                <a:gd name="T2" fmla="*/ 160 w 61"/>
                <a:gd name="T3" fmla="*/ 72 h 20"/>
                <a:gd name="T4" fmla="*/ 0 w 61"/>
                <a:gd name="T5" fmla="*/ 1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0">
                  <a:moveTo>
                    <a:pt x="61" y="3"/>
                  </a:moveTo>
                  <a:cubicBezTo>
                    <a:pt x="48" y="0"/>
                    <a:pt x="31" y="5"/>
                    <a:pt x="20" y="9"/>
                  </a:cubicBezTo>
                  <a:cubicBezTo>
                    <a:pt x="12" y="12"/>
                    <a:pt x="6" y="17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" name="Freeform 6553">
              <a:extLst>
                <a:ext uri="{FF2B5EF4-FFF2-40B4-BE49-F238E27FC236}">
                  <a16:creationId xmlns:a16="http://schemas.microsoft.com/office/drawing/2014/main" id="{EE4F3C72-A3AA-D2B7-89F4-D31942100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3644"/>
              <a:ext cx="90" cy="56"/>
            </a:xfrm>
            <a:custGeom>
              <a:avLst/>
              <a:gdLst>
                <a:gd name="T0" fmla="*/ 360 w 45"/>
                <a:gd name="T1" fmla="*/ 0 h 28"/>
                <a:gd name="T2" fmla="*/ 232 w 45"/>
                <a:gd name="T3" fmla="*/ 64 h 28"/>
                <a:gd name="T4" fmla="*/ 88 w 45"/>
                <a:gd name="T5" fmla="*/ 128 h 28"/>
                <a:gd name="T6" fmla="*/ 0 w 45"/>
                <a:gd name="T7" fmla="*/ 224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28">
                  <a:moveTo>
                    <a:pt x="45" y="0"/>
                  </a:moveTo>
                  <a:cubicBezTo>
                    <a:pt x="39" y="2"/>
                    <a:pt x="36" y="6"/>
                    <a:pt x="29" y="8"/>
                  </a:cubicBezTo>
                  <a:cubicBezTo>
                    <a:pt x="22" y="10"/>
                    <a:pt x="16" y="11"/>
                    <a:pt x="11" y="16"/>
                  </a:cubicBezTo>
                  <a:cubicBezTo>
                    <a:pt x="6" y="20"/>
                    <a:pt x="5" y="25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" name="Freeform 6554">
              <a:extLst>
                <a:ext uri="{FF2B5EF4-FFF2-40B4-BE49-F238E27FC236}">
                  <a16:creationId xmlns:a16="http://schemas.microsoft.com/office/drawing/2014/main" id="{C91D4F40-EE2C-850E-DF80-D6A9AFA07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3666"/>
              <a:ext cx="92" cy="42"/>
            </a:xfrm>
            <a:custGeom>
              <a:avLst/>
              <a:gdLst>
                <a:gd name="T0" fmla="*/ 368 w 46"/>
                <a:gd name="T1" fmla="*/ 0 h 21"/>
                <a:gd name="T2" fmla="*/ 88 w 46"/>
                <a:gd name="T3" fmla="*/ 96 h 21"/>
                <a:gd name="T4" fmla="*/ 0 w 46"/>
                <a:gd name="T5" fmla="*/ 16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1">
                  <a:moveTo>
                    <a:pt x="46" y="0"/>
                  </a:moveTo>
                  <a:cubicBezTo>
                    <a:pt x="32" y="3"/>
                    <a:pt x="22" y="4"/>
                    <a:pt x="11" y="12"/>
                  </a:cubicBezTo>
                  <a:cubicBezTo>
                    <a:pt x="7" y="14"/>
                    <a:pt x="4" y="18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" name="Freeform 6555">
              <a:extLst>
                <a:ext uri="{FF2B5EF4-FFF2-40B4-BE49-F238E27FC236}">
                  <a16:creationId xmlns:a16="http://schemas.microsoft.com/office/drawing/2014/main" id="{EDDD3509-51CA-424A-0404-73015C59B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3494"/>
              <a:ext cx="38" cy="72"/>
            </a:xfrm>
            <a:custGeom>
              <a:avLst/>
              <a:gdLst>
                <a:gd name="T0" fmla="*/ 152 w 19"/>
                <a:gd name="T1" fmla="*/ 0 h 36"/>
                <a:gd name="T2" fmla="*/ 24 w 19"/>
                <a:gd name="T3" fmla="*/ 176 h 36"/>
                <a:gd name="T4" fmla="*/ 0 w 19"/>
                <a:gd name="T5" fmla="*/ 28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6">
                  <a:moveTo>
                    <a:pt x="19" y="0"/>
                  </a:moveTo>
                  <a:cubicBezTo>
                    <a:pt x="13" y="8"/>
                    <a:pt x="5" y="13"/>
                    <a:pt x="3" y="22"/>
                  </a:cubicBezTo>
                  <a:cubicBezTo>
                    <a:pt x="2" y="26"/>
                    <a:pt x="0" y="34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" name="Freeform 6556">
              <a:extLst>
                <a:ext uri="{FF2B5EF4-FFF2-40B4-BE49-F238E27FC236}">
                  <a16:creationId xmlns:a16="http://schemas.microsoft.com/office/drawing/2014/main" id="{FC508F12-B335-963B-1EDE-7409363C8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532"/>
              <a:ext cx="60" cy="84"/>
            </a:xfrm>
            <a:custGeom>
              <a:avLst/>
              <a:gdLst>
                <a:gd name="T0" fmla="*/ 240 w 30"/>
                <a:gd name="T1" fmla="*/ 0 h 42"/>
                <a:gd name="T2" fmla="*/ 0 w 30"/>
                <a:gd name="T3" fmla="*/ 336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2">
                  <a:moveTo>
                    <a:pt x="30" y="0"/>
                  </a:moveTo>
                  <a:cubicBezTo>
                    <a:pt x="13" y="12"/>
                    <a:pt x="3" y="25"/>
                    <a:pt x="0" y="4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" name="Freeform 6557">
              <a:extLst>
                <a:ext uri="{FF2B5EF4-FFF2-40B4-BE49-F238E27FC236}">
                  <a16:creationId xmlns:a16="http://schemas.microsoft.com/office/drawing/2014/main" id="{A40080C8-ED5A-5F3A-7B6F-163D84612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3570"/>
              <a:ext cx="64" cy="78"/>
            </a:xfrm>
            <a:custGeom>
              <a:avLst/>
              <a:gdLst>
                <a:gd name="T0" fmla="*/ 256 w 32"/>
                <a:gd name="T1" fmla="*/ 0 h 39"/>
                <a:gd name="T2" fmla="*/ 24 w 32"/>
                <a:gd name="T3" fmla="*/ 216 h 39"/>
                <a:gd name="T4" fmla="*/ 0 w 32"/>
                <a:gd name="T5" fmla="*/ 31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9">
                  <a:moveTo>
                    <a:pt x="32" y="0"/>
                  </a:moveTo>
                  <a:cubicBezTo>
                    <a:pt x="22" y="7"/>
                    <a:pt x="8" y="16"/>
                    <a:pt x="3" y="27"/>
                  </a:cubicBezTo>
                  <a:cubicBezTo>
                    <a:pt x="2" y="31"/>
                    <a:pt x="2" y="36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" name="Freeform 6558">
              <a:extLst>
                <a:ext uri="{FF2B5EF4-FFF2-40B4-BE49-F238E27FC236}">
                  <a16:creationId xmlns:a16="http://schemas.microsoft.com/office/drawing/2014/main" id="{CB7963A6-CD2A-F824-9495-E28E746F3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612"/>
              <a:ext cx="82" cy="56"/>
            </a:xfrm>
            <a:custGeom>
              <a:avLst/>
              <a:gdLst>
                <a:gd name="T0" fmla="*/ 328 w 41"/>
                <a:gd name="T1" fmla="*/ 0 h 28"/>
                <a:gd name="T2" fmla="*/ 0 w 41"/>
                <a:gd name="T3" fmla="*/ 22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8">
                  <a:moveTo>
                    <a:pt x="41" y="0"/>
                  </a:moveTo>
                  <a:cubicBezTo>
                    <a:pt x="25" y="7"/>
                    <a:pt x="9" y="16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" name="Freeform 6559">
              <a:extLst>
                <a:ext uri="{FF2B5EF4-FFF2-40B4-BE49-F238E27FC236}">
                  <a16:creationId xmlns:a16="http://schemas.microsoft.com/office/drawing/2014/main" id="{F4E15753-20D1-7739-64D3-11D40A1B3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3626"/>
              <a:ext cx="86" cy="54"/>
            </a:xfrm>
            <a:custGeom>
              <a:avLst/>
              <a:gdLst>
                <a:gd name="T0" fmla="*/ 344 w 43"/>
                <a:gd name="T1" fmla="*/ 0 h 27"/>
                <a:gd name="T2" fmla="*/ 240 w 43"/>
                <a:gd name="T3" fmla="*/ 48 h 27"/>
                <a:gd name="T4" fmla="*/ 144 w 43"/>
                <a:gd name="T5" fmla="*/ 96 h 27"/>
                <a:gd name="T6" fmla="*/ 0 w 43"/>
                <a:gd name="T7" fmla="*/ 21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7">
                  <a:moveTo>
                    <a:pt x="43" y="0"/>
                  </a:moveTo>
                  <a:cubicBezTo>
                    <a:pt x="39" y="2"/>
                    <a:pt x="35" y="4"/>
                    <a:pt x="30" y="6"/>
                  </a:cubicBezTo>
                  <a:cubicBezTo>
                    <a:pt x="25" y="7"/>
                    <a:pt x="23" y="9"/>
                    <a:pt x="18" y="12"/>
                  </a:cubicBezTo>
                  <a:cubicBezTo>
                    <a:pt x="9" y="16"/>
                    <a:pt x="3" y="20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" name="Freeform 6560">
              <a:extLst>
                <a:ext uri="{FF2B5EF4-FFF2-40B4-BE49-F238E27FC236}">
                  <a16:creationId xmlns:a16="http://schemas.microsoft.com/office/drawing/2014/main" id="{49637BD7-A63D-1605-5603-3573EF82B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3532"/>
              <a:ext cx="78" cy="64"/>
            </a:xfrm>
            <a:custGeom>
              <a:avLst/>
              <a:gdLst>
                <a:gd name="T0" fmla="*/ 312 w 39"/>
                <a:gd name="T1" fmla="*/ 0 h 32"/>
                <a:gd name="T2" fmla="*/ 0 w 39"/>
                <a:gd name="T3" fmla="*/ 256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2">
                  <a:moveTo>
                    <a:pt x="39" y="0"/>
                  </a:moveTo>
                  <a:cubicBezTo>
                    <a:pt x="12" y="0"/>
                    <a:pt x="6" y="17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" name="Freeform 6561">
              <a:extLst>
                <a:ext uri="{FF2B5EF4-FFF2-40B4-BE49-F238E27FC236}">
                  <a16:creationId xmlns:a16="http://schemas.microsoft.com/office/drawing/2014/main" id="{CAA9D43A-00B5-73CE-8540-36C3E35CE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582"/>
              <a:ext cx="74" cy="48"/>
            </a:xfrm>
            <a:custGeom>
              <a:avLst/>
              <a:gdLst>
                <a:gd name="T0" fmla="*/ 296 w 37"/>
                <a:gd name="T1" fmla="*/ 56 h 24"/>
                <a:gd name="T2" fmla="*/ 0 w 37"/>
                <a:gd name="T3" fmla="*/ 19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4">
                  <a:moveTo>
                    <a:pt x="37" y="7"/>
                  </a:moveTo>
                  <a:cubicBezTo>
                    <a:pt x="30" y="0"/>
                    <a:pt x="0" y="19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" name="Freeform 6562">
              <a:extLst>
                <a:ext uri="{FF2B5EF4-FFF2-40B4-BE49-F238E27FC236}">
                  <a16:creationId xmlns:a16="http://schemas.microsoft.com/office/drawing/2014/main" id="{17E2606C-888D-769E-E9A0-3162AED3E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312"/>
              <a:ext cx="32" cy="86"/>
            </a:xfrm>
            <a:custGeom>
              <a:avLst/>
              <a:gdLst>
                <a:gd name="T0" fmla="*/ 128 w 16"/>
                <a:gd name="T1" fmla="*/ 0 h 43"/>
                <a:gd name="T2" fmla="*/ 80 w 16"/>
                <a:gd name="T3" fmla="*/ 34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3">
                  <a:moveTo>
                    <a:pt x="16" y="0"/>
                  </a:moveTo>
                  <a:cubicBezTo>
                    <a:pt x="8" y="9"/>
                    <a:pt x="0" y="34"/>
                    <a:pt x="10" y="4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" name="Freeform 6563">
              <a:extLst>
                <a:ext uri="{FF2B5EF4-FFF2-40B4-BE49-F238E27FC236}">
                  <a16:creationId xmlns:a16="http://schemas.microsoft.com/office/drawing/2014/main" id="{A4AC0CF4-C583-9128-7B0B-9E2F27F2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350"/>
              <a:ext cx="24" cy="88"/>
            </a:xfrm>
            <a:custGeom>
              <a:avLst/>
              <a:gdLst>
                <a:gd name="T0" fmla="*/ 96 w 12"/>
                <a:gd name="T1" fmla="*/ 0 h 44"/>
                <a:gd name="T2" fmla="*/ 0 w 12"/>
                <a:gd name="T3" fmla="*/ 224 h 44"/>
                <a:gd name="T4" fmla="*/ 8 w 12"/>
                <a:gd name="T5" fmla="*/ 35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4">
                  <a:moveTo>
                    <a:pt x="12" y="0"/>
                  </a:moveTo>
                  <a:cubicBezTo>
                    <a:pt x="4" y="8"/>
                    <a:pt x="0" y="19"/>
                    <a:pt x="0" y="28"/>
                  </a:cubicBezTo>
                  <a:cubicBezTo>
                    <a:pt x="0" y="33"/>
                    <a:pt x="3" y="41"/>
                    <a:pt x="1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" name="Freeform 6564">
              <a:extLst>
                <a:ext uri="{FF2B5EF4-FFF2-40B4-BE49-F238E27FC236}">
                  <a16:creationId xmlns:a16="http://schemas.microsoft.com/office/drawing/2014/main" id="{0132003F-4545-68D7-F4CF-C57A15EE8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394"/>
              <a:ext cx="36" cy="76"/>
            </a:xfrm>
            <a:custGeom>
              <a:avLst/>
              <a:gdLst>
                <a:gd name="T0" fmla="*/ 144 w 18"/>
                <a:gd name="T1" fmla="*/ 0 h 38"/>
                <a:gd name="T2" fmla="*/ 48 w 18"/>
                <a:gd name="T3" fmla="*/ 30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8">
                  <a:moveTo>
                    <a:pt x="18" y="0"/>
                  </a:moveTo>
                  <a:cubicBezTo>
                    <a:pt x="8" y="10"/>
                    <a:pt x="0" y="25"/>
                    <a:pt x="6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" name="Freeform 6565">
              <a:extLst>
                <a:ext uri="{FF2B5EF4-FFF2-40B4-BE49-F238E27FC236}">
                  <a16:creationId xmlns:a16="http://schemas.microsoft.com/office/drawing/2014/main" id="{52C43A05-84B0-44CD-CC13-018EAAAD2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3430"/>
              <a:ext cx="48" cy="86"/>
            </a:xfrm>
            <a:custGeom>
              <a:avLst/>
              <a:gdLst>
                <a:gd name="T0" fmla="*/ 192 w 24"/>
                <a:gd name="T1" fmla="*/ 0 h 43"/>
                <a:gd name="T2" fmla="*/ 64 w 24"/>
                <a:gd name="T3" fmla="*/ 34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4" y="11"/>
                    <a:pt x="0" y="29"/>
                    <a:pt x="8" y="4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" name="Freeform 6566">
              <a:extLst>
                <a:ext uri="{FF2B5EF4-FFF2-40B4-BE49-F238E27FC236}">
                  <a16:creationId xmlns:a16="http://schemas.microsoft.com/office/drawing/2014/main" id="{639AE78F-E5A2-4B23-1DEE-C66A3984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370"/>
              <a:ext cx="38" cy="96"/>
            </a:xfrm>
            <a:custGeom>
              <a:avLst/>
              <a:gdLst>
                <a:gd name="T0" fmla="*/ 32 w 19"/>
                <a:gd name="T1" fmla="*/ 384 h 48"/>
                <a:gd name="T2" fmla="*/ 128 w 19"/>
                <a:gd name="T3" fmla="*/ 0 h 48"/>
                <a:gd name="T4" fmla="*/ 152 w 19"/>
                <a:gd name="T5" fmla="*/ 248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8">
                  <a:moveTo>
                    <a:pt x="4" y="48"/>
                  </a:moveTo>
                  <a:cubicBezTo>
                    <a:pt x="0" y="36"/>
                    <a:pt x="6" y="10"/>
                    <a:pt x="16" y="0"/>
                  </a:cubicBezTo>
                  <a:cubicBezTo>
                    <a:pt x="16" y="9"/>
                    <a:pt x="19" y="21"/>
                    <a:pt x="19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" name="Freeform 6567">
              <a:extLst>
                <a:ext uri="{FF2B5EF4-FFF2-40B4-BE49-F238E27FC236}">
                  <a16:creationId xmlns:a16="http://schemas.microsoft.com/office/drawing/2014/main" id="{AC1C2CEF-3771-19DE-442F-AAD3271B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322"/>
              <a:ext cx="32" cy="88"/>
            </a:xfrm>
            <a:custGeom>
              <a:avLst/>
              <a:gdLst>
                <a:gd name="T0" fmla="*/ 96 w 16"/>
                <a:gd name="T1" fmla="*/ 352 h 44"/>
                <a:gd name="T2" fmla="*/ 88 w 16"/>
                <a:gd name="T3" fmla="*/ 184 h 44"/>
                <a:gd name="T4" fmla="*/ 32 w 16"/>
                <a:gd name="T5" fmla="*/ 0 h 44"/>
                <a:gd name="T6" fmla="*/ 0 w 16"/>
                <a:gd name="T7" fmla="*/ 20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4">
                  <a:moveTo>
                    <a:pt x="12" y="44"/>
                  </a:moveTo>
                  <a:cubicBezTo>
                    <a:pt x="16" y="36"/>
                    <a:pt x="13" y="30"/>
                    <a:pt x="11" y="23"/>
                  </a:cubicBezTo>
                  <a:cubicBezTo>
                    <a:pt x="8" y="16"/>
                    <a:pt x="8" y="6"/>
                    <a:pt x="4" y="0"/>
                  </a:cubicBezTo>
                  <a:cubicBezTo>
                    <a:pt x="3" y="8"/>
                    <a:pt x="0" y="18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" name="Freeform 6568">
              <a:extLst>
                <a:ext uri="{FF2B5EF4-FFF2-40B4-BE49-F238E27FC236}">
                  <a16:creationId xmlns:a16="http://schemas.microsoft.com/office/drawing/2014/main" id="{DEBBDF6D-C1BF-D203-B9FA-83071872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3324"/>
              <a:ext cx="56" cy="54"/>
            </a:xfrm>
            <a:custGeom>
              <a:avLst/>
              <a:gdLst>
                <a:gd name="T0" fmla="*/ 16 w 28"/>
                <a:gd name="T1" fmla="*/ 216 h 27"/>
                <a:gd name="T2" fmla="*/ 224 w 28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7">
                  <a:moveTo>
                    <a:pt x="2" y="27"/>
                  </a:moveTo>
                  <a:cubicBezTo>
                    <a:pt x="0" y="15"/>
                    <a:pt x="17" y="5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" name="Freeform 6569">
              <a:extLst>
                <a:ext uri="{FF2B5EF4-FFF2-40B4-BE49-F238E27FC236}">
                  <a16:creationId xmlns:a16="http://schemas.microsoft.com/office/drawing/2014/main" id="{883150BB-F0D7-986D-01C3-30354793A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288"/>
              <a:ext cx="36" cy="62"/>
            </a:xfrm>
            <a:custGeom>
              <a:avLst/>
              <a:gdLst>
                <a:gd name="T0" fmla="*/ 120 w 18"/>
                <a:gd name="T1" fmla="*/ 248 h 31"/>
                <a:gd name="T2" fmla="*/ 120 w 18"/>
                <a:gd name="T3" fmla="*/ 120 h 31"/>
                <a:gd name="T4" fmla="*/ 32 w 18"/>
                <a:gd name="T5" fmla="*/ 0 h 31"/>
                <a:gd name="T6" fmla="*/ 0 w 18"/>
                <a:gd name="T7" fmla="*/ 128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1">
                  <a:moveTo>
                    <a:pt x="15" y="31"/>
                  </a:moveTo>
                  <a:cubicBezTo>
                    <a:pt x="18" y="25"/>
                    <a:pt x="17" y="20"/>
                    <a:pt x="15" y="15"/>
                  </a:cubicBezTo>
                  <a:cubicBezTo>
                    <a:pt x="14" y="11"/>
                    <a:pt x="8" y="1"/>
                    <a:pt x="4" y="0"/>
                  </a:cubicBezTo>
                  <a:cubicBezTo>
                    <a:pt x="2" y="6"/>
                    <a:pt x="2" y="10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" name="Freeform 6570">
              <a:extLst>
                <a:ext uri="{FF2B5EF4-FFF2-40B4-BE49-F238E27FC236}">
                  <a16:creationId xmlns:a16="http://schemas.microsoft.com/office/drawing/2014/main" id="{8A623B4C-DCD8-4426-2377-92B253EA9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3656"/>
              <a:ext cx="120" cy="34"/>
            </a:xfrm>
            <a:custGeom>
              <a:avLst/>
              <a:gdLst>
                <a:gd name="T0" fmla="*/ 480 w 60"/>
                <a:gd name="T1" fmla="*/ 8 h 17"/>
                <a:gd name="T2" fmla="*/ 0 w 60"/>
                <a:gd name="T3" fmla="*/ 72 h 17"/>
                <a:gd name="T4" fmla="*/ 376 w 60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7">
                  <a:moveTo>
                    <a:pt x="60" y="1"/>
                  </a:moveTo>
                  <a:cubicBezTo>
                    <a:pt x="39" y="0"/>
                    <a:pt x="19" y="5"/>
                    <a:pt x="0" y="9"/>
                  </a:cubicBezTo>
                  <a:cubicBezTo>
                    <a:pt x="12" y="13"/>
                    <a:pt x="35" y="17"/>
                    <a:pt x="47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" name="Freeform 6571">
              <a:extLst>
                <a:ext uri="{FF2B5EF4-FFF2-40B4-BE49-F238E27FC236}">
                  <a16:creationId xmlns:a16="http://schemas.microsoft.com/office/drawing/2014/main" id="{A5BE9273-94B2-5F0C-3CE7-37E2092BC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3684"/>
              <a:ext cx="76" cy="20"/>
            </a:xfrm>
            <a:custGeom>
              <a:avLst/>
              <a:gdLst>
                <a:gd name="T0" fmla="*/ 304 w 38"/>
                <a:gd name="T1" fmla="*/ 80 h 10"/>
                <a:gd name="T2" fmla="*/ 0 w 38"/>
                <a:gd name="T3" fmla="*/ 80 h 10"/>
                <a:gd name="T4" fmla="*/ 208 w 3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">
                  <a:moveTo>
                    <a:pt x="38" y="10"/>
                  </a:moveTo>
                  <a:cubicBezTo>
                    <a:pt x="26" y="10"/>
                    <a:pt x="13" y="10"/>
                    <a:pt x="0" y="10"/>
                  </a:cubicBezTo>
                  <a:cubicBezTo>
                    <a:pt x="6" y="8"/>
                    <a:pt x="22" y="1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" name="Freeform 6572">
              <a:extLst>
                <a:ext uri="{FF2B5EF4-FFF2-40B4-BE49-F238E27FC236}">
                  <a16:creationId xmlns:a16="http://schemas.microsoft.com/office/drawing/2014/main" id="{0583AE17-D7D6-22D8-98A7-83F3099D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3444"/>
              <a:ext cx="86" cy="132"/>
            </a:xfrm>
            <a:custGeom>
              <a:avLst/>
              <a:gdLst>
                <a:gd name="T0" fmla="*/ 0 w 43"/>
                <a:gd name="T1" fmla="*/ 0 h 66"/>
                <a:gd name="T2" fmla="*/ 280 w 43"/>
                <a:gd name="T3" fmla="*/ 528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66">
                  <a:moveTo>
                    <a:pt x="0" y="0"/>
                  </a:moveTo>
                  <a:cubicBezTo>
                    <a:pt x="19" y="20"/>
                    <a:pt x="43" y="42"/>
                    <a:pt x="35" y="6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" name="Freeform 6573">
              <a:extLst>
                <a:ext uri="{FF2B5EF4-FFF2-40B4-BE49-F238E27FC236}">
                  <a16:creationId xmlns:a16="http://schemas.microsoft.com/office/drawing/2014/main" id="{DBF52BB3-FEA0-CAFB-8F6F-987ED8375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3540"/>
              <a:ext cx="52" cy="100"/>
            </a:xfrm>
            <a:custGeom>
              <a:avLst/>
              <a:gdLst>
                <a:gd name="T0" fmla="*/ 0 w 26"/>
                <a:gd name="T1" fmla="*/ 0 h 50"/>
                <a:gd name="T2" fmla="*/ 160 w 26"/>
                <a:gd name="T3" fmla="*/ 200 h 50"/>
                <a:gd name="T4" fmla="*/ 208 w 26"/>
                <a:gd name="T5" fmla="*/ 40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0">
                  <a:moveTo>
                    <a:pt x="0" y="0"/>
                  </a:moveTo>
                  <a:cubicBezTo>
                    <a:pt x="8" y="6"/>
                    <a:pt x="16" y="17"/>
                    <a:pt x="20" y="25"/>
                  </a:cubicBezTo>
                  <a:cubicBezTo>
                    <a:pt x="25" y="33"/>
                    <a:pt x="22" y="43"/>
                    <a:pt x="26" y="5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" name="Freeform 6574">
              <a:extLst>
                <a:ext uri="{FF2B5EF4-FFF2-40B4-BE49-F238E27FC236}">
                  <a16:creationId xmlns:a16="http://schemas.microsoft.com/office/drawing/2014/main" id="{5F3AD9E4-4E26-C801-459B-08BFB7DB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3608"/>
              <a:ext cx="96" cy="84"/>
            </a:xfrm>
            <a:custGeom>
              <a:avLst/>
              <a:gdLst>
                <a:gd name="T0" fmla="*/ 0 w 48"/>
                <a:gd name="T1" fmla="*/ 0 h 42"/>
                <a:gd name="T2" fmla="*/ 384 w 48"/>
                <a:gd name="T3" fmla="*/ 336 h 42"/>
                <a:gd name="T4" fmla="*/ 0 w 48"/>
                <a:gd name="T5" fmla="*/ 12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2">
                  <a:moveTo>
                    <a:pt x="0" y="0"/>
                  </a:moveTo>
                  <a:cubicBezTo>
                    <a:pt x="19" y="11"/>
                    <a:pt x="35" y="26"/>
                    <a:pt x="48" y="42"/>
                  </a:cubicBezTo>
                  <a:cubicBezTo>
                    <a:pt x="25" y="41"/>
                    <a:pt x="13" y="26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" name="Freeform 6575">
              <a:extLst>
                <a:ext uri="{FF2B5EF4-FFF2-40B4-BE49-F238E27FC236}">
                  <a16:creationId xmlns:a16="http://schemas.microsoft.com/office/drawing/2014/main" id="{E2EE6A96-8A53-0A36-1BD6-11F4F4D12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3446"/>
              <a:ext cx="124" cy="192"/>
            </a:xfrm>
            <a:custGeom>
              <a:avLst/>
              <a:gdLst>
                <a:gd name="T0" fmla="*/ 0 w 62"/>
                <a:gd name="T1" fmla="*/ 0 h 96"/>
                <a:gd name="T2" fmla="*/ 136 w 62"/>
                <a:gd name="T3" fmla="*/ 296 h 96"/>
                <a:gd name="T4" fmla="*/ 264 w 62"/>
                <a:gd name="T5" fmla="*/ 512 h 96"/>
                <a:gd name="T6" fmla="*/ 280 w 62"/>
                <a:gd name="T7" fmla="*/ 504 h 96"/>
                <a:gd name="T8" fmla="*/ 288 w 62"/>
                <a:gd name="T9" fmla="*/ 536 h 96"/>
                <a:gd name="T10" fmla="*/ 360 w 62"/>
                <a:gd name="T11" fmla="*/ 632 h 96"/>
                <a:gd name="T12" fmla="*/ 496 w 62"/>
                <a:gd name="T13" fmla="*/ 768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96">
                  <a:moveTo>
                    <a:pt x="0" y="0"/>
                  </a:moveTo>
                  <a:cubicBezTo>
                    <a:pt x="4" y="13"/>
                    <a:pt x="12" y="25"/>
                    <a:pt x="17" y="37"/>
                  </a:cubicBezTo>
                  <a:cubicBezTo>
                    <a:pt x="21" y="46"/>
                    <a:pt x="29" y="53"/>
                    <a:pt x="33" y="64"/>
                  </a:cubicBezTo>
                  <a:cubicBezTo>
                    <a:pt x="34" y="64"/>
                    <a:pt x="34" y="63"/>
                    <a:pt x="35" y="63"/>
                  </a:cubicBezTo>
                  <a:cubicBezTo>
                    <a:pt x="39" y="65"/>
                    <a:pt x="35" y="65"/>
                    <a:pt x="36" y="67"/>
                  </a:cubicBezTo>
                  <a:cubicBezTo>
                    <a:pt x="39" y="72"/>
                    <a:pt x="42" y="75"/>
                    <a:pt x="45" y="79"/>
                  </a:cubicBezTo>
                  <a:cubicBezTo>
                    <a:pt x="50" y="84"/>
                    <a:pt x="60" y="90"/>
                    <a:pt x="62" y="9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" name="Freeform 6576">
              <a:extLst>
                <a:ext uri="{FF2B5EF4-FFF2-40B4-BE49-F238E27FC236}">
                  <a16:creationId xmlns:a16="http://schemas.microsoft.com/office/drawing/2014/main" id="{57CBF951-6A00-4059-649A-31F9C1FAD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3470"/>
              <a:ext cx="66" cy="88"/>
            </a:xfrm>
            <a:custGeom>
              <a:avLst/>
              <a:gdLst>
                <a:gd name="T0" fmla="*/ 0 w 33"/>
                <a:gd name="T1" fmla="*/ 0 h 44"/>
                <a:gd name="T2" fmla="*/ 248 w 33"/>
                <a:gd name="T3" fmla="*/ 352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4">
                  <a:moveTo>
                    <a:pt x="0" y="0"/>
                  </a:moveTo>
                  <a:cubicBezTo>
                    <a:pt x="18" y="7"/>
                    <a:pt x="33" y="29"/>
                    <a:pt x="31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" name="Freeform 6577">
              <a:extLst>
                <a:ext uri="{FF2B5EF4-FFF2-40B4-BE49-F238E27FC236}">
                  <a16:creationId xmlns:a16="http://schemas.microsoft.com/office/drawing/2014/main" id="{1761A413-1738-7707-6A30-780F6D151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3526"/>
              <a:ext cx="62" cy="98"/>
            </a:xfrm>
            <a:custGeom>
              <a:avLst/>
              <a:gdLst>
                <a:gd name="T0" fmla="*/ 0 w 31"/>
                <a:gd name="T1" fmla="*/ 0 h 49"/>
                <a:gd name="T2" fmla="*/ 200 w 31"/>
                <a:gd name="T3" fmla="*/ 256 h 49"/>
                <a:gd name="T4" fmla="*/ 248 w 31"/>
                <a:gd name="T5" fmla="*/ 39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9">
                  <a:moveTo>
                    <a:pt x="0" y="0"/>
                  </a:moveTo>
                  <a:cubicBezTo>
                    <a:pt x="11" y="9"/>
                    <a:pt x="20" y="20"/>
                    <a:pt x="25" y="32"/>
                  </a:cubicBezTo>
                  <a:cubicBezTo>
                    <a:pt x="27" y="37"/>
                    <a:pt x="28" y="43"/>
                    <a:pt x="31" y="4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" name="Freeform 6578">
              <a:extLst>
                <a:ext uri="{FF2B5EF4-FFF2-40B4-BE49-F238E27FC236}">
                  <a16:creationId xmlns:a16="http://schemas.microsoft.com/office/drawing/2014/main" id="{515D5ED5-FF52-502B-BF99-E35D1AF6E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3682"/>
              <a:ext cx="140" cy="62"/>
            </a:xfrm>
            <a:custGeom>
              <a:avLst/>
              <a:gdLst>
                <a:gd name="T0" fmla="*/ 0 w 70"/>
                <a:gd name="T1" fmla="*/ 0 h 31"/>
                <a:gd name="T2" fmla="*/ 560 w 70"/>
                <a:gd name="T3" fmla="*/ 248 h 31"/>
                <a:gd name="T4" fmla="*/ 328 w 70"/>
                <a:gd name="T5" fmla="*/ 120 h 31"/>
                <a:gd name="T6" fmla="*/ 152 w 70"/>
                <a:gd name="T7" fmla="*/ 4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1">
                  <a:moveTo>
                    <a:pt x="0" y="0"/>
                  </a:moveTo>
                  <a:cubicBezTo>
                    <a:pt x="18" y="18"/>
                    <a:pt x="42" y="25"/>
                    <a:pt x="70" y="31"/>
                  </a:cubicBezTo>
                  <a:cubicBezTo>
                    <a:pt x="61" y="26"/>
                    <a:pt x="51" y="20"/>
                    <a:pt x="41" y="15"/>
                  </a:cubicBezTo>
                  <a:cubicBezTo>
                    <a:pt x="35" y="11"/>
                    <a:pt x="27" y="7"/>
                    <a:pt x="19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" name="Freeform 6579">
              <a:extLst>
                <a:ext uri="{FF2B5EF4-FFF2-40B4-BE49-F238E27FC236}">
                  <a16:creationId xmlns:a16="http://schemas.microsoft.com/office/drawing/2014/main" id="{5BFE7983-E3E5-0FEC-D373-702C97AFB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650"/>
              <a:ext cx="98" cy="72"/>
            </a:xfrm>
            <a:custGeom>
              <a:avLst/>
              <a:gdLst>
                <a:gd name="T0" fmla="*/ 0 w 49"/>
                <a:gd name="T1" fmla="*/ 0 h 36"/>
                <a:gd name="T2" fmla="*/ 392 w 49"/>
                <a:gd name="T3" fmla="*/ 28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6">
                  <a:moveTo>
                    <a:pt x="0" y="0"/>
                  </a:moveTo>
                  <a:cubicBezTo>
                    <a:pt x="23" y="7"/>
                    <a:pt x="36" y="23"/>
                    <a:pt x="49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" name="Freeform 6580">
              <a:extLst>
                <a:ext uri="{FF2B5EF4-FFF2-40B4-BE49-F238E27FC236}">
                  <a16:creationId xmlns:a16="http://schemas.microsoft.com/office/drawing/2014/main" id="{18EFBA4F-F9FE-FEB4-1341-B14EEE987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3566"/>
              <a:ext cx="78" cy="94"/>
            </a:xfrm>
            <a:custGeom>
              <a:avLst/>
              <a:gdLst>
                <a:gd name="T0" fmla="*/ 0 w 39"/>
                <a:gd name="T1" fmla="*/ 0 h 47"/>
                <a:gd name="T2" fmla="*/ 216 w 39"/>
                <a:gd name="T3" fmla="*/ 192 h 47"/>
                <a:gd name="T4" fmla="*/ 312 w 39"/>
                <a:gd name="T5" fmla="*/ 37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7">
                  <a:moveTo>
                    <a:pt x="0" y="0"/>
                  </a:moveTo>
                  <a:cubicBezTo>
                    <a:pt x="8" y="9"/>
                    <a:pt x="18" y="15"/>
                    <a:pt x="27" y="24"/>
                  </a:cubicBezTo>
                  <a:cubicBezTo>
                    <a:pt x="32" y="29"/>
                    <a:pt x="35" y="42"/>
                    <a:pt x="39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" name="Freeform 6581">
              <a:extLst>
                <a:ext uri="{FF2B5EF4-FFF2-40B4-BE49-F238E27FC236}">
                  <a16:creationId xmlns:a16="http://schemas.microsoft.com/office/drawing/2014/main" id="{165911CE-ED4F-CA96-E730-38B8549D2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3682"/>
              <a:ext cx="98" cy="62"/>
            </a:xfrm>
            <a:custGeom>
              <a:avLst/>
              <a:gdLst>
                <a:gd name="T0" fmla="*/ 0 w 49"/>
                <a:gd name="T1" fmla="*/ 8 h 31"/>
                <a:gd name="T2" fmla="*/ 304 w 49"/>
                <a:gd name="T3" fmla="*/ 144 h 31"/>
                <a:gd name="T4" fmla="*/ 392 w 49"/>
                <a:gd name="T5" fmla="*/ 24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1">
                  <a:moveTo>
                    <a:pt x="0" y="1"/>
                  </a:moveTo>
                  <a:cubicBezTo>
                    <a:pt x="11" y="0"/>
                    <a:pt x="30" y="12"/>
                    <a:pt x="38" y="18"/>
                  </a:cubicBezTo>
                  <a:cubicBezTo>
                    <a:pt x="42" y="22"/>
                    <a:pt x="46" y="27"/>
                    <a:pt x="49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" name="Freeform 6582">
              <a:extLst>
                <a:ext uri="{FF2B5EF4-FFF2-40B4-BE49-F238E27FC236}">
                  <a16:creationId xmlns:a16="http://schemas.microsoft.com/office/drawing/2014/main" id="{49929D73-F729-25E0-DF1D-3031F0E45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624"/>
              <a:ext cx="68" cy="66"/>
            </a:xfrm>
            <a:custGeom>
              <a:avLst/>
              <a:gdLst>
                <a:gd name="T0" fmla="*/ 0 w 34"/>
                <a:gd name="T1" fmla="*/ 0 h 33"/>
                <a:gd name="T2" fmla="*/ 272 w 34"/>
                <a:gd name="T3" fmla="*/ 26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3">
                  <a:moveTo>
                    <a:pt x="0" y="0"/>
                  </a:moveTo>
                  <a:cubicBezTo>
                    <a:pt x="19" y="6"/>
                    <a:pt x="25" y="20"/>
                    <a:pt x="34" y="3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" name="Freeform 6583">
              <a:extLst>
                <a:ext uri="{FF2B5EF4-FFF2-40B4-BE49-F238E27FC236}">
                  <a16:creationId xmlns:a16="http://schemas.microsoft.com/office/drawing/2014/main" id="{E17F4F8F-E8FF-91BC-8A4D-5861DF033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3384"/>
              <a:ext cx="60" cy="88"/>
            </a:xfrm>
            <a:custGeom>
              <a:avLst/>
              <a:gdLst>
                <a:gd name="T0" fmla="*/ 88 w 30"/>
                <a:gd name="T1" fmla="*/ 248 h 44"/>
                <a:gd name="T2" fmla="*/ 24 w 30"/>
                <a:gd name="T3" fmla="*/ 0 h 44"/>
                <a:gd name="T4" fmla="*/ 152 w 30"/>
                <a:gd name="T5" fmla="*/ 176 h 44"/>
                <a:gd name="T6" fmla="*/ 208 w 30"/>
                <a:gd name="T7" fmla="*/ 35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4">
                  <a:moveTo>
                    <a:pt x="11" y="31"/>
                  </a:moveTo>
                  <a:cubicBezTo>
                    <a:pt x="4" y="23"/>
                    <a:pt x="0" y="9"/>
                    <a:pt x="3" y="0"/>
                  </a:cubicBezTo>
                  <a:cubicBezTo>
                    <a:pt x="2" y="7"/>
                    <a:pt x="15" y="16"/>
                    <a:pt x="19" y="22"/>
                  </a:cubicBezTo>
                  <a:cubicBezTo>
                    <a:pt x="23" y="27"/>
                    <a:pt x="30" y="39"/>
                    <a:pt x="26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" name="Freeform 6584">
              <a:extLst>
                <a:ext uri="{FF2B5EF4-FFF2-40B4-BE49-F238E27FC236}">
                  <a16:creationId xmlns:a16="http://schemas.microsoft.com/office/drawing/2014/main" id="{18526AB9-E191-CDD7-33DA-22A297780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3302"/>
              <a:ext cx="54" cy="108"/>
            </a:xfrm>
            <a:custGeom>
              <a:avLst/>
              <a:gdLst>
                <a:gd name="T0" fmla="*/ 136 w 27"/>
                <a:gd name="T1" fmla="*/ 344 h 54"/>
                <a:gd name="T2" fmla="*/ 80 w 27"/>
                <a:gd name="T3" fmla="*/ 0 h 54"/>
                <a:gd name="T4" fmla="*/ 112 w 27"/>
                <a:gd name="T5" fmla="*/ 96 h 54"/>
                <a:gd name="T6" fmla="*/ 208 w 27"/>
                <a:gd name="T7" fmla="*/ 272 h 54"/>
                <a:gd name="T8" fmla="*/ 200 w 27"/>
                <a:gd name="T9" fmla="*/ 43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4">
                  <a:moveTo>
                    <a:pt x="17" y="43"/>
                  </a:moveTo>
                  <a:cubicBezTo>
                    <a:pt x="12" y="31"/>
                    <a:pt x="0" y="12"/>
                    <a:pt x="10" y="0"/>
                  </a:cubicBezTo>
                  <a:cubicBezTo>
                    <a:pt x="8" y="4"/>
                    <a:pt x="12" y="9"/>
                    <a:pt x="14" y="12"/>
                  </a:cubicBezTo>
                  <a:cubicBezTo>
                    <a:pt x="20" y="20"/>
                    <a:pt x="24" y="25"/>
                    <a:pt x="26" y="34"/>
                  </a:cubicBezTo>
                  <a:cubicBezTo>
                    <a:pt x="27" y="40"/>
                    <a:pt x="26" y="47"/>
                    <a:pt x="25" y="5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" name="Freeform 6585">
              <a:extLst>
                <a:ext uri="{FF2B5EF4-FFF2-40B4-BE49-F238E27FC236}">
                  <a16:creationId xmlns:a16="http://schemas.microsoft.com/office/drawing/2014/main" id="{2F61EAE8-8E9C-1064-9B1E-D4EC80D6A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3284"/>
              <a:ext cx="18" cy="44"/>
            </a:xfrm>
            <a:custGeom>
              <a:avLst/>
              <a:gdLst>
                <a:gd name="T0" fmla="*/ 16 w 9"/>
                <a:gd name="T1" fmla="*/ 176 h 22"/>
                <a:gd name="T2" fmla="*/ 72 w 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0" y="16"/>
                    <a:pt x="6" y="5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" name="Freeform 6586">
              <a:extLst>
                <a:ext uri="{FF2B5EF4-FFF2-40B4-BE49-F238E27FC236}">
                  <a16:creationId xmlns:a16="http://schemas.microsoft.com/office/drawing/2014/main" id="{B51264FE-ED92-CB2A-2905-3F087F3F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3284"/>
              <a:ext cx="16" cy="84"/>
            </a:xfrm>
            <a:custGeom>
              <a:avLst/>
              <a:gdLst>
                <a:gd name="T0" fmla="*/ 0 w 8"/>
                <a:gd name="T1" fmla="*/ 0 h 42"/>
                <a:gd name="T2" fmla="*/ 0 w 8"/>
                <a:gd name="T3" fmla="*/ 336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2">
                  <a:moveTo>
                    <a:pt x="0" y="0"/>
                  </a:moveTo>
                  <a:cubicBezTo>
                    <a:pt x="8" y="13"/>
                    <a:pt x="5" y="28"/>
                    <a:pt x="0" y="4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" name="Freeform 6587">
              <a:extLst>
                <a:ext uri="{FF2B5EF4-FFF2-40B4-BE49-F238E27FC236}">
                  <a16:creationId xmlns:a16="http://schemas.microsoft.com/office/drawing/2014/main" id="{59F5CAC9-70EB-EA8F-AC9C-7074A2730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3364"/>
              <a:ext cx="40" cy="76"/>
            </a:xfrm>
            <a:custGeom>
              <a:avLst/>
              <a:gdLst>
                <a:gd name="T0" fmla="*/ 0 w 20"/>
                <a:gd name="T1" fmla="*/ 0 h 38"/>
                <a:gd name="T2" fmla="*/ 96 w 20"/>
                <a:gd name="T3" fmla="*/ 30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6" y="11"/>
                    <a:pt x="20" y="26"/>
                    <a:pt x="12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" name="Freeform 6588">
              <a:extLst>
                <a:ext uri="{FF2B5EF4-FFF2-40B4-BE49-F238E27FC236}">
                  <a16:creationId xmlns:a16="http://schemas.microsoft.com/office/drawing/2014/main" id="{7ECF6016-EDEC-C640-6AD1-BCA47BFFA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3408"/>
              <a:ext cx="28" cy="78"/>
            </a:xfrm>
            <a:custGeom>
              <a:avLst/>
              <a:gdLst>
                <a:gd name="T0" fmla="*/ 0 w 14"/>
                <a:gd name="T1" fmla="*/ 0 h 39"/>
                <a:gd name="T2" fmla="*/ 112 w 14"/>
                <a:gd name="T3" fmla="*/ 31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12" y="11"/>
                    <a:pt x="14" y="27"/>
                    <a:pt x="14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" name="Freeform 6589">
              <a:extLst>
                <a:ext uri="{FF2B5EF4-FFF2-40B4-BE49-F238E27FC236}">
                  <a16:creationId xmlns:a16="http://schemas.microsoft.com/office/drawing/2014/main" id="{FD876A24-3675-6C35-FC6A-906B0BBE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3436"/>
              <a:ext cx="44" cy="96"/>
            </a:xfrm>
            <a:custGeom>
              <a:avLst/>
              <a:gdLst>
                <a:gd name="T0" fmla="*/ 0 w 22"/>
                <a:gd name="T1" fmla="*/ 0 h 48"/>
                <a:gd name="T2" fmla="*/ 128 w 22"/>
                <a:gd name="T3" fmla="*/ 128 h 48"/>
                <a:gd name="T4" fmla="*/ 176 w 22"/>
                <a:gd name="T5" fmla="*/ 280 h 48"/>
                <a:gd name="T6" fmla="*/ 152 w 22"/>
                <a:gd name="T7" fmla="*/ 38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8">
                  <a:moveTo>
                    <a:pt x="0" y="0"/>
                  </a:moveTo>
                  <a:cubicBezTo>
                    <a:pt x="4" y="6"/>
                    <a:pt x="11" y="10"/>
                    <a:pt x="16" y="16"/>
                  </a:cubicBezTo>
                  <a:cubicBezTo>
                    <a:pt x="20" y="21"/>
                    <a:pt x="22" y="28"/>
                    <a:pt x="22" y="35"/>
                  </a:cubicBezTo>
                  <a:cubicBezTo>
                    <a:pt x="22" y="39"/>
                    <a:pt x="22" y="44"/>
                    <a:pt x="19" y="4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" name="Freeform 6590">
              <a:extLst>
                <a:ext uri="{FF2B5EF4-FFF2-40B4-BE49-F238E27FC236}">
                  <a16:creationId xmlns:a16="http://schemas.microsoft.com/office/drawing/2014/main" id="{6E3E7E0C-DEF4-4A4B-F352-45913848E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3644"/>
              <a:ext cx="94" cy="60"/>
            </a:xfrm>
            <a:custGeom>
              <a:avLst/>
              <a:gdLst>
                <a:gd name="T0" fmla="*/ 0 w 47"/>
                <a:gd name="T1" fmla="*/ 0 h 30"/>
                <a:gd name="T2" fmla="*/ 136 w 47"/>
                <a:gd name="T3" fmla="*/ 48 h 30"/>
                <a:gd name="T4" fmla="*/ 296 w 47"/>
                <a:gd name="T5" fmla="*/ 104 h 30"/>
                <a:gd name="T6" fmla="*/ 376 w 47"/>
                <a:gd name="T7" fmla="*/ 24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0">
                  <a:moveTo>
                    <a:pt x="0" y="0"/>
                  </a:moveTo>
                  <a:cubicBezTo>
                    <a:pt x="6" y="2"/>
                    <a:pt x="11" y="4"/>
                    <a:pt x="17" y="6"/>
                  </a:cubicBezTo>
                  <a:cubicBezTo>
                    <a:pt x="24" y="8"/>
                    <a:pt x="31" y="8"/>
                    <a:pt x="37" y="13"/>
                  </a:cubicBezTo>
                  <a:cubicBezTo>
                    <a:pt x="41" y="17"/>
                    <a:pt x="42" y="27"/>
                    <a:pt x="47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" name="Freeform 6591">
              <a:extLst>
                <a:ext uri="{FF2B5EF4-FFF2-40B4-BE49-F238E27FC236}">
                  <a16:creationId xmlns:a16="http://schemas.microsoft.com/office/drawing/2014/main" id="{26F8B4F5-4316-EF62-D10F-1B6DB9DE2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3494"/>
              <a:ext cx="38" cy="72"/>
            </a:xfrm>
            <a:custGeom>
              <a:avLst/>
              <a:gdLst>
                <a:gd name="T0" fmla="*/ 0 w 19"/>
                <a:gd name="T1" fmla="*/ 0 h 36"/>
                <a:gd name="T2" fmla="*/ 128 w 19"/>
                <a:gd name="T3" fmla="*/ 176 h 36"/>
                <a:gd name="T4" fmla="*/ 152 w 19"/>
                <a:gd name="T5" fmla="*/ 28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6">
                  <a:moveTo>
                    <a:pt x="0" y="0"/>
                  </a:moveTo>
                  <a:cubicBezTo>
                    <a:pt x="6" y="8"/>
                    <a:pt x="14" y="13"/>
                    <a:pt x="16" y="22"/>
                  </a:cubicBezTo>
                  <a:cubicBezTo>
                    <a:pt x="17" y="26"/>
                    <a:pt x="19" y="34"/>
                    <a:pt x="19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" name="Freeform 6592">
              <a:extLst>
                <a:ext uri="{FF2B5EF4-FFF2-40B4-BE49-F238E27FC236}">
                  <a16:creationId xmlns:a16="http://schemas.microsoft.com/office/drawing/2014/main" id="{D24D3AB0-778B-31F4-C0DE-2F8E321D8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3532"/>
              <a:ext cx="60" cy="84"/>
            </a:xfrm>
            <a:custGeom>
              <a:avLst/>
              <a:gdLst>
                <a:gd name="T0" fmla="*/ 0 w 30"/>
                <a:gd name="T1" fmla="*/ 0 h 42"/>
                <a:gd name="T2" fmla="*/ 240 w 30"/>
                <a:gd name="T3" fmla="*/ 336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2">
                  <a:moveTo>
                    <a:pt x="0" y="0"/>
                  </a:moveTo>
                  <a:cubicBezTo>
                    <a:pt x="17" y="12"/>
                    <a:pt x="26" y="25"/>
                    <a:pt x="30" y="4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" name="Freeform 6593">
              <a:extLst>
                <a:ext uri="{FF2B5EF4-FFF2-40B4-BE49-F238E27FC236}">
                  <a16:creationId xmlns:a16="http://schemas.microsoft.com/office/drawing/2014/main" id="{DE5DA694-4C50-248F-3ED5-AA3A7E6DA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3570"/>
              <a:ext cx="64" cy="78"/>
            </a:xfrm>
            <a:custGeom>
              <a:avLst/>
              <a:gdLst>
                <a:gd name="T0" fmla="*/ 0 w 32"/>
                <a:gd name="T1" fmla="*/ 0 h 39"/>
                <a:gd name="T2" fmla="*/ 232 w 32"/>
                <a:gd name="T3" fmla="*/ 216 h 39"/>
                <a:gd name="T4" fmla="*/ 256 w 32"/>
                <a:gd name="T5" fmla="*/ 31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9">
                  <a:moveTo>
                    <a:pt x="0" y="0"/>
                  </a:moveTo>
                  <a:cubicBezTo>
                    <a:pt x="10" y="7"/>
                    <a:pt x="24" y="16"/>
                    <a:pt x="29" y="27"/>
                  </a:cubicBezTo>
                  <a:cubicBezTo>
                    <a:pt x="30" y="31"/>
                    <a:pt x="30" y="36"/>
                    <a:pt x="32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" name="Freeform 6594">
              <a:extLst>
                <a:ext uri="{FF2B5EF4-FFF2-40B4-BE49-F238E27FC236}">
                  <a16:creationId xmlns:a16="http://schemas.microsoft.com/office/drawing/2014/main" id="{61ACCA4F-0935-20C2-A72A-F8C471F00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3612"/>
              <a:ext cx="82" cy="56"/>
            </a:xfrm>
            <a:custGeom>
              <a:avLst/>
              <a:gdLst>
                <a:gd name="T0" fmla="*/ 0 w 41"/>
                <a:gd name="T1" fmla="*/ 0 h 28"/>
                <a:gd name="T2" fmla="*/ 328 w 41"/>
                <a:gd name="T3" fmla="*/ 22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8">
                  <a:moveTo>
                    <a:pt x="0" y="0"/>
                  </a:moveTo>
                  <a:cubicBezTo>
                    <a:pt x="15" y="7"/>
                    <a:pt x="32" y="16"/>
                    <a:pt x="41" y="2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" name="Freeform 6595">
              <a:extLst>
                <a:ext uri="{FF2B5EF4-FFF2-40B4-BE49-F238E27FC236}">
                  <a16:creationId xmlns:a16="http://schemas.microsoft.com/office/drawing/2014/main" id="{CB9F7FA2-27CA-A9FA-8C19-3471C005C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3626"/>
              <a:ext cx="86" cy="54"/>
            </a:xfrm>
            <a:custGeom>
              <a:avLst/>
              <a:gdLst>
                <a:gd name="T0" fmla="*/ 0 w 43"/>
                <a:gd name="T1" fmla="*/ 0 h 27"/>
                <a:gd name="T2" fmla="*/ 120 w 43"/>
                <a:gd name="T3" fmla="*/ 32 h 27"/>
                <a:gd name="T4" fmla="*/ 232 w 43"/>
                <a:gd name="T5" fmla="*/ 88 h 27"/>
                <a:gd name="T6" fmla="*/ 344 w 43"/>
                <a:gd name="T7" fmla="*/ 21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cubicBezTo>
                    <a:pt x="4" y="2"/>
                    <a:pt x="10" y="2"/>
                    <a:pt x="15" y="4"/>
                  </a:cubicBezTo>
                  <a:cubicBezTo>
                    <a:pt x="20" y="6"/>
                    <a:pt x="25" y="8"/>
                    <a:pt x="29" y="11"/>
                  </a:cubicBezTo>
                  <a:cubicBezTo>
                    <a:pt x="38" y="15"/>
                    <a:pt x="40" y="20"/>
                    <a:pt x="43" y="2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" name="Freeform 6596">
              <a:extLst>
                <a:ext uri="{FF2B5EF4-FFF2-40B4-BE49-F238E27FC236}">
                  <a16:creationId xmlns:a16="http://schemas.microsoft.com/office/drawing/2014/main" id="{D5295392-91C1-0CC7-69BD-8E1C360F5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3532"/>
              <a:ext cx="84" cy="64"/>
            </a:xfrm>
            <a:custGeom>
              <a:avLst/>
              <a:gdLst>
                <a:gd name="T0" fmla="*/ 0 w 42"/>
                <a:gd name="T1" fmla="*/ 0 h 32"/>
                <a:gd name="T2" fmla="*/ 336 w 42"/>
                <a:gd name="T3" fmla="*/ 256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2">
                  <a:moveTo>
                    <a:pt x="0" y="0"/>
                  </a:moveTo>
                  <a:cubicBezTo>
                    <a:pt x="27" y="0"/>
                    <a:pt x="35" y="17"/>
                    <a:pt x="42" y="3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" name="Freeform 6597">
              <a:extLst>
                <a:ext uri="{FF2B5EF4-FFF2-40B4-BE49-F238E27FC236}">
                  <a16:creationId xmlns:a16="http://schemas.microsoft.com/office/drawing/2014/main" id="{C16DC4A4-71E2-9D21-2B52-FADB06A02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3588"/>
              <a:ext cx="76" cy="42"/>
            </a:xfrm>
            <a:custGeom>
              <a:avLst/>
              <a:gdLst>
                <a:gd name="T0" fmla="*/ 0 w 38"/>
                <a:gd name="T1" fmla="*/ 32 h 21"/>
                <a:gd name="T2" fmla="*/ 304 w 38"/>
                <a:gd name="T3" fmla="*/ 1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1">
                  <a:moveTo>
                    <a:pt x="0" y="4"/>
                  </a:moveTo>
                  <a:cubicBezTo>
                    <a:pt x="6" y="0"/>
                    <a:pt x="38" y="16"/>
                    <a:pt x="38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" name="Freeform 6598">
              <a:extLst>
                <a:ext uri="{FF2B5EF4-FFF2-40B4-BE49-F238E27FC236}">
                  <a16:creationId xmlns:a16="http://schemas.microsoft.com/office/drawing/2014/main" id="{C0AC0BF1-852C-2B2F-6EF5-44A793A1C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3312"/>
              <a:ext cx="32" cy="86"/>
            </a:xfrm>
            <a:custGeom>
              <a:avLst/>
              <a:gdLst>
                <a:gd name="T0" fmla="*/ 0 w 16"/>
                <a:gd name="T1" fmla="*/ 0 h 43"/>
                <a:gd name="T2" fmla="*/ 40 w 16"/>
                <a:gd name="T3" fmla="*/ 34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3">
                  <a:moveTo>
                    <a:pt x="0" y="0"/>
                  </a:moveTo>
                  <a:cubicBezTo>
                    <a:pt x="8" y="9"/>
                    <a:pt x="16" y="34"/>
                    <a:pt x="5" y="4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3" name="Freeform 6599">
              <a:extLst>
                <a:ext uri="{FF2B5EF4-FFF2-40B4-BE49-F238E27FC236}">
                  <a16:creationId xmlns:a16="http://schemas.microsoft.com/office/drawing/2014/main" id="{AD83A194-ACC6-60C3-54C7-872562BF8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3350"/>
              <a:ext cx="24" cy="88"/>
            </a:xfrm>
            <a:custGeom>
              <a:avLst/>
              <a:gdLst>
                <a:gd name="T0" fmla="*/ 0 w 12"/>
                <a:gd name="T1" fmla="*/ 0 h 44"/>
                <a:gd name="T2" fmla="*/ 96 w 12"/>
                <a:gd name="T3" fmla="*/ 224 h 44"/>
                <a:gd name="T4" fmla="*/ 88 w 12"/>
                <a:gd name="T5" fmla="*/ 35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4">
                  <a:moveTo>
                    <a:pt x="0" y="0"/>
                  </a:moveTo>
                  <a:cubicBezTo>
                    <a:pt x="8" y="8"/>
                    <a:pt x="12" y="19"/>
                    <a:pt x="12" y="28"/>
                  </a:cubicBezTo>
                  <a:cubicBezTo>
                    <a:pt x="12" y="33"/>
                    <a:pt x="9" y="41"/>
                    <a:pt x="11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4" name="Freeform 6600">
              <a:extLst>
                <a:ext uri="{FF2B5EF4-FFF2-40B4-BE49-F238E27FC236}">
                  <a16:creationId xmlns:a16="http://schemas.microsoft.com/office/drawing/2014/main" id="{C34B2079-9270-463D-3EF8-F45ABF71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3394"/>
              <a:ext cx="38" cy="76"/>
            </a:xfrm>
            <a:custGeom>
              <a:avLst/>
              <a:gdLst>
                <a:gd name="T0" fmla="*/ 0 w 19"/>
                <a:gd name="T1" fmla="*/ 0 h 38"/>
                <a:gd name="T2" fmla="*/ 104 w 19"/>
                <a:gd name="T3" fmla="*/ 30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8">
                  <a:moveTo>
                    <a:pt x="0" y="0"/>
                  </a:moveTo>
                  <a:cubicBezTo>
                    <a:pt x="11" y="10"/>
                    <a:pt x="19" y="25"/>
                    <a:pt x="13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5" name="Freeform 6601">
              <a:extLst>
                <a:ext uri="{FF2B5EF4-FFF2-40B4-BE49-F238E27FC236}">
                  <a16:creationId xmlns:a16="http://schemas.microsoft.com/office/drawing/2014/main" id="{15222149-4C41-C98E-7CC6-1EA071C45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3430"/>
              <a:ext cx="48" cy="86"/>
            </a:xfrm>
            <a:custGeom>
              <a:avLst/>
              <a:gdLst>
                <a:gd name="T0" fmla="*/ 0 w 24"/>
                <a:gd name="T1" fmla="*/ 0 h 43"/>
                <a:gd name="T2" fmla="*/ 128 w 24"/>
                <a:gd name="T3" fmla="*/ 34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0" y="0"/>
                  </a:moveTo>
                  <a:cubicBezTo>
                    <a:pt x="10" y="11"/>
                    <a:pt x="24" y="29"/>
                    <a:pt x="16" y="4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" name="Freeform 6602">
              <a:extLst>
                <a:ext uri="{FF2B5EF4-FFF2-40B4-BE49-F238E27FC236}">
                  <a16:creationId xmlns:a16="http://schemas.microsoft.com/office/drawing/2014/main" id="{383F83E9-07A2-1AEF-0DDF-8BA31783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3464"/>
              <a:ext cx="60" cy="76"/>
            </a:xfrm>
            <a:custGeom>
              <a:avLst/>
              <a:gdLst>
                <a:gd name="T0" fmla="*/ 0 w 30"/>
                <a:gd name="T1" fmla="*/ 0 h 38"/>
                <a:gd name="T2" fmla="*/ 80 w 30"/>
                <a:gd name="T3" fmla="*/ 72 h 38"/>
                <a:gd name="T4" fmla="*/ 176 w 30"/>
                <a:gd name="T5" fmla="*/ 176 h 38"/>
                <a:gd name="T6" fmla="*/ 240 w 30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8">
                  <a:moveTo>
                    <a:pt x="0" y="0"/>
                  </a:moveTo>
                  <a:cubicBezTo>
                    <a:pt x="2" y="4"/>
                    <a:pt x="7" y="6"/>
                    <a:pt x="10" y="9"/>
                  </a:cubicBezTo>
                  <a:cubicBezTo>
                    <a:pt x="15" y="13"/>
                    <a:pt x="18" y="17"/>
                    <a:pt x="22" y="22"/>
                  </a:cubicBezTo>
                  <a:cubicBezTo>
                    <a:pt x="25" y="27"/>
                    <a:pt x="28" y="33"/>
                    <a:pt x="30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" name="Freeform 6603">
              <a:extLst>
                <a:ext uri="{FF2B5EF4-FFF2-40B4-BE49-F238E27FC236}">
                  <a16:creationId xmlns:a16="http://schemas.microsoft.com/office/drawing/2014/main" id="{A42E460D-2A0C-D1EB-0534-35033868A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3668"/>
              <a:ext cx="76" cy="20"/>
            </a:xfrm>
            <a:custGeom>
              <a:avLst/>
              <a:gdLst>
                <a:gd name="T0" fmla="*/ 304 w 38"/>
                <a:gd name="T1" fmla="*/ 32 h 10"/>
                <a:gd name="T2" fmla="*/ 0 w 38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38" y="4"/>
                  </a:moveTo>
                  <a:cubicBezTo>
                    <a:pt x="28" y="0"/>
                    <a:pt x="8" y="5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8" name="Freeform 6604">
              <a:extLst>
                <a:ext uri="{FF2B5EF4-FFF2-40B4-BE49-F238E27FC236}">
                  <a16:creationId xmlns:a16="http://schemas.microsoft.com/office/drawing/2014/main" id="{19E935DF-3E42-054F-DE2E-DFE34479F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3686"/>
              <a:ext cx="103" cy="18"/>
            </a:xfrm>
            <a:custGeom>
              <a:avLst/>
              <a:gdLst>
                <a:gd name="T0" fmla="*/ 420 w 51"/>
                <a:gd name="T1" fmla="*/ 72 h 9"/>
                <a:gd name="T2" fmla="*/ 216 w 51"/>
                <a:gd name="T3" fmla="*/ 24 h 9"/>
                <a:gd name="T4" fmla="*/ 0 w 51"/>
                <a:gd name="T5" fmla="*/ 1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9">
                  <a:moveTo>
                    <a:pt x="51" y="9"/>
                  </a:moveTo>
                  <a:cubicBezTo>
                    <a:pt x="43" y="6"/>
                    <a:pt x="35" y="4"/>
                    <a:pt x="26" y="3"/>
                  </a:cubicBezTo>
                  <a:cubicBezTo>
                    <a:pt x="19" y="3"/>
                    <a:pt x="6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9" name="Freeform 6605">
              <a:extLst>
                <a:ext uri="{FF2B5EF4-FFF2-40B4-BE49-F238E27FC236}">
                  <a16:creationId xmlns:a16="http://schemas.microsoft.com/office/drawing/2014/main" id="{FEF2924D-0818-3ACA-51CF-093F417C2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650"/>
              <a:ext cx="102" cy="50"/>
            </a:xfrm>
            <a:custGeom>
              <a:avLst/>
              <a:gdLst>
                <a:gd name="T0" fmla="*/ 408 w 51"/>
                <a:gd name="T1" fmla="*/ 200 h 25"/>
                <a:gd name="T2" fmla="*/ 0 w 51"/>
                <a:gd name="T3" fmla="*/ 4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5">
                  <a:moveTo>
                    <a:pt x="51" y="25"/>
                  </a:moveTo>
                  <a:cubicBezTo>
                    <a:pt x="47" y="12"/>
                    <a:pt x="16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0" name="Freeform 6606">
              <a:extLst>
                <a:ext uri="{FF2B5EF4-FFF2-40B4-BE49-F238E27FC236}">
                  <a16:creationId xmlns:a16="http://schemas.microsoft.com/office/drawing/2014/main" id="{4F775F17-D4C6-9D4D-5A6B-25DF3164B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3680"/>
              <a:ext cx="193" cy="38"/>
            </a:xfrm>
            <a:custGeom>
              <a:avLst/>
              <a:gdLst>
                <a:gd name="T0" fmla="*/ 780 w 96"/>
                <a:gd name="T1" fmla="*/ 96 h 19"/>
                <a:gd name="T2" fmla="*/ 480 w 96"/>
                <a:gd name="T3" fmla="*/ 120 h 19"/>
                <a:gd name="T4" fmla="*/ 400 w 96"/>
                <a:gd name="T5" fmla="*/ 80 h 19"/>
                <a:gd name="T6" fmla="*/ 0 w 9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" h="19">
                  <a:moveTo>
                    <a:pt x="96" y="12"/>
                  </a:moveTo>
                  <a:cubicBezTo>
                    <a:pt x="86" y="16"/>
                    <a:pt x="70" y="19"/>
                    <a:pt x="59" y="15"/>
                  </a:cubicBezTo>
                  <a:cubicBezTo>
                    <a:pt x="56" y="14"/>
                    <a:pt x="52" y="11"/>
                    <a:pt x="49" y="10"/>
                  </a:cubicBezTo>
                  <a:cubicBezTo>
                    <a:pt x="42" y="15"/>
                    <a:pt x="4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1" name="Freeform 6607">
              <a:extLst>
                <a:ext uri="{FF2B5EF4-FFF2-40B4-BE49-F238E27FC236}">
                  <a16:creationId xmlns:a16="http://schemas.microsoft.com/office/drawing/2014/main" id="{A9C3150D-37E0-C8E0-312E-46F7DBDC7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3668"/>
              <a:ext cx="44" cy="26"/>
            </a:xfrm>
            <a:custGeom>
              <a:avLst/>
              <a:gdLst>
                <a:gd name="T0" fmla="*/ 160 w 22"/>
                <a:gd name="T1" fmla="*/ 32 h 13"/>
                <a:gd name="T2" fmla="*/ 176 w 22"/>
                <a:gd name="T3" fmla="*/ 104 h 13"/>
                <a:gd name="T4" fmla="*/ 0 w 2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3">
                  <a:moveTo>
                    <a:pt x="20" y="4"/>
                  </a:moveTo>
                  <a:cubicBezTo>
                    <a:pt x="21" y="7"/>
                    <a:pt x="22" y="10"/>
                    <a:pt x="22" y="13"/>
                  </a:cubicBezTo>
                  <a:cubicBezTo>
                    <a:pt x="14" y="12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2" name="Freeform 6608">
              <a:extLst>
                <a:ext uri="{FF2B5EF4-FFF2-40B4-BE49-F238E27FC236}">
                  <a16:creationId xmlns:a16="http://schemas.microsoft.com/office/drawing/2014/main" id="{FDE5FB4E-A7A1-1CB9-A870-F470EDB57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712"/>
              <a:ext cx="94" cy="50"/>
            </a:xfrm>
            <a:custGeom>
              <a:avLst/>
              <a:gdLst>
                <a:gd name="T0" fmla="*/ 376 w 47"/>
                <a:gd name="T1" fmla="*/ 56 h 25"/>
                <a:gd name="T2" fmla="*/ 0 w 47"/>
                <a:gd name="T3" fmla="*/ 20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5">
                  <a:moveTo>
                    <a:pt x="47" y="7"/>
                  </a:moveTo>
                  <a:cubicBezTo>
                    <a:pt x="31" y="0"/>
                    <a:pt x="9" y="16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3" name="Freeform 6609">
              <a:extLst>
                <a:ext uri="{FF2B5EF4-FFF2-40B4-BE49-F238E27FC236}">
                  <a16:creationId xmlns:a16="http://schemas.microsoft.com/office/drawing/2014/main" id="{BB4EEF36-25E5-8805-267F-323DEF701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738"/>
              <a:ext cx="116" cy="38"/>
            </a:xfrm>
            <a:custGeom>
              <a:avLst/>
              <a:gdLst>
                <a:gd name="T0" fmla="*/ 456 w 58"/>
                <a:gd name="T1" fmla="*/ 112 h 19"/>
                <a:gd name="T2" fmla="*/ 0 w 58"/>
                <a:gd name="T3" fmla="*/ 40 h 19"/>
                <a:gd name="T4" fmla="*/ 464 w 58"/>
                <a:gd name="T5" fmla="*/ 10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9">
                  <a:moveTo>
                    <a:pt x="57" y="14"/>
                  </a:moveTo>
                  <a:cubicBezTo>
                    <a:pt x="41" y="19"/>
                    <a:pt x="12" y="14"/>
                    <a:pt x="0" y="5"/>
                  </a:cubicBezTo>
                  <a:cubicBezTo>
                    <a:pt x="15" y="1"/>
                    <a:pt x="53" y="0"/>
                    <a:pt x="58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4" name="Freeform 6610">
              <a:extLst>
                <a:ext uri="{FF2B5EF4-FFF2-40B4-BE49-F238E27FC236}">
                  <a16:creationId xmlns:a16="http://schemas.microsoft.com/office/drawing/2014/main" id="{6988C15C-3CB0-AD7A-DB53-9479EFDB5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704"/>
              <a:ext cx="94" cy="38"/>
            </a:xfrm>
            <a:custGeom>
              <a:avLst/>
              <a:gdLst>
                <a:gd name="T0" fmla="*/ 376 w 47"/>
                <a:gd name="T1" fmla="*/ 152 h 19"/>
                <a:gd name="T2" fmla="*/ 160 w 47"/>
                <a:gd name="T3" fmla="*/ 16 h 19"/>
                <a:gd name="T4" fmla="*/ 0 w 4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9">
                  <a:moveTo>
                    <a:pt x="47" y="19"/>
                  </a:moveTo>
                  <a:cubicBezTo>
                    <a:pt x="39" y="12"/>
                    <a:pt x="31" y="6"/>
                    <a:pt x="20" y="2"/>
                  </a:cubicBezTo>
                  <a:cubicBezTo>
                    <a:pt x="13" y="0"/>
                    <a:pt x="5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5" name="Freeform 6611">
              <a:extLst>
                <a:ext uri="{FF2B5EF4-FFF2-40B4-BE49-F238E27FC236}">
                  <a16:creationId xmlns:a16="http://schemas.microsoft.com/office/drawing/2014/main" id="{7E073E51-6D9F-9F61-CB9C-10CD7A76F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732"/>
              <a:ext cx="107" cy="6"/>
            </a:xfrm>
            <a:custGeom>
              <a:avLst/>
              <a:gdLst>
                <a:gd name="T0" fmla="*/ 436 w 53"/>
                <a:gd name="T1" fmla="*/ 8 h 3"/>
                <a:gd name="T2" fmla="*/ 305 w 53"/>
                <a:gd name="T3" fmla="*/ 16 h 3"/>
                <a:gd name="T4" fmla="*/ 131 w 53"/>
                <a:gd name="T5" fmla="*/ 0 h 3"/>
                <a:gd name="T6" fmla="*/ 0 w 53"/>
                <a:gd name="T7" fmla="*/ 1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">
                  <a:moveTo>
                    <a:pt x="53" y="1"/>
                  </a:moveTo>
                  <a:cubicBezTo>
                    <a:pt x="48" y="0"/>
                    <a:pt x="42" y="3"/>
                    <a:pt x="37" y="2"/>
                  </a:cubicBezTo>
                  <a:cubicBezTo>
                    <a:pt x="30" y="2"/>
                    <a:pt x="23" y="0"/>
                    <a:pt x="16" y="0"/>
                  </a:cubicBezTo>
                  <a:cubicBezTo>
                    <a:pt x="10" y="0"/>
                    <a:pt x="5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" name="Freeform 6612">
              <a:extLst>
                <a:ext uri="{FF2B5EF4-FFF2-40B4-BE49-F238E27FC236}">
                  <a16:creationId xmlns:a16="http://schemas.microsoft.com/office/drawing/2014/main" id="{8818203D-5E96-E95F-979A-93C7D2E17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698"/>
              <a:ext cx="108" cy="34"/>
            </a:xfrm>
            <a:custGeom>
              <a:avLst/>
              <a:gdLst>
                <a:gd name="T0" fmla="*/ 432 w 54"/>
                <a:gd name="T1" fmla="*/ 136 h 17"/>
                <a:gd name="T2" fmla="*/ 152 w 54"/>
                <a:gd name="T3" fmla="*/ 0 h 17"/>
                <a:gd name="T4" fmla="*/ 0 w 54"/>
                <a:gd name="T5" fmla="*/ 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7">
                  <a:moveTo>
                    <a:pt x="54" y="17"/>
                  </a:moveTo>
                  <a:cubicBezTo>
                    <a:pt x="51" y="7"/>
                    <a:pt x="30" y="1"/>
                    <a:pt x="19" y="0"/>
                  </a:cubicBezTo>
                  <a:cubicBezTo>
                    <a:pt x="13" y="0"/>
                    <a:pt x="5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" name="Freeform 6613">
              <a:extLst>
                <a:ext uri="{FF2B5EF4-FFF2-40B4-BE49-F238E27FC236}">
                  <a16:creationId xmlns:a16="http://schemas.microsoft.com/office/drawing/2014/main" id="{C4B0140A-058B-BCB4-DEE9-98E25704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714"/>
              <a:ext cx="18" cy="18"/>
            </a:xfrm>
            <a:custGeom>
              <a:avLst/>
              <a:gdLst>
                <a:gd name="T0" fmla="*/ 72 w 9"/>
                <a:gd name="T1" fmla="*/ 72 h 9"/>
                <a:gd name="T2" fmla="*/ 0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7" y="5"/>
                    <a:pt x="5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8" name="Freeform 6614">
              <a:extLst>
                <a:ext uri="{FF2B5EF4-FFF2-40B4-BE49-F238E27FC236}">
                  <a16:creationId xmlns:a16="http://schemas.microsoft.com/office/drawing/2014/main" id="{253A37C4-C941-C1F3-B255-89812B15B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3670"/>
              <a:ext cx="69" cy="8"/>
            </a:xfrm>
            <a:custGeom>
              <a:avLst/>
              <a:gdLst>
                <a:gd name="T0" fmla="*/ 284 w 34"/>
                <a:gd name="T1" fmla="*/ 32 h 4"/>
                <a:gd name="T2" fmla="*/ 0 w 34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">
                  <a:moveTo>
                    <a:pt x="34" y="4"/>
                  </a:moveTo>
                  <a:cubicBezTo>
                    <a:pt x="23" y="0"/>
                    <a:pt x="11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9" name="Freeform 6615">
              <a:extLst>
                <a:ext uri="{FF2B5EF4-FFF2-40B4-BE49-F238E27FC236}">
                  <a16:creationId xmlns:a16="http://schemas.microsoft.com/office/drawing/2014/main" id="{1EB91EC4-03AC-A6C3-75A9-6C78988A1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099"/>
              <a:ext cx="25" cy="40"/>
            </a:xfrm>
            <a:custGeom>
              <a:avLst/>
              <a:gdLst>
                <a:gd name="T0" fmla="*/ 0 w 12"/>
                <a:gd name="T1" fmla="*/ 8 h 20"/>
                <a:gd name="T2" fmla="*/ 100 w 12"/>
                <a:gd name="T3" fmla="*/ 160 h 20"/>
                <a:gd name="T4" fmla="*/ 108 w 12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0" y="1"/>
                  </a:moveTo>
                  <a:cubicBezTo>
                    <a:pt x="1" y="8"/>
                    <a:pt x="5" y="16"/>
                    <a:pt x="11" y="20"/>
                  </a:cubicBezTo>
                  <a:cubicBezTo>
                    <a:pt x="11" y="13"/>
                    <a:pt x="10" y="6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0" name="Freeform 6616">
              <a:extLst>
                <a:ext uri="{FF2B5EF4-FFF2-40B4-BE49-F238E27FC236}">
                  <a16:creationId xmlns:a16="http://schemas.microsoft.com/office/drawing/2014/main" id="{0024230B-5702-4816-3303-9CCD95265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097"/>
              <a:ext cx="28" cy="26"/>
            </a:xfrm>
            <a:custGeom>
              <a:avLst/>
              <a:gdLst>
                <a:gd name="T0" fmla="*/ 112 w 14"/>
                <a:gd name="T1" fmla="*/ 0 h 13"/>
                <a:gd name="T2" fmla="*/ 24 w 14"/>
                <a:gd name="T3" fmla="*/ 88 h 13"/>
                <a:gd name="T4" fmla="*/ 0 w 14"/>
                <a:gd name="T5" fmla="*/ 10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cubicBezTo>
                    <a:pt x="12" y="4"/>
                    <a:pt x="7" y="8"/>
                    <a:pt x="3" y="11"/>
                  </a:cubicBezTo>
                  <a:cubicBezTo>
                    <a:pt x="2" y="12"/>
                    <a:pt x="0" y="13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1" name="Freeform 6617">
              <a:extLst>
                <a:ext uri="{FF2B5EF4-FFF2-40B4-BE49-F238E27FC236}">
                  <a16:creationId xmlns:a16="http://schemas.microsoft.com/office/drawing/2014/main" id="{DC383C5A-7E0C-A286-5A88-338191E98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125"/>
              <a:ext cx="23" cy="62"/>
            </a:xfrm>
            <a:custGeom>
              <a:avLst/>
              <a:gdLst>
                <a:gd name="T0" fmla="*/ 17 w 11"/>
                <a:gd name="T1" fmla="*/ 0 h 31"/>
                <a:gd name="T2" fmla="*/ 8 w 11"/>
                <a:gd name="T3" fmla="*/ 88 h 31"/>
                <a:gd name="T4" fmla="*/ 56 w 11"/>
                <a:gd name="T5" fmla="*/ 248 h 31"/>
                <a:gd name="T6" fmla="*/ 75 w 11"/>
                <a:gd name="T7" fmla="*/ 48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1">
                  <a:moveTo>
                    <a:pt x="2" y="0"/>
                  </a:moveTo>
                  <a:cubicBezTo>
                    <a:pt x="0" y="3"/>
                    <a:pt x="0" y="8"/>
                    <a:pt x="1" y="11"/>
                  </a:cubicBezTo>
                  <a:cubicBezTo>
                    <a:pt x="1" y="18"/>
                    <a:pt x="4" y="25"/>
                    <a:pt x="6" y="31"/>
                  </a:cubicBezTo>
                  <a:cubicBezTo>
                    <a:pt x="7" y="23"/>
                    <a:pt x="11" y="14"/>
                    <a:pt x="8" y="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2" name="Freeform 6618">
              <a:extLst>
                <a:ext uri="{FF2B5EF4-FFF2-40B4-BE49-F238E27FC236}">
                  <a16:creationId xmlns:a16="http://schemas.microsoft.com/office/drawing/2014/main" id="{C2E435B3-231C-ECE1-2817-1827F6D33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167"/>
              <a:ext cx="20" cy="72"/>
            </a:xfrm>
            <a:custGeom>
              <a:avLst/>
              <a:gdLst>
                <a:gd name="T0" fmla="*/ 8 w 10"/>
                <a:gd name="T1" fmla="*/ 80 h 36"/>
                <a:gd name="T2" fmla="*/ 24 w 10"/>
                <a:gd name="T3" fmla="*/ 184 h 36"/>
                <a:gd name="T4" fmla="*/ 40 w 10"/>
                <a:gd name="T5" fmla="*/ 256 h 36"/>
                <a:gd name="T6" fmla="*/ 56 w 10"/>
                <a:gd name="T7" fmla="*/ 288 h 36"/>
                <a:gd name="T8" fmla="*/ 72 w 10"/>
                <a:gd name="T9" fmla="*/ 240 h 36"/>
                <a:gd name="T10" fmla="*/ 64 w 10"/>
                <a:gd name="T11" fmla="*/ 104 h 36"/>
                <a:gd name="T12" fmla="*/ 32 w 10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36">
                  <a:moveTo>
                    <a:pt x="1" y="10"/>
                  </a:moveTo>
                  <a:cubicBezTo>
                    <a:pt x="0" y="14"/>
                    <a:pt x="2" y="19"/>
                    <a:pt x="3" y="23"/>
                  </a:cubicBezTo>
                  <a:cubicBezTo>
                    <a:pt x="3" y="26"/>
                    <a:pt x="4" y="29"/>
                    <a:pt x="5" y="32"/>
                  </a:cubicBezTo>
                  <a:cubicBezTo>
                    <a:pt x="6" y="33"/>
                    <a:pt x="6" y="36"/>
                    <a:pt x="7" y="36"/>
                  </a:cubicBezTo>
                  <a:cubicBezTo>
                    <a:pt x="8" y="34"/>
                    <a:pt x="9" y="32"/>
                    <a:pt x="9" y="30"/>
                  </a:cubicBezTo>
                  <a:cubicBezTo>
                    <a:pt x="10" y="25"/>
                    <a:pt x="9" y="18"/>
                    <a:pt x="8" y="13"/>
                  </a:cubicBezTo>
                  <a:cubicBezTo>
                    <a:pt x="7" y="8"/>
                    <a:pt x="6" y="5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3" name="Freeform 6619">
              <a:extLst>
                <a:ext uri="{FF2B5EF4-FFF2-40B4-BE49-F238E27FC236}">
                  <a16:creationId xmlns:a16="http://schemas.microsoft.com/office/drawing/2014/main" id="{6ACE8771-E284-F5A4-3833-20D58DCF8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121"/>
              <a:ext cx="20" cy="66"/>
            </a:xfrm>
            <a:custGeom>
              <a:avLst/>
              <a:gdLst>
                <a:gd name="T0" fmla="*/ 32 w 10"/>
                <a:gd name="T1" fmla="*/ 264 h 33"/>
                <a:gd name="T2" fmla="*/ 56 w 10"/>
                <a:gd name="T3" fmla="*/ 80 h 33"/>
                <a:gd name="T4" fmla="*/ 0 w 1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3">
                  <a:moveTo>
                    <a:pt x="4" y="33"/>
                  </a:moveTo>
                  <a:cubicBezTo>
                    <a:pt x="7" y="25"/>
                    <a:pt x="10" y="18"/>
                    <a:pt x="7" y="10"/>
                  </a:cubicBezTo>
                  <a:cubicBezTo>
                    <a:pt x="5" y="6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4" name="Freeform 6620">
              <a:extLst>
                <a:ext uri="{FF2B5EF4-FFF2-40B4-BE49-F238E27FC236}">
                  <a16:creationId xmlns:a16="http://schemas.microsoft.com/office/drawing/2014/main" id="{F9AA4200-D02A-F043-AFE8-C1B577B45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095"/>
              <a:ext cx="30" cy="32"/>
            </a:xfrm>
            <a:custGeom>
              <a:avLst/>
              <a:gdLst>
                <a:gd name="T0" fmla="*/ 120 w 15"/>
                <a:gd name="T1" fmla="*/ 0 h 16"/>
                <a:gd name="T2" fmla="*/ 104 w 15"/>
                <a:gd name="T3" fmla="*/ 56 h 16"/>
                <a:gd name="T4" fmla="*/ 64 w 15"/>
                <a:gd name="T5" fmla="*/ 128 h 16"/>
                <a:gd name="T6" fmla="*/ 24 w 15"/>
                <a:gd name="T7" fmla="*/ 72 h 16"/>
                <a:gd name="T8" fmla="*/ 0 w 15"/>
                <a:gd name="T9" fmla="*/ 2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4" y="2"/>
                    <a:pt x="14" y="4"/>
                    <a:pt x="13" y="7"/>
                  </a:cubicBezTo>
                  <a:cubicBezTo>
                    <a:pt x="12" y="9"/>
                    <a:pt x="11" y="14"/>
                    <a:pt x="8" y="16"/>
                  </a:cubicBezTo>
                  <a:cubicBezTo>
                    <a:pt x="6" y="14"/>
                    <a:pt x="5" y="11"/>
                    <a:pt x="3" y="9"/>
                  </a:cubicBezTo>
                  <a:cubicBezTo>
                    <a:pt x="2" y="8"/>
                    <a:pt x="0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5" name="Freeform 6621">
              <a:extLst>
                <a:ext uri="{FF2B5EF4-FFF2-40B4-BE49-F238E27FC236}">
                  <a16:creationId xmlns:a16="http://schemas.microsoft.com/office/drawing/2014/main" id="{966B5FFE-893C-016B-380E-A4E7E83F3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101"/>
              <a:ext cx="22" cy="64"/>
            </a:xfrm>
            <a:custGeom>
              <a:avLst/>
              <a:gdLst>
                <a:gd name="T0" fmla="*/ 40 w 11"/>
                <a:gd name="T1" fmla="*/ 0 h 32"/>
                <a:gd name="T2" fmla="*/ 88 w 11"/>
                <a:gd name="T3" fmla="*/ 112 h 32"/>
                <a:gd name="T4" fmla="*/ 88 w 11"/>
                <a:gd name="T5" fmla="*/ 256 h 32"/>
                <a:gd name="T6" fmla="*/ 24 w 11"/>
                <a:gd name="T7" fmla="*/ 152 h 32"/>
                <a:gd name="T8" fmla="*/ 0 w 11"/>
                <a:gd name="T9" fmla="*/ 10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5" y="0"/>
                  </a:moveTo>
                  <a:cubicBezTo>
                    <a:pt x="9" y="0"/>
                    <a:pt x="10" y="12"/>
                    <a:pt x="11" y="14"/>
                  </a:cubicBezTo>
                  <a:cubicBezTo>
                    <a:pt x="11" y="20"/>
                    <a:pt x="11" y="26"/>
                    <a:pt x="11" y="32"/>
                  </a:cubicBezTo>
                  <a:cubicBezTo>
                    <a:pt x="8" y="28"/>
                    <a:pt x="6" y="24"/>
                    <a:pt x="3" y="19"/>
                  </a:cubicBezTo>
                  <a:cubicBezTo>
                    <a:pt x="1" y="17"/>
                    <a:pt x="1" y="15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" name="Freeform 6622">
              <a:extLst>
                <a:ext uri="{FF2B5EF4-FFF2-40B4-BE49-F238E27FC236}">
                  <a16:creationId xmlns:a16="http://schemas.microsoft.com/office/drawing/2014/main" id="{88C7192F-54D4-7229-05AD-20092BDD8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153"/>
              <a:ext cx="30" cy="88"/>
            </a:xfrm>
            <a:custGeom>
              <a:avLst/>
              <a:gdLst>
                <a:gd name="T0" fmla="*/ 0 w 15"/>
                <a:gd name="T1" fmla="*/ 0 h 44"/>
                <a:gd name="T2" fmla="*/ 0 w 15"/>
                <a:gd name="T3" fmla="*/ 40 h 44"/>
                <a:gd name="T4" fmla="*/ 8 w 15"/>
                <a:gd name="T5" fmla="*/ 176 h 44"/>
                <a:gd name="T6" fmla="*/ 72 w 15"/>
                <a:gd name="T7" fmla="*/ 312 h 44"/>
                <a:gd name="T8" fmla="*/ 112 w 15"/>
                <a:gd name="T9" fmla="*/ 352 h 44"/>
                <a:gd name="T10" fmla="*/ 120 w 15"/>
                <a:gd name="T11" fmla="*/ 336 h 44"/>
                <a:gd name="T12" fmla="*/ 104 w 15"/>
                <a:gd name="T13" fmla="*/ 248 h 44"/>
                <a:gd name="T14" fmla="*/ 80 w 15"/>
                <a:gd name="T15" fmla="*/ 128 h 44"/>
                <a:gd name="T16" fmla="*/ 64 w 15"/>
                <a:gd name="T17" fmla="*/ 56 h 44"/>
                <a:gd name="T18" fmla="*/ 48 w 15"/>
                <a:gd name="T19" fmla="*/ 1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44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11"/>
                    <a:pt x="0" y="16"/>
                    <a:pt x="1" y="22"/>
                  </a:cubicBezTo>
                  <a:cubicBezTo>
                    <a:pt x="3" y="28"/>
                    <a:pt x="5" y="34"/>
                    <a:pt x="9" y="39"/>
                  </a:cubicBezTo>
                  <a:cubicBezTo>
                    <a:pt x="11" y="41"/>
                    <a:pt x="13" y="42"/>
                    <a:pt x="14" y="44"/>
                  </a:cubicBezTo>
                  <a:cubicBezTo>
                    <a:pt x="15" y="44"/>
                    <a:pt x="15" y="43"/>
                    <a:pt x="15" y="42"/>
                  </a:cubicBezTo>
                  <a:cubicBezTo>
                    <a:pt x="14" y="38"/>
                    <a:pt x="13" y="35"/>
                    <a:pt x="13" y="31"/>
                  </a:cubicBezTo>
                  <a:cubicBezTo>
                    <a:pt x="12" y="26"/>
                    <a:pt x="11" y="21"/>
                    <a:pt x="10" y="16"/>
                  </a:cubicBezTo>
                  <a:cubicBezTo>
                    <a:pt x="10" y="13"/>
                    <a:pt x="9" y="10"/>
                    <a:pt x="8" y="7"/>
                  </a:cubicBezTo>
                  <a:cubicBezTo>
                    <a:pt x="7" y="6"/>
                    <a:pt x="5" y="3"/>
                    <a:pt x="6" y="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7" name="Freeform 6623">
              <a:extLst>
                <a:ext uri="{FF2B5EF4-FFF2-40B4-BE49-F238E27FC236}">
                  <a16:creationId xmlns:a16="http://schemas.microsoft.com/office/drawing/2014/main" id="{80707C9C-9823-3087-4258-4C8DE44CB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111"/>
              <a:ext cx="28" cy="74"/>
            </a:xfrm>
            <a:custGeom>
              <a:avLst/>
              <a:gdLst>
                <a:gd name="T0" fmla="*/ 0 w 14"/>
                <a:gd name="T1" fmla="*/ 0 h 37"/>
                <a:gd name="T2" fmla="*/ 0 w 14"/>
                <a:gd name="T3" fmla="*/ 56 h 37"/>
                <a:gd name="T4" fmla="*/ 40 w 14"/>
                <a:gd name="T5" fmla="*/ 176 h 37"/>
                <a:gd name="T6" fmla="*/ 96 w 14"/>
                <a:gd name="T7" fmla="*/ 264 h 37"/>
                <a:gd name="T8" fmla="*/ 112 w 14"/>
                <a:gd name="T9" fmla="*/ 29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7">
                  <a:moveTo>
                    <a:pt x="0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1" y="12"/>
                    <a:pt x="2" y="17"/>
                    <a:pt x="5" y="22"/>
                  </a:cubicBezTo>
                  <a:cubicBezTo>
                    <a:pt x="7" y="26"/>
                    <a:pt x="9" y="29"/>
                    <a:pt x="12" y="33"/>
                  </a:cubicBezTo>
                  <a:cubicBezTo>
                    <a:pt x="12" y="34"/>
                    <a:pt x="14" y="37"/>
                    <a:pt x="14" y="3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8" name="Freeform 6624">
              <a:extLst>
                <a:ext uri="{FF2B5EF4-FFF2-40B4-BE49-F238E27FC236}">
                  <a16:creationId xmlns:a16="http://schemas.microsoft.com/office/drawing/2014/main" id="{DBCC6F4A-8DC5-FE0E-86DC-8C6B1A1C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103"/>
              <a:ext cx="16" cy="82"/>
            </a:xfrm>
            <a:custGeom>
              <a:avLst/>
              <a:gdLst>
                <a:gd name="T0" fmla="*/ 56 w 8"/>
                <a:gd name="T1" fmla="*/ 0 h 41"/>
                <a:gd name="T2" fmla="*/ 64 w 8"/>
                <a:gd name="T3" fmla="*/ 128 h 41"/>
                <a:gd name="T4" fmla="*/ 40 w 8"/>
                <a:gd name="T5" fmla="*/ 272 h 41"/>
                <a:gd name="T6" fmla="*/ 16 w 8"/>
                <a:gd name="T7" fmla="*/ 312 h 41"/>
                <a:gd name="T8" fmla="*/ 0 w 8"/>
                <a:gd name="T9" fmla="*/ 32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1">
                  <a:moveTo>
                    <a:pt x="7" y="0"/>
                  </a:moveTo>
                  <a:cubicBezTo>
                    <a:pt x="8" y="6"/>
                    <a:pt x="8" y="11"/>
                    <a:pt x="8" y="16"/>
                  </a:cubicBezTo>
                  <a:cubicBezTo>
                    <a:pt x="7" y="22"/>
                    <a:pt x="8" y="29"/>
                    <a:pt x="5" y="34"/>
                  </a:cubicBezTo>
                  <a:cubicBezTo>
                    <a:pt x="4" y="36"/>
                    <a:pt x="3" y="38"/>
                    <a:pt x="2" y="39"/>
                  </a:cubicBezTo>
                  <a:cubicBezTo>
                    <a:pt x="1" y="40"/>
                    <a:pt x="0" y="40"/>
                    <a:pt x="0" y="4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9" name="Freeform 6625">
              <a:extLst>
                <a:ext uri="{FF2B5EF4-FFF2-40B4-BE49-F238E27FC236}">
                  <a16:creationId xmlns:a16="http://schemas.microsoft.com/office/drawing/2014/main" id="{9C80D4FB-A9D5-D5A8-F7A5-5A2D8942D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161"/>
              <a:ext cx="42" cy="50"/>
            </a:xfrm>
            <a:custGeom>
              <a:avLst/>
              <a:gdLst>
                <a:gd name="T0" fmla="*/ 0 w 21"/>
                <a:gd name="T1" fmla="*/ 0 h 25"/>
                <a:gd name="T2" fmla="*/ 120 w 21"/>
                <a:gd name="T3" fmla="*/ 176 h 25"/>
                <a:gd name="T4" fmla="*/ 168 w 21"/>
                <a:gd name="T5" fmla="*/ 20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3" y="8"/>
                    <a:pt x="6" y="17"/>
                    <a:pt x="15" y="22"/>
                  </a:cubicBezTo>
                  <a:cubicBezTo>
                    <a:pt x="16" y="23"/>
                    <a:pt x="19" y="25"/>
                    <a:pt x="21" y="2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0" name="Freeform 6626">
              <a:extLst>
                <a:ext uri="{FF2B5EF4-FFF2-40B4-BE49-F238E27FC236}">
                  <a16:creationId xmlns:a16="http://schemas.microsoft.com/office/drawing/2014/main" id="{CB5AEE62-2AA1-5FB4-CF6C-3A980DC98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231"/>
              <a:ext cx="30" cy="100"/>
            </a:xfrm>
            <a:custGeom>
              <a:avLst/>
              <a:gdLst>
                <a:gd name="T0" fmla="*/ 16 w 15"/>
                <a:gd name="T1" fmla="*/ 32 h 50"/>
                <a:gd name="T2" fmla="*/ 8 w 15"/>
                <a:gd name="T3" fmla="*/ 168 h 50"/>
                <a:gd name="T4" fmla="*/ 48 w 15"/>
                <a:gd name="T5" fmla="*/ 312 h 50"/>
                <a:gd name="T6" fmla="*/ 80 w 15"/>
                <a:gd name="T7" fmla="*/ 400 h 50"/>
                <a:gd name="T8" fmla="*/ 80 w 15"/>
                <a:gd name="T9" fmla="*/ 120 h 50"/>
                <a:gd name="T10" fmla="*/ 32 w 15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50">
                  <a:moveTo>
                    <a:pt x="2" y="4"/>
                  </a:moveTo>
                  <a:cubicBezTo>
                    <a:pt x="1" y="9"/>
                    <a:pt x="0" y="15"/>
                    <a:pt x="1" y="21"/>
                  </a:cubicBezTo>
                  <a:cubicBezTo>
                    <a:pt x="2" y="27"/>
                    <a:pt x="4" y="33"/>
                    <a:pt x="6" y="39"/>
                  </a:cubicBezTo>
                  <a:cubicBezTo>
                    <a:pt x="7" y="42"/>
                    <a:pt x="7" y="48"/>
                    <a:pt x="10" y="50"/>
                  </a:cubicBezTo>
                  <a:cubicBezTo>
                    <a:pt x="15" y="39"/>
                    <a:pt x="11" y="26"/>
                    <a:pt x="10" y="15"/>
                  </a:cubicBezTo>
                  <a:cubicBezTo>
                    <a:pt x="9" y="9"/>
                    <a:pt x="7" y="5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1" name="Freeform 6627">
              <a:extLst>
                <a:ext uri="{FF2B5EF4-FFF2-40B4-BE49-F238E27FC236}">
                  <a16:creationId xmlns:a16="http://schemas.microsoft.com/office/drawing/2014/main" id="{9AEB9146-EFFA-09CF-DAAC-3142229CC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181"/>
              <a:ext cx="22" cy="92"/>
            </a:xfrm>
            <a:custGeom>
              <a:avLst/>
              <a:gdLst>
                <a:gd name="T0" fmla="*/ 48 w 11"/>
                <a:gd name="T1" fmla="*/ 368 h 46"/>
                <a:gd name="T2" fmla="*/ 0 w 11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6">
                  <a:moveTo>
                    <a:pt x="6" y="46"/>
                  </a:moveTo>
                  <a:cubicBezTo>
                    <a:pt x="11" y="33"/>
                    <a:pt x="9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2" name="Freeform 6628">
              <a:extLst>
                <a:ext uri="{FF2B5EF4-FFF2-40B4-BE49-F238E27FC236}">
                  <a16:creationId xmlns:a16="http://schemas.microsoft.com/office/drawing/2014/main" id="{94CE2718-F101-AB14-32B3-25E7234A8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187"/>
              <a:ext cx="14" cy="64"/>
            </a:xfrm>
            <a:custGeom>
              <a:avLst/>
              <a:gdLst>
                <a:gd name="T0" fmla="*/ 16 w 7"/>
                <a:gd name="T1" fmla="*/ 0 h 32"/>
                <a:gd name="T2" fmla="*/ 32 w 7"/>
                <a:gd name="T3" fmla="*/ 160 h 32"/>
                <a:gd name="T4" fmla="*/ 0 w 7"/>
                <a:gd name="T5" fmla="*/ 2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2" y="0"/>
                  </a:moveTo>
                  <a:cubicBezTo>
                    <a:pt x="7" y="5"/>
                    <a:pt x="5" y="14"/>
                    <a:pt x="4" y="20"/>
                  </a:cubicBezTo>
                  <a:cubicBezTo>
                    <a:pt x="3" y="23"/>
                    <a:pt x="2" y="31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3" name="Freeform 6629">
              <a:extLst>
                <a:ext uri="{FF2B5EF4-FFF2-40B4-BE49-F238E27FC236}">
                  <a16:creationId xmlns:a16="http://schemas.microsoft.com/office/drawing/2014/main" id="{60BC1E9D-218A-44E7-BDF2-15DF1909B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233"/>
              <a:ext cx="26" cy="86"/>
            </a:xfrm>
            <a:custGeom>
              <a:avLst/>
              <a:gdLst>
                <a:gd name="T0" fmla="*/ 56 w 13"/>
                <a:gd name="T1" fmla="*/ 0 h 43"/>
                <a:gd name="T2" fmla="*/ 104 w 13"/>
                <a:gd name="T3" fmla="*/ 344 h 43"/>
                <a:gd name="T4" fmla="*/ 0 w 13"/>
                <a:gd name="T5" fmla="*/ 16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3">
                  <a:moveTo>
                    <a:pt x="7" y="0"/>
                  </a:moveTo>
                  <a:cubicBezTo>
                    <a:pt x="13" y="14"/>
                    <a:pt x="13" y="28"/>
                    <a:pt x="13" y="43"/>
                  </a:cubicBezTo>
                  <a:cubicBezTo>
                    <a:pt x="10" y="35"/>
                    <a:pt x="3" y="29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4" name="Freeform 6630">
              <a:extLst>
                <a:ext uri="{FF2B5EF4-FFF2-40B4-BE49-F238E27FC236}">
                  <a16:creationId xmlns:a16="http://schemas.microsoft.com/office/drawing/2014/main" id="{631B0198-890B-B540-E5F5-1729DC82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209"/>
              <a:ext cx="20" cy="96"/>
            </a:xfrm>
            <a:custGeom>
              <a:avLst/>
              <a:gdLst>
                <a:gd name="T0" fmla="*/ 32 w 10"/>
                <a:gd name="T1" fmla="*/ 0 h 48"/>
                <a:gd name="T2" fmla="*/ 32 w 10"/>
                <a:gd name="T3" fmla="*/ 280 h 48"/>
                <a:gd name="T4" fmla="*/ 0 w 10"/>
                <a:gd name="T5" fmla="*/ 38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8">
                  <a:moveTo>
                    <a:pt x="4" y="0"/>
                  </a:moveTo>
                  <a:cubicBezTo>
                    <a:pt x="10" y="8"/>
                    <a:pt x="7" y="26"/>
                    <a:pt x="4" y="35"/>
                  </a:cubicBezTo>
                  <a:cubicBezTo>
                    <a:pt x="3" y="40"/>
                    <a:pt x="2" y="44"/>
                    <a:pt x="0" y="4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5" name="Freeform 6631">
              <a:extLst>
                <a:ext uri="{FF2B5EF4-FFF2-40B4-BE49-F238E27FC236}">
                  <a16:creationId xmlns:a16="http://schemas.microsoft.com/office/drawing/2014/main" id="{D2809159-CDDC-FE4D-6C47-A823A6C0D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231"/>
              <a:ext cx="34" cy="114"/>
            </a:xfrm>
            <a:custGeom>
              <a:avLst/>
              <a:gdLst>
                <a:gd name="T0" fmla="*/ 8 w 17"/>
                <a:gd name="T1" fmla="*/ 0 h 57"/>
                <a:gd name="T2" fmla="*/ 0 w 17"/>
                <a:gd name="T3" fmla="*/ 112 h 57"/>
                <a:gd name="T4" fmla="*/ 24 w 17"/>
                <a:gd name="T5" fmla="*/ 256 h 57"/>
                <a:gd name="T6" fmla="*/ 136 w 17"/>
                <a:gd name="T7" fmla="*/ 456 h 57"/>
                <a:gd name="T8" fmla="*/ 128 w 17"/>
                <a:gd name="T9" fmla="*/ 360 h 57"/>
                <a:gd name="T10" fmla="*/ 96 w 17"/>
                <a:gd name="T11" fmla="*/ 184 h 57"/>
                <a:gd name="T12" fmla="*/ 40 w 17"/>
                <a:gd name="T13" fmla="*/ 4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57">
                  <a:moveTo>
                    <a:pt x="1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1" y="20"/>
                    <a:pt x="2" y="27"/>
                    <a:pt x="3" y="32"/>
                  </a:cubicBezTo>
                  <a:cubicBezTo>
                    <a:pt x="5" y="41"/>
                    <a:pt x="11" y="51"/>
                    <a:pt x="17" y="57"/>
                  </a:cubicBezTo>
                  <a:cubicBezTo>
                    <a:pt x="16" y="54"/>
                    <a:pt x="17" y="49"/>
                    <a:pt x="16" y="45"/>
                  </a:cubicBezTo>
                  <a:cubicBezTo>
                    <a:pt x="15" y="38"/>
                    <a:pt x="14" y="30"/>
                    <a:pt x="12" y="23"/>
                  </a:cubicBezTo>
                  <a:cubicBezTo>
                    <a:pt x="10" y="17"/>
                    <a:pt x="7" y="11"/>
                    <a:pt x="5" y="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6" name="Freeform 6632">
              <a:extLst>
                <a:ext uri="{FF2B5EF4-FFF2-40B4-BE49-F238E27FC236}">
                  <a16:creationId xmlns:a16="http://schemas.microsoft.com/office/drawing/2014/main" id="{BCDA3402-3B90-F778-C0BE-B0512278B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265"/>
              <a:ext cx="22" cy="66"/>
            </a:xfrm>
            <a:custGeom>
              <a:avLst/>
              <a:gdLst>
                <a:gd name="T0" fmla="*/ 8 w 11"/>
                <a:gd name="T1" fmla="*/ 0 h 33"/>
                <a:gd name="T2" fmla="*/ 8 w 11"/>
                <a:gd name="T3" fmla="*/ 128 h 33"/>
                <a:gd name="T4" fmla="*/ 88 w 11"/>
                <a:gd name="T5" fmla="*/ 264 h 33"/>
                <a:gd name="T6" fmla="*/ 88 w 11"/>
                <a:gd name="T7" fmla="*/ 16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3">
                  <a:moveTo>
                    <a:pt x="1" y="0"/>
                  </a:moveTo>
                  <a:cubicBezTo>
                    <a:pt x="1" y="5"/>
                    <a:pt x="0" y="11"/>
                    <a:pt x="1" y="16"/>
                  </a:cubicBezTo>
                  <a:cubicBezTo>
                    <a:pt x="3" y="23"/>
                    <a:pt x="7" y="27"/>
                    <a:pt x="11" y="33"/>
                  </a:cubicBezTo>
                  <a:cubicBezTo>
                    <a:pt x="11" y="29"/>
                    <a:pt x="9" y="22"/>
                    <a:pt x="11" y="2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7" name="Freeform 6633">
              <a:extLst>
                <a:ext uri="{FF2B5EF4-FFF2-40B4-BE49-F238E27FC236}">
                  <a16:creationId xmlns:a16="http://schemas.microsoft.com/office/drawing/2014/main" id="{C672EC0E-1F2C-BE3B-DCEC-64D72A4DC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311"/>
              <a:ext cx="26" cy="86"/>
            </a:xfrm>
            <a:custGeom>
              <a:avLst/>
              <a:gdLst>
                <a:gd name="T0" fmla="*/ 0 w 13"/>
                <a:gd name="T1" fmla="*/ 80 h 43"/>
                <a:gd name="T2" fmla="*/ 56 w 13"/>
                <a:gd name="T3" fmla="*/ 344 h 43"/>
                <a:gd name="T4" fmla="*/ 72 w 13"/>
                <a:gd name="T5" fmla="*/ 272 h 43"/>
                <a:gd name="T6" fmla="*/ 96 w 13"/>
                <a:gd name="T7" fmla="*/ 144 h 43"/>
                <a:gd name="T8" fmla="*/ 96 w 13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0" y="10"/>
                  </a:moveTo>
                  <a:cubicBezTo>
                    <a:pt x="0" y="20"/>
                    <a:pt x="0" y="35"/>
                    <a:pt x="7" y="43"/>
                  </a:cubicBezTo>
                  <a:cubicBezTo>
                    <a:pt x="8" y="40"/>
                    <a:pt x="8" y="37"/>
                    <a:pt x="9" y="34"/>
                  </a:cubicBezTo>
                  <a:cubicBezTo>
                    <a:pt x="10" y="29"/>
                    <a:pt x="11" y="23"/>
                    <a:pt x="12" y="18"/>
                  </a:cubicBezTo>
                  <a:cubicBezTo>
                    <a:pt x="13" y="12"/>
                    <a:pt x="13" y="6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8" name="Freeform 6634">
              <a:extLst>
                <a:ext uri="{FF2B5EF4-FFF2-40B4-BE49-F238E27FC236}">
                  <a16:creationId xmlns:a16="http://schemas.microsoft.com/office/drawing/2014/main" id="{348EF62B-1633-310A-9DF8-BE7C2F46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313"/>
              <a:ext cx="34" cy="68"/>
            </a:xfrm>
            <a:custGeom>
              <a:avLst/>
              <a:gdLst>
                <a:gd name="T0" fmla="*/ 0 w 17"/>
                <a:gd name="T1" fmla="*/ 0 h 34"/>
                <a:gd name="T2" fmla="*/ 24 w 17"/>
                <a:gd name="T3" fmla="*/ 120 h 34"/>
                <a:gd name="T4" fmla="*/ 72 w 17"/>
                <a:gd name="T5" fmla="*/ 272 h 34"/>
                <a:gd name="T6" fmla="*/ 128 w 17"/>
                <a:gd name="T7" fmla="*/ 160 h 34"/>
                <a:gd name="T8" fmla="*/ 128 w 17"/>
                <a:gd name="T9" fmla="*/ 4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cubicBezTo>
                    <a:pt x="0" y="5"/>
                    <a:pt x="2" y="10"/>
                    <a:pt x="3" y="15"/>
                  </a:cubicBezTo>
                  <a:cubicBezTo>
                    <a:pt x="4" y="21"/>
                    <a:pt x="5" y="30"/>
                    <a:pt x="9" y="34"/>
                  </a:cubicBezTo>
                  <a:cubicBezTo>
                    <a:pt x="9" y="29"/>
                    <a:pt x="15" y="25"/>
                    <a:pt x="16" y="20"/>
                  </a:cubicBezTo>
                  <a:cubicBezTo>
                    <a:pt x="17" y="15"/>
                    <a:pt x="16" y="11"/>
                    <a:pt x="16" y="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9" name="Freeform 6635">
              <a:extLst>
                <a:ext uri="{FF2B5EF4-FFF2-40B4-BE49-F238E27FC236}">
                  <a16:creationId xmlns:a16="http://schemas.microsoft.com/office/drawing/2014/main" id="{54809BEE-9F0D-BB01-4DF0-860D96A68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393"/>
              <a:ext cx="28" cy="86"/>
            </a:xfrm>
            <a:custGeom>
              <a:avLst/>
              <a:gdLst>
                <a:gd name="T0" fmla="*/ 0 w 14"/>
                <a:gd name="T1" fmla="*/ 8 h 43"/>
                <a:gd name="T2" fmla="*/ 24 w 14"/>
                <a:gd name="T3" fmla="*/ 200 h 43"/>
                <a:gd name="T4" fmla="*/ 80 w 14"/>
                <a:gd name="T5" fmla="*/ 344 h 43"/>
                <a:gd name="T6" fmla="*/ 104 w 14"/>
                <a:gd name="T7" fmla="*/ 288 h 43"/>
                <a:gd name="T8" fmla="*/ 64 w 14"/>
                <a:gd name="T9" fmla="*/ 112 h 43"/>
                <a:gd name="T10" fmla="*/ 8 w 14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43">
                  <a:moveTo>
                    <a:pt x="0" y="1"/>
                  </a:moveTo>
                  <a:cubicBezTo>
                    <a:pt x="0" y="9"/>
                    <a:pt x="1" y="17"/>
                    <a:pt x="3" y="25"/>
                  </a:cubicBezTo>
                  <a:cubicBezTo>
                    <a:pt x="5" y="31"/>
                    <a:pt x="6" y="38"/>
                    <a:pt x="10" y="43"/>
                  </a:cubicBezTo>
                  <a:cubicBezTo>
                    <a:pt x="11" y="41"/>
                    <a:pt x="12" y="38"/>
                    <a:pt x="13" y="36"/>
                  </a:cubicBezTo>
                  <a:cubicBezTo>
                    <a:pt x="14" y="29"/>
                    <a:pt x="11" y="21"/>
                    <a:pt x="8" y="14"/>
                  </a:cubicBezTo>
                  <a:cubicBezTo>
                    <a:pt x="7" y="10"/>
                    <a:pt x="1" y="5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0" name="Freeform 6636">
              <a:extLst>
                <a:ext uri="{FF2B5EF4-FFF2-40B4-BE49-F238E27FC236}">
                  <a16:creationId xmlns:a16="http://schemas.microsoft.com/office/drawing/2014/main" id="{625E299A-453C-9653-2042-96D71775E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379"/>
              <a:ext cx="8" cy="80"/>
            </a:xfrm>
            <a:custGeom>
              <a:avLst/>
              <a:gdLst>
                <a:gd name="T0" fmla="*/ 16 w 4"/>
                <a:gd name="T1" fmla="*/ 0 h 40"/>
                <a:gd name="T2" fmla="*/ 24 w 4"/>
                <a:gd name="T3" fmla="*/ 224 h 40"/>
                <a:gd name="T4" fmla="*/ 0 w 4"/>
                <a:gd name="T5" fmla="*/ 32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0">
                  <a:moveTo>
                    <a:pt x="2" y="0"/>
                  </a:moveTo>
                  <a:cubicBezTo>
                    <a:pt x="2" y="10"/>
                    <a:pt x="4" y="19"/>
                    <a:pt x="3" y="28"/>
                  </a:cubicBezTo>
                  <a:cubicBezTo>
                    <a:pt x="3" y="31"/>
                    <a:pt x="3" y="38"/>
                    <a:pt x="0" y="4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1" name="Freeform 6637">
              <a:extLst>
                <a:ext uri="{FF2B5EF4-FFF2-40B4-BE49-F238E27FC236}">
                  <a16:creationId xmlns:a16="http://schemas.microsoft.com/office/drawing/2014/main" id="{C36B86E1-3A0C-B338-0817-5ABECBDEC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351"/>
              <a:ext cx="22" cy="88"/>
            </a:xfrm>
            <a:custGeom>
              <a:avLst/>
              <a:gdLst>
                <a:gd name="T0" fmla="*/ 0 w 11"/>
                <a:gd name="T1" fmla="*/ 352 h 44"/>
                <a:gd name="T2" fmla="*/ 72 w 11"/>
                <a:gd name="T3" fmla="*/ 120 h 44"/>
                <a:gd name="T4" fmla="*/ 56 w 11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4">
                  <a:moveTo>
                    <a:pt x="0" y="44"/>
                  </a:moveTo>
                  <a:cubicBezTo>
                    <a:pt x="6" y="36"/>
                    <a:pt x="11" y="25"/>
                    <a:pt x="9" y="15"/>
                  </a:cubicBezTo>
                  <a:cubicBezTo>
                    <a:pt x="8" y="10"/>
                    <a:pt x="6" y="5"/>
                    <a:pt x="7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2" name="Freeform 6638">
              <a:extLst>
                <a:ext uri="{FF2B5EF4-FFF2-40B4-BE49-F238E27FC236}">
                  <a16:creationId xmlns:a16="http://schemas.microsoft.com/office/drawing/2014/main" id="{D2AA4EEF-7859-997D-165E-EBD474CD1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327"/>
              <a:ext cx="36" cy="94"/>
            </a:xfrm>
            <a:custGeom>
              <a:avLst/>
              <a:gdLst>
                <a:gd name="T0" fmla="*/ 0 w 18"/>
                <a:gd name="T1" fmla="*/ 0 h 47"/>
                <a:gd name="T2" fmla="*/ 0 w 18"/>
                <a:gd name="T3" fmla="*/ 64 h 47"/>
                <a:gd name="T4" fmla="*/ 32 w 18"/>
                <a:gd name="T5" fmla="*/ 184 h 47"/>
                <a:gd name="T6" fmla="*/ 136 w 18"/>
                <a:gd name="T7" fmla="*/ 376 h 47"/>
                <a:gd name="T8" fmla="*/ 128 w 18"/>
                <a:gd name="T9" fmla="*/ 312 h 47"/>
                <a:gd name="T10" fmla="*/ 104 w 18"/>
                <a:gd name="T11" fmla="*/ 192 h 47"/>
                <a:gd name="T12" fmla="*/ 56 w 18"/>
                <a:gd name="T13" fmla="*/ 6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7">
                  <a:moveTo>
                    <a:pt x="0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13"/>
                    <a:pt x="2" y="18"/>
                    <a:pt x="4" y="23"/>
                  </a:cubicBezTo>
                  <a:cubicBezTo>
                    <a:pt x="7" y="32"/>
                    <a:pt x="12" y="41"/>
                    <a:pt x="17" y="47"/>
                  </a:cubicBezTo>
                  <a:cubicBezTo>
                    <a:pt x="18" y="45"/>
                    <a:pt x="17" y="41"/>
                    <a:pt x="16" y="39"/>
                  </a:cubicBezTo>
                  <a:cubicBezTo>
                    <a:pt x="15" y="34"/>
                    <a:pt x="15" y="29"/>
                    <a:pt x="13" y="24"/>
                  </a:cubicBezTo>
                  <a:cubicBezTo>
                    <a:pt x="12" y="18"/>
                    <a:pt x="9" y="13"/>
                    <a:pt x="7" y="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3" name="Freeform 6639">
              <a:extLst>
                <a:ext uri="{FF2B5EF4-FFF2-40B4-BE49-F238E27FC236}">
                  <a16:creationId xmlns:a16="http://schemas.microsoft.com/office/drawing/2014/main" id="{6E5AA510-A337-627B-B42F-ACD82D624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371"/>
              <a:ext cx="26" cy="54"/>
            </a:xfrm>
            <a:custGeom>
              <a:avLst/>
              <a:gdLst>
                <a:gd name="T0" fmla="*/ 0 w 13"/>
                <a:gd name="T1" fmla="*/ 0 h 27"/>
                <a:gd name="T2" fmla="*/ 104 w 13"/>
                <a:gd name="T3" fmla="*/ 216 h 27"/>
                <a:gd name="T4" fmla="*/ 96 w 13"/>
                <a:gd name="T5" fmla="*/ 4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2" y="9"/>
                    <a:pt x="5" y="22"/>
                    <a:pt x="13" y="27"/>
                  </a:cubicBezTo>
                  <a:cubicBezTo>
                    <a:pt x="11" y="21"/>
                    <a:pt x="11" y="12"/>
                    <a:pt x="12" y="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4" name="Freeform 6640">
              <a:extLst>
                <a:ext uri="{FF2B5EF4-FFF2-40B4-BE49-F238E27FC236}">
                  <a16:creationId xmlns:a16="http://schemas.microsoft.com/office/drawing/2014/main" id="{F617C0C4-11BE-7D09-6D49-3FA33F87E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431"/>
              <a:ext cx="24" cy="90"/>
            </a:xfrm>
            <a:custGeom>
              <a:avLst/>
              <a:gdLst>
                <a:gd name="T0" fmla="*/ 0 w 12"/>
                <a:gd name="T1" fmla="*/ 208 h 45"/>
                <a:gd name="T2" fmla="*/ 96 w 12"/>
                <a:gd name="T3" fmla="*/ 360 h 45"/>
                <a:gd name="T4" fmla="*/ 96 w 12"/>
                <a:gd name="T5" fmla="*/ 200 h 45"/>
                <a:gd name="T6" fmla="*/ 88 w 12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5">
                  <a:moveTo>
                    <a:pt x="0" y="26"/>
                  </a:moveTo>
                  <a:cubicBezTo>
                    <a:pt x="1" y="34"/>
                    <a:pt x="5" y="41"/>
                    <a:pt x="12" y="45"/>
                  </a:cubicBezTo>
                  <a:cubicBezTo>
                    <a:pt x="11" y="38"/>
                    <a:pt x="10" y="32"/>
                    <a:pt x="12" y="25"/>
                  </a:cubicBezTo>
                  <a:cubicBezTo>
                    <a:pt x="12" y="10"/>
                    <a:pt x="11" y="0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5" name="Freeform 6641">
              <a:extLst>
                <a:ext uri="{FF2B5EF4-FFF2-40B4-BE49-F238E27FC236}">
                  <a16:creationId xmlns:a16="http://schemas.microsoft.com/office/drawing/2014/main" id="{B48F4630-FBCC-F771-D359-93B17EEC7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509"/>
              <a:ext cx="22" cy="60"/>
            </a:xfrm>
            <a:custGeom>
              <a:avLst/>
              <a:gdLst>
                <a:gd name="T0" fmla="*/ 8 w 11"/>
                <a:gd name="T1" fmla="*/ 0 h 30"/>
                <a:gd name="T2" fmla="*/ 8 w 11"/>
                <a:gd name="T3" fmla="*/ 88 h 30"/>
                <a:gd name="T4" fmla="*/ 64 w 11"/>
                <a:gd name="T5" fmla="*/ 240 h 30"/>
                <a:gd name="T6" fmla="*/ 64 w 11"/>
                <a:gd name="T7" fmla="*/ 4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0">
                  <a:moveTo>
                    <a:pt x="1" y="0"/>
                  </a:moveTo>
                  <a:cubicBezTo>
                    <a:pt x="0" y="3"/>
                    <a:pt x="0" y="8"/>
                    <a:pt x="1" y="11"/>
                  </a:cubicBezTo>
                  <a:cubicBezTo>
                    <a:pt x="2" y="18"/>
                    <a:pt x="5" y="24"/>
                    <a:pt x="8" y="30"/>
                  </a:cubicBezTo>
                  <a:cubicBezTo>
                    <a:pt x="8" y="23"/>
                    <a:pt x="11" y="13"/>
                    <a:pt x="8" y="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6" name="Freeform 6642">
              <a:extLst>
                <a:ext uri="{FF2B5EF4-FFF2-40B4-BE49-F238E27FC236}">
                  <a16:creationId xmlns:a16="http://schemas.microsoft.com/office/drawing/2014/main" id="{90C1CDA6-0C3E-9801-BF4E-B8FDFCEA1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549"/>
              <a:ext cx="22" cy="72"/>
            </a:xfrm>
            <a:custGeom>
              <a:avLst/>
              <a:gdLst>
                <a:gd name="T0" fmla="*/ 8 w 11"/>
                <a:gd name="T1" fmla="*/ 80 h 36"/>
                <a:gd name="T2" fmla="*/ 24 w 11"/>
                <a:gd name="T3" fmla="*/ 184 h 36"/>
                <a:gd name="T4" fmla="*/ 48 w 11"/>
                <a:gd name="T5" fmla="*/ 256 h 36"/>
                <a:gd name="T6" fmla="*/ 64 w 11"/>
                <a:gd name="T7" fmla="*/ 288 h 36"/>
                <a:gd name="T8" fmla="*/ 80 w 11"/>
                <a:gd name="T9" fmla="*/ 240 h 36"/>
                <a:gd name="T10" fmla="*/ 64 w 11"/>
                <a:gd name="T11" fmla="*/ 104 h 36"/>
                <a:gd name="T12" fmla="*/ 16 w 11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36">
                  <a:moveTo>
                    <a:pt x="1" y="10"/>
                  </a:moveTo>
                  <a:cubicBezTo>
                    <a:pt x="0" y="14"/>
                    <a:pt x="2" y="20"/>
                    <a:pt x="3" y="23"/>
                  </a:cubicBezTo>
                  <a:cubicBezTo>
                    <a:pt x="4" y="26"/>
                    <a:pt x="5" y="29"/>
                    <a:pt x="6" y="32"/>
                  </a:cubicBezTo>
                  <a:cubicBezTo>
                    <a:pt x="6" y="33"/>
                    <a:pt x="7" y="36"/>
                    <a:pt x="8" y="36"/>
                  </a:cubicBezTo>
                  <a:cubicBezTo>
                    <a:pt x="9" y="34"/>
                    <a:pt x="9" y="32"/>
                    <a:pt x="10" y="30"/>
                  </a:cubicBezTo>
                  <a:cubicBezTo>
                    <a:pt x="11" y="25"/>
                    <a:pt x="9" y="18"/>
                    <a:pt x="8" y="13"/>
                  </a:cubicBezTo>
                  <a:cubicBezTo>
                    <a:pt x="7" y="8"/>
                    <a:pt x="5" y="5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" name="Freeform 6643">
              <a:extLst>
                <a:ext uri="{FF2B5EF4-FFF2-40B4-BE49-F238E27FC236}">
                  <a16:creationId xmlns:a16="http://schemas.microsoft.com/office/drawing/2014/main" id="{47B66473-330E-B24B-DF83-3AD27E96E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503"/>
              <a:ext cx="22" cy="66"/>
            </a:xfrm>
            <a:custGeom>
              <a:avLst/>
              <a:gdLst>
                <a:gd name="T0" fmla="*/ 48 w 11"/>
                <a:gd name="T1" fmla="*/ 264 h 33"/>
                <a:gd name="T2" fmla="*/ 64 w 11"/>
                <a:gd name="T3" fmla="*/ 80 h 33"/>
                <a:gd name="T4" fmla="*/ 0 w 1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3">
                  <a:moveTo>
                    <a:pt x="6" y="33"/>
                  </a:moveTo>
                  <a:cubicBezTo>
                    <a:pt x="9" y="25"/>
                    <a:pt x="11" y="17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" name="Freeform 6644">
              <a:extLst>
                <a:ext uri="{FF2B5EF4-FFF2-40B4-BE49-F238E27FC236}">
                  <a16:creationId xmlns:a16="http://schemas.microsoft.com/office/drawing/2014/main" id="{DA294B36-4EBD-6A39-E299-A5AEB194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455"/>
              <a:ext cx="38" cy="90"/>
            </a:xfrm>
            <a:custGeom>
              <a:avLst/>
              <a:gdLst>
                <a:gd name="T0" fmla="*/ 136 w 19"/>
                <a:gd name="T1" fmla="*/ 216 h 45"/>
                <a:gd name="T2" fmla="*/ 152 w 19"/>
                <a:gd name="T3" fmla="*/ 360 h 45"/>
                <a:gd name="T4" fmla="*/ 80 w 19"/>
                <a:gd name="T5" fmla="*/ 256 h 45"/>
                <a:gd name="T6" fmla="*/ 48 w 19"/>
                <a:gd name="T7" fmla="*/ 208 h 45"/>
                <a:gd name="T8" fmla="*/ 16 w 19"/>
                <a:gd name="T9" fmla="*/ 0 h 45"/>
                <a:gd name="T10" fmla="*/ 136 w 19"/>
                <a:gd name="T11" fmla="*/ 216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5">
                  <a:moveTo>
                    <a:pt x="17" y="27"/>
                  </a:moveTo>
                  <a:cubicBezTo>
                    <a:pt x="18" y="33"/>
                    <a:pt x="19" y="38"/>
                    <a:pt x="19" y="45"/>
                  </a:cubicBezTo>
                  <a:cubicBezTo>
                    <a:pt x="16" y="41"/>
                    <a:pt x="13" y="36"/>
                    <a:pt x="10" y="32"/>
                  </a:cubicBezTo>
                  <a:cubicBezTo>
                    <a:pt x="8" y="30"/>
                    <a:pt x="8" y="28"/>
                    <a:pt x="6" y="26"/>
                  </a:cubicBezTo>
                  <a:cubicBezTo>
                    <a:pt x="0" y="16"/>
                    <a:pt x="2" y="0"/>
                    <a:pt x="2" y="0"/>
                  </a:cubicBezTo>
                  <a:cubicBezTo>
                    <a:pt x="2" y="0"/>
                    <a:pt x="17" y="24"/>
                    <a:pt x="17" y="27"/>
                  </a:cubicBezTo>
                  <a:close/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" name="Freeform 6645">
              <a:extLst>
                <a:ext uri="{FF2B5EF4-FFF2-40B4-BE49-F238E27FC236}">
                  <a16:creationId xmlns:a16="http://schemas.microsoft.com/office/drawing/2014/main" id="{50800F61-7E39-D23A-2A60-1A2A0623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531"/>
              <a:ext cx="36" cy="88"/>
            </a:xfrm>
            <a:custGeom>
              <a:avLst/>
              <a:gdLst>
                <a:gd name="T0" fmla="*/ 0 w 18"/>
                <a:gd name="T1" fmla="*/ 0 h 44"/>
                <a:gd name="T2" fmla="*/ 0 w 18"/>
                <a:gd name="T3" fmla="*/ 48 h 44"/>
                <a:gd name="T4" fmla="*/ 24 w 18"/>
                <a:gd name="T5" fmla="*/ 176 h 44"/>
                <a:gd name="T6" fmla="*/ 96 w 18"/>
                <a:gd name="T7" fmla="*/ 312 h 44"/>
                <a:gd name="T8" fmla="*/ 136 w 18"/>
                <a:gd name="T9" fmla="*/ 352 h 44"/>
                <a:gd name="T10" fmla="*/ 136 w 18"/>
                <a:gd name="T11" fmla="*/ 336 h 44"/>
                <a:gd name="T12" fmla="*/ 120 w 18"/>
                <a:gd name="T13" fmla="*/ 248 h 44"/>
                <a:gd name="T14" fmla="*/ 88 w 18"/>
                <a:gd name="T15" fmla="*/ 128 h 44"/>
                <a:gd name="T16" fmla="*/ 64 w 18"/>
                <a:gd name="T17" fmla="*/ 64 h 44"/>
                <a:gd name="T18" fmla="*/ 48 w 18"/>
                <a:gd name="T19" fmla="*/ 1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44">
                  <a:moveTo>
                    <a:pt x="0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11"/>
                    <a:pt x="1" y="17"/>
                    <a:pt x="3" y="22"/>
                  </a:cubicBezTo>
                  <a:cubicBezTo>
                    <a:pt x="5" y="28"/>
                    <a:pt x="7" y="34"/>
                    <a:pt x="12" y="39"/>
                  </a:cubicBezTo>
                  <a:cubicBezTo>
                    <a:pt x="13" y="41"/>
                    <a:pt x="16" y="42"/>
                    <a:pt x="17" y="44"/>
                  </a:cubicBezTo>
                  <a:cubicBezTo>
                    <a:pt x="18" y="43"/>
                    <a:pt x="17" y="43"/>
                    <a:pt x="17" y="42"/>
                  </a:cubicBezTo>
                  <a:cubicBezTo>
                    <a:pt x="17" y="38"/>
                    <a:pt x="15" y="35"/>
                    <a:pt x="15" y="31"/>
                  </a:cubicBezTo>
                  <a:cubicBezTo>
                    <a:pt x="14" y="26"/>
                    <a:pt x="13" y="21"/>
                    <a:pt x="11" y="16"/>
                  </a:cubicBezTo>
                  <a:cubicBezTo>
                    <a:pt x="11" y="13"/>
                    <a:pt x="10" y="10"/>
                    <a:pt x="8" y="8"/>
                  </a:cubicBezTo>
                  <a:cubicBezTo>
                    <a:pt x="8" y="6"/>
                    <a:pt x="6" y="4"/>
                    <a:pt x="6" y="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" name="Freeform 6646">
              <a:extLst>
                <a:ext uri="{FF2B5EF4-FFF2-40B4-BE49-F238E27FC236}">
                  <a16:creationId xmlns:a16="http://schemas.microsoft.com/office/drawing/2014/main" id="{B4B72B41-F8AB-E2C6-ECBA-B121508C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489"/>
              <a:ext cx="36" cy="76"/>
            </a:xfrm>
            <a:custGeom>
              <a:avLst/>
              <a:gdLst>
                <a:gd name="T0" fmla="*/ 0 w 18"/>
                <a:gd name="T1" fmla="*/ 0 h 38"/>
                <a:gd name="T2" fmla="*/ 24 w 18"/>
                <a:gd name="T3" fmla="*/ 64 h 38"/>
                <a:gd name="T4" fmla="*/ 64 w 18"/>
                <a:gd name="T5" fmla="*/ 184 h 38"/>
                <a:gd name="T6" fmla="*/ 128 w 18"/>
                <a:gd name="T7" fmla="*/ 272 h 38"/>
                <a:gd name="T8" fmla="*/ 144 w 18"/>
                <a:gd name="T9" fmla="*/ 30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8">
                  <a:moveTo>
                    <a:pt x="0" y="0"/>
                  </a:moveTo>
                  <a:cubicBezTo>
                    <a:pt x="1" y="2"/>
                    <a:pt x="3" y="6"/>
                    <a:pt x="3" y="8"/>
                  </a:cubicBezTo>
                  <a:cubicBezTo>
                    <a:pt x="4" y="13"/>
                    <a:pt x="5" y="18"/>
                    <a:pt x="8" y="23"/>
                  </a:cubicBezTo>
                  <a:cubicBezTo>
                    <a:pt x="10" y="27"/>
                    <a:pt x="13" y="30"/>
                    <a:pt x="16" y="34"/>
                  </a:cubicBezTo>
                  <a:cubicBezTo>
                    <a:pt x="16" y="35"/>
                    <a:pt x="18" y="37"/>
                    <a:pt x="18" y="3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" name="Freeform 6647">
              <a:extLst>
                <a:ext uri="{FF2B5EF4-FFF2-40B4-BE49-F238E27FC236}">
                  <a16:creationId xmlns:a16="http://schemas.microsoft.com/office/drawing/2014/main" id="{6642761B-9D15-08E0-0459-9D1D35BC9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453"/>
              <a:ext cx="28" cy="114"/>
            </a:xfrm>
            <a:custGeom>
              <a:avLst/>
              <a:gdLst>
                <a:gd name="T0" fmla="*/ 48 w 14"/>
                <a:gd name="T1" fmla="*/ 456 h 57"/>
                <a:gd name="T2" fmla="*/ 64 w 14"/>
                <a:gd name="T3" fmla="*/ 440 h 57"/>
                <a:gd name="T4" fmla="*/ 88 w 14"/>
                <a:gd name="T5" fmla="*/ 400 h 57"/>
                <a:gd name="T6" fmla="*/ 104 w 14"/>
                <a:gd name="T7" fmla="*/ 256 h 57"/>
                <a:gd name="T8" fmla="*/ 96 w 14"/>
                <a:gd name="T9" fmla="*/ 128 h 57"/>
                <a:gd name="T10" fmla="*/ 0 w 14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57">
                  <a:moveTo>
                    <a:pt x="6" y="57"/>
                  </a:moveTo>
                  <a:cubicBezTo>
                    <a:pt x="6" y="56"/>
                    <a:pt x="7" y="56"/>
                    <a:pt x="8" y="55"/>
                  </a:cubicBezTo>
                  <a:cubicBezTo>
                    <a:pt x="9" y="54"/>
                    <a:pt x="10" y="52"/>
                    <a:pt x="11" y="50"/>
                  </a:cubicBezTo>
                  <a:cubicBezTo>
                    <a:pt x="14" y="45"/>
                    <a:pt x="12" y="37"/>
                    <a:pt x="13" y="32"/>
                  </a:cubicBezTo>
                  <a:cubicBezTo>
                    <a:pt x="13" y="26"/>
                    <a:pt x="13" y="21"/>
                    <a:pt x="12" y="16"/>
                  </a:cubicBezTo>
                  <a:cubicBezTo>
                    <a:pt x="9" y="6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" name="Freeform 6648">
              <a:extLst>
                <a:ext uri="{FF2B5EF4-FFF2-40B4-BE49-F238E27FC236}">
                  <a16:creationId xmlns:a16="http://schemas.microsoft.com/office/drawing/2014/main" id="{66264B2B-D771-4A7B-8FBD-8FA247C31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541"/>
              <a:ext cx="42" cy="50"/>
            </a:xfrm>
            <a:custGeom>
              <a:avLst/>
              <a:gdLst>
                <a:gd name="T0" fmla="*/ 0 w 21"/>
                <a:gd name="T1" fmla="*/ 0 h 25"/>
                <a:gd name="T2" fmla="*/ 120 w 21"/>
                <a:gd name="T3" fmla="*/ 176 h 25"/>
                <a:gd name="T4" fmla="*/ 168 w 21"/>
                <a:gd name="T5" fmla="*/ 20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3" y="9"/>
                    <a:pt x="7" y="18"/>
                    <a:pt x="15" y="22"/>
                  </a:cubicBezTo>
                  <a:cubicBezTo>
                    <a:pt x="17" y="23"/>
                    <a:pt x="19" y="24"/>
                    <a:pt x="21" y="2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" name="Freeform 6649">
              <a:extLst>
                <a:ext uri="{FF2B5EF4-FFF2-40B4-BE49-F238E27FC236}">
                  <a16:creationId xmlns:a16="http://schemas.microsoft.com/office/drawing/2014/main" id="{0713E820-E970-EE43-841E-C30F63E87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613"/>
              <a:ext cx="30" cy="98"/>
            </a:xfrm>
            <a:custGeom>
              <a:avLst/>
              <a:gdLst>
                <a:gd name="T0" fmla="*/ 0 w 15"/>
                <a:gd name="T1" fmla="*/ 32 h 49"/>
                <a:gd name="T2" fmla="*/ 8 w 15"/>
                <a:gd name="T3" fmla="*/ 168 h 49"/>
                <a:gd name="T4" fmla="*/ 48 w 15"/>
                <a:gd name="T5" fmla="*/ 304 h 49"/>
                <a:gd name="T6" fmla="*/ 88 w 15"/>
                <a:gd name="T7" fmla="*/ 392 h 49"/>
                <a:gd name="T8" fmla="*/ 72 w 15"/>
                <a:gd name="T9" fmla="*/ 112 h 49"/>
                <a:gd name="T10" fmla="*/ 24 w 15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9">
                  <a:moveTo>
                    <a:pt x="0" y="4"/>
                  </a:moveTo>
                  <a:cubicBezTo>
                    <a:pt x="0" y="10"/>
                    <a:pt x="0" y="16"/>
                    <a:pt x="1" y="21"/>
                  </a:cubicBezTo>
                  <a:cubicBezTo>
                    <a:pt x="2" y="27"/>
                    <a:pt x="4" y="33"/>
                    <a:pt x="6" y="38"/>
                  </a:cubicBezTo>
                  <a:cubicBezTo>
                    <a:pt x="7" y="42"/>
                    <a:pt x="8" y="47"/>
                    <a:pt x="11" y="49"/>
                  </a:cubicBezTo>
                  <a:cubicBezTo>
                    <a:pt x="15" y="38"/>
                    <a:pt x="11" y="25"/>
                    <a:pt x="9" y="14"/>
                  </a:cubicBezTo>
                  <a:cubicBezTo>
                    <a:pt x="8" y="9"/>
                    <a:pt x="5" y="5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" name="Freeform 6650">
              <a:extLst>
                <a:ext uri="{FF2B5EF4-FFF2-40B4-BE49-F238E27FC236}">
                  <a16:creationId xmlns:a16="http://schemas.microsoft.com/office/drawing/2014/main" id="{4B756A44-EF23-9895-4F30-AC38C41B5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563"/>
              <a:ext cx="26" cy="92"/>
            </a:xfrm>
            <a:custGeom>
              <a:avLst/>
              <a:gdLst>
                <a:gd name="T0" fmla="*/ 64 w 13"/>
                <a:gd name="T1" fmla="*/ 368 h 46"/>
                <a:gd name="T2" fmla="*/ 0 w 13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6">
                  <a:moveTo>
                    <a:pt x="8" y="46"/>
                  </a:moveTo>
                  <a:cubicBezTo>
                    <a:pt x="13" y="32"/>
                    <a:pt x="10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" name="Freeform 6651">
              <a:extLst>
                <a:ext uri="{FF2B5EF4-FFF2-40B4-BE49-F238E27FC236}">
                  <a16:creationId xmlns:a16="http://schemas.microsoft.com/office/drawing/2014/main" id="{5B3EC005-7B3F-F1B4-C1B8-0ACDDD72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567"/>
              <a:ext cx="10" cy="64"/>
            </a:xfrm>
            <a:custGeom>
              <a:avLst/>
              <a:gdLst>
                <a:gd name="T0" fmla="*/ 8 w 5"/>
                <a:gd name="T1" fmla="*/ 0 h 32"/>
                <a:gd name="T2" fmla="*/ 24 w 5"/>
                <a:gd name="T3" fmla="*/ 160 h 32"/>
                <a:gd name="T4" fmla="*/ 0 w 5"/>
                <a:gd name="T5" fmla="*/ 2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2">
                  <a:moveTo>
                    <a:pt x="1" y="0"/>
                  </a:moveTo>
                  <a:cubicBezTo>
                    <a:pt x="5" y="5"/>
                    <a:pt x="4" y="14"/>
                    <a:pt x="3" y="20"/>
                  </a:cubicBezTo>
                  <a:cubicBezTo>
                    <a:pt x="3" y="23"/>
                    <a:pt x="2" y="31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" name="Freeform 6652">
              <a:extLst>
                <a:ext uri="{FF2B5EF4-FFF2-40B4-BE49-F238E27FC236}">
                  <a16:creationId xmlns:a16="http://schemas.microsoft.com/office/drawing/2014/main" id="{F67E84A4-E3CF-5E5D-203C-A725CF6C4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613"/>
              <a:ext cx="28" cy="86"/>
            </a:xfrm>
            <a:custGeom>
              <a:avLst/>
              <a:gdLst>
                <a:gd name="T0" fmla="*/ 48 w 14"/>
                <a:gd name="T1" fmla="*/ 0 h 43"/>
                <a:gd name="T2" fmla="*/ 112 w 14"/>
                <a:gd name="T3" fmla="*/ 344 h 43"/>
                <a:gd name="T4" fmla="*/ 0 w 14"/>
                <a:gd name="T5" fmla="*/ 16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6" y="0"/>
                  </a:moveTo>
                  <a:cubicBezTo>
                    <a:pt x="12" y="14"/>
                    <a:pt x="13" y="28"/>
                    <a:pt x="14" y="43"/>
                  </a:cubicBezTo>
                  <a:cubicBezTo>
                    <a:pt x="11" y="35"/>
                    <a:pt x="3" y="30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" name="Freeform 6653">
              <a:extLst>
                <a:ext uri="{FF2B5EF4-FFF2-40B4-BE49-F238E27FC236}">
                  <a16:creationId xmlns:a16="http://schemas.microsoft.com/office/drawing/2014/main" id="{E8BE0D26-081D-C4E8-0690-69BCFEBB5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587"/>
              <a:ext cx="16" cy="98"/>
            </a:xfrm>
            <a:custGeom>
              <a:avLst/>
              <a:gdLst>
                <a:gd name="T0" fmla="*/ 16 w 8"/>
                <a:gd name="T1" fmla="*/ 0 h 49"/>
                <a:gd name="T2" fmla="*/ 32 w 8"/>
                <a:gd name="T3" fmla="*/ 288 h 49"/>
                <a:gd name="T4" fmla="*/ 0 w 8"/>
                <a:gd name="T5" fmla="*/ 39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9">
                  <a:moveTo>
                    <a:pt x="2" y="0"/>
                  </a:moveTo>
                  <a:cubicBezTo>
                    <a:pt x="8" y="8"/>
                    <a:pt x="6" y="26"/>
                    <a:pt x="4" y="36"/>
                  </a:cubicBezTo>
                  <a:cubicBezTo>
                    <a:pt x="3" y="40"/>
                    <a:pt x="2" y="44"/>
                    <a:pt x="0" y="4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" name="Freeform 6654">
              <a:extLst>
                <a:ext uri="{FF2B5EF4-FFF2-40B4-BE49-F238E27FC236}">
                  <a16:creationId xmlns:a16="http://schemas.microsoft.com/office/drawing/2014/main" id="{29AC071B-7C84-03A4-F2CC-93D5AF5AF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609"/>
              <a:ext cx="38" cy="112"/>
            </a:xfrm>
            <a:custGeom>
              <a:avLst/>
              <a:gdLst>
                <a:gd name="T0" fmla="*/ 8 w 19"/>
                <a:gd name="T1" fmla="*/ 0 h 56"/>
                <a:gd name="T2" fmla="*/ 8 w 19"/>
                <a:gd name="T3" fmla="*/ 112 h 56"/>
                <a:gd name="T4" fmla="*/ 32 w 19"/>
                <a:gd name="T5" fmla="*/ 256 h 56"/>
                <a:gd name="T6" fmla="*/ 152 w 19"/>
                <a:gd name="T7" fmla="*/ 448 h 56"/>
                <a:gd name="T8" fmla="*/ 144 w 19"/>
                <a:gd name="T9" fmla="*/ 352 h 56"/>
                <a:gd name="T10" fmla="*/ 96 w 19"/>
                <a:gd name="T11" fmla="*/ 184 h 56"/>
                <a:gd name="T12" fmla="*/ 40 w 19"/>
                <a:gd name="T13" fmla="*/ 4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56">
                  <a:moveTo>
                    <a:pt x="1" y="0"/>
                  </a:moveTo>
                  <a:cubicBezTo>
                    <a:pt x="1" y="4"/>
                    <a:pt x="0" y="9"/>
                    <a:pt x="1" y="14"/>
                  </a:cubicBezTo>
                  <a:cubicBezTo>
                    <a:pt x="1" y="20"/>
                    <a:pt x="2" y="27"/>
                    <a:pt x="4" y="32"/>
                  </a:cubicBezTo>
                  <a:cubicBezTo>
                    <a:pt x="7" y="41"/>
                    <a:pt x="13" y="51"/>
                    <a:pt x="19" y="56"/>
                  </a:cubicBezTo>
                  <a:cubicBezTo>
                    <a:pt x="18" y="53"/>
                    <a:pt x="19" y="48"/>
                    <a:pt x="18" y="44"/>
                  </a:cubicBezTo>
                  <a:cubicBezTo>
                    <a:pt x="17" y="37"/>
                    <a:pt x="15" y="30"/>
                    <a:pt x="12" y="23"/>
                  </a:cubicBezTo>
                  <a:cubicBezTo>
                    <a:pt x="10" y="17"/>
                    <a:pt x="7" y="11"/>
                    <a:pt x="5" y="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" name="Freeform 6655">
              <a:extLst>
                <a:ext uri="{FF2B5EF4-FFF2-40B4-BE49-F238E27FC236}">
                  <a16:creationId xmlns:a16="http://schemas.microsoft.com/office/drawing/2014/main" id="{11EB0C4D-5905-DB6B-230A-F81EEAB93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2643"/>
              <a:ext cx="24" cy="66"/>
            </a:xfrm>
            <a:custGeom>
              <a:avLst/>
              <a:gdLst>
                <a:gd name="T0" fmla="*/ 0 w 12"/>
                <a:gd name="T1" fmla="*/ 0 h 33"/>
                <a:gd name="T2" fmla="*/ 8 w 12"/>
                <a:gd name="T3" fmla="*/ 136 h 33"/>
                <a:gd name="T4" fmla="*/ 96 w 12"/>
                <a:gd name="T5" fmla="*/ 264 h 33"/>
                <a:gd name="T6" fmla="*/ 96 w 12"/>
                <a:gd name="T7" fmla="*/ 15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1" y="6"/>
                    <a:pt x="0" y="11"/>
                    <a:pt x="1" y="17"/>
                  </a:cubicBezTo>
                  <a:cubicBezTo>
                    <a:pt x="3" y="23"/>
                    <a:pt x="8" y="27"/>
                    <a:pt x="12" y="33"/>
                  </a:cubicBezTo>
                  <a:cubicBezTo>
                    <a:pt x="11" y="29"/>
                    <a:pt x="10" y="22"/>
                    <a:pt x="12" y="1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" name="Freeform 6656">
              <a:extLst>
                <a:ext uri="{FF2B5EF4-FFF2-40B4-BE49-F238E27FC236}">
                  <a16:creationId xmlns:a16="http://schemas.microsoft.com/office/drawing/2014/main" id="{2A2072F6-8180-DD62-2A23-2FFDED51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691"/>
              <a:ext cx="28" cy="86"/>
            </a:xfrm>
            <a:custGeom>
              <a:avLst/>
              <a:gdLst>
                <a:gd name="T0" fmla="*/ 0 w 14"/>
                <a:gd name="T1" fmla="*/ 80 h 43"/>
                <a:gd name="T2" fmla="*/ 64 w 14"/>
                <a:gd name="T3" fmla="*/ 344 h 43"/>
                <a:gd name="T4" fmla="*/ 80 w 14"/>
                <a:gd name="T5" fmla="*/ 272 h 43"/>
                <a:gd name="T6" fmla="*/ 104 w 14"/>
                <a:gd name="T7" fmla="*/ 144 h 43"/>
                <a:gd name="T8" fmla="*/ 96 w 1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3">
                  <a:moveTo>
                    <a:pt x="0" y="10"/>
                  </a:moveTo>
                  <a:cubicBezTo>
                    <a:pt x="0" y="20"/>
                    <a:pt x="1" y="35"/>
                    <a:pt x="8" y="43"/>
                  </a:cubicBezTo>
                  <a:cubicBezTo>
                    <a:pt x="10" y="40"/>
                    <a:pt x="10" y="37"/>
                    <a:pt x="10" y="34"/>
                  </a:cubicBezTo>
                  <a:cubicBezTo>
                    <a:pt x="11" y="28"/>
                    <a:pt x="12" y="23"/>
                    <a:pt x="13" y="18"/>
                  </a:cubicBezTo>
                  <a:cubicBezTo>
                    <a:pt x="14" y="12"/>
                    <a:pt x="13" y="6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" name="Freeform 6657">
              <a:extLst>
                <a:ext uri="{FF2B5EF4-FFF2-40B4-BE49-F238E27FC236}">
                  <a16:creationId xmlns:a16="http://schemas.microsoft.com/office/drawing/2014/main" id="{9F2ABAFB-2F35-D69F-9D80-224295B24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693"/>
              <a:ext cx="34" cy="68"/>
            </a:xfrm>
            <a:custGeom>
              <a:avLst/>
              <a:gdLst>
                <a:gd name="T0" fmla="*/ 0 w 17"/>
                <a:gd name="T1" fmla="*/ 0 h 34"/>
                <a:gd name="T2" fmla="*/ 24 w 17"/>
                <a:gd name="T3" fmla="*/ 120 h 34"/>
                <a:gd name="T4" fmla="*/ 80 w 17"/>
                <a:gd name="T5" fmla="*/ 272 h 34"/>
                <a:gd name="T6" fmla="*/ 136 w 17"/>
                <a:gd name="T7" fmla="*/ 144 h 34"/>
                <a:gd name="T8" fmla="*/ 128 w 17"/>
                <a:gd name="T9" fmla="*/ 4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cubicBezTo>
                    <a:pt x="0" y="5"/>
                    <a:pt x="2" y="10"/>
                    <a:pt x="3" y="15"/>
                  </a:cubicBezTo>
                  <a:cubicBezTo>
                    <a:pt x="4" y="20"/>
                    <a:pt x="6" y="30"/>
                    <a:pt x="10" y="34"/>
                  </a:cubicBezTo>
                  <a:cubicBezTo>
                    <a:pt x="10" y="28"/>
                    <a:pt x="16" y="24"/>
                    <a:pt x="17" y="18"/>
                  </a:cubicBezTo>
                  <a:cubicBezTo>
                    <a:pt x="17" y="14"/>
                    <a:pt x="16" y="9"/>
                    <a:pt x="16" y="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" name="Freeform 6658">
              <a:extLst>
                <a:ext uri="{FF2B5EF4-FFF2-40B4-BE49-F238E27FC236}">
                  <a16:creationId xmlns:a16="http://schemas.microsoft.com/office/drawing/2014/main" id="{F1628E50-60A2-F5AD-B24D-79797697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773"/>
              <a:ext cx="30" cy="86"/>
            </a:xfrm>
            <a:custGeom>
              <a:avLst/>
              <a:gdLst>
                <a:gd name="T0" fmla="*/ 0 w 15"/>
                <a:gd name="T1" fmla="*/ 8 h 43"/>
                <a:gd name="T2" fmla="*/ 32 w 15"/>
                <a:gd name="T3" fmla="*/ 200 h 43"/>
                <a:gd name="T4" fmla="*/ 104 w 15"/>
                <a:gd name="T5" fmla="*/ 344 h 43"/>
                <a:gd name="T6" fmla="*/ 112 w 15"/>
                <a:gd name="T7" fmla="*/ 280 h 43"/>
                <a:gd name="T8" fmla="*/ 72 w 15"/>
                <a:gd name="T9" fmla="*/ 112 h 43"/>
                <a:gd name="T10" fmla="*/ 8 w 1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3">
                  <a:moveTo>
                    <a:pt x="0" y="1"/>
                  </a:moveTo>
                  <a:cubicBezTo>
                    <a:pt x="0" y="9"/>
                    <a:pt x="2" y="17"/>
                    <a:pt x="4" y="25"/>
                  </a:cubicBezTo>
                  <a:cubicBezTo>
                    <a:pt x="6" y="31"/>
                    <a:pt x="8" y="38"/>
                    <a:pt x="13" y="43"/>
                  </a:cubicBezTo>
                  <a:cubicBezTo>
                    <a:pt x="13" y="40"/>
                    <a:pt x="14" y="38"/>
                    <a:pt x="14" y="35"/>
                  </a:cubicBezTo>
                  <a:cubicBezTo>
                    <a:pt x="15" y="28"/>
                    <a:pt x="12" y="20"/>
                    <a:pt x="9" y="14"/>
                  </a:cubicBezTo>
                  <a:cubicBezTo>
                    <a:pt x="7" y="9"/>
                    <a:pt x="1" y="5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" name="Freeform 6659">
              <a:extLst>
                <a:ext uri="{FF2B5EF4-FFF2-40B4-BE49-F238E27FC236}">
                  <a16:creationId xmlns:a16="http://schemas.microsoft.com/office/drawing/2014/main" id="{1E42FAFD-6571-EAFE-175C-AD62ED18B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759"/>
              <a:ext cx="8" cy="78"/>
            </a:xfrm>
            <a:custGeom>
              <a:avLst/>
              <a:gdLst>
                <a:gd name="T0" fmla="*/ 0 w 4"/>
                <a:gd name="T1" fmla="*/ 0 h 39"/>
                <a:gd name="T2" fmla="*/ 24 w 4"/>
                <a:gd name="T3" fmla="*/ 216 h 39"/>
                <a:gd name="T4" fmla="*/ 0 w 4"/>
                <a:gd name="T5" fmla="*/ 31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9">
                  <a:moveTo>
                    <a:pt x="0" y="0"/>
                  </a:moveTo>
                  <a:cubicBezTo>
                    <a:pt x="1" y="9"/>
                    <a:pt x="3" y="18"/>
                    <a:pt x="3" y="27"/>
                  </a:cubicBezTo>
                  <a:cubicBezTo>
                    <a:pt x="3" y="30"/>
                    <a:pt x="4" y="38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" name="Freeform 6660">
              <a:extLst>
                <a:ext uri="{FF2B5EF4-FFF2-40B4-BE49-F238E27FC236}">
                  <a16:creationId xmlns:a16="http://schemas.microsoft.com/office/drawing/2014/main" id="{84298D58-60BF-5306-C23D-1195AC45F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729"/>
              <a:ext cx="20" cy="90"/>
            </a:xfrm>
            <a:custGeom>
              <a:avLst/>
              <a:gdLst>
                <a:gd name="T0" fmla="*/ 0 w 10"/>
                <a:gd name="T1" fmla="*/ 360 h 45"/>
                <a:gd name="T2" fmla="*/ 56 w 10"/>
                <a:gd name="T3" fmla="*/ 112 h 45"/>
                <a:gd name="T4" fmla="*/ 32 w 10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5">
                  <a:moveTo>
                    <a:pt x="0" y="45"/>
                  </a:moveTo>
                  <a:cubicBezTo>
                    <a:pt x="6" y="36"/>
                    <a:pt x="10" y="25"/>
                    <a:pt x="7" y="14"/>
                  </a:cubicBezTo>
                  <a:cubicBezTo>
                    <a:pt x="6" y="10"/>
                    <a:pt x="4" y="5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" name="Freeform 6661">
              <a:extLst>
                <a:ext uri="{FF2B5EF4-FFF2-40B4-BE49-F238E27FC236}">
                  <a16:creationId xmlns:a16="http://schemas.microsoft.com/office/drawing/2014/main" id="{E6D5FA79-940D-D7D4-737B-5E772E055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703"/>
              <a:ext cx="42" cy="94"/>
            </a:xfrm>
            <a:custGeom>
              <a:avLst/>
              <a:gdLst>
                <a:gd name="T0" fmla="*/ 0 w 21"/>
                <a:gd name="T1" fmla="*/ 0 h 47"/>
                <a:gd name="T2" fmla="*/ 0 w 21"/>
                <a:gd name="T3" fmla="*/ 64 h 47"/>
                <a:gd name="T4" fmla="*/ 40 w 21"/>
                <a:gd name="T5" fmla="*/ 192 h 47"/>
                <a:gd name="T6" fmla="*/ 160 w 21"/>
                <a:gd name="T7" fmla="*/ 376 h 47"/>
                <a:gd name="T8" fmla="*/ 144 w 21"/>
                <a:gd name="T9" fmla="*/ 304 h 47"/>
                <a:gd name="T10" fmla="*/ 120 w 21"/>
                <a:gd name="T11" fmla="*/ 192 h 47"/>
                <a:gd name="T12" fmla="*/ 64 w 21"/>
                <a:gd name="T13" fmla="*/ 6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47">
                  <a:moveTo>
                    <a:pt x="0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1" y="14"/>
                    <a:pt x="3" y="19"/>
                    <a:pt x="5" y="24"/>
                  </a:cubicBezTo>
                  <a:cubicBezTo>
                    <a:pt x="9" y="32"/>
                    <a:pt x="14" y="40"/>
                    <a:pt x="20" y="47"/>
                  </a:cubicBezTo>
                  <a:cubicBezTo>
                    <a:pt x="21" y="45"/>
                    <a:pt x="19" y="40"/>
                    <a:pt x="18" y="38"/>
                  </a:cubicBezTo>
                  <a:cubicBezTo>
                    <a:pt x="17" y="33"/>
                    <a:pt x="16" y="29"/>
                    <a:pt x="15" y="24"/>
                  </a:cubicBezTo>
                  <a:cubicBezTo>
                    <a:pt x="13" y="18"/>
                    <a:pt x="10" y="13"/>
                    <a:pt x="8" y="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" name="Freeform 6662">
              <a:extLst>
                <a:ext uri="{FF2B5EF4-FFF2-40B4-BE49-F238E27FC236}">
                  <a16:creationId xmlns:a16="http://schemas.microsoft.com/office/drawing/2014/main" id="{78677D2D-1F6A-425F-F683-5F0E131DE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49"/>
              <a:ext cx="28" cy="52"/>
            </a:xfrm>
            <a:custGeom>
              <a:avLst/>
              <a:gdLst>
                <a:gd name="T0" fmla="*/ 0 w 14"/>
                <a:gd name="T1" fmla="*/ 0 h 26"/>
                <a:gd name="T2" fmla="*/ 112 w 14"/>
                <a:gd name="T3" fmla="*/ 208 h 26"/>
                <a:gd name="T4" fmla="*/ 88 w 14"/>
                <a:gd name="T5" fmla="*/ 4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6">
                  <a:moveTo>
                    <a:pt x="0" y="0"/>
                  </a:moveTo>
                  <a:cubicBezTo>
                    <a:pt x="1" y="8"/>
                    <a:pt x="5" y="22"/>
                    <a:pt x="14" y="26"/>
                  </a:cubicBezTo>
                  <a:cubicBezTo>
                    <a:pt x="12" y="21"/>
                    <a:pt x="11" y="11"/>
                    <a:pt x="11" y="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" name="Freeform 6663">
              <a:extLst>
                <a:ext uri="{FF2B5EF4-FFF2-40B4-BE49-F238E27FC236}">
                  <a16:creationId xmlns:a16="http://schemas.microsoft.com/office/drawing/2014/main" id="{0759F2F6-18B1-1373-6FAC-D3A45CD68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425"/>
              <a:ext cx="12" cy="34"/>
            </a:xfrm>
            <a:custGeom>
              <a:avLst/>
              <a:gdLst>
                <a:gd name="T0" fmla="*/ 0 w 6"/>
                <a:gd name="T1" fmla="*/ 0 h 17"/>
                <a:gd name="T2" fmla="*/ 48 w 6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3" y="9"/>
                    <a:pt x="6" y="17"/>
                    <a:pt x="6" y="1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" name="Freeform 6664">
              <a:extLst>
                <a:ext uri="{FF2B5EF4-FFF2-40B4-BE49-F238E27FC236}">
                  <a16:creationId xmlns:a16="http://schemas.microsoft.com/office/drawing/2014/main" id="{A4BB17E4-9D8D-04DB-1FF6-E300DB3A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425"/>
              <a:ext cx="16" cy="78"/>
            </a:xfrm>
            <a:custGeom>
              <a:avLst/>
              <a:gdLst>
                <a:gd name="T0" fmla="*/ 0 w 8"/>
                <a:gd name="T1" fmla="*/ 0 h 39"/>
                <a:gd name="T2" fmla="*/ 64 w 8"/>
                <a:gd name="T3" fmla="*/ 31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9">
                  <a:moveTo>
                    <a:pt x="0" y="0"/>
                  </a:moveTo>
                  <a:cubicBezTo>
                    <a:pt x="5" y="10"/>
                    <a:pt x="8" y="30"/>
                    <a:pt x="8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" name="Freeform 6665">
              <a:extLst>
                <a:ext uri="{FF2B5EF4-FFF2-40B4-BE49-F238E27FC236}">
                  <a16:creationId xmlns:a16="http://schemas.microsoft.com/office/drawing/2014/main" id="{F416C870-B80C-A400-669A-BA6A9D4FC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425"/>
              <a:ext cx="8" cy="72"/>
            </a:xfrm>
            <a:custGeom>
              <a:avLst/>
              <a:gdLst>
                <a:gd name="T0" fmla="*/ 16 w 4"/>
                <a:gd name="T1" fmla="*/ 288 h 36"/>
                <a:gd name="T2" fmla="*/ 0 w 4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cubicBezTo>
                    <a:pt x="4" y="22"/>
                    <a:pt x="4" y="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" name="Freeform 6666">
              <a:extLst>
                <a:ext uri="{FF2B5EF4-FFF2-40B4-BE49-F238E27FC236}">
                  <a16:creationId xmlns:a16="http://schemas.microsoft.com/office/drawing/2014/main" id="{3D1945B6-EDFF-5792-893F-B4EC6DD16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835"/>
              <a:ext cx="28" cy="86"/>
            </a:xfrm>
            <a:custGeom>
              <a:avLst/>
              <a:gdLst>
                <a:gd name="T0" fmla="*/ 0 w 14"/>
                <a:gd name="T1" fmla="*/ 88 h 43"/>
                <a:gd name="T2" fmla="*/ 80 w 14"/>
                <a:gd name="T3" fmla="*/ 344 h 43"/>
                <a:gd name="T4" fmla="*/ 88 w 14"/>
                <a:gd name="T5" fmla="*/ 272 h 43"/>
                <a:gd name="T6" fmla="*/ 104 w 14"/>
                <a:gd name="T7" fmla="*/ 144 h 43"/>
                <a:gd name="T8" fmla="*/ 48 w 1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3">
                  <a:moveTo>
                    <a:pt x="0" y="11"/>
                  </a:moveTo>
                  <a:cubicBezTo>
                    <a:pt x="1" y="21"/>
                    <a:pt x="3" y="36"/>
                    <a:pt x="10" y="43"/>
                  </a:cubicBezTo>
                  <a:cubicBezTo>
                    <a:pt x="11" y="41"/>
                    <a:pt x="11" y="37"/>
                    <a:pt x="11" y="34"/>
                  </a:cubicBezTo>
                  <a:cubicBezTo>
                    <a:pt x="12" y="29"/>
                    <a:pt x="13" y="23"/>
                    <a:pt x="13" y="18"/>
                  </a:cubicBezTo>
                  <a:cubicBezTo>
                    <a:pt x="14" y="12"/>
                    <a:pt x="8" y="5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" name="Freeform 6667">
              <a:extLst>
                <a:ext uri="{FF2B5EF4-FFF2-40B4-BE49-F238E27FC236}">
                  <a16:creationId xmlns:a16="http://schemas.microsoft.com/office/drawing/2014/main" id="{2281D684-B3EA-269F-CED4-652099254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919"/>
              <a:ext cx="34" cy="82"/>
            </a:xfrm>
            <a:custGeom>
              <a:avLst/>
              <a:gdLst>
                <a:gd name="T0" fmla="*/ 0 w 17"/>
                <a:gd name="T1" fmla="*/ 0 h 41"/>
                <a:gd name="T2" fmla="*/ 48 w 17"/>
                <a:gd name="T3" fmla="*/ 192 h 41"/>
                <a:gd name="T4" fmla="*/ 128 w 17"/>
                <a:gd name="T5" fmla="*/ 328 h 41"/>
                <a:gd name="T6" fmla="*/ 136 w 17"/>
                <a:gd name="T7" fmla="*/ 272 h 41"/>
                <a:gd name="T8" fmla="*/ 88 w 17"/>
                <a:gd name="T9" fmla="*/ 104 h 41"/>
                <a:gd name="T10" fmla="*/ 16 w 17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1">
                  <a:moveTo>
                    <a:pt x="0" y="0"/>
                  </a:moveTo>
                  <a:cubicBezTo>
                    <a:pt x="1" y="8"/>
                    <a:pt x="3" y="16"/>
                    <a:pt x="6" y="24"/>
                  </a:cubicBezTo>
                  <a:cubicBezTo>
                    <a:pt x="9" y="30"/>
                    <a:pt x="11" y="37"/>
                    <a:pt x="16" y="41"/>
                  </a:cubicBezTo>
                  <a:cubicBezTo>
                    <a:pt x="16" y="39"/>
                    <a:pt x="17" y="36"/>
                    <a:pt x="17" y="34"/>
                  </a:cubicBezTo>
                  <a:cubicBezTo>
                    <a:pt x="17" y="27"/>
                    <a:pt x="14" y="19"/>
                    <a:pt x="11" y="13"/>
                  </a:cubicBezTo>
                  <a:cubicBezTo>
                    <a:pt x="8" y="8"/>
                    <a:pt x="3" y="4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" name="Freeform 6668">
              <a:extLst>
                <a:ext uri="{FF2B5EF4-FFF2-40B4-BE49-F238E27FC236}">
                  <a16:creationId xmlns:a16="http://schemas.microsoft.com/office/drawing/2014/main" id="{268640AC-2598-94A9-1AE7-2DD0B5263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901"/>
              <a:ext cx="10" cy="80"/>
            </a:xfrm>
            <a:custGeom>
              <a:avLst/>
              <a:gdLst>
                <a:gd name="T0" fmla="*/ 0 w 5"/>
                <a:gd name="T1" fmla="*/ 0 h 40"/>
                <a:gd name="T2" fmla="*/ 32 w 5"/>
                <a:gd name="T3" fmla="*/ 224 h 40"/>
                <a:gd name="T4" fmla="*/ 16 w 5"/>
                <a:gd name="T5" fmla="*/ 32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0">
                  <a:moveTo>
                    <a:pt x="0" y="0"/>
                  </a:moveTo>
                  <a:cubicBezTo>
                    <a:pt x="1" y="9"/>
                    <a:pt x="4" y="18"/>
                    <a:pt x="4" y="28"/>
                  </a:cubicBezTo>
                  <a:cubicBezTo>
                    <a:pt x="4" y="31"/>
                    <a:pt x="5" y="38"/>
                    <a:pt x="2" y="4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" name="Freeform 6669">
              <a:extLst>
                <a:ext uri="{FF2B5EF4-FFF2-40B4-BE49-F238E27FC236}">
                  <a16:creationId xmlns:a16="http://schemas.microsoft.com/office/drawing/2014/main" id="{44751C27-BB4B-D5C1-EA7B-A32DC2A03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871"/>
              <a:ext cx="16" cy="90"/>
            </a:xfrm>
            <a:custGeom>
              <a:avLst/>
              <a:gdLst>
                <a:gd name="T0" fmla="*/ 0 w 8"/>
                <a:gd name="T1" fmla="*/ 360 h 45"/>
                <a:gd name="T2" fmla="*/ 48 w 8"/>
                <a:gd name="T3" fmla="*/ 112 h 45"/>
                <a:gd name="T4" fmla="*/ 16 w 8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5">
                  <a:moveTo>
                    <a:pt x="0" y="45"/>
                  </a:moveTo>
                  <a:cubicBezTo>
                    <a:pt x="5" y="36"/>
                    <a:pt x="8" y="24"/>
                    <a:pt x="6" y="14"/>
                  </a:cubicBezTo>
                  <a:cubicBezTo>
                    <a:pt x="4" y="10"/>
                    <a:pt x="2" y="5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" name="Freeform 6670">
              <a:extLst>
                <a:ext uri="{FF2B5EF4-FFF2-40B4-BE49-F238E27FC236}">
                  <a16:creationId xmlns:a16="http://schemas.microsoft.com/office/drawing/2014/main" id="{1BFDC0B2-B24A-D0E0-D5DA-B14775E9A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845"/>
              <a:ext cx="48" cy="90"/>
            </a:xfrm>
            <a:custGeom>
              <a:avLst/>
              <a:gdLst>
                <a:gd name="T0" fmla="*/ 0 w 24"/>
                <a:gd name="T1" fmla="*/ 0 h 45"/>
                <a:gd name="T2" fmla="*/ 16 w 24"/>
                <a:gd name="T3" fmla="*/ 64 h 45"/>
                <a:gd name="T4" fmla="*/ 56 w 24"/>
                <a:gd name="T5" fmla="*/ 184 h 45"/>
                <a:gd name="T6" fmla="*/ 184 w 24"/>
                <a:gd name="T7" fmla="*/ 360 h 45"/>
                <a:gd name="T8" fmla="*/ 168 w 24"/>
                <a:gd name="T9" fmla="*/ 296 h 45"/>
                <a:gd name="T10" fmla="*/ 136 w 24"/>
                <a:gd name="T11" fmla="*/ 184 h 45"/>
                <a:gd name="T12" fmla="*/ 72 w 24"/>
                <a:gd name="T13" fmla="*/ 56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5">
                  <a:moveTo>
                    <a:pt x="0" y="0"/>
                  </a:moveTo>
                  <a:cubicBezTo>
                    <a:pt x="2" y="2"/>
                    <a:pt x="1" y="6"/>
                    <a:pt x="2" y="8"/>
                  </a:cubicBezTo>
                  <a:cubicBezTo>
                    <a:pt x="3" y="13"/>
                    <a:pt x="5" y="18"/>
                    <a:pt x="7" y="23"/>
                  </a:cubicBezTo>
                  <a:cubicBezTo>
                    <a:pt x="11" y="31"/>
                    <a:pt x="17" y="39"/>
                    <a:pt x="23" y="45"/>
                  </a:cubicBezTo>
                  <a:cubicBezTo>
                    <a:pt x="24" y="43"/>
                    <a:pt x="22" y="39"/>
                    <a:pt x="21" y="37"/>
                  </a:cubicBezTo>
                  <a:cubicBezTo>
                    <a:pt x="20" y="32"/>
                    <a:pt x="19" y="28"/>
                    <a:pt x="17" y="23"/>
                  </a:cubicBezTo>
                  <a:cubicBezTo>
                    <a:pt x="15" y="17"/>
                    <a:pt x="11" y="12"/>
                    <a:pt x="9" y="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" name="Freeform 6671">
              <a:extLst>
                <a:ext uri="{FF2B5EF4-FFF2-40B4-BE49-F238E27FC236}">
                  <a16:creationId xmlns:a16="http://schemas.microsoft.com/office/drawing/2014/main" id="{8329616E-8508-8C0B-E454-C622C5F32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891"/>
              <a:ext cx="30" cy="50"/>
            </a:xfrm>
            <a:custGeom>
              <a:avLst/>
              <a:gdLst>
                <a:gd name="T0" fmla="*/ 0 w 15"/>
                <a:gd name="T1" fmla="*/ 0 h 25"/>
                <a:gd name="T2" fmla="*/ 120 w 15"/>
                <a:gd name="T3" fmla="*/ 200 h 25"/>
                <a:gd name="T4" fmla="*/ 96 w 15"/>
                <a:gd name="T5" fmla="*/ 3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cubicBezTo>
                    <a:pt x="2" y="8"/>
                    <a:pt x="7" y="21"/>
                    <a:pt x="15" y="25"/>
                  </a:cubicBezTo>
                  <a:cubicBezTo>
                    <a:pt x="13" y="20"/>
                    <a:pt x="12" y="10"/>
                    <a:pt x="12" y="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" name="Freeform 6672">
              <a:extLst>
                <a:ext uri="{FF2B5EF4-FFF2-40B4-BE49-F238E27FC236}">
                  <a16:creationId xmlns:a16="http://schemas.microsoft.com/office/drawing/2014/main" id="{D4BC1E88-6E27-25BC-1DF3-32537B2B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951"/>
              <a:ext cx="28" cy="88"/>
            </a:xfrm>
            <a:custGeom>
              <a:avLst/>
              <a:gdLst>
                <a:gd name="T0" fmla="*/ 0 w 14"/>
                <a:gd name="T1" fmla="*/ 224 h 44"/>
                <a:gd name="T2" fmla="*/ 112 w 14"/>
                <a:gd name="T3" fmla="*/ 352 h 44"/>
                <a:gd name="T4" fmla="*/ 96 w 14"/>
                <a:gd name="T5" fmla="*/ 200 h 44"/>
                <a:gd name="T6" fmla="*/ 64 w 14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4">
                  <a:moveTo>
                    <a:pt x="0" y="28"/>
                  </a:moveTo>
                  <a:cubicBezTo>
                    <a:pt x="3" y="34"/>
                    <a:pt x="8" y="42"/>
                    <a:pt x="14" y="44"/>
                  </a:cubicBezTo>
                  <a:cubicBezTo>
                    <a:pt x="13" y="38"/>
                    <a:pt x="11" y="31"/>
                    <a:pt x="12" y="25"/>
                  </a:cubicBezTo>
                  <a:cubicBezTo>
                    <a:pt x="11" y="9"/>
                    <a:pt x="8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" name="Freeform 6673">
              <a:extLst>
                <a:ext uri="{FF2B5EF4-FFF2-40B4-BE49-F238E27FC236}">
                  <a16:creationId xmlns:a16="http://schemas.microsoft.com/office/drawing/2014/main" id="{E4A49F64-243C-FD45-F280-838F6B3CB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3003"/>
              <a:ext cx="36" cy="86"/>
            </a:xfrm>
            <a:custGeom>
              <a:avLst/>
              <a:gdLst>
                <a:gd name="T0" fmla="*/ 8 w 18"/>
                <a:gd name="T1" fmla="*/ 0 h 43"/>
                <a:gd name="T2" fmla="*/ 40 w 18"/>
                <a:gd name="T3" fmla="*/ 208 h 43"/>
                <a:gd name="T4" fmla="*/ 136 w 18"/>
                <a:gd name="T5" fmla="*/ 344 h 43"/>
                <a:gd name="T6" fmla="*/ 120 w 18"/>
                <a:gd name="T7" fmla="*/ 14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3">
                  <a:moveTo>
                    <a:pt x="1" y="0"/>
                  </a:moveTo>
                  <a:cubicBezTo>
                    <a:pt x="0" y="3"/>
                    <a:pt x="4" y="23"/>
                    <a:pt x="5" y="26"/>
                  </a:cubicBezTo>
                  <a:cubicBezTo>
                    <a:pt x="7" y="33"/>
                    <a:pt x="13" y="37"/>
                    <a:pt x="17" y="43"/>
                  </a:cubicBezTo>
                  <a:cubicBezTo>
                    <a:pt x="17" y="35"/>
                    <a:pt x="18" y="25"/>
                    <a:pt x="15" y="1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" name="Freeform 6674">
              <a:extLst>
                <a:ext uri="{FF2B5EF4-FFF2-40B4-BE49-F238E27FC236}">
                  <a16:creationId xmlns:a16="http://schemas.microsoft.com/office/drawing/2014/main" id="{2E2E4109-F1DA-105B-E3A9-B452A85B4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3069"/>
              <a:ext cx="26" cy="94"/>
            </a:xfrm>
            <a:custGeom>
              <a:avLst/>
              <a:gdLst>
                <a:gd name="T0" fmla="*/ 8 w 13"/>
                <a:gd name="T1" fmla="*/ 80 h 47"/>
                <a:gd name="T2" fmla="*/ 16 w 13"/>
                <a:gd name="T3" fmla="*/ 200 h 47"/>
                <a:gd name="T4" fmla="*/ 96 w 13"/>
                <a:gd name="T5" fmla="*/ 368 h 47"/>
                <a:gd name="T6" fmla="*/ 88 w 13"/>
                <a:gd name="T7" fmla="*/ 280 h 47"/>
                <a:gd name="T8" fmla="*/ 96 w 13"/>
                <a:gd name="T9" fmla="*/ 232 h 47"/>
                <a:gd name="T10" fmla="*/ 64 w 13"/>
                <a:gd name="T11" fmla="*/ 96 h 47"/>
                <a:gd name="T12" fmla="*/ 8 w 13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7">
                  <a:moveTo>
                    <a:pt x="1" y="10"/>
                  </a:moveTo>
                  <a:cubicBezTo>
                    <a:pt x="0" y="14"/>
                    <a:pt x="1" y="22"/>
                    <a:pt x="2" y="25"/>
                  </a:cubicBezTo>
                  <a:cubicBezTo>
                    <a:pt x="3" y="28"/>
                    <a:pt x="11" y="44"/>
                    <a:pt x="12" y="46"/>
                  </a:cubicBezTo>
                  <a:cubicBezTo>
                    <a:pt x="13" y="47"/>
                    <a:pt x="10" y="34"/>
                    <a:pt x="11" y="35"/>
                  </a:cubicBezTo>
                  <a:cubicBezTo>
                    <a:pt x="11" y="33"/>
                    <a:pt x="12" y="31"/>
                    <a:pt x="12" y="29"/>
                  </a:cubicBezTo>
                  <a:cubicBezTo>
                    <a:pt x="12" y="23"/>
                    <a:pt x="10" y="17"/>
                    <a:pt x="8" y="12"/>
                  </a:cubicBezTo>
                  <a:cubicBezTo>
                    <a:pt x="7" y="7"/>
                    <a:pt x="4" y="4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" name="Freeform 6675">
              <a:extLst>
                <a:ext uri="{FF2B5EF4-FFF2-40B4-BE49-F238E27FC236}">
                  <a16:creationId xmlns:a16="http://schemas.microsoft.com/office/drawing/2014/main" id="{EC6344B0-CA6E-6208-B31F-4557CDA51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3023"/>
              <a:ext cx="24" cy="62"/>
            </a:xfrm>
            <a:custGeom>
              <a:avLst/>
              <a:gdLst>
                <a:gd name="T0" fmla="*/ 72 w 12"/>
                <a:gd name="T1" fmla="*/ 248 h 31"/>
                <a:gd name="T2" fmla="*/ 64 w 12"/>
                <a:gd name="T3" fmla="*/ 64 h 31"/>
                <a:gd name="T4" fmla="*/ 0 w 12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1">
                  <a:moveTo>
                    <a:pt x="9" y="31"/>
                  </a:moveTo>
                  <a:cubicBezTo>
                    <a:pt x="11" y="24"/>
                    <a:pt x="12" y="16"/>
                    <a:pt x="8" y="8"/>
                  </a:cubicBezTo>
                  <a:cubicBezTo>
                    <a:pt x="6" y="5"/>
                    <a:pt x="3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" name="Freeform 6676">
              <a:extLst>
                <a:ext uri="{FF2B5EF4-FFF2-40B4-BE49-F238E27FC236}">
                  <a16:creationId xmlns:a16="http://schemas.microsoft.com/office/drawing/2014/main" id="{86F0C396-B81B-CD65-3647-EB66474C2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969"/>
              <a:ext cx="48" cy="86"/>
            </a:xfrm>
            <a:custGeom>
              <a:avLst/>
              <a:gdLst>
                <a:gd name="T0" fmla="*/ 176 w 24"/>
                <a:gd name="T1" fmla="*/ 192 h 43"/>
                <a:gd name="T2" fmla="*/ 176 w 24"/>
                <a:gd name="T3" fmla="*/ 344 h 43"/>
                <a:gd name="T4" fmla="*/ 96 w 24"/>
                <a:gd name="T5" fmla="*/ 256 h 43"/>
                <a:gd name="T6" fmla="*/ 64 w 24"/>
                <a:gd name="T7" fmla="*/ 208 h 43"/>
                <a:gd name="T8" fmla="*/ 0 w 24"/>
                <a:gd name="T9" fmla="*/ 0 h 43"/>
                <a:gd name="T10" fmla="*/ 176 w 24"/>
                <a:gd name="T11" fmla="*/ 19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3">
                  <a:moveTo>
                    <a:pt x="22" y="24"/>
                  </a:moveTo>
                  <a:cubicBezTo>
                    <a:pt x="24" y="29"/>
                    <a:pt x="22" y="37"/>
                    <a:pt x="22" y="43"/>
                  </a:cubicBezTo>
                  <a:cubicBezTo>
                    <a:pt x="19" y="39"/>
                    <a:pt x="15" y="35"/>
                    <a:pt x="12" y="32"/>
                  </a:cubicBezTo>
                  <a:cubicBezTo>
                    <a:pt x="10" y="30"/>
                    <a:pt x="9" y="28"/>
                    <a:pt x="8" y="26"/>
                  </a:cubicBezTo>
                  <a:cubicBezTo>
                    <a:pt x="1" y="17"/>
                    <a:pt x="0" y="0"/>
                    <a:pt x="0" y="0"/>
                  </a:cubicBezTo>
                  <a:cubicBezTo>
                    <a:pt x="0" y="0"/>
                    <a:pt x="21" y="21"/>
                    <a:pt x="22" y="24"/>
                  </a:cubicBezTo>
                  <a:close/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" name="Freeform 6677">
              <a:extLst>
                <a:ext uri="{FF2B5EF4-FFF2-40B4-BE49-F238E27FC236}">
                  <a16:creationId xmlns:a16="http://schemas.microsoft.com/office/drawing/2014/main" id="{ADE31A5F-9EEC-00C1-6A3C-469F6C2C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3045"/>
              <a:ext cx="44" cy="82"/>
            </a:xfrm>
            <a:custGeom>
              <a:avLst/>
              <a:gdLst>
                <a:gd name="T0" fmla="*/ 0 w 22"/>
                <a:gd name="T1" fmla="*/ 0 h 41"/>
                <a:gd name="T2" fmla="*/ 8 w 22"/>
                <a:gd name="T3" fmla="*/ 40 h 41"/>
                <a:gd name="T4" fmla="*/ 40 w 22"/>
                <a:gd name="T5" fmla="*/ 168 h 41"/>
                <a:gd name="T6" fmla="*/ 128 w 22"/>
                <a:gd name="T7" fmla="*/ 288 h 41"/>
                <a:gd name="T8" fmla="*/ 176 w 22"/>
                <a:gd name="T9" fmla="*/ 328 h 41"/>
                <a:gd name="T10" fmla="*/ 168 w 22"/>
                <a:gd name="T11" fmla="*/ 312 h 41"/>
                <a:gd name="T12" fmla="*/ 144 w 22"/>
                <a:gd name="T13" fmla="*/ 232 h 41"/>
                <a:gd name="T14" fmla="*/ 120 w 22"/>
                <a:gd name="T15" fmla="*/ 104 h 41"/>
                <a:gd name="T16" fmla="*/ 88 w 22"/>
                <a:gd name="T17" fmla="*/ 32 h 41"/>
                <a:gd name="T18" fmla="*/ 48 w 22"/>
                <a:gd name="T19" fmla="*/ 8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41">
                  <a:moveTo>
                    <a:pt x="0" y="0"/>
                  </a:moveTo>
                  <a:cubicBezTo>
                    <a:pt x="1" y="1"/>
                    <a:pt x="1" y="3"/>
                    <a:pt x="1" y="5"/>
                  </a:cubicBezTo>
                  <a:cubicBezTo>
                    <a:pt x="2" y="10"/>
                    <a:pt x="3" y="16"/>
                    <a:pt x="5" y="21"/>
                  </a:cubicBezTo>
                  <a:cubicBezTo>
                    <a:pt x="7" y="27"/>
                    <a:pt x="11" y="33"/>
                    <a:pt x="16" y="36"/>
                  </a:cubicBezTo>
                  <a:cubicBezTo>
                    <a:pt x="18" y="38"/>
                    <a:pt x="20" y="39"/>
                    <a:pt x="22" y="41"/>
                  </a:cubicBezTo>
                  <a:cubicBezTo>
                    <a:pt x="22" y="40"/>
                    <a:pt x="22" y="40"/>
                    <a:pt x="21" y="39"/>
                  </a:cubicBezTo>
                  <a:cubicBezTo>
                    <a:pt x="21" y="35"/>
                    <a:pt x="19" y="32"/>
                    <a:pt x="18" y="29"/>
                  </a:cubicBezTo>
                  <a:cubicBezTo>
                    <a:pt x="16" y="24"/>
                    <a:pt x="17" y="17"/>
                    <a:pt x="15" y="13"/>
                  </a:cubicBezTo>
                  <a:cubicBezTo>
                    <a:pt x="14" y="10"/>
                    <a:pt x="12" y="7"/>
                    <a:pt x="11" y="4"/>
                  </a:cubicBezTo>
                  <a:cubicBezTo>
                    <a:pt x="10" y="3"/>
                    <a:pt x="6" y="2"/>
                    <a:pt x="6" y="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" name="Freeform 6678">
              <a:extLst>
                <a:ext uri="{FF2B5EF4-FFF2-40B4-BE49-F238E27FC236}">
                  <a16:creationId xmlns:a16="http://schemas.microsoft.com/office/drawing/2014/main" id="{D2D23947-B1FB-7D79-E8AC-570FDD8BD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3005"/>
              <a:ext cx="46" cy="72"/>
            </a:xfrm>
            <a:custGeom>
              <a:avLst/>
              <a:gdLst>
                <a:gd name="T0" fmla="*/ 0 w 23"/>
                <a:gd name="T1" fmla="*/ 0 h 36"/>
                <a:gd name="T2" fmla="*/ 32 w 23"/>
                <a:gd name="T3" fmla="*/ 64 h 36"/>
                <a:gd name="T4" fmla="*/ 88 w 23"/>
                <a:gd name="T5" fmla="*/ 176 h 36"/>
                <a:gd name="T6" fmla="*/ 160 w 23"/>
                <a:gd name="T7" fmla="*/ 256 h 36"/>
                <a:gd name="T8" fmla="*/ 184 w 23"/>
                <a:gd name="T9" fmla="*/ 28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6">
                  <a:moveTo>
                    <a:pt x="0" y="0"/>
                  </a:moveTo>
                  <a:cubicBezTo>
                    <a:pt x="1" y="2"/>
                    <a:pt x="4" y="6"/>
                    <a:pt x="4" y="8"/>
                  </a:cubicBezTo>
                  <a:cubicBezTo>
                    <a:pt x="6" y="13"/>
                    <a:pt x="8" y="18"/>
                    <a:pt x="11" y="22"/>
                  </a:cubicBezTo>
                  <a:cubicBezTo>
                    <a:pt x="14" y="25"/>
                    <a:pt x="17" y="28"/>
                    <a:pt x="20" y="32"/>
                  </a:cubicBezTo>
                  <a:cubicBezTo>
                    <a:pt x="20" y="33"/>
                    <a:pt x="23" y="35"/>
                    <a:pt x="23" y="3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" name="Freeform 6679">
              <a:extLst>
                <a:ext uri="{FF2B5EF4-FFF2-40B4-BE49-F238E27FC236}">
                  <a16:creationId xmlns:a16="http://schemas.microsoft.com/office/drawing/2014/main" id="{ADA284E3-7314-16A6-9953-281BB1D12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973"/>
              <a:ext cx="38" cy="112"/>
            </a:xfrm>
            <a:custGeom>
              <a:avLst/>
              <a:gdLst>
                <a:gd name="T0" fmla="*/ 104 w 19"/>
                <a:gd name="T1" fmla="*/ 448 h 56"/>
                <a:gd name="T2" fmla="*/ 120 w 19"/>
                <a:gd name="T3" fmla="*/ 424 h 56"/>
                <a:gd name="T4" fmla="*/ 136 w 19"/>
                <a:gd name="T5" fmla="*/ 384 h 56"/>
                <a:gd name="T6" fmla="*/ 136 w 19"/>
                <a:gd name="T7" fmla="*/ 240 h 56"/>
                <a:gd name="T8" fmla="*/ 112 w 19"/>
                <a:gd name="T9" fmla="*/ 112 h 56"/>
                <a:gd name="T10" fmla="*/ 0 w 19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56">
                  <a:moveTo>
                    <a:pt x="13" y="56"/>
                  </a:moveTo>
                  <a:cubicBezTo>
                    <a:pt x="13" y="55"/>
                    <a:pt x="14" y="54"/>
                    <a:pt x="15" y="53"/>
                  </a:cubicBezTo>
                  <a:cubicBezTo>
                    <a:pt x="16" y="52"/>
                    <a:pt x="17" y="50"/>
                    <a:pt x="17" y="48"/>
                  </a:cubicBezTo>
                  <a:cubicBezTo>
                    <a:pt x="19" y="42"/>
                    <a:pt x="17" y="36"/>
                    <a:pt x="17" y="30"/>
                  </a:cubicBezTo>
                  <a:cubicBezTo>
                    <a:pt x="16" y="24"/>
                    <a:pt x="16" y="19"/>
                    <a:pt x="14" y="14"/>
                  </a:cubicBezTo>
                  <a:cubicBezTo>
                    <a:pt x="11" y="5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" name="Freeform 6680">
              <a:extLst>
                <a:ext uri="{FF2B5EF4-FFF2-40B4-BE49-F238E27FC236}">
                  <a16:creationId xmlns:a16="http://schemas.microsoft.com/office/drawing/2014/main" id="{65F1DE21-A601-9CB4-F6C1-7A465F18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3057"/>
              <a:ext cx="50" cy="44"/>
            </a:xfrm>
            <a:custGeom>
              <a:avLst/>
              <a:gdLst>
                <a:gd name="T0" fmla="*/ 0 w 25"/>
                <a:gd name="T1" fmla="*/ 0 h 22"/>
                <a:gd name="T2" fmla="*/ 144 w 25"/>
                <a:gd name="T3" fmla="*/ 160 h 22"/>
                <a:gd name="T4" fmla="*/ 200 w 25"/>
                <a:gd name="T5" fmla="*/ 17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2">
                  <a:moveTo>
                    <a:pt x="0" y="0"/>
                  </a:moveTo>
                  <a:cubicBezTo>
                    <a:pt x="4" y="8"/>
                    <a:pt x="9" y="17"/>
                    <a:pt x="18" y="20"/>
                  </a:cubicBezTo>
                  <a:cubicBezTo>
                    <a:pt x="20" y="21"/>
                    <a:pt x="22" y="22"/>
                    <a:pt x="25" y="2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" name="Freeform 6681">
              <a:extLst>
                <a:ext uri="{FF2B5EF4-FFF2-40B4-BE49-F238E27FC236}">
                  <a16:creationId xmlns:a16="http://schemas.microsoft.com/office/drawing/2014/main" id="{7C89B8CA-1680-C644-624D-6BFEB2211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3129"/>
              <a:ext cx="22" cy="40"/>
            </a:xfrm>
            <a:custGeom>
              <a:avLst/>
              <a:gdLst>
                <a:gd name="T0" fmla="*/ 88 w 11"/>
                <a:gd name="T1" fmla="*/ 160 h 20"/>
                <a:gd name="T2" fmla="*/ 0 w 1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9" y="14"/>
                    <a:pt x="3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" name="Freeform 6682">
              <a:extLst>
                <a:ext uri="{FF2B5EF4-FFF2-40B4-BE49-F238E27FC236}">
                  <a16:creationId xmlns:a16="http://schemas.microsoft.com/office/drawing/2014/main" id="{AA6E8E56-9DAD-D703-61F8-AB2DB9B6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3137"/>
              <a:ext cx="8" cy="44"/>
            </a:xfrm>
            <a:custGeom>
              <a:avLst/>
              <a:gdLst>
                <a:gd name="T0" fmla="*/ 0 w 4"/>
                <a:gd name="T1" fmla="*/ 0 h 22"/>
                <a:gd name="T2" fmla="*/ 24 w 4"/>
                <a:gd name="T3" fmla="*/ 144 h 22"/>
                <a:gd name="T4" fmla="*/ 32 w 4"/>
                <a:gd name="T5" fmla="*/ 17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2">
                  <a:moveTo>
                    <a:pt x="0" y="0"/>
                  </a:moveTo>
                  <a:cubicBezTo>
                    <a:pt x="0" y="6"/>
                    <a:pt x="1" y="12"/>
                    <a:pt x="3" y="18"/>
                  </a:cubicBezTo>
                  <a:cubicBezTo>
                    <a:pt x="3" y="19"/>
                    <a:pt x="4" y="20"/>
                    <a:pt x="4" y="2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" name="Freeform 6683">
              <a:extLst>
                <a:ext uri="{FF2B5EF4-FFF2-40B4-BE49-F238E27FC236}">
                  <a16:creationId xmlns:a16="http://schemas.microsoft.com/office/drawing/2014/main" id="{E77FA967-2D3A-3D2B-1040-C0BB42405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3081"/>
              <a:ext cx="32" cy="88"/>
            </a:xfrm>
            <a:custGeom>
              <a:avLst/>
              <a:gdLst>
                <a:gd name="T0" fmla="*/ 104 w 16"/>
                <a:gd name="T1" fmla="*/ 352 h 44"/>
                <a:gd name="T2" fmla="*/ 0 w 16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4">
                  <a:moveTo>
                    <a:pt x="13" y="44"/>
                  </a:moveTo>
                  <a:cubicBezTo>
                    <a:pt x="16" y="30"/>
                    <a:pt x="10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" name="Freeform 6684">
              <a:extLst>
                <a:ext uri="{FF2B5EF4-FFF2-40B4-BE49-F238E27FC236}">
                  <a16:creationId xmlns:a16="http://schemas.microsoft.com/office/drawing/2014/main" id="{69990C47-88E5-95D8-293E-4C4B426D5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3081"/>
              <a:ext cx="10" cy="64"/>
            </a:xfrm>
            <a:custGeom>
              <a:avLst/>
              <a:gdLst>
                <a:gd name="T0" fmla="*/ 0 w 5"/>
                <a:gd name="T1" fmla="*/ 0 h 32"/>
                <a:gd name="T2" fmla="*/ 32 w 5"/>
                <a:gd name="T3" fmla="*/ 160 h 32"/>
                <a:gd name="T4" fmla="*/ 24 w 5"/>
                <a:gd name="T5" fmla="*/ 2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2">
                  <a:moveTo>
                    <a:pt x="0" y="0"/>
                  </a:moveTo>
                  <a:cubicBezTo>
                    <a:pt x="5" y="5"/>
                    <a:pt x="5" y="14"/>
                    <a:pt x="4" y="20"/>
                  </a:cubicBezTo>
                  <a:cubicBezTo>
                    <a:pt x="4" y="23"/>
                    <a:pt x="4" y="31"/>
                    <a:pt x="3" y="3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" name="Freeform 6685">
              <a:extLst>
                <a:ext uri="{FF2B5EF4-FFF2-40B4-BE49-F238E27FC236}">
                  <a16:creationId xmlns:a16="http://schemas.microsoft.com/office/drawing/2014/main" id="{46E0E12B-A78D-9966-B15C-7D3287AB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3127"/>
              <a:ext cx="28" cy="58"/>
            </a:xfrm>
            <a:custGeom>
              <a:avLst/>
              <a:gdLst>
                <a:gd name="T0" fmla="*/ 24 w 14"/>
                <a:gd name="T1" fmla="*/ 0 h 29"/>
                <a:gd name="T2" fmla="*/ 112 w 14"/>
                <a:gd name="T3" fmla="*/ 232 h 29"/>
                <a:gd name="T4" fmla="*/ 0 w 14"/>
                <a:gd name="T5" fmla="*/ 16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9">
                  <a:moveTo>
                    <a:pt x="3" y="0"/>
                  </a:moveTo>
                  <a:cubicBezTo>
                    <a:pt x="11" y="13"/>
                    <a:pt x="11" y="15"/>
                    <a:pt x="14" y="29"/>
                  </a:cubicBezTo>
                  <a:cubicBezTo>
                    <a:pt x="9" y="22"/>
                    <a:pt x="4" y="29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" name="Freeform 6686">
              <a:extLst>
                <a:ext uri="{FF2B5EF4-FFF2-40B4-BE49-F238E27FC236}">
                  <a16:creationId xmlns:a16="http://schemas.microsoft.com/office/drawing/2014/main" id="{4E9B3513-C5D2-840A-34A4-2232404D8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3099"/>
              <a:ext cx="14" cy="80"/>
            </a:xfrm>
            <a:custGeom>
              <a:avLst/>
              <a:gdLst>
                <a:gd name="T0" fmla="*/ 0 w 7"/>
                <a:gd name="T1" fmla="*/ 0 h 40"/>
                <a:gd name="T2" fmla="*/ 32 w 7"/>
                <a:gd name="T3" fmla="*/ 32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0">
                  <a:moveTo>
                    <a:pt x="0" y="0"/>
                  </a:moveTo>
                  <a:cubicBezTo>
                    <a:pt x="7" y="7"/>
                    <a:pt x="5" y="30"/>
                    <a:pt x="4" y="4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" name="Freeform 6687">
              <a:extLst>
                <a:ext uri="{FF2B5EF4-FFF2-40B4-BE49-F238E27FC236}">
                  <a16:creationId xmlns:a16="http://schemas.microsoft.com/office/drawing/2014/main" id="{6EE6D712-A196-46CD-7974-65E5C6F2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3127"/>
              <a:ext cx="28" cy="56"/>
            </a:xfrm>
            <a:custGeom>
              <a:avLst/>
              <a:gdLst>
                <a:gd name="T0" fmla="*/ 112 w 14"/>
                <a:gd name="T1" fmla="*/ 224 h 28"/>
                <a:gd name="T2" fmla="*/ 72 w 14"/>
                <a:gd name="T3" fmla="*/ 120 h 28"/>
                <a:gd name="T4" fmla="*/ 0 w 14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4" y="28"/>
                  </a:moveTo>
                  <a:cubicBezTo>
                    <a:pt x="12" y="21"/>
                    <a:pt x="13" y="21"/>
                    <a:pt x="9" y="15"/>
                  </a:cubicBezTo>
                  <a:cubicBezTo>
                    <a:pt x="7" y="9"/>
                    <a:pt x="3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" name="Freeform 6688">
              <a:extLst>
                <a:ext uri="{FF2B5EF4-FFF2-40B4-BE49-F238E27FC236}">
                  <a16:creationId xmlns:a16="http://schemas.microsoft.com/office/drawing/2014/main" id="{357D7439-57D7-014A-CC3A-750B30F7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3117"/>
              <a:ext cx="14" cy="64"/>
            </a:xfrm>
            <a:custGeom>
              <a:avLst/>
              <a:gdLst>
                <a:gd name="T0" fmla="*/ 0 w 7"/>
                <a:gd name="T1" fmla="*/ 0 h 32"/>
                <a:gd name="T2" fmla="*/ 8 w 7"/>
                <a:gd name="T3" fmla="*/ 120 h 32"/>
                <a:gd name="T4" fmla="*/ 56 w 7"/>
                <a:gd name="T5" fmla="*/ 256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0" y="0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3" y="20"/>
                    <a:pt x="4" y="27"/>
                    <a:pt x="7" y="3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" name="Freeform 6689">
              <a:extLst>
                <a:ext uri="{FF2B5EF4-FFF2-40B4-BE49-F238E27FC236}">
                  <a16:creationId xmlns:a16="http://schemas.microsoft.com/office/drawing/2014/main" id="{B4C81E57-4732-952E-4AA8-D48E77A78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3149"/>
              <a:ext cx="6" cy="32"/>
            </a:xfrm>
            <a:custGeom>
              <a:avLst/>
              <a:gdLst>
                <a:gd name="T0" fmla="*/ 0 w 3"/>
                <a:gd name="T1" fmla="*/ 0 h 16"/>
                <a:gd name="T2" fmla="*/ 24 w 3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cubicBezTo>
                    <a:pt x="1" y="5"/>
                    <a:pt x="1" y="11"/>
                    <a:pt x="3" y="1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" name="Freeform 6690">
              <a:extLst>
                <a:ext uri="{FF2B5EF4-FFF2-40B4-BE49-F238E27FC236}">
                  <a16:creationId xmlns:a16="http://schemas.microsoft.com/office/drawing/2014/main" id="{9D7F31AD-3C9B-C4AB-75D9-9C7E6BECC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941"/>
              <a:ext cx="16" cy="32"/>
            </a:xfrm>
            <a:custGeom>
              <a:avLst/>
              <a:gdLst>
                <a:gd name="T0" fmla="*/ 0 w 8"/>
                <a:gd name="T1" fmla="*/ 0 h 16"/>
                <a:gd name="T2" fmla="*/ 64 w 8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8"/>
                    <a:pt x="8" y="16"/>
                    <a:pt x="8" y="1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" name="Freeform 6691">
              <a:extLst>
                <a:ext uri="{FF2B5EF4-FFF2-40B4-BE49-F238E27FC236}">
                  <a16:creationId xmlns:a16="http://schemas.microsoft.com/office/drawing/2014/main" id="{060D5AD1-F512-A254-86FB-E16481120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939"/>
              <a:ext cx="32" cy="68"/>
            </a:xfrm>
            <a:custGeom>
              <a:avLst/>
              <a:gdLst>
                <a:gd name="T0" fmla="*/ 0 w 16"/>
                <a:gd name="T1" fmla="*/ 0 h 34"/>
                <a:gd name="T2" fmla="*/ 128 w 16"/>
                <a:gd name="T3" fmla="*/ 27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4">
                  <a:moveTo>
                    <a:pt x="0" y="0"/>
                  </a:moveTo>
                  <a:cubicBezTo>
                    <a:pt x="6" y="9"/>
                    <a:pt x="14" y="25"/>
                    <a:pt x="16" y="3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" name="Freeform 6692">
              <a:extLst>
                <a:ext uri="{FF2B5EF4-FFF2-40B4-BE49-F238E27FC236}">
                  <a16:creationId xmlns:a16="http://schemas.microsoft.com/office/drawing/2014/main" id="{5CEFDB2E-361C-922C-5334-1DFE6649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2941"/>
              <a:ext cx="12" cy="72"/>
            </a:xfrm>
            <a:custGeom>
              <a:avLst/>
              <a:gdLst>
                <a:gd name="T0" fmla="*/ 48 w 6"/>
                <a:gd name="T1" fmla="*/ 288 h 36"/>
                <a:gd name="T2" fmla="*/ 0 w 6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6">
                  <a:moveTo>
                    <a:pt x="6" y="36"/>
                  </a:moveTo>
                  <a:cubicBezTo>
                    <a:pt x="6" y="21"/>
                    <a:pt x="5" y="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" name="Freeform 6693">
              <a:extLst>
                <a:ext uri="{FF2B5EF4-FFF2-40B4-BE49-F238E27FC236}">
                  <a16:creationId xmlns:a16="http://schemas.microsoft.com/office/drawing/2014/main" id="{62AAB215-7322-8156-6D75-7FEE2675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859"/>
              <a:ext cx="34" cy="44"/>
            </a:xfrm>
            <a:custGeom>
              <a:avLst/>
              <a:gdLst>
                <a:gd name="T0" fmla="*/ 0 w 17"/>
                <a:gd name="T1" fmla="*/ 32 h 22"/>
                <a:gd name="T2" fmla="*/ 64 w 17"/>
                <a:gd name="T3" fmla="*/ 128 h 22"/>
                <a:gd name="T4" fmla="*/ 80 w 17"/>
                <a:gd name="T5" fmla="*/ 176 h 22"/>
                <a:gd name="T6" fmla="*/ 112 w 17"/>
                <a:gd name="T7" fmla="*/ 0 h 22"/>
                <a:gd name="T8" fmla="*/ 136 w 17"/>
                <a:gd name="T9" fmla="*/ 7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0" y="4"/>
                  </a:moveTo>
                  <a:cubicBezTo>
                    <a:pt x="2" y="8"/>
                    <a:pt x="6" y="11"/>
                    <a:pt x="8" y="16"/>
                  </a:cubicBezTo>
                  <a:cubicBezTo>
                    <a:pt x="9" y="18"/>
                    <a:pt x="9" y="21"/>
                    <a:pt x="10" y="22"/>
                  </a:cubicBezTo>
                  <a:cubicBezTo>
                    <a:pt x="8" y="17"/>
                    <a:pt x="12" y="5"/>
                    <a:pt x="14" y="0"/>
                  </a:cubicBezTo>
                  <a:cubicBezTo>
                    <a:pt x="15" y="2"/>
                    <a:pt x="16" y="6"/>
                    <a:pt x="17" y="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" name="Freeform 6694">
              <a:extLst>
                <a:ext uri="{FF2B5EF4-FFF2-40B4-BE49-F238E27FC236}">
                  <a16:creationId xmlns:a16="http://schemas.microsoft.com/office/drawing/2014/main" id="{DAF7546D-73A8-B23C-B6F5-F716499F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845"/>
              <a:ext cx="12" cy="32"/>
            </a:xfrm>
            <a:custGeom>
              <a:avLst/>
              <a:gdLst>
                <a:gd name="T0" fmla="*/ 8 w 6"/>
                <a:gd name="T1" fmla="*/ 128 h 16"/>
                <a:gd name="T2" fmla="*/ 48 w 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1" y="16"/>
                  </a:moveTo>
                  <a:cubicBezTo>
                    <a:pt x="0" y="13"/>
                    <a:pt x="4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" name="Freeform 6695">
              <a:extLst>
                <a:ext uri="{FF2B5EF4-FFF2-40B4-BE49-F238E27FC236}">
                  <a16:creationId xmlns:a16="http://schemas.microsoft.com/office/drawing/2014/main" id="{0357E05B-E930-CA07-300A-EBA8D9174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845"/>
              <a:ext cx="20" cy="16"/>
            </a:xfrm>
            <a:custGeom>
              <a:avLst/>
              <a:gdLst>
                <a:gd name="T0" fmla="*/ 0 w 10"/>
                <a:gd name="T1" fmla="*/ 0 h 8"/>
                <a:gd name="T2" fmla="*/ 80 w 10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0"/>
                    <a:pt x="8" y="5"/>
                    <a:pt x="10" y="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" name="Freeform 6696">
              <a:extLst>
                <a:ext uri="{FF2B5EF4-FFF2-40B4-BE49-F238E27FC236}">
                  <a16:creationId xmlns:a16="http://schemas.microsoft.com/office/drawing/2014/main" id="{C9B856C1-2752-E13E-6ACE-D2E016A2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793"/>
              <a:ext cx="26" cy="76"/>
            </a:xfrm>
            <a:custGeom>
              <a:avLst/>
              <a:gdLst>
                <a:gd name="T0" fmla="*/ 80 w 13"/>
                <a:gd name="T1" fmla="*/ 304 h 38"/>
                <a:gd name="T2" fmla="*/ 72 w 13"/>
                <a:gd name="T3" fmla="*/ 152 h 38"/>
                <a:gd name="T4" fmla="*/ 8 w 13"/>
                <a:gd name="T5" fmla="*/ 0 h 38"/>
                <a:gd name="T6" fmla="*/ 8 w 13"/>
                <a:gd name="T7" fmla="*/ 64 h 38"/>
                <a:gd name="T8" fmla="*/ 24 w 13"/>
                <a:gd name="T9" fmla="*/ 160 h 38"/>
                <a:gd name="T10" fmla="*/ 56 w 13"/>
                <a:gd name="T11" fmla="*/ 27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8">
                  <a:moveTo>
                    <a:pt x="10" y="38"/>
                  </a:moveTo>
                  <a:cubicBezTo>
                    <a:pt x="13" y="34"/>
                    <a:pt x="10" y="23"/>
                    <a:pt x="9" y="19"/>
                  </a:cubicBezTo>
                  <a:cubicBezTo>
                    <a:pt x="8" y="13"/>
                    <a:pt x="4" y="6"/>
                    <a:pt x="1" y="0"/>
                  </a:cubicBezTo>
                  <a:cubicBezTo>
                    <a:pt x="0" y="2"/>
                    <a:pt x="1" y="6"/>
                    <a:pt x="1" y="8"/>
                  </a:cubicBezTo>
                  <a:cubicBezTo>
                    <a:pt x="0" y="12"/>
                    <a:pt x="1" y="16"/>
                    <a:pt x="3" y="20"/>
                  </a:cubicBezTo>
                  <a:cubicBezTo>
                    <a:pt x="4" y="24"/>
                    <a:pt x="7" y="30"/>
                    <a:pt x="7" y="3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" name="Freeform 6697">
              <a:extLst>
                <a:ext uri="{FF2B5EF4-FFF2-40B4-BE49-F238E27FC236}">
                  <a16:creationId xmlns:a16="http://schemas.microsoft.com/office/drawing/2014/main" id="{983D9DD8-E787-5662-0EBC-C1F307F9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799"/>
              <a:ext cx="26" cy="48"/>
            </a:xfrm>
            <a:custGeom>
              <a:avLst/>
              <a:gdLst>
                <a:gd name="T0" fmla="*/ 0 w 13"/>
                <a:gd name="T1" fmla="*/ 0 h 24"/>
                <a:gd name="T2" fmla="*/ 56 w 13"/>
                <a:gd name="T3" fmla="*/ 120 h 24"/>
                <a:gd name="T4" fmla="*/ 104 w 13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cubicBezTo>
                    <a:pt x="3" y="5"/>
                    <a:pt x="4" y="10"/>
                    <a:pt x="7" y="15"/>
                  </a:cubicBezTo>
                  <a:cubicBezTo>
                    <a:pt x="9" y="17"/>
                    <a:pt x="11" y="23"/>
                    <a:pt x="13" y="2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" name="Freeform 6698">
              <a:extLst>
                <a:ext uri="{FF2B5EF4-FFF2-40B4-BE49-F238E27FC236}">
                  <a16:creationId xmlns:a16="http://schemas.microsoft.com/office/drawing/2014/main" id="{D387D45A-E579-1A3E-75BD-A22012CCA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91"/>
              <a:ext cx="8" cy="82"/>
            </a:xfrm>
            <a:custGeom>
              <a:avLst/>
              <a:gdLst>
                <a:gd name="T0" fmla="*/ 0 w 4"/>
                <a:gd name="T1" fmla="*/ 0 h 41"/>
                <a:gd name="T2" fmla="*/ 24 w 4"/>
                <a:gd name="T3" fmla="*/ 216 h 41"/>
                <a:gd name="T4" fmla="*/ 16 w 4"/>
                <a:gd name="T5" fmla="*/ 32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1">
                  <a:moveTo>
                    <a:pt x="0" y="0"/>
                  </a:moveTo>
                  <a:cubicBezTo>
                    <a:pt x="3" y="9"/>
                    <a:pt x="4" y="18"/>
                    <a:pt x="3" y="27"/>
                  </a:cubicBezTo>
                  <a:cubicBezTo>
                    <a:pt x="2" y="32"/>
                    <a:pt x="3" y="37"/>
                    <a:pt x="2" y="4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" name="Freeform 6699">
              <a:extLst>
                <a:ext uri="{FF2B5EF4-FFF2-40B4-BE49-F238E27FC236}">
                  <a16:creationId xmlns:a16="http://schemas.microsoft.com/office/drawing/2014/main" id="{54716125-2876-C466-2488-50D1BA11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793"/>
              <a:ext cx="24" cy="68"/>
            </a:xfrm>
            <a:custGeom>
              <a:avLst/>
              <a:gdLst>
                <a:gd name="T0" fmla="*/ 0 w 12"/>
                <a:gd name="T1" fmla="*/ 0 h 34"/>
                <a:gd name="T2" fmla="*/ 96 w 12"/>
                <a:gd name="T3" fmla="*/ 27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4">
                  <a:moveTo>
                    <a:pt x="0" y="0"/>
                  </a:moveTo>
                  <a:cubicBezTo>
                    <a:pt x="7" y="10"/>
                    <a:pt x="9" y="22"/>
                    <a:pt x="12" y="3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" name="Freeform 6700">
              <a:extLst>
                <a:ext uri="{FF2B5EF4-FFF2-40B4-BE49-F238E27FC236}">
                  <a16:creationId xmlns:a16="http://schemas.microsoft.com/office/drawing/2014/main" id="{E460A1EA-530A-A5E7-5693-0682186C0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097"/>
              <a:ext cx="38" cy="42"/>
            </a:xfrm>
            <a:custGeom>
              <a:avLst/>
              <a:gdLst>
                <a:gd name="T0" fmla="*/ 0 w 19"/>
                <a:gd name="T1" fmla="*/ 16 h 21"/>
                <a:gd name="T2" fmla="*/ 152 w 19"/>
                <a:gd name="T3" fmla="*/ 168 h 21"/>
                <a:gd name="T4" fmla="*/ 152 w 19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0" y="2"/>
                  </a:moveTo>
                  <a:cubicBezTo>
                    <a:pt x="3" y="9"/>
                    <a:pt x="12" y="19"/>
                    <a:pt x="19" y="21"/>
                  </a:cubicBezTo>
                  <a:cubicBezTo>
                    <a:pt x="17" y="14"/>
                    <a:pt x="19" y="7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" name="Freeform 6701">
              <a:extLst>
                <a:ext uri="{FF2B5EF4-FFF2-40B4-BE49-F238E27FC236}">
                  <a16:creationId xmlns:a16="http://schemas.microsoft.com/office/drawing/2014/main" id="{72C572AE-F980-C550-29BC-5AFFF6E37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091"/>
              <a:ext cx="22" cy="32"/>
            </a:xfrm>
            <a:custGeom>
              <a:avLst/>
              <a:gdLst>
                <a:gd name="T0" fmla="*/ 88 w 11"/>
                <a:gd name="T1" fmla="*/ 0 h 16"/>
                <a:gd name="T2" fmla="*/ 24 w 11"/>
                <a:gd name="T3" fmla="*/ 104 h 16"/>
                <a:gd name="T4" fmla="*/ 0 w 11"/>
                <a:gd name="T5" fmla="*/ 12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0" y="5"/>
                    <a:pt x="6" y="10"/>
                    <a:pt x="3" y="13"/>
                  </a:cubicBezTo>
                  <a:cubicBezTo>
                    <a:pt x="2" y="14"/>
                    <a:pt x="1" y="16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" name="Freeform 6702">
              <a:extLst>
                <a:ext uri="{FF2B5EF4-FFF2-40B4-BE49-F238E27FC236}">
                  <a16:creationId xmlns:a16="http://schemas.microsoft.com/office/drawing/2014/main" id="{E88127EE-2031-8B79-7E22-B66182FB9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121"/>
              <a:ext cx="36" cy="66"/>
            </a:xfrm>
            <a:custGeom>
              <a:avLst/>
              <a:gdLst>
                <a:gd name="T0" fmla="*/ 8 w 18"/>
                <a:gd name="T1" fmla="*/ 0 h 33"/>
                <a:gd name="T2" fmla="*/ 48 w 18"/>
                <a:gd name="T3" fmla="*/ 128 h 33"/>
                <a:gd name="T4" fmla="*/ 144 w 18"/>
                <a:gd name="T5" fmla="*/ 264 h 33"/>
                <a:gd name="T6" fmla="*/ 112 w 18"/>
                <a:gd name="T7" fmla="*/ 7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3">
                  <a:moveTo>
                    <a:pt x="1" y="0"/>
                  </a:moveTo>
                  <a:cubicBezTo>
                    <a:pt x="0" y="3"/>
                    <a:pt x="5" y="13"/>
                    <a:pt x="6" y="16"/>
                  </a:cubicBezTo>
                  <a:cubicBezTo>
                    <a:pt x="8" y="23"/>
                    <a:pt x="14" y="28"/>
                    <a:pt x="18" y="33"/>
                  </a:cubicBezTo>
                  <a:cubicBezTo>
                    <a:pt x="17" y="26"/>
                    <a:pt x="18" y="16"/>
                    <a:pt x="14" y="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" name="Freeform 6703">
              <a:extLst>
                <a:ext uri="{FF2B5EF4-FFF2-40B4-BE49-F238E27FC236}">
                  <a16:creationId xmlns:a16="http://schemas.microsoft.com/office/drawing/2014/main" id="{1C051AA6-5F19-D323-656E-F4FFAA0CD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167"/>
              <a:ext cx="28" cy="82"/>
            </a:xfrm>
            <a:custGeom>
              <a:avLst/>
              <a:gdLst>
                <a:gd name="T0" fmla="*/ 0 w 14"/>
                <a:gd name="T1" fmla="*/ 80 h 41"/>
                <a:gd name="T2" fmla="*/ 32 w 14"/>
                <a:gd name="T3" fmla="*/ 216 h 41"/>
                <a:gd name="T4" fmla="*/ 72 w 14"/>
                <a:gd name="T5" fmla="*/ 280 h 41"/>
                <a:gd name="T6" fmla="*/ 112 w 14"/>
                <a:gd name="T7" fmla="*/ 328 h 41"/>
                <a:gd name="T8" fmla="*/ 96 w 14"/>
                <a:gd name="T9" fmla="*/ 224 h 41"/>
                <a:gd name="T10" fmla="*/ 56 w 14"/>
                <a:gd name="T11" fmla="*/ 96 h 41"/>
                <a:gd name="T12" fmla="*/ 0 w 14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1">
                  <a:moveTo>
                    <a:pt x="0" y="10"/>
                  </a:moveTo>
                  <a:cubicBezTo>
                    <a:pt x="0" y="14"/>
                    <a:pt x="2" y="24"/>
                    <a:pt x="4" y="27"/>
                  </a:cubicBezTo>
                  <a:cubicBezTo>
                    <a:pt x="6" y="30"/>
                    <a:pt x="7" y="32"/>
                    <a:pt x="9" y="35"/>
                  </a:cubicBezTo>
                  <a:cubicBezTo>
                    <a:pt x="10" y="36"/>
                    <a:pt x="12" y="41"/>
                    <a:pt x="14" y="41"/>
                  </a:cubicBezTo>
                  <a:cubicBezTo>
                    <a:pt x="14" y="39"/>
                    <a:pt x="12" y="30"/>
                    <a:pt x="12" y="28"/>
                  </a:cubicBezTo>
                  <a:cubicBezTo>
                    <a:pt x="12" y="23"/>
                    <a:pt x="9" y="17"/>
                    <a:pt x="7" y="12"/>
                  </a:cubicBezTo>
                  <a:cubicBezTo>
                    <a:pt x="5" y="7"/>
                    <a:pt x="2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" name="Freeform 6704">
              <a:extLst>
                <a:ext uri="{FF2B5EF4-FFF2-40B4-BE49-F238E27FC236}">
                  <a16:creationId xmlns:a16="http://schemas.microsoft.com/office/drawing/2014/main" id="{36A3B5C2-7222-CC5D-99D4-584EF0A4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121"/>
              <a:ext cx="28" cy="64"/>
            </a:xfrm>
            <a:custGeom>
              <a:avLst/>
              <a:gdLst>
                <a:gd name="T0" fmla="*/ 104 w 14"/>
                <a:gd name="T1" fmla="*/ 256 h 32"/>
                <a:gd name="T2" fmla="*/ 72 w 14"/>
                <a:gd name="T3" fmla="*/ 64 h 32"/>
                <a:gd name="T4" fmla="*/ 0 w 1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2">
                  <a:moveTo>
                    <a:pt x="13" y="32"/>
                  </a:moveTo>
                  <a:cubicBezTo>
                    <a:pt x="14" y="24"/>
                    <a:pt x="13" y="15"/>
                    <a:pt x="9" y="8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" name="Freeform 6705">
              <a:extLst>
                <a:ext uri="{FF2B5EF4-FFF2-40B4-BE49-F238E27FC236}">
                  <a16:creationId xmlns:a16="http://schemas.microsoft.com/office/drawing/2014/main" id="{2F55D410-5FD4-6352-E26F-66FE7557A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095"/>
              <a:ext cx="26" cy="20"/>
            </a:xfrm>
            <a:custGeom>
              <a:avLst/>
              <a:gdLst>
                <a:gd name="T0" fmla="*/ 104 w 13"/>
                <a:gd name="T1" fmla="*/ 0 h 10"/>
                <a:gd name="T2" fmla="*/ 88 w 13"/>
                <a:gd name="T3" fmla="*/ 80 h 10"/>
                <a:gd name="T4" fmla="*/ 40 w 13"/>
                <a:gd name="T5" fmla="*/ 40 h 10"/>
                <a:gd name="T6" fmla="*/ 0 w 1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3" y="3"/>
                    <a:pt x="13" y="8"/>
                    <a:pt x="11" y="10"/>
                  </a:cubicBezTo>
                  <a:cubicBezTo>
                    <a:pt x="9" y="9"/>
                    <a:pt x="7" y="7"/>
                    <a:pt x="5" y="5"/>
                  </a:cubicBezTo>
                  <a:cubicBezTo>
                    <a:pt x="3" y="4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" name="Freeform 6706">
              <a:extLst>
                <a:ext uri="{FF2B5EF4-FFF2-40B4-BE49-F238E27FC236}">
                  <a16:creationId xmlns:a16="http://schemas.microsoft.com/office/drawing/2014/main" id="{BF7EF795-D15D-3CD9-F4B5-5D04C49C2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099"/>
              <a:ext cx="8" cy="84"/>
            </a:xfrm>
            <a:custGeom>
              <a:avLst/>
              <a:gdLst>
                <a:gd name="T0" fmla="*/ 0 w 4"/>
                <a:gd name="T1" fmla="*/ 0 h 42"/>
                <a:gd name="T2" fmla="*/ 8 w 4"/>
                <a:gd name="T3" fmla="*/ 120 h 42"/>
                <a:gd name="T4" fmla="*/ 24 w 4"/>
                <a:gd name="T5" fmla="*/ 264 h 42"/>
                <a:gd name="T6" fmla="*/ 8 w 4"/>
                <a:gd name="T7" fmla="*/ 304 h 42"/>
                <a:gd name="T8" fmla="*/ 8 w 4"/>
                <a:gd name="T9" fmla="*/ 33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2">
                  <a:moveTo>
                    <a:pt x="0" y="0"/>
                  </a:moveTo>
                  <a:cubicBezTo>
                    <a:pt x="2" y="5"/>
                    <a:pt x="0" y="9"/>
                    <a:pt x="1" y="15"/>
                  </a:cubicBezTo>
                  <a:cubicBezTo>
                    <a:pt x="2" y="20"/>
                    <a:pt x="4" y="27"/>
                    <a:pt x="3" y="33"/>
                  </a:cubicBezTo>
                  <a:cubicBezTo>
                    <a:pt x="2" y="35"/>
                    <a:pt x="2" y="37"/>
                    <a:pt x="1" y="38"/>
                  </a:cubicBezTo>
                  <a:cubicBezTo>
                    <a:pt x="0" y="39"/>
                    <a:pt x="1" y="40"/>
                    <a:pt x="1" y="4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" name="Freeform 6707">
              <a:extLst>
                <a:ext uri="{FF2B5EF4-FFF2-40B4-BE49-F238E27FC236}">
                  <a16:creationId xmlns:a16="http://schemas.microsoft.com/office/drawing/2014/main" id="{FB8E6309-497C-934A-1EBA-1371DEBE2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153"/>
              <a:ext cx="53" cy="40"/>
            </a:xfrm>
            <a:custGeom>
              <a:avLst/>
              <a:gdLst>
                <a:gd name="T0" fmla="*/ 0 w 26"/>
                <a:gd name="T1" fmla="*/ 0 h 20"/>
                <a:gd name="T2" fmla="*/ 171 w 26"/>
                <a:gd name="T3" fmla="*/ 144 h 20"/>
                <a:gd name="T4" fmla="*/ 220 w 26"/>
                <a:gd name="T5" fmla="*/ 1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8"/>
                    <a:pt x="11" y="16"/>
                    <a:pt x="20" y="18"/>
                  </a:cubicBezTo>
                  <a:cubicBezTo>
                    <a:pt x="22" y="19"/>
                    <a:pt x="24" y="20"/>
                    <a:pt x="26" y="2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" name="Freeform 6708">
              <a:extLst>
                <a:ext uri="{FF2B5EF4-FFF2-40B4-BE49-F238E27FC236}">
                  <a16:creationId xmlns:a16="http://schemas.microsoft.com/office/drawing/2014/main" id="{78117150-CEE6-D985-3599-CC19393FB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221"/>
              <a:ext cx="46" cy="98"/>
            </a:xfrm>
            <a:custGeom>
              <a:avLst/>
              <a:gdLst>
                <a:gd name="T0" fmla="*/ 8 w 23"/>
                <a:gd name="T1" fmla="*/ 48 h 49"/>
                <a:gd name="T2" fmla="*/ 40 w 23"/>
                <a:gd name="T3" fmla="*/ 184 h 49"/>
                <a:gd name="T4" fmla="*/ 112 w 23"/>
                <a:gd name="T5" fmla="*/ 312 h 49"/>
                <a:gd name="T6" fmla="*/ 168 w 23"/>
                <a:gd name="T7" fmla="*/ 392 h 49"/>
                <a:gd name="T8" fmla="*/ 96 w 23"/>
                <a:gd name="T9" fmla="*/ 120 h 49"/>
                <a:gd name="T10" fmla="*/ 0 w 23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9">
                  <a:moveTo>
                    <a:pt x="1" y="6"/>
                  </a:moveTo>
                  <a:cubicBezTo>
                    <a:pt x="2" y="12"/>
                    <a:pt x="3" y="18"/>
                    <a:pt x="5" y="23"/>
                  </a:cubicBezTo>
                  <a:cubicBezTo>
                    <a:pt x="8" y="29"/>
                    <a:pt x="11" y="34"/>
                    <a:pt x="14" y="39"/>
                  </a:cubicBezTo>
                  <a:cubicBezTo>
                    <a:pt x="15" y="42"/>
                    <a:pt x="17" y="48"/>
                    <a:pt x="21" y="49"/>
                  </a:cubicBezTo>
                  <a:cubicBezTo>
                    <a:pt x="23" y="37"/>
                    <a:pt x="16" y="25"/>
                    <a:pt x="12" y="15"/>
                  </a:cubicBezTo>
                  <a:cubicBezTo>
                    <a:pt x="10" y="10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" name="Freeform 6709">
              <a:extLst>
                <a:ext uri="{FF2B5EF4-FFF2-40B4-BE49-F238E27FC236}">
                  <a16:creationId xmlns:a16="http://schemas.microsoft.com/office/drawing/2014/main" id="{A2B90E30-43D7-B568-6C9B-4326D3FD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177"/>
              <a:ext cx="38" cy="86"/>
            </a:xfrm>
            <a:custGeom>
              <a:avLst/>
              <a:gdLst>
                <a:gd name="T0" fmla="*/ 128 w 19"/>
                <a:gd name="T1" fmla="*/ 344 h 43"/>
                <a:gd name="T2" fmla="*/ 0 w 19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3">
                  <a:moveTo>
                    <a:pt x="16" y="43"/>
                  </a:moveTo>
                  <a:cubicBezTo>
                    <a:pt x="19" y="28"/>
                    <a:pt x="11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" name="Freeform 6710">
              <a:extLst>
                <a:ext uri="{FF2B5EF4-FFF2-40B4-BE49-F238E27FC236}">
                  <a16:creationId xmlns:a16="http://schemas.microsoft.com/office/drawing/2014/main" id="{81089810-6575-FE3C-883A-B50166B5B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177"/>
              <a:ext cx="14" cy="62"/>
            </a:xfrm>
            <a:custGeom>
              <a:avLst/>
              <a:gdLst>
                <a:gd name="T0" fmla="*/ 0 w 7"/>
                <a:gd name="T1" fmla="*/ 0 h 31"/>
                <a:gd name="T2" fmla="*/ 48 w 7"/>
                <a:gd name="T3" fmla="*/ 152 h 31"/>
                <a:gd name="T4" fmla="*/ 40 w 7"/>
                <a:gd name="T5" fmla="*/ 24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1">
                  <a:moveTo>
                    <a:pt x="0" y="0"/>
                  </a:moveTo>
                  <a:cubicBezTo>
                    <a:pt x="5" y="4"/>
                    <a:pt x="6" y="13"/>
                    <a:pt x="6" y="19"/>
                  </a:cubicBezTo>
                  <a:cubicBezTo>
                    <a:pt x="6" y="21"/>
                    <a:pt x="7" y="30"/>
                    <a:pt x="5" y="3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" name="Freeform 6711">
              <a:extLst>
                <a:ext uri="{FF2B5EF4-FFF2-40B4-BE49-F238E27FC236}">
                  <a16:creationId xmlns:a16="http://schemas.microsoft.com/office/drawing/2014/main" id="{4A6A6750-42E9-C16C-1D59-ADC6F2788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221"/>
              <a:ext cx="37" cy="80"/>
            </a:xfrm>
            <a:custGeom>
              <a:avLst/>
              <a:gdLst>
                <a:gd name="T0" fmla="*/ 16 w 18"/>
                <a:gd name="T1" fmla="*/ 0 h 40"/>
                <a:gd name="T2" fmla="*/ 156 w 18"/>
                <a:gd name="T3" fmla="*/ 320 h 40"/>
                <a:gd name="T4" fmla="*/ 0 w 18"/>
                <a:gd name="T5" fmla="*/ 16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0">
                  <a:moveTo>
                    <a:pt x="2" y="0"/>
                  </a:moveTo>
                  <a:cubicBezTo>
                    <a:pt x="11" y="12"/>
                    <a:pt x="15" y="26"/>
                    <a:pt x="18" y="40"/>
                  </a:cubicBezTo>
                  <a:cubicBezTo>
                    <a:pt x="13" y="33"/>
                    <a:pt x="5" y="29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6" name="Freeform 6712">
              <a:extLst>
                <a:ext uri="{FF2B5EF4-FFF2-40B4-BE49-F238E27FC236}">
                  <a16:creationId xmlns:a16="http://schemas.microsoft.com/office/drawing/2014/main" id="{8AD3F9D4-590E-8265-BF3F-EBD1D61E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91"/>
              <a:ext cx="21" cy="96"/>
            </a:xfrm>
            <a:custGeom>
              <a:avLst/>
              <a:gdLst>
                <a:gd name="T0" fmla="*/ 0 w 10"/>
                <a:gd name="T1" fmla="*/ 0 h 48"/>
                <a:gd name="T2" fmla="*/ 84 w 10"/>
                <a:gd name="T3" fmla="*/ 272 h 48"/>
                <a:gd name="T4" fmla="*/ 76 w 10"/>
                <a:gd name="T5" fmla="*/ 38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8">
                  <a:moveTo>
                    <a:pt x="0" y="0"/>
                  </a:moveTo>
                  <a:cubicBezTo>
                    <a:pt x="8" y="7"/>
                    <a:pt x="10" y="25"/>
                    <a:pt x="9" y="34"/>
                  </a:cubicBezTo>
                  <a:cubicBezTo>
                    <a:pt x="9" y="39"/>
                    <a:pt x="9" y="43"/>
                    <a:pt x="8" y="4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" name="Freeform 6713">
              <a:extLst>
                <a:ext uri="{FF2B5EF4-FFF2-40B4-BE49-F238E27FC236}">
                  <a16:creationId xmlns:a16="http://schemas.microsoft.com/office/drawing/2014/main" id="{8B628A5D-17DB-52AE-71B3-8E02EB67C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239"/>
              <a:ext cx="38" cy="64"/>
            </a:xfrm>
            <a:custGeom>
              <a:avLst/>
              <a:gdLst>
                <a:gd name="T0" fmla="*/ 0 w 19"/>
                <a:gd name="T1" fmla="*/ 0 h 32"/>
                <a:gd name="T2" fmla="*/ 40 w 19"/>
                <a:gd name="T3" fmla="*/ 152 h 32"/>
                <a:gd name="T4" fmla="*/ 152 w 19"/>
                <a:gd name="T5" fmla="*/ 256 h 32"/>
                <a:gd name="T6" fmla="*/ 128 w 19"/>
                <a:gd name="T7" fmla="*/ 15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0" y="0"/>
                  </a:moveTo>
                  <a:cubicBezTo>
                    <a:pt x="1" y="6"/>
                    <a:pt x="2" y="13"/>
                    <a:pt x="5" y="19"/>
                  </a:cubicBezTo>
                  <a:cubicBezTo>
                    <a:pt x="8" y="24"/>
                    <a:pt x="14" y="28"/>
                    <a:pt x="19" y="32"/>
                  </a:cubicBezTo>
                  <a:cubicBezTo>
                    <a:pt x="18" y="29"/>
                    <a:pt x="15" y="23"/>
                    <a:pt x="16" y="1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" name="Freeform 6714">
              <a:extLst>
                <a:ext uri="{FF2B5EF4-FFF2-40B4-BE49-F238E27FC236}">
                  <a16:creationId xmlns:a16="http://schemas.microsoft.com/office/drawing/2014/main" id="{8173C22F-56A3-739D-E515-45D42A973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295"/>
              <a:ext cx="39" cy="84"/>
            </a:xfrm>
            <a:custGeom>
              <a:avLst/>
              <a:gdLst>
                <a:gd name="T0" fmla="*/ 0 w 19"/>
                <a:gd name="T1" fmla="*/ 80 h 42"/>
                <a:gd name="T2" fmla="*/ 156 w 19"/>
                <a:gd name="T3" fmla="*/ 336 h 42"/>
                <a:gd name="T4" fmla="*/ 156 w 19"/>
                <a:gd name="T5" fmla="*/ 264 h 42"/>
                <a:gd name="T6" fmla="*/ 156 w 19"/>
                <a:gd name="T7" fmla="*/ 128 h 42"/>
                <a:gd name="T8" fmla="*/ 113 w 19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2">
                  <a:moveTo>
                    <a:pt x="0" y="10"/>
                  </a:moveTo>
                  <a:cubicBezTo>
                    <a:pt x="2" y="19"/>
                    <a:pt x="10" y="36"/>
                    <a:pt x="18" y="42"/>
                  </a:cubicBezTo>
                  <a:cubicBezTo>
                    <a:pt x="19" y="39"/>
                    <a:pt x="18" y="36"/>
                    <a:pt x="18" y="33"/>
                  </a:cubicBezTo>
                  <a:cubicBezTo>
                    <a:pt x="18" y="28"/>
                    <a:pt x="18" y="22"/>
                    <a:pt x="18" y="16"/>
                  </a:cubicBezTo>
                  <a:cubicBezTo>
                    <a:pt x="17" y="11"/>
                    <a:pt x="16" y="5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" name="Freeform 6715">
              <a:extLst>
                <a:ext uri="{FF2B5EF4-FFF2-40B4-BE49-F238E27FC236}">
                  <a16:creationId xmlns:a16="http://schemas.microsoft.com/office/drawing/2014/main" id="{E0179BB6-4D33-105B-C9C9-6A28EA3ED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295"/>
              <a:ext cx="40" cy="62"/>
            </a:xfrm>
            <a:custGeom>
              <a:avLst/>
              <a:gdLst>
                <a:gd name="T0" fmla="*/ 0 w 20"/>
                <a:gd name="T1" fmla="*/ 0 h 31"/>
                <a:gd name="T2" fmla="*/ 40 w 20"/>
                <a:gd name="T3" fmla="*/ 112 h 31"/>
                <a:gd name="T4" fmla="*/ 128 w 20"/>
                <a:gd name="T5" fmla="*/ 248 h 31"/>
                <a:gd name="T6" fmla="*/ 152 w 20"/>
                <a:gd name="T7" fmla="*/ 120 h 31"/>
                <a:gd name="T8" fmla="*/ 136 w 20"/>
                <a:gd name="T9" fmla="*/ 1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cubicBezTo>
                    <a:pt x="1" y="5"/>
                    <a:pt x="3" y="10"/>
                    <a:pt x="5" y="14"/>
                  </a:cubicBezTo>
                  <a:cubicBezTo>
                    <a:pt x="8" y="19"/>
                    <a:pt x="11" y="28"/>
                    <a:pt x="16" y="31"/>
                  </a:cubicBezTo>
                  <a:cubicBezTo>
                    <a:pt x="15" y="26"/>
                    <a:pt x="20" y="21"/>
                    <a:pt x="19" y="15"/>
                  </a:cubicBezTo>
                  <a:cubicBezTo>
                    <a:pt x="19" y="10"/>
                    <a:pt x="17" y="6"/>
                    <a:pt x="17" y="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" name="Freeform 6716">
              <a:extLst>
                <a:ext uri="{FF2B5EF4-FFF2-40B4-BE49-F238E27FC236}">
                  <a16:creationId xmlns:a16="http://schemas.microsoft.com/office/drawing/2014/main" id="{8B56B022-83C8-2D2C-1CD1-328C486C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375"/>
              <a:ext cx="46" cy="80"/>
            </a:xfrm>
            <a:custGeom>
              <a:avLst/>
              <a:gdLst>
                <a:gd name="T0" fmla="*/ 0 w 23"/>
                <a:gd name="T1" fmla="*/ 0 h 40"/>
                <a:gd name="T2" fmla="*/ 88 w 23"/>
                <a:gd name="T3" fmla="*/ 192 h 40"/>
                <a:gd name="T4" fmla="*/ 184 w 23"/>
                <a:gd name="T5" fmla="*/ 320 h 40"/>
                <a:gd name="T6" fmla="*/ 184 w 23"/>
                <a:gd name="T7" fmla="*/ 256 h 40"/>
                <a:gd name="T8" fmla="*/ 112 w 23"/>
                <a:gd name="T9" fmla="*/ 96 h 40"/>
                <a:gd name="T10" fmla="*/ 24 w 23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0">
                  <a:moveTo>
                    <a:pt x="0" y="0"/>
                  </a:moveTo>
                  <a:cubicBezTo>
                    <a:pt x="2" y="7"/>
                    <a:pt x="7" y="17"/>
                    <a:pt x="11" y="24"/>
                  </a:cubicBezTo>
                  <a:cubicBezTo>
                    <a:pt x="14" y="30"/>
                    <a:pt x="17" y="36"/>
                    <a:pt x="23" y="40"/>
                  </a:cubicBezTo>
                  <a:cubicBezTo>
                    <a:pt x="22" y="37"/>
                    <a:pt x="23" y="35"/>
                    <a:pt x="23" y="32"/>
                  </a:cubicBezTo>
                  <a:cubicBezTo>
                    <a:pt x="22" y="25"/>
                    <a:pt x="18" y="18"/>
                    <a:pt x="14" y="12"/>
                  </a:cubicBezTo>
                  <a:cubicBezTo>
                    <a:pt x="11" y="8"/>
                    <a:pt x="5" y="5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1" name="Freeform 6717">
              <a:extLst>
                <a:ext uri="{FF2B5EF4-FFF2-40B4-BE49-F238E27FC236}">
                  <a16:creationId xmlns:a16="http://schemas.microsoft.com/office/drawing/2014/main" id="{491AD601-3614-3282-14DC-210534334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355"/>
              <a:ext cx="20" cy="78"/>
            </a:xfrm>
            <a:custGeom>
              <a:avLst/>
              <a:gdLst>
                <a:gd name="T0" fmla="*/ 0 w 10"/>
                <a:gd name="T1" fmla="*/ 0 h 39"/>
                <a:gd name="T2" fmla="*/ 64 w 10"/>
                <a:gd name="T3" fmla="*/ 216 h 39"/>
                <a:gd name="T4" fmla="*/ 56 w 10"/>
                <a:gd name="T5" fmla="*/ 31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cubicBezTo>
                    <a:pt x="2" y="9"/>
                    <a:pt x="6" y="18"/>
                    <a:pt x="8" y="27"/>
                  </a:cubicBezTo>
                  <a:cubicBezTo>
                    <a:pt x="9" y="30"/>
                    <a:pt x="10" y="37"/>
                    <a:pt x="7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" name="Freeform 6718">
              <a:extLst>
                <a:ext uri="{FF2B5EF4-FFF2-40B4-BE49-F238E27FC236}">
                  <a16:creationId xmlns:a16="http://schemas.microsoft.com/office/drawing/2014/main" id="{F3EE722C-C38D-7DFE-FC66-F3F6D5AFC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325"/>
              <a:ext cx="20" cy="88"/>
            </a:xfrm>
            <a:custGeom>
              <a:avLst/>
              <a:gdLst>
                <a:gd name="T0" fmla="*/ 32 w 10"/>
                <a:gd name="T1" fmla="*/ 352 h 44"/>
                <a:gd name="T2" fmla="*/ 48 w 10"/>
                <a:gd name="T3" fmla="*/ 104 h 44"/>
                <a:gd name="T4" fmla="*/ 0 w 10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4">
                  <a:moveTo>
                    <a:pt x="4" y="44"/>
                  </a:moveTo>
                  <a:cubicBezTo>
                    <a:pt x="8" y="35"/>
                    <a:pt x="10" y="23"/>
                    <a:pt x="6" y="13"/>
                  </a:cubicBezTo>
                  <a:cubicBezTo>
                    <a:pt x="4" y="9"/>
                    <a:pt x="1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" name="Freeform 6719">
              <a:extLst>
                <a:ext uri="{FF2B5EF4-FFF2-40B4-BE49-F238E27FC236}">
                  <a16:creationId xmlns:a16="http://schemas.microsoft.com/office/drawing/2014/main" id="{D7EC3927-706E-5D91-115F-978827370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343"/>
              <a:ext cx="38" cy="44"/>
            </a:xfrm>
            <a:custGeom>
              <a:avLst/>
              <a:gdLst>
                <a:gd name="T0" fmla="*/ 0 w 19"/>
                <a:gd name="T1" fmla="*/ 0 h 22"/>
                <a:gd name="T2" fmla="*/ 152 w 19"/>
                <a:gd name="T3" fmla="*/ 17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3" y="8"/>
                    <a:pt x="10" y="20"/>
                    <a:pt x="19" y="2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" name="Freeform 6720">
              <a:extLst>
                <a:ext uri="{FF2B5EF4-FFF2-40B4-BE49-F238E27FC236}">
                  <a16:creationId xmlns:a16="http://schemas.microsoft.com/office/drawing/2014/main" id="{AA386622-538B-3C9A-0F19-9C137FCCB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401"/>
              <a:ext cx="36" cy="88"/>
            </a:xfrm>
            <a:custGeom>
              <a:avLst/>
              <a:gdLst>
                <a:gd name="T0" fmla="*/ 0 w 18"/>
                <a:gd name="T1" fmla="*/ 216 h 44"/>
                <a:gd name="T2" fmla="*/ 144 w 18"/>
                <a:gd name="T3" fmla="*/ 352 h 44"/>
                <a:gd name="T4" fmla="*/ 112 w 18"/>
                <a:gd name="T5" fmla="*/ 200 h 44"/>
                <a:gd name="T6" fmla="*/ 48 w 18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4">
                  <a:moveTo>
                    <a:pt x="0" y="27"/>
                  </a:moveTo>
                  <a:cubicBezTo>
                    <a:pt x="4" y="34"/>
                    <a:pt x="12" y="42"/>
                    <a:pt x="18" y="44"/>
                  </a:cubicBezTo>
                  <a:cubicBezTo>
                    <a:pt x="16" y="37"/>
                    <a:pt x="14" y="31"/>
                    <a:pt x="14" y="25"/>
                  </a:cubicBezTo>
                  <a:cubicBezTo>
                    <a:pt x="10" y="10"/>
                    <a:pt x="6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" name="Freeform 6721">
              <a:extLst>
                <a:ext uri="{FF2B5EF4-FFF2-40B4-BE49-F238E27FC236}">
                  <a16:creationId xmlns:a16="http://schemas.microsoft.com/office/drawing/2014/main" id="{95381AC4-7082-84E1-EBD0-5A173A7E1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469"/>
              <a:ext cx="38" cy="68"/>
            </a:xfrm>
            <a:custGeom>
              <a:avLst/>
              <a:gdLst>
                <a:gd name="T0" fmla="*/ 8 w 19"/>
                <a:gd name="T1" fmla="*/ 0 h 34"/>
                <a:gd name="T2" fmla="*/ 64 w 19"/>
                <a:gd name="T3" fmla="*/ 136 h 34"/>
                <a:gd name="T4" fmla="*/ 152 w 19"/>
                <a:gd name="T5" fmla="*/ 272 h 34"/>
                <a:gd name="T6" fmla="*/ 112 w 19"/>
                <a:gd name="T7" fmla="*/ 8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4">
                  <a:moveTo>
                    <a:pt x="1" y="0"/>
                  </a:moveTo>
                  <a:cubicBezTo>
                    <a:pt x="0" y="3"/>
                    <a:pt x="7" y="14"/>
                    <a:pt x="8" y="17"/>
                  </a:cubicBezTo>
                  <a:cubicBezTo>
                    <a:pt x="11" y="23"/>
                    <a:pt x="15" y="29"/>
                    <a:pt x="19" y="34"/>
                  </a:cubicBezTo>
                  <a:cubicBezTo>
                    <a:pt x="18" y="27"/>
                    <a:pt x="18" y="16"/>
                    <a:pt x="14" y="1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" name="Freeform 6722">
              <a:extLst>
                <a:ext uri="{FF2B5EF4-FFF2-40B4-BE49-F238E27FC236}">
                  <a16:creationId xmlns:a16="http://schemas.microsoft.com/office/drawing/2014/main" id="{17E6F342-53CA-9ECD-A548-46412DA9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517"/>
              <a:ext cx="28" cy="68"/>
            </a:xfrm>
            <a:custGeom>
              <a:avLst/>
              <a:gdLst>
                <a:gd name="T0" fmla="*/ 0 w 14"/>
                <a:gd name="T1" fmla="*/ 80 h 34"/>
                <a:gd name="T2" fmla="*/ 48 w 14"/>
                <a:gd name="T3" fmla="*/ 176 h 34"/>
                <a:gd name="T4" fmla="*/ 88 w 14"/>
                <a:gd name="T5" fmla="*/ 240 h 34"/>
                <a:gd name="T6" fmla="*/ 112 w 14"/>
                <a:gd name="T7" fmla="*/ 272 h 34"/>
                <a:gd name="T8" fmla="*/ 112 w 14"/>
                <a:gd name="T9" fmla="*/ 216 h 34"/>
                <a:gd name="T10" fmla="*/ 64 w 14"/>
                <a:gd name="T11" fmla="*/ 88 h 34"/>
                <a:gd name="T12" fmla="*/ 0 w 14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4">
                  <a:moveTo>
                    <a:pt x="0" y="10"/>
                  </a:moveTo>
                  <a:cubicBezTo>
                    <a:pt x="0" y="14"/>
                    <a:pt x="4" y="19"/>
                    <a:pt x="6" y="22"/>
                  </a:cubicBezTo>
                  <a:cubicBezTo>
                    <a:pt x="7" y="25"/>
                    <a:pt x="9" y="27"/>
                    <a:pt x="11" y="30"/>
                  </a:cubicBezTo>
                  <a:cubicBezTo>
                    <a:pt x="11" y="31"/>
                    <a:pt x="13" y="33"/>
                    <a:pt x="14" y="34"/>
                  </a:cubicBezTo>
                  <a:cubicBezTo>
                    <a:pt x="14" y="31"/>
                    <a:pt x="14" y="29"/>
                    <a:pt x="14" y="27"/>
                  </a:cubicBezTo>
                  <a:cubicBezTo>
                    <a:pt x="13" y="22"/>
                    <a:pt x="10" y="16"/>
                    <a:pt x="8" y="11"/>
                  </a:cubicBezTo>
                  <a:cubicBezTo>
                    <a:pt x="6" y="7"/>
                    <a:pt x="3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" name="Freeform 6723">
              <a:extLst>
                <a:ext uri="{FF2B5EF4-FFF2-40B4-BE49-F238E27FC236}">
                  <a16:creationId xmlns:a16="http://schemas.microsoft.com/office/drawing/2014/main" id="{E4B475BA-DCAC-9BD0-2D99-212156796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473"/>
              <a:ext cx="30" cy="60"/>
            </a:xfrm>
            <a:custGeom>
              <a:avLst/>
              <a:gdLst>
                <a:gd name="T0" fmla="*/ 104 w 15"/>
                <a:gd name="T1" fmla="*/ 240 h 30"/>
                <a:gd name="T2" fmla="*/ 72 w 15"/>
                <a:gd name="T3" fmla="*/ 56 h 30"/>
                <a:gd name="T4" fmla="*/ 0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3" y="30"/>
                  </a:moveTo>
                  <a:cubicBezTo>
                    <a:pt x="14" y="22"/>
                    <a:pt x="15" y="14"/>
                    <a:pt x="9" y="7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" name="Freeform 6724">
              <a:extLst>
                <a:ext uri="{FF2B5EF4-FFF2-40B4-BE49-F238E27FC236}">
                  <a16:creationId xmlns:a16="http://schemas.microsoft.com/office/drawing/2014/main" id="{586DF2B6-E28B-4540-D7D3-17D4E018D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451"/>
              <a:ext cx="54" cy="64"/>
            </a:xfrm>
            <a:custGeom>
              <a:avLst/>
              <a:gdLst>
                <a:gd name="T0" fmla="*/ 0 w 27"/>
                <a:gd name="T1" fmla="*/ 0 h 32"/>
                <a:gd name="T2" fmla="*/ 40 w 27"/>
                <a:gd name="T3" fmla="*/ 56 h 32"/>
                <a:gd name="T4" fmla="*/ 112 w 27"/>
                <a:gd name="T5" fmla="*/ 160 h 32"/>
                <a:gd name="T6" fmla="*/ 192 w 27"/>
                <a:gd name="T7" fmla="*/ 232 h 32"/>
                <a:gd name="T8" fmla="*/ 216 w 27"/>
                <a:gd name="T9" fmla="*/ 25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0" y="0"/>
                  </a:moveTo>
                  <a:cubicBezTo>
                    <a:pt x="1" y="2"/>
                    <a:pt x="5" y="5"/>
                    <a:pt x="5" y="7"/>
                  </a:cubicBezTo>
                  <a:cubicBezTo>
                    <a:pt x="7" y="12"/>
                    <a:pt x="10" y="16"/>
                    <a:pt x="14" y="20"/>
                  </a:cubicBezTo>
                  <a:cubicBezTo>
                    <a:pt x="17" y="24"/>
                    <a:pt x="21" y="26"/>
                    <a:pt x="24" y="29"/>
                  </a:cubicBezTo>
                  <a:cubicBezTo>
                    <a:pt x="24" y="30"/>
                    <a:pt x="27" y="32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" name="Freeform 6725">
              <a:extLst>
                <a:ext uri="{FF2B5EF4-FFF2-40B4-BE49-F238E27FC236}">
                  <a16:creationId xmlns:a16="http://schemas.microsoft.com/office/drawing/2014/main" id="{E839DB31-DB45-C712-668B-5C9008651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423"/>
              <a:ext cx="48" cy="108"/>
            </a:xfrm>
            <a:custGeom>
              <a:avLst/>
              <a:gdLst>
                <a:gd name="T0" fmla="*/ 160 w 24"/>
                <a:gd name="T1" fmla="*/ 432 h 54"/>
                <a:gd name="T2" fmla="*/ 176 w 24"/>
                <a:gd name="T3" fmla="*/ 408 h 54"/>
                <a:gd name="T4" fmla="*/ 184 w 24"/>
                <a:gd name="T5" fmla="*/ 368 h 54"/>
                <a:gd name="T6" fmla="*/ 160 w 24"/>
                <a:gd name="T7" fmla="*/ 224 h 54"/>
                <a:gd name="T8" fmla="*/ 128 w 24"/>
                <a:gd name="T9" fmla="*/ 96 h 54"/>
                <a:gd name="T10" fmla="*/ 0 w 24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4">
                  <a:moveTo>
                    <a:pt x="20" y="54"/>
                  </a:moveTo>
                  <a:cubicBezTo>
                    <a:pt x="20" y="53"/>
                    <a:pt x="21" y="52"/>
                    <a:pt x="22" y="51"/>
                  </a:cubicBezTo>
                  <a:cubicBezTo>
                    <a:pt x="22" y="50"/>
                    <a:pt x="23" y="48"/>
                    <a:pt x="23" y="46"/>
                  </a:cubicBezTo>
                  <a:cubicBezTo>
                    <a:pt x="24" y="40"/>
                    <a:pt x="22" y="33"/>
                    <a:pt x="20" y="28"/>
                  </a:cubicBezTo>
                  <a:cubicBezTo>
                    <a:pt x="19" y="22"/>
                    <a:pt x="18" y="17"/>
                    <a:pt x="16" y="12"/>
                  </a:cubicBezTo>
                  <a:cubicBezTo>
                    <a:pt x="11" y="4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" name="Freeform 6726">
              <a:extLst>
                <a:ext uri="{FF2B5EF4-FFF2-40B4-BE49-F238E27FC236}">
                  <a16:creationId xmlns:a16="http://schemas.microsoft.com/office/drawing/2014/main" id="{59F002EA-C81A-C20F-C99C-E54503AC9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503"/>
              <a:ext cx="54" cy="36"/>
            </a:xfrm>
            <a:custGeom>
              <a:avLst/>
              <a:gdLst>
                <a:gd name="T0" fmla="*/ 0 w 27"/>
                <a:gd name="T1" fmla="*/ 0 h 18"/>
                <a:gd name="T2" fmla="*/ 160 w 27"/>
                <a:gd name="T3" fmla="*/ 136 h 18"/>
                <a:gd name="T4" fmla="*/ 216 w 27"/>
                <a:gd name="T5" fmla="*/ 14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8">
                  <a:moveTo>
                    <a:pt x="0" y="0"/>
                  </a:moveTo>
                  <a:cubicBezTo>
                    <a:pt x="5" y="7"/>
                    <a:pt x="11" y="15"/>
                    <a:pt x="20" y="17"/>
                  </a:cubicBezTo>
                  <a:cubicBezTo>
                    <a:pt x="22" y="18"/>
                    <a:pt x="24" y="18"/>
                    <a:pt x="27" y="1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" name="Freeform 6727">
              <a:extLst>
                <a:ext uri="{FF2B5EF4-FFF2-40B4-BE49-F238E27FC236}">
                  <a16:creationId xmlns:a16="http://schemas.microsoft.com/office/drawing/2014/main" id="{5E0ED997-1550-A4B0-89BD-77782B6A4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573"/>
              <a:ext cx="46" cy="92"/>
            </a:xfrm>
            <a:custGeom>
              <a:avLst/>
              <a:gdLst>
                <a:gd name="T0" fmla="*/ 0 w 23"/>
                <a:gd name="T1" fmla="*/ 40 h 46"/>
                <a:gd name="T2" fmla="*/ 56 w 23"/>
                <a:gd name="T3" fmla="*/ 176 h 46"/>
                <a:gd name="T4" fmla="*/ 120 w 23"/>
                <a:gd name="T5" fmla="*/ 288 h 46"/>
                <a:gd name="T6" fmla="*/ 176 w 23"/>
                <a:gd name="T7" fmla="*/ 368 h 46"/>
                <a:gd name="T8" fmla="*/ 88 w 23"/>
                <a:gd name="T9" fmla="*/ 104 h 46"/>
                <a:gd name="T10" fmla="*/ 8 w 23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6">
                  <a:moveTo>
                    <a:pt x="0" y="5"/>
                  </a:moveTo>
                  <a:cubicBezTo>
                    <a:pt x="1" y="11"/>
                    <a:pt x="4" y="16"/>
                    <a:pt x="7" y="22"/>
                  </a:cubicBezTo>
                  <a:cubicBezTo>
                    <a:pt x="9" y="27"/>
                    <a:pt x="12" y="31"/>
                    <a:pt x="15" y="36"/>
                  </a:cubicBezTo>
                  <a:cubicBezTo>
                    <a:pt x="17" y="39"/>
                    <a:pt x="18" y="45"/>
                    <a:pt x="22" y="46"/>
                  </a:cubicBezTo>
                  <a:cubicBezTo>
                    <a:pt x="23" y="35"/>
                    <a:pt x="15" y="23"/>
                    <a:pt x="11" y="13"/>
                  </a:cubicBezTo>
                  <a:cubicBezTo>
                    <a:pt x="8" y="8"/>
                    <a:pt x="5" y="4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" name="Freeform 6728">
              <a:extLst>
                <a:ext uri="{FF2B5EF4-FFF2-40B4-BE49-F238E27FC236}">
                  <a16:creationId xmlns:a16="http://schemas.microsoft.com/office/drawing/2014/main" id="{1F53F66A-95B7-DAD3-5024-FAF38D1A9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525"/>
              <a:ext cx="40" cy="86"/>
            </a:xfrm>
            <a:custGeom>
              <a:avLst/>
              <a:gdLst>
                <a:gd name="T0" fmla="*/ 152 w 20"/>
                <a:gd name="T1" fmla="*/ 344 h 43"/>
                <a:gd name="T2" fmla="*/ 0 w 20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3">
                  <a:moveTo>
                    <a:pt x="19" y="43"/>
                  </a:moveTo>
                  <a:cubicBezTo>
                    <a:pt x="20" y="28"/>
                    <a:pt x="12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" name="Freeform 6729">
              <a:extLst>
                <a:ext uri="{FF2B5EF4-FFF2-40B4-BE49-F238E27FC236}">
                  <a16:creationId xmlns:a16="http://schemas.microsoft.com/office/drawing/2014/main" id="{93DFCF69-5239-5E87-75EC-76ED4EDAB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525"/>
              <a:ext cx="16" cy="62"/>
            </a:xfrm>
            <a:custGeom>
              <a:avLst/>
              <a:gdLst>
                <a:gd name="T0" fmla="*/ 0 w 8"/>
                <a:gd name="T1" fmla="*/ 0 h 31"/>
                <a:gd name="T2" fmla="*/ 56 w 8"/>
                <a:gd name="T3" fmla="*/ 152 h 31"/>
                <a:gd name="T4" fmla="*/ 56 w 8"/>
                <a:gd name="T5" fmla="*/ 24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1">
                  <a:moveTo>
                    <a:pt x="0" y="0"/>
                  </a:moveTo>
                  <a:cubicBezTo>
                    <a:pt x="5" y="3"/>
                    <a:pt x="6" y="12"/>
                    <a:pt x="7" y="19"/>
                  </a:cubicBezTo>
                  <a:cubicBezTo>
                    <a:pt x="7" y="21"/>
                    <a:pt x="8" y="29"/>
                    <a:pt x="7" y="3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" name="Freeform 6730">
              <a:extLst>
                <a:ext uri="{FF2B5EF4-FFF2-40B4-BE49-F238E27FC236}">
                  <a16:creationId xmlns:a16="http://schemas.microsoft.com/office/drawing/2014/main" id="{56D49785-930B-9C8B-0EFC-AD3937D6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569"/>
              <a:ext cx="38" cy="78"/>
            </a:xfrm>
            <a:custGeom>
              <a:avLst/>
              <a:gdLst>
                <a:gd name="T0" fmla="*/ 8 w 19"/>
                <a:gd name="T1" fmla="*/ 0 h 39"/>
                <a:gd name="T2" fmla="*/ 152 w 19"/>
                <a:gd name="T3" fmla="*/ 312 h 39"/>
                <a:gd name="T4" fmla="*/ 0 w 19"/>
                <a:gd name="T5" fmla="*/ 16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9">
                  <a:moveTo>
                    <a:pt x="1" y="0"/>
                  </a:moveTo>
                  <a:cubicBezTo>
                    <a:pt x="10" y="11"/>
                    <a:pt x="15" y="25"/>
                    <a:pt x="19" y="39"/>
                  </a:cubicBezTo>
                  <a:cubicBezTo>
                    <a:pt x="14" y="32"/>
                    <a:pt x="5" y="29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" name="Freeform 6731">
              <a:extLst>
                <a:ext uri="{FF2B5EF4-FFF2-40B4-BE49-F238E27FC236}">
                  <a16:creationId xmlns:a16="http://schemas.microsoft.com/office/drawing/2014/main" id="{12706B9F-4E8A-4CC5-EE39-60C15F694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537"/>
              <a:ext cx="22" cy="96"/>
            </a:xfrm>
            <a:custGeom>
              <a:avLst/>
              <a:gdLst>
                <a:gd name="T0" fmla="*/ 0 w 11"/>
                <a:gd name="T1" fmla="*/ 0 h 48"/>
                <a:gd name="T2" fmla="*/ 80 w 11"/>
                <a:gd name="T3" fmla="*/ 272 h 48"/>
                <a:gd name="T4" fmla="*/ 80 w 11"/>
                <a:gd name="T5" fmla="*/ 38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8">
                  <a:moveTo>
                    <a:pt x="0" y="0"/>
                  </a:moveTo>
                  <a:cubicBezTo>
                    <a:pt x="8" y="7"/>
                    <a:pt x="10" y="25"/>
                    <a:pt x="10" y="34"/>
                  </a:cubicBezTo>
                  <a:cubicBezTo>
                    <a:pt x="10" y="39"/>
                    <a:pt x="11" y="43"/>
                    <a:pt x="10" y="4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" name="Freeform 6732">
              <a:extLst>
                <a:ext uri="{FF2B5EF4-FFF2-40B4-BE49-F238E27FC236}">
                  <a16:creationId xmlns:a16="http://schemas.microsoft.com/office/drawing/2014/main" id="{6C9A740D-40AD-602B-092B-79BD340A1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589"/>
              <a:ext cx="38" cy="58"/>
            </a:xfrm>
            <a:custGeom>
              <a:avLst/>
              <a:gdLst>
                <a:gd name="T0" fmla="*/ 0 w 19"/>
                <a:gd name="T1" fmla="*/ 0 h 29"/>
                <a:gd name="T2" fmla="*/ 40 w 19"/>
                <a:gd name="T3" fmla="*/ 128 h 29"/>
                <a:gd name="T4" fmla="*/ 152 w 19"/>
                <a:gd name="T5" fmla="*/ 232 h 29"/>
                <a:gd name="T6" fmla="*/ 120 w 19"/>
                <a:gd name="T7" fmla="*/ 12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9">
                  <a:moveTo>
                    <a:pt x="0" y="0"/>
                  </a:moveTo>
                  <a:cubicBezTo>
                    <a:pt x="1" y="6"/>
                    <a:pt x="2" y="11"/>
                    <a:pt x="5" y="16"/>
                  </a:cubicBezTo>
                  <a:cubicBezTo>
                    <a:pt x="8" y="22"/>
                    <a:pt x="14" y="25"/>
                    <a:pt x="19" y="29"/>
                  </a:cubicBezTo>
                  <a:cubicBezTo>
                    <a:pt x="18" y="26"/>
                    <a:pt x="14" y="20"/>
                    <a:pt x="15" y="1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" name="Freeform 6733">
              <a:extLst>
                <a:ext uri="{FF2B5EF4-FFF2-40B4-BE49-F238E27FC236}">
                  <a16:creationId xmlns:a16="http://schemas.microsoft.com/office/drawing/2014/main" id="{02084092-9953-3FBE-549A-7DC0DD059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641"/>
              <a:ext cx="34" cy="84"/>
            </a:xfrm>
            <a:custGeom>
              <a:avLst/>
              <a:gdLst>
                <a:gd name="T0" fmla="*/ 0 w 17"/>
                <a:gd name="T1" fmla="*/ 96 h 42"/>
                <a:gd name="T2" fmla="*/ 128 w 17"/>
                <a:gd name="T3" fmla="*/ 336 h 42"/>
                <a:gd name="T4" fmla="*/ 128 w 17"/>
                <a:gd name="T5" fmla="*/ 264 h 42"/>
                <a:gd name="T6" fmla="*/ 112 w 17"/>
                <a:gd name="T7" fmla="*/ 128 h 42"/>
                <a:gd name="T8" fmla="*/ 72 w 1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2">
                  <a:moveTo>
                    <a:pt x="0" y="12"/>
                  </a:moveTo>
                  <a:cubicBezTo>
                    <a:pt x="3" y="22"/>
                    <a:pt x="10" y="31"/>
                    <a:pt x="16" y="42"/>
                  </a:cubicBezTo>
                  <a:cubicBezTo>
                    <a:pt x="17" y="39"/>
                    <a:pt x="16" y="35"/>
                    <a:pt x="16" y="33"/>
                  </a:cubicBezTo>
                  <a:cubicBezTo>
                    <a:pt x="15" y="27"/>
                    <a:pt x="15" y="22"/>
                    <a:pt x="14" y="16"/>
                  </a:cubicBezTo>
                  <a:cubicBezTo>
                    <a:pt x="14" y="10"/>
                    <a:pt x="12" y="5"/>
                    <a:pt x="9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" name="Freeform 6734">
              <a:extLst>
                <a:ext uri="{FF2B5EF4-FFF2-40B4-BE49-F238E27FC236}">
                  <a16:creationId xmlns:a16="http://schemas.microsoft.com/office/drawing/2014/main" id="{790D73E4-2509-9913-91BA-D89BF715A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641"/>
              <a:ext cx="42" cy="60"/>
            </a:xfrm>
            <a:custGeom>
              <a:avLst/>
              <a:gdLst>
                <a:gd name="T0" fmla="*/ 0 w 21"/>
                <a:gd name="T1" fmla="*/ 0 h 30"/>
                <a:gd name="T2" fmla="*/ 48 w 21"/>
                <a:gd name="T3" fmla="*/ 112 h 30"/>
                <a:gd name="T4" fmla="*/ 144 w 21"/>
                <a:gd name="T5" fmla="*/ 240 h 30"/>
                <a:gd name="T6" fmla="*/ 160 w 21"/>
                <a:gd name="T7" fmla="*/ 112 h 30"/>
                <a:gd name="T8" fmla="*/ 136 w 21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0">
                  <a:moveTo>
                    <a:pt x="0" y="0"/>
                  </a:moveTo>
                  <a:cubicBezTo>
                    <a:pt x="1" y="5"/>
                    <a:pt x="4" y="9"/>
                    <a:pt x="6" y="14"/>
                  </a:cubicBezTo>
                  <a:cubicBezTo>
                    <a:pt x="9" y="19"/>
                    <a:pt x="13" y="28"/>
                    <a:pt x="18" y="30"/>
                  </a:cubicBezTo>
                  <a:cubicBezTo>
                    <a:pt x="16" y="25"/>
                    <a:pt x="21" y="19"/>
                    <a:pt x="20" y="14"/>
                  </a:cubicBezTo>
                  <a:cubicBezTo>
                    <a:pt x="20" y="9"/>
                    <a:pt x="17" y="5"/>
                    <a:pt x="17" y="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9" name="Freeform 6735">
              <a:extLst>
                <a:ext uri="{FF2B5EF4-FFF2-40B4-BE49-F238E27FC236}">
                  <a16:creationId xmlns:a16="http://schemas.microsoft.com/office/drawing/2014/main" id="{21673FD9-04E8-9DA4-FB14-F5A5DF4B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721"/>
              <a:ext cx="46" cy="78"/>
            </a:xfrm>
            <a:custGeom>
              <a:avLst/>
              <a:gdLst>
                <a:gd name="T0" fmla="*/ 0 w 23"/>
                <a:gd name="T1" fmla="*/ 8 h 39"/>
                <a:gd name="T2" fmla="*/ 104 w 23"/>
                <a:gd name="T3" fmla="*/ 184 h 39"/>
                <a:gd name="T4" fmla="*/ 184 w 23"/>
                <a:gd name="T5" fmla="*/ 312 h 39"/>
                <a:gd name="T6" fmla="*/ 184 w 23"/>
                <a:gd name="T7" fmla="*/ 248 h 39"/>
                <a:gd name="T8" fmla="*/ 96 w 23"/>
                <a:gd name="T9" fmla="*/ 88 h 39"/>
                <a:gd name="T10" fmla="*/ 8 w 23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9">
                  <a:moveTo>
                    <a:pt x="0" y="1"/>
                  </a:moveTo>
                  <a:cubicBezTo>
                    <a:pt x="3" y="9"/>
                    <a:pt x="8" y="16"/>
                    <a:pt x="13" y="23"/>
                  </a:cubicBezTo>
                  <a:cubicBezTo>
                    <a:pt x="16" y="28"/>
                    <a:pt x="17" y="35"/>
                    <a:pt x="23" y="39"/>
                  </a:cubicBezTo>
                  <a:cubicBezTo>
                    <a:pt x="23" y="36"/>
                    <a:pt x="23" y="33"/>
                    <a:pt x="23" y="31"/>
                  </a:cubicBezTo>
                  <a:cubicBezTo>
                    <a:pt x="22" y="24"/>
                    <a:pt x="17" y="17"/>
                    <a:pt x="12" y="11"/>
                  </a:cubicBezTo>
                  <a:cubicBezTo>
                    <a:pt x="9" y="8"/>
                    <a:pt x="3" y="4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0" name="Freeform 6736">
              <a:extLst>
                <a:ext uri="{FF2B5EF4-FFF2-40B4-BE49-F238E27FC236}">
                  <a16:creationId xmlns:a16="http://schemas.microsoft.com/office/drawing/2014/main" id="{AAE291DB-6F39-1774-9E04-16267F377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699"/>
              <a:ext cx="24" cy="78"/>
            </a:xfrm>
            <a:custGeom>
              <a:avLst/>
              <a:gdLst>
                <a:gd name="T0" fmla="*/ 0 w 12"/>
                <a:gd name="T1" fmla="*/ 0 h 39"/>
                <a:gd name="T2" fmla="*/ 72 w 12"/>
                <a:gd name="T3" fmla="*/ 216 h 39"/>
                <a:gd name="T4" fmla="*/ 72 w 12"/>
                <a:gd name="T5" fmla="*/ 31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9">
                  <a:moveTo>
                    <a:pt x="0" y="0"/>
                  </a:moveTo>
                  <a:cubicBezTo>
                    <a:pt x="2" y="9"/>
                    <a:pt x="7" y="18"/>
                    <a:pt x="9" y="27"/>
                  </a:cubicBezTo>
                  <a:cubicBezTo>
                    <a:pt x="10" y="29"/>
                    <a:pt x="12" y="37"/>
                    <a:pt x="9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1" name="Freeform 6737">
              <a:extLst>
                <a:ext uri="{FF2B5EF4-FFF2-40B4-BE49-F238E27FC236}">
                  <a16:creationId xmlns:a16="http://schemas.microsoft.com/office/drawing/2014/main" id="{F3DFDE1C-4D00-036A-F965-F2A67F8BE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667"/>
              <a:ext cx="22" cy="90"/>
            </a:xfrm>
            <a:custGeom>
              <a:avLst/>
              <a:gdLst>
                <a:gd name="T0" fmla="*/ 48 w 11"/>
                <a:gd name="T1" fmla="*/ 360 h 45"/>
                <a:gd name="T2" fmla="*/ 48 w 11"/>
                <a:gd name="T3" fmla="*/ 112 h 45"/>
                <a:gd name="T4" fmla="*/ 0 w 11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5">
                  <a:moveTo>
                    <a:pt x="6" y="45"/>
                  </a:moveTo>
                  <a:cubicBezTo>
                    <a:pt x="10" y="35"/>
                    <a:pt x="11" y="23"/>
                    <a:pt x="6" y="14"/>
                  </a:cubicBezTo>
                  <a:cubicBezTo>
                    <a:pt x="4" y="9"/>
                    <a:pt x="1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2" name="Freeform 6738">
              <a:extLst>
                <a:ext uri="{FF2B5EF4-FFF2-40B4-BE49-F238E27FC236}">
                  <a16:creationId xmlns:a16="http://schemas.microsoft.com/office/drawing/2014/main" id="{F1A3BCB1-BC09-F99E-1918-462949D3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685"/>
              <a:ext cx="40" cy="44"/>
            </a:xfrm>
            <a:custGeom>
              <a:avLst/>
              <a:gdLst>
                <a:gd name="T0" fmla="*/ 0 w 20"/>
                <a:gd name="T1" fmla="*/ 0 h 22"/>
                <a:gd name="T2" fmla="*/ 160 w 20"/>
                <a:gd name="T3" fmla="*/ 176 h 22"/>
                <a:gd name="T4" fmla="*/ 104 w 20"/>
                <a:gd name="T5" fmla="*/ 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4" y="8"/>
                    <a:pt x="11" y="20"/>
                    <a:pt x="20" y="22"/>
                  </a:cubicBezTo>
                  <a:cubicBezTo>
                    <a:pt x="17" y="18"/>
                    <a:pt x="14" y="8"/>
                    <a:pt x="13" y="3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3" name="Freeform 6739">
              <a:extLst>
                <a:ext uri="{FF2B5EF4-FFF2-40B4-BE49-F238E27FC236}">
                  <a16:creationId xmlns:a16="http://schemas.microsoft.com/office/drawing/2014/main" id="{D6FAC525-D056-4959-8A4D-CBF830B9D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385"/>
              <a:ext cx="20" cy="72"/>
            </a:xfrm>
            <a:custGeom>
              <a:avLst/>
              <a:gdLst>
                <a:gd name="T0" fmla="*/ 80 w 10"/>
                <a:gd name="T1" fmla="*/ 288 h 36"/>
                <a:gd name="T2" fmla="*/ 0 w 10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6">
                  <a:moveTo>
                    <a:pt x="10" y="36"/>
                  </a:moveTo>
                  <a:cubicBezTo>
                    <a:pt x="8" y="22"/>
                    <a:pt x="6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4" name="Freeform 6740">
              <a:extLst>
                <a:ext uri="{FF2B5EF4-FFF2-40B4-BE49-F238E27FC236}">
                  <a16:creationId xmlns:a16="http://schemas.microsoft.com/office/drawing/2014/main" id="{7ED40CCF-C37B-E719-C54A-C6981E9DC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773"/>
              <a:ext cx="32" cy="82"/>
            </a:xfrm>
            <a:custGeom>
              <a:avLst/>
              <a:gdLst>
                <a:gd name="T0" fmla="*/ 0 w 16"/>
                <a:gd name="T1" fmla="*/ 96 h 41"/>
                <a:gd name="T2" fmla="*/ 128 w 16"/>
                <a:gd name="T3" fmla="*/ 328 h 41"/>
                <a:gd name="T4" fmla="*/ 120 w 16"/>
                <a:gd name="T5" fmla="*/ 256 h 41"/>
                <a:gd name="T6" fmla="*/ 104 w 16"/>
                <a:gd name="T7" fmla="*/ 128 h 41"/>
                <a:gd name="T8" fmla="*/ 8 w 16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1">
                  <a:moveTo>
                    <a:pt x="0" y="12"/>
                  </a:moveTo>
                  <a:cubicBezTo>
                    <a:pt x="4" y="21"/>
                    <a:pt x="9" y="35"/>
                    <a:pt x="16" y="41"/>
                  </a:cubicBezTo>
                  <a:cubicBezTo>
                    <a:pt x="16" y="39"/>
                    <a:pt x="15" y="35"/>
                    <a:pt x="15" y="32"/>
                  </a:cubicBezTo>
                  <a:cubicBezTo>
                    <a:pt x="14" y="27"/>
                    <a:pt x="14" y="21"/>
                    <a:pt x="13" y="16"/>
                  </a:cubicBezTo>
                  <a:cubicBezTo>
                    <a:pt x="12" y="10"/>
                    <a:pt x="5" y="5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5" name="Freeform 6741">
              <a:extLst>
                <a:ext uri="{FF2B5EF4-FFF2-40B4-BE49-F238E27FC236}">
                  <a16:creationId xmlns:a16="http://schemas.microsoft.com/office/drawing/2014/main" id="{9A76155D-DCC7-A531-D34B-CA478480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853"/>
              <a:ext cx="50" cy="76"/>
            </a:xfrm>
            <a:custGeom>
              <a:avLst/>
              <a:gdLst>
                <a:gd name="T0" fmla="*/ 0 w 25"/>
                <a:gd name="T1" fmla="*/ 8 h 38"/>
                <a:gd name="T2" fmla="*/ 104 w 25"/>
                <a:gd name="T3" fmla="*/ 176 h 38"/>
                <a:gd name="T4" fmla="*/ 184 w 25"/>
                <a:gd name="T5" fmla="*/ 304 h 38"/>
                <a:gd name="T6" fmla="*/ 192 w 25"/>
                <a:gd name="T7" fmla="*/ 232 h 38"/>
                <a:gd name="T8" fmla="*/ 104 w 25"/>
                <a:gd name="T9" fmla="*/ 80 h 38"/>
                <a:gd name="T10" fmla="*/ 8 w 25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8">
                  <a:moveTo>
                    <a:pt x="0" y="1"/>
                  </a:moveTo>
                  <a:cubicBezTo>
                    <a:pt x="3" y="8"/>
                    <a:pt x="8" y="15"/>
                    <a:pt x="13" y="22"/>
                  </a:cubicBezTo>
                  <a:cubicBezTo>
                    <a:pt x="17" y="28"/>
                    <a:pt x="17" y="34"/>
                    <a:pt x="23" y="38"/>
                  </a:cubicBezTo>
                  <a:cubicBezTo>
                    <a:pt x="23" y="35"/>
                    <a:pt x="25" y="32"/>
                    <a:pt x="24" y="29"/>
                  </a:cubicBezTo>
                  <a:cubicBezTo>
                    <a:pt x="23" y="22"/>
                    <a:pt x="17" y="15"/>
                    <a:pt x="13" y="10"/>
                  </a:cubicBezTo>
                  <a:cubicBezTo>
                    <a:pt x="10" y="7"/>
                    <a:pt x="3" y="4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6" name="Freeform 6742">
              <a:extLst>
                <a:ext uri="{FF2B5EF4-FFF2-40B4-BE49-F238E27FC236}">
                  <a16:creationId xmlns:a16="http://schemas.microsoft.com/office/drawing/2014/main" id="{71D9E6E2-AA2B-90A4-D065-E7C490BB3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829"/>
              <a:ext cx="28" cy="76"/>
            </a:xfrm>
            <a:custGeom>
              <a:avLst/>
              <a:gdLst>
                <a:gd name="T0" fmla="*/ 0 w 14"/>
                <a:gd name="T1" fmla="*/ 0 h 38"/>
                <a:gd name="T2" fmla="*/ 88 w 14"/>
                <a:gd name="T3" fmla="*/ 208 h 38"/>
                <a:gd name="T4" fmla="*/ 88 w 14"/>
                <a:gd name="T5" fmla="*/ 30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3" y="9"/>
                    <a:pt x="8" y="17"/>
                    <a:pt x="11" y="26"/>
                  </a:cubicBezTo>
                  <a:cubicBezTo>
                    <a:pt x="11" y="29"/>
                    <a:pt x="14" y="36"/>
                    <a:pt x="11" y="3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7" name="Freeform 6743">
              <a:extLst>
                <a:ext uri="{FF2B5EF4-FFF2-40B4-BE49-F238E27FC236}">
                  <a16:creationId xmlns:a16="http://schemas.microsoft.com/office/drawing/2014/main" id="{6B1047C9-71C6-6D8E-FB8D-6BF0B522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797"/>
              <a:ext cx="24" cy="88"/>
            </a:xfrm>
            <a:custGeom>
              <a:avLst/>
              <a:gdLst>
                <a:gd name="T0" fmla="*/ 72 w 12"/>
                <a:gd name="T1" fmla="*/ 352 h 44"/>
                <a:gd name="T2" fmla="*/ 56 w 12"/>
                <a:gd name="T3" fmla="*/ 104 h 44"/>
                <a:gd name="T4" fmla="*/ 0 w 1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4">
                  <a:moveTo>
                    <a:pt x="9" y="44"/>
                  </a:moveTo>
                  <a:cubicBezTo>
                    <a:pt x="12" y="34"/>
                    <a:pt x="12" y="22"/>
                    <a:pt x="7" y="13"/>
                  </a:cubicBezTo>
                  <a:cubicBezTo>
                    <a:pt x="5" y="9"/>
                    <a:pt x="1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8" name="Freeform 6744">
              <a:extLst>
                <a:ext uri="{FF2B5EF4-FFF2-40B4-BE49-F238E27FC236}">
                  <a16:creationId xmlns:a16="http://schemas.microsoft.com/office/drawing/2014/main" id="{4D4F222B-8C02-29A6-02D9-04AC729B8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769"/>
              <a:ext cx="60" cy="90"/>
            </a:xfrm>
            <a:custGeom>
              <a:avLst/>
              <a:gdLst>
                <a:gd name="T0" fmla="*/ 0 w 30"/>
                <a:gd name="T1" fmla="*/ 0 h 45"/>
                <a:gd name="T2" fmla="*/ 24 w 30"/>
                <a:gd name="T3" fmla="*/ 64 h 45"/>
                <a:gd name="T4" fmla="*/ 96 w 30"/>
                <a:gd name="T5" fmla="*/ 168 h 45"/>
                <a:gd name="T6" fmla="*/ 240 w 30"/>
                <a:gd name="T7" fmla="*/ 360 h 45"/>
                <a:gd name="T8" fmla="*/ 208 w 30"/>
                <a:gd name="T9" fmla="*/ 256 h 45"/>
                <a:gd name="T10" fmla="*/ 136 w 30"/>
                <a:gd name="T11" fmla="*/ 152 h 45"/>
                <a:gd name="T12" fmla="*/ 80 w 30"/>
                <a:gd name="T13" fmla="*/ 4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5">
                  <a:moveTo>
                    <a:pt x="0" y="0"/>
                  </a:moveTo>
                  <a:cubicBezTo>
                    <a:pt x="2" y="2"/>
                    <a:pt x="2" y="5"/>
                    <a:pt x="3" y="8"/>
                  </a:cubicBezTo>
                  <a:cubicBezTo>
                    <a:pt x="6" y="12"/>
                    <a:pt x="9" y="17"/>
                    <a:pt x="12" y="21"/>
                  </a:cubicBezTo>
                  <a:cubicBezTo>
                    <a:pt x="18" y="27"/>
                    <a:pt x="22" y="40"/>
                    <a:pt x="30" y="45"/>
                  </a:cubicBezTo>
                  <a:cubicBezTo>
                    <a:pt x="30" y="42"/>
                    <a:pt x="27" y="34"/>
                    <a:pt x="26" y="32"/>
                  </a:cubicBezTo>
                  <a:cubicBezTo>
                    <a:pt x="23" y="28"/>
                    <a:pt x="20" y="23"/>
                    <a:pt x="17" y="19"/>
                  </a:cubicBezTo>
                  <a:cubicBezTo>
                    <a:pt x="14" y="14"/>
                    <a:pt x="14" y="9"/>
                    <a:pt x="10" y="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9" name="Freeform 6745">
              <a:extLst>
                <a:ext uri="{FF2B5EF4-FFF2-40B4-BE49-F238E27FC236}">
                  <a16:creationId xmlns:a16="http://schemas.microsoft.com/office/drawing/2014/main" id="{EA262997-8B30-9DD5-65FF-8BCD198F9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813"/>
              <a:ext cx="36" cy="50"/>
            </a:xfrm>
            <a:custGeom>
              <a:avLst/>
              <a:gdLst>
                <a:gd name="T0" fmla="*/ 0 w 18"/>
                <a:gd name="T1" fmla="*/ 0 h 25"/>
                <a:gd name="T2" fmla="*/ 144 w 18"/>
                <a:gd name="T3" fmla="*/ 200 h 25"/>
                <a:gd name="T4" fmla="*/ 104 w 18"/>
                <a:gd name="T5" fmla="*/ 1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cubicBezTo>
                    <a:pt x="4" y="8"/>
                    <a:pt x="8" y="24"/>
                    <a:pt x="18" y="25"/>
                  </a:cubicBezTo>
                  <a:cubicBezTo>
                    <a:pt x="14" y="21"/>
                    <a:pt x="14" y="8"/>
                    <a:pt x="13" y="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" name="Freeform 6746">
              <a:extLst>
                <a:ext uri="{FF2B5EF4-FFF2-40B4-BE49-F238E27FC236}">
                  <a16:creationId xmlns:a16="http://schemas.microsoft.com/office/drawing/2014/main" id="{57E6B139-AE56-66D7-CBC8-D959324BB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3079"/>
              <a:ext cx="38" cy="64"/>
            </a:xfrm>
            <a:custGeom>
              <a:avLst/>
              <a:gdLst>
                <a:gd name="T0" fmla="*/ 0 w 19"/>
                <a:gd name="T1" fmla="*/ 0 h 32"/>
                <a:gd name="T2" fmla="*/ 80 w 19"/>
                <a:gd name="T3" fmla="*/ 176 h 32"/>
                <a:gd name="T4" fmla="*/ 120 w 19"/>
                <a:gd name="T5" fmla="*/ 232 h 32"/>
                <a:gd name="T6" fmla="*/ 152 w 19"/>
                <a:gd name="T7" fmla="*/ 256 h 32"/>
                <a:gd name="T8" fmla="*/ 144 w 19"/>
                <a:gd name="T9" fmla="*/ 208 h 32"/>
                <a:gd name="T10" fmla="*/ 88 w 19"/>
                <a:gd name="T11" fmla="*/ 80 h 32"/>
                <a:gd name="T12" fmla="*/ 8 w 19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0" y="0"/>
                  </a:moveTo>
                  <a:cubicBezTo>
                    <a:pt x="1" y="4"/>
                    <a:pt x="7" y="18"/>
                    <a:pt x="10" y="22"/>
                  </a:cubicBezTo>
                  <a:cubicBezTo>
                    <a:pt x="11" y="24"/>
                    <a:pt x="13" y="26"/>
                    <a:pt x="15" y="29"/>
                  </a:cubicBezTo>
                  <a:cubicBezTo>
                    <a:pt x="16" y="29"/>
                    <a:pt x="18" y="32"/>
                    <a:pt x="19" y="32"/>
                  </a:cubicBezTo>
                  <a:cubicBezTo>
                    <a:pt x="19" y="30"/>
                    <a:pt x="19" y="28"/>
                    <a:pt x="18" y="26"/>
                  </a:cubicBezTo>
                  <a:cubicBezTo>
                    <a:pt x="17" y="20"/>
                    <a:pt x="13" y="15"/>
                    <a:pt x="11" y="10"/>
                  </a:cubicBezTo>
                  <a:cubicBezTo>
                    <a:pt x="8" y="6"/>
                    <a:pt x="5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" name="Freeform 6747">
              <a:extLst>
                <a:ext uri="{FF2B5EF4-FFF2-40B4-BE49-F238E27FC236}">
                  <a16:creationId xmlns:a16="http://schemas.microsoft.com/office/drawing/2014/main" id="{B3A4EF0B-43A0-3D69-262B-5B8ABA21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037"/>
              <a:ext cx="34" cy="56"/>
            </a:xfrm>
            <a:custGeom>
              <a:avLst/>
              <a:gdLst>
                <a:gd name="T0" fmla="*/ 136 w 17"/>
                <a:gd name="T1" fmla="*/ 224 h 28"/>
                <a:gd name="T2" fmla="*/ 80 w 17"/>
                <a:gd name="T3" fmla="*/ 48 h 28"/>
                <a:gd name="T4" fmla="*/ 0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28"/>
                  </a:moveTo>
                  <a:cubicBezTo>
                    <a:pt x="17" y="20"/>
                    <a:pt x="16" y="12"/>
                    <a:pt x="10" y="6"/>
                  </a:cubicBezTo>
                  <a:cubicBezTo>
                    <a:pt x="7" y="3"/>
                    <a:pt x="4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" name="Freeform 6748">
              <a:extLst>
                <a:ext uri="{FF2B5EF4-FFF2-40B4-BE49-F238E27FC236}">
                  <a16:creationId xmlns:a16="http://schemas.microsoft.com/office/drawing/2014/main" id="{4BCD8765-E1FF-83AE-E920-03FCC5226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977"/>
              <a:ext cx="64" cy="72"/>
            </a:xfrm>
            <a:custGeom>
              <a:avLst/>
              <a:gdLst>
                <a:gd name="T0" fmla="*/ 192 w 32"/>
                <a:gd name="T1" fmla="*/ 160 h 36"/>
                <a:gd name="T2" fmla="*/ 256 w 32"/>
                <a:gd name="T3" fmla="*/ 288 h 36"/>
                <a:gd name="T4" fmla="*/ 152 w 32"/>
                <a:gd name="T5" fmla="*/ 216 h 36"/>
                <a:gd name="T6" fmla="*/ 104 w 32"/>
                <a:gd name="T7" fmla="*/ 184 h 36"/>
                <a:gd name="T8" fmla="*/ 0 w 32"/>
                <a:gd name="T9" fmla="*/ 0 h 36"/>
                <a:gd name="T10" fmla="*/ 192 w 32"/>
                <a:gd name="T11" fmla="*/ 16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24" y="20"/>
                  </a:moveTo>
                  <a:cubicBezTo>
                    <a:pt x="27" y="25"/>
                    <a:pt x="29" y="30"/>
                    <a:pt x="32" y="36"/>
                  </a:cubicBezTo>
                  <a:cubicBezTo>
                    <a:pt x="27" y="33"/>
                    <a:pt x="23" y="30"/>
                    <a:pt x="19" y="27"/>
                  </a:cubicBezTo>
                  <a:cubicBezTo>
                    <a:pt x="16" y="26"/>
                    <a:pt x="15" y="25"/>
                    <a:pt x="13" y="23"/>
                  </a:cubicBezTo>
                  <a:cubicBezTo>
                    <a:pt x="4" y="16"/>
                    <a:pt x="0" y="0"/>
                    <a:pt x="0" y="0"/>
                  </a:cubicBezTo>
                  <a:cubicBezTo>
                    <a:pt x="0" y="0"/>
                    <a:pt x="23" y="18"/>
                    <a:pt x="24" y="20"/>
                  </a:cubicBezTo>
                  <a:close/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" name="Freeform 6749">
              <a:extLst>
                <a:ext uri="{FF2B5EF4-FFF2-40B4-BE49-F238E27FC236}">
                  <a16:creationId xmlns:a16="http://schemas.microsoft.com/office/drawing/2014/main" id="{9CA4D4E1-4D95-D325-1ADF-54B07C240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041"/>
              <a:ext cx="62" cy="70"/>
            </a:xfrm>
            <a:custGeom>
              <a:avLst/>
              <a:gdLst>
                <a:gd name="T0" fmla="*/ 0 w 31"/>
                <a:gd name="T1" fmla="*/ 0 h 35"/>
                <a:gd name="T2" fmla="*/ 16 w 31"/>
                <a:gd name="T3" fmla="*/ 40 h 35"/>
                <a:gd name="T4" fmla="*/ 80 w 31"/>
                <a:gd name="T5" fmla="*/ 160 h 35"/>
                <a:gd name="T6" fmla="*/ 192 w 31"/>
                <a:gd name="T7" fmla="*/ 256 h 35"/>
                <a:gd name="T8" fmla="*/ 248 w 31"/>
                <a:gd name="T9" fmla="*/ 280 h 35"/>
                <a:gd name="T10" fmla="*/ 240 w 31"/>
                <a:gd name="T11" fmla="*/ 264 h 35"/>
                <a:gd name="T12" fmla="*/ 192 w 31"/>
                <a:gd name="T13" fmla="*/ 192 h 35"/>
                <a:gd name="T14" fmla="*/ 128 w 31"/>
                <a:gd name="T15" fmla="*/ 88 h 35"/>
                <a:gd name="T16" fmla="*/ 80 w 31"/>
                <a:gd name="T17" fmla="*/ 32 h 35"/>
                <a:gd name="T18" fmla="*/ 48 w 31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4" y="10"/>
                    <a:pt x="7" y="15"/>
                    <a:pt x="10" y="20"/>
                  </a:cubicBezTo>
                  <a:cubicBezTo>
                    <a:pt x="14" y="25"/>
                    <a:pt x="18" y="30"/>
                    <a:pt x="24" y="32"/>
                  </a:cubicBezTo>
                  <a:cubicBezTo>
                    <a:pt x="26" y="33"/>
                    <a:pt x="29" y="34"/>
                    <a:pt x="31" y="35"/>
                  </a:cubicBezTo>
                  <a:cubicBezTo>
                    <a:pt x="31" y="35"/>
                    <a:pt x="31" y="34"/>
                    <a:pt x="30" y="33"/>
                  </a:cubicBezTo>
                  <a:cubicBezTo>
                    <a:pt x="28" y="30"/>
                    <a:pt x="26" y="27"/>
                    <a:pt x="24" y="24"/>
                  </a:cubicBezTo>
                  <a:cubicBezTo>
                    <a:pt x="22" y="20"/>
                    <a:pt x="19" y="15"/>
                    <a:pt x="16" y="11"/>
                  </a:cubicBezTo>
                  <a:cubicBezTo>
                    <a:pt x="14" y="9"/>
                    <a:pt x="12" y="6"/>
                    <a:pt x="10" y="4"/>
                  </a:cubicBezTo>
                  <a:cubicBezTo>
                    <a:pt x="9" y="3"/>
                    <a:pt x="6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" name="Freeform 6750">
              <a:extLst>
                <a:ext uri="{FF2B5EF4-FFF2-40B4-BE49-F238E27FC236}">
                  <a16:creationId xmlns:a16="http://schemas.microsoft.com/office/drawing/2014/main" id="{692C8FE7-3A37-CA1F-036C-4E6246800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013"/>
              <a:ext cx="62" cy="58"/>
            </a:xfrm>
            <a:custGeom>
              <a:avLst/>
              <a:gdLst>
                <a:gd name="T0" fmla="*/ 0 w 31"/>
                <a:gd name="T1" fmla="*/ 0 h 29"/>
                <a:gd name="T2" fmla="*/ 48 w 31"/>
                <a:gd name="T3" fmla="*/ 48 h 29"/>
                <a:gd name="T4" fmla="*/ 128 w 31"/>
                <a:gd name="T5" fmla="*/ 152 h 29"/>
                <a:gd name="T6" fmla="*/ 216 w 31"/>
                <a:gd name="T7" fmla="*/ 208 h 29"/>
                <a:gd name="T8" fmla="*/ 248 w 31"/>
                <a:gd name="T9" fmla="*/ 2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0" y="0"/>
                  </a:moveTo>
                  <a:cubicBezTo>
                    <a:pt x="2" y="1"/>
                    <a:pt x="5" y="5"/>
                    <a:pt x="6" y="6"/>
                  </a:cubicBezTo>
                  <a:cubicBezTo>
                    <a:pt x="9" y="11"/>
                    <a:pt x="12" y="15"/>
                    <a:pt x="16" y="19"/>
                  </a:cubicBezTo>
                  <a:cubicBezTo>
                    <a:pt x="19" y="21"/>
                    <a:pt x="23" y="23"/>
                    <a:pt x="27" y="26"/>
                  </a:cubicBezTo>
                  <a:cubicBezTo>
                    <a:pt x="28" y="27"/>
                    <a:pt x="30" y="29"/>
                    <a:pt x="31" y="2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" name="Freeform 6751">
              <a:extLst>
                <a:ext uri="{FF2B5EF4-FFF2-40B4-BE49-F238E27FC236}">
                  <a16:creationId xmlns:a16="http://schemas.microsoft.com/office/drawing/2014/main" id="{19CB73BB-E489-E599-2A73-948335A51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989"/>
              <a:ext cx="56" cy="102"/>
            </a:xfrm>
            <a:custGeom>
              <a:avLst/>
              <a:gdLst>
                <a:gd name="T0" fmla="*/ 200 w 28"/>
                <a:gd name="T1" fmla="*/ 408 h 51"/>
                <a:gd name="T2" fmla="*/ 216 w 28"/>
                <a:gd name="T3" fmla="*/ 384 h 51"/>
                <a:gd name="T4" fmla="*/ 224 w 28"/>
                <a:gd name="T5" fmla="*/ 344 h 51"/>
                <a:gd name="T6" fmla="*/ 184 w 28"/>
                <a:gd name="T7" fmla="*/ 200 h 51"/>
                <a:gd name="T8" fmla="*/ 128 w 28"/>
                <a:gd name="T9" fmla="*/ 80 h 51"/>
                <a:gd name="T10" fmla="*/ 0 w 28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1">
                  <a:moveTo>
                    <a:pt x="25" y="51"/>
                  </a:moveTo>
                  <a:cubicBezTo>
                    <a:pt x="25" y="50"/>
                    <a:pt x="26" y="49"/>
                    <a:pt x="27" y="48"/>
                  </a:cubicBezTo>
                  <a:cubicBezTo>
                    <a:pt x="27" y="47"/>
                    <a:pt x="28" y="45"/>
                    <a:pt x="28" y="43"/>
                  </a:cubicBezTo>
                  <a:cubicBezTo>
                    <a:pt x="28" y="37"/>
                    <a:pt x="25" y="31"/>
                    <a:pt x="23" y="25"/>
                  </a:cubicBezTo>
                  <a:cubicBezTo>
                    <a:pt x="21" y="20"/>
                    <a:pt x="19" y="15"/>
                    <a:pt x="16" y="10"/>
                  </a:cubicBezTo>
                  <a:cubicBezTo>
                    <a:pt x="11" y="2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" name="Freeform 6752">
              <a:extLst>
                <a:ext uri="{FF2B5EF4-FFF2-40B4-BE49-F238E27FC236}">
                  <a16:creationId xmlns:a16="http://schemas.microsoft.com/office/drawing/2014/main" id="{36DD40C1-03CD-537C-76EF-6ED4F9B6B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3063"/>
              <a:ext cx="58" cy="30"/>
            </a:xfrm>
            <a:custGeom>
              <a:avLst/>
              <a:gdLst>
                <a:gd name="T0" fmla="*/ 0 w 29"/>
                <a:gd name="T1" fmla="*/ 0 h 15"/>
                <a:gd name="T2" fmla="*/ 176 w 29"/>
                <a:gd name="T3" fmla="*/ 120 h 15"/>
                <a:gd name="T4" fmla="*/ 232 w 29"/>
                <a:gd name="T5" fmla="*/ 12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5">
                  <a:moveTo>
                    <a:pt x="0" y="0"/>
                  </a:moveTo>
                  <a:cubicBezTo>
                    <a:pt x="6" y="7"/>
                    <a:pt x="13" y="13"/>
                    <a:pt x="22" y="15"/>
                  </a:cubicBezTo>
                  <a:cubicBezTo>
                    <a:pt x="25" y="15"/>
                    <a:pt x="27" y="15"/>
                    <a:pt x="29" y="1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" name="Freeform 6753">
              <a:extLst>
                <a:ext uri="{FF2B5EF4-FFF2-40B4-BE49-F238E27FC236}">
                  <a16:creationId xmlns:a16="http://schemas.microsoft.com/office/drawing/2014/main" id="{0432CFF9-AEDE-F260-7774-450E2FA56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141"/>
              <a:ext cx="18" cy="40"/>
            </a:xfrm>
            <a:custGeom>
              <a:avLst/>
              <a:gdLst>
                <a:gd name="T0" fmla="*/ 0 w 9"/>
                <a:gd name="T1" fmla="*/ 0 h 20"/>
                <a:gd name="T2" fmla="*/ 56 w 9"/>
                <a:gd name="T3" fmla="*/ 136 h 20"/>
                <a:gd name="T4" fmla="*/ 72 w 9"/>
                <a:gd name="T5" fmla="*/ 1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0" y="0"/>
                  </a:moveTo>
                  <a:cubicBezTo>
                    <a:pt x="2" y="6"/>
                    <a:pt x="4" y="12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" name="Freeform 6754">
              <a:extLst>
                <a:ext uri="{FF2B5EF4-FFF2-40B4-BE49-F238E27FC236}">
                  <a16:creationId xmlns:a16="http://schemas.microsoft.com/office/drawing/2014/main" id="{FAA400D9-3BA3-38AC-58D9-D24F7764E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3087"/>
              <a:ext cx="48" cy="78"/>
            </a:xfrm>
            <a:custGeom>
              <a:avLst/>
              <a:gdLst>
                <a:gd name="T0" fmla="*/ 192 w 24"/>
                <a:gd name="T1" fmla="*/ 312 h 39"/>
                <a:gd name="T2" fmla="*/ 0 w 24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9">
                  <a:moveTo>
                    <a:pt x="24" y="39"/>
                  </a:moveTo>
                  <a:cubicBezTo>
                    <a:pt x="24" y="24"/>
                    <a:pt x="13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" name="Freeform 6755">
              <a:extLst>
                <a:ext uri="{FF2B5EF4-FFF2-40B4-BE49-F238E27FC236}">
                  <a16:creationId xmlns:a16="http://schemas.microsoft.com/office/drawing/2014/main" id="{8BD5CCBB-BD03-EB57-38BF-D94EB0A2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3083"/>
              <a:ext cx="24" cy="60"/>
            </a:xfrm>
            <a:custGeom>
              <a:avLst/>
              <a:gdLst>
                <a:gd name="T0" fmla="*/ 0 w 12"/>
                <a:gd name="T1" fmla="*/ 0 h 30"/>
                <a:gd name="T2" fmla="*/ 80 w 12"/>
                <a:gd name="T3" fmla="*/ 136 h 30"/>
                <a:gd name="T4" fmla="*/ 88 w 12"/>
                <a:gd name="T5" fmla="*/ 24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0">
                  <a:moveTo>
                    <a:pt x="0" y="0"/>
                  </a:moveTo>
                  <a:cubicBezTo>
                    <a:pt x="6" y="3"/>
                    <a:pt x="9" y="11"/>
                    <a:pt x="10" y="17"/>
                  </a:cubicBezTo>
                  <a:cubicBezTo>
                    <a:pt x="10" y="20"/>
                    <a:pt x="12" y="28"/>
                    <a:pt x="11" y="3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" name="Freeform 6756">
              <a:extLst>
                <a:ext uri="{FF2B5EF4-FFF2-40B4-BE49-F238E27FC236}">
                  <a16:creationId xmlns:a16="http://schemas.microsoft.com/office/drawing/2014/main" id="{D1045823-EC38-6E29-679B-F2740FC6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093"/>
              <a:ext cx="26" cy="76"/>
            </a:xfrm>
            <a:custGeom>
              <a:avLst/>
              <a:gdLst>
                <a:gd name="T0" fmla="*/ 0 w 13"/>
                <a:gd name="T1" fmla="*/ 0 h 38"/>
                <a:gd name="T2" fmla="*/ 104 w 13"/>
                <a:gd name="T3" fmla="*/ 30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9" y="5"/>
                    <a:pt x="12" y="29"/>
                    <a:pt x="13" y="3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" name="Freeform 6757">
              <a:extLst>
                <a:ext uri="{FF2B5EF4-FFF2-40B4-BE49-F238E27FC236}">
                  <a16:creationId xmlns:a16="http://schemas.microsoft.com/office/drawing/2014/main" id="{8ACF50FD-87A3-7FBA-76E8-6C8456067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111"/>
              <a:ext cx="44" cy="68"/>
            </a:xfrm>
            <a:custGeom>
              <a:avLst/>
              <a:gdLst>
                <a:gd name="T0" fmla="*/ 176 w 22"/>
                <a:gd name="T1" fmla="*/ 272 h 34"/>
                <a:gd name="T2" fmla="*/ 88 w 22"/>
                <a:gd name="T3" fmla="*/ 112 h 34"/>
                <a:gd name="T4" fmla="*/ 0 w 2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4">
                  <a:moveTo>
                    <a:pt x="22" y="34"/>
                  </a:moveTo>
                  <a:cubicBezTo>
                    <a:pt x="18" y="28"/>
                    <a:pt x="16" y="20"/>
                    <a:pt x="11" y="14"/>
                  </a:cubicBezTo>
                  <a:cubicBezTo>
                    <a:pt x="7" y="9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" name="Freeform 6758">
              <a:extLst>
                <a:ext uri="{FF2B5EF4-FFF2-40B4-BE49-F238E27FC236}">
                  <a16:creationId xmlns:a16="http://schemas.microsoft.com/office/drawing/2014/main" id="{9BD27BD5-7774-F371-0427-C7279E8B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3105"/>
              <a:ext cx="54" cy="74"/>
            </a:xfrm>
            <a:custGeom>
              <a:avLst/>
              <a:gdLst>
                <a:gd name="T0" fmla="*/ 0 w 27"/>
                <a:gd name="T1" fmla="*/ 0 h 37"/>
                <a:gd name="T2" fmla="*/ 40 w 27"/>
                <a:gd name="T3" fmla="*/ 104 h 37"/>
                <a:gd name="T4" fmla="*/ 216 w 27"/>
                <a:gd name="T5" fmla="*/ 296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7">
                  <a:moveTo>
                    <a:pt x="0" y="0"/>
                  </a:moveTo>
                  <a:cubicBezTo>
                    <a:pt x="2" y="4"/>
                    <a:pt x="3" y="9"/>
                    <a:pt x="5" y="13"/>
                  </a:cubicBezTo>
                  <a:cubicBezTo>
                    <a:pt x="8" y="19"/>
                    <a:pt x="21" y="31"/>
                    <a:pt x="27" y="3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" name="Freeform 6759">
              <a:extLst>
                <a:ext uri="{FF2B5EF4-FFF2-40B4-BE49-F238E27FC236}">
                  <a16:creationId xmlns:a16="http://schemas.microsoft.com/office/drawing/2014/main" id="{B0BE7746-E20E-4142-EC7A-1B9D673C3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951"/>
              <a:ext cx="22" cy="28"/>
            </a:xfrm>
            <a:custGeom>
              <a:avLst/>
              <a:gdLst>
                <a:gd name="T0" fmla="*/ 0 w 11"/>
                <a:gd name="T1" fmla="*/ 0 h 14"/>
                <a:gd name="T2" fmla="*/ 88 w 11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5" y="8"/>
                    <a:pt x="11" y="14"/>
                    <a:pt x="11" y="1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" name="Freeform 6760">
              <a:extLst>
                <a:ext uri="{FF2B5EF4-FFF2-40B4-BE49-F238E27FC236}">
                  <a16:creationId xmlns:a16="http://schemas.microsoft.com/office/drawing/2014/main" id="{3152908C-74C7-C86F-A83F-1E249B69B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945"/>
              <a:ext cx="44" cy="68"/>
            </a:xfrm>
            <a:custGeom>
              <a:avLst/>
              <a:gdLst>
                <a:gd name="T0" fmla="*/ 0 w 22"/>
                <a:gd name="T1" fmla="*/ 0 h 34"/>
                <a:gd name="T2" fmla="*/ 176 w 22"/>
                <a:gd name="T3" fmla="*/ 27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cubicBezTo>
                    <a:pt x="9" y="7"/>
                    <a:pt x="18" y="25"/>
                    <a:pt x="22" y="3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" name="Freeform 6761">
              <a:extLst>
                <a:ext uri="{FF2B5EF4-FFF2-40B4-BE49-F238E27FC236}">
                  <a16:creationId xmlns:a16="http://schemas.microsoft.com/office/drawing/2014/main" id="{20A20835-A675-4544-C299-CFAB81A7D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953"/>
              <a:ext cx="28" cy="66"/>
            </a:xfrm>
            <a:custGeom>
              <a:avLst/>
              <a:gdLst>
                <a:gd name="T0" fmla="*/ 112 w 14"/>
                <a:gd name="T1" fmla="*/ 264 h 33"/>
                <a:gd name="T2" fmla="*/ 0 w 14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cubicBezTo>
                    <a:pt x="10" y="19"/>
                    <a:pt x="6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" name="Freeform 6762">
              <a:extLst>
                <a:ext uri="{FF2B5EF4-FFF2-40B4-BE49-F238E27FC236}">
                  <a16:creationId xmlns:a16="http://schemas.microsoft.com/office/drawing/2014/main" id="{81D28B29-8086-5884-FD17-58D255B2B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785"/>
              <a:ext cx="36" cy="46"/>
            </a:xfrm>
            <a:custGeom>
              <a:avLst/>
              <a:gdLst>
                <a:gd name="T0" fmla="*/ 0 w 18"/>
                <a:gd name="T1" fmla="*/ 64 h 23"/>
                <a:gd name="T2" fmla="*/ 88 w 18"/>
                <a:gd name="T3" fmla="*/ 144 h 23"/>
                <a:gd name="T4" fmla="*/ 112 w 18"/>
                <a:gd name="T5" fmla="*/ 184 h 23"/>
                <a:gd name="T6" fmla="*/ 104 w 18"/>
                <a:gd name="T7" fmla="*/ 0 h 23"/>
                <a:gd name="T8" fmla="*/ 144 w 18"/>
                <a:gd name="T9" fmla="*/ 6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3">
                  <a:moveTo>
                    <a:pt x="0" y="8"/>
                  </a:moveTo>
                  <a:cubicBezTo>
                    <a:pt x="3" y="12"/>
                    <a:pt x="8" y="14"/>
                    <a:pt x="11" y="18"/>
                  </a:cubicBezTo>
                  <a:cubicBezTo>
                    <a:pt x="12" y="20"/>
                    <a:pt x="13" y="22"/>
                    <a:pt x="14" y="23"/>
                  </a:cubicBezTo>
                  <a:cubicBezTo>
                    <a:pt x="11" y="19"/>
                    <a:pt x="12" y="6"/>
                    <a:pt x="13" y="0"/>
                  </a:cubicBezTo>
                  <a:cubicBezTo>
                    <a:pt x="14" y="2"/>
                    <a:pt x="16" y="6"/>
                    <a:pt x="18" y="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" name="Freeform 6763">
              <a:extLst>
                <a:ext uri="{FF2B5EF4-FFF2-40B4-BE49-F238E27FC236}">
                  <a16:creationId xmlns:a16="http://schemas.microsoft.com/office/drawing/2014/main" id="{604B7F2E-BA39-5DFB-3D4D-D3E52B36B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769"/>
              <a:ext cx="6" cy="34"/>
            </a:xfrm>
            <a:custGeom>
              <a:avLst/>
              <a:gdLst>
                <a:gd name="T0" fmla="*/ 16 w 3"/>
                <a:gd name="T1" fmla="*/ 136 h 17"/>
                <a:gd name="T2" fmla="*/ 24 w 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2" y="17"/>
                  </a:moveTo>
                  <a:cubicBezTo>
                    <a:pt x="0" y="14"/>
                    <a:pt x="1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" name="Freeform 6764">
              <a:extLst>
                <a:ext uri="{FF2B5EF4-FFF2-40B4-BE49-F238E27FC236}">
                  <a16:creationId xmlns:a16="http://schemas.microsoft.com/office/drawing/2014/main" id="{61937357-A3AE-7716-15E8-18FE9796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767"/>
              <a:ext cx="22" cy="12"/>
            </a:xfrm>
            <a:custGeom>
              <a:avLst/>
              <a:gdLst>
                <a:gd name="T0" fmla="*/ 0 w 11"/>
                <a:gd name="T1" fmla="*/ 0 h 6"/>
                <a:gd name="T2" fmla="*/ 88 w 11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3" y="0"/>
                    <a:pt x="9" y="4"/>
                    <a:pt x="11" y="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" name="Freeform 6765">
              <a:extLst>
                <a:ext uri="{FF2B5EF4-FFF2-40B4-BE49-F238E27FC236}">
                  <a16:creationId xmlns:a16="http://schemas.microsoft.com/office/drawing/2014/main" id="{CB2F33A7-1D7E-9F88-617C-77B7931F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727"/>
              <a:ext cx="38" cy="40"/>
            </a:xfrm>
            <a:custGeom>
              <a:avLst/>
              <a:gdLst>
                <a:gd name="T0" fmla="*/ 0 w 19"/>
                <a:gd name="T1" fmla="*/ 0 h 20"/>
                <a:gd name="T2" fmla="*/ 88 w 19"/>
                <a:gd name="T3" fmla="*/ 104 h 20"/>
                <a:gd name="T4" fmla="*/ 152 w 19"/>
                <a:gd name="T5" fmla="*/ 1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4" y="4"/>
                    <a:pt x="7" y="9"/>
                    <a:pt x="11" y="13"/>
                  </a:cubicBezTo>
                  <a:cubicBezTo>
                    <a:pt x="13" y="15"/>
                    <a:pt x="17" y="20"/>
                    <a:pt x="19" y="2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" name="Freeform 6766">
              <a:extLst>
                <a:ext uri="{FF2B5EF4-FFF2-40B4-BE49-F238E27FC236}">
                  <a16:creationId xmlns:a16="http://schemas.microsoft.com/office/drawing/2014/main" id="{6CDA5491-E609-4DDF-994D-BBB96960D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27"/>
              <a:ext cx="22" cy="78"/>
            </a:xfrm>
            <a:custGeom>
              <a:avLst/>
              <a:gdLst>
                <a:gd name="T0" fmla="*/ 0 w 11"/>
                <a:gd name="T1" fmla="*/ 0 h 39"/>
                <a:gd name="T2" fmla="*/ 72 w 11"/>
                <a:gd name="T3" fmla="*/ 200 h 39"/>
                <a:gd name="T4" fmla="*/ 88 w 11"/>
                <a:gd name="T5" fmla="*/ 31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9">
                  <a:moveTo>
                    <a:pt x="0" y="0"/>
                  </a:moveTo>
                  <a:cubicBezTo>
                    <a:pt x="5" y="8"/>
                    <a:pt x="8" y="16"/>
                    <a:pt x="9" y="25"/>
                  </a:cubicBezTo>
                  <a:cubicBezTo>
                    <a:pt x="10" y="30"/>
                    <a:pt x="11" y="35"/>
                    <a:pt x="11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" name="Freeform 6767">
              <a:extLst>
                <a:ext uri="{FF2B5EF4-FFF2-40B4-BE49-F238E27FC236}">
                  <a16:creationId xmlns:a16="http://schemas.microsoft.com/office/drawing/2014/main" id="{FD5C6DBF-B06F-7D82-8470-12B19FA62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727"/>
              <a:ext cx="40" cy="60"/>
            </a:xfrm>
            <a:custGeom>
              <a:avLst/>
              <a:gdLst>
                <a:gd name="T0" fmla="*/ 0 w 20"/>
                <a:gd name="T1" fmla="*/ 0 h 30"/>
                <a:gd name="T2" fmla="*/ 160 w 20"/>
                <a:gd name="T3" fmla="*/ 24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0">
                  <a:moveTo>
                    <a:pt x="0" y="0"/>
                  </a:moveTo>
                  <a:cubicBezTo>
                    <a:pt x="9" y="9"/>
                    <a:pt x="14" y="20"/>
                    <a:pt x="20" y="3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" name="Freeform 6768">
              <a:extLst>
                <a:ext uri="{FF2B5EF4-FFF2-40B4-BE49-F238E27FC236}">
                  <a16:creationId xmlns:a16="http://schemas.microsoft.com/office/drawing/2014/main" id="{A92075B8-DDC5-02D9-3FB9-7DD9E9A6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177"/>
              <a:ext cx="4" cy="48"/>
            </a:xfrm>
            <a:custGeom>
              <a:avLst/>
              <a:gdLst>
                <a:gd name="T0" fmla="*/ 0 w 2"/>
                <a:gd name="T1" fmla="*/ 0 h 24"/>
                <a:gd name="T2" fmla="*/ 0 w 2"/>
                <a:gd name="T3" fmla="*/ 112 h 24"/>
                <a:gd name="T4" fmla="*/ 16 w 2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cubicBezTo>
                    <a:pt x="0" y="5"/>
                    <a:pt x="0" y="10"/>
                    <a:pt x="0" y="14"/>
                  </a:cubicBezTo>
                  <a:cubicBezTo>
                    <a:pt x="0" y="18"/>
                    <a:pt x="2" y="21"/>
                    <a:pt x="2" y="2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" name="Freeform 6769">
              <a:extLst>
                <a:ext uri="{FF2B5EF4-FFF2-40B4-BE49-F238E27FC236}">
                  <a16:creationId xmlns:a16="http://schemas.microsoft.com/office/drawing/2014/main" id="{F3EC096D-62D2-CBA1-CC6A-03F521A70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115"/>
              <a:ext cx="16" cy="68"/>
            </a:xfrm>
            <a:custGeom>
              <a:avLst/>
              <a:gdLst>
                <a:gd name="T0" fmla="*/ 0 w 8"/>
                <a:gd name="T1" fmla="*/ 0 h 34"/>
                <a:gd name="T2" fmla="*/ 48 w 8"/>
                <a:gd name="T3" fmla="*/ 216 h 34"/>
                <a:gd name="T4" fmla="*/ 56 w 8"/>
                <a:gd name="T5" fmla="*/ 27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4">
                  <a:moveTo>
                    <a:pt x="0" y="0"/>
                  </a:moveTo>
                  <a:cubicBezTo>
                    <a:pt x="2" y="9"/>
                    <a:pt x="5" y="18"/>
                    <a:pt x="6" y="27"/>
                  </a:cubicBezTo>
                  <a:cubicBezTo>
                    <a:pt x="7" y="29"/>
                    <a:pt x="8" y="33"/>
                    <a:pt x="7" y="3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" name="Freeform 6770">
              <a:extLst>
                <a:ext uri="{FF2B5EF4-FFF2-40B4-BE49-F238E27FC236}">
                  <a16:creationId xmlns:a16="http://schemas.microsoft.com/office/drawing/2014/main" id="{C9F786F1-BF5B-A102-81CD-E15E3DE8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101"/>
              <a:ext cx="33" cy="90"/>
            </a:xfrm>
            <a:custGeom>
              <a:avLst/>
              <a:gdLst>
                <a:gd name="T0" fmla="*/ 140 w 16"/>
                <a:gd name="T1" fmla="*/ 360 h 45"/>
                <a:gd name="T2" fmla="*/ 60 w 16"/>
                <a:gd name="T3" fmla="*/ 128 h 45"/>
                <a:gd name="T4" fmla="*/ 0 w 1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5">
                  <a:moveTo>
                    <a:pt x="16" y="45"/>
                  </a:moveTo>
                  <a:cubicBezTo>
                    <a:pt x="16" y="35"/>
                    <a:pt x="11" y="26"/>
                    <a:pt x="7" y="16"/>
                  </a:cubicBezTo>
                  <a:cubicBezTo>
                    <a:pt x="5" y="10"/>
                    <a:pt x="3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" name="Freeform 6771">
              <a:extLst>
                <a:ext uri="{FF2B5EF4-FFF2-40B4-BE49-F238E27FC236}">
                  <a16:creationId xmlns:a16="http://schemas.microsoft.com/office/drawing/2014/main" id="{8B1B639D-2DF9-2AD0-2C68-7E924A34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93"/>
              <a:ext cx="44" cy="90"/>
            </a:xfrm>
            <a:custGeom>
              <a:avLst/>
              <a:gdLst>
                <a:gd name="T0" fmla="*/ 0 w 22"/>
                <a:gd name="T1" fmla="*/ 0 h 45"/>
                <a:gd name="T2" fmla="*/ 128 w 22"/>
                <a:gd name="T3" fmla="*/ 216 h 45"/>
                <a:gd name="T4" fmla="*/ 176 w 22"/>
                <a:gd name="T5" fmla="*/ 36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5">
                  <a:moveTo>
                    <a:pt x="0" y="0"/>
                  </a:moveTo>
                  <a:cubicBezTo>
                    <a:pt x="8" y="5"/>
                    <a:pt x="13" y="18"/>
                    <a:pt x="16" y="27"/>
                  </a:cubicBezTo>
                  <a:cubicBezTo>
                    <a:pt x="18" y="32"/>
                    <a:pt x="21" y="39"/>
                    <a:pt x="22" y="45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" name="Freeform 6772">
              <a:extLst>
                <a:ext uri="{FF2B5EF4-FFF2-40B4-BE49-F238E27FC236}">
                  <a16:creationId xmlns:a16="http://schemas.microsoft.com/office/drawing/2014/main" id="{BEE22B6E-F6FF-8889-80BE-4108E36BB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277"/>
              <a:ext cx="52" cy="112"/>
            </a:xfrm>
            <a:custGeom>
              <a:avLst/>
              <a:gdLst>
                <a:gd name="T0" fmla="*/ 0 w 26"/>
                <a:gd name="T1" fmla="*/ 0 h 56"/>
                <a:gd name="T2" fmla="*/ 144 w 26"/>
                <a:gd name="T3" fmla="*/ 280 h 56"/>
                <a:gd name="T4" fmla="*/ 176 w 26"/>
                <a:gd name="T5" fmla="*/ 368 h 56"/>
                <a:gd name="T6" fmla="*/ 208 w 26"/>
                <a:gd name="T7" fmla="*/ 448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6">
                  <a:moveTo>
                    <a:pt x="0" y="0"/>
                  </a:moveTo>
                  <a:cubicBezTo>
                    <a:pt x="8" y="11"/>
                    <a:pt x="13" y="23"/>
                    <a:pt x="18" y="35"/>
                  </a:cubicBezTo>
                  <a:cubicBezTo>
                    <a:pt x="20" y="39"/>
                    <a:pt x="21" y="42"/>
                    <a:pt x="22" y="46"/>
                  </a:cubicBezTo>
                  <a:cubicBezTo>
                    <a:pt x="24" y="49"/>
                    <a:pt x="26" y="52"/>
                    <a:pt x="26" y="5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" name="Freeform 6773">
              <a:extLst>
                <a:ext uri="{FF2B5EF4-FFF2-40B4-BE49-F238E27FC236}">
                  <a16:creationId xmlns:a16="http://schemas.microsoft.com/office/drawing/2014/main" id="{646A95E8-59CD-DB7D-563A-9275D3F66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387"/>
              <a:ext cx="60" cy="104"/>
            </a:xfrm>
            <a:custGeom>
              <a:avLst/>
              <a:gdLst>
                <a:gd name="T0" fmla="*/ 0 w 30"/>
                <a:gd name="T1" fmla="*/ 0 h 52"/>
                <a:gd name="T2" fmla="*/ 88 w 30"/>
                <a:gd name="T3" fmla="*/ 120 h 52"/>
                <a:gd name="T4" fmla="*/ 168 w 30"/>
                <a:gd name="T5" fmla="*/ 256 h 52"/>
                <a:gd name="T6" fmla="*/ 240 w 30"/>
                <a:gd name="T7" fmla="*/ 41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2">
                  <a:moveTo>
                    <a:pt x="0" y="0"/>
                  </a:moveTo>
                  <a:cubicBezTo>
                    <a:pt x="6" y="3"/>
                    <a:pt x="7" y="10"/>
                    <a:pt x="11" y="15"/>
                  </a:cubicBezTo>
                  <a:cubicBezTo>
                    <a:pt x="14" y="21"/>
                    <a:pt x="18" y="26"/>
                    <a:pt x="21" y="32"/>
                  </a:cubicBezTo>
                  <a:cubicBezTo>
                    <a:pt x="24" y="38"/>
                    <a:pt x="27" y="46"/>
                    <a:pt x="30" y="52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" name="Freeform 6774">
              <a:extLst>
                <a:ext uri="{FF2B5EF4-FFF2-40B4-BE49-F238E27FC236}">
                  <a16:creationId xmlns:a16="http://schemas.microsoft.com/office/drawing/2014/main" id="{0C76BA1C-1292-913D-0E11-C764DE8B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489"/>
              <a:ext cx="20" cy="52"/>
            </a:xfrm>
            <a:custGeom>
              <a:avLst/>
              <a:gdLst>
                <a:gd name="T0" fmla="*/ 0 w 10"/>
                <a:gd name="T1" fmla="*/ 0 h 26"/>
                <a:gd name="T2" fmla="*/ 40 w 10"/>
                <a:gd name="T3" fmla="*/ 128 h 26"/>
                <a:gd name="T4" fmla="*/ 80 w 10"/>
                <a:gd name="T5" fmla="*/ 20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6">
                  <a:moveTo>
                    <a:pt x="0" y="0"/>
                  </a:moveTo>
                  <a:cubicBezTo>
                    <a:pt x="0" y="5"/>
                    <a:pt x="4" y="11"/>
                    <a:pt x="5" y="16"/>
                  </a:cubicBezTo>
                  <a:cubicBezTo>
                    <a:pt x="6" y="18"/>
                    <a:pt x="9" y="25"/>
                    <a:pt x="10" y="2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" name="Freeform 6775">
              <a:extLst>
                <a:ext uri="{FF2B5EF4-FFF2-40B4-BE49-F238E27FC236}">
                  <a16:creationId xmlns:a16="http://schemas.microsoft.com/office/drawing/2014/main" id="{496A0E22-A952-E3F9-F54F-884A8F459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489"/>
              <a:ext cx="44" cy="76"/>
            </a:xfrm>
            <a:custGeom>
              <a:avLst/>
              <a:gdLst>
                <a:gd name="T0" fmla="*/ 0 w 22"/>
                <a:gd name="T1" fmla="*/ 0 h 38"/>
                <a:gd name="T2" fmla="*/ 128 w 22"/>
                <a:gd name="T3" fmla="*/ 184 h 38"/>
                <a:gd name="T4" fmla="*/ 176 w 22"/>
                <a:gd name="T5" fmla="*/ 30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8">
                  <a:moveTo>
                    <a:pt x="0" y="0"/>
                  </a:moveTo>
                  <a:cubicBezTo>
                    <a:pt x="7" y="4"/>
                    <a:pt x="12" y="16"/>
                    <a:pt x="16" y="23"/>
                  </a:cubicBezTo>
                  <a:cubicBezTo>
                    <a:pt x="19" y="28"/>
                    <a:pt x="21" y="33"/>
                    <a:pt x="22" y="3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" name="Freeform 6776">
              <a:extLst>
                <a:ext uri="{FF2B5EF4-FFF2-40B4-BE49-F238E27FC236}">
                  <a16:creationId xmlns:a16="http://schemas.microsoft.com/office/drawing/2014/main" id="{83954A47-C487-589C-E926-68AE239B4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557"/>
              <a:ext cx="40" cy="72"/>
            </a:xfrm>
            <a:custGeom>
              <a:avLst/>
              <a:gdLst>
                <a:gd name="T0" fmla="*/ 0 w 20"/>
                <a:gd name="T1" fmla="*/ 0 h 36"/>
                <a:gd name="T2" fmla="*/ 56 w 20"/>
                <a:gd name="T3" fmla="*/ 48 h 36"/>
                <a:gd name="T4" fmla="*/ 112 w 20"/>
                <a:gd name="T5" fmla="*/ 168 h 36"/>
                <a:gd name="T6" fmla="*/ 160 w 20"/>
                <a:gd name="T7" fmla="*/ 288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6">
                  <a:moveTo>
                    <a:pt x="0" y="0"/>
                  </a:moveTo>
                  <a:cubicBezTo>
                    <a:pt x="3" y="2"/>
                    <a:pt x="5" y="2"/>
                    <a:pt x="7" y="6"/>
                  </a:cubicBezTo>
                  <a:cubicBezTo>
                    <a:pt x="11" y="10"/>
                    <a:pt x="12" y="15"/>
                    <a:pt x="14" y="21"/>
                  </a:cubicBezTo>
                  <a:cubicBezTo>
                    <a:pt x="16" y="26"/>
                    <a:pt x="19" y="31"/>
                    <a:pt x="20" y="3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" name="Freeform 6777">
              <a:extLst>
                <a:ext uri="{FF2B5EF4-FFF2-40B4-BE49-F238E27FC236}">
                  <a16:creationId xmlns:a16="http://schemas.microsoft.com/office/drawing/2014/main" id="{247F0391-83FD-664C-EA82-C809CB748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585"/>
              <a:ext cx="34" cy="58"/>
            </a:xfrm>
            <a:custGeom>
              <a:avLst/>
              <a:gdLst>
                <a:gd name="T0" fmla="*/ 0 w 17"/>
                <a:gd name="T1" fmla="*/ 0 h 29"/>
                <a:gd name="T2" fmla="*/ 112 w 17"/>
                <a:gd name="T3" fmla="*/ 160 h 29"/>
                <a:gd name="T4" fmla="*/ 136 w 17"/>
                <a:gd name="T5" fmla="*/ 23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cubicBezTo>
                    <a:pt x="8" y="2"/>
                    <a:pt x="11" y="14"/>
                    <a:pt x="14" y="20"/>
                  </a:cubicBezTo>
                  <a:cubicBezTo>
                    <a:pt x="15" y="23"/>
                    <a:pt x="16" y="26"/>
                    <a:pt x="17" y="2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" name="Freeform 6778">
              <a:extLst>
                <a:ext uri="{FF2B5EF4-FFF2-40B4-BE49-F238E27FC236}">
                  <a16:creationId xmlns:a16="http://schemas.microsoft.com/office/drawing/2014/main" id="{93B273D1-5D20-1452-0DDB-91F00C3AF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373"/>
              <a:ext cx="36" cy="82"/>
            </a:xfrm>
            <a:custGeom>
              <a:avLst/>
              <a:gdLst>
                <a:gd name="T0" fmla="*/ 0 w 18"/>
                <a:gd name="T1" fmla="*/ 0 h 41"/>
                <a:gd name="T2" fmla="*/ 24 w 18"/>
                <a:gd name="T3" fmla="*/ 72 h 41"/>
                <a:gd name="T4" fmla="*/ 72 w 18"/>
                <a:gd name="T5" fmla="*/ 208 h 41"/>
                <a:gd name="T6" fmla="*/ 144 w 18"/>
                <a:gd name="T7" fmla="*/ 328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1">
                  <a:moveTo>
                    <a:pt x="0" y="0"/>
                  </a:moveTo>
                  <a:cubicBezTo>
                    <a:pt x="2" y="3"/>
                    <a:pt x="2" y="6"/>
                    <a:pt x="3" y="9"/>
                  </a:cubicBezTo>
                  <a:cubicBezTo>
                    <a:pt x="4" y="15"/>
                    <a:pt x="6" y="20"/>
                    <a:pt x="9" y="26"/>
                  </a:cubicBezTo>
                  <a:cubicBezTo>
                    <a:pt x="12" y="31"/>
                    <a:pt x="15" y="36"/>
                    <a:pt x="18" y="4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" name="Freeform 6779">
              <a:extLst>
                <a:ext uri="{FF2B5EF4-FFF2-40B4-BE49-F238E27FC236}">
                  <a16:creationId xmlns:a16="http://schemas.microsoft.com/office/drawing/2014/main" id="{CCF9877A-04C6-A1C0-8876-96A757723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319"/>
              <a:ext cx="31" cy="54"/>
            </a:xfrm>
            <a:custGeom>
              <a:avLst/>
              <a:gdLst>
                <a:gd name="T0" fmla="*/ 0 w 15"/>
                <a:gd name="T1" fmla="*/ 0 h 27"/>
                <a:gd name="T2" fmla="*/ 52 w 15"/>
                <a:gd name="T3" fmla="*/ 32 h 27"/>
                <a:gd name="T4" fmla="*/ 99 w 15"/>
                <a:gd name="T5" fmla="*/ 112 h 27"/>
                <a:gd name="T6" fmla="*/ 124 w 15"/>
                <a:gd name="T7" fmla="*/ 21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7">
                  <a:moveTo>
                    <a:pt x="0" y="0"/>
                  </a:moveTo>
                  <a:cubicBezTo>
                    <a:pt x="2" y="1"/>
                    <a:pt x="4" y="2"/>
                    <a:pt x="6" y="4"/>
                  </a:cubicBezTo>
                  <a:cubicBezTo>
                    <a:pt x="8" y="7"/>
                    <a:pt x="10" y="10"/>
                    <a:pt x="11" y="14"/>
                  </a:cubicBezTo>
                  <a:cubicBezTo>
                    <a:pt x="12" y="17"/>
                    <a:pt x="15" y="24"/>
                    <a:pt x="14" y="2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" name="Freeform 6780">
              <a:extLst>
                <a:ext uri="{FF2B5EF4-FFF2-40B4-BE49-F238E27FC236}">
                  <a16:creationId xmlns:a16="http://schemas.microsoft.com/office/drawing/2014/main" id="{B89EB60E-87FF-3571-B8B9-48FA43CCE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905"/>
              <a:ext cx="46" cy="90"/>
            </a:xfrm>
            <a:custGeom>
              <a:avLst/>
              <a:gdLst>
                <a:gd name="T0" fmla="*/ 0 w 23"/>
                <a:gd name="T1" fmla="*/ 96 h 45"/>
                <a:gd name="T2" fmla="*/ 64 w 23"/>
                <a:gd name="T3" fmla="*/ 232 h 45"/>
                <a:gd name="T4" fmla="*/ 168 w 23"/>
                <a:gd name="T5" fmla="*/ 360 h 45"/>
                <a:gd name="T6" fmla="*/ 144 w 23"/>
                <a:gd name="T7" fmla="*/ 192 h 45"/>
                <a:gd name="T8" fmla="*/ 64 w 23"/>
                <a:gd name="T9" fmla="*/ 64 h 45"/>
                <a:gd name="T10" fmla="*/ 16 w 23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3" y="17"/>
                    <a:pt x="5" y="23"/>
                    <a:pt x="8" y="29"/>
                  </a:cubicBezTo>
                  <a:cubicBezTo>
                    <a:pt x="11" y="34"/>
                    <a:pt x="16" y="41"/>
                    <a:pt x="21" y="45"/>
                  </a:cubicBezTo>
                  <a:cubicBezTo>
                    <a:pt x="23" y="38"/>
                    <a:pt x="22" y="30"/>
                    <a:pt x="18" y="24"/>
                  </a:cubicBezTo>
                  <a:cubicBezTo>
                    <a:pt x="15" y="18"/>
                    <a:pt x="12" y="13"/>
                    <a:pt x="8" y="8"/>
                  </a:cubicBezTo>
                  <a:cubicBezTo>
                    <a:pt x="6" y="5"/>
                    <a:pt x="3" y="3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" name="Freeform 6781">
              <a:extLst>
                <a:ext uri="{FF2B5EF4-FFF2-40B4-BE49-F238E27FC236}">
                  <a16:creationId xmlns:a16="http://schemas.microsoft.com/office/drawing/2014/main" id="{8A798D7D-9130-ED9C-B9D1-6C476D97E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861"/>
              <a:ext cx="36" cy="98"/>
            </a:xfrm>
            <a:custGeom>
              <a:avLst/>
              <a:gdLst>
                <a:gd name="T0" fmla="*/ 128 w 18"/>
                <a:gd name="T1" fmla="*/ 392 h 49"/>
                <a:gd name="T2" fmla="*/ 128 w 18"/>
                <a:gd name="T3" fmla="*/ 280 h 49"/>
                <a:gd name="T4" fmla="*/ 56 w 18"/>
                <a:gd name="T5" fmla="*/ 88 h 49"/>
                <a:gd name="T6" fmla="*/ 0 w 18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9">
                  <a:moveTo>
                    <a:pt x="16" y="49"/>
                  </a:moveTo>
                  <a:cubicBezTo>
                    <a:pt x="18" y="44"/>
                    <a:pt x="17" y="39"/>
                    <a:pt x="16" y="35"/>
                  </a:cubicBezTo>
                  <a:cubicBezTo>
                    <a:pt x="15" y="26"/>
                    <a:pt x="11" y="19"/>
                    <a:pt x="7" y="11"/>
                  </a:cubicBezTo>
                  <a:cubicBezTo>
                    <a:pt x="5" y="8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" name="Freeform 6782">
              <a:extLst>
                <a:ext uri="{FF2B5EF4-FFF2-40B4-BE49-F238E27FC236}">
                  <a16:creationId xmlns:a16="http://schemas.microsoft.com/office/drawing/2014/main" id="{9FF274D0-A829-F095-4932-B11C9272E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863"/>
              <a:ext cx="18" cy="72"/>
            </a:xfrm>
            <a:custGeom>
              <a:avLst/>
              <a:gdLst>
                <a:gd name="T0" fmla="*/ 0 w 9"/>
                <a:gd name="T1" fmla="*/ 0 h 36"/>
                <a:gd name="T2" fmla="*/ 72 w 9"/>
                <a:gd name="T3" fmla="*/ 168 h 36"/>
                <a:gd name="T4" fmla="*/ 56 w 9"/>
                <a:gd name="T5" fmla="*/ 28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6">
                  <a:moveTo>
                    <a:pt x="0" y="0"/>
                  </a:moveTo>
                  <a:cubicBezTo>
                    <a:pt x="7" y="2"/>
                    <a:pt x="8" y="15"/>
                    <a:pt x="9" y="21"/>
                  </a:cubicBezTo>
                  <a:cubicBezTo>
                    <a:pt x="9" y="26"/>
                    <a:pt x="9" y="31"/>
                    <a:pt x="7" y="36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" name="Freeform 6783">
              <a:extLst>
                <a:ext uri="{FF2B5EF4-FFF2-40B4-BE49-F238E27FC236}">
                  <a16:creationId xmlns:a16="http://schemas.microsoft.com/office/drawing/2014/main" id="{DC54A625-D6E6-4BA4-1D44-7716DBA3C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639"/>
              <a:ext cx="42" cy="54"/>
            </a:xfrm>
            <a:custGeom>
              <a:avLst/>
              <a:gdLst>
                <a:gd name="T0" fmla="*/ 0 w 21"/>
                <a:gd name="T1" fmla="*/ 0 h 27"/>
                <a:gd name="T2" fmla="*/ 168 w 21"/>
                <a:gd name="T3" fmla="*/ 216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7">
                  <a:moveTo>
                    <a:pt x="0" y="0"/>
                  </a:moveTo>
                  <a:cubicBezTo>
                    <a:pt x="12" y="2"/>
                    <a:pt x="15" y="19"/>
                    <a:pt x="21" y="2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" name="Freeform 6784">
              <a:extLst>
                <a:ext uri="{FF2B5EF4-FFF2-40B4-BE49-F238E27FC236}">
                  <a16:creationId xmlns:a16="http://schemas.microsoft.com/office/drawing/2014/main" id="{1F896D3E-83A9-2CCD-5774-5007EB359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689"/>
              <a:ext cx="48" cy="78"/>
            </a:xfrm>
            <a:custGeom>
              <a:avLst/>
              <a:gdLst>
                <a:gd name="T0" fmla="*/ 0 w 24"/>
                <a:gd name="T1" fmla="*/ 0 h 39"/>
                <a:gd name="T2" fmla="*/ 136 w 24"/>
                <a:gd name="T3" fmla="*/ 200 h 39"/>
                <a:gd name="T4" fmla="*/ 192 w 24"/>
                <a:gd name="T5" fmla="*/ 31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9">
                  <a:moveTo>
                    <a:pt x="0" y="0"/>
                  </a:moveTo>
                  <a:cubicBezTo>
                    <a:pt x="8" y="6"/>
                    <a:pt x="12" y="16"/>
                    <a:pt x="17" y="25"/>
                  </a:cubicBezTo>
                  <a:cubicBezTo>
                    <a:pt x="20" y="29"/>
                    <a:pt x="22" y="34"/>
                    <a:pt x="24" y="39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" name="Freeform 6785">
              <a:extLst>
                <a:ext uri="{FF2B5EF4-FFF2-40B4-BE49-F238E27FC236}">
                  <a16:creationId xmlns:a16="http://schemas.microsoft.com/office/drawing/2014/main" id="{0386E31F-6786-D714-B408-9C91E29E0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857"/>
              <a:ext cx="26" cy="50"/>
            </a:xfrm>
            <a:custGeom>
              <a:avLst/>
              <a:gdLst>
                <a:gd name="T0" fmla="*/ 0 w 13"/>
                <a:gd name="T1" fmla="*/ 40 h 25"/>
                <a:gd name="T2" fmla="*/ 40 w 13"/>
                <a:gd name="T3" fmla="*/ 120 h 25"/>
                <a:gd name="T4" fmla="*/ 104 w 13"/>
                <a:gd name="T5" fmla="*/ 200 h 25"/>
                <a:gd name="T6" fmla="*/ 64 w 13"/>
                <a:gd name="T7" fmla="*/ 40 h 25"/>
                <a:gd name="T8" fmla="*/ 48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0" y="5"/>
                  </a:moveTo>
                  <a:cubicBezTo>
                    <a:pt x="0" y="8"/>
                    <a:pt x="3" y="12"/>
                    <a:pt x="5" y="15"/>
                  </a:cubicBezTo>
                  <a:cubicBezTo>
                    <a:pt x="7" y="18"/>
                    <a:pt x="10" y="24"/>
                    <a:pt x="13" y="25"/>
                  </a:cubicBezTo>
                  <a:cubicBezTo>
                    <a:pt x="11" y="18"/>
                    <a:pt x="9" y="12"/>
                    <a:pt x="8" y="5"/>
                  </a:cubicBezTo>
                  <a:cubicBezTo>
                    <a:pt x="7" y="3"/>
                    <a:pt x="7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" name="Freeform 6786">
              <a:extLst>
                <a:ext uri="{FF2B5EF4-FFF2-40B4-BE49-F238E27FC236}">
                  <a16:creationId xmlns:a16="http://schemas.microsoft.com/office/drawing/2014/main" id="{2549172E-7EBF-D33C-EB7D-DF5CB50DB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929"/>
              <a:ext cx="18" cy="60"/>
            </a:xfrm>
            <a:custGeom>
              <a:avLst/>
              <a:gdLst>
                <a:gd name="T0" fmla="*/ 0 w 9"/>
                <a:gd name="T1" fmla="*/ 0 h 30"/>
                <a:gd name="T2" fmla="*/ 72 w 9"/>
                <a:gd name="T3" fmla="*/ 176 h 30"/>
                <a:gd name="T4" fmla="*/ 72 w 9"/>
                <a:gd name="T5" fmla="*/ 24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6" y="3"/>
                    <a:pt x="9" y="16"/>
                    <a:pt x="9" y="22"/>
                  </a:cubicBezTo>
                  <a:cubicBezTo>
                    <a:pt x="9" y="25"/>
                    <a:pt x="9" y="27"/>
                    <a:pt x="9" y="3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" name="Freeform 6787">
              <a:extLst>
                <a:ext uri="{FF2B5EF4-FFF2-40B4-BE49-F238E27FC236}">
                  <a16:creationId xmlns:a16="http://schemas.microsoft.com/office/drawing/2014/main" id="{456B04B8-0B49-F0D5-A9AE-B89AEC836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925"/>
              <a:ext cx="26" cy="32"/>
            </a:xfrm>
            <a:custGeom>
              <a:avLst/>
              <a:gdLst>
                <a:gd name="T0" fmla="*/ 104 w 13"/>
                <a:gd name="T1" fmla="*/ 128 h 16"/>
                <a:gd name="T2" fmla="*/ 0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13" y="16"/>
                  </a:moveTo>
                  <a:cubicBezTo>
                    <a:pt x="11" y="9"/>
                    <a:pt x="3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" name="Freeform 6788">
              <a:extLst>
                <a:ext uri="{FF2B5EF4-FFF2-40B4-BE49-F238E27FC236}">
                  <a16:creationId xmlns:a16="http://schemas.microsoft.com/office/drawing/2014/main" id="{964152C7-3D3D-183A-62F5-622327979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905"/>
              <a:ext cx="10" cy="50"/>
            </a:xfrm>
            <a:custGeom>
              <a:avLst/>
              <a:gdLst>
                <a:gd name="T0" fmla="*/ 40 w 5"/>
                <a:gd name="T1" fmla="*/ 200 h 25"/>
                <a:gd name="T2" fmla="*/ 24 w 5"/>
                <a:gd name="T3" fmla="*/ 72 h 25"/>
                <a:gd name="T4" fmla="*/ 0 w 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5">
                  <a:moveTo>
                    <a:pt x="5" y="25"/>
                  </a:moveTo>
                  <a:cubicBezTo>
                    <a:pt x="5" y="19"/>
                    <a:pt x="4" y="14"/>
                    <a:pt x="3" y="9"/>
                  </a:cubicBezTo>
                  <a:cubicBezTo>
                    <a:pt x="2" y="6"/>
                    <a:pt x="0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" name="Freeform 6789">
              <a:extLst>
                <a:ext uri="{FF2B5EF4-FFF2-40B4-BE49-F238E27FC236}">
                  <a16:creationId xmlns:a16="http://schemas.microsoft.com/office/drawing/2014/main" id="{26E9249E-03DA-FFCA-C7F1-61B6808C4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907"/>
              <a:ext cx="30" cy="42"/>
            </a:xfrm>
            <a:custGeom>
              <a:avLst/>
              <a:gdLst>
                <a:gd name="T0" fmla="*/ 0 w 15"/>
                <a:gd name="T1" fmla="*/ 0 h 21"/>
                <a:gd name="T2" fmla="*/ 40 w 15"/>
                <a:gd name="T3" fmla="*/ 48 h 21"/>
                <a:gd name="T4" fmla="*/ 80 w 15"/>
                <a:gd name="T5" fmla="*/ 112 h 21"/>
                <a:gd name="T6" fmla="*/ 120 w 15"/>
                <a:gd name="T7" fmla="*/ 16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2" y="1"/>
                    <a:pt x="3" y="4"/>
                    <a:pt x="5" y="6"/>
                  </a:cubicBezTo>
                  <a:cubicBezTo>
                    <a:pt x="6" y="9"/>
                    <a:pt x="9" y="11"/>
                    <a:pt x="10" y="14"/>
                  </a:cubicBezTo>
                  <a:cubicBezTo>
                    <a:pt x="12" y="16"/>
                    <a:pt x="14" y="19"/>
                    <a:pt x="15" y="21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" name="Freeform 6790">
              <a:extLst>
                <a:ext uri="{FF2B5EF4-FFF2-40B4-BE49-F238E27FC236}">
                  <a16:creationId xmlns:a16="http://schemas.microsoft.com/office/drawing/2014/main" id="{FC3F5E98-09D9-E830-6EED-56AB1F41E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865"/>
              <a:ext cx="46" cy="88"/>
            </a:xfrm>
            <a:custGeom>
              <a:avLst/>
              <a:gdLst>
                <a:gd name="T0" fmla="*/ 0 w 23"/>
                <a:gd name="T1" fmla="*/ 0 h 44"/>
                <a:gd name="T2" fmla="*/ 144 w 23"/>
                <a:gd name="T3" fmla="*/ 232 h 44"/>
                <a:gd name="T4" fmla="*/ 184 w 23"/>
                <a:gd name="T5" fmla="*/ 35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44">
                  <a:moveTo>
                    <a:pt x="0" y="0"/>
                  </a:moveTo>
                  <a:cubicBezTo>
                    <a:pt x="7" y="10"/>
                    <a:pt x="14" y="18"/>
                    <a:pt x="18" y="29"/>
                  </a:cubicBezTo>
                  <a:cubicBezTo>
                    <a:pt x="20" y="34"/>
                    <a:pt x="23" y="39"/>
                    <a:pt x="23" y="4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" name="Freeform 6791">
              <a:extLst>
                <a:ext uri="{FF2B5EF4-FFF2-40B4-BE49-F238E27FC236}">
                  <a16:creationId xmlns:a16="http://schemas.microsoft.com/office/drawing/2014/main" id="{5685C739-3965-8B06-6C36-9A67A6B8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971"/>
              <a:ext cx="30" cy="68"/>
            </a:xfrm>
            <a:custGeom>
              <a:avLst/>
              <a:gdLst>
                <a:gd name="T0" fmla="*/ 0 w 15"/>
                <a:gd name="T1" fmla="*/ 96 h 34"/>
                <a:gd name="T2" fmla="*/ 120 w 15"/>
                <a:gd name="T3" fmla="*/ 264 h 34"/>
                <a:gd name="T4" fmla="*/ 96 w 15"/>
                <a:gd name="T5" fmla="*/ 192 h 34"/>
                <a:gd name="T6" fmla="*/ 72 w 15"/>
                <a:gd name="T7" fmla="*/ 88 h 34"/>
                <a:gd name="T8" fmla="*/ 0 w 15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4">
                  <a:moveTo>
                    <a:pt x="0" y="12"/>
                  </a:moveTo>
                  <a:cubicBezTo>
                    <a:pt x="1" y="18"/>
                    <a:pt x="5" y="34"/>
                    <a:pt x="15" y="33"/>
                  </a:cubicBezTo>
                  <a:cubicBezTo>
                    <a:pt x="15" y="30"/>
                    <a:pt x="13" y="27"/>
                    <a:pt x="12" y="24"/>
                  </a:cubicBezTo>
                  <a:cubicBezTo>
                    <a:pt x="11" y="19"/>
                    <a:pt x="10" y="15"/>
                    <a:pt x="9" y="11"/>
                  </a:cubicBezTo>
                  <a:cubicBezTo>
                    <a:pt x="7" y="6"/>
                    <a:pt x="4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" name="Freeform 6792">
              <a:extLst>
                <a:ext uri="{FF2B5EF4-FFF2-40B4-BE49-F238E27FC236}">
                  <a16:creationId xmlns:a16="http://schemas.microsoft.com/office/drawing/2014/main" id="{F493A472-07C5-D679-C904-5EEA4F3CB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3035"/>
              <a:ext cx="28" cy="46"/>
            </a:xfrm>
            <a:custGeom>
              <a:avLst/>
              <a:gdLst>
                <a:gd name="T0" fmla="*/ 0 w 14"/>
                <a:gd name="T1" fmla="*/ 0 h 23"/>
                <a:gd name="T2" fmla="*/ 64 w 14"/>
                <a:gd name="T3" fmla="*/ 128 h 23"/>
                <a:gd name="T4" fmla="*/ 112 w 14"/>
                <a:gd name="T5" fmla="*/ 18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2" y="6"/>
                    <a:pt x="4" y="11"/>
                    <a:pt x="8" y="16"/>
                  </a:cubicBezTo>
                  <a:cubicBezTo>
                    <a:pt x="10" y="19"/>
                    <a:pt x="12" y="20"/>
                    <a:pt x="14" y="23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" name="Freeform 6793">
              <a:extLst>
                <a:ext uri="{FF2B5EF4-FFF2-40B4-BE49-F238E27FC236}">
                  <a16:creationId xmlns:a16="http://schemas.microsoft.com/office/drawing/2014/main" id="{CC084B16-A955-A440-2792-4DA7808BC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131"/>
              <a:ext cx="46" cy="61"/>
            </a:xfrm>
            <a:custGeom>
              <a:avLst/>
              <a:gdLst>
                <a:gd name="T0" fmla="*/ 0 w 23"/>
                <a:gd name="T1" fmla="*/ 0 h 30"/>
                <a:gd name="T2" fmla="*/ 32 w 23"/>
                <a:gd name="T3" fmla="*/ 24 h 30"/>
                <a:gd name="T4" fmla="*/ 88 w 23"/>
                <a:gd name="T5" fmla="*/ 75 h 30"/>
                <a:gd name="T6" fmla="*/ 144 w 23"/>
                <a:gd name="T7" fmla="*/ 161 h 30"/>
                <a:gd name="T8" fmla="*/ 168 w 23"/>
                <a:gd name="T9" fmla="*/ 211 h 30"/>
                <a:gd name="T10" fmla="*/ 184 w 23"/>
                <a:gd name="T11" fmla="*/ 236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cubicBezTo>
                    <a:pt x="1" y="2"/>
                    <a:pt x="2" y="2"/>
                    <a:pt x="4" y="3"/>
                  </a:cubicBezTo>
                  <a:cubicBezTo>
                    <a:pt x="7" y="4"/>
                    <a:pt x="9" y="6"/>
                    <a:pt x="11" y="9"/>
                  </a:cubicBezTo>
                  <a:cubicBezTo>
                    <a:pt x="14" y="12"/>
                    <a:pt x="16" y="15"/>
                    <a:pt x="18" y="19"/>
                  </a:cubicBezTo>
                  <a:cubicBezTo>
                    <a:pt x="20" y="21"/>
                    <a:pt x="20" y="23"/>
                    <a:pt x="21" y="25"/>
                  </a:cubicBezTo>
                  <a:cubicBezTo>
                    <a:pt x="22" y="25"/>
                    <a:pt x="23" y="30"/>
                    <a:pt x="23" y="28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" name="Freeform 6794">
              <a:extLst>
                <a:ext uri="{FF2B5EF4-FFF2-40B4-BE49-F238E27FC236}">
                  <a16:creationId xmlns:a16="http://schemas.microsoft.com/office/drawing/2014/main" id="{97B45479-D25D-CF31-D076-D608644C6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093"/>
              <a:ext cx="44" cy="88"/>
            </a:xfrm>
            <a:custGeom>
              <a:avLst/>
              <a:gdLst>
                <a:gd name="T0" fmla="*/ 48 w 22"/>
                <a:gd name="T1" fmla="*/ 0 h 44"/>
                <a:gd name="T2" fmla="*/ 176 w 22"/>
                <a:gd name="T3" fmla="*/ 352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4">
                  <a:moveTo>
                    <a:pt x="6" y="0"/>
                  </a:moveTo>
                  <a:cubicBezTo>
                    <a:pt x="0" y="17"/>
                    <a:pt x="14" y="32"/>
                    <a:pt x="22" y="44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" name="Freeform 6795">
              <a:extLst>
                <a:ext uri="{FF2B5EF4-FFF2-40B4-BE49-F238E27FC236}">
                  <a16:creationId xmlns:a16="http://schemas.microsoft.com/office/drawing/2014/main" id="{0F9105E3-19C1-2F36-462C-F83C1F476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3147"/>
              <a:ext cx="26" cy="34"/>
            </a:xfrm>
            <a:custGeom>
              <a:avLst/>
              <a:gdLst>
                <a:gd name="T0" fmla="*/ 0 w 13"/>
                <a:gd name="T1" fmla="*/ 0 h 17"/>
                <a:gd name="T2" fmla="*/ 88 w 13"/>
                <a:gd name="T3" fmla="*/ 104 h 17"/>
                <a:gd name="T4" fmla="*/ 104 w 13"/>
                <a:gd name="T5" fmla="*/ 1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4"/>
                    <a:pt x="8" y="8"/>
                    <a:pt x="11" y="13"/>
                  </a:cubicBezTo>
                  <a:cubicBezTo>
                    <a:pt x="12" y="14"/>
                    <a:pt x="13" y="16"/>
                    <a:pt x="13" y="17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" name="Freeform 6796">
              <a:extLst>
                <a:ext uri="{FF2B5EF4-FFF2-40B4-BE49-F238E27FC236}">
                  <a16:creationId xmlns:a16="http://schemas.microsoft.com/office/drawing/2014/main" id="{9E1DB446-8D47-170B-52C5-E969669CE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3127"/>
              <a:ext cx="6" cy="34"/>
            </a:xfrm>
            <a:custGeom>
              <a:avLst/>
              <a:gdLst>
                <a:gd name="T0" fmla="*/ 8 w 3"/>
                <a:gd name="T1" fmla="*/ 136 h 17"/>
                <a:gd name="T2" fmla="*/ 0 w 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1" y="17"/>
                  </a:moveTo>
                  <a:cubicBezTo>
                    <a:pt x="3" y="11"/>
                    <a:pt x="1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" name="Freeform 6797">
              <a:extLst>
                <a:ext uri="{FF2B5EF4-FFF2-40B4-BE49-F238E27FC236}">
                  <a16:creationId xmlns:a16="http://schemas.microsoft.com/office/drawing/2014/main" id="{4DF3863D-8EAE-85D5-BA2E-EB2F2202C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141"/>
              <a:ext cx="8" cy="18"/>
            </a:xfrm>
            <a:custGeom>
              <a:avLst/>
              <a:gdLst>
                <a:gd name="T0" fmla="*/ 0 w 4"/>
                <a:gd name="T1" fmla="*/ 72 h 9"/>
                <a:gd name="T2" fmla="*/ 32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3" y="6"/>
                    <a:pt x="3" y="3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6BFB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" name="Freeform 6798">
              <a:extLst>
                <a:ext uri="{FF2B5EF4-FFF2-40B4-BE49-F238E27FC236}">
                  <a16:creationId xmlns:a16="http://schemas.microsoft.com/office/drawing/2014/main" id="{10778194-91D2-8C8A-B118-1B46B2FDE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440"/>
              <a:ext cx="60" cy="100"/>
            </a:xfrm>
            <a:custGeom>
              <a:avLst/>
              <a:gdLst>
                <a:gd name="T0" fmla="*/ 224 w 30"/>
                <a:gd name="T1" fmla="*/ 0 h 50"/>
                <a:gd name="T2" fmla="*/ 80 w 30"/>
                <a:gd name="T3" fmla="*/ 240 h 50"/>
                <a:gd name="T4" fmla="*/ 0 w 30"/>
                <a:gd name="T5" fmla="*/ 400 h 50"/>
                <a:gd name="T6" fmla="*/ 56 w 30"/>
                <a:gd name="T7" fmla="*/ 376 h 50"/>
                <a:gd name="T8" fmla="*/ 144 w 30"/>
                <a:gd name="T9" fmla="*/ 296 h 50"/>
                <a:gd name="T10" fmla="*/ 240 w 30"/>
                <a:gd name="T11" fmla="*/ 112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0">
                  <a:moveTo>
                    <a:pt x="28" y="0"/>
                  </a:moveTo>
                  <a:cubicBezTo>
                    <a:pt x="23" y="5"/>
                    <a:pt x="13" y="23"/>
                    <a:pt x="10" y="30"/>
                  </a:cubicBezTo>
                  <a:cubicBezTo>
                    <a:pt x="6" y="38"/>
                    <a:pt x="6" y="42"/>
                    <a:pt x="0" y="50"/>
                  </a:cubicBezTo>
                  <a:cubicBezTo>
                    <a:pt x="2" y="48"/>
                    <a:pt x="5" y="48"/>
                    <a:pt x="7" y="47"/>
                  </a:cubicBezTo>
                  <a:cubicBezTo>
                    <a:pt x="12" y="44"/>
                    <a:pt x="15" y="41"/>
                    <a:pt x="18" y="37"/>
                  </a:cubicBezTo>
                  <a:cubicBezTo>
                    <a:pt x="25" y="29"/>
                    <a:pt x="27" y="23"/>
                    <a:pt x="3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" name="Freeform 6799">
              <a:extLst>
                <a:ext uri="{FF2B5EF4-FFF2-40B4-BE49-F238E27FC236}">
                  <a16:creationId xmlns:a16="http://schemas.microsoft.com/office/drawing/2014/main" id="{D20A51A4-6220-5249-A90B-DB4BF0DD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542"/>
              <a:ext cx="64" cy="54"/>
            </a:xfrm>
            <a:custGeom>
              <a:avLst/>
              <a:gdLst>
                <a:gd name="T0" fmla="*/ 8 w 32"/>
                <a:gd name="T1" fmla="*/ 216 h 27"/>
                <a:gd name="T2" fmla="*/ 120 w 32"/>
                <a:gd name="T3" fmla="*/ 96 h 27"/>
                <a:gd name="T4" fmla="*/ 232 w 32"/>
                <a:gd name="T5" fmla="*/ 0 h 27"/>
                <a:gd name="T6" fmla="*/ 240 w 32"/>
                <a:gd name="T7" fmla="*/ 8 h 27"/>
                <a:gd name="T8" fmla="*/ 256 w 32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cubicBezTo>
                    <a:pt x="0" y="23"/>
                    <a:pt x="11" y="15"/>
                    <a:pt x="15" y="12"/>
                  </a:cubicBezTo>
                  <a:cubicBezTo>
                    <a:pt x="19" y="7"/>
                    <a:pt x="23" y="2"/>
                    <a:pt x="29" y="0"/>
                  </a:cubicBezTo>
                  <a:cubicBezTo>
                    <a:pt x="29" y="0"/>
                    <a:pt x="30" y="1"/>
                    <a:pt x="30" y="1"/>
                  </a:cubicBezTo>
                  <a:cubicBezTo>
                    <a:pt x="30" y="0"/>
                    <a:pt x="31" y="0"/>
                    <a:pt x="3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" name="Freeform 6800">
              <a:extLst>
                <a:ext uri="{FF2B5EF4-FFF2-40B4-BE49-F238E27FC236}">
                  <a16:creationId xmlns:a16="http://schemas.microsoft.com/office/drawing/2014/main" id="{40F2E17F-E043-46E9-E39F-A86BB3898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3622"/>
              <a:ext cx="70" cy="32"/>
            </a:xfrm>
            <a:custGeom>
              <a:avLst/>
              <a:gdLst>
                <a:gd name="T0" fmla="*/ 0 w 35"/>
                <a:gd name="T1" fmla="*/ 128 h 16"/>
                <a:gd name="T2" fmla="*/ 208 w 35"/>
                <a:gd name="T3" fmla="*/ 16 h 16"/>
                <a:gd name="T4" fmla="*/ 280 w 3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8" y="10"/>
                    <a:pt x="16" y="6"/>
                    <a:pt x="26" y="2"/>
                  </a:cubicBezTo>
                  <a:cubicBezTo>
                    <a:pt x="29" y="1"/>
                    <a:pt x="32" y="0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" name="Freeform 6801">
              <a:extLst>
                <a:ext uri="{FF2B5EF4-FFF2-40B4-BE49-F238E27FC236}">
                  <a16:creationId xmlns:a16="http://schemas.microsoft.com/office/drawing/2014/main" id="{656BCA42-A596-4E4F-241B-E2C0DF061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770"/>
              <a:ext cx="121" cy="20"/>
            </a:xfrm>
            <a:custGeom>
              <a:avLst/>
              <a:gdLst>
                <a:gd name="T0" fmla="*/ 0 w 60"/>
                <a:gd name="T1" fmla="*/ 0 h 10"/>
                <a:gd name="T2" fmla="*/ 321 w 60"/>
                <a:gd name="T3" fmla="*/ 72 h 10"/>
                <a:gd name="T4" fmla="*/ 492 w 60"/>
                <a:gd name="T5" fmla="*/ 4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0">
                  <a:moveTo>
                    <a:pt x="0" y="0"/>
                  </a:moveTo>
                  <a:cubicBezTo>
                    <a:pt x="8" y="7"/>
                    <a:pt x="28" y="10"/>
                    <a:pt x="39" y="9"/>
                  </a:cubicBezTo>
                  <a:cubicBezTo>
                    <a:pt x="43" y="9"/>
                    <a:pt x="59" y="8"/>
                    <a:pt x="60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" name="Freeform 6802">
              <a:extLst>
                <a:ext uri="{FF2B5EF4-FFF2-40B4-BE49-F238E27FC236}">
                  <a16:creationId xmlns:a16="http://schemas.microsoft.com/office/drawing/2014/main" id="{6E6804C5-5B78-DD75-FD7D-3D463DC7D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3726"/>
              <a:ext cx="120" cy="50"/>
            </a:xfrm>
            <a:custGeom>
              <a:avLst/>
              <a:gdLst>
                <a:gd name="T0" fmla="*/ 0 w 60"/>
                <a:gd name="T1" fmla="*/ 0 h 25"/>
                <a:gd name="T2" fmla="*/ 480 w 60"/>
                <a:gd name="T3" fmla="*/ 176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25">
                  <a:moveTo>
                    <a:pt x="0" y="0"/>
                  </a:moveTo>
                  <a:cubicBezTo>
                    <a:pt x="13" y="14"/>
                    <a:pt x="41" y="25"/>
                    <a:pt x="60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" name="Freeform 6803">
              <a:extLst>
                <a:ext uri="{FF2B5EF4-FFF2-40B4-BE49-F238E27FC236}">
                  <a16:creationId xmlns:a16="http://schemas.microsoft.com/office/drawing/2014/main" id="{08B772E0-BDE9-DFBE-5941-37EDEE7E2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3222"/>
              <a:ext cx="24" cy="94"/>
            </a:xfrm>
            <a:custGeom>
              <a:avLst/>
              <a:gdLst>
                <a:gd name="T0" fmla="*/ 48 w 12"/>
                <a:gd name="T1" fmla="*/ 376 h 47"/>
                <a:gd name="T2" fmla="*/ 8 w 12"/>
                <a:gd name="T3" fmla="*/ 200 h 47"/>
                <a:gd name="T4" fmla="*/ 0 w 12"/>
                <a:gd name="T5" fmla="*/ 88 h 47"/>
                <a:gd name="T6" fmla="*/ 16 w 12"/>
                <a:gd name="T7" fmla="*/ 0 h 47"/>
                <a:gd name="T8" fmla="*/ 80 w 12"/>
                <a:gd name="T9" fmla="*/ 216 h 47"/>
                <a:gd name="T10" fmla="*/ 80 w 12"/>
                <a:gd name="T11" fmla="*/ 352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47">
                  <a:moveTo>
                    <a:pt x="6" y="47"/>
                  </a:moveTo>
                  <a:cubicBezTo>
                    <a:pt x="5" y="39"/>
                    <a:pt x="2" y="33"/>
                    <a:pt x="1" y="25"/>
                  </a:cubicBezTo>
                  <a:cubicBezTo>
                    <a:pt x="1" y="20"/>
                    <a:pt x="0" y="16"/>
                    <a:pt x="0" y="11"/>
                  </a:cubicBezTo>
                  <a:cubicBezTo>
                    <a:pt x="0" y="7"/>
                    <a:pt x="2" y="3"/>
                    <a:pt x="2" y="0"/>
                  </a:cubicBezTo>
                  <a:cubicBezTo>
                    <a:pt x="4" y="9"/>
                    <a:pt x="9" y="17"/>
                    <a:pt x="10" y="27"/>
                  </a:cubicBezTo>
                  <a:cubicBezTo>
                    <a:pt x="11" y="31"/>
                    <a:pt x="12" y="40"/>
                    <a:pt x="10" y="4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" name="Freeform 6804">
              <a:extLst>
                <a:ext uri="{FF2B5EF4-FFF2-40B4-BE49-F238E27FC236}">
                  <a16:creationId xmlns:a16="http://schemas.microsoft.com/office/drawing/2014/main" id="{197002E4-960D-C4FD-B902-1F4C19494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3183"/>
              <a:ext cx="26" cy="35"/>
            </a:xfrm>
            <a:custGeom>
              <a:avLst/>
              <a:gdLst>
                <a:gd name="T0" fmla="*/ 8 w 13"/>
                <a:gd name="T1" fmla="*/ 8 h 17"/>
                <a:gd name="T2" fmla="*/ 24 w 13"/>
                <a:gd name="T3" fmla="*/ 148 h 17"/>
                <a:gd name="T4" fmla="*/ 104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" y="1"/>
                  </a:moveTo>
                  <a:cubicBezTo>
                    <a:pt x="0" y="6"/>
                    <a:pt x="0" y="12"/>
                    <a:pt x="3" y="17"/>
                  </a:cubicBezTo>
                  <a:cubicBezTo>
                    <a:pt x="8" y="13"/>
                    <a:pt x="11" y="6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" name="Freeform 6805">
              <a:extLst>
                <a:ext uri="{FF2B5EF4-FFF2-40B4-BE49-F238E27FC236}">
                  <a16:creationId xmlns:a16="http://schemas.microsoft.com/office/drawing/2014/main" id="{B9883235-1B8C-BD55-ECE0-6A4B89210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3190"/>
              <a:ext cx="22" cy="68"/>
            </a:xfrm>
            <a:custGeom>
              <a:avLst/>
              <a:gdLst>
                <a:gd name="T0" fmla="*/ 88 w 11"/>
                <a:gd name="T1" fmla="*/ 0 h 34"/>
                <a:gd name="T2" fmla="*/ 40 w 11"/>
                <a:gd name="T3" fmla="*/ 176 h 34"/>
                <a:gd name="T4" fmla="*/ 0 w 11"/>
                <a:gd name="T5" fmla="*/ 27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4">
                  <a:moveTo>
                    <a:pt x="11" y="0"/>
                  </a:moveTo>
                  <a:cubicBezTo>
                    <a:pt x="8" y="7"/>
                    <a:pt x="9" y="15"/>
                    <a:pt x="5" y="22"/>
                  </a:cubicBezTo>
                  <a:cubicBezTo>
                    <a:pt x="3" y="26"/>
                    <a:pt x="2" y="30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" name="Freeform 6806">
              <a:extLst>
                <a:ext uri="{FF2B5EF4-FFF2-40B4-BE49-F238E27FC236}">
                  <a16:creationId xmlns:a16="http://schemas.microsoft.com/office/drawing/2014/main" id="{6200D63C-6D49-55E0-C465-03686C1FE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3187"/>
              <a:ext cx="36" cy="87"/>
            </a:xfrm>
            <a:custGeom>
              <a:avLst/>
              <a:gdLst>
                <a:gd name="T0" fmla="*/ 88 w 18"/>
                <a:gd name="T1" fmla="*/ 0 h 43"/>
                <a:gd name="T2" fmla="*/ 128 w 18"/>
                <a:gd name="T3" fmla="*/ 225 h 43"/>
                <a:gd name="T4" fmla="*/ 136 w 18"/>
                <a:gd name="T5" fmla="*/ 356 h 43"/>
                <a:gd name="T6" fmla="*/ 0 w 18"/>
                <a:gd name="T7" fmla="*/ 107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3">
                  <a:moveTo>
                    <a:pt x="11" y="0"/>
                  </a:moveTo>
                  <a:cubicBezTo>
                    <a:pt x="14" y="8"/>
                    <a:pt x="15" y="18"/>
                    <a:pt x="16" y="27"/>
                  </a:cubicBezTo>
                  <a:cubicBezTo>
                    <a:pt x="16" y="32"/>
                    <a:pt x="18" y="38"/>
                    <a:pt x="17" y="43"/>
                  </a:cubicBezTo>
                  <a:cubicBezTo>
                    <a:pt x="11" y="33"/>
                    <a:pt x="3" y="24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" name="Freeform 6807">
              <a:extLst>
                <a:ext uri="{FF2B5EF4-FFF2-40B4-BE49-F238E27FC236}">
                  <a16:creationId xmlns:a16="http://schemas.microsoft.com/office/drawing/2014/main" id="{8A0EFC3B-5713-A4B3-1B32-EE8356FDA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3252"/>
              <a:ext cx="12" cy="34"/>
            </a:xfrm>
            <a:custGeom>
              <a:avLst/>
              <a:gdLst>
                <a:gd name="T0" fmla="*/ 0 w 6"/>
                <a:gd name="T1" fmla="*/ 136 h 17"/>
                <a:gd name="T2" fmla="*/ 32 w 6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cubicBezTo>
                    <a:pt x="3" y="13"/>
                    <a:pt x="6" y="4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" name="Freeform 6808">
              <a:extLst>
                <a:ext uri="{FF2B5EF4-FFF2-40B4-BE49-F238E27FC236}">
                  <a16:creationId xmlns:a16="http://schemas.microsoft.com/office/drawing/2014/main" id="{408E87CD-9704-84C6-F9D1-01038728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3187"/>
              <a:ext cx="28" cy="63"/>
            </a:xfrm>
            <a:custGeom>
              <a:avLst/>
              <a:gdLst>
                <a:gd name="T0" fmla="*/ 96 w 14"/>
                <a:gd name="T1" fmla="*/ 8 h 31"/>
                <a:gd name="T2" fmla="*/ 112 w 14"/>
                <a:gd name="T3" fmla="*/ 260 h 31"/>
                <a:gd name="T4" fmla="*/ 0 w 1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1">
                  <a:moveTo>
                    <a:pt x="12" y="1"/>
                  </a:moveTo>
                  <a:cubicBezTo>
                    <a:pt x="11" y="11"/>
                    <a:pt x="13" y="21"/>
                    <a:pt x="14" y="31"/>
                  </a:cubicBezTo>
                  <a:cubicBezTo>
                    <a:pt x="9" y="21"/>
                    <a:pt x="1" y="1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" name="Freeform 6809">
              <a:extLst>
                <a:ext uri="{FF2B5EF4-FFF2-40B4-BE49-F238E27FC236}">
                  <a16:creationId xmlns:a16="http://schemas.microsoft.com/office/drawing/2014/main" id="{210C2F81-42A3-8300-3548-C0FE66F0F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3185"/>
              <a:ext cx="10" cy="37"/>
            </a:xfrm>
            <a:custGeom>
              <a:avLst/>
              <a:gdLst>
                <a:gd name="T0" fmla="*/ 0 w 5"/>
                <a:gd name="T1" fmla="*/ 156 h 18"/>
                <a:gd name="T2" fmla="*/ 40 w 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0" y="18"/>
                  </a:moveTo>
                  <a:cubicBezTo>
                    <a:pt x="2" y="12"/>
                    <a:pt x="4" y="4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" name="Freeform 6810">
              <a:extLst>
                <a:ext uri="{FF2B5EF4-FFF2-40B4-BE49-F238E27FC236}">
                  <a16:creationId xmlns:a16="http://schemas.microsoft.com/office/drawing/2014/main" id="{CDBE2C3E-DCA8-7A72-839D-A8FC60E77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3274"/>
              <a:ext cx="18" cy="76"/>
            </a:xfrm>
            <a:custGeom>
              <a:avLst/>
              <a:gdLst>
                <a:gd name="T0" fmla="*/ 0 w 9"/>
                <a:gd name="T1" fmla="*/ 0 h 38"/>
                <a:gd name="T2" fmla="*/ 56 w 9"/>
                <a:gd name="T3" fmla="*/ 200 h 38"/>
                <a:gd name="T4" fmla="*/ 56 w 9"/>
                <a:gd name="T5" fmla="*/ 304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cubicBezTo>
                    <a:pt x="5" y="7"/>
                    <a:pt x="7" y="15"/>
                    <a:pt x="7" y="25"/>
                  </a:cubicBezTo>
                  <a:cubicBezTo>
                    <a:pt x="7" y="28"/>
                    <a:pt x="9" y="36"/>
                    <a:pt x="7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5" name="Freeform 6811">
              <a:extLst>
                <a:ext uri="{FF2B5EF4-FFF2-40B4-BE49-F238E27FC236}">
                  <a16:creationId xmlns:a16="http://schemas.microsoft.com/office/drawing/2014/main" id="{03002E7B-5315-3588-5F46-4F3EFD456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3226"/>
              <a:ext cx="16" cy="68"/>
            </a:xfrm>
            <a:custGeom>
              <a:avLst/>
              <a:gdLst>
                <a:gd name="T0" fmla="*/ 32 w 8"/>
                <a:gd name="T1" fmla="*/ 0 h 34"/>
                <a:gd name="T2" fmla="*/ 0 w 8"/>
                <a:gd name="T3" fmla="*/ 27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4">
                  <a:moveTo>
                    <a:pt x="4" y="0"/>
                  </a:moveTo>
                  <a:cubicBezTo>
                    <a:pt x="8" y="9"/>
                    <a:pt x="6" y="26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6" name="Freeform 6812">
              <a:extLst>
                <a:ext uri="{FF2B5EF4-FFF2-40B4-BE49-F238E27FC236}">
                  <a16:creationId xmlns:a16="http://schemas.microsoft.com/office/drawing/2014/main" id="{B5B329BA-79B2-39BA-2B77-603193BC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3278"/>
              <a:ext cx="12" cy="92"/>
            </a:xfrm>
            <a:custGeom>
              <a:avLst/>
              <a:gdLst>
                <a:gd name="T0" fmla="*/ 0 w 6"/>
                <a:gd name="T1" fmla="*/ 0 h 46"/>
                <a:gd name="T2" fmla="*/ 40 w 6"/>
                <a:gd name="T3" fmla="*/ 256 h 46"/>
                <a:gd name="T4" fmla="*/ 40 w 6"/>
                <a:gd name="T5" fmla="*/ 368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6">
                  <a:moveTo>
                    <a:pt x="0" y="0"/>
                  </a:moveTo>
                  <a:cubicBezTo>
                    <a:pt x="4" y="10"/>
                    <a:pt x="6" y="21"/>
                    <a:pt x="5" y="32"/>
                  </a:cubicBezTo>
                  <a:cubicBezTo>
                    <a:pt x="5" y="36"/>
                    <a:pt x="4" y="45"/>
                    <a:pt x="5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7" name="Freeform 6813">
              <a:extLst>
                <a:ext uri="{FF2B5EF4-FFF2-40B4-BE49-F238E27FC236}">
                  <a16:creationId xmlns:a16="http://schemas.microsoft.com/office/drawing/2014/main" id="{E5323419-42D5-9B77-E6C5-617829B61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3250"/>
              <a:ext cx="40" cy="98"/>
            </a:xfrm>
            <a:custGeom>
              <a:avLst/>
              <a:gdLst>
                <a:gd name="T0" fmla="*/ 64 w 20"/>
                <a:gd name="T1" fmla="*/ 0 h 49"/>
                <a:gd name="T2" fmla="*/ 96 w 20"/>
                <a:gd name="T3" fmla="*/ 168 h 49"/>
                <a:gd name="T4" fmla="*/ 160 w 20"/>
                <a:gd name="T5" fmla="*/ 392 h 49"/>
                <a:gd name="T6" fmla="*/ 0 w 20"/>
                <a:gd name="T7" fmla="*/ 12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9">
                  <a:moveTo>
                    <a:pt x="8" y="0"/>
                  </a:moveTo>
                  <a:cubicBezTo>
                    <a:pt x="9" y="7"/>
                    <a:pt x="10" y="14"/>
                    <a:pt x="12" y="21"/>
                  </a:cubicBezTo>
                  <a:cubicBezTo>
                    <a:pt x="14" y="29"/>
                    <a:pt x="19" y="41"/>
                    <a:pt x="20" y="49"/>
                  </a:cubicBezTo>
                  <a:cubicBezTo>
                    <a:pt x="12" y="40"/>
                    <a:pt x="3" y="26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8" name="Freeform 6814">
              <a:extLst>
                <a:ext uri="{FF2B5EF4-FFF2-40B4-BE49-F238E27FC236}">
                  <a16:creationId xmlns:a16="http://schemas.microsoft.com/office/drawing/2014/main" id="{B4B8A8A6-8328-363D-5F26-7F588CDC3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344"/>
              <a:ext cx="14" cy="86"/>
            </a:xfrm>
            <a:custGeom>
              <a:avLst/>
              <a:gdLst>
                <a:gd name="T0" fmla="*/ 0 w 7"/>
                <a:gd name="T1" fmla="*/ 0 h 43"/>
                <a:gd name="T2" fmla="*/ 40 w 7"/>
                <a:gd name="T3" fmla="*/ 34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3">
                  <a:moveTo>
                    <a:pt x="0" y="0"/>
                  </a:moveTo>
                  <a:cubicBezTo>
                    <a:pt x="7" y="12"/>
                    <a:pt x="5" y="30"/>
                    <a:pt x="5" y="4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9" name="Freeform 6815">
              <a:extLst>
                <a:ext uri="{FF2B5EF4-FFF2-40B4-BE49-F238E27FC236}">
                  <a16:creationId xmlns:a16="http://schemas.microsoft.com/office/drawing/2014/main" id="{52CEA44F-4AC5-0EED-C153-F01DED07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370"/>
              <a:ext cx="58" cy="112"/>
            </a:xfrm>
            <a:custGeom>
              <a:avLst/>
              <a:gdLst>
                <a:gd name="T0" fmla="*/ 0 w 29"/>
                <a:gd name="T1" fmla="*/ 0 h 56"/>
                <a:gd name="T2" fmla="*/ 88 w 29"/>
                <a:gd name="T3" fmla="*/ 152 h 56"/>
                <a:gd name="T4" fmla="*/ 160 w 29"/>
                <a:gd name="T5" fmla="*/ 280 h 56"/>
                <a:gd name="T6" fmla="*/ 232 w 29"/>
                <a:gd name="T7" fmla="*/ 448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6">
                  <a:moveTo>
                    <a:pt x="0" y="0"/>
                  </a:moveTo>
                  <a:cubicBezTo>
                    <a:pt x="5" y="4"/>
                    <a:pt x="8" y="13"/>
                    <a:pt x="11" y="19"/>
                  </a:cubicBezTo>
                  <a:cubicBezTo>
                    <a:pt x="13" y="24"/>
                    <a:pt x="16" y="30"/>
                    <a:pt x="20" y="35"/>
                  </a:cubicBezTo>
                  <a:cubicBezTo>
                    <a:pt x="23" y="42"/>
                    <a:pt x="29" y="49"/>
                    <a:pt x="29" y="5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0" name="Freeform 6816">
              <a:extLst>
                <a:ext uri="{FF2B5EF4-FFF2-40B4-BE49-F238E27FC236}">
                  <a16:creationId xmlns:a16="http://schemas.microsoft.com/office/drawing/2014/main" id="{67011D1A-2F99-E08C-E621-CC1EE9899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556"/>
              <a:ext cx="52" cy="76"/>
            </a:xfrm>
            <a:custGeom>
              <a:avLst/>
              <a:gdLst>
                <a:gd name="T0" fmla="*/ 0 w 26"/>
                <a:gd name="T1" fmla="*/ 304 h 38"/>
                <a:gd name="T2" fmla="*/ 208 w 26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12" y="31"/>
                    <a:pt x="24" y="13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1" name="Freeform 6817">
              <a:extLst>
                <a:ext uri="{FF2B5EF4-FFF2-40B4-BE49-F238E27FC236}">
                  <a16:creationId xmlns:a16="http://schemas.microsoft.com/office/drawing/2014/main" id="{D6F219E1-37C9-E94B-57E7-712C3EB0F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472"/>
              <a:ext cx="48" cy="94"/>
            </a:xfrm>
            <a:custGeom>
              <a:avLst/>
              <a:gdLst>
                <a:gd name="T0" fmla="*/ 0 w 24"/>
                <a:gd name="T1" fmla="*/ 376 h 47"/>
                <a:gd name="T2" fmla="*/ 176 w 24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7">
                  <a:moveTo>
                    <a:pt x="0" y="47"/>
                  </a:moveTo>
                  <a:cubicBezTo>
                    <a:pt x="9" y="33"/>
                    <a:pt x="24" y="18"/>
                    <a:pt x="2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2" name="Freeform 6818">
              <a:extLst>
                <a:ext uri="{FF2B5EF4-FFF2-40B4-BE49-F238E27FC236}">
                  <a16:creationId xmlns:a16="http://schemas.microsoft.com/office/drawing/2014/main" id="{9C16D7FB-4806-D444-97F6-03676B663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3366"/>
              <a:ext cx="32" cy="106"/>
            </a:xfrm>
            <a:custGeom>
              <a:avLst/>
              <a:gdLst>
                <a:gd name="T0" fmla="*/ 0 w 16"/>
                <a:gd name="T1" fmla="*/ 288 h 53"/>
                <a:gd name="T2" fmla="*/ 0 w 16"/>
                <a:gd name="T3" fmla="*/ 424 h 53"/>
                <a:gd name="T4" fmla="*/ 112 w 16"/>
                <a:gd name="T5" fmla="*/ 160 h 53"/>
                <a:gd name="T6" fmla="*/ 120 w 16"/>
                <a:gd name="T7" fmla="*/ 56 h 53"/>
                <a:gd name="T8" fmla="*/ 104 w 16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3">
                  <a:moveTo>
                    <a:pt x="0" y="36"/>
                  </a:moveTo>
                  <a:cubicBezTo>
                    <a:pt x="0" y="41"/>
                    <a:pt x="2" y="47"/>
                    <a:pt x="0" y="53"/>
                  </a:cubicBezTo>
                  <a:cubicBezTo>
                    <a:pt x="7" y="44"/>
                    <a:pt x="11" y="31"/>
                    <a:pt x="14" y="20"/>
                  </a:cubicBezTo>
                  <a:cubicBezTo>
                    <a:pt x="15" y="16"/>
                    <a:pt x="16" y="11"/>
                    <a:pt x="15" y="7"/>
                  </a:cubicBezTo>
                  <a:cubicBezTo>
                    <a:pt x="15" y="4"/>
                    <a:pt x="13" y="2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3" name="Freeform 6819">
              <a:extLst>
                <a:ext uri="{FF2B5EF4-FFF2-40B4-BE49-F238E27FC236}">
                  <a16:creationId xmlns:a16="http://schemas.microsoft.com/office/drawing/2014/main" id="{8C1ACF9A-6327-795D-559B-DE7281C57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328"/>
              <a:ext cx="14" cy="56"/>
            </a:xfrm>
            <a:custGeom>
              <a:avLst/>
              <a:gdLst>
                <a:gd name="T0" fmla="*/ 56 w 7"/>
                <a:gd name="T1" fmla="*/ 0 h 28"/>
                <a:gd name="T2" fmla="*/ 0 w 7"/>
                <a:gd name="T3" fmla="*/ 22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7" y="0"/>
                  </a:moveTo>
                  <a:cubicBezTo>
                    <a:pt x="7" y="9"/>
                    <a:pt x="4" y="20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4" name="Freeform 6820">
              <a:extLst>
                <a:ext uri="{FF2B5EF4-FFF2-40B4-BE49-F238E27FC236}">
                  <a16:creationId xmlns:a16="http://schemas.microsoft.com/office/drawing/2014/main" id="{973AFC71-337A-77C8-D862-0239A5828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3222"/>
              <a:ext cx="32" cy="80"/>
            </a:xfrm>
            <a:custGeom>
              <a:avLst/>
              <a:gdLst>
                <a:gd name="T0" fmla="*/ 16 w 16"/>
                <a:gd name="T1" fmla="*/ 264 h 40"/>
                <a:gd name="T2" fmla="*/ 48 w 16"/>
                <a:gd name="T3" fmla="*/ 0 h 40"/>
                <a:gd name="T4" fmla="*/ 64 w 16"/>
                <a:gd name="T5" fmla="*/ 32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2" y="33"/>
                  </a:moveTo>
                  <a:cubicBezTo>
                    <a:pt x="0" y="24"/>
                    <a:pt x="1" y="7"/>
                    <a:pt x="6" y="0"/>
                  </a:cubicBezTo>
                  <a:cubicBezTo>
                    <a:pt x="11" y="11"/>
                    <a:pt x="16" y="28"/>
                    <a:pt x="8" y="4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5" name="Freeform 6821">
              <a:extLst>
                <a:ext uri="{FF2B5EF4-FFF2-40B4-BE49-F238E27FC236}">
                  <a16:creationId xmlns:a16="http://schemas.microsoft.com/office/drawing/2014/main" id="{26A02B83-5ED6-F1A9-2570-4C44F77CD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185"/>
              <a:ext cx="24" cy="37"/>
            </a:xfrm>
            <a:custGeom>
              <a:avLst/>
              <a:gdLst>
                <a:gd name="T0" fmla="*/ 8 w 12"/>
                <a:gd name="T1" fmla="*/ 8 h 18"/>
                <a:gd name="T2" fmla="*/ 16 w 12"/>
                <a:gd name="T3" fmla="*/ 156 h 18"/>
                <a:gd name="T4" fmla="*/ 96 w 1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" y="1"/>
                  </a:moveTo>
                  <a:cubicBezTo>
                    <a:pt x="0" y="6"/>
                    <a:pt x="0" y="13"/>
                    <a:pt x="2" y="18"/>
                  </a:cubicBezTo>
                  <a:cubicBezTo>
                    <a:pt x="6" y="12"/>
                    <a:pt x="11" y="7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6" name="Freeform 6822">
              <a:extLst>
                <a:ext uri="{FF2B5EF4-FFF2-40B4-BE49-F238E27FC236}">
                  <a16:creationId xmlns:a16="http://schemas.microsoft.com/office/drawing/2014/main" id="{0E805D75-4B4C-C1AF-946F-92A2C3DE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185"/>
              <a:ext cx="30" cy="43"/>
            </a:xfrm>
            <a:custGeom>
              <a:avLst/>
              <a:gdLst>
                <a:gd name="T0" fmla="*/ 120 w 15"/>
                <a:gd name="T1" fmla="*/ 8 h 21"/>
                <a:gd name="T2" fmla="*/ 56 w 15"/>
                <a:gd name="T3" fmla="*/ 180 h 21"/>
                <a:gd name="T4" fmla="*/ 0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1"/>
                  </a:moveTo>
                  <a:cubicBezTo>
                    <a:pt x="15" y="7"/>
                    <a:pt x="10" y="16"/>
                    <a:pt x="7" y="21"/>
                  </a:cubicBezTo>
                  <a:cubicBezTo>
                    <a:pt x="3" y="16"/>
                    <a:pt x="1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7" name="Freeform 6823">
              <a:extLst>
                <a:ext uri="{FF2B5EF4-FFF2-40B4-BE49-F238E27FC236}">
                  <a16:creationId xmlns:a16="http://schemas.microsoft.com/office/drawing/2014/main" id="{FD388D09-D01D-4948-C439-9D92E718B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3185"/>
              <a:ext cx="26" cy="37"/>
            </a:xfrm>
            <a:custGeom>
              <a:avLst/>
              <a:gdLst>
                <a:gd name="T0" fmla="*/ 104 w 13"/>
                <a:gd name="T1" fmla="*/ 0 h 18"/>
                <a:gd name="T2" fmla="*/ 0 w 13"/>
                <a:gd name="T3" fmla="*/ 156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8">
                  <a:moveTo>
                    <a:pt x="13" y="0"/>
                  </a:moveTo>
                  <a:cubicBezTo>
                    <a:pt x="11" y="8"/>
                    <a:pt x="5" y="13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8" name="Freeform 6824">
              <a:extLst>
                <a:ext uri="{FF2B5EF4-FFF2-40B4-BE49-F238E27FC236}">
                  <a16:creationId xmlns:a16="http://schemas.microsoft.com/office/drawing/2014/main" id="{2F380EBC-471C-993E-295B-22A191B9F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185"/>
              <a:ext cx="28" cy="33"/>
            </a:xfrm>
            <a:custGeom>
              <a:avLst/>
              <a:gdLst>
                <a:gd name="T0" fmla="*/ 0 w 14"/>
                <a:gd name="T1" fmla="*/ 8 h 16"/>
                <a:gd name="T2" fmla="*/ 48 w 14"/>
                <a:gd name="T3" fmla="*/ 140 h 16"/>
                <a:gd name="T4" fmla="*/ 112 w 14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0" y="1"/>
                  </a:moveTo>
                  <a:cubicBezTo>
                    <a:pt x="3" y="5"/>
                    <a:pt x="5" y="11"/>
                    <a:pt x="6" y="16"/>
                  </a:cubicBezTo>
                  <a:cubicBezTo>
                    <a:pt x="10" y="12"/>
                    <a:pt x="13" y="6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9" name="Freeform 6825">
              <a:extLst>
                <a:ext uri="{FF2B5EF4-FFF2-40B4-BE49-F238E27FC236}">
                  <a16:creationId xmlns:a16="http://schemas.microsoft.com/office/drawing/2014/main" id="{5867E684-D96B-E184-5DF2-89E23EA16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190"/>
              <a:ext cx="32" cy="124"/>
            </a:xfrm>
            <a:custGeom>
              <a:avLst/>
              <a:gdLst>
                <a:gd name="T0" fmla="*/ 32 w 16"/>
                <a:gd name="T1" fmla="*/ 120 h 62"/>
                <a:gd name="T2" fmla="*/ 88 w 16"/>
                <a:gd name="T3" fmla="*/ 496 h 62"/>
                <a:gd name="T4" fmla="*/ 120 w 16"/>
                <a:gd name="T5" fmla="*/ 208 h 62"/>
                <a:gd name="T6" fmla="*/ 104 w 16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2">
                  <a:moveTo>
                    <a:pt x="4" y="15"/>
                  </a:moveTo>
                  <a:cubicBezTo>
                    <a:pt x="0" y="28"/>
                    <a:pt x="5" y="51"/>
                    <a:pt x="11" y="62"/>
                  </a:cubicBezTo>
                  <a:cubicBezTo>
                    <a:pt x="16" y="52"/>
                    <a:pt x="15" y="37"/>
                    <a:pt x="15" y="26"/>
                  </a:cubicBezTo>
                  <a:cubicBezTo>
                    <a:pt x="15" y="18"/>
                    <a:pt x="16" y="7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0" name="Freeform 6826">
              <a:extLst>
                <a:ext uri="{FF2B5EF4-FFF2-40B4-BE49-F238E27FC236}">
                  <a16:creationId xmlns:a16="http://schemas.microsoft.com/office/drawing/2014/main" id="{8C1F43CA-EDE4-B07F-968E-5387C89DF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3234"/>
              <a:ext cx="36" cy="98"/>
            </a:xfrm>
            <a:custGeom>
              <a:avLst/>
              <a:gdLst>
                <a:gd name="T0" fmla="*/ 0 w 18"/>
                <a:gd name="T1" fmla="*/ 392 h 49"/>
                <a:gd name="T2" fmla="*/ 8 w 18"/>
                <a:gd name="T3" fmla="*/ 240 h 49"/>
                <a:gd name="T4" fmla="*/ 80 w 18"/>
                <a:gd name="T5" fmla="*/ 88 h 49"/>
                <a:gd name="T6" fmla="*/ 144 w 18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9">
                  <a:moveTo>
                    <a:pt x="0" y="49"/>
                  </a:moveTo>
                  <a:cubicBezTo>
                    <a:pt x="1" y="43"/>
                    <a:pt x="0" y="36"/>
                    <a:pt x="1" y="30"/>
                  </a:cubicBezTo>
                  <a:cubicBezTo>
                    <a:pt x="3" y="23"/>
                    <a:pt x="6" y="17"/>
                    <a:pt x="10" y="11"/>
                  </a:cubicBezTo>
                  <a:cubicBezTo>
                    <a:pt x="13" y="7"/>
                    <a:pt x="16" y="4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1" name="Freeform 6827">
              <a:extLst>
                <a:ext uri="{FF2B5EF4-FFF2-40B4-BE49-F238E27FC236}">
                  <a16:creationId xmlns:a16="http://schemas.microsoft.com/office/drawing/2014/main" id="{292FA67B-A91E-4E0D-9075-6A284487E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220"/>
              <a:ext cx="24" cy="94"/>
            </a:xfrm>
            <a:custGeom>
              <a:avLst/>
              <a:gdLst>
                <a:gd name="T0" fmla="*/ 96 w 12"/>
                <a:gd name="T1" fmla="*/ 0 h 47"/>
                <a:gd name="T2" fmla="*/ 88 w 12"/>
                <a:gd name="T3" fmla="*/ 37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7">
                  <a:moveTo>
                    <a:pt x="12" y="0"/>
                  </a:moveTo>
                  <a:cubicBezTo>
                    <a:pt x="0" y="10"/>
                    <a:pt x="5" y="35"/>
                    <a:pt x="11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2" name="Freeform 6828">
              <a:extLst>
                <a:ext uri="{FF2B5EF4-FFF2-40B4-BE49-F238E27FC236}">
                  <a16:creationId xmlns:a16="http://schemas.microsoft.com/office/drawing/2014/main" id="{2279EC1C-465F-5827-DDB8-32DD7F0C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274"/>
              <a:ext cx="22" cy="26"/>
            </a:xfrm>
            <a:custGeom>
              <a:avLst/>
              <a:gdLst>
                <a:gd name="T0" fmla="*/ 0 w 11"/>
                <a:gd name="T1" fmla="*/ 0 h 13"/>
                <a:gd name="T2" fmla="*/ 88 w 11"/>
                <a:gd name="T3" fmla="*/ 10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cubicBezTo>
                    <a:pt x="4" y="4"/>
                    <a:pt x="8" y="8"/>
                    <a:pt x="11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3" name="Freeform 6829">
              <a:extLst>
                <a:ext uri="{FF2B5EF4-FFF2-40B4-BE49-F238E27FC236}">
                  <a16:creationId xmlns:a16="http://schemas.microsoft.com/office/drawing/2014/main" id="{8DB280FC-C6BD-F7B8-DB69-0B94B06CD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034"/>
              <a:ext cx="32" cy="65"/>
            </a:xfrm>
            <a:custGeom>
              <a:avLst/>
              <a:gdLst>
                <a:gd name="T0" fmla="*/ 32 w 16"/>
                <a:gd name="T1" fmla="*/ 268 h 32"/>
                <a:gd name="T2" fmla="*/ 128 w 16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4" y="32"/>
                  </a:moveTo>
                  <a:cubicBezTo>
                    <a:pt x="0" y="16"/>
                    <a:pt x="3" y="8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4" name="Freeform 6830">
              <a:extLst>
                <a:ext uri="{FF2B5EF4-FFF2-40B4-BE49-F238E27FC236}">
                  <a16:creationId xmlns:a16="http://schemas.microsoft.com/office/drawing/2014/main" id="{DF3AE1C9-9D9F-8B0C-4561-E505C690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1984"/>
              <a:ext cx="37" cy="64"/>
            </a:xfrm>
            <a:custGeom>
              <a:avLst/>
              <a:gdLst>
                <a:gd name="T0" fmla="*/ 25 w 18"/>
                <a:gd name="T1" fmla="*/ 256 h 32"/>
                <a:gd name="T2" fmla="*/ 156 w 18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2">
                  <a:moveTo>
                    <a:pt x="3" y="32"/>
                  </a:moveTo>
                  <a:cubicBezTo>
                    <a:pt x="3" y="18"/>
                    <a:pt x="0" y="0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" name="Freeform 6831">
              <a:extLst>
                <a:ext uri="{FF2B5EF4-FFF2-40B4-BE49-F238E27FC236}">
                  <a16:creationId xmlns:a16="http://schemas.microsoft.com/office/drawing/2014/main" id="{8ABF073F-4A02-5C62-E650-4B00953CC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069"/>
              <a:ext cx="22" cy="26"/>
            </a:xfrm>
            <a:custGeom>
              <a:avLst/>
              <a:gdLst>
                <a:gd name="T0" fmla="*/ 0 w 11"/>
                <a:gd name="T1" fmla="*/ 104 h 13"/>
                <a:gd name="T2" fmla="*/ 32 w 11"/>
                <a:gd name="T3" fmla="*/ 24 h 13"/>
                <a:gd name="T4" fmla="*/ 88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0" y="9"/>
                    <a:pt x="0" y="5"/>
                    <a:pt x="4" y="3"/>
                  </a:cubicBezTo>
                  <a:cubicBezTo>
                    <a:pt x="6" y="1"/>
                    <a:pt x="10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" name="Freeform 6832">
              <a:extLst>
                <a:ext uri="{FF2B5EF4-FFF2-40B4-BE49-F238E27FC236}">
                  <a16:creationId xmlns:a16="http://schemas.microsoft.com/office/drawing/2014/main" id="{397FA0AE-5035-B1F9-8C0B-7DDD5B0D2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032"/>
              <a:ext cx="30" cy="41"/>
            </a:xfrm>
            <a:custGeom>
              <a:avLst/>
              <a:gdLst>
                <a:gd name="T0" fmla="*/ 16 w 15"/>
                <a:gd name="T1" fmla="*/ 172 h 20"/>
                <a:gd name="T2" fmla="*/ 48 w 15"/>
                <a:gd name="T3" fmla="*/ 16 h 20"/>
                <a:gd name="T4" fmla="*/ 96 w 15"/>
                <a:gd name="T5" fmla="*/ 0 h 20"/>
                <a:gd name="T6" fmla="*/ 120 w 15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0">
                  <a:moveTo>
                    <a:pt x="2" y="20"/>
                  </a:moveTo>
                  <a:cubicBezTo>
                    <a:pt x="3" y="14"/>
                    <a:pt x="0" y="6"/>
                    <a:pt x="6" y="2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13" y="0"/>
                    <a:pt x="15" y="0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7" name="Freeform 6833">
              <a:extLst>
                <a:ext uri="{FF2B5EF4-FFF2-40B4-BE49-F238E27FC236}">
                  <a16:creationId xmlns:a16="http://schemas.microsoft.com/office/drawing/2014/main" id="{406CBFB2-76E3-90F8-91DA-ACE3F7308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044"/>
              <a:ext cx="20" cy="6"/>
            </a:xfrm>
            <a:custGeom>
              <a:avLst/>
              <a:gdLst>
                <a:gd name="T0" fmla="*/ 0 w 10"/>
                <a:gd name="T1" fmla="*/ 24 h 3"/>
                <a:gd name="T2" fmla="*/ 80 w 10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0"/>
                    <a:pt x="7" y="1"/>
                    <a:pt x="10" y="2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8" name="Freeform 6834">
              <a:extLst>
                <a:ext uri="{FF2B5EF4-FFF2-40B4-BE49-F238E27FC236}">
                  <a16:creationId xmlns:a16="http://schemas.microsoft.com/office/drawing/2014/main" id="{9858A1C0-E584-73EC-5CAD-93C97B075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1996"/>
              <a:ext cx="20" cy="46"/>
            </a:xfrm>
            <a:custGeom>
              <a:avLst/>
              <a:gdLst>
                <a:gd name="T0" fmla="*/ 0 w 10"/>
                <a:gd name="T1" fmla="*/ 16 h 23"/>
                <a:gd name="T2" fmla="*/ 64 w 10"/>
                <a:gd name="T3" fmla="*/ 16 h 23"/>
                <a:gd name="T4" fmla="*/ 72 w 10"/>
                <a:gd name="T5" fmla="*/ 88 h 23"/>
                <a:gd name="T6" fmla="*/ 56 w 10"/>
                <a:gd name="T7" fmla="*/ 18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0" y="2"/>
                  </a:moveTo>
                  <a:cubicBezTo>
                    <a:pt x="3" y="1"/>
                    <a:pt x="6" y="0"/>
                    <a:pt x="8" y="2"/>
                  </a:cubicBezTo>
                  <a:cubicBezTo>
                    <a:pt x="10" y="4"/>
                    <a:pt x="9" y="9"/>
                    <a:pt x="9" y="11"/>
                  </a:cubicBezTo>
                  <a:cubicBezTo>
                    <a:pt x="8" y="15"/>
                    <a:pt x="8" y="19"/>
                    <a:pt x="7" y="23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9" name="Freeform 6835">
              <a:extLst>
                <a:ext uri="{FF2B5EF4-FFF2-40B4-BE49-F238E27FC236}">
                  <a16:creationId xmlns:a16="http://schemas.microsoft.com/office/drawing/2014/main" id="{3525AE30-865A-F7D9-68D1-0B4620629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2000"/>
              <a:ext cx="22" cy="4"/>
            </a:xfrm>
            <a:custGeom>
              <a:avLst/>
              <a:gdLst>
                <a:gd name="T0" fmla="*/ 0 w 11"/>
                <a:gd name="T1" fmla="*/ 16 h 2"/>
                <a:gd name="T2" fmla="*/ 88 w 1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4" y="1"/>
                    <a:pt x="7" y="0"/>
                    <a:pt x="11" y="1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0" name="Freeform 6836">
              <a:extLst>
                <a:ext uri="{FF2B5EF4-FFF2-40B4-BE49-F238E27FC236}">
                  <a16:creationId xmlns:a16="http://schemas.microsoft.com/office/drawing/2014/main" id="{920E46B2-AB89-951E-40F6-8292C7033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938"/>
              <a:ext cx="35" cy="52"/>
            </a:xfrm>
            <a:custGeom>
              <a:avLst/>
              <a:gdLst>
                <a:gd name="T0" fmla="*/ 0 w 17"/>
                <a:gd name="T1" fmla="*/ 208 h 26"/>
                <a:gd name="T2" fmla="*/ 60 w 17"/>
                <a:gd name="T3" fmla="*/ 24 h 26"/>
                <a:gd name="T4" fmla="*/ 148 w 17"/>
                <a:gd name="T5" fmla="*/ 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6">
                  <a:moveTo>
                    <a:pt x="0" y="26"/>
                  </a:moveTo>
                  <a:cubicBezTo>
                    <a:pt x="4" y="19"/>
                    <a:pt x="0" y="8"/>
                    <a:pt x="7" y="3"/>
                  </a:cubicBezTo>
                  <a:cubicBezTo>
                    <a:pt x="10" y="1"/>
                    <a:pt x="15" y="0"/>
                    <a:pt x="17" y="1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1" name="Freeform 6837">
              <a:extLst>
                <a:ext uri="{FF2B5EF4-FFF2-40B4-BE49-F238E27FC236}">
                  <a16:creationId xmlns:a16="http://schemas.microsoft.com/office/drawing/2014/main" id="{1D451F33-75FE-22FA-9553-D9EAC248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954"/>
              <a:ext cx="24" cy="48"/>
            </a:xfrm>
            <a:custGeom>
              <a:avLst/>
              <a:gdLst>
                <a:gd name="T0" fmla="*/ 96 w 12"/>
                <a:gd name="T1" fmla="*/ 0 h 24"/>
                <a:gd name="T2" fmla="*/ 16 w 12"/>
                <a:gd name="T3" fmla="*/ 56 h 24"/>
                <a:gd name="T4" fmla="*/ 0 w 12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6" y="0"/>
                    <a:pt x="4" y="1"/>
                    <a:pt x="2" y="7"/>
                  </a:cubicBezTo>
                  <a:cubicBezTo>
                    <a:pt x="0" y="13"/>
                    <a:pt x="0" y="18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2" name="Freeform 6838">
              <a:extLst>
                <a:ext uri="{FF2B5EF4-FFF2-40B4-BE49-F238E27FC236}">
                  <a16:creationId xmlns:a16="http://schemas.microsoft.com/office/drawing/2014/main" id="{6B8BDE2D-B582-F1FA-CCBC-28BECD6C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948"/>
              <a:ext cx="26" cy="14"/>
            </a:xfrm>
            <a:custGeom>
              <a:avLst/>
              <a:gdLst>
                <a:gd name="T0" fmla="*/ 0 w 13"/>
                <a:gd name="T1" fmla="*/ 0 h 7"/>
                <a:gd name="T2" fmla="*/ 104 w 13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cubicBezTo>
                    <a:pt x="4" y="0"/>
                    <a:pt x="11" y="3"/>
                    <a:pt x="13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3" name="Freeform 6839">
              <a:extLst>
                <a:ext uri="{FF2B5EF4-FFF2-40B4-BE49-F238E27FC236}">
                  <a16:creationId xmlns:a16="http://schemas.microsoft.com/office/drawing/2014/main" id="{8BFE143A-A701-414E-CAB5-8ED9E367B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992"/>
              <a:ext cx="12" cy="10"/>
            </a:xfrm>
            <a:custGeom>
              <a:avLst/>
              <a:gdLst>
                <a:gd name="T0" fmla="*/ 0 w 6"/>
                <a:gd name="T1" fmla="*/ 40 h 5"/>
                <a:gd name="T2" fmla="*/ 48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4"/>
                    <a:pt x="5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4" name="Freeform 6840">
              <a:extLst>
                <a:ext uri="{FF2B5EF4-FFF2-40B4-BE49-F238E27FC236}">
                  <a16:creationId xmlns:a16="http://schemas.microsoft.com/office/drawing/2014/main" id="{BEFEAB80-4C3E-FCCF-0BA7-7E8FC4695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034"/>
              <a:ext cx="10" cy="12"/>
            </a:xfrm>
            <a:custGeom>
              <a:avLst/>
              <a:gdLst>
                <a:gd name="T0" fmla="*/ 0 w 5"/>
                <a:gd name="T1" fmla="*/ 0 h 6"/>
                <a:gd name="T2" fmla="*/ 40 w 5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4" y="0"/>
                    <a:pt x="5" y="3"/>
                    <a:pt x="5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5" name="Freeform 6841">
              <a:extLst>
                <a:ext uri="{FF2B5EF4-FFF2-40B4-BE49-F238E27FC236}">
                  <a16:creationId xmlns:a16="http://schemas.microsoft.com/office/drawing/2014/main" id="{69E01D28-F39A-3B51-0693-AC07F88ED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044"/>
              <a:ext cx="10" cy="4"/>
            </a:xfrm>
            <a:custGeom>
              <a:avLst/>
              <a:gdLst>
                <a:gd name="T0" fmla="*/ 0 w 5"/>
                <a:gd name="T1" fmla="*/ 0 h 2"/>
                <a:gd name="T2" fmla="*/ 40 w 5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5" y="0"/>
                    <a:pt x="5" y="2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6" name="Freeform 6842">
              <a:extLst>
                <a:ext uri="{FF2B5EF4-FFF2-40B4-BE49-F238E27FC236}">
                  <a16:creationId xmlns:a16="http://schemas.microsoft.com/office/drawing/2014/main" id="{853D3DB6-B966-4992-1CA9-67238C154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892"/>
              <a:ext cx="31" cy="50"/>
            </a:xfrm>
            <a:custGeom>
              <a:avLst/>
              <a:gdLst>
                <a:gd name="T0" fmla="*/ 0 w 15"/>
                <a:gd name="T1" fmla="*/ 200 h 25"/>
                <a:gd name="T2" fmla="*/ 25 w 15"/>
                <a:gd name="T3" fmla="*/ 88 h 25"/>
                <a:gd name="T4" fmla="*/ 60 w 15"/>
                <a:gd name="T5" fmla="*/ 16 h 25"/>
                <a:gd name="T6" fmla="*/ 132 w 15"/>
                <a:gd name="T7" fmla="*/ 2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0" y="25"/>
                  </a:moveTo>
                  <a:cubicBezTo>
                    <a:pt x="1" y="20"/>
                    <a:pt x="2" y="16"/>
                    <a:pt x="3" y="11"/>
                  </a:cubicBezTo>
                  <a:cubicBezTo>
                    <a:pt x="4" y="9"/>
                    <a:pt x="5" y="4"/>
                    <a:pt x="7" y="2"/>
                  </a:cubicBezTo>
                  <a:cubicBezTo>
                    <a:pt x="9" y="0"/>
                    <a:pt x="13" y="3"/>
                    <a:pt x="15" y="3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7" name="Freeform 6843">
              <a:extLst>
                <a:ext uri="{FF2B5EF4-FFF2-40B4-BE49-F238E27FC236}">
                  <a16:creationId xmlns:a16="http://schemas.microsoft.com/office/drawing/2014/main" id="{E05AB883-BFF0-D5D0-69F2-050A82447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840"/>
              <a:ext cx="47" cy="54"/>
            </a:xfrm>
            <a:custGeom>
              <a:avLst/>
              <a:gdLst>
                <a:gd name="T0" fmla="*/ 41 w 23"/>
                <a:gd name="T1" fmla="*/ 216 h 27"/>
                <a:gd name="T2" fmla="*/ 112 w 23"/>
                <a:gd name="T3" fmla="*/ 32 h 27"/>
                <a:gd name="T4" fmla="*/ 196 w 23"/>
                <a:gd name="T5" fmla="*/ 3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5" y="27"/>
                  </a:moveTo>
                  <a:cubicBezTo>
                    <a:pt x="0" y="22"/>
                    <a:pt x="11" y="8"/>
                    <a:pt x="13" y="4"/>
                  </a:cubicBezTo>
                  <a:cubicBezTo>
                    <a:pt x="16" y="0"/>
                    <a:pt x="19" y="0"/>
                    <a:pt x="23" y="4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8" name="Freeform 6844">
              <a:extLst>
                <a:ext uri="{FF2B5EF4-FFF2-40B4-BE49-F238E27FC236}">
                  <a16:creationId xmlns:a16="http://schemas.microsoft.com/office/drawing/2014/main" id="{2DB9E4E1-1877-D333-20FB-523C32C63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794"/>
              <a:ext cx="52" cy="48"/>
            </a:xfrm>
            <a:custGeom>
              <a:avLst/>
              <a:gdLst>
                <a:gd name="T0" fmla="*/ 40 w 26"/>
                <a:gd name="T1" fmla="*/ 192 h 24"/>
                <a:gd name="T2" fmla="*/ 120 w 26"/>
                <a:gd name="T3" fmla="*/ 24 h 24"/>
                <a:gd name="T4" fmla="*/ 168 w 26"/>
                <a:gd name="T5" fmla="*/ 16 h 24"/>
                <a:gd name="T6" fmla="*/ 208 w 26"/>
                <a:gd name="T7" fmla="*/ 4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4">
                  <a:moveTo>
                    <a:pt x="5" y="24"/>
                  </a:moveTo>
                  <a:cubicBezTo>
                    <a:pt x="0" y="20"/>
                    <a:pt x="12" y="6"/>
                    <a:pt x="15" y="3"/>
                  </a:cubicBezTo>
                  <a:cubicBezTo>
                    <a:pt x="18" y="1"/>
                    <a:pt x="18" y="0"/>
                    <a:pt x="21" y="2"/>
                  </a:cubicBezTo>
                  <a:cubicBezTo>
                    <a:pt x="23" y="3"/>
                    <a:pt x="26" y="5"/>
                    <a:pt x="26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9" name="Freeform 6845">
              <a:extLst>
                <a:ext uri="{FF2B5EF4-FFF2-40B4-BE49-F238E27FC236}">
                  <a16:creationId xmlns:a16="http://schemas.microsoft.com/office/drawing/2014/main" id="{2924C795-B203-C13F-D58D-937E51A7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904"/>
              <a:ext cx="16" cy="48"/>
            </a:xfrm>
            <a:custGeom>
              <a:avLst/>
              <a:gdLst>
                <a:gd name="T0" fmla="*/ 16 w 8"/>
                <a:gd name="T1" fmla="*/ 192 h 24"/>
                <a:gd name="T2" fmla="*/ 64 w 8"/>
                <a:gd name="T3" fmla="*/ 64 h 24"/>
                <a:gd name="T4" fmla="*/ 0 w 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4">
                  <a:moveTo>
                    <a:pt x="2" y="24"/>
                  </a:moveTo>
                  <a:cubicBezTo>
                    <a:pt x="4" y="19"/>
                    <a:pt x="8" y="13"/>
                    <a:pt x="8" y="8"/>
                  </a:cubicBezTo>
                  <a:cubicBezTo>
                    <a:pt x="8" y="1"/>
                    <a:pt x="3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" name="Freeform 6846">
              <a:extLst>
                <a:ext uri="{FF2B5EF4-FFF2-40B4-BE49-F238E27FC236}">
                  <a16:creationId xmlns:a16="http://schemas.microsoft.com/office/drawing/2014/main" id="{52C98BE8-A558-F2EA-3BA6-D4962D43F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914"/>
              <a:ext cx="24" cy="10"/>
            </a:xfrm>
            <a:custGeom>
              <a:avLst/>
              <a:gdLst>
                <a:gd name="T0" fmla="*/ 0 w 12"/>
                <a:gd name="T1" fmla="*/ 24 h 5"/>
                <a:gd name="T2" fmla="*/ 96 w 12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3" y="0"/>
                    <a:pt x="10" y="2"/>
                    <a:pt x="12" y="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" name="Freeform 6847">
              <a:extLst>
                <a:ext uri="{FF2B5EF4-FFF2-40B4-BE49-F238E27FC236}">
                  <a16:creationId xmlns:a16="http://schemas.microsoft.com/office/drawing/2014/main" id="{87C75253-5B4B-6055-4471-E162D41C5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946"/>
              <a:ext cx="12" cy="8"/>
            </a:xfrm>
            <a:custGeom>
              <a:avLst/>
              <a:gdLst>
                <a:gd name="T0" fmla="*/ 0 w 6"/>
                <a:gd name="T1" fmla="*/ 0 h 4"/>
                <a:gd name="T2" fmla="*/ 48 w 6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2"/>
                    <a:pt x="4" y="4"/>
                    <a:pt x="6" y="4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" name="Freeform 6848">
              <a:extLst>
                <a:ext uri="{FF2B5EF4-FFF2-40B4-BE49-F238E27FC236}">
                  <a16:creationId xmlns:a16="http://schemas.microsoft.com/office/drawing/2014/main" id="{D8B7AB31-5DE1-31C9-F0FF-A15589584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864"/>
              <a:ext cx="20" cy="52"/>
            </a:xfrm>
            <a:custGeom>
              <a:avLst/>
              <a:gdLst>
                <a:gd name="T0" fmla="*/ 16 w 10"/>
                <a:gd name="T1" fmla="*/ 208 h 26"/>
                <a:gd name="T2" fmla="*/ 56 w 10"/>
                <a:gd name="T3" fmla="*/ 128 h 26"/>
                <a:gd name="T4" fmla="*/ 80 w 10"/>
                <a:gd name="T5" fmla="*/ 56 h 26"/>
                <a:gd name="T6" fmla="*/ 0 w 10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6">
                  <a:moveTo>
                    <a:pt x="2" y="26"/>
                  </a:moveTo>
                  <a:cubicBezTo>
                    <a:pt x="4" y="23"/>
                    <a:pt x="5" y="19"/>
                    <a:pt x="7" y="16"/>
                  </a:cubicBezTo>
                  <a:cubicBezTo>
                    <a:pt x="8" y="13"/>
                    <a:pt x="10" y="10"/>
                    <a:pt x="10" y="7"/>
                  </a:cubicBezTo>
                  <a:cubicBezTo>
                    <a:pt x="9" y="4"/>
                    <a:pt x="3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" name="Freeform 6849">
              <a:extLst>
                <a:ext uri="{FF2B5EF4-FFF2-40B4-BE49-F238E27FC236}">
                  <a16:creationId xmlns:a16="http://schemas.microsoft.com/office/drawing/2014/main" id="{C724C3C3-CA41-037F-8540-E27557F19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880"/>
              <a:ext cx="15" cy="4"/>
            </a:xfrm>
            <a:custGeom>
              <a:avLst/>
              <a:gdLst>
                <a:gd name="T0" fmla="*/ 0 w 7"/>
                <a:gd name="T1" fmla="*/ 0 h 2"/>
                <a:gd name="T2" fmla="*/ 69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6" y="1"/>
                    <a:pt x="7" y="2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" name="Freeform 6850">
              <a:extLst>
                <a:ext uri="{FF2B5EF4-FFF2-40B4-BE49-F238E27FC236}">
                  <a16:creationId xmlns:a16="http://schemas.microsoft.com/office/drawing/2014/main" id="{95111721-DE2F-40F7-B3BC-F09333AD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824"/>
              <a:ext cx="19" cy="44"/>
            </a:xfrm>
            <a:custGeom>
              <a:avLst/>
              <a:gdLst>
                <a:gd name="T0" fmla="*/ 0 w 9"/>
                <a:gd name="T1" fmla="*/ 176 h 22"/>
                <a:gd name="T2" fmla="*/ 84 w 9"/>
                <a:gd name="T3" fmla="*/ 48 h 22"/>
                <a:gd name="T4" fmla="*/ 27 w 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2">
                  <a:moveTo>
                    <a:pt x="0" y="22"/>
                  </a:moveTo>
                  <a:cubicBezTo>
                    <a:pt x="2" y="18"/>
                    <a:pt x="9" y="11"/>
                    <a:pt x="9" y="6"/>
                  </a:cubicBezTo>
                  <a:cubicBezTo>
                    <a:pt x="9" y="3"/>
                    <a:pt x="4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" name="Freeform 6851">
              <a:extLst>
                <a:ext uri="{FF2B5EF4-FFF2-40B4-BE49-F238E27FC236}">
                  <a16:creationId xmlns:a16="http://schemas.microsoft.com/office/drawing/2014/main" id="{4C543811-4D6C-B119-A8F1-5C84872E7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842"/>
              <a:ext cx="22" cy="10"/>
            </a:xfrm>
            <a:custGeom>
              <a:avLst/>
              <a:gdLst>
                <a:gd name="T0" fmla="*/ 0 w 11"/>
                <a:gd name="T1" fmla="*/ 0 h 5"/>
                <a:gd name="T2" fmla="*/ 88 w 11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4" y="0"/>
                    <a:pt x="9" y="2"/>
                    <a:pt x="11" y="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" name="Freeform 6852">
              <a:extLst>
                <a:ext uri="{FF2B5EF4-FFF2-40B4-BE49-F238E27FC236}">
                  <a16:creationId xmlns:a16="http://schemas.microsoft.com/office/drawing/2014/main" id="{2811909A-7056-3305-2FA6-834F7AE51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832"/>
              <a:ext cx="12" cy="14"/>
            </a:xfrm>
            <a:custGeom>
              <a:avLst/>
              <a:gdLst>
                <a:gd name="T0" fmla="*/ 0 w 6"/>
                <a:gd name="T1" fmla="*/ 56 h 7"/>
                <a:gd name="T2" fmla="*/ 48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3" y="6"/>
                    <a:pt x="4" y="3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" name="Freeform 6853">
              <a:extLst>
                <a:ext uri="{FF2B5EF4-FFF2-40B4-BE49-F238E27FC236}">
                  <a16:creationId xmlns:a16="http://schemas.microsoft.com/office/drawing/2014/main" id="{E510271F-0446-D2AD-3B1D-6F5B961A8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798"/>
              <a:ext cx="38" cy="34"/>
            </a:xfrm>
            <a:custGeom>
              <a:avLst/>
              <a:gdLst>
                <a:gd name="T0" fmla="*/ 0 w 19"/>
                <a:gd name="T1" fmla="*/ 136 h 17"/>
                <a:gd name="T2" fmla="*/ 96 w 19"/>
                <a:gd name="T3" fmla="*/ 0 h 17"/>
                <a:gd name="T4" fmla="*/ 152 w 19"/>
                <a:gd name="T5" fmla="*/ 4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0" y="17"/>
                  </a:moveTo>
                  <a:cubicBezTo>
                    <a:pt x="2" y="12"/>
                    <a:pt x="5" y="1"/>
                    <a:pt x="12" y="0"/>
                  </a:cubicBezTo>
                  <a:cubicBezTo>
                    <a:pt x="14" y="0"/>
                    <a:pt x="19" y="4"/>
                    <a:pt x="19" y="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" name="Freeform 6854">
              <a:extLst>
                <a:ext uri="{FF2B5EF4-FFF2-40B4-BE49-F238E27FC236}">
                  <a16:creationId xmlns:a16="http://schemas.microsoft.com/office/drawing/2014/main" id="{63F7C7E5-0208-4BF9-91D4-75887B21B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1786"/>
              <a:ext cx="14" cy="12"/>
            </a:xfrm>
            <a:custGeom>
              <a:avLst/>
              <a:gdLst>
                <a:gd name="T0" fmla="*/ 56 w 7"/>
                <a:gd name="T1" fmla="*/ 48 h 6"/>
                <a:gd name="T2" fmla="*/ 0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6" y="4"/>
                    <a:pt x="2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" name="Freeform 6855">
              <a:extLst>
                <a:ext uri="{FF2B5EF4-FFF2-40B4-BE49-F238E27FC236}">
                  <a16:creationId xmlns:a16="http://schemas.microsoft.com/office/drawing/2014/main" id="{0F785084-85E2-670D-DEE4-8DFB0C030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756"/>
              <a:ext cx="40" cy="40"/>
            </a:xfrm>
            <a:custGeom>
              <a:avLst/>
              <a:gdLst>
                <a:gd name="T0" fmla="*/ 0 w 20"/>
                <a:gd name="T1" fmla="*/ 160 h 20"/>
                <a:gd name="T2" fmla="*/ 40 w 20"/>
                <a:gd name="T3" fmla="*/ 80 h 20"/>
                <a:gd name="T4" fmla="*/ 96 w 20"/>
                <a:gd name="T5" fmla="*/ 16 h 20"/>
                <a:gd name="T6" fmla="*/ 160 w 20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2" y="17"/>
                    <a:pt x="3" y="13"/>
                    <a:pt x="5" y="10"/>
                  </a:cubicBezTo>
                  <a:cubicBezTo>
                    <a:pt x="6" y="8"/>
                    <a:pt x="9" y="3"/>
                    <a:pt x="12" y="2"/>
                  </a:cubicBezTo>
                  <a:cubicBezTo>
                    <a:pt x="15" y="0"/>
                    <a:pt x="19" y="5"/>
                    <a:pt x="20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" name="Freeform 6856">
              <a:extLst>
                <a:ext uri="{FF2B5EF4-FFF2-40B4-BE49-F238E27FC236}">
                  <a16:creationId xmlns:a16="http://schemas.microsoft.com/office/drawing/2014/main" id="{E22C2B9B-64E2-B11B-758C-B963352B4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30"/>
              <a:ext cx="42" cy="30"/>
            </a:xfrm>
            <a:custGeom>
              <a:avLst/>
              <a:gdLst>
                <a:gd name="T0" fmla="*/ 0 w 21"/>
                <a:gd name="T1" fmla="*/ 120 h 15"/>
                <a:gd name="T2" fmla="*/ 112 w 21"/>
                <a:gd name="T3" fmla="*/ 0 h 15"/>
                <a:gd name="T4" fmla="*/ 168 w 21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2" y="11"/>
                    <a:pt x="9" y="0"/>
                    <a:pt x="14" y="0"/>
                  </a:cubicBezTo>
                  <a:cubicBezTo>
                    <a:pt x="16" y="0"/>
                    <a:pt x="21" y="5"/>
                    <a:pt x="21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" name="Freeform 6857">
              <a:extLst>
                <a:ext uri="{FF2B5EF4-FFF2-40B4-BE49-F238E27FC236}">
                  <a16:creationId xmlns:a16="http://schemas.microsoft.com/office/drawing/2014/main" id="{EB2E8567-577A-2011-A123-2603F1D0D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1696"/>
              <a:ext cx="44" cy="34"/>
            </a:xfrm>
            <a:custGeom>
              <a:avLst/>
              <a:gdLst>
                <a:gd name="T0" fmla="*/ 0 w 22"/>
                <a:gd name="T1" fmla="*/ 136 h 17"/>
                <a:gd name="T2" fmla="*/ 128 w 22"/>
                <a:gd name="T3" fmla="*/ 8 h 17"/>
                <a:gd name="T4" fmla="*/ 176 w 22"/>
                <a:gd name="T5" fmla="*/ 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0" y="17"/>
                  </a:moveTo>
                  <a:cubicBezTo>
                    <a:pt x="0" y="13"/>
                    <a:pt x="11" y="1"/>
                    <a:pt x="16" y="1"/>
                  </a:cubicBezTo>
                  <a:cubicBezTo>
                    <a:pt x="18" y="0"/>
                    <a:pt x="22" y="4"/>
                    <a:pt x="22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" name="Freeform 6858">
              <a:extLst>
                <a:ext uri="{FF2B5EF4-FFF2-40B4-BE49-F238E27FC236}">
                  <a16:creationId xmlns:a16="http://schemas.microsoft.com/office/drawing/2014/main" id="{38FD95B1-F4FA-2539-3172-92D1BD08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64"/>
              <a:ext cx="40" cy="34"/>
            </a:xfrm>
            <a:custGeom>
              <a:avLst/>
              <a:gdLst>
                <a:gd name="T0" fmla="*/ 0 w 20"/>
                <a:gd name="T1" fmla="*/ 136 h 17"/>
                <a:gd name="T2" fmla="*/ 88 w 20"/>
                <a:gd name="T3" fmla="*/ 8 h 17"/>
                <a:gd name="T4" fmla="*/ 160 w 20"/>
                <a:gd name="T5" fmla="*/ 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7">
                  <a:moveTo>
                    <a:pt x="0" y="17"/>
                  </a:moveTo>
                  <a:cubicBezTo>
                    <a:pt x="1" y="13"/>
                    <a:pt x="7" y="2"/>
                    <a:pt x="11" y="1"/>
                  </a:cubicBezTo>
                  <a:cubicBezTo>
                    <a:pt x="14" y="0"/>
                    <a:pt x="20" y="3"/>
                    <a:pt x="20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" name="Freeform 6859">
              <a:extLst>
                <a:ext uri="{FF2B5EF4-FFF2-40B4-BE49-F238E27FC236}">
                  <a16:creationId xmlns:a16="http://schemas.microsoft.com/office/drawing/2014/main" id="{876CF898-B231-566E-F834-79593156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730"/>
              <a:ext cx="46" cy="36"/>
            </a:xfrm>
            <a:custGeom>
              <a:avLst/>
              <a:gdLst>
                <a:gd name="T0" fmla="*/ 0 w 23"/>
                <a:gd name="T1" fmla="*/ 144 h 18"/>
                <a:gd name="T2" fmla="*/ 120 w 23"/>
                <a:gd name="T3" fmla="*/ 0 h 18"/>
                <a:gd name="T4" fmla="*/ 184 w 23"/>
                <a:gd name="T5" fmla="*/ 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0" y="18"/>
                  </a:moveTo>
                  <a:cubicBezTo>
                    <a:pt x="1" y="13"/>
                    <a:pt x="9" y="0"/>
                    <a:pt x="15" y="0"/>
                  </a:cubicBezTo>
                  <a:cubicBezTo>
                    <a:pt x="17" y="0"/>
                    <a:pt x="23" y="5"/>
                    <a:pt x="23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" name="Freeform 6860">
              <a:extLst>
                <a:ext uri="{FF2B5EF4-FFF2-40B4-BE49-F238E27FC236}">
                  <a16:creationId xmlns:a16="http://schemas.microsoft.com/office/drawing/2014/main" id="{46B3C428-60B7-178C-80A1-BC0CB352D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698"/>
              <a:ext cx="42" cy="30"/>
            </a:xfrm>
            <a:custGeom>
              <a:avLst/>
              <a:gdLst>
                <a:gd name="T0" fmla="*/ 0 w 21"/>
                <a:gd name="T1" fmla="*/ 120 h 15"/>
                <a:gd name="T2" fmla="*/ 112 w 21"/>
                <a:gd name="T3" fmla="*/ 8 h 15"/>
                <a:gd name="T4" fmla="*/ 168 w 21"/>
                <a:gd name="T5" fmla="*/ 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1" y="10"/>
                    <a:pt x="9" y="1"/>
                    <a:pt x="14" y="1"/>
                  </a:cubicBezTo>
                  <a:cubicBezTo>
                    <a:pt x="17" y="0"/>
                    <a:pt x="21" y="4"/>
                    <a:pt x="21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" name="Freeform 6861">
              <a:extLst>
                <a:ext uri="{FF2B5EF4-FFF2-40B4-BE49-F238E27FC236}">
                  <a16:creationId xmlns:a16="http://schemas.microsoft.com/office/drawing/2014/main" id="{66D235A3-FE1F-8F66-2594-0B8BEE37C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1742"/>
              <a:ext cx="14" cy="14"/>
            </a:xfrm>
            <a:custGeom>
              <a:avLst/>
              <a:gdLst>
                <a:gd name="T0" fmla="*/ 56 w 7"/>
                <a:gd name="T1" fmla="*/ 56 h 7"/>
                <a:gd name="T2" fmla="*/ 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" name="Freeform 6862">
              <a:extLst>
                <a:ext uri="{FF2B5EF4-FFF2-40B4-BE49-F238E27FC236}">
                  <a16:creationId xmlns:a16="http://schemas.microsoft.com/office/drawing/2014/main" id="{89B55C3A-18B5-6B4F-9C31-DEE95C35B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706"/>
              <a:ext cx="16" cy="12"/>
            </a:xfrm>
            <a:custGeom>
              <a:avLst/>
              <a:gdLst>
                <a:gd name="T0" fmla="*/ 64 w 8"/>
                <a:gd name="T1" fmla="*/ 48 h 6"/>
                <a:gd name="T2" fmla="*/ 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7" y="2"/>
                    <a:pt x="2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" name="Freeform 6863">
              <a:extLst>
                <a:ext uri="{FF2B5EF4-FFF2-40B4-BE49-F238E27FC236}">
                  <a16:creationId xmlns:a16="http://schemas.microsoft.com/office/drawing/2014/main" id="{9F1CFFD5-D6E1-1141-4A1E-C27B90A00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718"/>
              <a:ext cx="14" cy="16"/>
            </a:xfrm>
            <a:custGeom>
              <a:avLst/>
              <a:gdLst>
                <a:gd name="T0" fmla="*/ 0 w 7"/>
                <a:gd name="T1" fmla="*/ 64 h 8"/>
                <a:gd name="T2" fmla="*/ 56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1" y="3"/>
                    <a:pt x="4" y="2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" name="Freeform 6864">
              <a:extLst>
                <a:ext uri="{FF2B5EF4-FFF2-40B4-BE49-F238E27FC236}">
                  <a16:creationId xmlns:a16="http://schemas.microsoft.com/office/drawing/2014/main" id="{48B0F69A-CFFF-DCBA-82B4-D8730569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748"/>
              <a:ext cx="12" cy="12"/>
            </a:xfrm>
            <a:custGeom>
              <a:avLst/>
              <a:gdLst>
                <a:gd name="T0" fmla="*/ 0 w 6"/>
                <a:gd name="T1" fmla="*/ 48 h 6"/>
                <a:gd name="T2" fmla="*/ 48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3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6865">
              <a:extLst>
                <a:ext uri="{FF2B5EF4-FFF2-40B4-BE49-F238E27FC236}">
                  <a16:creationId xmlns:a16="http://schemas.microsoft.com/office/drawing/2014/main" id="{0268CA1A-9762-61B7-A2C8-9D848ACA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86"/>
              <a:ext cx="4" cy="16"/>
            </a:xfrm>
            <a:custGeom>
              <a:avLst/>
              <a:gdLst>
                <a:gd name="T0" fmla="*/ 0 w 2"/>
                <a:gd name="T1" fmla="*/ 0 h 8"/>
                <a:gd name="T2" fmla="*/ 16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2"/>
                    <a:pt x="0" y="6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6866">
              <a:extLst>
                <a:ext uri="{FF2B5EF4-FFF2-40B4-BE49-F238E27FC236}">
                  <a16:creationId xmlns:a16="http://schemas.microsoft.com/office/drawing/2014/main" id="{D78E07A3-2568-80B7-8C8A-B6D859F33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638"/>
              <a:ext cx="58" cy="34"/>
            </a:xfrm>
            <a:custGeom>
              <a:avLst/>
              <a:gdLst>
                <a:gd name="T0" fmla="*/ 0 w 29"/>
                <a:gd name="T1" fmla="*/ 136 h 17"/>
                <a:gd name="T2" fmla="*/ 232 w 29"/>
                <a:gd name="T3" fmla="*/ 12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12" y="11"/>
                    <a:pt x="20" y="0"/>
                    <a:pt x="29" y="1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" name="Freeform 6867">
              <a:extLst>
                <a:ext uri="{FF2B5EF4-FFF2-40B4-BE49-F238E27FC236}">
                  <a16:creationId xmlns:a16="http://schemas.microsoft.com/office/drawing/2014/main" id="{8B54A1A2-7313-EC87-856B-9767A2A0D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616"/>
              <a:ext cx="50" cy="40"/>
            </a:xfrm>
            <a:custGeom>
              <a:avLst/>
              <a:gdLst>
                <a:gd name="T0" fmla="*/ 160 w 25"/>
                <a:gd name="T1" fmla="*/ 0 h 20"/>
                <a:gd name="T2" fmla="*/ 192 w 25"/>
                <a:gd name="T3" fmla="*/ 56 h 20"/>
                <a:gd name="T4" fmla="*/ 128 w 25"/>
                <a:gd name="T5" fmla="*/ 104 h 20"/>
                <a:gd name="T6" fmla="*/ 64 w 25"/>
                <a:gd name="T7" fmla="*/ 152 h 20"/>
                <a:gd name="T8" fmla="*/ 0 w 25"/>
                <a:gd name="T9" fmla="*/ 11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20" y="0"/>
                  </a:moveTo>
                  <a:cubicBezTo>
                    <a:pt x="22" y="2"/>
                    <a:pt x="25" y="4"/>
                    <a:pt x="24" y="7"/>
                  </a:cubicBezTo>
                  <a:cubicBezTo>
                    <a:pt x="23" y="10"/>
                    <a:pt x="18" y="11"/>
                    <a:pt x="16" y="13"/>
                  </a:cubicBezTo>
                  <a:cubicBezTo>
                    <a:pt x="13" y="14"/>
                    <a:pt x="12" y="17"/>
                    <a:pt x="8" y="19"/>
                  </a:cubicBezTo>
                  <a:cubicBezTo>
                    <a:pt x="6" y="20"/>
                    <a:pt x="0" y="14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6868">
              <a:extLst>
                <a:ext uri="{FF2B5EF4-FFF2-40B4-BE49-F238E27FC236}">
                  <a16:creationId xmlns:a16="http://schemas.microsoft.com/office/drawing/2014/main" id="{9EF4723A-68C3-A120-DA4D-F494179AB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634"/>
              <a:ext cx="12" cy="18"/>
            </a:xfrm>
            <a:custGeom>
              <a:avLst/>
              <a:gdLst>
                <a:gd name="T0" fmla="*/ 0 w 6"/>
                <a:gd name="T1" fmla="*/ 0 h 9"/>
                <a:gd name="T2" fmla="*/ 48 w 6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5" y="5"/>
                    <a:pt x="6" y="9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Freeform 6869">
              <a:extLst>
                <a:ext uri="{FF2B5EF4-FFF2-40B4-BE49-F238E27FC236}">
                  <a16:creationId xmlns:a16="http://schemas.microsoft.com/office/drawing/2014/main" id="{0A61623B-B2A5-2B5A-A6EA-7ECE9A98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634"/>
              <a:ext cx="58" cy="18"/>
            </a:xfrm>
            <a:custGeom>
              <a:avLst/>
              <a:gdLst>
                <a:gd name="T0" fmla="*/ 0 w 29"/>
                <a:gd name="T1" fmla="*/ 72 h 9"/>
                <a:gd name="T2" fmla="*/ 192 w 29"/>
                <a:gd name="T3" fmla="*/ 32 h 9"/>
                <a:gd name="T4" fmla="*/ 224 w 29"/>
                <a:gd name="T5" fmla="*/ 6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9">
                  <a:moveTo>
                    <a:pt x="0" y="9"/>
                  </a:moveTo>
                  <a:cubicBezTo>
                    <a:pt x="8" y="9"/>
                    <a:pt x="15" y="0"/>
                    <a:pt x="24" y="4"/>
                  </a:cubicBezTo>
                  <a:cubicBezTo>
                    <a:pt x="27" y="5"/>
                    <a:pt x="29" y="6"/>
                    <a:pt x="28" y="8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" name="Freeform 6870">
              <a:extLst>
                <a:ext uri="{FF2B5EF4-FFF2-40B4-BE49-F238E27FC236}">
                  <a16:creationId xmlns:a16="http://schemas.microsoft.com/office/drawing/2014/main" id="{DB7BA47B-CDA4-313D-BB0A-B50A6D85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626"/>
              <a:ext cx="54" cy="18"/>
            </a:xfrm>
            <a:custGeom>
              <a:avLst/>
              <a:gdLst>
                <a:gd name="T0" fmla="*/ 216 w 27"/>
                <a:gd name="T1" fmla="*/ 56 h 9"/>
                <a:gd name="T2" fmla="*/ 128 w 27"/>
                <a:gd name="T3" fmla="*/ 16 h 9"/>
                <a:gd name="T4" fmla="*/ 0 w 27"/>
                <a:gd name="T5" fmla="*/ 7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27" y="7"/>
                  </a:moveTo>
                  <a:cubicBezTo>
                    <a:pt x="25" y="2"/>
                    <a:pt x="23" y="0"/>
                    <a:pt x="16" y="2"/>
                  </a:cubicBezTo>
                  <a:cubicBezTo>
                    <a:pt x="10" y="3"/>
                    <a:pt x="5" y="6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" name="Freeform 6871">
              <a:extLst>
                <a:ext uri="{FF2B5EF4-FFF2-40B4-BE49-F238E27FC236}">
                  <a16:creationId xmlns:a16="http://schemas.microsoft.com/office/drawing/2014/main" id="{ADB66C3B-037A-F918-7EF4-87858DBF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598"/>
              <a:ext cx="6" cy="30"/>
            </a:xfrm>
            <a:custGeom>
              <a:avLst/>
              <a:gdLst>
                <a:gd name="T0" fmla="*/ 0 w 3"/>
                <a:gd name="T1" fmla="*/ 0 h 15"/>
                <a:gd name="T2" fmla="*/ 8 w 3"/>
                <a:gd name="T3" fmla="*/ 1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0" y="0"/>
                  </a:moveTo>
                  <a:cubicBezTo>
                    <a:pt x="2" y="4"/>
                    <a:pt x="3" y="12"/>
                    <a:pt x="1" y="1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" name="Freeform 6872">
              <a:extLst>
                <a:ext uri="{FF2B5EF4-FFF2-40B4-BE49-F238E27FC236}">
                  <a16:creationId xmlns:a16="http://schemas.microsoft.com/office/drawing/2014/main" id="{FB1FCBC7-4077-C966-2D10-88FE01C52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632"/>
              <a:ext cx="14" cy="4"/>
            </a:xfrm>
            <a:custGeom>
              <a:avLst/>
              <a:gdLst>
                <a:gd name="T0" fmla="*/ 0 w 7"/>
                <a:gd name="T1" fmla="*/ 0 h 2"/>
                <a:gd name="T2" fmla="*/ 56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2"/>
                    <a:pt x="4" y="2"/>
                    <a:pt x="7" y="2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" name="Freeform 6873">
              <a:extLst>
                <a:ext uri="{FF2B5EF4-FFF2-40B4-BE49-F238E27FC236}">
                  <a16:creationId xmlns:a16="http://schemas.microsoft.com/office/drawing/2014/main" id="{7E727834-2E95-1E1A-2400-BD178075C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628"/>
              <a:ext cx="54" cy="14"/>
            </a:xfrm>
            <a:custGeom>
              <a:avLst/>
              <a:gdLst>
                <a:gd name="T0" fmla="*/ 0 w 27"/>
                <a:gd name="T1" fmla="*/ 56 h 7"/>
                <a:gd name="T2" fmla="*/ 112 w 27"/>
                <a:gd name="T3" fmla="*/ 16 h 7"/>
                <a:gd name="T4" fmla="*/ 184 w 27"/>
                <a:gd name="T5" fmla="*/ 8 h 7"/>
                <a:gd name="T6" fmla="*/ 216 w 27"/>
                <a:gd name="T7" fmla="*/ 5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7">
                  <a:moveTo>
                    <a:pt x="0" y="7"/>
                  </a:moveTo>
                  <a:cubicBezTo>
                    <a:pt x="5" y="5"/>
                    <a:pt x="9" y="3"/>
                    <a:pt x="14" y="2"/>
                  </a:cubicBezTo>
                  <a:cubicBezTo>
                    <a:pt x="17" y="2"/>
                    <a:pt x="21" y="0"/>
                    <a:pt x="23" y="1"/>
                  </a:cubicBezTo>
                  <a:cubicBezTo>
                    <a:pt x="27" y="2"/>
                    <a:pt x="26" y="5"/>
                    <a:pt x="27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" name="Freeform 6874">
              <a:extLst>
                <a:ext uri="{FF2B5EF4-FFF2-40B4-BE49-F238E27FC236}">
                  <a16:creationId xmlns:a16="http://schemas.microsoft.com/office/drawing/2014/main" id="{CF62E306-3579-682F-C0BD-8AF4D071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616"/>
              <a:ext cx="62" cy="18"/>
            </a:xfrm>
            <a:custGeom>
              <a:avLst/>
              <a:gdLst>
                <a:gd name="T0" fmla="*/ 0 w 31"/>
                <a:gd name="T1" fmla="*/ 48 h 9"/>
                <a:gd name="T2" fmla="*/ 200 w 31"/>
                <a:gd name="T3" fmla="*/ 16 h 9"/>
                <a:gd name="T4" fmla="*/ 240 w 31"/>
                <a:gd name="T5" fmla="*/ 7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9">
                  <a:moveTo>
                    <a:pt x="0" y="6"/>
                  </a:moveTo>
                  <a:cubicBezTo>
                    <a:pt x="2" y="0"/>
                    <a:pt x="20" y="2"/>
                    <a:pt x="25" y="2"/>
                  </a:cubicBezTo>
                  <a:cubicBezTo>
                    <a:pt x="30" y="3"/>
                    <a:pt x="31" y="3"/>
                    <a:pt x="30" y="9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" name="Freeform 6875">
              <a:extLst>
                <a:ext uri="{FF2B5EF4-FFF2-40B4-BE49-F238E27FC236}">
                  <a16:creationId xmlns:a16="http://schemas.microsoft.com/office/drawing/2014/main" id="{46E6558E-4BFC-BCF1-E204-0A0D967D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610"/>
              <a:ext cx="54" cy="30"/>
            </a:xfrm>
            <a:custGeom>
              <a:avLst/>
              <a:gdLst>
                <a:gd name="T0" fmla="*/ 0 w 27"/>
                <a:gd name="T1" fmla="*/ 48 h 15"/>
                <a:gd name="T2" fmla="*/ 184 w 27"/>
                <a:gd name="T3" fmla="*/ 32 h 15"/>
                <a:gd name="T4" fmla="*/ 216 w 27"/>
                <a:gd name="T5" fmla="*/ 72 h 15"/>
                <a:gd name="T6" fmla="*/ 208 w 27"/>
                <a:gd name="T7" fmla="*/ 12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5">
                  <a:moveTo>
                    <a:pt x="0" y="6"/>
                  </a:moveTo>
                  <a:cubicBezTo>
                    <a:pt x="1" y="0"/>
                    <a:pt x="19" y="3"/>
                    <a:pt x="23" y="4"/>
                  </a:cubicBezTo>
                  <a:cubicBezTo>
                    <a:pt x="26" y="5"/>
                    <a:pt x="27" y="5"/>
                    <a:pt x="27" y="9"/>
                  </a:cubicBezTo>
                  <a:cubicBezTo>
                    <a:pt x="27" y="11"/>
                    <a:pt x="27" y="14"/>
                    <a:pt x="26" y="1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" name="Freeform 6876">
              <a:extLst>
                <a:ext uri="{FF2B5EF4-FFF2-40B4-BE49-F238E27FC236}">
                  <a16:creationId xmlns:a16="http://schemas.microsoft.com/office/drawing/2014/main" id="{7E7C949E-8162-533F-A48B-09B679C35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588"/>
              <a:ext cx="46" cy="26"/>
            </a:xfrm>
            <a:custGeom>
              <a:avLst/>
              <a:gdLst>
                <a:gd name="T0" fmla="*/ 0 w 23"/>
                <a:gd name="T1" fmla="*/ 104 h 13"/>
                <a:gd name="T2" fmla="*/ 136 w 23"/>
                <a:gd name="T3" fmla="*/ 80 h 13"/>
                <a:gd name="T4" fmla="*/ 160 w 2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3">
                  <a:moveTo>
                    <a:pt x="0" y="13"/>
                  </a:moveTo>
                  <a:cubicBezTo>
                    <a:pt x="5" y="13"/>
                    <a:pt x="13" y="13"/>
                    <a:pt x="17" y="10"/>
                  </a:cubicBezTo>
                  <a:cubicBezTo>
                    <a:pt x="23" y="8"/>
                    <a:pt x="19" y="4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" name="Freeform 6877">
              <a:extLst>
                <a:ext uri="{FF2B5EF4-FFF2-40B4-BE49-F238E27FC236}">
                  <a16:creationId xmlns:a16="http://schemas.microsoft.com/office/drawing/2014/main" id="{E0193697-6CA5-EE7D-1533-BE233C00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1608"/>
              <a:ext cx="10" cy="24"/>
            </a:xfrm>
            <a:custGeom>
              <a:avLst/>
              <a:gdLst>
                <a:gd name="T0" fmla="*/ 0 w 5"/>
                <a:gd name="T1" fmla="*/ 0 h 12"/>
                <a:gd name="T2" fmla="*/ 40 w 5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4" y="2"/>
                    <a:pt x="5" y="9"/>
                    <a:pt x="5" y="12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" name="Freeform 6878">
              <a:extLst>
                <a:ext uri="{FF2B5EF4-FFF2-40B4-BE49-F238E27FC236}">
                  <a16:creationId xmlns:a16="http://schemas.microsoft.com/office/drawing/2014/main" id="{0ADF7294-F66D-95DF-A55C-1570F03E2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614"/>
              <a:ext cx="4" cy="16"/>
            </a:xfrm>
            <a:custGeom>
              <a:avLst/>
              <a:gdLst>
                <a:gd name="T0" fmla="*/ 16 w 2"/>
                <a:gd name="T1" fmla="*/ 0 h 8"/>
                <a:gd name="T2" fmla="*/ 8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2"/>
                    <a:pt x="0" y="6"/>
                    <a:pt x="1" y="8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" name="Freeform 6879">
              <a:extLst>
                <a:ext uri="{FF2B5EF4-FFF2-40B4-BE49-F238E27FC236}">
                  <a16:creationId xmlns:a16="http://schemas.microsoft.com/office/drawing/2014/main" id="{445C06F6-4D1F-2CC4-3C32-9D4086061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582"/>
              <a:ext cx="44" cy="30"/>
            </a:xfrm>
            <a:custGeom>
              <a:avLst/>
              <a:gdLst>
                <a:gd name="T0" fmla="*/ 0 w 22"/>
                <a:gd name="T1" fmla="*/ 120 h 15"/>
                <a:gd name="T2" fmla="*/ 88 w 22"/>
                <a:gd name="T3" fmla="*/ 104 h 15"/>
                <a:gd name="T4" fmla="*/ 160 w 22"/>
                <a:gd name="T5" fmla="*/ 88 h 15"/>
                <a:gd name="T6" fmla="*/ 168 w 2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cubicBezTo>
                    <a:pt x="4" y="15"/>
                    <a:pt x="7" y="13"/>
                    <a:pt x="11" y="13"/>
                  </a:cubicBezTo>
                  <a:cubicBezTo>
                    <a:pt x="14" y="13"/>
                    <a:pt x="18" y="13"/>
                    <a:pt x="20" y="11"/>
                  </a:cubicBezTo>
                  <a:cubicBezTo>
                    <a:pt x="22" y="9"/>
                    <a:pt x="22" y="2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" name="Freeform 6880">
              <a:extLst>
                <a:ext uri="{FF2B5EF4-FFF2-40B4-BE49-F238E27FC236}">
                  <a16:creationId xmlns:a16="http://schemas.microsoft.com/office/drawing/2014/main" id="{68A5309E-46E7-B475-3ED1-10E09C605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606"/>
              <a:ext cx="4" cy="14"/>
            </a:xfrm>
            <a:custGeom>
              <a:avLst/>
              <a:gdLst>
                <a:gd name="T0" fmla="*/ 0 w 2"/>
                <a:gd name="T1" fmla="*/ 0 h 7"/>
                <a:gd name="T2" fmla="*/ 8 w 2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2" y="6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" name="Freeform 6881">
              <a:extLst>
                <a:ext uri="{FF2B5EF4-FFF2-40B4-BE49-F238E27FC236}">
                  <a16:creationId xmlns:a16="http://schemas.microsoft.com/office/drawing/2014/main" id="{6CCFC268-8C96-7C08-BC38-3870AEB36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1578"/>
              <a:ext cx="42" cy="22"/>
            </a:xfrm>
            <a:custGeom>
              <a:avLst/>
              <a:gdLst>
                <a:gd name="T0" fmla="*/ 0 w 21"/>
                <a:gd name="T1" fmla="*/ 64 h 11"/>
                <a:gd name="T2" fmla="*/ 144 w 21"/>
                <a:gd name="T3" fmla="*/ 64 h 11"/>
                <a:gd name="T4" fmla="*/ 168 w 2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4" y="8"/>
                    <a:pt x="14" y="11"/>
                    <a:pt x="18" y="8"/>
                  </a:cubicBezTo>
                  <a:cubicBezTo>
                    <a:pt x="21" y="7"/>
                    <a:pt x="21" y="1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" name="Freeform 6882">
              <a:extLst>
                <a:ext uri="{FF2B5EF4-FFF2-40B4-BE49-F238E27FC236}">
                  <a16:creationId xmlns:a16="http://schemas.microsoft.com/office/drawing/2014/main" id="{93722FF5-AFC1-EC69-7E95-02A32F57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596"/>
              <a:ext cx="4" cy="24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2" y="3"/>
                    <a:pt x="2" y="9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" name="Freeform 6883">
              <a:extLst>
                <a:ext uri="{FF2B5EF4-FFF2-40B4-BE49-F238E27FC236}">
                  <a16:creationId xmlns:a16="http://schemas.microsoft.com/office/drawing/2014/main" id="{8FBA8945-689E-D102-3D1E-8FEACB3C8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612"/>
              <a:ext cx="18" cy="2"/>
            </a:xfrm>
            <a:custGeom>
              <a:avLst/>
              <a:gdLst>
                <a:gd name="T0" fmla="*/ 0 w 9"/>
                <a:gd name="T1" fmla="*/ 0 h 1"/>
                <a:gd name="T2" fmla="*/ 72 w 9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1"/>
                    <a:pt x="6" y="1"/>
                    <a:pt x="9" y="1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" name="Freeform 6884">
              <a:extLst>
                <a:ext uri="{FF2B5EF4-FFF2-40B4-BE49-F238E27FC236}">
                  <a16:creationId xmlns:a16="http://schemas.microsoft.com/office/drawing/2014/main" id="{332B0088-EBD8-27F2-03B8-EBF3D678D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586"/>
              <a:ext cx="44" cy="26"/>
            </a:xfrm>
            <a:custGeom>
              <a:avLst/>
              <a:gdLst>
                <a:gd name="T0" fmla="*/ 0 w 22"/>
                <a:gd name="T1" fmla="*/ 24 h 13"/>
                <a:gd name="T2" fmla="*/ 160 w 22"/>
                <a:gd name="T3" fmla="*/ 40 h 13"/>
                <a:gd name="T4" fmla="*/ 160 w 22"/>
                <a:gd name="T5" fmla="*/ 10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3">
                  <a:moveTo>
                    <a:pt x="0" y="3"/>
                  </a:moveTo>
                  <a:cubicBezTo>
                    <a:pt x="5" y="3"/>
                    <a:pt x="16" y="0"/>
                    <a:pt x="20" y="5"/>
                  </a:cubicBezTo>
                  <a:cubicBezTo>
                    <a:pt x="22" y="7"/>
                    <a:pt x="21" y="13"/>
                    <a:pt x="20" y="13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" name="Freeform 6885">
              <a:extLst>
                <a:ext uri="{FF2B5EF4-FFF2-40B4-BE49-F238E27FC236}">
                  <a16:creationId xmlns:a16="http://schemas.microsoft.com/office/drawing/2014/main" id="{7CEFBB10-CDE2-6024-F3CD-093E2C3A1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576"/>
              <a:ext cx="6" cy="18"/>
            </a:xfrm>
            <a:custGeom>
              <a:avLst/>
              <a:gdLst>
                <a:gd name="T0" fmla="*/ 0 w 3"/>
                <a:gd name="T1" fmla="*/ 72 h 9"/>
                <a:gd name="T2" fmla="*/ 16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1" y="7"/>
                    <a:pt x="3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" name="Freeform 6886">
              <a:extLst>
                <a:ext uri="{FF2B5EF4-FFF2-40B4-BE49-F238E27FC236}">
                  <a16:creationId xmlns:a16="http://schemas.microsoft.com/office/drawing/2014/main" id="{E9526FFC-DA6F-CD33-9024-320FC7D0F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22"/>
              <a:ext cx="50" cy="22"/>
            </a:xfrm>
            <a:custGeom>
              <a:avLst/>
              <a:gdLst>
                <a:gd name="T0" fmla="*/ 0 w 25"/>
                <a:gd name="T1" fmla="*/ 8 h 11"/>
                <a:gd name="T2" fmla="*/ 88 w 25"/>
                <a:gd name="T3" fmla="*/ 8 h 11"/>
                <a:gd name="T4" fmla="*/ 176 w 25"/>
                <a:gd name="T5" fmla="*/ 16 h 11"/>
                <a:gd name="T6" fmla="*/ 184 w 25"/>
                <a:gd name="T7" fmla="*/ 8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">
                  <a:moveTo>
                    <a:pt x="0" y="1"/>
                  </a:moveTo>
                  <a:cubicBezTo>
                    <a:pt x="4" y="1"/>
                    <a:pt x="7" y="0"/>
                    <a:pt x="11" y="1"/>
                  </a:cubicBezTo>
                  <a:cubicBezTo>
                    <a:pt x="13" y="1"/>
                    <a:pt x="20" y="1"/>
                    <a:pt x="22" y="2"/>
                  </a:cubicBezTo>
                  <a:cubicBezTo>
                    <a:pt x="25" y="5"/>
                    <a:pt x="24" y="8"/>
                    <a:pt x="23" y="11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" name="Freeform 6887">
              <a:extLst>
                <a:ext uri="{FF2B5EF4-FFF2-40B4-BE49-F238E27FC236}">
                  <a16:creationId xmlns:a16="http://schemas.microsoft.com/office/drawing/2014/main" id="{FD913FC9-EEDB-BA17-AC91-174974EEA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630"/>
              <a:ext cx="42" cy="30"/>
            </a:xfrm>
            <a:custGeom>
              <a:avLst/>
              <a:gdLst>
                <a:gd name="T0" fmla="*/ 0 w 21"/>
                <a:gd name="T1" fmla="*/ 0 h 15"/>
                <a:gd name="T2" fmla="*/ 160 w 21"/>
                <a:gd name="T3" fmla="*/ 40 h 15"/>
                <a:gd name="T4" fmla="*/ 144 w 21"/>
                <a:gd name="T5" fmla="*/ 12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0" y="0"/>
                  </a:moveTo>
                  <a:cubicBezTo>
                    <a:pt x="4" y="0"/>
                    <a:pt x="18" y="1"/>
                    <a:pt x="20" y="5"/>
                  </a:cubicBezTo>
                  <a:cubicBezTo>
                    <a:pt x="21" y="7"/>
                    <a:pt x="19" y="13"/>
                    <a:pt x="18" y="1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" name="Freeform 6888">
              <a:extLst>
                <a:ext uri="{FF2B5EF4-FFF2-40B4-BE49-F238E27FC236}">
                  <a16:creationId xmlns:a16="http://schemas.microsoft.com/office/drawing/2014/main" id="{12B11F05-BA2B-0221-2070-3D903E177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1594"/>
              <a:ext cx="42" cy="28"/>
            </a:xfrm>
            <a:custGeom>
              <a:avLst/>
              <a:gdLst>
                <a:gd name="T0" fmla="*/ 0 w 21"/>
                <a:gd name="T1" fmla="*/ 16 h 14"/>
                <a:gd name="T2" fmla="*/ 152 w 21"/>
                <a:gd name="T3" fmla="*/ 24 h 14"/>
                <a:gd name="T4" fmla="*/ 152 w 21"/>
                <a:gd name="T5" fmla="*/ 11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4">
                  <a:moveTo>
                    <a:pt x="0" y="2"/>
                  </a:moveTo>
                  <a:cubicBezTo>
                    <a:pt x="4" y="1"/>
                    <a:pt x="15" y="0"/>
                    <a:pt x="19" y="3"/>
                  </a:cubicBezTo>
                  <a:cubicBezTo>
                    <a:pt x="21" y="5"/>
                    <a:pt x="21" y="12"/>
                    <a:pt x="19" y="14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" name="Freeform 6889">
              <a:extLst>
                <a:ext uri="{FF2B5EF4-FFF2-40B4-BE49-F238E27FC236}">
                  <a16:creationId xmlns:a16="http://schemas.microsoft.com/office/drawing/2014/main" id="{97733EF0-E034-77A1-26D9-7401B21F3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600"/>
              <a:ext cx="48" cy="30"/>
            </a:xfrm>
            <a:custGeom>
              <a:avLst/>
              <a:gdLst>
                <a:gd name="T0" fmla="*/ 0 w 24"/>
                <a:gd name="T1" fmla="*/ 8 h 15"/>
                <a:gd name="T2" fmla="*/ 184 w 24"/>
                <a:gd name="T3" fmla="*/ 40 h 15"/>
                <a:gd name="T4" fmla="*/ 176 w 24"/>
                <a:gd name="T5" fmla="*/ 12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5">
                  <a:moveTo>
                    <a:pt x="0" y="1"/>
                  </a:moveTo>
                  <a:cubicBezTo>
                    <a:pt x="5" y="0"/>
                    <a:pt x="21" y="0"/>
                    <a:pt x="23" y="5"/>
                  </a:cubicBezTo>
                  <a:cubicBezTo>
                    <a:pt x="24" y="6"/>
                    <a:pt x="23" y="15"/>
                    <a:pt x="22" y="1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" name="Freeform 6890">
              <a:extLst>
                <a:ext uri="{FF2B5EF4-FFF2-40B4-BE49-F238E27FC236}">
                  <a16:creationId xmlns:a16="http://schemas.microsoft.com/office/drawing/2014/main" id="{C798F259-0A75-BBB1-E5C4-DC9A27094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608"/>
              <a:ext cx="42" cy="30"/>
            </a:xfrm>
            <a:custGeom>
              <a:avLst/>
              <a:gdLst>
                <a:gd name="T0" fmla="*/ 0 w 21"/>
                <a:gd name="T1" fmla="*/ 8 h 15"/>
                <a:gd name="T2" fmla="*/ 160 w 21"/>
                <a:gd name="T3" fmla="*/ 48 h 15"/>
                <a:gd name="T4" fmla="*/ 152 w 21"/>
                <a:gd name="T5" fmla="*/ 12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0" y="1"/>
                  </a:moveTo>
                  <a:cubicBezTo>
                    <a:pt x="5" y="0"/>
                    <a:pt x="17" y="2"/>
                    <a:pt x="20" y="6"/>
                  </a:cubicBezTo>
                  <a:cubicBezTo>
                    <a:pt x="21" y="9"/>
                    <a:pt x="21" y="15"/>
                    <a:pt x="19" y="1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" name="Freeform 6891">
              <a:extLst>
                <a:ext uri="{FF2B5EF4-FFF2-40B4-BE49-F238E27FC236}">
                  <a16:creationId xmlns:a16="http://schemas.microsoft.com/office/drawing/2014/main" id="{162B0C6A-6AED-C3A1-963E-BA6E295FF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1580"/>
              <a:ext cx="4" cy="20"/>
            </a:xfrm>
            <a:custGeom>
              <a:avLst/>
              <a:gdLst>
                <a:gd name="T0" fmla="*/ 0 w 2"/>
                <a:gd name="T1" fmla="*/ 80 h 10"/>
                <a:gd name="T2" fmla="*/ 16 w 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1" y="6"/>
                    <a:pt x="2" y="4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" name="Freeform 6892">
              <a:extLst>
                <a:ext uri="{FF2B5EF4-FFF2-40B4-BE49-F238E27FC236}">
                  <a16:creationId xmlns:a16="http://schemas.microsoft.com/office/drawing/2014/main" id="{64D04D83-3177-6B23-BAB0-F2578135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594"/>
              <a:ext cx="4" cy="16"/>
            </a:xfrm>
            <a:custGeom>
              <a:avLst/>
              <a:gdLst>
                <a:gd name="T0" fmla="*/ 0 w 2"/>
                <a:gd name="T1" fmla="*/ 64 h 8"/>
                <a:gd name="T2" fmla="*/ 8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2" y="5"/>
                    <a:pt x="1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" name="Freeform 6893">
              <a:extLst>
                <a:ext uri="{FF2B5EF4-FFF2-40B4-BE49-F238E27FC236}">
                  <a16:creationId xmlns:a16="http://schemas.microsoft.com/office/drawing/2014/main" id="{78B25C2B-24B4-6B8E-048E-CE17C7DD3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630"/>
              <a:ext cx="20" cy="8"/>
            </a:xfrm>
            <a:custGeom>
              <a:avLst/>
              <a:gdLst>
                <a:gd name="T0" fmla="*/ 0 w 10"/>
                <a:gd name="T1" fmla="*/ 8 h 4"/>
                <a:gd name="T2" fmla="*/ 80 w 10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4" y="0"/>
                    <a:pt x="7" y="2"/>
                    <a:pt x="10" y="4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" name="Freeform 6894">
              <a:extLst>
                <a:ext uri="{FF2B5EF4-FFF2-40B4-BE49-F238E27FC236}">
                  <a16:creationId xmlns:a16="http://schemas.microsoft.com/office/drawing/2014/main" id="{74A6F395-F351-6453-E398-5396F443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624"/>
              <a:ext cx="16" cy="6"/>
            </a:xfrm>
            <a:custGeom>
              <a:avLst/>
              <a:gdLst>
                <a:gd name="T0" fmla="*/ 0 w 8"/>
                <a:gd name="T1" fmla="*/ 0 h 3"/>
                <a:gd name="T2" fmla="*/ 64 w 8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6" y="1"/>
                    <a:pt x="8" y="3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" name="Freeform 6895">
              <a:extLst>
                <a:ext uri="{FF2B5EF4-FFF2-40B4-BE49-F238E27FC236}">
                  <a16:creationId xmlns:a16="http://schemas.microsoft.com/office/drawing/2014/main" id="{617EE404-74D5-DC58-5E1E-D8CFA47C6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24"/>
              <a:ext cx="12" cy="12"/>
            </a:xfrm>
            <a:custGeom>
              <a:avLst/>
              <a:gdLst>
                <a:gd name="T0" fmla="*/ 48 w 6"/>
                <a:gd name="T1" fmla="*/ 0 h 6"/>
                <a:gd name="T2" fmla="*/ 0 w 6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1"/>
                    <a:pt x="0" y="3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" name="Freeform 6896">
              <a:extLst>
                <a:ext uri="{FF2B5EF4-FFF2-40B4-BE49-F238E27FC236}">
                  <a16:creationId xmlns:a16="http://schemas.microsoft.com/office/drawing/2014/main" id="{5B978511-94D8-895F-64B8-77CCD6738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670"/>
              <a:ext cx="42" cy="28"/>
            </a:xfrm>
            <a:custGeom>
              <a:avLst/>
              <a:gdLst>
                <a:gd name="T0" fmla="*/ 0 w 21"/>
                <a:gd name="T1" fmla="*/ 112 h 14"/>
                <a:gd name="T2" fmla="*/ 112 w 21"/>
                <a:gd name="T3" fmla="*/ 8 h 14"/>
                <a:gd name="T4" fmla="*/ 168 w 21"/>
                <a:gd name="T5" fmla="*/ 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4" y="5"/>
                    <a:pt x="12" y="0"/>
                    <a:pt x="14" y="1"/>
                  </a:cubicBezTo>
                  <a:cubicBezTo>
                    <a:pt x="17" y="2"/>
                    <a:pt x="21" y="10"/>
                    <a:pt x="21" y="1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" name="Freeform 6897">
              <a:extLst>
                <a:ext uri="{FF2B5EF4-FFF2-40B4-BE49-F238E27FC236}">
                  <a16:creationId xmlns:a16="http://schemas.microsoft.com/office/drawing/2014/main" id="{24BD5FDB-9F2B-C65D-607D-77F76508E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670"/>
              <a:ext cx="12" cy="30"/>
            </a:xfrm>
            <a:custGeom>
              <a:avLst/>
              <a:gdLst>
                <a:gd name="T0" fmla="*/ 16 w 6"/>
                <a:gd name="T1" fmla="*/ 120 h 15"/>
                <a:gd name="T2" fmla="*/ 48 w 6"/>
                <a:gd name="T3" fmla="*/ 72 h 15"/>
                <a:gd name="T4" fmla="*/ 0 w 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2" y="15"/>
                  </a:moveTo>
                  <a:cubicBezTo>
                    <a:pt x="6" y="12"/>
                    <a:pt x="6" y="10"/>
                    <a:pt x="6" y="9"/>
                  </a:cubicBezTo>
                  <a:cubicBezTo>
                    <a:pt x="6" y="8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" name="Freeform 6898">
              <a:extLst>
                <a:ext uri="{FF2B5EF4-FFF2-40B4-BE49-F238E27FC236}">
                  <a16:creationId xmlns:a16="http://schemas.microsoft.com/office/drawing/2014/main" id="{ECB12EBC-0F5E-4BF4-B467-977D05904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654"/>
              <a:ext cx="36" cy="34"/>
            </a:xfrm>
            <a:custGeom>
              <a:avLst/>
              <a:gdLst>
                <a:gd name="T0" fmla="*/ 0 w 18"/>
                <a:gd name="T1" fmla="*/ 136 h 17"/>
                <a:gd name="T2" fmla="*/ 144 w 1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5" y="14"/>
                    <a:pt x="17" y="2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" name="Freeform 6899">
              <a:extLst>
                <a:ext uri="{FF2B5EF4-FFF2-40B4-BE49-F238E27FC236}">
                  <a16:creationId xmlns:a16="http://schemas.microsoft.com/office/drawing/2014/main" id="{5DDC7FEA-2205-E589-8464-14750E724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666"/>
              <a:ext cx="14" cy="14"/>
            </a:xfrm>
            <a:custGeom>
              <a:avLst/>
              <a:gdLst>
                <a:gd name="T0" fmla="*/ 0 w 7"/>
                <a:gd name="T1" fmla="*/ 0 h 7"/>
                <a:gd name="T2" fmla="*/ 56 w 7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4" y="2"/>
                    <a:pt x="7" y="7"/>
                    <a:pt x="7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" name="Freeform 6900">
              <a:extLst>
                <a:ext uri="{FF2B5EF4-FFF2-40B4-BE49-F238E27FC236}">
                  <a16:creationId xmlns:a16="http://schemas.microsoft.com/office/drawing/2014/main" id="{7457D2FC-1D7B-33BC-B665-0F19A558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034"/>
              <a:ext cx="33" cy="65"/>
            </a:xfrm>
            <a:custGeom>
              <a:avLst/>
              <a:gdLst>
                <a:gd name="T0" fmla="*/ 107 w 16"/>
                <a:gd name="T1" fmla="*/ 268 h 32"/>
                <a:gd name="T2" fmla="*/ 0 w 16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12" y="32"/>
                  </a:moveTo>
                  <a:cubicBezTo>
                    <a:pt x="16" y="16"/>
                    <a:pt x="13" y="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" name="Freeform 6901">
              <a:extLst>
                <a:ext uri="{FF2B5EF4-FFF2-40B4-BE49-F238E27FC236}">
                  <a16:creationId xmlns:a16="http://schemas.microsoft.com/office/drawing/2014/main" id="{10B396A1-C3CF-46BC-0073-AA75FFD0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984"/>
              <a:ext cx="37" cy="64"/>
            </a:xfrm>
            <a:custGeom>
              <a:avLst/>
              <a:gdLst>
                <a:gd name="T0" fmla="*/ 132 w 18"/>
                <a:gd name="T1" fmla="*/ 256 h 32"/>
                <a:gd name="T2" fmla="*/ 0 w 18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2">
                  <a:moveTo>
                    <a:pt x="15" y="32"/>
                  </a:moveTo>
                  <a:cubicBezTo>
                    <a:pt x="15" y="18"/>
                    <a:pt x="1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" name="Freeform 6902">
              <a:extLst>
                <a:ext uri="{FF2B5EF4-FFF2-40B4-BE49-F238E27FC236}">
                  <a16:creationId xmlns:a16="http://schemas.microsoft.com/office/drawing/2014/main" id="{144C7C50-1D84-7ECB-DAA8-7CC09B0E5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069"/>
              <a:ext cx="22" cy="26"/>
            </a:xfrm>
            <a:custGeom>
              <a:avLst/>
              <a:gdLst>
                <a:gd name="T0" fmla="*/ 88 w 11"/>
                <a:gd name="T1" fmla="*/ 104 h 13"/>
                <a:gd name="T2" fmla="*/ 56 w 11"/>
                <a:gd name="T3" fmla="*/ 24 h 13"/>
                <a:gd name="T4" fmla="*/ 0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cubicBezTo>
                    <a:pt x="11" y="9"/>
                    <a:pt x="11" y="5"/>
                    <a:pt x="7" y="3"/>
                  </a:cubicBezTo>
                  <a:cubicBezTo>
                    <a:pt x="5" y="1"/>
                    <a:pt x="1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" name="Freeform 6903">
              <a:extLst>
                <a:ext uri="{FF2B5EF4-FFF2-40B4-BE49-F238E27FC236}">
                  <a16:creationId xmlns:a16="http://schemas.microsoft.com/office/drawing/2014/main" id="{BC7B88E1-2EE1-73AD-3DCD-303353373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32"/>
              <a:ext cx="31" cy="41"/>
            </a:xfrm>
            <a:custGeom>
              <a:avLst/>
              <a:gdLst>
                <a:gd name="T0" fmla="*/ 116 w 15"/>
                <a:gd name="T1" fmla="*/ 172 h 20"/>
                <a:gd name="T2" fmla="*/ 81 w 15"/>
                <a:gd name="T3" fmla="*/ 16 h 20"/>
                <a:gd name="T4" fmla="*/ 25 w 15"/>
                <a:gd name="T5" fmla="*/ 0 h 20"/>
                <a:gd name="T6" fmla="*/ 0 w 15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0">
                  <a:moveTo>
                    <a:pt x="13" y="20"/>
                  </a:moveTo>
                  <a:cubicBezTo>
                    <a:pt x="12" y="14"/>
                    <a:pt x="15" y="6"/>
                    <a:pt x="9" y="2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" name="Freeform 6904">
              <a:extLst>
                <a:ext uri="{FF2B5EF4-FFF2-40B4-BE49-F238E27FC236}">
                  <a16:creationId xmlns:a16="http://schemas.microsoft.com/office/drawing/2014/main" id="{EABA29F3-A45D-AFDE-14E6-EE057AEF0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044"/>
              <a:ext cx="20" cy="6"/>
            </a:xfrm>
            <a:custGeom>
              <a:avLst/>
              <a:gdLst>
                <a:gd name="T0" fmla="*/ 80 w 10"/>
                <a:gd name="T1" fmla="*/ 24 h 3"/>
                <a:gd name="T2" fmla="*/ 0 w 10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7" y="0"/>
                    <a:pt x="3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" name="Freeform 6905">
              <a:extLst>
                <a:ext uri="{FF2B5EF4-FFF2-40B4-BE49-F238E27FC236}">
                  <a16:creationId xmlns:a16="http://schemas.microsoft.com/office/drawing/2014/main" id="{B02BC5F8-5FC7-E28E-64F4-98711BE7E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996"/>
              <a:ext cx="20" cy="46"/>
            </a:xfrm>
            <a:custGeom>
              <a:avLst/>
              <a:gdLst>
                <a:gd name="T0" fmla="*/ 80 w 10"/>
                <a:gd name="T1" fmla="*/ 16 h 23"/>
                <a:gd name="T2" fmla="*/ 16 w 10"/>
                <a:gd name="T3" fmla="*/ 16 h 23"/>
                <a:gd name="T4" fmla="*/ 8 w 10"/>
                <a:gd name="T5" fmla="*/ 88 h 23"/>
                <a:gd name="T6" fmla="*/ 24 w 10"/>
                <a:gd name="T7" fmla="*/ 18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10" y="2"/>
                  </a:moveTo>
                  <a:cubicBezTo>
                    <a:pt x="7" y="1"/>
                    <a:pt x="4" y="0"/>
                    <a:pt x="2" y="2"/>
                  </a:cubicBezTo>
                  <a:cubicBezTo>
                    <a:pt x="0" y="4"/>
                    <a:pt x="1" y="9"/>
                    <a:pt x="1" y="11"/>
                  </a:cubicBezTo>
                  <a:cubicBezTo>
                    <a:pt x="2" y="15"/>
                    <a:pt x="2" y="19"/>
                    <a:pt x="3" y="23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" name="Freeform 6906">
              <a:extLst>
                <a:ext uri="{FF2B5EF4-FFF2-40B4-BE49-F238E27FC236}">
                  <a16:creationId xmlns:a16="http://schemas.microsoft.com/office/drawing/2014/main" id="{4ABBB203-ADDF-A6FB-ADFB-16CEF3538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000"/>
              <a:ext cx="23" cy="4"/>
            </a:xfrm>
            <a:custGeom>
              <a:avLst/>
              <a:gdLst>
                <a:gd name="T0" fmla="*/ 100 w 11"/>
                <a:gd name="T1" fmla="*/ 16 h 2"/>
                <a:gd name="T2" fmla="*/ 0 w 1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cubicBezTo>
                    <a:pt x="7" y="1"/>
                    <a:pt x="4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" name="Freeform 6907">
              <a:extLst>
                <a:ext uri="{FF2B5EF4-FFF2-40B4-BE49-F238E27FC236}">
                  <a16:creationId xmlns:a16="http://schemas.microsoft.com/office/drawing/2014/main" id="{F89948C8-4DDD-DD98-03AF-E22775A3D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938"/>
              <a:ext cx="34" cy="52"/>
            </a:xfrm>
            <a:custGeom>
              <a:avLst/>
              <a:gdLst>
                <a:gd name="T0" fmla="*/ 136 w 17"/>
                <a:gd name="T1" fmla="*/ 208 h 26"/>
                <a:gd name="T2" fmla="*/ 80 w 17"/>
                <a:gd name="T3" fmla="*/ 24 h 26"/>
                <a:gd name="T4" fmla="*/ 0 w 17"/>
                <a:gd name="T5" fmla="*/ 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6">
                  <a:moveTo>
                    <a:pt x="17" y="26"/>
                  </a:moveTo>
                  <a:cubicBezTo>
                    <a:pt x="13" y="19"/>
                    <a:pt x="17" y="8"/>
                    <a:pt x="10" y="3"/>
                  </a:cubicBezTo>
                  <a:cubicBezTo>
                    <a:pt x="7" y="1"/>
                    <a:pt x="2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" name="Freeform 6908">
              <a:extLst>
                <a:ext uri="{FF2B5EF4-FFF2-40B4-BE49-F238E27FC236}">
                  <a16:creationId xmlns:a16="http://schemas.microsoft.com/office/drawing/2014/main" id="{597FD7AC-8C4A-C105-5A7B-4FBBEF2B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954"/>
              <a:ext cx="25" cy="48"/>
            </a:xfrm>
            <a:custGeom>
              <a:avLst/>
              <a:gdLst>
                <a:gd name="T0" fmla="*/ 0 w 12"/>
                <a:gd name="T1" fmla="*/ 0 h 24"/>
                <a:gd name="T2" fmla="*/ 92 w 12"/>
                <a:gd name="T3" fmla="*/ 56 h 24"/>
                <a:gd name="T4" fmla="*/ 108 w 12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4">
                  <a:moveTo>
                    <a:pt x="0" y="0"/>
                  </a:moveTo>
                  <a:cubicBezTo>
                    <a:pt x="6" y="0"/>
                    <a:pt x="8" y="1"/>
                    <a:pt x="10" y="7"/>
                  </a:cubicBezTo>
                  <a:cubicBezTo>
                    <a:pt x="12" y="13"/>
                    <a:pt x="12" y="18"/>
                    <a:pt x="12" y="24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" name="Freeform 6909">
              <a:extLst>
                <a:ext uri="{FF2B5EF4-FFF2-40B4-BE49-F238E27FC236}">
                  <a16:creationId xmlns:a16="http://schemas.microsoft.com/office/drawing/2014/main" id="{714D1E04-E858-A168-C991-638C86DE6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948"/>
              <a:ext cx="27" cy="14"/>
            </a:xfrm>
            <a:custGeom>
              <a:avLst/>
              <a:gdLst>
                <a:gd name="T0" fmla="*/ 116 w 13"/>
                <a:gd name="T1" fmla="*/ 0 h 7"/>
                <a:gd name="T2" fmla="*/ 0 w 13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9" y="0"/>
                    <a:pt x="2" y="3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" name="Freeform 6910">
              <a:extLst>
                <a:ext uri="{FF2B5EF4-FFF2-40B4-BE49-F238E27FC236}">
                  <a16:creationId xmlns:a16="http://schemas.microsoft.com/office/drawing/2014/main" id="{18494F1F-6163-17F8-F85B-B305AAEB0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992"/>
              <a:ext cx="12" cy="10"/>
            </a:xfrm>
            <a:custGeom>
              <a:avLst/>
              <a:gdLst>
                <a:gd name="T0" fmla="*/ 48 w 6"/>
                <a:gd name="T1" fmla="*/ 40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3" y="4"/>
                    <a:pt x="1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" name="Freeform 6911">
              <a:extLst>
                <a:ext uri="{FF2B5EF4-FFF2-40B4-BE49-F238E27FC236}">
                  <a16:creationId xmlns:a16="http://schemas.microsoft.com/office/drawing/2014/main" id="{4D01FB38-3E16-A4FD-FC6C-5EF91AA49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34"/>
              <a:ext cx="11" cy="12"/>
            </a:xfrm>
            <a:custGeom>
              <a:avLst/>
              <a:gdLst>
                <a:gd name="T0" fmla="*/ 53 w 5"/>
                <a:gd name="T1" fmla="*/ 0 h 6"/>
                <a:gd name="T2" fmla="*/ 0 w 5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1" y="0"/>
                    <a:pt x="0" y="3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" name="Freeform 6912">
              <a:extLst>
                <a:ext uri="{FF2B5EF4-FFF2-40B4-BE49-F238E27FC236}">
                  <a16:creationId xmlns:a16="http://schemas.microsoft.com/office/drawing/2014/main" id="{DF6640AA-BFEA-3CE5-BACD-6CF21534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044"/>
              <a:ext cx="10" cy="4"/>
            </a:xfrm>
            <a:custGeom>
              <a:avLst/>
              <a:gdLst>
                <a:gd name="T0" fmla="*/ 40 w 5"/>
                <a:gd name="T1" fmla="*/ 0 h 2"/>
                <a:gd name="T2" fmla="*/ 0 w 5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0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" name="Freeform 6913">
              <a:extLst>
                <a:ext uri="{FF2B5EF4-FFF2-40B4-BE49-F238E27FC236}">
                  <a16:creationId xmlns:a16="http://schemas.microsoft.com/office/drawing/2014/main" id="{E23AB8A4-2CEB-BFE9-CC1D-D4C54965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92"/>
              <a:ext cx="30" cy="50"/>
            </a:xfrm>
            <a:custGeom>
              <a:avLst/>
              <a:gdLst>
                <a:gd name="T0" fmla="*/ 120 w 15"/>
                <a:gd name="T1" fmla="*/ 200 h 25"/>
                <a:gd name="T2" fmla="*/ 96 w 15"/>
                <a:gd name="T3" fmla="*/ 88 h 25"/>
                <a:gd name="T4" fmla="*/ 64 w 15"/>
                <a:gd name="T5" fmla="*/ 16 h 25"/>
                <a:gd name="T6" fmla="*/ 0 w 15"/>
                <a:gd name="T7" fmla="*/ 2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5">
                  <a:moveTo>
                    <a:pt x="15" y="25"/>
                  </a:moveTo>
                  <a:cubicBezTo>
                    <a:pt x="14" y="20"/>
                    <a:pt x="13" y="16"/>
                    <a:pt x="12" y="11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0"/>
                    <a:pt x="2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" name="Freeform 6914">
              <a:extLst>
                <a:ext uri="{FF2B5EF4-FFF2-40B4-BE49-F238E27FC236}">
                  <a16:creationId xmlns:a16="http://schemas.microsoft.com/office/drawing/2014/main" id="{C2DF05E2-6867-0895-2204-673BF6B66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840"/>
              <a:ext cx="46" cy="54"/>
            </a:xfrm>
            <a:custGeom>
              <a:avLst/>
              <a:gdLst>
                <a:gd name="T0" fmla="*/ 144 w 23"/>
                <a:gd name="T1" fmla="*/ 216 h 27"/>
                <a:gd name="T2" fmla="*/ 80 w 23"/>
                <a:gd name="T3" fmla="*/ 32 h 27"/>
                <a:gd name="T4" fmla="*/ 0 w 23"/>
                <a:gd name="T5" fmla="*/ 3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18" y="27"/>
                  </a:moveTo>
                  <a:cubicBezTo>
                    <a:pt x="23" y="22"/>
                    <a:pt x="12" y="8"/>
                    <a:pt x="10" y="4"/>
                  </a:cubicBezTo>
                  <a:cubicBezTo>
                    <a:pt x="7" y="0"/>
                    <a:pt x="4" y="0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" name="Freeform 6915">
              <a:extLst>
                <a:ext uri="{FF2B5EF4-FFF2-40B4-BE49-F238E27FC236}">
                  <a16:creationId xmlns:a16="http://schemas.microsoft.com/office/drawing/2014/main" id="{DF646265-CEB2-5D85-6638-63193951D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1794"/>
              <a:ext cx="52" cy="48"/>
            </a:xfrm>
            <a:custGeom>
              <a:avLst/>
              <a:gdLst>
                <a:gd name="T0" fmla="*/ 168 w 26"/>
                <a:gd name="T1" fmla="*/ 192 h 24"/>
                <a:gd name="T2" fmla="*/ 88 w 26"/>
                <a:gd name="T3" fmla="*/ 24 h 24"/>
                <a:gd name="T4" fmla="*/ 40 w 26"/>
                <a:gd name="T5" fmla="*/ 16 h 24"/>
                <a:gd name="T6" fmla="*/ 0 w 26"/>
                <a:gd name="T7" fmla="*/ 4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4">
                  <a:moveTo>
                    <a:pt x="21" y="24"/>
                  </a:moveTo>
                  <a:cubicBezTo>
                    <a:pt x="26" y="20"/>
                    <a:pt x="14" y="6"/>
                    <a:pt x="11" y="3"/>
                  </a:cubicBezTo>
                  <a:cubicBezTo>
                    <a:pt x="8" y="1"/>
                    <a:pt x="8" y="0"/>
                    <a:pt x="5" y="2"/>
                  </a:cubicBezTo>
                  <a:cubicBezTo>
                    <a:pt x="3" y="3"/>
                    <a:pt x="0" y="5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" name="Freeform 6916">
              <a:extLst>
                <a:ext uri="{FF2B5EF4-FFF2-40B4-BE49-F238E27FC236}">
                  <a16:creationId xmlns:a16="http://schemas.microsoft.com/office/drawing/2014/main" id="{2C70248A-B2D4-5BF6-AAC6-CB4E9B62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904"/>
              <a:ext cx="17" cy="48"/>
            </a:xfrm>
            <a:custGeom>
              <a:avLst/>
              <a:gdLst>
                <a:gd name="T0" fmla="*/ 60 w 8"/>
                <a:gd name="T1" fmla="*/ 192 h 24"/>
                <a:gd name="T2" fmla="*/ 0 w 8"/>
                <a:gd name="T3" fmla="*/ 64 h 24"/>
                <a:gd name="T4" fmla="*/ 77 w 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4">
                  <a:moveTo>
                    <a:pt x="6" y="24"/>
                  </a:moveTo>
                  <a:cubicBezTo>
                    <a:pt x="4" y="19"/>
                    <a:pt x="0" y="13"/>
                    <a:pt x="0" y="8"/>
                  </a:cubicBezTo>
                  <a:cubicBezTo>
                    <a:pt x="0" y="1"/>
                    <a:pt x="5" y="3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" name="Freeform 6917">
              <a:extLst>
                <a:ext uri="{FF2B5EF4-FFF2-40B4-BE49-F238E27FC236}">
                  <a16:creationId xmlns:a16="http://schemas.microsoft.com/office/drawing/2014/main" id="{163C831B-28AD-12A9-9A6E-3091D1AE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914"/>
              <a:ext cx="24" cy="10"/>
            </a:xfrm>
            <a:custGeom>
              <a:avLst/>
              <a:gdLst>
                <a:gd name="T0" fmla="*/ 96 w 12"/>
                <a:gd name="T1" fmla="*/ 24 h 5"/>
                <a:gd name="T2" fmla="*/ 0 w 12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12" y="3"/>
                  </a:moveTo>
                  <a:cubicBezTo>
                    <a:pt x="9" y="0"/>
                    <a:pt x="2" y="2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" name="Freeform 6918">
              <a:extLst>
                <a:ext uri="{FF2B5EF4-FFF2-40B4-BE49-F238E27FC236}">
                  <a16:creationId xmlns:a16="http://schemas.microsoft.com/office/drawing/2014/main" id="{187B3C49-71BA-3CBA-BBC4-76C13082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946"/>
              <a:ext cx="13" cy="8"/>
            </a:xfrm>
            <a:custGeom>
              <a:avLst/>
              <a:gdLst>
                <a:gd name="T0" fmla="*/ 61 w 6"/>
                <a:gd name="T1" fmla="*/ 0 h 4"/>
                <a:gd name="T2" fmla="*/ 0 w 6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2" y="4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" name="Freeform 6919">
              <a:extLst>
                <a:ext uri="{FF2B5EF4-FFF2-40B4-BE49-F238E27FC236}">
                  <a16:creationId xmlns:a16="http://schemas.microsoft.com/office/drawing/2014/main" id="{88A2ED95-E853-4E20-BFD6-3CD7C376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864"/>
              <a:ext cx="20" cy="52"/>
            </a:xfrm>
            <a:custGeom>
              <a:avLst/>
              <a:gdLst>
                <a:gd name="T0" fmla="*/ 64 w 10"/>
                <a:gd name="T1" fmla="*/ 208 h 26"/>
                <a:gd name="T2" fmla="*/ 24 w 10"/>
                <a:gd name="T3" fmla="*/ 128 h 26"/>
                <a:gd name="T4" fmla="*/ 0 w 10"/>
                <a:gd name="T5" fmla="*/ 56 h 26"/>
                <a:gd name="T6" fmla="*/ 80 w 10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6">
                  <a:moveTo>
                    <a:pt x="8" y="26"/>
                  </a:moveTo>
                  <a:cubicBezTo>
                    <a:pt x="6" y="23"/>
                    <a:pt x="5" y="19"/>
                    <a:pt x="3" y="16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1" y="4"/>
                    <a:pt x="7" y="0"/>
                    <a:pt x="10" y="1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" name="Freeform 6920">
              <a:extLst>
                <a:ext uri="{FF2B5EF4-FFF2-40B4-BE49-F238E27FC236}">
                  <a16:creationId xmlns:a16="http://schemas.microsoft.com/office/drawing/2014/main" id="{7BFE2A1B-F07B-8AF2-82BC-C4AC06212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80"/>
              <a:ext cx="14" cy="4"/>
            </a:xfrm>
            <a:custGeom>
              <a:avLst/>
              <a:gdLst>
                <a:gd name="T0" fmla="*/ 56 w 7"/>
                <a:gd name="T1" fmla="*/ 0 h 2"/>
                <a:gd name="T2" fmla="*/ 0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" name="Freeform 6921">
              <a:extLst>
                <a:ext uri="{FF2B5EF4-FFF2-40B4-BE49-F238E27FC236}">
                  <a16:creationId xmlns:a16="http://schemas.microsoft.com/office/drawing/2014/main" id="{9E0B9DEF-06F0-7062-D5A5-46135C34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824"/>
              <a:ext cx="18" cy="44"/>
            </a:xfrm>
            <a:custGeom>
              <a:avLst/>
              <a:gdLst>
                <a:gd name="T0" fmla="*/ 72 w 9"/>
                <a:gd name="T1" fmla="*/ 176 h 22"/>
                <a:gd name="T2" fmla="*/ 0 w 9"/>
                <a:gd name="T3" fmla="*/ 48 h 22"/>
                <a:gd name="T4" fmla="*/ 48 w 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cubicBezTo>
                    <a:pt x="7" y="18"/>
                    <a:pt x="0" y="11"/>
                    <a:pt x="0" y="6"/>
                  </a:cubicBezTo>
                  <a:cubicBezTo>
                    <a:pt x="0" y="3"/>
                    <a:pt x="5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" name="Freeform 6922">
              <a:extLst>
                <a:ext uri="{FF2B5EF4-FFF2-40B4-BE49-F238E27FC236}">
                  <a16:creationId xmlns:a16="http://schemas.microsoft.com/office/drawing/2014/main" id="{9ECCEC52-2966-A4E0-4998-1DB155058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842"/>
              <a:ext cx="22" cy="10"/>
            </a:xfrm>
            <a:custGeom>
              <a:avLst/>
              <a:gdLst>
                <a:gd name="T0" fmla="*/ 88 w 11"/>
                <a:gd name="T1" fmla="*/ 0 h 5"/>
                <a:gd name="T2" fmla="*/ 0 w 11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0"/>
                    <a:pt x="2" y="2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" name="Freeform 6923">
              <a:extLst>
                <a:ext uri="{FF2B5EF4-FFF2-40B4-BE49-F238E27FC236}">
                  <a16:creationId xmlns:a16="http://schemas.microsoft.com/office/drawing/2014/main" id="{DA2EF832-6BA1-AD8D-638E-66FF16288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832"/>
              <a:ext cx="12" cy="14"/>
            </a:xfrm>
            <a:custGeom>
              <a:avLst/>
              <a:gdLst>
                <a:gd name="T0" fmla="*/ 48 w 6"/>
                <a:gd name="T1" fmla="*/ 56 h 7"/>
                <a:gd name="T2" fmla="*/ 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3" y="6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" name="Freeform 6924">
              <a:extLst>
                <a:ext uri="{FF2B5EF4-FFF2-40B4-BE49-F238E27FC236}">
                  <a16:creationId xmlns:a16="http://schemas.microsoft.com/office/drawing/2014/main" id="{F83FE08C-6AFB-7E30-4083-72A112A8E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98"/>
              <a:ext cx="38" cy="34"/>
            </a:xfrm>
            <a:custGeom>
              <a:avLst/>
              <a:gdLst>
                <a:gd name="T0" fmla="*/ 152 w 19"/>
                <a:gd name="T1" fmla="*/ 136 h 17"/>
                <a:gd name="T2" fmla="*/ 56 w 19"/>
                <a:gd name="T3" fmla="*/ 0 h 17"/>
                <a:gd name="T4" fmla="*/ 0 w 19"/>
                <a:gd name="T5" fmla="*/ 4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9" y="17"/>
                  </a:moveTo>
                  <a:cubicBezTo>
                    <a:pt x="17" y="12"/>
                    <a:pt x="14" y="1"/>
                    <a:pt x="7" y="0"/>
                  </a:cubicBezTo>
                  <a:cubicBezTo>
                    <a:pt x="5" y="0"/>
                    <a:pt x="0" y="4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" name="Freeform 6925">
              <a:extLst>
                <a:ext uri="{FF2B5EF4-FFF2-40B4-BE49-F238E27FC236}">
                  <a16:creationId xmlns:a16="http://schemas.microsoft.com/office/drawing/2014/main" id="{3F9DFF30-F362-7638-74BF-63FB03AE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786"/>
              <a:ext cx="14" cy="12"/>
            </a:xfrm>
            <a:custGeom>
              <a:avLst/>
              <a:gdLst>
                <a:gd name="T0" fmla="*/ 0 w 7"/>
                <a:gd name="T1" fmla="*/ 48 h 6"/>
                <a:gd name="T2" fmla="*/ 56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4"/>
                    <a:pt x="5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" name="Freeform 6926">
              <a:extLst>
                <a:ext uri="{FF2B5EF4-FFF2-40B4-BE49-F238E27FC236}">
                  <a16:creationId xmlns:a16="http://schemas.microsoft.com/office/drawing/2014/main" id="{04EA398F-9D43-E2F9-6DDD-3CEA51443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756"/>
              <a:ext cx="40" cy="40"/>
            </a:xfrm>
            <a:custGeom>
              <a:avLst/>
              <a:gdLst>
                <a:gd name="T0" fmla="*/ 160 w 20"/>
                <a:gd name="T1" fmla="*/ 160 h 20"/>
                <a:gd name="T2" fmla="*/ 120 w 20"/>
                <a:gd name="T3" fmla="*/ 80 h 20"/>
                <a:gd name="T4" fmla="*/ 64 w 20"/>
                <a:gd name="T5" fmla="*/ 16 h 20"/>
                <a:gd name="T6" fmla="*/ 0 w 20"/>
                <a:gd name="T7" fmla="*/ 5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0">
                  <a:moveTo>
                    <a:pt x="20" y="20"/>
                  </a:moveTo>
                  <a:cubicBezTo>
                    <a:pt x="18" y="17"/>
                    <a:pt x="17" y="13"/>
                    <a:pt x="15" y="10"/>
                  </a:cubicBezTo>
                  <a:cubicBezTo>
                    <a:pt x="14" y="8"/>
                    <a:pt x="11" y="3"/>
                    <a:pt x="8" y="2"/>
                  </a:cubicBezTo>
                  <a:cubicBezTo>
                    <a:pt x="5" y="0"/>
                    <a:pt x="1" y="5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" name="Freeform 6927">
              <a:extLst>
                <a:ext uri="{FF2B5EF4-FFF2-40B4-BE49-F238E27FC236}">
                  <a16:creationId xmlns:a16="http://schemas.microsoft.com/office/drawing/2014/main" id="{D3C96D64-4E35-2A0F-6A95-3A0B99871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730"/>
              <a:ext cx="42" cy="30"/>
            </a:xfrm>
            <a:custGeom>
              <a:avLst/>
              <a:gdLst>
                <a:gd name="T0" fmla="*/ 168 w 21"/>
                <a:gd name="T1" fmla="*/ 120 h 15"/>
                <a:gd name="T2" fmla="*/ 56 w 21"/>
                <a:gd name="T3" fmla="*/ 0 h 15"/>
                <a:gd name="T4" fmla="*/ 0 w 21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21" y="15"/>
                  </a:moveTo>
                  <a:cubicBezTo>
                    <a:pt x="19" y="11"/>
                    <a:pt x="12" y="0"/>
                    <a:pt x="7" y="0"/>
                  </a:cubicBezTo>
                  <a:cubicBezTo>
                    <a:pt x="5" y="0"/>
                    <a:pt x="0" y="5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" name="Freeform 6928">
              <a:extLst>
                <a:ext uri="{FF2B5EF4-FFF2-40B4-BE49-F238E27FC236}">
                  <a16:creationId xmlns:a16="http://schemas.microsoft.com/office/drawing/2014/main" id="{0F567B9E-A8BE-6917-DE53-CB5FC334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696"/>
              <a:ext cx="46" cy="34"/>
            </a:xfrm>
            <a:custGeom>
              <a:avLst/>
              <a:gdLst>
                <a:gd name="T0" fmla="*/ 184 w 23"/>
                <a:gd name="T1" fmla="*/ 136 h 17"/>
                <a:gd name="T2" fmla="*/ 56 w 23"/>
                <a:gd name="T3" fmla="*/ 8 h 17"/>
                <a:gd name="T4" fmla="*/ 0 w 23"/>
                <a:gd name="T5" fmla="*/ 6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cubicBezTo>
                    <a:pt x="23" y="13"/>
                    <a:pt x="12" y="1"/>
                    <a:pt x="7" y="1"/>
                  </a:cubicBezTo>
                  <a:cubicBezTo>
                    <a:pt x="5" y="0"/>
                    <a:pt x="0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" name="Freeform 6929">
              <a:extLst>
                <a:ext uri="{FF2B5EF4-FFF2-40B4-BE49-F238E27FC236}">
                  <a16:creationId xmlns:a16="http://schemas.microsoft.com/office/drawing/2014/main" id="{A78F06D0-DD42-7632-D880-0FAC53482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764"/>
              <a:ext cx="40" cy="34"/>
            </a:xfrm>
            <a:custGeom>
              <a:avLst/>
              <a:gdLst>
                <a:gd name="T0" fmla="*/ 160 w 20"/>
                <a:gd name="T1" fmla="*/ 136 h 17"/>
                <a:gd name="T2" fmla="*/ 72 w 20"/>
                <a:gd name="T3" fmla="*/ 8 h 17"/>
                <a:gd name="T4" fmla="*/ 0 w 20"/>
                <a:gd name="T5" fmla="*/ 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7">
                  <a:moveTo>
                    <a:pt x="20" y="17"/>
                  </a:moveTo>
                  <a:cubicBezTo>
                    <a:pt x="19" y="13"/>
                    <a:pt x="13" y="2"/>
                    <a:pt x="9" y="1"/>
                  </a:cubicBezTo>
                  <a:cubicBezTo>
                    <a:pt x="6" y="0"/>
                    <a:pt x="0" y="3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" name="Freeform 6930">
              <a:extLst>
                <a:ext uri="{FF2B5EF4-FFF2-40B4-BE49-F238E27FC236}">
                  <a16:creationId xmlns:a16="http://schemas.microsoft.com/office/drawing/2014/main" id="{4A2E3AED-9362-6276-532C-D9BF590D1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730"/>
              <a:ext cx="46" cy="36"/>
            </a:xfrm>
            <a:custGeom>
              <a:avLst/>
              <a:gdLst>
                <a:gd name="T0" fmla="*/ 184 w 23"/>
                <a:gd name="T1" fmla="*/ 144 h 18"/>
                <a:gd name="T2" fmla="*/ 64 w 23"/>
                <a:gd name="T3" fmla="*/ 0 h 18"/>
                <a:gd name="T4" fmla="*/ 0 w 23"/>
                <a:gd name="T5" fmla="*/ 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23" y="18"/>
                  </a:moveTo>
                  <a:cubicBezTo>
                    <a:pt x="22" y="13"/>
                    <a:pt x="14" y="0"/>
                    <a:pt x="8" y="0"/>
                  </a:cubicBezTo>
                  <a:cubicBezTo>
                    <a:pt x="6" y="0"/>
                    <a:pt x="0" y="5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" name="Freeform 6931">
              <a:extLst>
                <a:ext uri="{FF2B5EF4-FFF2-40B4-BE49-F238E27FC236}">
                  <a16:creationId xmlns:a16="http://schemas.microsoft.com/office/drawing/2014/main" id="{FC03DB33-DFF6-94D3-7161-B97434E54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698"/>
              <a:ext cx="42" cy="30"/>
            </a:xfrm>
            <a:custGeom>
              <a:avLst/>
              <a:gdLst>
                <a:gd name="T0" fmla="*/ 168 w 21"/>
                <a:gd name="T1" fmla="*/ 120 h 15"/>
                <a:gd name="T2" fmla="*/ 56 w 21"/>
                <a:gd name="T3" fmla="*/ 8 h 15"/>
                <a:gd name="T4" fmla="*/ 0 w 21"/>
                <a:gd name="T5" fmla="*/ 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5">
                  <a:moveTo>
                    <a:pt x="21" y="15"/>
                  </a:moveTo>
                  <a:cubicBezTo>
                    <a:pt x="20" y="10"/>
                    <a:pt x="12" y="1"/>
                    <a:pt x="7" y="1"/>
                  </a:cubicBezTo>
                  <a:cubicBezTo>
                    <a:pt x="4" y="0"/>
                    <a:pt x="0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" name="Freeform 6932">
              <a:extLst>
                <a:ext uri="{FF2B5EF4-FFF2-40B4-BE49-F238E27FC236}">
                  <a16:creationId xmlns:a16="http://schemas.microsoft.com/office/drawing/2014/main" id="{08E439A5-0DC7-DDE0-7D43-855C7F910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742"/>
              <a:ext cx="14" cy="14"/>
            </a:xfrm>
            <a:custGeom>
              <a:avLst/>
              <a:gdLst>
                <a:gd name="T0" fmla="*/ 0 w 7"/>
                <a:gd name="T1" fmla="*/ 56 h 7"/>
                <a:gd name="T2" fmla="*/ 56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4"/>
                    <a:pt x="4" y="2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" name="Freeform 6933">
              <a:extLst>
                <a:ext uri="{FF2B5EF4-FFF2-40B4-BE49-F238E27FC236}">
                  <a16:creationId xmlns:a16="http://schemas.microsoft.com/office/drawing/2014/main" id="{3760FFEB-5E63-2F87-2656-2651AE24A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706"/>
              <a:ext cx="16" cy="12"/>
            </a:xfrm>
            <a:custGeom>
              <a:avLst/>
              <a:gdLst>
                <a:gd name="T0" fmla="*/ 0 w 8"/>
                <a:gd name="T1" fmla="*/ 48 h 6"/>
                <a:gd name="T2" fmla="*/ 64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2"/>
                    <a:pt x="6" y="1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" name="Freeform 6934">
              <a:extLst>
                <a:ext uri="{FF2B5EF4-FFF2-40B4-BE49-F238E27FC236}">
                  <a16:creationId xmlns:a16="http://schemas.microsoft.com/office/drawing/2014/main" id="{3112D94B-7C14-0598-1F0C-97B099F04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1718"/>
              <a:ext cx="14" cy="16"/>
            </a:xfrm>
            <a:custGeom>
              <a:avLst/>
              <a:gdLst>
                <a:gd name="T0" fmla="*/ 56 w 7"/>
                <a:gd name="T1" fmla="*/ 64 h 8"/>
                <a:gd name="T2" fmla="*/ 0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" name="Freeform 6935">
              <a:extLst>
                <a:ext uri="{FF2B5EF4-FFF2-40B4-BE49-F238E27FC236}">
                  <a16:creationId xmlns:a16="http://schemas.microsoft.com/office/drawing/2014/main" id="{134F7732-589D-8C86-0704-C5CBE1EFD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1748"/>
              <a:ext cx="12" cy="12"/>
            </a:xfrm>
            <a:custGeom>
              <a:avLst/>
              <a:gdLst>
                <a:gd name="T0" fmla="*/ 48 w 6"/>
                <a:gd name="T1" fmla="*/ 48 h 6"/>
                <a:gd name="T2" fmla="*/ 0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4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" name="Freeform 6936">
              <a:extLst>
                <a:ext uri="{FF2B5EF4-FFF2-40B4-BE49-F238E27FC236}">
                  <a16:creationId xmlns:a16="http://schemas.microsoft.com/office/drawing/2014/main" id="{62A842D3-F851-0031-019A-A6D191748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786"/>
              <a:ext cx="4" cy="16"/>
            </a:xfrm>
            <a:custGeom>
              <a:avLst/>
              <a:gdLst>
                <a:gd name="T0" fmla="*/ 16 w 2"/>
                <a:gd name="T1" fmla="*/ 0 h 8"/>
                <a:gd name="T2" fmla="*/ 0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2"/>
                    <a:pt x="2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" name="Freeform 6937">
              <a:extLst>
                <a:ext uri="{FF2B5EF4-FFF2-40B4-BE49-F238E27FC236}">
                  <a16:creationId xmlns:a16="http://schemas.microsoft.com/office/drawing/2014/main" id="{14E58606-44D0-6505-89A7-1027B63D6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674"/>
              <a:ext cx="42" cy="24"/>
            </a:xfrm>
            <a:custGeom>
              <a:avLst/>
              <a:gdLst>
                <a:gd name="T0" fmla="*/ 168 w 21"/>
                <a:gd name="T1" fmla="*/ 96 h 12"/>
                <a:gd name="T2" fmla="*/ 56 w 21"/>
                <a:gd name="T3" fmla="*/ 8 h 12"/>
                <a:gd name="T4" fmla="*/ 0 w 21"/>
                <a:gd name="T5" fmla="*/ 6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2">
                  <a:moveTo>
                    <a:pt x="21" y="12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5" y="2"/>
                    <a:pt x="0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" name="Freeform 6938">
              <a:extLst>
                <a:ext uri="{FF2B5EF4-FFF2-40B4-BE49-F238E27FC236}">
                  <a16:creationId xmlns:a16="http://schemas.microsoft.com/office/drawing/2014/main" id="{B4DB0DB9-8304-1A86-C3F1-C85320E0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1670"/>
              <a:ext cx="12" cy="30"/>
            </a:xfrm>
            <a:custGeom>
              <a:avLst/>
              <a:gdLst>
                <a:gd name="T0" fmla="*/ 32 w 6"/>
                <a:gd name="T1" fmla="*/ 120 h 15"/>
                <a:gd name="T2" fmla="*/ 0 w 6"/>
                <a:gd name="T3" fmla="*/ 72 h 15"/>
                <a:gd name="T4" fmla="*/ 48 w 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4" y="15"/>
                  </a:moveTo>
                  <a:cubicBezTo>
                    <a:pt x="0" y="12"/>
                    <a:pt x="0" y="10"/>
                    <a:pt x="0" y="9"/>
                  </a:cubicBezTo>
                  <a:cubicBezTo>
                    <a:pt x="0" y="8"/>
                    <a:pt x="6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" name="Freeform 6939">
              <a:extLst>
                <a:ext uri="{FF2B5EF4-FFF2-40B4-BE49-F238E27FC236}">
                  <a16:creationId xmlns:a16="http://schemas.microsoft.com/office/drawing/2014/main" id="{41EFF477-D84F-C697-89C1-3E14E0ACB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654"/>
              <a:ext cx="36" cy="34"/>
            </a:xfrm>
            <a:custGeom>
              <a:avLst/>
              <a:gdLst>
                <a:gd name="T0" fmla="*/ 144 w 18"/>
                <a:gd name="T1" fmla="*/ 136 h 17"/>
                <a:gd name="T2" fmla="*/ 0 w 1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18" y="17"/>
                  </a:moveTo>
                  <a:cubicBezTo>
                    <a:pt x="13" y="14"/>
                    <a:pt x="1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" name="Freeform 6940">
              <a:extLst>
                <a:ext uri="{FF2B5EF4-FFF2-40B4-BE49-F238E27FC236}">
                  <a16:creationId xmlns:a16="http://schemas.microsoft.com/office/drawing/2014/main" id="{0C72627A-D7C1-CC57-283C-25429E96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666"/>
              <a:ext cx="14" cy="14"/>
            </a:xfrm>
            <a:custGeom>
              <a:avLst/>
              <a:gdLst>
                <a:gd name="T0" fmla="*/ 56 w 7"/>
                <a:gd name="T1" fmla="*/ 0 h 7"/>
                <a:gd name="T2" fmla="*/ 0 w 7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3" y="2"/>
                    <a:pt x="0" y="7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" name="Freeform 6941">
              <a:extLst>
                <a:ext uri="{FF2B5EF4-FFF2-40B4-BE49-F238E27FC236}">
                  <a16:creationId xmlns:a16="http://schemas.microsoft.com/office/drawing/2014/main" id="{C0BF3084-87E1-2DF0-E59B-E3BF2F9E2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650"/>
              <a:ext cx="4" cy="10"/>
            </a:xfrm>
            <a:custGeom>
              <a:avLst/>
              <a:gdLst>
                <a:gd name="T0" fmla="*/ 16 w 2"/>
                <a:gd name="T1" fmla="*/ 0 h 5"/>
                <a:gd name="T2" fmla="*/ 0 w 2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0" y="2"/>
                    <a:pt x="0" y="5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" name="Freeform 6942">
              <a:extLst>
                <a:ext uri="{FF2B5EF4-FFF2-40B4-BE49-F238E27FC236}">
                  <a16:creationId xmlns:a16="http://schemas.microsoft.com/office/drawing/2014/main" id="{B0628F37-966D-BC36-946A-7AD26C0DA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636"/>
              <a:ext cx="36" cy="40"/>
            </a:xfrm>
            <a:custGeom>
              <a:avLst/>
              <a:gdLst>
                <a:gd name="T0" fmla="*/ 0 w 18"/>
                <a:gd name="T1" fmla="*/ 16 h 20"/>
                <a:gd name="T2" fmla="*/ 104 w 18"/>
                <a:gd name="T3" fmla="*/ 40 h 20"/>
                <a:gd name="T4" fmla="*/ 120 w 18"/>
                <a:gd name="T5" fmla="*/ 1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0" y="2"/>
                  </a:moveTo>
                  <a:cubicBezTo>
                    <a:pt x="6" y="0"/>
                    <a:pt x="9" y="1"/>
                    <a:pt x="13" y="5"/>
                  </a:cubicBezTo>
                  <a:cubicBezTo>
                    <a:pt x="18" y="9"/>
                    <a:pt x="17" y="14"/>
                    <a:pt x="15" y="2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" name="Freeform 6943">
              <a:extLst>
                <a:ext uri="{FF2B5EF4-FFF2-40B4-BE49-F238E27FC236}">
                  <a16:creationId xmlns:a16="http://schemas.microsoft.com/office/drawing/2014/main" id="{56307C51-45BD-A020-9DCE-D2B108CB6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652"/>
              <a:ext cx="38" cy="22"/>
            </a:xfrm>
            <a:custGeom>
              <a:avLst/>
              <a:gdLst>
                <a:gd name="T0" fmla="*/ 0 w 19"/>
                <a:gd name="T1" fmla="*/ 0 h 11"/>
                <a:gd name="T2" fmla="*/ 152 w 19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cubicBezTo>
                    <a:pt x="7" y="2"/>
                    <a:pt x="17" y="3"/>
                    <a:pt x="19" y="11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8" name="Freeform 6944">
              <a:extLst>
                <a:ext uri="{FF2B5EF4-FFF2-40B4-BE49-F238E27FC236}">
                  <a16:creationId xmlns:a16="http://schemas.microsoft.com/office/drawing/2014/main" id="{D2EDA6AD-79C5-D4EB-9F50-D0B6ED79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626"/>
              <a:ext cx="32" cy="32"/>
            </a:xfrm>
            <a:custGeom>
              <a:avLst/>
              <a:gdLst>
                <a:gd name="T0" fmla="*/ 0 w 16"/>
                <a:gd name="T1" fmla="*/ 0 h 16"/>
                <a:gd name="T2" fmla="*/ 112 w 16"/>
                <a:gd name="T3" fmla="*/ 48 h 16"/>
                <a:gd name="T4" fmla="*/ 112 w 16"/>
                <a:gd name="T5" fmla="*/ 12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4" y="0"/>
                    <a:pt x="11" y="3"/>
                    <a:pt x="14" y="6"/>
                  </a:cubicBezTo>
                  <a:cubicBezTo>
                    <a:pt x="16" y="9"/>
                    <a:pt x="16" y="13"/>
                    <a:pt x="14" y="16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9" name="Freeform 6945">
              <a:extLst>
                <a:ext uri="{FF2B5EF4-FFF2-40B4-BE49-F238E27FC236}">
                  <a16:creationId xmlns:a16="http://schemas.microsoft.com/office/drawing/2014/main" id="{62DC920C-1048-85A1-C3CC-26197A0F6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640"/>
              <a:ext cx="34" cy="14"/>
            </a:xfrm>
            <a:custGeom>
              <a:avLst/>
              <a:gdLst>
                <a:gd name="T0" fmla="*/ 0 w 17"/>
                <a:gd name="T1" fmla="*/ 0 h 7"/>
                <a:gd name="T2" fmla="*/ 136 w 17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5" y="0"/>
                    <a:pt x="15" y="3"/>
                    <a:pt x="17" y="7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0" name="Freeform 6946">
              <a:extLst>
                <a:ext uri="{FF2B5EF4-FFF2-40B4-BE49-F238E27FC236}">
                  <a16:creationId xmlns:a16="http://schemas.microsoft.com/office/drawing/2014/main" id="{0F48DB01-170C-E69B-49F5-4064A76D3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640"/>
              <a:ext cx="8" cy="14"/>
            </a:xfrm>
            <a:custGeom>
              <a:avLst/>
              <a:gdLst>
                <a:gd name="T0" fmla="*/ 0 w 4"/>
                <a:gd name="T1" fmla="*/ 56 h 7"/>
                <a:gd name="T2" fmla="*/ 32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2" y="5"/>
                    <a:pt x="2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1" name="Freeform 6947">
              <a:extLst>
                <a:ext uri="{FF2B5EF4-FFF2-40B4-BE49-F238E27FC236}">
                  <a16:creationId xmlns:a16="http://schemas.microsoft.com/office/drawing/2014/main" id="{FC639BB4-A0EA-01F9-6A00-AA6ACFDFD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618"/>
              <a:ext cx="4" cy="14"/>
            </a:xfrm>
            <a:custGeom>
              <a:avLst/>
              <a:gdLst>
                <a:gd name="T0" fmla="*/ 0 w 2"/>
                <a:gd name="T1" fmla="*/ 56 h 7"/>
                <a:gd name="T2" fmla="*/ 16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1" y="5"/>
                    <a:pt x="2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CF3E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2" name="Freeform 6948">
              <a:extLst>
                <a:ext uri="{FF2B5EF4-FFF2-40B4-BE49-F238E27FC236}">
                  <a16:creationId xmlns:a16="http://schemas.microsoft.com/office/drawing/2014/main" id="{68F47CB4-972F-8623-7902-2BA9A211A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3276"/>
              <a:ext cx="34" cy="62"/>
            </a:xfrm>
            <a:custGeom>
              <a:avLst/>
              <a:gdLst>
                <a:gd name="T0" fmla="*/ 96 w 17"/>
                <a:gd name="T1" fmla="*/ 0 h 31"/>
                <a:gd name="T2" fmla="*/ 0 w 17"/>
                <a:gd name="T3" fmla="*/ 24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1">
                  <a:moveTo>
                    <a:pt x="12" y="0"/>
                  </a:moveTo>
                  <a:cubicBezTo>
                    <a:pt x="17" y="16"/>
                    <a:pt x="14" y="23"/>
                    <a:pt x="0" y="3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" name="Freeform 6949">
              <a:extLst>
                <a:ext uri="{FF2B5EF4-FFF2-40B4-BE49-F238E27FC236}">
                  <a16:creationId xmlns:a16="http://schemas.microsoft.com/office/drawing/2014/main" id="{C57BD1FE-10BB-6667-0342-D896AF0D2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326"/>
              <a:ext cx="32" cy="64"/>
            </a:xfrm>
            <a:custGeom>
              <a:avLst/>
              <a:gdLst>
                <a:gd name="T0" fmla="*/ 120 w 16"/>
                <a:gd name="T1" fmla="*/ 0 h 32"/>
                <a:gd name="T2" fmla="*/ 0 w 16"/>
                <a:gd name="T3" fmla="*/ 24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15" y="0"/>
                  </a:moveTo>
                  <a:cubicBezTo>
                    <a:pt x="15" y="13"/>
                    <a:pt x="16" y="32"/>
                    <a:pt x="0" y="3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" name="Freeform 6950">
              <a:extLst>
                <a:ext uri="{FF2B5EF4-FFF2-40B4-BE49-F238E27FC236}">
                  <a16:creationId xmlns:a16="http://schemas.microsoft.com/office/drawing/2014/main" id="{6F75B6E2-61F1-B36D-6511-4DFA01E6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278"/>
              <a:ext cx="26" cy="26"/>
            </a:xfrm>
            <a:custGeom>
              <a:avLst/>
              <a:gdLst>
                <a:gd name="T0" fmla="*/ 104 w 13"/>
                <a:gd name="T1" fmla="*/ 0 h 13"/>
                <a:gd name="T2" fmla="*/ 72 w 13"/>
                <a:gd name="T3" fmla="*/ 88 h 13"/>
                <a:gd name="T4" fmla="*/ 0 w 13"/>
                <a:gd name="T5" fmla="*/ 10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4"/>
                    <a:pt x="13" y="8"/>
                    <a:pt x="9" y="11"/>
                  </a:cubicBezTo>
                  <a:cubicBezTo>
                    <a:pt x="6" y="12"/>
                    <a:pt x="2" y="12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" name="Freeform 6951">
              <a:extLst>
                <a:ext uri="{FF2B5EF4-FFF2-40B4-BE49-F238E27FC236}">
                  <a16:creationId xmlns:a16="http://schemas.microsoft.com/office/drawing/2014/main" id="{502C5A5E-620B-6D76-8246-2561EE059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3300"/>
              <a:ext cx="34" cy="40"/>
            </a:xfrm>
            <a:custGeom>
              <a:avLst/>
              <a:gdLst>
                <a:gd name="T0" fmla="*/ 120 w 17"/>
                <a:gd name="T1" fmla="*/ 0 h 20"/>
                <a:gd name="T2" fmla="*/ 80 w 17"/>
                <a:gd name="T3" fmla="*/ 144 h 20"/>
                <a:gd name="T4" fmla="*/ 24 w 17"/>
                <a:gd name="T5" fmla="*/ 160 h 20"/>
                <a:gd name="T6" fmla="*/ 0 w 17"/>
                <a:gd name="T7" fmla="*/ 16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15" y="0"/>
                  </a:moveTo>
                  <a:cubicBezTo>
                    <a:pt x="14" y="6"/>
                    <a:pt x="17" y="15"/>
                    <a:pt x="10" y="18"/>
                  </a:cubicBezTo>
                  <a:cubicBezTo>
                    <a:pt x="7" y="20"/>
                    <a:pt x="5" y="20"/>
                    <a:pt x="3" y="20"/>
                  </a:cubicBezTo>
                  <a:cubicBezTo>
                    <a:pt x="2" y="20"/>
                    <a:pt x="0" y="20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" name="Freeform 6952">
              <a:extLst>
                <a:ext uri="{FF2B5EF4-FFF2-40B4-BE49-F238E27FC236}">
                  <a16:creationId xmlns:a16="http://schemas.microsoft.com/office/drawing/2014/main" id="{561A649E-20E6-0FA2-4AEA-B24B9E82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324"/>
              <a:ext cx="22" cy="4"/>
            </a:xfrm>
            <a:custGeom>
              <a:avLst/>
              <a:gdLst>
                <a:gd name="T0" fmla="*/ 88 w 11"/>
                <a:gd name="T1" fmla="*/ 0 h 2"/>
                <a:gd name="T2" fmla="*/ 0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" name="Freeform 6953">
              <a:extLst>
                <a:ext uri="{FF2B5EF4-FFF2-40B4-BE49-F238E27FC236}">
                  <a16:creationId xmlns:a16="http://schemas.microsoft.com/office/drawing/2014/main" id="{BF8C4EAD-8ACB-93DA-5D8A-66D4CE8AA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3332"/>
              <a:ext cx="22" cy="46"/>
            </a:xfrm>
            <a:custGeom>
              <a:avLst/>
              <a:gdLst>
                <a:gd name="T0" fmla="*/ 88 w 11"/>
                <a:gd name="T1" fmla="*/ 168 h 23"/>
                <a:gd name="T2" fmla="*/ 8 w 11"/>
                <a:gd name="T3" fmla="*/ 160 h 23"/>
                <a:gd name="T4" fmla="*/ 8 w 11"/>
                <a:gd name="T5" fmla="*/ 88 h 23"/>
                <a:gd name="T6" fmla="*/ 24 w 1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3">
                  <a:moveTo>
                    <a:pt x="11" y="21"/>
                  </a:moveTo>
                  <a:cubicBezTo>
                    <a:pt x="8" y="21"/>
                    <a:pt x="4" y="23"/>
                    <a:pt x="1" y="20"/>
                  </a:cubicBezTo>
                  <a:cubicBezTo>
                    <a:pt x="0" y="18"/>
                    <a:pt x="0" y="14"/>
                    <a:pt x="1" y="11"/>
                  </a:cubicBezTo>
                  <a:cubicBezTo>
                    <a:pt x="1" y="7"/>
                    <a:pt x="2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" name="Freeform 6954">
              <a:extLst>
                <a:ext uri="{FF2B5EF4-FFF2-40B4-BE49-F238E27FC236}">
                  <a16:creationId xmlns:a16="http://schemas.microsoft.com/office/drawing/2014/main" id="{56BF6B1C-E89D-C3A9-C00E-624645A48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370"/>
              <a:ext cx="28" cy="4"/>
            </a:xfrm>
            <a:custGeom>
              <a:avLst/>
              <a:gdLst>
                <a:gd name="T0" fmla="*/ 112 w 14"/>
                <a:gd name="T1" fmla="*/ 0 h 2"/>
                <a:gd name="T2" fmla="*/ 0 w 1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cubicBezTo>
                    <a:pt x="9" y="0"/>
                    <a:pt x="5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" name="Freeform 6955">
              <a:extLst>
                <a:ext uri="{FF2B5EF4-FFF2-40B4-BE49-F238E27FC236}">
                  <a16:creationId xmlns:a16="http://schemas.microsoft.com/office/drawing/2014/main" id="{ACCA58EC-A853-0FA9-E797-BC1FAF7B9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384"/>
              <a:ext cx="34" cy="52"/>
            </a:xfrm>
            <a:custGeom>
              <a:avLst/>
              <a:gdLst>
                <a:gd name="T0" fmla="*/ 128 w 17"/>
                <a:gd name="T1" fmla="*/ 0 h 26"/>
                <a:gd name="T2" fmla="*/ 64 w 17"/>
                <a:gd name="T3" fmla="*/ 184 h 26"/>
                <a:gd name="T4" fmla="*/ 0 w 17"/>
                <a:gd name="T5" fmla="*/ 19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6">
                  <a:moveTo>
                    <a:pt x="16" y="0"/>
                  </a:moveTo>
                  <a:cubicBezTo>
                    <a:pt x="12" y="7"/>
                    <a:pt x="17" y="17"/>
                    <a:pt x="8" y="23"/>
                  </a:cubicBezTo>
                  <a:cubicBezTo>
                    <a:pt x="5" y="25"/>
                    <a:pt x="2" y="26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" name="Freeform 6956">
              <a:extLst>
                <a:ext uri="{FF2B5EF4-FFF2-40B4-BE49-F238E27FC236}">
                  <a16:creationId xmlns:a16="http://schemas.microsoft.com/office/drawing/2014/main" id="{02282168-8059-C9C4-01BD-CAE9C2BAC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370"/>
              <a:ext cx="28" cy="50"/>
            </a:xfrm>
            <a:custGeom>
              <a:avLst/>
              <a:gdLst>
                <a:gd name="T0" fmla="*/ 0 w 14"/>
                <a:gd name="T1" fmla="*/ 192 h 25"/>
                <a:gd name="T2" fmla="*/ 88 w 14"/>
                <a:gd name="T3" fmla="*/ 144 h 25"/>
                <a:gd name="T4" fmla="*/ 112 w 14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5">
                  <a:moveTo>
                    <a:pt x="0" y="24"/>
                  </a:moveTo>
                  <a:cubicBezTo>
                    <a:pt x="7" y="25"/>
                    <a:pt x="9" y="24"/>
                    <a:pt x="11" y="18"/>
                  </a:cubicBezTo>
                  <a:cubicBezTo>
                    <a:pt x="13" y="12"/>
                    <a:pt x="14" y="6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" name="Freeform 6957">
              <a:extLst>
                <a:ext uri="{FF2B5EF4-FFF2-40B4-BE49-F238E27FC236}">
                  <a16:creationId xmlns:a16="http://schemas.microsoft.com/office/drawing/2014/main" id="{B8990662-B61B-CDE1-CAE1-EA5A069F0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412"/>
              <a:ext cx="30" cy="14"/>
            </a:xfrm>
            <a:custGeom>
              <a:avLst/>
              <a:gdLst>
                <a:gd name="T0" fmla="*/ 120 w 15"/>
                <a:gd name="T1" fmla="*/ 56 h 7"/>
                <a:gd name="T2" fmla="*/ 0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0" y="7"/>
                    <a:pt x="2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" name="Freeform 6958">
              <a:extLst>
                <a:ext uri="{FF2B5EF4-FFF2-40B4-BE49-F238E27FC236}">
                  <a16:creationId xmlns:a16="http://schemas.microsoft.com/office/drawing/2014/main" id="{EE15114D-67DE-60D2-F953-B19023EF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372"/>
              <a:ext cx="12" cy="10"/>
            </a:xfrm>
            <a:custGeom>
              <a:avLst/>
              <a:gdLst>
                <a:gd name="T0" fmla="*/ 48 w 6"/>
                <a:gd name="T1" fmla="*/ 0 h 5"/>
                <a:gd name="T2" fmla="*/ 0 w 6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1"/>
                    <a:pt x="1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" name="Freeform 6959">
              <a:extLst>
                <a:ext uri="{FF2B5EF4-FFF2-40B4-BE49-F238E27FC236}">
                  <a16:creationId xmlns:a16="http://schemas.microsoft.com/office/drawing/2014/main" id="{B6853BA6-A952-7E8B-2341-ABE59E41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326"/>
              <a:ext cx="12" cy="14"/>
            </a:xfrm>
            <a:custGeom>
              <a:avLst/>
              <a:gdLst>
                <a:gd name="T0" fmla="*/ 48 w 6"/>
                <a:gd name="T1" fmla="*/ 56 h 7"/>
                <a:gd name="T2" fmla="*/ 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" name="Freeform 6960">
              <a:extLst>
                <a:ext uri="{FF2B5EF4-FFF2-40B4-BE49-F238E27FC236}">
                  <a16:creationId xmlns:a16="http://schemas.microsoft.com/office/drawing/2014/main" id="{437F4019-C85D-4B60-F2E3-806BC198C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3326"/>
              <a:ext cx="12" cy="4"/>
            </a:xfrm>
            <a:custGeom>
              <a:avLst/>
              <a:gdLst>
                <a:gd name="T0" fmla="*/ 48 w 6"/>
                <a:gd name="T1" fmla="*/ 8 h 2"/>
                <a:gd name="T2" fmla="*/ 0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" name="Freeform 6961">
              <a:extLst>
                <a:ext uri="{FF2B5EF4-FFF2-40B4-BE49-F238E27FC236}">
                  <a16:creationId xmlns:a16="http://schemas.microsoft.com/office/drawing/2014/main" id="{9DBBFB87-25BA-AB12-6881-47CBE113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430"/>
              <a:ext cx="34" cy="52"/>
            </a:xfrm>
            <a:custGeom>
              <a:avLst/>
              <a:gdLst>
                <a:gd name="T0" fmla="*/ 136 w 17"/>
                <a:gd name="T1" fmla="*/ 0 h 26"/>
                <a:gd name="T2" fmla="*/ 104 w 17"/>
                <a:gd name="T3" fmla="*/ 120 h 26"/>
                <a:gd name="T4" fmla="*/ 72 w 17"/>
                <a:gd name="T5" fmla="*/ 192 h 26"/>
                <a:gd name="T6" fmla="*/ 0 w 17"/>
                <a:gd name="T7" fmla="*/ 18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6">
                  <a:moveTo>
                    <a:pt x="17" y="0"/>
                  </a:moveTo>
                  <a:cubicBezTo>
                    <a:pt x="16" y="5"/>
                    <a:pt x="15" y="10"/>
                    <a:pt x="13" y="15"/>
                  </a:cubicBezTo>
                  <a:cubicBezTo>
                    <a:pt x="12" y="17"/>
                    <a:pt x="11" y="22"/>
                    <a:pt x="9" y="24"/>
                  </a:cubicBezTo>
                  <a:cubicBezTo>
                    <a:pt x="7" y="26"/>
                    <a:pt x="2" y="23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" name="Freeform 6962">
              <a:extLst>
                <a:ext uri="{FF2B5EF4-FFF2-40B4-BE49-F238E27FC236}">
                  <a16:creationId xmlns:a16="http://schemas.microsoft.com/office/drawing/2014/main" id="{F1280E58-0F6F-34B7-4427-2309687D6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480"/>
              <a:ext cx="48" cy="56"/>
            </a:xfrm>
            <a:custGeom>
              <a:avLst/>
              <a:gdLst>
                <a:gd name="T0" fmla="*/ 144 w 24"/>
                <a:gd name="T1" fmla="*/ 0 h 28"/>
                <a:gd name="T2" fmla="*/ 64 w 24"/>
                <a:gd name="T3" fmla="*/ 184 h 28"/>
                <a:gd name="T4" fmla="*/ 0 w 24"/>
                <a:gd name="T5" fmla="*/ 19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8">
                  <a:moveTo>
                    <a:pt x="18" y="0"/>
                  </a:moveTo>
                  <a:cubicBezTo>
                    <a:pt x="24" y="4"/>
                    <a:pt x="11" y="19"/>
                    <a:pt x="8" y="23"/>
                  </a:cubicBezTo>
                  <a:cubicBezTo>
                    <a:pt x="5" y="27"/>
                    <a:pt x="4" y="28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" name="Freeform 6963">
              <a:extLst>
                <a:ext uri="{FF2B5EF4-FFF2-40B4-BE49-F238E27FC236}">
                  <a16:creationId xmlns:a16="http://schemas.microsoft.com/office/drawing/2014/main" id="{60CEB6FE-459D-89E9-4C3B-F4A4125A7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422"/>
              <a:ext cx="20" cy="48"/>
            </a:xfrm>
            <a:custGeom>
              <a:avLst/>
              <a:gdLst>
                <a:gd name="T0" fmla="*/ 64 w 10"/>
                <a:gd name="T1" fmla="*/ 0 h 24"/>
                <a:gd name="T2" fmla="*/ 8 w 10"/>
                <a:gd name="T3" fmla="*/ 128 h 24"/>
                <a:gd name="T4" fmla="*/ 80 w 10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8" y="0"/>
                  </a:moveTo>
                  <a:cubicBezTo>
                    <a:pt x="5" y="5"/>
                    <a:pt x="1" y="11"/>
                    <a:pt x="1" y="16"/>
                  </a:cubicBezTo>
                  <a:cubicBezTo>
                    <a:pt x="0" y="22"/>
                    <a:pt x="6" y="21"/>
                    <a:pt x="10" y="2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" name="Freeform 6964">
              <a:extLst>
                <a:ext uri="{FF2B5EF4-FFF2-40B4-BE49-F238E27FC236}">
                  <a16:creationId xmlns:a16="http://schemas.microsoft.com/office/drawing/2014/main" id="{BF1BA424-A746-052C-726F-80E4BBACB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3450"/>
              <a:ext cx="28" cy="10"/>
            </a:xfrm>
            <a:custGeom>
              <a:avLst/>
              <a:gdLst>
                <a:gd name="T0" fmla="*/ 112 w 14"/>
                <a:gd name="T1" fmla="*/ 16 h 5"/>
                <a:gd name="T2" fmla="*/ 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14" y="2"/>
                  </a:moveTo>
                  <a:cubicBezTo>
                    <a:pt x="10" y="5"/>
                    <a:pt x="3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" name="Freeform 6965">
              <a:extLst>
                <a:ext uri="{FF2B5EF4-FFF2-40B4-BE49-F238E27FC236}">
                  <a16:creationId xmlns:a16="http://schemas.microsoft.com/office/drawing/2014/main" id="{1B33D19C-D842-BAE6-1DE6-B3518908C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420"/>
              <a:ext cx="16" cy="8"/>
            </a:xfrm>
            <a:custGeom>
              <a:avLst/>
              <a:gdLst>
                <a:gd name="T0" fmla="*/ 64 w 8"/>
                <a:gd name="T1" fmla="*/ 32 h 4"/>
                <a:gd name="T2" fmla="*/ 0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7" y="2"/>
                    <a:pt x="2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" name="Freeform 6966">
              <a:extLst>
                <a:ext uri="{FF2B5EF4-FFF2-40B4-BE49-F238E27FC236}">
                  <a16:creationId xmlns:a16="http://schemas.microsoft.com/office/drawing/2014/main" id="{4CE8A3C6-D213-7FFA-15AE-A712DBB5B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458"/>
              <a:ext cx="22" cy="52"/>
            </a:xfrm>
            <a:custGeom>
              <a:avLst/>
              <a:gdLst>
                <a:gd name="T0" fmla="*/ 72 w 11"/>
                <a:gd name="T1" fmla="*/ 0 h 26"/>
                <a:gd name="T2" fmla="*/ 32 w 11"/>
                <a:gd name="T3" fmla="*/ 80 h 26"/>
                <a:gd name="T4" fmla="*/ 8 w 11"/>
                <a:gd name="T5" fmla="*/ 152 h 26"/>
                <a:gd name="T6" fmla="*/ 88 w 11"/>
                <a:gd name="T7" fmla="*/ 20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6">
                  <a:moveTo>
                    <a:pt x="9" y="0"/>
                  </a:moveTo>
                  <a:cubicBezTo>
                    <a:pt x="7" y="3"/>
                    <a:pt x="6" y="7"/>
                    <a:pt x="4" y="10"/>
                  </a:cubicBezTo>
                  <a:cubicBezTo>
                    <a:pt x="3" y="13"/>
                    <a:pt x="0" y="16"/>
                    <a:pt x="1" y="19"/>
                  </a:cubicBezTo>
                  <a:cubicBezTo>
                    <a:pt x="2" y="22"/>
                    <a:pt x="9" y="26"/>
                    <a:pt x="11" y="25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" name="Freeform 6967">
              <a:extLst>
                <a:ext uri="{FF2B5EF4-FFF2-40B4-BE49-F238E27FC236}">
                  <a16:creationId xmlns:a16="http://schemas.microsoft.com/office/drawing/2014/main" id="{715B2445-FB33-9665-E399-B1B4B2FE7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490"/>
              <a:ext cx="14" cy="4"/>
            </a:xfrm>
            <a:custGeom>
              <a:avLst/>
              <a:gdLst>
                <a:gd name="T0" fmla="*/ 56 w 7"/>
                <a:gd name="T1" fmla="*/ 16 h 2"/>
                <a:gd name="T2" fmla="*/ 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2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" name="Freeform 6968">
              <a:extLst>
                <a:ext uri="{FF2B5EF4-FFF2-40B4-BE49-F238E27FC236}">
                  <a16:creationId xmlns:a16="http://schemas.microsoft.com/office/drawing/2014/main" id="{4652FD54-C4F5-ADE7-DF70-00FD75201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506"/>
              <a:ext cx="22" cy="46"/>
            </a:xfrm>
            <a:custGeom>
              <a:avLst/>
              <a:gdLst>
                <a:gd name="T0" fmla="*/ 88 w 11"/>
                <a:gd name="T1" fmla="*/ 0 h 23"/>
                <a:gd name="T2" fmla="*/ 8 w 11"/>
                <a:gd name="T3" fmla="*/ 128 h 23"/>
                <a:gd name="T4" fmla="*/ 64 w 11"/>
                <a:gd name="T5" fmla="*/ 18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9" y="4"/>
                    <a:pt x="0" y="11"/>
                    <a:pt x="1" y="16"/>
                  </a:cubicBezTo>
                  <a:cubicBezTo>
                    <a:pt x="1" y="19"/>
                    <a:pt x="6" y="22"/>
                    <a:pt x="8" y="2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" name="Freeform 6969">
              <a:extLst>
                <a:ext uri="{FF2B5EF4-FFF2-40B4-BE49-F238E27FC236}">
                  <a16:creationId xmlns:a16="http://schemas.microsoft.com/office/drawing/2014/main" id="{196F172A-32E4-95C1-5036-93F14926D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3522"/>
              <a:ext cx="26" cy="12"/>
            </a:xfrm>
            <a:custGeom>
              <a:avLst/>
              <a:gdLst>
                <a:gd name="T0" fmla="*/ 104 w 13"/>
                <a:gd name="T1" fmla="*/ 40 h 6"/>
                <a:gd name="T2" fmla="*/ 0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13" y="5"/>
                  </a:moveTo>
                  <a:cubicBezTo>
                    <a:pt x="8" y="6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" name="Freeform 6970">
              <a:extLst>
                <a:ext uri="{FF2B5EF4-FFF2-40B4-BE49-F238E27FC236}">
                  <a16:creationId xmlns:a16="http://schemas.microsoft.com/office/drawing/2014/main" id="{E8943CDB-5E5B-DA20-D01F-F6EF1C871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528"/>
              <a:ext cx="12" cy="14"/>
            </a:xfrm>
            <a:custGeom>
              <a:avLst/>
              <a:gdLst>
                <a:gd name="T0" fmla="*/ 48 w 6"/>
                <a:gd name="T1" fmla="*/ 0 h 7"/>
                <a:gd name="T2" fmla="*/ 0 w 6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3" y="1"/>
                    <a:pt x="2" y="4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" name="Freeform 6971">
              <a:extLst>
                <a:ext uri="{FF2B5EF4-FFF2-40B4-BE49-F238E27FC236}">
                  <a16:creationId xmlns:a16="http://schemas.microsoft.com/office/drawing/2014/main" id="{5586E5DB-A62D-5BFC-73BA-D35DA6DE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542"/>
              <a:ext cx="44" cy="34"/>
            </a:xfrm>
            <a:custGeom>
              <a:avLst/>
              <a:gdLst>
                <a:gd name="T0" fmla="*/ 176 w 22"/>
                <a:gd name="T1" fmla="*/ 0 h 17"/>
                <a:gd name="T2" fmla="*/ 64 w 22"/>
                <a:gd name="T3" fmla="*/ 136 h 17"/>
                <a:gd name="T4" fmla="*/ 0 w 22"/>
                <a:gd name="T5" fmla="*/ 9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22" y="0"/>
                  </a:moveTo>
                  <a:cubicBezTo>
                    <a:pt x="19" y="5"/>
                    <a:pt x="15" y="16"/>
                    <a:pt x="8" y="17"/>
                  </a:cubicBezTo>
                  <a:cubicBezTo>
                    <a:pt x="5" y="17"/>
                    <a:pt x="0" y="14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" name="Freeform 6972">
              <a:extLst>
                <a:ext uri="{FF2B5EF4-FFF2-40B4-BE49-F238E27FC236}">
                  <a16:creationId xmlns:a16="http://schemas.microsoft.com/office/drawing/2014/main" id="{96671654-E805-BB55-65CE-2AE338026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576"/>
              <a:ext cx="14" cy="12"/>
            </a:xfrm>
            <a:custGeom>
              <a:avLst/>
              <a:gdLst>
                <a:gd name="T0" fmla="*/ 0 w 7"/>
                <a:gd name="T1" fmla="*/ 0 h 6"/>
                <a:gd name="T2" fmla="*/ 56 w 7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1" y="2"/>
                    <a:pt x="5" y="6"/>
                    <a:pt x="7" y="6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" name="Freeform 6973">
              <a:extLst>
                <a:ext uri="{FF2B5EF4-FFF2-40B4-BE49-F238E27FC236}">
                  <a16:creationId xmlns:a16="http://schemas.microsoft.com/office/drawing/2014/main" id="{C65A6DDE-1687-827B-044E-8CB2599E5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3672"/>
              <a:ext cx="54" cy="40"/>
            </a:xfrm>
            <a:custGeom>
              <a:avLst/>
              <a:gdLst>
                <a:gd name="T0" fmla="*/ 216 w 27"/>
                <a:gd name="T1" fmla="*/ 0 h 20"/>
                <a:gd name="T2" fmla="*/ 40 w 27"/>
                <a:gd name="T3" fmla="*/ 160 h 20"/>
                <a:gd name="T4" fmla="*/ 0 w 27"/>
                <a:gd name="T5" fmla="*/ 14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0">
                  <a:moveTo>
                    <a:pt x="27" y="0"/>
                  </a:moveTo>
                  <a:cubicBezTo>
                    <a:pt x="26" y="5"/>
                    <a:pt x="12" y="19"/>
                    <a:pt x="5" y="20"/>
                  </a:cubicBezTo>
                  <a:cubicBezTo>
                    <a:pt x="2" y="20"/>
                    <a:pt x="0" y="20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" name="Freeform 6974">
              <a:extLst>
                <a:ext uri="{FF2B5EF4-FFF2-40B4-BE49-F238E27FC236}">
                  <a16:creationId xmlns:a16="http://schemas.microsoft.com/office/drawing/2014/main" id="{07754C71-3ADB-42AF-2730-EF74FF413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578"/>
              <a:ext cx="36" cy="32"/>
            </a:xfrm>
            <a:custGeom>
              <a:avLst/>
              <a:gdLst>
                <a:gd name="T0" fmla="*/ 144 w 18"/>
                <a:gd name="T1" fmla="*/ 0 h 16"/>
                <a:gd name="T2" fmla="*/ 48 w 18"/>
                <a:gd name="T3" fmla="*/ 120 h 16"/>
                <a:gd name="T4" fmla="*/ 0 w 18"/>
                <a:gd name="T5" fmla="*/ 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7" y="4"/>
                    <a:pt x="11" y="14"/>
                    <a:pt x="6" y="15"/>
                  </a:cubicBezTo>
                  <a:cubicBezTo>
                    <a:pt x="3" y="16"/>
                    <a:pt x="0" y="15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" name="Freeform 6975">
              <a:extLst>
                <a:ext uri="{FF2B5EF4-FFF2-40B4-BE49-F238E27FC236}">
                  <a16:creationId xmlns:a16="http://schemas.microsoft.com/office/drawing/2014/main" id="{53A8571D-863D-B518-F42B-9230586AC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610"/>
              <a:ext cx="44" cy="36"/>
            </a:xfrm>
            <a:custGeom>
              <a:avLst/>
              <a:gdLst>
                <a:gd name="T0" fmla="*/ 176 w 22"/>
                <a:gd name="T1" fmla="*/ 0 h 18"/>
                <a:gd name="T2" fmla="*/ 40 w 22"/>
                <a:gd name="T3" fmla="*/ 144 h 18"/>
                <a:gd name="T4" fmla="*/ 0 w 22"/>
                <a:gd name="T5" fmla="*/ 10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21" y="4"/>
                    <a:pt x="11" y="18"/>
                    <a:pt x="5" y="18"/>
                  </a:cubicBezTo>
                  <a:cubicBezTo>
                    <a:pt x="3" y="18"/>
                    <a:pt x="0" y="14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" name="Freeform 6976">
              <a:extLst>
                <a:ext uri="{FF2B5EF4-FFF2-40B4-BE49-F238E27FC236}">
                  <a16:creationId xmlns:a16="http://schemas.microsoft.com/office/drawing/2014/main" id="{E17BB4E4-81C8-BB21-F2D2-C22294775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3676"/>
              <a:ext cx="58" cy="34"/>
            </a:xfrm>
            <a:custGeom>
              <a:avLst/>
              <a:gdLst>
                <a:gd name="T0" fmla="*/ 232 w 29"/>
                <a:gd name="T1" fmla="*/ 0 h 17"/>
                <a:gd name="T2" fmla="*/ 80 w 29"/>
                <a:gd name="T3" fmla="*/ 136 h 17"/>
                <a:gd name="T4" fmla="*/ 0 w 29"/>
                <a:gd name="T5" fmla="*/ 8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29" y="0"/>
                  </a:moveTo>
                  <a:cubicBezTo>
                    <a:pt x="27" y="5"/>
                    <a:pt x="17" y="16"/>
                    <a:pt x="10" y="17"/>
                  </a:cubicBezTo>
                  <a:cubicBezTo>
                    <a:pt x="7" y="17"/>
                    <a:pt x="0" y="12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" name="Freeform 6977">
              <a:extLst>
                <a:ext uri="{FF2B5EF4-FFF2-40B4-BE49-F238E27FC236}">
                  <a16:creationId xmlns:a16="http://schemas.microsoft.com/office/drawing/2014/main" id="{7F4E7C32-1F56-2A50-07A2-F4F3AF519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618"/>
              <a:ext cx="16" cy="14"/>
            </a:xfrm>
            <a:custGeom>
              <a:avLst/>
              <a:gdLst>
                <a:gd name="T0" fmla="*/ 0 w 8"/>
                <a:gd name="T1" fmla="*/ 0 h 7"/>
                <a:gd name="T2" fmla="*/ 64 w 8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2" y="3"/>
                    <a:pt x="4" y="5"/>
                    <a:pt x="8" y="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" name="Freeform 6978">
              <a:extLst>
                <a:ext uri="{FF2B5EF4-FFF2-40B4-BE49-F238E27FC236}">
                  <a16:creationId xmlns:a16="http://schemas.microsoft.com/office/drawing/2014/main" id="{2AEA6B0E-C0D9-65DD-2E4A-F10C4A85F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688"/>
              <a:ext cx="22" cy="14"/>
            </a:xfrm>
            <a:custGeom>
              <a:avLst/>
              <a:gdLst>
                <a:gd name="T0" fmla="*/ 0 w 11"/>
                <a:gd name="T1" fmla="*/ 0 h 7"/>
                <a:gd name="T2" fmla="*/ 88 w 11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2" y="4"/>
                    <a:pt x="9" y="6"/>
                    <a:pt x="11" y="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" name="Freeform 6979">
              <a:extLst>
                <a:ext uri="{FF2B5EF4-FFF2-40B4-BE49-F238E27FC236}">
                  <a16:creationId xmlns:a16="http://schemas.microsoft.com/office/drawing/2014/main" id="{4FFADFBF-DC3C-B4BB-708E-7E57F9B3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740"/>
              <a:ext cx="76" cy="40"/>
            </a:xfrm>
            <a:custGeom>
              <a:avLst/>
              <a:gdLst>
                <a:gd name="T0" fmla="*/ 304 w 38"/>
                <a:gd name="T1" fmla="*/ 0 h 20"/>
                <a:gd name="T2" fmla="*/ 0 w 38"/>
                <a:gd name="T3" fmla="*/ 1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0">
                  <a:moveTo>
                    <a:pt x="38" y="0"/>
                  </a:moveTo>
                  <a:cubicBezTo>
                    <a:pt x="23" y="8"/>
                    <a:pt x="12" y="2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" name="Freeform 6980">
              <a:extLst>
                <a:ext uri="{FF2B5EF4-FFF2-40B4-BE49-F238E27FC236}">
                  <a16:creationId xmlns:a16="http://schemas.microsoft.com/office/drawing/2014/main" id="{B3454C32-AE69-2075-E1E7-C1873131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3760"/>
              <a:ext cx="66" cy="46"/>
            </a:xfrm>
            <a:custGeom>
              <a:avLst/>
              <a:gdLst>
                <a:gd name="T0" fmla="*/ 48 w 33"/>
                <a:gd name="T1" fmla="*/ 184 h 23"/>
                <a:gd name="T2" fmla="*/ 8 w 33"/>
                <a:gd name="T3" fmla="*/ 112 h 23"/>
                <a:gd name="T4" fmla="*/ 88 w 33"/>
                <a:gd name="T5" fmla="*/ 64 h 23"/>
                <a:gd name="T6" fmla="*/ 176 w 33"/>
                <a:gd name="T7" fmla="*/ 8 h 23"/>
                <a:gd name="T8" fmla="*/ 264 w 33"/>
                <a:gd name="T9" fmla="*/ 4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3">
                  <a:moveTo>
                    <a:pt x="6" y="23"/>
                  </a:moveTo>
                  <a:cubicBezTo>
                    <a:pt x="3" y="20"/>
                    <a:pt x="0" y="18"/>
                    <a:pt x="1" y="14"/>
                  </a:cubicBezTo>
                  <a:cubicBezTo>
                    <a:pt x="3" y="11"/>
                    <a:pt x="8" y="10"/>
                    <a:pt x="11" y="8"/>
                  </a:cubicBezTo>
                  <a:cubicBezTo>
                    <a:pt x="16" y="6"/>
                    <a:pt x="17" y="3"/>
                    <a:pt x="22" y="1"/>
                  </a:cubicBezTo>
                  <a:cubicBezTo>
                    <a:pt x="25" y="0"/>
                    <a:pt x="33" y="6"/>
                    <a:pt x="33" y="6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" name="Freeform 6981">
              <a:extLst>
                <a:ext uri="{FF2B5EF4-FFF2-40B4-BE49-F238E27FC236}">
                  <a16:creationId xmlns:a16="http://schemas.microsoft.com/office/drawing/2014/main" id="{02321364-AD15-6636-DB12-8E0B409C3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762"/>
              <a:ext cx="18" cy="24"/>
            </a:xfrm>
            <a:custGeom>
              <a:avLst/>
              <a:gdLst>
                <a:gd name="T0" fmla="*/ 72 w 9"/>
                <a:gd name="T1" fmla="*/ 96 h 12"/>
                <a:gd name="T2" fmla="*/ 0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cubicBezTo>
                    <a:pt x="5" y="8"/>
                    <a:pt x="1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" name="Freeform 6982">
              <a:extLst>
                <a:ext uri="{FF2B5EF4-FFF2-40B4-BE49-F238E27FC236}">
                  <a16:creationId xmlns:a16="http://schemas.microsoft.com/office/drawing/2014/main" id="{BC669F2F-A21D-B76F-5546-091B9CFC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3764"/>
              <a:ext cx="76" cy="20"/>
            </a:xfrm>
            <a:custGeom>
              <a:avLst/>
              <a:gdLst>
                <a:gd name="T0" fmla="*/ 304 w 38"/>
                <a:gd name="T1" fmla="*/ 0 h 10"/>
                <a:gd name="T2" fmla="*/ 48 w 38"/>
                <a:gd name="T3" fmla="*/ 48 h 10"/>
                <a:gd name="T4" fmla="*/ 0 w 38"/>
                <a:gd name="T5" fmla="*/ 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">
                  <a:moveTo>
                    <a:pt x="38" y="0"/>
                  </a:moveTo>
                  <a:cubicBezTo>
                    <a:pt x="27" y="0"/>
                    <a:pt x="17" y="10"/>
                    <a:pt x="6" y="6"/>
                  </a:cubicBezTo>
                  <a:cubicBezTo>
                    <a:pt x="2" y="4"/>
                    <a:pt x="0" y="4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" name="Freeform 6983">
              <a:extLst>
                <a:ext uri="{FF2B5EF4-FFF2-40B4-BE49-F238E27FC236}">
                  <a16:creationId xmlns:a16="http://schemas.microsoft.com/office/drawing/2014/main" id="{C4FCA6EB-0F3D-CEDD-7B0F-DF874B074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3774"/>
              <a:ext cx="72" cy="20"/>
            </a:xfrm>
            <a:custGeom>
              <a:avLst/>
              <a:gdLst>
                <a:gd name="T0" fmla="*/ 0 w 36"/>
                <a:gd name="T1" fmla="*/ 16 h 10"/>
                <a:gd name="T2" fmla="*/ 112 w 36"/>
                <a:gd name="T3" fmla="*/ 64 h 10"/>
                <a:gd name="T4" fmla="*/ 288 w 3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0" y="2"/>
                  </a:moveTo>
                  <a:cubicBezTo>
                    <a:pt x="4" y="8"/>
                    <a:pt x="6" y="10"/>
                    <a:pt x="14" y="8"/>
                  </a:cubicBezTo>
                  <a:cubicBezTo>
                    <a:pt x="22" y="6"/>
                    <a:pt x="29" y="4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" name="Freeform 6984">
              <a:extLst>
                <a:ext uri="{FF2B5EF4-FFF2-40B4-BE49-F238E27FC236}">
                  <a16:creationId xmlns:a16="http://schemas.microsoft.com/office/drawing/2014/main" id="{D274FD0C-676D-C53F-A9FF-6B2F8B87C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3792"/>
              <a:ext cx="8" cy="34"/>
            </a:xfrm>
            <a:custGeom>
              <a:avLst/>
              <a:gdLst>
                <a:gd name="T0" fmla="*/ 32 w 4"/>
                <a:gd name="T1" fmla="*/ 136 h 17"/>
                <a:gd name="T2" fmla="*/ 24 w 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4" y="17"/>
                  </a:moveTo>
                  <a:cubicBezTo>
                    <a:pt x="1" y="13"/>
                    <a:pt x="0" y="4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" name="Freeform 6985">
              <a:extLst>
                <a:ext uri="{FF2B5EF4-FFF2-40B4-BE49-F238E27FC236}">
                  <a16:creationId xmlns:a16="http://schemas.microsoft.com/office/drawing/2014/main" id="{63077910-08D7-8C61-D3E9-8D6CA3FB0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782"/>
              <a:ext cx="18" cy="6"/>
            </a:xfrm>
            <a:custGeom>
              <a:avLst/>
              <a:gdLst>
                <a:gd name="T0" fmla="*/ 72 w 9"/>
                <a:gd name="T1" fmla="*/ 24 h 3"/>
                <a:gd name="T2" fmla="*/ 0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" name="Freeform 6986">
              <a:extLst>
                <a:ext uri="{FF2B5EF4-FFF2-40B4-BE49-F238E27FC236}">
                  <a16:creationId xmlns:a16="http://schemas.microsoft.com/office/drawing/2014/main" id="{10D65559-0C83-E3A5-847D-96BF3C458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3774"/>
              <a:ext cx="70" cy="18"/>
            </a:xfrm>
            <a:custGeom>
              <a:avLst/>
              <a:gdLst>
                <a:gd name="T0" fmla="*/ 280 w 35"/>
                <a:gd name="T1" fmla="*/ 8 h 9"/>
                <a:gd name="T2" fmla="*/ 128 w 35"/>
                <a:gd name="T3" fmla="*/ 48 h 9"/>
                <a:gd name="T4" fmla="*/ 32 w 35"/>
                <a:gd name="T5" fmla="*/ 64 h 9"/>
                <a:gd name="T6" fmla="*/ 0 w 3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9">
                  <a:moveTo>
                    <a:pt x="35" y="1"/>
                  </a:moveTo>
                  <a:cubicBezTo>
                    <a:pt x="28" y="3"/>
                    <a:pt x="23" y="5"/>
                    <a:pt x="16" y="6"/>
                  </a:cubicBezTo>
                  <a:cubicBezTo>
                    <a:pt x="13" y="7"/>
                    <a:pt x="7" y="9"/>
                    <a:pt x="4" y="8"/>
                  </a:cubicBezTo>
                  <a:cubicBezTo>
                    <a:pt x="0" y="7"/>
                    <a:pt x="0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" name="Freeform 6987">
              <a:extLst>
                <a:ext uri="{FF2B5EF4-FFF2-40B4-BE49-F238E27FC236}">
                  <a16:creationId xmlns:a16="http://schemas.microsoft.com/office/drawing/2014/main" id="{3BCC4E13-48FE-C2B3-F32B-36670B6D2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780"/>
              <a:ext cx="84" cy="26"/>
            </a:xfrm>
            <a:custGeom>
              <a:avLst/>
              <a:gdLst>
                <a:gd name="T0" fmla="*/ 336 w 42"/>
                <a:gd name="T1" fmla="*/ 40 h 13"/>
                <a:gd name="T2" fmla="*/ 80 w 42"/>
                <a:gd name="T3" fmla="*/ 80 h 13"/>
                <a:gd name="T4" fmla="*/ 16 w 4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3">
                  <a:moveTo>
                    <a:pt x="42" y="5"/>
                  </a:moveTo>
                  <a:cubicBezTo>
                    <a:pt x="39" y="13"/>
                    <a:pt x="16" y="10"/>
                    <a:pt x="10" y="10"/>
                  </a:cubicBezTo>
                  <a:cubicBezTo>
                    <a:pt x="2" y="10"/>
                    <a:pt x="0" y="6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" name="Freeform 6988">
              <a:extLst>
                <a:ext uri="{FF2B5EF4-FFF2-40B4-BE49-F238E27FC236}">
                  <a16:creationId xmlns:a16="http://schemas.microsoft.com/office/drawing/2014/main" id="{26CEF6AF-283D-99A4-7BF4-CEEA2C62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3786"/>
              <a:ext cx="77" cy="26"/>
            </a:xfrm>
            <a:custGeom>
              <a:avLst/>
              <a:gdLst>
                <a:gd name="T0" fmla="*/ 316 w 38"/>
                <a:gd name="T1" fmla="*/ 56 h 13"/>
                <a:gd name="T2" fmla="*/ 57 w 38"/>
                <a:gd name="T3" fmla="*/ 64 h 13"/>
                <a:gd name="T4" fmla="*/ 16 w 38"/>
                <a:gd name="T5" fmla="*/ 24 h 13"/>
                <a:gd name="T6" fmla="*/ 16 w 3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3">
                  <a:moveTo>
                    <a:pt x="38" y="7"/>
                  </a:moveTo>
                  <a:cubicBezTo>
                    <a:pt x="37" y="13"/>
                    <a:pt x="13" y="10"/>
                    <a:pt x="7" y="8"/>
                  </a:cubicBezTo>
                  <a:cubicBezTo>
                    <a:pt x="3" y="7"/>
                    <a:pt x="2" y="7"/>
                    <a:pt x="2" y="3"/>
                  </a:cubicBezTo>
                  <a:cubicBezTo>
                    <a:pt x="2" y="1"/>
                    <a:pt x="0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" name="Freeform 6989">
              <a:extLst>
                <a:ext uri="{FF2B5EF4-FFF2-40B4-BE49-F238E27FC236}">
                  <a16:creationId xmlns:a16="http://schemas.microsoft.com/office/drawing/2014/main" id="{6137FB4A-95F6-7BDC-D503-E96337915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808"/>
              <a:ext cx="60" cy="30"/>
            </a:xfrm>
            <a:custGeom>
              <a:avLst/>
              <a:gdLst>
                <a:gd name="T0" fmla="*/ 240 w 30"/>
                <a:gd name="T1" fmla="*/ 0 h 15"/>
                <a:gd name="T2" fmla="*/ 56 w 30"/>
                <a:gd name="T3" fmla="*/ 24 h 15"/>
                <a:gd name="T4" fmla="*/ 32 w 30"/>
                <a:gd name="T5" fmla="*/ 12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0"/>
                  </a:moveTo>
                  <a:cubicBezTo>
                    <a:pt x="23" y="0"/>
                    <a:pt x="14" y="0"/>
                    <a:pt x="7" y="3"/>
                  </a:cubicBezTo>
                  <a:cubicBezTo>
                    <a:pt x="0" y="6"/>
                    <a:pt x="5" y="10"/>
                    <a:pt x="4" y="15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" name="Freeform 6990">
              <a:extLst>
                <a:ext uri="{FF2B5EF4-FFF2-40B4-BE49-F238E27FC236}">
                  <a16:creationId xmlns:a16="http://schemas.microsoft.com/office/drawing/2014/main" id="{C3D3609E-9CC4-DAE8-CB65-335C3A04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786"/>
              <a:ext cx="14" cy="28"/>
            </a:xfrm>
            <a:custGeom>
              <a:avLst/>
              <a:gdLst>
                <a:gd name="T0" fmla="*/ 56 w 7"/>
                <a:gd name="T1" fmla="*/ 112 h 14"/>
                <a:gd name="T2" fmla="*/ 8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7" y="14"/>
                  </a:moveTo>
                  <a:cubicBezTo>
                    <a:pt x="2" y="12"/>
                    <a:pt x="0" y="5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" name="Freeform 6991">
              <a:extLst>
                <a:ext uri="{FF2B5EF4-FFF2-40B4-BE49-F238E27FC236}">
                  <a16:creationId xmlns:a16="http://schemas.microsoft.com/office/drawing/2014/main" id="{ED4F58A1-40E2-3890-7D86-40BADC332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790"/>
              <a:ext cx="4" cy="18"/>
            </a:xfrm>
            <a:custGeom>
              <a:avLst/>
              <a:gdLst>
                <a:gd name="T0" fmla="*/ 0 w 2"/>
                <a:gd name="T1" fmla="*/ 72 h 9"/>
                <a:gd name="T2" fmla="*/ 8 w 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2" y="7"/>
                    <a:pt x="2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" name="Freeform 6992">
              <a:extLst>
                <a:ext uri="{FF2B5EF4-FFF2-40B4-BE49-F238E27FC236}">
                  <a16:creationId xmlns:a16="http://schemas.microsoft.com/office/drawing/2014/main" id="{097D88C3-D2DB-CD6C-2E91-B199AFEE7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812"/>
              <a:ext cx="60" cy="32"/>
            </a:xfrm>
            <a:custGeom>
              <a:avLst/>
              <a:gdLst>
                <a:gd name="T0" fmla="*/ 240 w 30"/>
                <a:gd name="T1" fmla="*/ 0 h 16"/>
                <a:gd name="T2" fmla="*/ 120 w 30"/>
                <a:gd name="T3" fmla="*/ 8 h 16"/>
                <a:gd name="T4" fmla="*/ 24 w 30"/>
                <a:gd name="T5" fmla="*/ 32 h 16"/>
                <a:gd name="T6" fmla="*/ 16 w 30"/>
                <a:gd name="T7" fmla="*/ 12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6">
                  <a:moveTo>
                    <a:pt x="30" y="0"/>
                  </a:moveTo>
                  <a:cubicBezTo>
                    <a:pt x="25" y="0"/>
                    <a:pt x="20" y="1"/>
                    <a:pt x="15" y="1"/>
                  </a:cubicBezTo>
                  <a:cubicBezTo>
                    <a:pt x="11" y="2"/>
                    <a:pt x="6" y="1"/>
                    <a:pt x="3" y="4"/>
                  </a:cubicBezTo>
                  <a:cubicBezTo>
                    <a:pt x="0" y="6"/>
                    <a:pt x="0" y="14"/>
                    <a:pt x="2" y="16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" name="Freeform 6993">
              <a:extLst>
                <a:ext uri="{FF2B5EF4-FFF2-40B4-BE49-F238E27FC236}">
                  <a16:creationId xmlns:a16="http://schemas.microsoft.com/office/drawing/2014/main" id="{3088F699-7470-F361-31AF-3AA300BDE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3800"/>
              <a:ext cx="6" cy="18"/>
            </a:xfrm>
            <a:custGeom>
              <a:avLst/>
              <a:gdLst>
                <a:gd name="T0" fmla="*/ 24 w 3"/>
                <a:gd name="T1" fmla="*/ 72 h 9"/>
                <a:gd name="T2" fmla="*/ 8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1" y="6"/>
                    <a:pt x="0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" name="Freeform 6994">
              <a:extLst>
                <a:ext uri="{FF2B5EF4-FFF2-40B4-BE49-F238E27FC236}">
                  <a16:creationId xmlns:a16="http://schemas.microsoft.com/office/drawing/2014/main" id="{7DB0BCE2-1060-46A9-5075-F525A04A8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3824"/>
              <a:ext cx="58" cy="26"/>
            </a:xfrm>
            <a:custGeom>
              <a:avLst/>
              <a:gdLst>
                <a:gd name="T0" fmla="*/ 232 w 29"/>
                <a:gd name="T1" fmla="*/ 24 h 13"/>
                <a:gd name="T2" fmla="*/ 32 w 29"/>
                <a:gd name="T3" fmla="*/ 32 h 13"/>
                <a:gd name="T4" fmla="*/ 8 w 29"/>
                <a:gd name="T5" fmla="*/ 10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3">
                  <a:moveTo>
                    <a:pt x="29" y="3"/>
                  </a:moveTo>
                  <a:cubicBezTo>
                    <a:pt x="22" y="3"/>
                    <a:pt x="9" y="0"/>
                    <a:pt x="4" y="4"/>
                  </a:cubicBezTo>
                  <a:cubicBezTo>
                    <a:pt x="1" y="5"/>
                    <a:pt x="0" y="12"/>
                    <a:pt x="1" y="1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" name="Freeform 6995">
              <a:extLst>
                <a:ext uri="{FF2B5EF4-FFF2-40B4-BE49-F238E27FC236}">
                  <a16:creationId xmlns:a16="http://schemas.microsoft.com/office/drawing/2014/main" id="{06582118-BDC6-9DF0-E053-1797AC1E7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3802"/>
              <a:ext cx="8" cy="28"/>
            </a:xfrm>
            <a:custGeom>
              <a:avLst/>
              <a:gdLst>
                <a:gd name="T0" fmla="*/ 32 w 4"/>
                <a:gd name="T1" fmla="*/ 112 h 14"/>
                <a:gd name="T2" fmla="*/ 24 w 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14"/>
                  </a:moveTo>
                  <a:cubicBezTo>
                    <a:pt x="1" y="10"/>
                    <a:pt x="0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" name="Freeform 6996">
              <a:extLst>
                <a:ext uri="{FF2B5EF4-FFF2-40B4-BE49-F238E27FC236}">
                  <a16:creationId xmlns:a16="http://schemas.microsoft.com/office/drawing/2014/main" id="{8136F55A-1B1B-B6B8-C4A9-F0823D57B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3806"/>
              <a:ext cx="24" cy="4"/>
            </a:xfrm>
            <a:custGeom>
              <a:avLst/>
              <a:gdLst>
                <a:gd name="T0" fmla="*/ 96 w 12"/>
                <a:gd name="T1" fmla="*/ 16 h 2"/>
                <a:gd name="T2" fmla="*/ 0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9" y="0"/>
                    <a:pt x="4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" name="Freeform 6997">
              <a:extLst>
                <a:ext uri="{FF2B5EF4-FFF2-40B4-BE49-F238E27FC236}">
                  <a16:creationId xmlns:a16="http://schemas.microsoft.com/office/drawing/2014/main" id="{347929AC-75C0-6481-60F0-B9D66B654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3810"/>
              <a:ext cx="58" cy="32"/>
            </a:xfrm>
            <a:custGeom>
              <a:avLst/>
              <a:gdLst>
                <a:gd name="T0" fmla="*/ 232 w 29"/>
                <a:gd name="T1" fmla="*/ 96 h 16"/>
                <a:gd name="T2" fmla="*/ 16 w 29"/>
                <a:gd name="T3" fmla="*/ 80 h 16"/>
                <a:gd name="T4" fmla="*/ 16 w 29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6">
                  <a:moveTo>
                    <a:pt x="29" y="12"/>
                  </a:moveTo>
                  <a:cubicBezTo>
                    <a:pt x="22" y="12"/>
                    <a:pt x="7" y="16"/>
                    <a:pt x="2" y="10"/>
                  </a:cubicBezTo>
                  <a:cubicBezTo>
                    <a:pt x="0" y="7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" name="Freeform 6998">
              <a:extLst>
                <a:ext uri="{FF2B5EF4-FFF2-40B4-BE49-F238E27FC236}">
                  <a16:creationId xmlns:a16="http://schemas.microsoft.com/office/drawing/2014/main" id="{70D0774A-863A-F2C4-456E-F48E77853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3832"/>
              <a:ext cx="9" cy="20"/>
            </a:xfrm>
            <a:custGeom>
              <a:avLst/>
              <a:gdLst>
                <a:gd name="T0" fmla="*/ 45 w 4"/>
                <a:gd name="T1" fmla="*/ 0 h 10"/>
                <a:gd name="T2" fmla="*/ 11 w 4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2" y="2"/>
                    <a:pt x="0" y="8"/>
                    <a:pt x="1" y="1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" name="Freeform 6999">
              <a:extLst>
                <a:ext uri="{FF2B5EF4-FFF2-40B4-BE49-F238E27FC236}">
                  <a16:creationId xmlns:a16="http://schemas.microsoft.com/office/drawing/2014/main" id="{C4CD14FF-0434-C931-5C0D-2E83CE4E5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3774"/>
              <a:ext cx="66" cy="24"/>
            </a:xfrm>
            <a:custGeom>
              <a:avLst/>
              <a:gdLst>
                <a:gd name="T0" fmla="*/ 264 w 33"/>
                <a:gd name="T1" fmla="*/ 88 h 12"/>
                <a:gd name="T2" fmla="*/ 144 w 33"/>
                <a:gd name="T3" fmla="*/ 96 h 12"/>
                <a:gd name="T4" fmla="*/ 32 w 33"/>
                <a:gd name="T5" fmla="*/ 80 h 12"/>
                <a:gd name="T6" fmla="*/ 24 w 33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2">
                  <a:moveTo>
                    <a:pt x="33" y="11"/>
                  </a:moveTo>
                  <a:cubicBezTo>
                    <a:pt x="28" y="11"/>
                    <a:pt x="23" y="12"/>
                    <a:pt x="18" y="12"/>
                  </a:cubicBezTo>
                  <a:cubicBezTo>
                    <a:pt x="15" y="11"/>
                    <a:pt x="7" y="12"/>
                    <a:pt x="4" y="10"/>
                  </a:cubicBezTo>
                  <a:cubicBezTo>
                    <a:pt x="0" y="7"/>
                    <a:pt x="1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" name="Freeform 7000">
              <a:extLst>
                <a:ext uri="{FF2B5EF4-FFF2-40B4-BE49-F238E27FC236}">
                  <a16:creationId xmlns:a16="http://schemas.microsoft.com/office/drawing/2014/main" id="{62DEBB9D-45B0-1EF9-8D7C-C53CAD29A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3764"/>
              <a:ext cx="56" cy="26"/>
            </a:xfrm>
            <a:custGeom>
              <a:avLst/>
              <a:gdLst>
                <a:gd name="T0" fmla="*/ 224 w 28"/>
                <a:gd name="T1" fmla="*/ 96 h 13"/>
                <a:gd name="T2" fmla="*/ 16 w 28"/>
                <a:gd name="T3" fmla="*/ 56 h 13"/>
                <a:gd name="T4" fmla="*/ 16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2"/>
                  </a:moveTo>
                  <a:cubicBezTo>
                    <a:pt x="23" y="13"/>
                    <a:pt x="5" y="12"/>
                    <a:pt x="2" y="7"/>
                  </a:cubicBezTo>
                  <a:cubicBezTo>
                    <a:pt x="1" y="4"/>
                    <a:pt x="0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" name="Freeform 7001">
              <a:extLst>
                <a:ext uri="{FF2B5EF4-FFF2-40B4-BE49-F238E27FC236}">
                  <a16:creationId xmlns:a16="http://schemas.microsoft.com/office/drawing/2014/main" id="{4E998AF1-3487-C6A4-31B6-AA7CF6878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798"/>
              <a:ext cx="57" cy="32"/>
            </a:xfrm>
            <a:custGeom>
              <a:avLst/>
              <a:gdLst>
                <a:gd name="T0" fmla="*/ 236 w 28"/>
                <a:gd name="T1" fmla="*/ 112 h 16"/>
                <a:gd name="T2" fmla="*/ 24 w 28"/>
                <a:gd name="T3" fmla="*/ 104 h 16"/>
                <a:gd name="T4" fmla="*/ 16 w 2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28" y="14"/>
                  </a:moveTo>
                  <a:cubicBezTo>
                    <a:pt x="23" y="16"/>
                    <a:pt x="7" y="16"/>
                    <a:pt x="3" y="13"/>
                  </a:cubicBezTo>
                  <a:cubicBezTo>
                    <a:pt x="0" y="10"/>
                    <a:pt x="0" y="3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" name="Freeform 7002">
              <a:extLst>
                <a:ext uri="{FF2B5EF4-FFF2-40B4-BE49-F238E27FC236}">
                  <a16:creationId xmlns:a16="http://schemas.microsoft.com/office/drawing/2014/main" id="{D2EC6E42-314E-DFC6-02AB-AE8727A4E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3790"/>
              <a:ext cx="64" cy="34"/>
            </a:xfrm>
            <a:custGeom>
              <a:avLst/>
              <a:gdLst>
                <a:gd name="T0" fmla="*/ 256 w 32"/>
                <a:gd name="T1" fmla="*/ 128 h 17"/>
                <a:gd name="T2" fmla="*/ 8 w 32"/>
                <a:gd name="T3" fmla="*/ 96 h 17"/>
                <a:gd name="T4" fmla="*/ 24 w 3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7">
                  <a:moveTo>
                    <a:pt x="32" y="16"/>
                  </a:moveTo>
                  <a:cubicBezTo>
                    <a:pt x="26" y="17"/>
                    <a:pt x="5" y="17"/>
                    <a:pt x="1" y="12"/>
                  </a:cubicBezTo>
                  <a:cubicBezTo>
                    <a:pt x="0" y="10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" name="Freeform 7003">
              <a:extLst>
                <a:ext uri="{FF2B5EF4-FFF2-40B4-BE49-F238E27FC236}">
                  <a16:creationId xmlns:a16="http://schemas.microsoft.com/office/drawing/2014/main" id="{D0DB2CC6-FF0E-3F3C-7F00-52A12CA37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3780"/>
              <a:ext cx="56" cy="34"/>
            </a:xfrm>
            <a:custGeom>
              <a:avLst/>
              <a:gdLst>
                <a:gd name="T0" fmla="*/ 224 w 28"/>
                <a:gd name="T1" fmla="*/ 128 h 17"/>
                <a:gd name="T2" fmla="*/ 16 w 28"/>
                <a:gd name="T3" fmla="*/ 80 h 17"/>
                <a:gd name="T4" fmla="*/ 24 w 2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28" y="16"/>
                  </a:moveTo>
                  <a:cubicBezTo>
                    <a:pt x="22" y="17"/>
                    <a:pt x="5" y="15"/>
                    <a:pt x="2" y="10"/>
                  </a:cubicBezTo>
                  <a:cubicBezTo>
                    <a:pt x="0" y="7"/>
                    <a:pt x="1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" name="Freeform 7004">
              <a:extLst>
                <a:ext uri="{FF2B5EF4-FFF2-40B4-BE49-F238E27FC236}">
                  <a16:creationId xmlns:a16="http://schemas.microsoft.com/office/drawing/2014/main" id="{53A67CE7-FC62-3573-2F62-009E1B38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826"/>
              <a:ext cx="6" cy="22"/>
            </a:xfrm>
            <a:custGeom>
              <a:avLst/>
              <a:gdLst>
                <a:gd name="T0" fmla="*/ 24 w 3"/>
                <a:gd name="T1" fmla="*/ 0 h 11"/>
                <a:gd name="T2" fmla="*/ 0 w 3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" name="Freeform 7005">
              <a:extLst>
                <a:ext uri="{FF2B5EF4-FFF2-40B4-BE49-F238E27FC236}">
                  <a16:creationId xmlns:a16="http://schemas.microsoft.com/office/drawing/2014/main" id="{36145AA7-4F44-FA71-ACF9-97CC9EB68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3812"/>
              <a:ext cx="6" cy="20"/>
            </a:xfrm>
            <a:custGeom>
              <a:avLst/>
              <a:gdLst>
                <a:gd name="T0" fmla="*/ 24 w 3"/>
                <a:gd name="T1" fmla="*/ 0 h 10"/>
                <a:gd name="T2" fmla="*/ 16 w 3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0" y="4"/>
                    <a:pt x="2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" name="Freeform 7006">
              <a:extLst>
                <a:ext uri="{FF2B5EF4-FFF2-40B4-BE49-F238E27FC236}">
                  <a16:creationId xmlns:a16="http://schemas.microsoft.com/office/drawing/2014/main" id="{75C9E75B-66C0-BAEC-7E2C-751C63233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780"/>
              <a:ext cx="30" cy="8"/>
            </a:xfrm>
            <a:custGeom>
              <a:avLst/>
              <a:gdLst>
                <a:gd name="T0" fmla="*/ 120 w 15"/>
                <a:gd name="T1" fmla="*/ 24 h 4"/>
                <a:gd name="T2" fmla="*/ 0 w 1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15" y="3"/>
                  </a:moveTo>
                  <a:cubicBezTo>
                    <a:pt x="9" y="4"/>
                    <a:pt x="6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" name="Freeform 7007">
              <a:extLst>
                <a:ext uri="{FF2B5EF4-FFF2-40B4-BE49-F238E27FC236}">
                  <a16:creationId xmlns:a16="http://schemas.microsoft.com/office/drawing/2014/main" id="{E1C1D810-7B54-7FEC-D394-F14C3A5F4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3790"/>
              <a:ext cx="22" cy="6"/>
            </a:xfrm>
            <a:custGeom>
              <a:avLst/>
              <a:gdLst>
                <a:gd name="T0" fmla="*/ 88 w 11"/>
                <a:gd name="T1" fmla="*/ 24 h 3"/>
                <a:gd name="T2" fmla="*/ 0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cubicBezTo>
                    <a:pt x="7" y="2"/>
                    <a:pt x="4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" name="Freeform 7008">
              <a:extLst>
                <a:ext uri="{FF2B5EF4-FFF2-40B4-BE49-F238E27FC236}">
                  <a16:creationId xmlns:a16="http://schemas.microsoft.com/office/drawing/2014/main" id="{F25A4127-0594-CCB8-FEDA-45B0D9D10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712"/>
              <a:ext cx="50" cy="30"/>
            </a:xfrm>
            <a:custGeom>
              <a:avLst/>
              <a:gdLst>
                <a:gd name="T0" fmla="*/ 200 w 25"/>
                <a:gd name="T1" fmla="*/ 0 h 15"/>
                <a:gd name="T2" fmla="*/ 40 w 25"/>
                <a:gd name="T3" fmla="*/ 112 h 15"/>
                <a:gd name="T4" fmla="*/ 0 w 25"/>
                <a:gd name="T5" fmla="*/ 64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cubicBezTo>
                    <a:pt x="19" y="9"/>
                    <a:pt x="8" y="15"/>
                    <a:pt x="5" y="14"/>
                  </a:cubicBezTo>
                  <a:cubicBezTo>
                    <a:pt x="2" y="13"/>
                    <a:pt x="0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" name="Freeform 7009">
              <a:extLst>
                <a:ext uri="{FF2B5EF4-FFF2-40B4-BE49-F238E27FC236}">
                  <a16:creationId xmlns:a16="http://schemas.microsoft.com/office/drawing/2014/main" id="{C1EA6529-F43B-143D-08A5-4F9BD5B9D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3710"/>
              <a:ext cx="18" cy="34"/>
            </a:xfrm>
            <a:custGeom>
              <a:avLst/>
              <a:gdLst>
                <a:gd name="T0" fmla="*/ 48 w 9"/>
                <a:gd name="T1" fmla="*/ 0 h 17"/>
                <a:gd name="T2" fmla="*/ 8 w 9"/>
                <a:gd name="T3" fmla="*/ 48 h 17"/>
                <a:gd name="T4" fmla="*/ 72 w 9"/>
                <a:gd name="T5" fmla="*/ 1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6" y="0"/>
                  </a:moveTo>
                  <a:cubicBezTo>
                    <a:pt x="1" y="3"/>
                    <a:pt x="0" y="5"/>
                    <a:pt x="1" y="6"/>
                  </a:cubicBezTo>
                  <a:cubicBezTo>
                    <a:pt x="1" y="7"/>
                    <a:pt x="9" y="17"/>
                    <a:pt x="9" y="1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" name="Freeform 7010">
              <a:extLst>
                <a:ext uri="{FF2B5EF4-FFF2-40B4-BE49-F238E27FC236}">
                  <a16:creationId xmlns:a16="http://schemas.microsoft.com/office/drawing/2014/main" id="{21422CF8-7902-3875-AEA2-FD909EB08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3722"/>
              <a:ext cx="48" cy="38"/>
            </a:xfrm>
            <a:custGeom>
              <a:avLst/>
              <a:gdLst>
                <a:gd name="T0" fmla="*/ 192 w 24"/>
                <a:gd name="T1" fmla="*/ 0 h 19"/>
                <a:gd name="T2" fmla="*/ 0 w 24"/>
                <a:gd name="T3" fmla="*/ 15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9">
                  <a:moveTo>
                    <a:pt x="24" y="0"/>
                  </a:moveTo>
                  <a:cubicBezTo>
                    <a:pt x="16" y="4"/>
                    <a:pt x="1" y="18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" name="Freeform 7011">
              <a:extLst>
                <a:ext uri="{FF2B5EF4-FFF2-40B4-BE49-F238E27FC236}">
                  <a16:creationId xmlns:a16="http://schemas.microsoft.com/office/drawing/2014/main" id="{D168FC9E-3374-6A9A-0D21-28C8548E8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732"/>
              <a:ext cx="16" cy="16"/>
            </a:xfrm>
            <a:custGeom>
              <a:avLst/>
              <a:gdLst>
                <a:gd name="T0" fmla="*/ 64 w 8"/>
                <a:gd name="T1" fmla="*/ 64 h 8"/>
                <a:gd name="T2" fmla="*/ 0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3" y="5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" name="Freeform 7012">
              <a:extLst>
                <a:ext uri="{FF2B5EF4-FFF2-40B4-BE49-F238E27FC236}">
                  <a16:creationId xmlns:a16="http://schemas.microsoft.com/office/drawing/2014/main" id="{FFE2A09B-C019-1914-10F0-63E3ED55F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3183"/>
              <a:ext cx="34" cy="69"/>
            </a:xfrm>
            <a:custGeom>
              <a:avLst/>
              <a:gdLst>
                <a:gd name="T0" fmla="*/ 40 w 17"/>
                <a:gd name="T1" fmla="*/ 0 h 34"/>
                <a:gd name="T2" fmla="*/ 136 w 17"/>
                <a:gd name="T3" fmla="*/ 284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4">
                  <a:moveTo>
                    <a:pt x="5" y="0"/>
                  </a:moveTo>
                  <a:cubicBezTo>
                    <a:pt x="0" y="18"/>
                    <a:pt x="1" y="25"/>
                    <a:pt x="17" y="3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" name="Freeform 7013">
              <a:extLst>
                <a:ext uri="{FF2B5EF4-FFF2-40B4-BE49-F238E27FC236}">
                  <a16:creationId xmlns:a16="http://schemas.microsoft.com/office/drawing/2014/main" id="{BD75D1C5-FB87-C73F-38AC-7C4AC8990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242"/>
              <a:ext cx="36" cy="68"/>
            </a:xfrm>
            <a:custGeom>
              <a:avLst/>
              <a:gdLst>
                <a:gd name="T0" fmla="*/ 40 w 18"/>
                <a:gd name="T1" fmla="*/ 0 h 34"/>
                <a:gd name="T2" fmla="*/ 144 w 18"/>
                <a:gd name="T3" fmla="*/ 27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4">
                  <a:moveTo>
                    <a:pt x="5" y="0"/>
                  </a:moveTo>
                  <a:cubicBezTo>
                    <a:pt x="5" y="15"/>
                    <a:pt x="0" y="34"/>
                    <a:pt x="18" y="3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" name="Freeform 7014">
              <a:extLst>
                <a:ext uri="{FF2B5EF4-FFF2-40B4-BE49-F238E27FC236}">
                  <a16:creationId xmlns:a16="http://schemas.microsoft.com/office/drawing/2014/main" id="{449B5D27-5887-E561-AFE6-0B72A979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187"/>
              <a:ext cx="30" cy="29"/>
            </a:xfrm>
            <a:custGeom>
              <a:avLst/>
              <a:gdLst>
                <a:gd name="T0" fmla="*/ 0 w 15"/>
                <a:gd name="T1" fmla="*/ 0 h 14"/>
                <a:gd name="T2" fmla="*/ 40 w 15"/>
                <a:gd name="T3" fmla="*/ 108 h 14"/>
                <a:gd name="T4" fmla="*/ 120 w 15"/>
                <a:gd name="T5" fmla="*/ 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1" y="4"/>
                    <a:pt x="0" y="9"/>
                    <a:pt x="5" y="12"/>
                  </a:cubicBezTo>
                  <a:cubicBezTo>
                    <a:pt x="8" y="13"/>
                    <a:pt x="13" y="14"/>
                    <a:pt x="15" y="1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" name="Freeform 7015">
              <a:extLst>
                <a:ext uri="{FF2B5EF4-FFF2-40B4-BE49-F238E27FC236}">
                  <a16:creationId xmlns:a16="http://schemas.microsoft.com/office/drawing/2014/main" id="{3B833BF0-C853-881B-F6AA-E6193B7AD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212"/>
              <a:ext cx="40" cy="48"/>
            </a:xfrm>
            <a:custGeom>
              <a:avLst/>
              <a:gdLst>
                <a:gd name="T0" fmla="*/ 24 w 20"/>
                <a:gd name="T1" fmla="*/ 0 h 24"/>
                <a:gd name="T2" fmla="*/ 72 w 20"/>
                <a:gd name="T3" fmla="*/ 168 h 24"/>
                <a:gd name="T4" fmla="*/ 136 w 20"/>
                <a:gd name="T5" fmla="*/ 184 h 24"/>
                <a:gd name="T6" fmla="*/ 160 w 20"/>
                <a:gd name="T7" fmla="*/ 19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4">
                  <a:moveTo>
                    <a:pt x="3" y="0"/>
                  </a:moveTo>
                  <a:cubicBezTo>
                    <a:pt x="4" y="7"/>
                    <a:pt x="0" y="17"/>
                    <a:pt x="9" y="21"/>
                  </a:cubicBezTo>
                  <a:cubicBezTo>
                    <a:pt x="11" y="23"/>
                    <a:pt x="14" y="23"/>
                    <a:pt x="17" y="23"/>
                  </a:cubicBezTo>
                  <a:cubicBezTo>
                    <a:pt x="18" y="24"/>
                    <a:pt x="20" y="23"/>
                    <a:pt x="20" y="2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" name="Freeform 7016">
              <a:extLst>
                <a:ext uri="{FF2B5EF4-FFF2-40B4-BE49-F238E27FC236}">
                  <a16:creationId xmlns:a16="http://schemas.microsoft.com/office/drawing/2014/main" id="{A1C94AB8-35A9-CF8B-A519-CD745F377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3240"/>
              <a:ext cx="28" cy="4"/>
            </a:xfrm>
            <a:custGeom>
              <a:avLst/>
              <a:gdLst>
                <a:gd name="T0" fmla="*/ 0 w 14"/>
                <a:gd name="T1" fmla="*/ 0 h 2"/>
                <a:gd name="T2" fmla="*/ 112 w 1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">
                  <a:moveTo>
                    <a:pt x="0" y="0"/>
                  </a:moveTo>
                  <a:cubicBezTo>
                    <a:pt x="4" y="2"/>
                    <a:pt x="10" y="1"/>
                    <a:pt x="14" y="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" name="Freeform 7017">
              <a:extLst>
                <a:ext uri="{FF2B5EF4-FFF2-40B4-BE49-F238E27FC236}">
                  <a16:creationId xmlns:a16="http://schemas.microsoft.com/office/drawing/2014/main" id="{1F70A9A1-D88E-9C0C-6E6F-2B331AA1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3248"/>
              <a:ext cx="26" cy="54"/>
            </a:xfrm>
            <a:custGeom>
              <a:avLst/>
              <a:gdLst>
                <a:gd name="T0" fmla="*/ 0 w 13"/>
                <a:gd name="T1" fmla="*/ 200 h 27"/>
                <a:gd name="T2" fmla="*/ 88 w 13"/>
                <a:gd name="T3" fmla="*/ 192 h 27"/>
                <a:gd name="T4" fmla="*/ 88 w 13"/>
                <a:gd name="T5" fmla="*/ 112 h 27"/>
                <a:gd name="T6" fmla="*/ 72 w 13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0" y="25"/>
                  </a:moveTo>
                  <a:cubicBezTo>
                    <a:pt x="3" y="25"/>
                    <a:pt x="8" y="27"/>
                    <a:pt x="11" y="24"/>
                  </a:cubicBezTo>
                  <a:cubicBezTo>
                    <a:pt x="13" y="22"/>
                    <a:pt x="12" y="16"/>
                    <a:pt x="11" y="14"/>
                  </a:cubicBezTo>
                  <a:cubicBezTo>
                    <a:pt x="11" y="9"/>
                    <a:pt x="10" y="5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" name="Freeform 7018">
              <a:extLst>
                <a:ext uri="{FF2B5EF4-FFF2-40B4-BE49-F238E27FC236}">
                  <a16:creationId xmlns:a16="http://schemas.microsoft.com/office/drawing/2014/main" id="{55D4460A-5260-9583-D495-8A1C59ABD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3292"/>
              <a:ext cx="32" cy="4"/>
            </a:xfrm>
            <a:custGeom>
              <a:avLst/>
              <a:gdLst>
                <a:gd name="T0" fmla="*/ 0 w 16"/>
                <a:gd name="T1" fmla="*/ 0 h 2"/>
                <a:gd name="T2" fmla="*/ 128 w 16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6" y="1"/>
                    <a:pt x="10" y="2"/>
                    <a:pt x="16" y="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" name="Freeform 7019">
              <a:extLst>
                <a:ext uri="{FF2B5EF4-FFF2-40B4-BE49-F238E27FC236}">
                  <a16:creationId xmlns:a16="http://schemas.microsoft.com/office/drawing/2014/main" id="{8152E49D-CF63-7E00-7E21-47FD74D4F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3308"/>
              <a:ext cx="32" cy="50"/>
            </a:xfrm>
            <a:custGeom>
              <a:avLst/>
              <a:gdLst>
                <a:gd name="T0" fmla="*/ 24 w 16"/>
                <a:gd name="T1" fmla="*/ 0 h 25"/>
                <a:gd name="T2" fmla="*/ 80 w 16"/>
                <a:gd name="T3" fmla="*/ 184 h 25"/>
                <a:gd name="T4" fmla="*/ 128 w 16"/>
                <a:gd name="T5" fmla="*/ 18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3" y="0"/>
                  </a:moveTo>
                  <a:cubicBezTo>
                    <a:pt x="9" y="8"/>
                    <a:pt x="0" y="17"/>
                    <a:pt x="10" y="23"/>
                  </a:cubicBezTo>
                  <a:cubicBezTo>
                    <a:pt x="13" y="25"/>
                    <a:pt x="13" y="25"/>
                    <a:pt x="16" y="2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" name="Freeform 7020">
              <a:extLst>
                <a:ext uri="{FF2B5EF4-FFF2-40B4-BE49-F238E27FC236}">
                  <a16:creationId xmlns:a16="http://schemas.microsoft.com/office/drawing/2014/main" id="{501E7072-7AE8-FF6E-6FD0-99E28B92F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3294"/>
              <a:ext cx="34" cy="56"/>
            </a:xfrm>
            <a:custGeom>
              <a:avLst/>
              <a:gdLst>
                <a:gd name="T0" fmla="*/ 136 w 17"/>
                <a:gd name="T1" fmla="*/ 224 h 28"/>
                <a:gd name="T2" fmla="*/ 32 w 17"/>
                <a:gd name="T3" fmla="*/ 160 h 28"/>
                <a:gd name="T4" fmla="*/ 0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28"/>
                  </a:moveTo>
                  <a:cubicBezTo>
                    <a:pt x="9" y="28"/>
                    <a:pt x="6" y="27"/>
                    <a:pt x="4" y="20"/>
                  </a:cubicBezTo>
                  <a:cubicBezTo>
                    <a:pt x="1" y="13"/>
                    <a:pt x="0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" name="Freeform 7021">
              <a:extLst>
                <a:ext uri="{FF2B5EF4-FFF2-40B4-BE49-F238E27FC236}">
                  <a16:creationId xmlns:a16="http://schemas.microsoft.com/office/drawing/2014/main" id="{8FF2A3FF-7001-9CC1-2143-C1C392F4C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3296"/>
              <a:ext cx="14" cy="10"/>
            </a:xfrm>
            <a:custGeom>
              <a:avLst/>
              <a:gdLst>
                <a:gd name="T0" fmla="*/ 0 w 7"/>
                <a:gd name="T1" fmla="*/ 0 h 5"/>
                <a:gd name="T2" fmla="*/ 56 w 7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1"/>
                    <a:pt x="5" y="3"/>
                    <a:pt x="7" y="5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" name="Freeform 7022">
              <a:extLst>
                <a:ext uri="{FF2B5EF4-FFF2-40B4-BE49-F238E27FC236}">
                  <a16:creationId xmlns:a16="http://schemas.microsoft.com/office/drawing/2014/main" id="{028E0C1F-C1BD-E201-7725-A606AEAED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3244"/>
              <a:ext cx="12" cy="14"/>
            </a:xfrm>
            <a:custGeom>
              <a:avLst/>
              <a:gdLst>
                <a:gd name="T0" fmla="*/ 0 w 6"/>
                <a:gd name="T1" fmla="*/ 56 h 7"/>
                <a:gd name="T2" fmla="*/ 48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4" y="6"/>
                    <a:pt x="5" y="3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" name="Freeform 7023">
              <a:extLst>
                <a:ext uri="{FF2B5EF4-FFF2-40B4-BE49-F238E27FC236}">
                  <a16:creationId xmlns:a16="http://schemas.microsoft.com/office/drawing/2014/main" id="{329DC3AC-066F-BD6E-4286-BCC77C958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3242"/>
              <a:ext cx="10" cy="4"/>
            </a:xfrm>
            <a:custGeom>
              <a:avLst/>
              <a:gdLst>
                <a:gd name="T0" fmla="*/ 0 w 5"/>
                <a:gd name="T1" fmla="*/ 16 h 2"/>
                <a:gd name="T2" fmla="*/ 4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3" y="2"/>
                    <a:pt x="5" y="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" name="Freeform 7024">
              <a:extLst>
                <a:ext uri="{FF2B5EF4-FFF2-40B4-BE49-F238E27FC236}">
                  <a16:creationId xmlns:a16="http://schemas.microsoft.com/office/drawing/2014/main" id="{E5C498DE-D1C8-4505-081A-D43A33365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436"/>
              <a:ext cx="38" cy="48"/>
            </a:xfrm>
            <a:custGeom>
              <a:avLst/>
              <a:gdLst>
                <a:gd name="T0" fmla="*/ 0 w 19"/>
                <a:gd name="T1" fmla="*/ 0 h 24"/>
                <a:gd name="T2" fmla="*/ 56 w 19"/>
                <a:gd name="T3" fmla="*/ 96 h 24"/>
                <a:gd name="T4" fmla="*/ 96 w 19"/>
                <a:gd name="T5" fmla="*/ 176 h 24"/>
                <a:gd name="T6" fmla="*/ 152 w 19"/>
                <a:gd name="T7" fmla="*/ 17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cubicBezTo>
                    <a:pt x="1" y="5"/>
                    <a:pt x="5" y="6"/>
                    <a:pt x="7" y="12"/>
                  </a:cubicBezTo>
                  <a:cubicBezTo>
                    <a:pt x="8" y="15"/>
                    <a:pt x="9" y="20"/>
                    <a:pt x="12" y="22"/>
                  </a:cubicBezTo>
                  <a:cubicBezTo>
                    <a:pt x="15" y="24"/>
                    <a:pt x="16" y="22"/>
                    <a:pt x="19" y="22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" name="Freeform 7025">
              <a:extLst>
                <a:ext uri="{FF2B5EF4-FFF2-40B4-BE49-F238E27FC236}">
                  <a16:creationId xmlns:a16="http://schemas.microsoft.com/office/drawing/2014/main" id="{B2D40958-EA7A-9F45-661C-9120BFEEC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3482"/>
              <a:ext cx="54" cy="66"/>
            </a:xfrm>
            <a:custGeom>
              <a:avLst/>
              <a:gdLst>
                <a:gd name="T0" fmla="*/ 48 w 27"/>
                <a:gd name="T1" fmla="*/ 0 h 33"/>
                <a:gd name="T2" fmla="*/ 136 w 27"/>
                <a:gd name="T3" fmla="*/ 216 h 33"/>
                <a:gd name="T4" fmla="*/ 216 w 27"/>
                <a:gd name="T5" fmla="*/ 23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3">
                  <a:moveTo>
                    <a:pt x="6" y="0"/>
                  </a:moveTo>
                  <a:cubicBezTo>
                    <a:pt x="0" y="6"/>
                    <a:pt x="14" y="22"/>
                    <a:pt x="17" y="27"/>
                  </a:cubicBezTo>
                  <a:cubicBezTo>
                    <a:pt x="21" y="32"/>
                    <a:pt x="22" y="33"/>
                    <a:pt x="27" y="29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" name="Freeform 7026">
              <a:extLst>
                <a:ext uri="{FF2B5EF4-FFF2-40B4-BE49-F238E27FC236}">
                  <a16:creationId xmlns:a16="http://schemas.microsoft.com/office/drawing/2014/main" id="{2B56CB77-912C-A508-3FC8-9B62C7844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544"/>
              <a:ext cx="60" cy="54"/>
            </a:xfrm>
            <a:custGeom>
              <a:avLst/>
              <a:gdLst>
                <a:gd name="T0" fmla="*/ 48 w 30"/>
                <a:gd name="T1" fmla="*/ 0 h 27"/>
                <a:gd name="T2" fmla="*/ 152 w 30"/>
                <a:gd name="T3" fmla="*/ 192 h 27"/>
                <a:gd name="T4" fmla="*/ 216 w 30"/>
                <a:gd name="T5" fmla="*/ 200 h 27"/>
                <a:gd name="T6" fmla="*/ 240 w 30"/>
                <a:gd name="T7" fmla="*/ 18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7">
                  <a:moveTo>
                    <a:pt x="6" y="0"/>
                  </a:moveTo>
                  <a:cubicBezTo>
                    <a:pt x="0" y="4"/>
                    <a:pt x="15" y="20"/>
                    <a:pt x="19" y="24"/>
                  </a:cubicBezTo>
                  <a:cubicBezTo>
                    <a:pt x="22" y="26"/>
                    <a:pt x="23" y="27"/>
                    <a:pt x="27" y="25"/>
                  </a:cubicBezTo>
                  <a:cubicBezTo>
                    <a:pt x="29" y="24"/>
                    <a:pt x="29" y="25"/>
                    <a:pt x="30" y="2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" name="Freeform 7027">
              <a:extLst>
                <a:ext uri="{FF2B5EF4-FFF2-40B4-BE49-F238E27FC236}">
                  <a16:creationId xmlns:a16="http://schemas.microsoft.com/office/drawing/2014/main" id="{CF67426C-C545-FBC2-F3E9-ACF8F056D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3416"/>
              <a:ext cx="22" cy="56"/>
            </a:xfrm>
            <a:custGeom>
              <a:avLst/>
              <a:gdLst>
                <a:gd name="T0" fmla="*/ 16 w 11"/>
                <a:gd name="T1" fmla="*/ 0 h 28"/>
                <a:gd name="T2" fmla="*/ 80 w 11"/>
                <a:gd name="T3" fmla="*/ 152 h 28"/>
                <a:gd name="T4" fmla="*/ 0 w 11"/>
                <a:gd name="T5" fmla="*/ 22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2" y="0"/>
                  </a:moveTo>
                  <a:cubicBezTo>
                    <a:pt x="5" y="5"/>
                    <a:pt x="10" y="13"/>
                    <a:pt x="10" y="19"/>
                  </a:cubicBezTo>
                  <a:cubicBezTo>
                    <a:pt x="11" y="26"/>
                    <a:pt x="4" y="24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" name="Freeform 7028">
              <a:extLst>
                <a:ext uri="{FF2B5EF4-FFF2-40B4-BE49-F238E27FC236}">
                  <a16:creationId xmlns:a16="http://schemas.microsoft.com/office/drawing/2014/main" id="{B18276E5-5ED8-AB3B-58E9-65997315D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3448"/>
              <a:ext cx="32" cy="12"/>
            </a:xfrm>
            <a:custGeom>
              <a:avLst/>
              <a:gdLst>
                <a:gd name="T0" fmla="*/ 0 w 16"/>
                <a:gd name="T1" fmla="*/ 24 h 6"/>
                <a:gd name="T2" fmla="*/ 128 w 1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3"/>
                  </a:moveTo>
                  <a:cubicBezTo>
                    <a:pt x="4" y="6"/>
                    <a:pt x="13" y="3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3" name="Freeform 7029">
              <a:extLst>
                <a:ext uri="{FF2B5EF4-FFF2-40B4-BE49-F238E27FC236}">
                  <a16:creationId xmlns:a16="http://schemas.microsoft.com/office/drawing/2014/main" id="{3F83DE04-CC1F-CF0A-D158-FB7569F2E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3414"/>
              <a:ext cx="18" cy="10"/>
            </a:xfrm>
            <a:custGeom>
              <a:avLst/>
              <a:gdLst>
                <a:gd name="T0" fmla="*/ 0 w 9"/>
                <a:gd name="T1" fmla="*/ 40 h 5"/>
                <a:gd name="T2" fmla="*/ 7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2"/>
                    <a:pt x="6" y="0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4" name="Freeform 7030">
              <a:extLst>
                <a:ext uri="{FF2B5EF4-FFF2-40B4-BE49-F238E27FC236}">
                  <a16:creationId xmlns:a16="http://schemas.microsoft.com/office/drawing/2014/main" id="{F13553D7-2049-23EB-848D-FE65A84E3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3458"/>
              <a:ext cx="28" cy="58"/>
            </a:xfrm>
            <a:custGeom>
              <a:avLst/>
              <a:gdLst>
                <a:gd name="T0" fmla="*/ 24 w 14"/>
                <a:gd name="T1" fmla="*/ 0 h 29"/>
                <a:gd name="T2" fmla="*/ 72 w 14"/>
                <a:gd name="T3" fmla="*/ 96 h 29"/>
                <a:gd name="T4" fmla="*/ 104 w 14"/>
                <a:gd name="T5" fmla="*/ 176 h 29"/>
                <a:gd name="T6" fmla="*/ 0 w 14"/>
                <a:gd name="T7" fmla="*/ 23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9">
                  <a:moveTo>
                    <a:pt x="3" y="0"/>
                  </a:moveTo>
                  <a:cubicBezTo>
                    <a:pt x="6" y="3"/>
                    <a:pt x="7" y="8"/>
                    <a:pt x="9" y="12"/>
                  </a:cubicBezTo>
                  <a:cubicBezTo>
                    <a:pt x="10" y="15"/>
                    <a:pt x="14" y="18"/>
                    <a:pt x="13" y="22"/>
                  </a:cubicBezTo>
                  <a:cubicBezTo>
                    <a:pt x="12" y="25"/>
                    <a:pt x="4" y="29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" name="Freeform 7031">
              <a:extLst>
                <a:ext uri="{FF2B5EF4-FFF2-40B4-BE49-F238E27FC236}">
                  <a16:creationId xmlns:a16="http://schemas.microsoft.com/office/drawing/2014/main" id="{28F68809-B18D-A93C-4B40-688796E6D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494"/>
              <a:ext cx="18" cy="6"/>
            </a:xfrm>
            <a:custGeom>
              <a:avLst/>
              <a:gdLst>
                <a:gd name="T0" fmla="*/ 0 w 9"/>
                <a:gd name="T1" fmla="*/ 24 h 3"/>
                <a:gd name="T2" fmla="*/ 72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8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" name="Freeform 7032">
              <a:extLst>
                <a:ext uri="{FF2B5EF4-FFF2-40B4-BE49-F238E27FC236}">
                  <a16:creationId xmlns:a16="http://schemas.microsoft.com/office/drawing/2014/main" id="{E26F1F9E-034B-FEF1-9BE9-0AE06566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3512"/>
              <a:ext cx="24" cy="54"/>
            </a:xfrm>
            <a:custGeom>
              <a:avLst/>
              <a:gdLst>
                <a:gd name="T0" fmla="*/ 0 w 12"/>
                <a:gd name="T1" fmla="*/ 0 h 27"/>
                <a:gd name="T2" fmla="*/ 96 w 12"/>
                <a:gd name="T3" fmla="*/ 152 h 27"/>
                <a:gd name="T4" fmla="*/ 32 w 12"/>
                <a:gd name="T5" fmla="*/ 21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7">
                  <a:moveTo>
                    <a:pt x="0" y="0"/>
                  </a:moveTo>
                  <a:cubicBezTo>
                    <a:pt x="3" y="5"/>
                    <a:pt x="12" y="14"/>
                    <a:pt x="12" y="19"/>
                  </a:cubicBezTo>
                  <a:cubicBezTo>
                    <a:pt x="12" y="22"/>
                    <a:pt x="6" y="26"/>
                    <a:pt x="4" y="2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7" name="Freeform 7033">
              <a:extLst>
                <a:ext uri="{FF2B5EF4-FFF2-40B4-BE49-F238E27FC236}">
                  <a16:creationId xmlns:a16="http://schemas.microsoft.com/office/drawing/2014/main" id="{3F5849D7-B0D6-A1B1-6FF0-09DB87A79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3530"/>
              <a:ext cx="28" cy="14"/>
            </a:xfrm>
            <a:custGeom>
              <a:avLst/>
              <a:gdLst>
                <a:gd name="T0" fmla="*/ 0 w 14"/>
                <a:gd name="T1" fmla="*/ 56 h 7"/>
                <a:gd name="T2" fmla="*/ 112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5" y="7"/>
                    <a:pt x="12" y="4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" name="Freeform 7034">
              <a:extLst>
                <a:ext uri="{FF2B5EF4-FFF2-40B4-BE49-F238E27FC236}">
                  <a16:creationId xmlns:a16="http://schemas.microsoft.com/office/drawing/2014/main" id="{607725D7-1650-251C-C798-EE04B147F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3538"/>
              <a:ext cx="14" cy="16"/>
            </a:xfrm>
            <a:custGeom>
              <a:avLst/>
              <a:gdLst>
                <a:gd name="T0" fmla="*/ 0 w 7"/>
                <a:gd name="T1" fmla="*/ 0 h 8"/>
                <a:gd name="T2" fmla="*/ 56 w 7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2"/>
                    <a:pt x="5" y="5"/>
                    <a:pt x="7" y="8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" name="Freeform 7035">
              <a:extLst>
                <a:ext uri="{FF2B5EF4-FFF2-40B4-BE49-F238E27FC236}">
                  <a16:creationId xmlns:a16="http://schemas.microsoft.com/office/drawing/2014/main" id="{F42416F5-0072-8923-8F70-FD9540BBF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554"/>
              <a:ext cx="52" cy="40"/>
            </a:xfrm>
            <a:custGeom>
              <a:avLst/>
              <a:gdLst>
                <a:gd name="T0" fmla="*/ 0 w 26"/>
                <a:gd name="T1" fmla="*/ 0 h 20"/>
                <a:gd name="T2" fmla="*/ 128 w 26"/>
                <a:gd name="T3" fmla="*/ 160 h 20"/>
                <a:gd name="T4" fmla="*/ 200 w 26"/>
                <a:gd name="T5" fmla="*/ 11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3" y="6"/>
                    <a:pt x="7" y="19"/>
                    <a:pt x="16" y="20"/>
                  </a:cubicBezTo>
                  <a:cubicBezTo>
                    <a:pt x="19" y="20"/>
                    <a:pt x="26" y="16"/>
                    <a:pt x="25" y="1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" name="Freeform 7036">
              <a:extLst>
                <a:ext uri="{FF2B5EF4-FFF2-40B4-BE49-F238E27FC236}">
                  <a16:creationId xmlns:a16="http://schemas.microsoft.com/office/drawing/2014/main" id="{F994A050-2CA4-02CF-2B21-43DDAE311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3594"/>
              <a:ext cx="16" cy="14"/>
            </a:xfrm>
            <a:custGeom>
              <a:avLst/>
              <a:gdLst>
                <a:gd name="T0" fmla="*/ 64 w 8"/>
                <a:gd name="T1" fmla="*/ 0 h 7"/>
                <a:gd name="T2" fmla="*/ 0 w 8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7" y="2"/>
                    <a:pt x="2" y="7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" name="Freeform 7037">
              <a:extLst>
                <a:ext uri="{FF2B5EF4-FFF2-40B4-BE49-F238E27FC236}">
                  <a16:creationId xmlns:a16="http://schemas.microsoft.com/office/drawing/2014/main" id="{DA0DEF86-410D-DE00-2A68-699B7E65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596"/>
              <a:ext cx="56" cy="46"/>
            </a:xfrm>
            <a:custGeom>
              <a:avLst/>
              <a:gdLst>
                <a:gd name="T0" fmla="*/ 0 w 28"/>
                <a:gd name="T1" fmla="*/ 0 h 23"/>
                <a:gd name="T2" fmla="*/ 56 w 28"/>
                <a:gd name="T3" fmla="*/ 96 h 23"/>
                <a:gd name="T4" fmla="*/ 128 w 28"/>
                <a:gd name="T5" fmla="*/ 168 h 23"/>
                <a:gd name="T6" fmla="*/ 224 w 28"/>
                <a:gd name="T7" fmla="*/ 12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3">
                  <a:moveTo>
                    <a:pt x="0" y="0"/>
                  </a:moveTo>
                  <a:cubicBezTo>
                    <a:pt x="3" y="4"/>
                    <a:pt x="4" y="8"/>
                    <a:pt x="7" y="12"/>
                  </a:cubicBezTo>
                  <a:cubicBezTo>
                    <a:pt x="9" y="14"/>
                    <a:pt x="13" y="20"/>
                    <a:pt x="16" y="21"/>
                  </a:cubicBezTo>
                  <a:cubicBezTo>
                    <a:pt x="21" y="23"/>
                    <a:pt x="25" y="18"/>
                    <a:pt x="28" y="15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" name="Freeform 7038">
              <a:extLst>
                <a:ext uri="{FF2B5EF4-FFF2-40B4-BE49-F238E27FC236}">
                  <a16:creationId xmlns:a16="http://schemas.microsoft.com/office/drawing/2014/main" id="{B2DDC7EE-DD93-98CB-1D2A-3814F462F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3640"/>
              <a:ext cx="48" cy="34"/>
            </a:xfrm>
            <a:custGeom>
              <a:avLst/>
              <a:gdLst>
                <a:gd name="T0" fmla="*/ 0 w 24"/>
                <a:gd name="T1" fmla="*/ 0 h 17"/>
                <a:gd name="T2" fmla="*/ 144 w 24"/>
                <a:gd name="T3" fmla="*/ 128 h 17"/>
                <a:gd name="T4" fmla="*/ 192 w 24"/>
                <a:gd name="T5" fmla="*/ 9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2" y="4"/>
                    <a:pt x="11" y="17"/>
                    <a:pt x="18" y="16"/>
                  </a:cubicBezTo>
                  <a:cubicBezTo>
                    <a:pt x="21" y="16"/>
                    <a:pt x="23" y="14"/>
                    <a:pt x="24" y="12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" name="Freeform 7039">
              <a:extLst>
                <a:ext uri="{FF2B5EF4-FFF2-40B4-BE49-F238E27FC236}">
                  <a16:creationId xmlns:a16="http://schemas.microsoft.com/office/drawing/2014/main" id="{C1D2BFCF-EADA-2764-2398-2BDAA6A5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3672"/>
              <a:ext cx="58" cy="40"/>
            </a:xfrm>
            <a:custGeom>
              <a:avLst/>
              <a:gdLst>
                <a:gd name="T0" fmla="*/ 0 w 29"/>
                <a:gd name="T1" fmla="*/ 0 h 20"/>
                <a:gd name="T2" fmla="*/ 176 w 29"/>
                <a:gd name="T3" fmla="*/ 160 h 20"/>
                <a:gd name="T4" fmla="*/ 232 w 29"/>
                <a:gd name="T5" fmla="*/ 11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0">
                  <a:moveTo>
                    <a:pt x="0" y="0"/>
                  </a:moveTo>
                  <a:cubicBezTo>
                    <a:pt x="1" y="5"/>
                    <a:pt x="15" y="19"/>
                    <a:pt x="22" y="20"/>
                  </a:cubicBezTo>
                  <a:cubicBezTo>
                    <a:pt x="25" y="20"/>
                    <a:pt x="28" y="16"/>
                    <a:pt x="29" y="1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" name="Freeform 7040">
              <a:extLst>
                <a:ext uri="{FF2B5EF4-FFF2-40B4-BE49-F238E27FC236}">
                  <a16:creationId xmlns:a16="http://schemas.microsoft.com/office/drawing/2014/main" id="{F953BC34-CF9D-B531-5900-B115DF485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3596"/>
              <a:ext cx="52" cy="38"/>
            </a:xfrm>
            <a:custGeom>
              <a:avLst/>
              <a:gdLst>
                <a:gd name="T0" fmla="*/ 0 w 26"/>
                <a:gd name="T1" fmla="*/ 0 h 19"/>
                <a:gd name="T2" fmla="*/ 112 w 26"/>
                <a:gd name="T3" fmla="*/ 144 h 19"/>
                <a:gd name="T4" fmla="*/ 208 w 26"/>
                <a:gd name="T5" fmla="*/ 9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cubicBezTo>
                    <a:pt x="1" y="4"/>
                    <a:pt x="8" y="16"/>
                    <a:pt x="14" y="18"/>
                  </a:cubicBezTo>
                  <a:cubicBezTo>
                    <a:pt x="18" y="19"/>
                    <a:pt x="26" y="15"/>
                    <a:pt x="26" y="12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" name="Freeform 7041">
              <a:extLst>
                <a:ext uri="{FF2B5EF4-FFF2-40B4-BE49-F238E27FC236}">
                  <a16:creationId xmlns:a16="http://schemas.microsoft.com/office/drawing/2014/main" id="{D260D8B2-8795-E854-8132-653C897F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3632"/>
              <a:ext cx="62" cy="42"/>
            </a:xfrm>
            <a:custGeom>
              <a:avLst/>
              <a:gdLst>
                <a:gd name="T0" fmla="*/ 0 w 31"/>
                <a:gd name="T1" fmla="*/ 0 h 21"/>
                <a:gd name="T2" fmla="*/ 160 w 31"/>
                <a:gd name="T3" fmla="*/ 168 h 21"/>
                <a:gd name="T4" fmla="*/ 248 w 31"/>
                <a:gd name="T5" fmla="*/ 11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1">
                  <a:moveTo>
                    <a:pt x="0" y="0"/>
                  </a:moveTo>
                  <a:cubicBezTo>
                    <a:pt x="2" y="5"/>
                    <a:pt x="13" y="21"/>
                    <a:pt x="20" y="21"/>
                  </a:cubicBezTo>
                  <a:cubicBezTo>
                    <a:pt x="22" y="21"/>
                    <a:pt x="31" y="15"/>
                    <a:pt x="31" y="1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" name="Freeform 7042">
              <a:extLst>
                <a:ext uri="{FF2B5EF4-FFF2-40B4-BE49-F238E27FC236}">
                  <a16:creationId xmlns:a16="http://schemas.microsoft.com/office/drawing/2014/main" id="{78D64535-E2B9-0C4B-F3E6-3A22EE31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3676"/>
              <a:ext cx="58" cy="34"/>
            </a:xfrm>
            <a:custGeom>
              <a:avLst/>
              <a:gdLst>
                <a:gd name="T0" fmla="*/ 0 w 29"/>
                <a:gd name="T1" fmla="*/ 0 h 17"/>
                <a:gd name="T2" fmla="*/ 152 w 29"/>
                <a:gd name="T3" fmla="*/ 136 h 17"/>
                <a:gd name="T4" fmla="*/ 232 w 29"/>
                <a:gd name="T5" fmla="*/ 8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0" y="0"/>
                  </a:moveTo>
                  <a:cubicBezTo>
                    <a:pt x="2" y="5"/>
                    <a:pt x="12" y="16"/>
                    <a:pt x="19" y="17"/>
                  </a:cubicBezTo>
                  <a:cubicBezTo>
                    <a:pt x="23" y="17"/>
                    <a:pt x="29" y="12"/>
                    <a:pt x="29" y="1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" name="Freeform 7043">
              <a:extLst>
                <a:ext uri="{FF2B5EF4-FFF2-40B4-BE49-F238E27FC236}">
                  <a16:creationId xmlns:a16="http://schemas.microsoft.com/office/drawing/2014/main" id="{08F0241E-3AB2-D16D-B1FB-23442C2A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3644"/>
              <a:ext cx="20" cy="14"/>
            </a:xfrm>
            <a:custGeom>
              <a:avLst/>
              <a:gdLst>
                <a:gd name="T0" fmla="*/ 80 w 10"/>
                <a:gd name="T1" fmla="*/ 0 h 7"/>
                <a:gd name="T2" fmla="*/ 0 w 10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7" y="2"/>
                    <a:pt x="4" y="5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" name="Freeform 7044">
              <a:extLst>
                <a:ext uri="{FF2B5EF4-FFF2-40B4-BE49-F238E27FC236}">
                  <a16:creationId xmlns:a16="http://schemas.microsoft.com/office/drawing/2014/main" id="{ABBD94D6-60ED-E2A8-AFD0-850EF3E6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3688"/>
              <a:ext cx="22" cy="14"/>
            </a:xfrm>
            <a:custGeom>
              <a:avLst/>
              <a:gdLst>
                <a:gd name="T0" fmla="*/ 88 w 11"/>
                <a:gd name="T1" fmla="*/ 0 h 7"/>
                <a:gd name="T2" fmla="*/ 0 w 11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9" y="4"/>
                    <a:pt x="2" y="6"/>
                    <a:pt x="0" y="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" name="Freeform 7045">
              <a:extLst>
                <a:ext uri="{FF2B5EF4-FFF2-40B4-BE49-F238E27FC236}">
                  <a16:creationId xmlns:a16="http://schemas.microsoft.com/office/drawing/2014/main" id="{B831EAC4-30B5-BE6D-03CA-E3D454B6C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3670"/>
              <a:ext cx="20" cy="18"/>
            </a:xfrm>
            <a:custGeom>
              <a:avLst/>
              <a:gdLst>
                <a:gd name="T0" fmla="*/ 0 w 10"/>
                <a:gd name="T1" fmla="*/ 0 h 9"/>
                <a:gd name="T2" fmla="*/ 80 w 10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2" y="5"/>
                    <a:pt x="6" y="6"/>
                    <a:pt x="10" y="9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" name="Freeform 7046">
              <a:extLst>
                <a:ext uri="{FF2B5EF4-FFF2-40B4-BE49-F238E27FC236}">
                  <a16:creationId xmlns:a16="http://schemas.microsoft.com/office/drawing/2014/main" id="{5DE7F435-D19A-4957-AA8B-27A65B5A6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3638"/>
              <a:ext cx="16" cy="14"/>
            </a:xfrm>
            <a:custGeom>
              <a:avLst/>
              <a:gdLst>
                <a:gd name="T0" fmla="*/ 0 w 8"/>
                <a:gd name="T1" fmla="*/ 0 h 7"/>
                <a:gd name="T2" fmla="*/ 64 w 8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3" y="3"/>
                    <a:pt x="4" y="6"/>
                    <a:pt x="8" y="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" name="Freeform 7047">
              <a:extLst>
                <a:ext uri="{FF2B5EF4-FFF2-40B4-BE49-F238E27FC236}">
                  <a16:creationId xmlns:a16="http://schemas.microsoft.com/office/drawing/2014/main" id="{A43D9E7A-B36E-DD9E-EEF9-5BA8318CE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3592"/>
              <a:ext cx="6" cy="18"/>
            </a:xfrm>
            <a:custGeom>
              <a:avLst/>
              <a:gdLst>
                <a:gd name="T0" fmla="*/ 16 w 3"/>
                <a:gd name="T1" fmla="*/ 72 h 9"/>
                <a:gd name="T2" fmla="*/ 24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2" y="9"/>
                  </a:moveTo>
                  <a:cubicBezTo>
                    <a:pt x="1" y="5"/>
                    <a:pt x="0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" name="Freeform 7048">
              <a:extLst>
                <a:ext uri="{FF2B5EF4-FFF2-40B4-BE49-F238E27FC236}">
                  <a16:creationId xmlns:a16="http://schemas.microsoft.com/office/drawing/2014/main" id="{AA8F34D4-26B8-6F03-610D-B053F492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3712"/>
              <a:ext cx="56" cy="28"/>
            </a:xfrm>
            <a:custGeom>
              <a:avLst/>
              <a:gdLst>
                <a:gd name="T0" fmla="*/ 0 w 28"/>
                <a:gd name="T1" fmla="*/ 0 h 14"/>
                <a:gd name="T2" fmla="*/ 152 w 28"/>
                <a:gd name="T3" fmla="*/ 96 h 14"/>
                <a:gd name="T4" fmla="*/ 224 w 28"/>
                <a:gd name="T5" fmla="*/ 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4">
                  <a:moveTo>
                    <a:pt x="0" y="0"/>
                  </a:moveTo>
                  <a:cubicBezTo>
                    <a:pt x="7" y="9"/>
                    <a:pt x="16" y="14"/>
                    <a:pt x="19" y="12"/>
                  </a:cubicBezTo>
                  <a:cubicBezTo>
                    <a:pt x="22" y="11"/>
                    <a:pt x="28" y="4"/>
                    <a:pt x="28" y="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" name="Freeform 7049">
              <a:extLst>
                <a:ext uri="{FF2B5EF4-FFF2-40B4-BE49-F238E27FC236}">
                  <a16:creationId xmlns:a16="http://schemas.microsoft.com/office/drawing/2014/main" id="{5D5B3FF6-F580-D012-226C-8B8518FEC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3710"/>
              <a:ext cx="18" cy="34"/>
            </a:xfrm>
            <a:custGeom>
              <a:avLst/>
              <a:gdLst>
                <a:gd name="T0" fmla="*/ 24 w 9"/>
                <a:gd name="T1" fmla="*/ 0 h 17"/>
                <a:gd name="T2" fmla="*/ 64 w 9"/>
                <a:gd name="T3" fmla="*/ 48 h 17"/>
                <a:gd name="T4" fmla="*/ 0 w 9"/>
                <a:gd name="T5" fmla="*/ 1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8" y="3"/>
                    <a:pt x="9" y="5"/>
                    <a:pt x="8" y="6"/>
                  </a:cubicBezTo>
                  <a:cubicBezTo>
                    <a:pt x="8" y="7"/>
                    <a:pt x="0" y="17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" name="Freeform 7050">
              <a:extLst>
                <a:ext uri="{FF2B5EF4-FFF2-40B4-BE49-F238E27FC236}">
                  <a16:creationId xmlns:a16="http://schemas.microsoft.com/office/drawing/2014/main" id="{5538A0E0-573F-BC14-2466-7215B260D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3722"/>
              <a:ext cx="48" cy="38"/>
            </a:xfrm>
            <a:custGeom>
              <a:avLst/>
              <a:gdLst>
                <a:gd name="T0" fmla="*/ 0 w 24"/>
                <a:gd name="T1" fmla="*/ 0 h 19"/>
                <a:gd name="T2" fmla="*/ 192 w 24"/>
                <a:gd name="T3" fmla="*/ 15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9">
                  <a:moveTo>
                    <a:pt x="0" y="0"/>
                  </a:moveTo>
                  <a:cubicBezTo>
                    <a:pt x="8" y="4"/>
                    <a:pt x="23" y="18"/>
                    <a:pt x="24" y="19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" name="Freeform 7051">
              <a:extLst>
                <a:ext uri="{FF2B5EF4-FFF2-40B4-BE49-F238E27FC236}">
                  <a16:creationId xmlns:a16="http://schemas.microsoft.com/office/drawing/2014/main" id="{03E6AA36-D66B-AD98-51E4-7142DCE95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732"/>
              <a:ext cx="18" cy="16"/>
            </a:xfrm>
            <a:custGeom>
              <a:avLst/>
              <a:gdLst>
                <a:gd name="T0" fmla="*/ 0 w 9"/>
                <a:gd name="T1" fmla="*/ 64 h 8"/>
                <a:gd name="T2" fmla="*/ 72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5" y="5"/>
                    <a:pt x="9" y="0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" name="Freeform 7052">
              <a:extLst>
                <a:ext uri="{FF2B5EF4-FFF2-40B4-BE49-F238E27FC236}">
                  <a16:creationId xmlns:a16="http://schemas.microsoft.com/office/drawing/2014/main" id="{68DF7372-5E92-5F5A-5479-409FE59A1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756"/>
              <a:ext cx="4" cy="12"/>
            </a:xfrm>
            <a:custGeom>
              <a:avLst/>
              <a:gdLst>
                <a:gd name="T0" fmla="*/ 0 w 2"/>
                <a:gd name="T1" fmla="*/ 48 h 6"/>
                <a:gd name="T2" fmla="*/ 16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2" y="3"/>
                    <a:pt x="2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" name="Freeform 7053">
              <a:extLst>
                <a:ext uri="{FF2B5EF4-FFF2-40B4-BE49-F238E27FC236}">
                  <a16:creationId xmlns:a16="http://schemas.microsoft.com/office/drawing/2014/main" id="{C3C08538-6ED9-6A63-220D-4B8C3DD2B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3746"/>
              <a:ext cx="46" cy="36"/>
            </a:xfrm>
            <a:custGeom>
              <a:avLst/>
              <a:gdLst>
                <a:gd name="T0" fmla="*/ 184 w 23"/>
                <a:gd name="T1" fmla="*/ 128 h 18"/>
                <a:gd name="T2" fmla="*/ 56 w 23"/>
                <a:gd name="T3" fmla="*/ 104 h 18"/>
                <a:gd name="T4" fmla="*/ 16 w 2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23" y="16"/>
                  </a:moveTo>
                  <a:cubicBezTo>
                    <a:pt x="16" y="18"/>
                    <a:pt x="11" y="17"/>
                    <a:pt x="7" y="13"/>
                  </a:cubicBezTo>
                  <a:cubicBezTo>
                    <a:pt x="0" y="7"/>
                    <a:pt x="0" y="7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" name="Freeform 7054">
              <a:extLst>
                <a:ext uri="{FF2B5EF4-FFF2-40B4-BE49-F238E27FC236}">
                  <a16:creationId xmlns:a16="http://schemas.microsoft.com/office/drawing/2014/main" id="{21369949-6F71-20A5-4288-AEDE7F3DD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738"/>
              <a:ext cx="48" cy="26"/>
            </a:xfrm>
            <a:custGeom>
              <a:avLst/>
              <a:gdLst>
                <a:gd name="T0" fmla="*/ 192 w 24"/>
                <a:gd name="T1" fmla="*/ 104 h 13"/>
                <a:gd name="T2" fmla="*/ 0 w 2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3">
                  <a:moveTo>
                    <a:pt x="24" y="13"/>
                  </a:moveTo>
                  <a:cubicBezTo>
                    <a:pt x="16" y="10"/>
                    <a:pt x="2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" name="Freeform 7055">
              <a:extLst>
                <a:ext uri="{FF2B5EF4-FFF2-40B4-BE49-F238E27FC236}">
                  <a16:creationId xmlns:a16="http://schemas.microsoft.com/office/drawing/2014/main" id="{B80F56D8-67EF-6428-A8FF-D2DFD4E2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3758"/>
              <a:ext cx="44" cy="36"/>
            </a:xfrm>
            <a:custGeom>
              <a:avLst/>
              <a:gdLst>
                <a:gd name="T0" fmla="*/ 176 w 22"/>
                <a:gd name="T1" fmla="*/ 144 h 18"/>
                <a:gd name="T2" fmla="*/ 24 w 22"/>
                <a:gd name="T3" fmla="*/ 88 h 18"/>
                <a:gd name="T4" fmla="*/ 24 w 2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22" y="18"/>
                  </a:moveTo>
                  <a:cubicBezTo>
                    <a:pt x="17" y="18"/>
                    <a:pt x="7" y="15"/>
                    <a:pt x="3" y="11"/>
                  </a:cubicBezTo>
                  <a:cubicBezTo>
                    <a:pt x="0" y="8"/>
                    <a:pt x="1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" name="Freeform 7056">
              <a:extLst>
                <a:ext uri="{FF2B5EF4-FFF2-40B4-BE49-F238E27FC236}">
                  <a16:creationId xmlns:a16="http://schemas.microsoft.com/office/drawing/2014/main" id="{4155443A-F72B-0F42-2FF7-169025714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3762"/>
              <a:ext cx="46" cy="16"/>
            </a:xfrm>
            <a:custGeom>
              <a:avLst/>
              <a:gdLst>
                <a:gd name="T0" fmla="*/ 184 w 23"/>
                <a:gd name="T1" fmla="*/ 64 h 8"/>
                <a:gd name="T2" fmla="*/ 0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23" y="8"/>
                  </a:moveTo>
                  <a:cubicBezTo>
                    <a:pt x="16" y="8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" name="Freeform 7057">
              <a:extLst>
                <a:ext uri="{FF2B5EF4-FFF2-40B4-BE49-F238E27FC236}">
                  <a16:creationId xmlns:a16="http://schemas.microsoft.com/office/drawing/2014/main" id="{4F202AD2-72D5-F603-EF9E-C4347792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3760"/>
              <a:ext cx="10" cy="18"/>
            </a:xfrm>
            <a:custGeom>
              <a:avLst/>
              <a:gdLst>
                <a:gd name="T0" fmla="*/ 40 w 5"/>
                <a:gd name="T1" fmla="*/ 0 h 9"/>
                <a:gd name="T2" fmla="*/ 0 w 5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3"/>
                    <a:pt x="3" y="7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" name="Freeform 7058">
              <a:extLst>
                <a:ext uri="{FF2B5EF4-FFF2-40B4-BE49-F238E27FC236}">
                  <a16:creationId xmlns:a16="http://schemas.microsoft.com/office/drawing/2014/main" id="{0BEC22B5-A4CD-8C6D-B40D-600C1AA13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3788"/>
              <a:ext cx="6" cy="16"/>
            </a:xfrm>
            <a:custGeom>
              <a:avLst/>
              <a:gdLst>
                <a:gd name="T0" fmla="*/ 24 w 3"/>
                <a:gd name="T1" fmla="*/ 0 h 8"/>
                <a:gd name="T2" fmla="*/ 0 w 3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1" y="2"/>
                    <a:pt x="1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" name="Freeform 7059">
              <a:extLst>
                <a:ext uri="{FF2B5EF4-FFF2-40B4-BE49-F238E27FC236}">
                  <a16:creationId xmlns:a16="http://schemas.microsoft.com/office/drawing/2014/main" id="{5A514C84-CB2A-1D91-52F9-7A6A174B6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644"/>
              <a:ext cx="34" cy="34"/>
            </a:xfrm>
            <a:custGeom>
              <a:avLst/>
              <a:gdLst>
                <a:gd name="T0" fmla="*/ 0 w 17"/>
                <a:gd name="T1" fmla="*/ 136 h 17"/>
                <a:gd name="T2" fmla="*/ 80 w 17"/>
                <a:gd name="T3" fmla="*/ 48 h 17"/>
                <a:gd name="T4" fmla="*/ 136 w 1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0" y="17"/>
                  </a:moveTo>
                  <a:cubicBezTo>
                    <a:pt x="3" y="13"/>
                    <a:pt x="6" y="9"/>
                    <a:pt x="10" y="6"/>
                  </a:cubicBezTo>
                  <a:cubicBezTo>
                    <a:pt x="13" y="4"/>
                    <a:pt x="15" y="3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" name="Freeform 7060">
              <a:extLst>
                <a:ext uri="{FF2B5EF4-FFF2-40B4-BE49-F238E27FC236}">
                  <a16:creationId xmlns:a16="http://schemas.microsoft.com/office/drawing/2014/main" id="{580A6AA4-80F8-FC35-FE6C-041D7397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3660"/>
              <a:ext cx="44" cy="14"/>
            </a:xfrm>
            <a:custGeom>
              <a:avLst/>
              <a:gdLst>
                <a:gd name="T0" fmla="*/ 0 w 22"/>
                <a:gd name="T1" fmla="*/ 32 h 7"/>
                <a:gd name="T2" fmla="*/ 16 w 22"/>
                <a:gd name="T3" fmla="*/ 48 h 7"/>
                <a:gd name="T4" fmla="*/ 112 w 22"/>
                <a:gd name="T5" fmla="*/ 0 h 7"/>
                <a:gd name="T6" fmla="*/ 176 w 22"/>
                <a:gd name="T7" fmla="*/ 5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7">
                  <a:moveTo>
                    <a:pt x="0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5" y="5"/>
                    <a:pt x="11" y="0"/>
                    <a:pt x="14" y="0"/>
                  </a:cubicBezTo>
                  <a:cubicBezTo>
                    <a:pt x="17" y="1"/>
                    <a:pt x="21" y="6"/>
                    <a:pt x="22" y="7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" name="Freeform 7061">
              <a:extLst>
                <a:ext uri="{FF2B5EF4-FFF2-40B4-BE49-F238E27FC236}">
                  <a16:creationId xmlns:a16="http://schemas.microsoft.com/office/drawing/2014/main" id="{DD463BBF-2B2A-37FD-E99B-5C15A364D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540"/>
              <a:ext cx="110" cy="120"/>
            </a:xfrm>
            <a:custGeom>
              <a:avLst/>
              <a:gdLst>
                <a:gd name="T0" fmla="*/ 0 w 55"/>
                <a:gd name="T1" fmla="*/ 480 h 60"/>
                <a:gd name="T2" fmla="*/ 152 w 55"/>
                <a:gd name="T3" fmla="*/ 392 h 60"/>
                <a:gd name="T4" fmla="*/ 272 w 55"/>
                <a:gd name="T5" fmla="*/ 248 h 60"/>
                <a:gd name="T6" fmla="*/ 288 w 55"/>
                <a:gd name="T7" fmla="*/ 240 h 60"/>
                <a:gd name="T8" fmla="*/ 304 w 55"/>
                <a:gd name="T9" fmla="*/ 184 h 60"/>
                <a:gd name="T10" fmla="*/ 368 w 55"/>
                <a:gd name="T11" fmla="*/ 112 h 60"/>
                <a:gd name="T12" fmla="*/ 440 w 55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60">
                  <a:moveTo>
                    <a:pt x="0" y="60"/>
                  </a:moveTo>
                  <a:cubicBezTo>
                    <a:pt x="4" y="58"/>
                    <a:pt x="14" y="46"/>
                    <a:pt x="19" y="49"/>
                  </a:cubicBezTo>
                  <a:cubicBezTo>
                    <a:pt x="19" y="39"/>
                    <a:pt x="27" y="37"/>
                    <a:pt x="34" y="31"/>
                  </a:cubicBezTo>
                  <a:cubicBezTo>
                    <a:pt x="34" y="31"/>
                    <a:pt x="35" y="31"/>
                    <a:pt x="36" y="30"/>
                  </a:cubicBezTo>
                  <a:cubicBezTo>
                    <a:pt x="37" y="29"/>
                    <a:pt x="37" y="25"/>
                    <a:pt x="38" y="23"/>
                  </a:cubicBezTo>
                  <a:cubicBezTo>
                    <a:pt x="40" y="21"/>
                    <a:pt x="44" y="14"/>
                    <a:pt x="46" y="14"/>
                  </a:cubicBezTo>
                  <a:cubicBezTo>
                    <a:pt x="50" y="10"/>
                    <a:pt x="51" y="4"/>
                    <a:pt x="55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" name="Freeform 7062">
              <a:extLst>
                <a:ext uri="{FF2B5EF4-FFF2-40B4-BE49-F238E27FC236}">
                  <a16:creationId xmlns:a16="http://schemas.microsoft.com/office/drawing/2014/main" id="{4E47F28F-AEC3-5C17-3C3C-EB2427DBA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3564"/>
              <a:ext cx="18" cy="12"/>
            </a:xfrm>
            <a:custGeom>
              <a:avLst/>
              <a:gdLst>
                <a:gd name="T0" fmla="*/ 72 w 9"/>
                <a:gd name="T1" fmla="*/ 48 h 6"/>
                <a:gd name="T2" fmla="*/ 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5" y="4"/>
                    <a:pt x="2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" name="Freeform 7063">
              <a:extLst>
                <a:ext uri="{FF2B5EF4-FFF2-40B4-BE49-F238E27FC236}">
                  <a16:creationId xmlns:a16="http://schemas.microsoft.com/office/drawing/2014/main" id="{9C3136EC-4CE7-F2B9-0F2B-51F867F10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606"/>
              <a:ext cx="8" cy="10"/>
            </a:xfrm>
            <a:custGeom>
              <a:avLst/>
              <a:gdLst>
                <a:gd name="T0" fmla="*/ 0 w 4"/>
                <a:gd name="T1" fmla="*/ 0 h 5"/>
                <a:gd name="T2" fmla="*/ 32 w 4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2"/>
                    <a:pt x="3" y="3"/>
                    <a:pt x="4" y="5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" name="Freeform 7064">
              <a:extLst>
                <a:ext uri="{FF2B5EF4-FFF2-40B4-BE49-F238E27FC236}">
                  <a16:creationId xmlns:a16="http://schemas.microsoft.com/office/drawing/2014/main" id="{43043503-F1E3-3289-13FC-A41D7FCBB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640"/>
              <a:ext cx="8" cy="8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" name="Freeform 7065">
              <a:extLst>
                <a:ext uri="{FF2B5EF4-FFF2-40B4-BE49-F238E27FC236}">
                  <a16:creationId xmlns:a16="http://schemas.microsoft.com/office/drawing/2014/main" id="{9D52310D-7684-BD95-70A4-40DDB1724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652"/>
              <a:ext cx="22" cy="20"/>
            </a:xfrm>
            <a:custGeom>
              <a:avLst/>
              <a:gdLst>
                <a:gd name="T0" fmla="*/ 0 w 11"/>
                <a:gd name="T1" fmla="*/ 8 h 10"/>
                <a:gd name="T2" fmla="*/ 88 w 11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4" y="0"/>
                    <a:pt x="9" y="7"/>
                    <a:pt x="11" y="1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" name="Freeform 7066">
              <a:extLst>
                <a:ext uri="{FF2B5EF4-FFF2-40B4-BE49-F238E27FC236}">
                  <a16:creationId xmlns:a16="http://schemas.microsoft.com/office/drawing/2014/main" id="{7BD8BA79-F429-07CA-4268-02D9441D6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644"/>
              <a:ext cx="6" cy="12"/>
            </a:xfrm>
            <a:custGeom>
              <a:avLst/>
              <a:gdLst>
                <a:gd name="T0" fmla="*/ 8 w 3"/>
                <a:gd name="T1" fmla="*/ 48 h 6"/>
                <a:gd name="T2" fmla="*/ 24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" name="Freeform 7067">
              <a:extLst>
                <a:ext uri="{FF2B5EF4-FFF2-40B4-BE49-F238E27FC236}">
                  <a16:creationId xmlns:a16="http://schemas.microsoft.com/office/drawing/2014/main" id="{47E1C8CD-F9CE-02C7-EE54-88DB6C741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272"/>
              <a:ext cx="12" cy="2"/>
            </a:xfrm>
            <a:custGeom>
              <a:avLst/>
              <a:gdLst>
                <a:gd name="T0" fmla="*/ 0 w 6"/>
                <a:gd name="T1" fmla="*/ 0 h 1"/>
                <a:gd name="T2" fmla="*/ 48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" name="Freeform 7068">
              <a:extLst>
                <a:ext uri="{FF2B5EF4-FFF2-40B4-BE49-F238E27FC236}">
                  <a16:creationId xmlns:a16="http://schemas.microsoft.com/office/drawing/2014/main" id="{B54F0A95-B066-07D5-6557-8C0097ED6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226"/>
              <a:ext cx="18" cy="48"/>
            </a:xfrm>
            <a:custGeom>
              <a:avLst/>
              <a:gdLst>
                <a:gd name="T0" fmla="*/ 40 w 9"/>
                <a:gd name="T1" fmla="*/ 192 h 24"/>
                <a:gd name="T2" fmla="*/ 56 w 9"/>
                <a:gd name="T3" fmla="*/ 112 h 24"/>
                <a:gd name="T4" fmla="*/ 72 w 9"/>
                <a:gd name="T5" fmla="*/ 48 h 24"/>
                <a:gd name="T6" fmla="*/ 0 w 9"/>
                <a:gd name="T7" fmla="*/ 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4">
                  <a:moveTo>
                    <a:pt x="5" y="24"/>
                  </a:moveTo>
                  <a:cubicBezTo>
                    <a:pt x="7" y="22"/>
                    <a:pt x="6" y="18"/>
                    <a:pt x="7" y="14"/>
                  </a:cubicBezTo>
                  <a:cubicBezTo>
                    <a:pt x="7" y="11"/>
                    <a:pt x="9" y="9"/>
                    <a:pt x="9" y="6"/>
                  </a:cubicBezTo>
                  <a:cubicBezTo>
                    <a:pt x="8" y="1"/>
                    <a:pt x="5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" name="Freeform 7069">
              <a:extLst>
                <a:ext uri="{FF2B5EF4-FFF2-40B4-BE49-F238E27FC236}">
                  <a16:creationId xmlns:a16="http://schemas.microsoft.com/office/drawing/2014/main" id="{A65357D1-0FD4-DAD7-F42F-845AD705F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3187"/>
              <a:ext cx="4" cy="45"/>
            </a:xfrm>
            <a:custGeom>
              <a:avLst/>
              <a:gdLst>
                <a:gd name="T0" fmla="*/ 0 w 2"/>
                <a:gd name="T1" fmla="*/ 188 h 22"/>
                <a:gd name="T2" fmla="*/ 8 w 2"/>
                <a:gd name="T3" fmla="*/ 51 h 22"/>
                <a:gd name="T4" fmla="*/ 8 w 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2">
                  <a:moveTo>
                    <a:pt x="0" y="22"/>
                  </a:moveTo>
                  <a:cubicBezTo>
                    <a:pt x="2" y="18"/>
                    <a:pt x="1" y="11"/>
                    <a:pt x="1" y="6"/>
                  </a:cubicBezTo>
                  <a:cubicBezTo>
                    <a:pt x="1" y="4"/>
                    <a:pt x="1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" name="Freeform 7070">
              <a:extLst>
                <a:ext uri="{FF2B5EF4-FFF2-40B4-BE49-F238E27FC236}">
                  <a16:creationId xmlns:a16="http://schemas.microsoft.com/office/drawing/2014/main" id="{6A8C24BA-D923-BA8A-3CD4-5F7379351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3240"/>
              <a:ext cx="26" cy="40"/>
            </a:xfrm>
            <a:custGeom>
              <a:avLst/>
              <a:gdLst>
                <a:gd name="T0" fmla="*/ 80 w 13"/>
                <a:gd name="T1" fmla="*/ 160 h 20"/>
                <a:gd name="T2" fmla="*/ 88 w 13"/>
                <a:gd name="T3" fmla="*/ 32 h 20"/>
                <a:gd name="T4" fmla="*/ 0 w 13"/>
                <a:gd name="T5" fmla="*/ 2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0" y="20"/>
                  </a:moveTo>
                  <a:cubicBezTo>
                    <a:pt x="11" y="17"/>
                    <a:pt x="13" y="6"/>
                    <a:pt x="11" y="4"/>
                  </a:cubicBezTo>
                  <a:cubicBezTo>
                    <a:pt x="9" y="0"/>
                    <a:pt x="4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" name="Freeform 7071">
              <a:extLst>
                <a:ext uri="{FF2B5EF4-FFF2-40B4-BE49-F238E27FC236}">
                  <a16:creationId xmlns:a16="http://schemas.microsoft.com/office/drawing/2014/main" id="{2357B368-7A30-776F-4314-84F8B384A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202"/>
              <a:ext cx="26" cy="46"/>
            </a:xfrm>
            <a:custGeom>
              <a:avLst/>
              <a:gdLst>
                <a:gd name="T0" fmla="*/ 88 w 13"/>
                <a:gd name="T1" fmla="*/ 184 h 23"/>
                <a:gd name="T2" fmla="*/ 88 w 13"/>
                <a:gd name="T3" fmla="*/ 56 h 23"/>
                <a:gd name="T4" fmla="*/ 0 w 13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11" y="23"/>
                  </a:moveTo>
                  <a:cubicBezTo>
                    <a:pt x="11" y="17"/>
                    <a:pt x="13" y="12"/>
                    <a:pt x="11" y="7"/>
                  </a:cubicBezTo>
                  <a:cubicBezTo>
                    <a:pt x="9" y="0"/>
                    <a:pt x="6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" name="Freeform 7072">
              <a:extLst>
                <a:ext uri="{FF2B5EF4-FFF2-40B4-BE49-F238E27FC236}">
                  <a16:creationId xmlns:a16="http://schemas.microsoft.com/office/drawing/2014/main" id="{95FD5C61-2D62-3C49-7908-2D957BB4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3187"/>
              <a:ext cx="4" cy="23"/>
            </a:xfrm>
            <a:custGeom>
              <a:avLst/>
              <a:gdLst>
                <a:gd name="T0" fmla="*/ 0 w 2"/>
                <a:gd name="T1" fmla="*/ 100 h 11"/>
                <a:gd name="T2" fmla="*/ 16 w 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0" y="11"/>
                  </a:moveTo>
                  <a:cubicBezTo>
                    <a:pt x="2" y="7"/>
                    <a:pt x="2" y="4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" name="Freeform 7073">
              <a:extLst>
                <a:ext uri="{FF2B5EF4-FFF2-40B4-BE49-F238E27FC236}">
                  <a16:creationId xmlns:a16="http://schemas.microsoft.com/office/drawing/2014/main" id="{EE765CF6-BC8B-4F74-CE3A-3E309886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272"/>
              <a:ext cx="20" cy="2"/>
            </a:xfrm>
            <a:custGeom>
              <a:avLst/>
              <a:gdLst>
                <a:gd name="T0" fmla="*/ 0 w 10"/>
                <a:gd name="T1" fmla="*/ 8 h 1"/>
                <a:gd name="T2" fmla="*/ 80 w 10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3" y="0"/>
                    <a:pt x="7" y="0"/>
                    <a:pt x="10" y="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" name="Freeform 7074">
              <a:extLst>
                <a:ext uri="{FF2B5EF4-FFF2-40B4-BE49-F238E27FC236}">
                  <a16:creationId xmlns:a16="http://schemas.microsoft.com/office/drawing/2014/main" id="{AE97944D-B823-4F30-FB21-4FA4F6A6E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224"/>
              <a:ext cx="22" cy="6"/>
            </a:xfrm>
            <a:custGeom>
              <a:avLst/>
              <a:gdLst>
                <a:gd name="T0" fmla="*/ 0 w 11"/>
                <a:gd name="T1" fmla="*/ 24 h 3"/>
                <a:gd name="T2" fmla="*/ 88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4" y="1"/>
                    <a:pt x="9" y="0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" name="Freeform 7075">
              <a:extLst>
                <a:ext uri="{FF2B5EF4-FFF2-40B4-BE49-F238E27FC236}">
                  <a16:creationId xmlns:a16="http://schemas.microsoft.com/office/drawing/2014/main" id="{B7477470-A4C5-6F76-7F7C-B03A42BF7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3216"/>
              <a:ext cx="8" cy="8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4"/>
                    <a:pt x="4" y="4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" name="Freeform 7076">
              <a:extLst>
                <a:ext uri="{FF2B5EF4-FFF2-40B4-BE49-F238E27FC236}">
                  <a16:creationId xmlns:a16="http://schemas.microsoft.com/office/drawing/2014/main" id="{30F45795-8EEE-4610-87EC-C265D0295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302"/>
              <a:ext cx="12" cy="12"/>
            </a:xfrm>
            <a:custGeom>
              <a:avLst/>
              <a:gdLst>
                <a:gd name="T0" fmla="*/ 0 w 6"/>
                <a:gd name="T1" fmla="*/ 16 h 6"/>
                <a:gd name="T2" fmla="*/ 48 w 6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3" y="0"/>
                    <a:pt x="5" y="3"/>
                    <a:pt x="6" y="6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" name="Freeform 7077">
              <a:extLst>
                <a:ext uri="{FF2B5EF4-FFF2-40B4-BE49-F238E27FC236}">
                  <a16:creationId xmlns:a16="http://schemas.microsoft.com/office/drawing/2014/main" id="{D10B8716-998E-1411-301C-BE54B72D2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260"/>
              <a:ext cx="12" cy="12"/>
            </a:xfrm>
            <a:custGeom>
              <a:avLst/>
              <a:gdLst>
                <a:gd name="T0" fmla="*/ 0 w 6"/>
                <a:gd name="T1" fmla="*/ 48 h 6"/>
                <a:gd name="T2" fmla="*/ 48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3" y="5"/>
                    <a:pt x="3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" name="Freeform 7078">
              <a:extLst>
                <a:ext uri="{FF2B5EF4-FFF2-40B4-BE49-F238E27FC236}">
                  <a16:creationId xmlns:a16="http://schemas.microsoft.com/office/drawing/2014/main" id="{19015A42-7B93-E859-C15F-13B56EF20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3728"/>
              <a:ext cx="22" cy="6"/>
            </a:xfrm>
            <a:custGeom>
              <a:avLst/>
              <a:gdLst>
                <a:gd name="T0" fmla="*/ 0 w 11"/>
                <a:gd name="T1" fmla="*/ 24 h 3"/>
                <a:gd name="T2" fmla="*/ 88 w 11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3" y="1"/>
                    <a:pt x="8" y="0"/>
                    <a:pt x="11" y="2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" name="Freeform 7079">
              <a:extLst>
                <a:ext uri="{FF2B5EF4-FFF2-40B4-BE49-F238E27FC236}">
                  <a16:creationId xmlns:a16="http://schemas.microsoft.com/office/drawing/2014/main" id="{6138A9E1-1D3A-0520-F822-0DA0118DC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410"/>
              <a:ext cx="32" cy="26"/>
            </a:xfrm>
            <a:custGeom>
              <a:avLst/>
              <a:gdLst>
                <a:gd name="T0" fmla="*/ 0 w 16"/>
                <a:gd name="T1" fmla="*/ 16 h 13"/>
                <a:gd name="T2" fmla="*/ 88 w 16"/>
                <a:gd name="T3" fmla="*/ 104 h 13"/>
                <a:gd name="T4" fmla="*/ 128 w 16"/>
                <a:gd name="T5" fmla="*/ 6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2"/>
                  </a:moveTo>
                  <a:cubicBezTo>
                    <a:pt x="6" y="0"/>
                    <a:pt x="10" y="8"/>
                    <a:pt x="11" y="13"/>
                  </a:cubicBezTo>
                  <a:cubicBezTo>
                    <a:pt x="11" y="10"/>
                    <a:pt x="14" y="8"/>
                    <a:pt x="16" y="8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" name="Freeform 7080">
              <a:extLst>
                <a:ext uri="{FF2B5EF4-FFF2-40B4-BE49-F238E27FC236}">
                  <a16:creationId xmlns:a16="http://schemas.microsoft.com/office/drawing/2014/main" id="{E85D62CE-AC2F-3130-2A62-8F6A3F21F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3356"/>
              <a:ext cx="14" cy="56"/>
            </a:xfrm>
            <a:custGeom>
              <a:avLst/>
              <a:gdLst>
                <a:gd name="T0" fmla="*/ 56 w 7"/>
                <a:gd name="T1" fmla="*/ 224 h 28"/>
                <a:gd name="T2" fmla="*/ 16 w 7"/>
                <a:gd name="T3" fmla="*/ 136 h 28"/>
                <a:gd name="T4" fmla="*/ 16 w 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8">
                  <a:moveTo>
                    <a:pt x="7" y="28"/>
                  </a:moveTo>
                  <a:cubicBezTo>
                    <a:pt x="6" y="24"/>
                    <a:pt x="3" y="21"/>
                    <a:pt x="2" y="17"/>
                  </a:cubicBezTo>
                  <a:cubicBezTo>
                    <a:pt x="0" y="11"/>
                    <a:pt x="1" y="6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" name="Freeform 7081">
              <a:extLst>
                <a:ext uri="{FF2B5EF4-FFF2-40B4-BE49-F238E27FC236}">
                  <a16:creationId xmlns:a16="http://schemas.microsoft.com/office/drawing/2014/main" id="{FEB752A2-3C00-03AF-3862-5140E67A9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3412"/>
              <a:ext cx="14" cy="6"/>
            </a:xfrm>
            <a:custGeom>
              <a:avLst/>
              <a:gdLst>
                <a:gd name="T0" fmla="*/ 0 w 7"/>
                <a:gd name="T1" fmla="*/ 24 h 3"/>
                <a:gd name="T2" fmla="*/ 56 w 7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0"/>
                    <a:pt x="6" y="0"/>
                    <a:pt x="7" y="1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" name="Freeform 7082">
              <a:extLst>
                <a:ext uri="{FF2B5EF4-FFF2-40B4-BE49-F238E27FC236}">
                  <a16:creationId xmlns:a16="http://schemas.microsoft.com/office/drawing/2014/main" id="{3E769FA6-A63B-E1D8-6C88-CBC817274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3370"/>
              <a:ext cx="34" cy="44"/>
            </a:xfrm>
            <a:custGeom>
              <a:avLst/>
              <a:gdLst>
                <a:gd name="T0" fmla="*/ 128 w 17"/>
                <a:gd name="T1" fmla="*/ 176 h 22"/>
                <a:gd name="T2" fmla="*/ 88 w 17"/>
                <a:gd name="T3" fmla="*/ 32 h 22"/>
                <a:gd name="T4" fmla="*/ 0 w 17"/>
                <a:gd name="T5" fmla="*/ 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2">
                  <a:moveTo>
                    <a:pt x="16" y="22"/>
                  </a:moveTo>
                  <a:cubicBezTo>
                    <a:pt x="17" y="17"/>
                    <a:pt x="14" y="8"/>
                    <a:pt x="11" y="4"/>
                  </a:cubicBezTo>
                  <a:cubicBezTo>
                    <a:pt x="8" y="0"/>
                    <a:pt x="3" y="1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" name="Freeform 7083">
              <a:extLst>
                <a:ext uri="{FF2B5EF4-FFF2-40B4-BE49-F238E27FC236}">
                  <a16:creationId xmlns:a16="http://schemas.microsoft.com/office/drawing/2014/main" id="{49BE5486-9EF9-D065-1A92-E0DFDC94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340"/>
              <a:ext cx="4" cy="34"/>
            </a:xfrm>
            <a:custGeom>
              <a:avLst/>
              <a:gdLst>
                <a:gd name="T0" fmla="*/ 0 w 2"/>
                <a:gd name="T1" fmla="*/ 136 h 17"/>
                <a:gd name="T2" fmla="*/ 16 w 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0" y="17"/>
                  </a:moveTo>
                  <a:cubicBezTo>
                    <a:pt x="1" y="11"/>
                    <a:pt x="2" y="6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" name="Freeform 7084">
              <a:extLst>
                <a:ext uri="{FF2B5EF4-FFF2-40B4-BE49-F238E27FC236}">
                  <a16:creationId xmlns:a16="http://schemas.microsoft.com/office/drawing/2014/main" id="{024B55E7-719B-B44D-550C-577D144A0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3348"/>
              <a:ext cx="12" cy="8"/>
            </a:xfrm>
            <a:custGeom>
              <a:avLst/>
              <a:gdLst>
                <a:gd name="T0" fmla="*/ 0 w 6"/>
                <a:gd name="T1" fmla="*/ 32 h 4"/>
                <a:gd name="T2" fmla="*/ 48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" name="Freeform 7085">
              <a:extLst>
                <a:ext uri="{FF2B5EF4-FFF2-40B4-BE49-F238E27FC236}">
                  <a16:creationId xmlns:a16="http://schemas.microsoft.com/office/drawing/2014/main" id="{F4058917-7D02-8215-954A-4C92A53DF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3352"/>
              <a:ext cx="6" cy="12"/>
            </a:xfrm>
            <a:custGeom>
              <a:avLst/>
              <a:gdLst>
                <a:gd name="T0" fmla="*/ 0 w 3"/>
                <a:gd name="T1" fmla="*/ 0 h 6"/>
                <a:gd name="T2" fmla="*/ 24 w 3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2" y="2"/>
                    <a:pt x="3" y="4"/>
                    <a:pt x="3" y="6"/>
                  </a:cubicBezTo>
                </a:path>
              </a:pathLst>
            </a:custGeom>
            <a:noFill/>
            <a:ln w="6350" cap="rnd">
              <a:solidFill>
                <a:srgbClr val="F8E3D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" name="Freeform 7086">
              <a:extLst>
                <a:ext uri="{FF2B5EF4-FFF2-40B4-BE49-F238E27FC236}">
                  <a16:creationId xmlns:a16="http://schemas.microsoft.com/office/drawing/2014/main" id="{03CD2045-E985-96B5-07E1-B6E7D8EB3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097"/>
              <a:ext cx="16" cy="48"/>
            </a:xfrm>
            <a:custGeom>
              <a:avLst/>
              <a:gdLst>
                <a:gd name="T0" fmla="*/ 32 w 8"/>
                <a:gd name="T1" fmla="*/ 0 h 24"/>
                <a:gd name="T2" fmla="*/ 64 w 8"/>
                <a:gd name="T3" fmla="*/ 152 h 24"/>
                <a:gd name="T4" fmla="*/ 0 w 8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7" y="7"/>
                    <a:pt x="6" y="11"/>
                    <a:pt x="8" y="19"/>
                  </a:cubicBezTo>
                  <a:cubicBezTo>
                    <a:pt x="7" y="23"/>
                    <a:pt x="0" y="23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" name="Freeform 7087">
              <a:extLst>
                <a:ext uri="{FF2B5EF4-FFF2-40B4-BE49-F238E27FC236}">
                  <a16:creationId xmlns:a16="http://schemas.microsoft.com/office/drawing/2014/main" id="{B08B73F3-6224-58C4-6968-BD8EF6C70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139"/>
              <a:ext cx="16" cy="62"/>
            </a:xfrm>
            <a:custGeom>
              <a:avLst/>
              <a:gdLst>
                <a:gd name="T0" fmla="*/ 16 w 8"/>
                <a:gd name="T1" fmla="*/ 0 h 31"/>
                <a:gd name="T2" fmla="*/ 32 w 8"/>
                <a:gd name="T3" fmla="*/ 56 h 31"/>
                <a:gd name="T4" fmla="*/ 56 w 8"/>
                <a:gd name="T5" fmla="*/ 152 h 31"/>
                <a:gd name="T6" fmla="*/ 48 w 8"/>
                <a:gd name="T7" fmla="*/ 208 h 31"/>
                <a:gd name="T8" fmla="*/ 0 w 8"/>
                <a:gd name="T9" fmla="*/ 24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1">
                  <a:moveTo>
                    <a:pt x="2" y="0"/>
                  </a:moveTo>
                  <a:cubicBezTo>
                    <a:pt x="3" y="2"/>
                    <a:pt x="3" y="5"/>
                    <a:pt x="4" y="7"/>
                  </a:cubicBezTo>
                  <a:cubicBezTo>
                    <a:pt x="4" y="11"/>
                    <a:pt x="6" y="15"/>
                    <a:pt x="7" y="19"/>
                  </a:cubicBezTo>
                  <a:cubicBezTo>
                    <a:pt x="7" y="22"/>
                    <a:pt x="8" y="24"/>
                    <a:pt x="6" y="26"/>
                  </a:cubicBezTo>
                  <a:cubicBezTo>
                    <a:pt x="6" y="28"/>
                    <a:pt x="2" y="31"/>
                    <a:pt x="0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" name="Freeform 7088">
              <a:extLst>
                <a:ext uri="{FF2B5EF4-FFF2-40B4-BE49-F238E27FC236}">
                  <a16:creationId xmlns:a16="http://schemas.microsoft.com/office/drawing/2014/main" id="{F16EE6DD-9164-94E6-98A2-5E474A0DB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191"/>
              <a:ext cx="16" cy="52"/>
            </a:xfrm>
            <a:custGeom>
              <a:avLst/>
              <a:gdLst>
                <a:gd name="T0" fmla="*/ 32 w 8"/>
                <a:gd name="T1" fmla="*/ 0 h 26"/>
                <a:gd name="T2" fmla="*/ 64 w 8"/>
                <a:gd name="T3" fmla="*/ 152 h 26"/>
                <a:gd name="T4" fmla="*/ 56 w 8"/>
                <a:gd name="T5" fmla="*/ 192 h 26"/>
                <a:gd name="T6" fmla="*/ 8 w 8"/>
                <a:gd name="T7" fmla="*/ 208 h 26"/>
                <a:gd name="T8" fmla="*/ 8 w 8"/>
                <a:gd name="T9" fmla="*/ 20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6">
                  <a:moveTo>
                    <a:pt x="4" y="0"/>
                  </a:moveTo>
                  <a:cubicBezTo>
                    <a:pt x="6" y="7"/>
                    <a:pt x="7" y="12"/>
                    <a:pt x="8" y="19"/>
                  </a:cubicBezTo>
                  <a:cubicBezTo>
                    <a:pt x="8" y="20"/>
                    <a:pt x="8" y="23"/>
                    <a:pt x="7" y="24"/>
                  </a:cubicBezTo>
                  <a:cubicBezTo>
                    <a:pt x="6" y="25"/>
                    <a:pt x="2" y="26"/>
                    <a:pt x="1" y="26"/>
                  </a:cubicBezTo>
                  <a:cubicBezTo>
                    <a:pt x="0" y="26"/>
                    <a:pt x="1" y="26"/>
                    <a:pt x="1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" name="Freeform 7089">
              <a:extLst>
                <a:ext uri="{FF2B5EF4-FFF2-40B4-BE49-F238E27FC236}">
                  <a16:creationId xmlns:a16="http://schemas.microsoft.com/office/drawing/2014/main" id="{53121E37-8598-585C-4D24-830F2E26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241"/>
              <a:ext cx="14" cy="46"/>
            </a:xfrm>
            <a:custGeom>
              <a:avLst/>
              <a:gdLst>
                <a:gd name="T0" fmla="*/ 8 w 7"/>
                <a:gd name="T1" fmla="*/ 0 h 23"/>
                <a:gd name="T2" fmla="*/ 48 w 7"/>
                <a:gd name="T3" fmla="*/ 136 h 23"/>
                <a:gd name="T4" fmla="*/ 48 w 7"/>
                <a:gd name="T5" fmla="*/ 168 h 23"/>
                <a:gd name="T6" fmla="*/ 0 w 7"/>
                <a:gd name="T7" fmla="*/ 18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3">
                  <a:moveTo>
                    <a:pt x="1" y="0"/>
                  </a:moveTo>
                  <a:cubicBezTo>
                    <a:pt x="2" y="6"/>
                    <a:pt x="5" y="11"/>
                    <a:pt x="6" y="17"/>
                  </a:cubicBezTo>
                  <a:cubicBezTo>
                    <a:pt x="7" y="20"/>
                    <a:pt x="7" y="20"/>
                    <a:pt x="6" y="21"/>
                  </a:cubicBezTo>
                  <a:cubicBezTo>
                    <a:pt x="5" y="22"/>
                    <a:pt x="1" y="23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" name="Freeform 7090">
              <a:extLst>
                <a:ext uri="{FF2B5EF4-FFF2-40B4-BE49-F238E27FC236}">
                  <a16:creationId xmlns:a16="http://schemas.microsoft.com/office/drawing/2014/main" id="{C2B04B48-81B6-9446-2BC2-59730A630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285"/>
              <a:ext cx="16" cy="48"/>
            </a:xfrm>
            <a:custGeom>
              <a:avLst/>
              <a:gdLst>
                <a:gd name="T0" fmla="*/ 16 w 8"/>
                <a:gd name="T1" fmla="*/ 0 h 24"/>
                <a:gd name="T2" fmla="*/ 56 w 8"/>
                <a:gd name="T3" fmla="*/ 144 h 24"/>
                <a:gd name="T4" fmla="*/ 0 w 8"/>
                <a:gd name="T5" fmla="*/ 17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4">
                  <a:moveTo>
                    <a:pt x="2" y="0"/>
                  </a:moveTo>
                  <a:cubicBezTo>
                    <a:pt x="4" y="5"/>
                    <a:pt x="8" y="12"/>
                    <a:pt x="7" y="18"/>
                  </a:cubicBezTo>
                  <a:cubicBezTo>
                    <a:pt x="7" y="20"/>
                    <a:pt x="1" y="24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" name="Freeform 7091">
              <a:extLst>
                <a:ext uri="{FF2B5EF4-FFF2-40B4-BE49-F238E27FC236}">
                  <a16:creationId xmlns:a16="http://schemas.microsoft.com/office/drawing/2014/main" id="{DF0A4D57-744E-F20F-3793-595D31651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101"/>
              <a:ext cx="28" cy="38"/>
            </a:xfrm>
            <a:custGeom>
              <a:avLst/>
              <a:gdLst>
                <a:gd name="T0" fmla="*/ 88 w 14"/>
                <a:gd name="T1" fmla="*/ 0 h 19"/>
                <a:gd name="T2" fmla="*/ 104 w 14"/>
                <a:gd name="T3" fmla="*/ 104 h 19"/>
                <a:gd name="T4" fmla="*/ 72 w 14"/>
                <a:gd name="T5" fmla="*/ 152 h 19"/>
                <a:gd name="T6" fmla="*/ 16 w 14"/>
                <a:gd name="T7" fmla="*/ 88 h 19"/>
                <a:gd name="T8" fmla="*/ 0 w 1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9">
                  <a:moveTo>
                    <a:pt x="11" y="0"/>
                  </a:moveTo>
                  <a:cubicBezTo>
                    <a:pt x="11" y="4"/>
                    <a:pt x="13" y="9"/>
                    <a:pt x="13" y="13"/>
                  </a:cubicBezTo>
                  <a:cubicBezTo>
                    <a:pt x="14" y="17"/>
                    <a:pt x="13" y="19"/>
                    <a:pt x="9" y="19"/>
                  </a:cubicBezTo>
                  <a:cubicBezTo>
                    <a:pt x="3" y="18"/>
                    <a:pt x="3" y="17"/>
                    <a:pt x="2" y="11"/>
                  </a:cubicBezTo>
                  <a:cubicBezTo>
                    <a:pt x="1" y="8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" name="Freeform 7092">
              <a:extLst>
                <a:ext uri="{FF2B5EF4-FFF2-40B4-BE49-F238E27FC236}">
                  <a16:creationId xmlns:a16="http://schemas.microsoft.com/office/drawing/2014/main" id="{24048199-3A03-421C-3A55-4D6F16F42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125"/>
              <a:ext cx="20" cy="4"/>
            </a:xfrm>
            <a:custGeom>
              <a:avLst/>
              <a:gdLst>
                <a:gd name="T0" fmla="*/ 0 w 10"/>
                <a:gd name="T1" fmla="*/ 16 h 2"/>
                <a:gd name="T2" fmla="*/ 8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4" y="2"/>
                    <a:pt x="6" y="2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" name="Freeform 7093">
              <a:extLst>
                <a:ext uri="{FF2B5EF4-FFF2-40B4-BE49-F238E27FC236}">
                  <a16:creationId xmlns:a16="http://schemas.microsoft.com/office/drawing/2014/main" id="{FD38359D-9ACE-DBE5-1CF7-D37553A7B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137"/>
              <a:ext cx="22" cy="30"/>
            </a:xfrm>
            <a:custGeom>
              <a:avLst/>
              <a:gdLst>
                <a:gd name="T0" fmla="*/ 64 w 11"/>
                <a:gd name="T1" fmla="*/ 0 h 15"/>
                <a:gd name="T2" fmla="*/ 64 w 11"/>
                <a:gd name="T3" fmla="*/ 96 h 15"/>
                <a:gd name="T4" fmla="*/ 0 w 11"/>
                <a:gd name="T5" fmla="*/ 1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8" y="0"/>
                  </a:moveTo>
                  <a:cubicBezTo>
                    <a:pt x="7" y="3"/>
                    <a:pt x="11" y="9"/>
                    <a:pt x="8" y="12"/>
                  </a:cubicBezTo>
                  <a:cubicBezTo>
                    <a:pt x="7" y="14"/>
                    <a:pt x="2" y="15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" name="Freeform 7094">
              <a:extLst>
                <a:ext uri="{FF2B5EF4-FFF2-40B4-BE49-F238E27FC236}">
                  <a16:creationId xmlns:a16="http://schemas.microsoft.com/office/drawing/2014/main" id="{85C299BF-4650-D5F5-3FDB-D55A3F0D8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159"/>
              <a:ext cx="23" cy="16"/>
            </a:xfrm>
            <a:custGeom>
              <a:avLst/>
              <a:gdLst>
                <a:gd name="T0" fmla="*/ 0 w 11"/>
                <a:gd name="T1" fmla="*/ 0 h 8"/>
                <a:gd name="T2" fmla="*/ 36 w 11"/>
                <a:gd name="T3" fmla="*/ 64 h 8"/>
                <a:gd name="T4" fmla="*/ 100 w 11"/>
                <a:gd name="T5" fmla="*/ 4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0" y="3"/>
                    <a:pt x="0" y="7"/>
                    <a:pt x="4" y="8"/>
                  </a:cubicBezTo>
                  <a:cubicBezTo>
                    <a:pt x="6" y="8"/>
                    <a:pt x="9" y="7"/>
                    <a:pt x="11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" name="Freeform 7095">
              <a:extLst>
                <a:ext uri="{FF2B5EF4-FFF2-40B4-BE49-F238E27FC236}">
                  <a16:creationId xmlns:a16="http://schemas.microsoft.com/office/drawing/2014/main" id="{9F63046B-4550-B86B-7C41-22006D921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175"/>
              <a:ext cx="21" cy="42"/>
            </a:xfrm>
            <a:custGeom>
              <a:avLst/>
              <a:gdLst>
                <a:gd name="T0" fmla="*/ 0 w 10"/>
                <a:gd name="T1" fmla="*/ 0 h 21"/>
                <a:gd name="T2" fmla="*/ 36 w 10"/>
                <a:gd name="T3" fmla="*/ 136 h 21"/>
                <a:gd name="T4" fmla="*/ 92 w 10"/>
                <a:gd name="T5" fmla="*/ 16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2" y="5"/>
                    <a:pt x="2" y="12"/>
                    <a:pt x="4" y="17"/>
                  </a:cubicBezTo>
                  <a:cubicBezTo>
                    <a:pt x="5" y="21"/>
                    <a:pt x="7" y="20"/>
                    <a:pt x="10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" name="Freeform 7096">
              <a:extLst>
                <a:ext uri="{FF2B5EF4-FFF2-40B4-BE49-F238E27FC236}">
                  <a16:creationId xmlns:a16="http://schemas.microsoft.com/office/drawing/2014/main" id="{02255B81-0E12-7F59-9FA6-AF3D4C78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215"/>
              <a:ext cx="29" cy="48"/>
            </a:xfrm>
            <a:custGeom>
              <a:avLst/>
              <a:gdLst>
                <a:gd name="T0" fmla="*/ 17 w 14"/>
                <a:gd name="T1" fmla="*/ 0 h 24"/>
                <a:gd name="T2" fmla="*/ 17 w 14"/>
                <a:gd name="T3" fmla="*/ 128 h 24"/>
                <a:gd name="T4" fmla="*/ 81 w 14"/>
                <a:gd name="T5" fmla="*/ 160 h 24"/>
                <a:gd name="T6" fmla="*/ 73 w 14"/>
                <a:gd name="T7" fmla="*/ 1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2" y="0"/>
                  </a:moveTo>
                  <a:cubicBezTo>
                    <a:pt x="0" y="4"/>
                    <a:pt x="1" y="12"/>
                    <a:pt x="2" y="16"/>
                  </a:cubicBezTo>
                  <a:cubicBezTo>
                    <a:pt x="3" y="21"/>
                    <a:pt x="4" y="24"/>
                    <a:pt x="9" y="20"/>
                  </a:cubicBezTo>
                  <a:cubicBezTo>
                    <a:pt x="14" y="16"/>
                    <a:pt x="9" y="7"/>
                    <a:pt x="8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" name="Freeform 7097">
              <a:extLst>
                <a:ext uri="{FF2B5EF4-FFF2-40B4-BE49-F238E27FC236}">
                  <a16:creationId xmlns:a16="http://schemas.microsoft.com/office/drawing/2014/main" id="{1705C727-62B7-B15E-F1C9-E05A569D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173"/>
              <a:ext cx="10" cy="40"/>
            </a:xfrm>
            <a:custGeom>
              <a:avLst/>
              <a:gdLst>
                <a:gd name="T0" fmla="*/ 8 w 5"/>
                <a:gd name="T1" fmla="*/ 0 h 20"/>
                <a:gd name="T2" fmla="*/ 40 w 5"/>
                <a:gd name="T3" fmla="*/ 16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4" y="5"/>
                    <a:pt x="0" y="15"/>
                    <a:pt x="5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" name="Freeform 7098">
              <a:extLst>
                <a:ext uri="{FF2B5EF4-FFF2-40B4-BE49-F238E27FC236}">
                  <a16:creationId xmlns:a16="http://schemas.microsoft.com/office/drawing/2014/main" id="{B543AACB-9920-6B67-106A-1B04C9D5F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139"/>
              <a:ext cx="11" cy="32"/>
            </a:xfrm>
            <a:custGeom>
              <a:avLst/>
              <a:gdLst>
                <a:gd name="T0" fmla="*/ 9 w 5"/>
                <a:gd name="T1" fmla="*/ 0 h 16"/>
                <a:gd name="T2" fmla="*/ 53 w 5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1" y="0"/>
                  </a:moveTo>
                  <a:cubicBezTo>
                    <a:pt x="0" y="5"/>
                    <a:pt x="3" y="12"/>
                    <a:pt x="5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" name="Freeform 7099">
              <a:extLst>
                <a:ext uri="{FF2B5EF4-FFF2-40B4-BE49-F238E27FC236}">
                  <a16:creationId xmlns:a16="http://schemas.microsoft.com/office/drawing/2014/main" id="{ACEBE13A-FEAE-B9D0-9932-F54A7CFAB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197"/>
              <a:ext cx="24" cy="16"/>
            </a:xfrm>
            <a:custGeom>
              <a:avLst/>
              <a:gdLst>
                <a:gd name="T0" fmla="*/ 0 w 12"/>
                <a:gd name="T1" fmla="*/ 32 h 8"/>
                <a:gd name="T2" fmla="*/ 96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4"/>
                  </a:moveTo>
                  <a:cubicBezTo>
                    <a:pt x="2" y="8"/>
                    <a:pt x="10" y="2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" name="Freeform 7100">
              <a:extLst>
                <a:ext uri="{FF2B5EF4-FFF2-40B4-BE49-F238E27FC236}">
                  <a16:creationId xmlns:a16="http://schemas.microsoft.com/office/drawing/2014/main" id="{C2A63E85-A579-E25A-6644-6EB87DF4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173"/>
              <a:ext cx="6" cy="26"/>
            </a:xfrm>
            <a:custGeom>
              <a:avLst/>
              <a:gdLst>
                <a:gd name="T0" fmla="*/ 0 w 3"/>
                <a:gd name="T1" fmla="*/ 0 h 13"/>
                <a:gd name="T2" fmla="*/ 24 w 3"/>
                <a:gd name="T3" fmla="*/ 10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4"/>
                    <a:pt x="3" y="9"/>
                    <a:pt x="3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" name="Freeform 7101">
              <a:extLst>
                <a:ext uri="{FF2B5EF4-FFF2-40B4-BE49-F238E27FC236}">
                  <a16:creationId xmlns:a16="http://schemas.microsoft.com/office/drawing/2014/main" id="{AF3ADC48-24FF-B204-614B-A7C569172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237"/>
              <a:ext cx="26" cy="10"/>
            </a:xfrm>
            <a:custGeom>
              <a:avLst/>
              <a:gdLst>
                <a:gd name="T0" fmla="*/ 0 w 13"/>
                <a:gd name="T1" fmla="*/ 40 h 5"/>
                <a:gd name="T2" fmla="*/ 104 w 1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5" y="5"/>
                    <a:pt x="9" y="3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" name="Freeform 7102">
              <a:extLst>
                <a:ext uri="{FF2B5EF4-FFF2-40B4-BE49-F238E27FC236}">
                  <a16:creationId xmlns:a16="http://schemas.microsoft.com/office/drawing/2014/main" id="{39EA9BCF-9C19-BE7A-7E49-54357780F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207"/>
              <a:ext cx="10" cy="16"/>
            </a:xfrm>
            <a:custGeom>
              <a:avLst/>
              <a:gdLst>
                <a:gd name="T0" fmla="*/ 40 w 5"/>
                <a:gd name="T1" fmla="*/ 0 h 8"/>
                <a:gd name="T2" fmla="*/ 8 w 5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1"/>
                    <a:pt x="0" y="6"/>
                    <a:pt x="1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" name="Freeform 7103">
              <a:extLst>
                <a:ext uri="{FF2B5EF4-FFF2-40B4-BE49-F238E27FC236}">
                  <a16:creationId xmlns:a16="http://schemas.microsoft.com/office/drawing/2014/main" id="{34A29B25-FF68-792E-C71D-1819E134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59"/>
              <a:ext cx="23" cy="34"/>
            </a:xfrm>
            <a:custGeom>
              <a:avLst/>
              <a:gdLst>
                <a:gd name="T0" fmla="*/ 0 w 11"/>
                <a:gd name="T1" fmla="*/ 136 h 17"/>
                <a:gd name="T2" fmla="*/ 100 w 11"/>
                <a:gd name="T3" fmla="*/ 80 h 17"/>
                <a:gd name="T4" fmla="*/ 92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17"/>
                  </a:moveTo>
                  <a:cubicBezTo>
                    <a:pt x="4" y="17"/>
                    <a:pt x="11" y="15"/>
                    <a:pt x="11" y="10"/>
                  </a:cubicBezTo>
                  <a:cubicBezTo>
                    <a:pt x="11" y="7"/>
                    <a:pt x="10" y="3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" name="Freeform 7104">
              <a:extLst>
                <a:ext uri="{FF2B5EF4-FFF2-40B4-BE49-F238E27FC236}">
                  <a16:creationId xmlns:a16="http://schemas.microsoft.com/office/drawing/2014/main" id="{5E6CD8ED-ABEE-9D86-CA37-3E780420A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79"/>
              <a:ext cx="4" cy="14"/>
            </a:xfrm>
            <a:custGeom>
              <a:avLst/>
              <a:gdLst>
                <a:gd name="T0" fmla="*/ 0 w 2"/>
                <a:gd name="T1" fmla="*/ 0 h 7"/>
                <a:gd name="T2" fmla="*/ 16 w 2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3"/>
                    <a:pt x="1" y="5"/>
                    <a:pt x="2" y="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" name="Freeform 7105">
              <a:extLst>
                <a:ext uri="{FF2B5EF4-FFF2-40B4-BE49-F238E27FC236}">
                  <a16:creationId xmlns:a16="http://schemas.microsoft.com/office/drawing/2014/main" id="{EC62385D-43FC-DB5A-E166-B6C8D2C6A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143"/>
              <a:ext cx="14" cy="10"/>
            </a:xfrm>
            <a:custGeom>
              <a:avLst/>
              <a:gdLst>
                <a:gd name="T0" fmla="*/ 0 w 7"/>
                <a:gd name="T1" fmla="*/ 0 h 5"/>
                <a:gd name="T2" fmla="*/ 32 w 7"/>
                <a:gd name="T3" fmla="*/ 16 h 5"/>
                <a:gd name="T4" fmla="*/ 56 w 7"/>
                <a:gd name="T5" fmla="*/ 4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6" y="4"/>
                    <a:pt x="7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" name="Freeform 7106">
              <a:extLst>
                <a:ext uri="{FF2B5EF4-FFF2-40B4-BE49-F238E27FC236}">
                  <a16:creationId xmlns:a16="http://schemas.microsoft.com/office/drawing/2014/main" id="{F846BEC4-EDBB-15BA-F4CC-9DE4C402A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285"/>
              <a:ext cx="22" cy="8"/>
            </a:xfrm>
            <a:custGeom>
              <a:avLst/>
              <a:gdLst>
                <a:gd name="T0" fmla="*/ 0 w 11"/>
                <a:gd name="T1" fmla="*/ 0 h 4"/>
                <a:gd name="T2" fmla="*/ 48 w 11"/>
                <a:gd name="T3" fmla="*/ 32 h 4"/>
                <a:gd name="T4" fmla="*/ 88 w 11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2" y="3"/>
                    <a:pt x="2" y="4"/>
                    <a:pt x="6" y="4"/>
                  </a:cubicBezTo>
                  <a:cubicBezTo>
                    <a:pt x="7" y="4"/>
                    <a:pt x="9" y="3"/>
                    <a:pt x="11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" name="Freeform 7107">
              <a:extLst>
                <a:ext uri="{FF2B5EF4-FFF2-40B4-BE49-F238E27FC236}">
                  <a16:creationId xmlns:a16="http://schemas.microsoft.com/office/drawing/2014/main" id="{F09FE631-4C75-6499-4077-CA76734B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249"/>
              <a:ext cx="22" cy="82"/>
            </a:xfrm>
            <a:custGeom>
              <a:avLst/>
              <a:gdLst>
                <a:gd name="T0" fmla="*/ 8 w 11"/>
                <a:gd name="T1" fmla="*/ 184 h 41"/>
                <a:gd name="T2" fmla="*/ 32 w 11"/>
                <a:gd name="T3" fmla="*/ 320 h 41"/>
                <a:gd name="T4" fmla="*/ 88 w 11"/>
                <a:gd name="T5" fmla="*/ 312 h 41"/>
                <a:gd name="T6" fmla="*/ 48 w 11"/>
                <a:gd name="T7" fmla="*/ 160 h 41"/>
                <a:gd name="T8" fmla="*/ 32 w 11"/>
                <a:gd name="T9" fmla="*/ 56 h 41"/>
                <a:gd name="T10" fmla="*/ 32 w 11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41">
                  <a:moveTo>
                    <a:pt x="1" y="23"/>
                  </a:moveTo>
                  <a:cubicBezTo>
                    <a:pt x="0" y="25"/>
                    <a:pt x="2" y="38"/>
                    <a:pt x="4" y="40"/>
                  </a:cubicBezTo>
                  <a:cubicBezTo>
                    <a:pt x="6" y="41"/>
                    <a:pt x="9" y="40"/>
                    <a:pt x="11" y="39"/>
                  </a:cubicBezTo>
                  <a:cubicBezTo>
                    <a:pt x="9" y="33"/>
                    <a:pt x="8" y="26"/>
                    <a:pt x="6" y="20"/>
                  </a:cubicBezTo>
                  <a:cubicBezTo>
                    <a:pt x="5" y="16"/>
                    <a:pt x="4" y="12"/>
                    <a:pt x="4" y="7"/>
                  </a:cubicBezTo>
                  <a:cubicBezTo>
                    <a:pt x="4" y="5"/>
                    <a:pt x="4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" name="Freeform 7108">
              <a:extLst>
                <a:ext uri="{FF2B5EF4-FFF2-40B4-BE49-F238E27FC236}">
                  <a16:creationId xmlns:a16="http://schemas.microsoft.com/office/drawing/2014/main" id="{60B33623-DDF2-AD43-4755-72EAA5C06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329"/>
              <a:ext cx="24" cy="48"/>
            </a:xfrm>
            <a:custGeom>
              <a:avLst/>
              <a:gdLst>
                <a:gd name="T0" fmla="*/ 8 w 12"/>
                <a:gd name="T1" fmla="*/ 0 h 24"/>
                <a:gd name="T2" fmla="*/ 8 w 12"/>
                <a:gd name="T3" fmla="*/ 56 h 24"/>
                <a:gd name="T4" fmla="*/ 24 w 12"/>
                <a:gd name="T5" fmla="*/ 136 h 24"/>
                <a:gd name="T6" fmla="*/ 80 w 12"/>
                <a:gd name="T7" fmla="*/ 168 h 24"/>
                <a:gd name="T8" fmla="*/ 80 w 12"/>
                <a:gd name="T9" fmla="*/ 88 h 24"/>
                <a:gd name="T10" fmla="*/ 64 w 12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4">
                  <a:moveTo>
                    <a:pt x="1" y="0"/>
                  </a:moveTo>
                  <a:cubicBezTo>
                    <a:pt x="0" y="2"/>
                    <a:pt x="1" y="5"/>
                    <a:pt x="1" y="7"/>
                  </a:cubicBezTo>
                  <a:cubicBezTo>
                    <a:pt x="2" y="10"/>
                    <a:pt x="2" y="14"/>
                    <a:pt x="3" y="17"/>
                  </a:cubicBezTo>
                  <a:cubicBezTo>
                    <a:pt x="3" y="21"/>
                    <a:pt x="6" y="24"/>
                    <a:pt x="10" y="21"/>
                  </a:cubicBezTo>
                  <a:cubicBezTo>
                    <a:pt x="12" y="20"/>
                    <a:pt x="10" y="14"/>
                    <a:pt x="10" y="11"/>
                  </a:cubicBezTo>
                  <a:cubicBezTo>
                    <a:pt x="10" y="7"/>
                    <a:pt x="10" y="3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" name="Freeform 7109">
              <a:extLst>
                <a:ext uri="{FF2B5EF4-FFF2-40B4-BE49-F238E27FC236}">
                  <a16:creationId xmlns:a16="http://schemas.microsoft.com/office/drawing/2014/main" id="{056F962F-5E03-38D4-0D31-47909E4B4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369"/>
              <a:ext cx="24" cy="44"/>
            </a:xfrm>
            <a:custGeom>
              <a:avLst/>
              <a:gdLst>
                <a:gd name="T0" fmla="*/ 0 w 12"/>
                <a:gd name="T1" fmla="*/ 8 h 22"/>
                <a:gd name="T2" fmla="*/ 32 w 12"/>
                <a:gd name="T3" fmla="*/ 176 h 22"/>
                <a:gd name="T4" fmla="*/ 88 w 12"/>
                <a:gd name="T5" fmla="*/ 112 h 22"/>
                <a:gd name="T6" fmla="*/ 72 w 12"/>
                <a:gd name="T7" fmla="*/ 72 h 22"/>
                <a:gd name="T8" fmla="*/ 48 w 1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2">
                  <a:moveTo>
                    <a:pt x="0" y="1"/>
                  </a:moveTo>
                  <a:cubicBezTo>
                    <a:pt x="0" y="8"/>
                    <a:pt x="1" y="15"/>
                    <a:pt x="4" y="22"/>
                  </a:cubicBezTo>
                  <a:cubicBezTo>
                    <a:pt x="8" y="18"/>
                    <a:pt x="12" y="22"/>
                    <a:pt x="11" y="14"/>
                  </a:cubicBezTo>
                  <a:cubicBezTo>
                    <a:pt x="11" y="12"/>
                    <a:pt x="10" y="11"/>
                    <a:pt x="9" y="9"/>
                  </a:cubicBezTo>
                  <a:cubicBezTo>
                    <a:pt x="7" y="6"/>
                    <a:pt x="7" y="3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" name="Freeform 7110">
              <a:extLst>
                <a:ext uri="{FF2B5EF4-FFF2-40B4-BE49-F238E27FC236}">
                  <a16:creationId xmlns:a16="http://schemas.microsoft.com/office/drawing/2014/main" id="{FF67BF7F-A958-AFB4-DF6D-FCCEE31FC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321"/>
              <a:ext cx="19" cy="52"/>
            </a:xfrm>
            <a:custGeom>
              <a:avLst/>
              <a:gdLst>
                <a:gd name="T0" fmla="*/ 27 w 9"/>
                <a:gd name="T1" fmla="*/ 0 h 26"/>
                <a:gd name="T2" fmla="*/ 57 w 9"/>
                <a:gd name="T3" fmla="*/ 88 h 26"/>
                <a:gd name="T4" fmla="*/ 76 w 9"/>
                <a:gd name="T5" fmla="*/ 176 h 26"/>
                <a:gd name="T6" fmla="*/ 0 w 9"/>
                <a:gd name="T7" fmla="*/ 20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6">
                  <a:moveTo>
                    <a:pt x="3" y="0"/>
                  </a:moveTo>
                  <a:cubicBezTo>
                    <a:pt x="4" y="4"/>
                    <a:pt x="5" y="8"/>
                    <a:pt x="6" y="11"/>
                  </a:cubicBezTo>
                  <a:cubicBezTo>
                    <a:pt x="6" y="13"/>
                    <a:pt x="9" y="20"/>
                    <a:pt x="8" y="22"/>
                  </a:cubicBezTo>
                  <a:cubicBezTo>
                    <a:pt x="6" y="24"/>
                    <a:pt x="2" y="26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" name="Freeform 7111">
              <a:extLst>
                <a:ext uri="{FF2B5EF4-FFF2-40B4-BE49-F238E27FC236}">
                  <a16:creationId xmlns:a16="http://schemas.microsoft.com/office/drawing/2014/main" id="{502A73EA-F359-EC04-5BFE-4363434E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331"/>
              <a:ext cx="27" cy="10"/>
            </a:xfrm>
            <a:custGeom>
              <a:avLst/>
              <a:gdLst>
                <a:gd name="T0" fmla="*/ 0 w 13"/>
                <a:gd name="T1" fmla="*/ 32 h 5"/>
                <a:gd name="T2" fmla="*/ 116 w 1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4"/>
                  </a:moveTo>
                  <a:cubicBezTo>
                    <a:pt x="4" y="5"/>
                    <a:pt x="10" y="3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" name="Freeform 7112">
              <a:extLst>
                <a:ext uri="{FF2B5EF4-FFF2-40B4-BE49-F238E27FC236}">
                  <a16:creationId xmlns:a16="http://schemas.microsoft.com/office/drawing/2014/main" id="{6D8CA466-1D96-6243-C491-9BE1577DE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291"/>
              <a:ext cx="6" cy="18"/>
            </a:xfrm>
            <a:custGeom>
              <a:avLst/>
              <a:gdLst>
                <a:gd name="T0" fmla="*/ 0 w 3"/>
                <a:gd name="T1" fmla="*/ 72 h 9"/>
                <a:gd name="T2" fmla="*/ 24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1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" name="Freeform 7113">
              <a:extLst>
                <a:ext uri="{FF2B5EF4-FFF2-40B4-BE49-F238E27FC236}">
                  <a16:creationId xmlns:a16="http://schemas.microsoft.com/office/drawing/2014/main" id="{E1B6448D-C78C-39E9-49C1-98F801A75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361"/>
              <a:ext cx="21" cy="40"/>
            </a:xfrm>
            <a:custGeom>
              <a:avLst/>
              <a:gdLst>
                <a:gd name="T0" fmla="*/ 48 w 10"/>
                <a:gd name="T1" fmla="*/ 0 h 20"/>
                <a:gd name="T2" fmla="*/ 67 w 10"/>
                <a:gd name="T3" fmla="*/ 64 h 20"/>
                <a:gd name="T4" fmla="*/ 84 w 10"/>
                <a:gd name="T5" fmla="*/ 128 h 20"/>
                <a:gd name="T6" fmla="*/ 0 w 10"/>
                <a:gd name="T7" fmla="*/ 15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cubicBezTo>
                    <a:pt x="6" y="3"/>
                    <a:pt x="7" y="6"/>
                    <a:pt x="7" y="8"/>
                  </a:cubicBezTo>
                  <a:cubicBezTo>
                    <a:pt x="8" y="10"/>
                    <a:pt x="10" y="14"/>
                    <a:pt x="9" y="16"/>
                  </a:cubicBezTo>
                  <a:cubicBezTo>
                    <a:pt x="8" y="19"/>
                    <a:pt x="3" y="20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" name="Freeform 7114">
              <a:extLst>
                <a:ext uri="{FF2B5EF4-FFF2-40B4-BE49-F238E27FC236}">
                  <a16:creationId xmlns:a16="http://schemas.microsoft.com/office/drawing/2014/main" id="{2C4B636A-B5FE-9913-C001-40A02AA39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389"/>
              <a:ext cx="27" cy="48"/>
            </a:xfrm>
            <a:custGeom>
              <a:avLst/>
              <a:gdLst>
                <a:gd name="T0" fmla="*/ 44 w 13"/>
                <a:gd name="T1" fmla="*/ 16 h 24"/>
                <a:gd name="T2" fmla="*/ 81 w 13"/>
                <a:gd name="T3" fmla="*/ 72 h 24"/>
                <a:gd name="T4" fmla="*/ 108 w 13"/>
                <a:gd name="T5" fmla="*/ 160 h 24"/>
                <a:gd name="T6" fmla="*/ 0 w 13"/>
                <a:gd name="T7" fmla="*/ 19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4">
                  <a:moveTo>
                    <a:pt x="5" y="2"/>
                  </a:moveTo>
                  <a:cubicBezTo>
                    <a:pt x="8" y="0"/>
                    <a:pt x="9" y="8"/>
                    <a:pt x="9" y="9"/>
                  </a:cubicBezTo>
                  <a:cubicBezTo>
                    <a:pt x="10" y="12"/>
                    <a:pt x="13" y="18"/>
                    <a:pt x="12" y="20"/>
                  </a:cubicBezTo>
                  <a:cubicBezTo>
                    <a:pt x="10" y="24"/>
                    <a:pt x="3" y="24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" name="Freeform 7115">
              <a:extLst>
                <a:ext uri="{FF2B5EF4-FFF2-40B4-BE49-F238E27FC236}">
                  <a16:creationId xmlns:a16="http://schemas.microsoft.com/office/drawing/2014/main" id="{D3ADDC9D-0EC2-CD3D-0321-0FB886BF8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433"/>
              <a:ext cx="18" cy="42"/>
            </a:xfrm>
            <a:custGeom>
              <a:avLst/>
              <a:gdLst>
                <a:gd name="T0" fmla="*/ 40 w 9"/>
                <a:gd name="T1" fmla="*/ 0 h 21"/>
                <a:gd name="T2" fmla="*/ 56 w 9"/>
                <a:gd name="T3" fmla="*/ 80 h 21"/>
                <a:gd name="T4" fmla="*/ 64 w 9"/>
                <a:gd name="T5" fmla="*/ 136 h 21"/>
                <a:gd name="T6" fmla="*/ 0 w 9"/>
                <a:gd name="T7" fmla="*/ 16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1">
                  <a:moveTo>
                    <a:pt x="5" y="0"/>
                  </a:moveTo>
                  <a:cubicBezTo>
                    <a:pt x="6" y="4"/>
                    <a:pt x="7" y="7"/>
                    <a:pt x="7" y="10"/>
                  </a:cubicBezTo>
                  <a:cubicBezTo>
                    <a:pt x="7" y="11"/>
                    <a:pt x="9" y="15"/>
                    <a:pt x="8" y="17"/>
                  </a:cubicBezTo>
                  <a:cubicBezTo>
                    <a:pt x="7" y="19"/>
                    <a:pt x="2" y="21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" name="Freeform 7116">
              <a:extLst>
                <a:ext uri="{FF2B5EF4-FFF2-40B4-BE49-F238E27FC236}">
                  <a16:creationId xmlns:a16="http://schemas.microsoft.com/office/drawing/2014/main" id="{B0724C72-9650-9FDE-A2F3-F7E0D3CD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471"/>
              <a:ext cx="18" cy="48"/>
            </a:xfrm>
            <a:custGeom>
              <a:avLst/>
              <a:gdLst>
                <a:gd name="T0" fmla="*/ 32 w 9"/>
                <a:gd name="T1" fmla="*/ 0 h 24"/>
                <a:gd name="T2" fmla="*/ 56 w 9"/>
                <a:gd name="T3" fmla="*/ 104 h 24"/>
                <a:gd name="T4" fmla="*/ 64 w 9"/>
                <a:gd name="T5" fmla="*/ 168 h 24"/>
                <a:gd name="T6" fmla="*/ 0 w 9"/>
                <a:gd name="T7" fmla="*/ 19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4">
                  <a:moveTo>
                    <a:pt x="4" y="0"/>
                  </a:moveTo>
                  <a:cubicBezTo>
                    <a:pt x="5" y="4"/>
                    <a:pt x="6" y="9"/>
                    <a:pt x="7" y="13"/>
                  </a:cubicBezTo>
                  <a:cubicBezTo>
                    <a:pt x="7" y="15"/>
                    <a:pt x="9" y="19"/>
                    <a:pt x="8" y="21"/>
                  </a:cubicBezTo>
                  <a:cubicBezTo>
                    <a:pt x="7" y="23"/>
                    <a:pt x="3" y="24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" name="Freeform 7117">
              <a:extLst>
                <a:ext uri="{FF2B5EF4-FFF2-40B4-BE49-F238E27FC236}">
                  <a16:creationId xmlns:a16="http://schemas.microsoft.com/office/drawing/2014/main" id="{AE36E6B6-49F9-DCD6-2445-21F818FE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415"/>
              <a:ext cx="28" cy="32"/>
            </a:xfrm>
            <a:custGeom>
              <a:avLst/>
              <a:gdLst>
                <a:gd name="T0" fmla="*/ 16 w 14"/>
                <a:gd name="T1" fmla="*/ 0 h 16"/>
                <a:gd name="T2" fmla="*/ 0 w 14"/>
                <a:gd name="T3" fmla="*/ 24 h 16"/>
                <a:gd name="T4" fmla="*/ 16 w 14"/>
                <a:gd name="T5" fmla="*/ 96 h 16"/>
                <a:gd name="T6" fmla="*/ 112 w 14"/>
                <a:gd name="T7" fmla="*/ 10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4"/>
                    <a:pt x="2" y="11"/>
                    <a:pt x="2" y="12"/>
                  </a:cubicBezTo>
                  <a:cubicBezTo>
                    <a:pt x="4" y="16"/>
                    <a:pt x="11" y="15"/>
                    <a:pt x="14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" name="Freeform 7118">
              <a:extLst>
                <a:ext uri="{FF2B5EF4-FFF2-40B4-BE49-F238E27FC236}">
                  <a16:creationId xmlns:a16="http://schemas.microsoft.com/office/drawing/2014/main" id="{E03CFBAB-9E3F-46F7-2F30-8A55ED75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447"/>
              <a:ext cx="24" cy="36"/>
            </a:xfrm>
            <a:custGeom>
              <a:avLst/>
              <a:gdLst>
                <a:gd name="T0" fmla="*/ 0 w 12"/>
                <a:gd name="T1" fmla="*/ 0 h 18"/>
                <a:gd name="T2" fmla="*/ 16 w 12"/>
                <a:gd name="T3" fmla="*/ 72 h 18"/>
                <a:gd name="T4" fmla="*/ 40 w 12"/>
                <a:gd name="T5" fmla="*/ 144 h 18"/>
                <a:gd name="T6" fmla="*/ 96 w 12"/>
                <a:gd name="T7" fmla="*/ 12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0" y="3"/>
                    <a:pt x="2" y="6"/>
                    <a:pt x="2" y="9"/>
                  </a:cubicBezTo>
                  <a:cubicBezTo>
                    <a:pt x="3" y="11"/>
                    <a:pt x="3" y="17"/>
                    <a:pt x="5" y="18"/>
                  </a:cubicBezTo>
                  <a:cubicBezTo>
                    <a:pt x="7" y="18"/>
                    <a:pt x="11" y="16"/>
                    <a:pt x="12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" name="Freeform 7119">
              <a:extLst>
                <a:ext uri="{FF2B5EF4-FFF2-40B4-BE49-F238E27FC236}">
                  <a16:creationId xmlns:a16="http://schemas.microsoft.com/office/drawing/2014/main" id="{19935DC1-41ED-DA06-F75F-DF9D521D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407"/>
              <a:ext cx="6" cy="34"/>
            </a:xfrm>
            <a:custGeom>
              <a:avLst/>
              <a:gdLst>
                <a:gd name="T0" fmla="*/ 0 w 3"/>
                <a:gd name="T1" fmla="*/ 0 h 17"/>
                <a:gd name="T2" fmla="*/ 24 w 3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0" y="0"/>
                  </a:moveTo>
                  <a:cubicBezTo>
                    <a:pt x="1" y="6"/>
                    <a:pt x="2" y="12"/>
                    <a:pt x="3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" name="Freeform 7120">
              <a:extLst>
                <a:ext uri="{FF2B5EF4-FFF2-40B4-BE49-F238E27FC236}">
                  <a16:creationId xmlns:a16="http://schemas.microsoft.com/office/drawing/2014/main" id="{38C04D2B-9F7E-87FA-E256-C5D15D71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443"/>
              <a:ext cx="10" cy="36"/>
            </a:xfrm>
            <a:custGeom>
              <a:avLst/>
              <a:gdLst>
                <a:gd name="T0" fmla="*/ 0 w 5"/>
                <a:gd name="T1" fmla="*/ 0 h 18"/>
                <a:gd name="T2" fmla="*/ 32 w 5"/>
                <a:gd name="T3" fmla="*/ 14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0" y="0"/>
                  </a:moveTo>
                  <a:cubicBezTo>
                    <a:pt x="1" y="5"/>
                    <a:pt x="5" y="13"/>
                    <a:pt x="4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" name="Freeform 7121">
              <a:extLst>
                <a:ext uri="{FF2B5EF4-FFF2-40B4-BE49-F238E27FC236}">
                  <a16:creationId xmlns:a16="http://schemas.microsoft.com/office/drawing/2014/main" id="{5EF1C97B-393C-6300-1437-A57D8BFC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477"/>
              <a:ext cx="30" cy="60"/>
            </a:xfrm>
            <a:custGeom>
              <a:avLst/>
              <a:gdLst>
                <a:gd name="T0" fmla="*/ 64 w 15"/>
                <a:gd name="T1" fmla="*/ 0 h 30"/>
                <a:gd name="T2" fmla="*/ 112 w 15"/>
                <a:gd name="T3" fmla="*/ 112 h 30"/>
                <a:gd name="T4" fmla="*/ 88 w 15"/>
                <a:gd name="T5" fmla="*/ 192 h 30"/>
                <a:gd name="T6" fmla="*/ 0 w 15"/>
                <a:gd name="T7" fmla="*/ 3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0">
                  <a:moveTo>
                    <a:pt x="8" y="0"/>
                  </a:moveTo>
                  <a:cubicBezTo>
                    <a:pt x="9" y="5"/>
                    <a:pt x="12" y="9"/>
                    <a:pt x="14" y="14"/>
                  </a:cubicBezTo>
                  <a:cubicBezTo>
                    <a:pt x="15" y="17"/>
                    <a:pt x="13" y="22"/>
                    <a:pt x="11" y="24"/>
                  </a:cubicBezTo>
                  <a:cubicBezTo>
                    <a:pt x="4" y="30"/>
                    <a:pt x="2" y="7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" name="Freeform 7122">
              <a:extLst>
                <a:ext uri="{FF2B5EF4-FFF2-40B4-BE49-F238E27FC236}">
                  <a16:creationId xmlns:a16="http://schemas.microsoft.com/office/drawing/2014/main" id="{C3DC0AC1-FEB7-9191-AC15-37A54D176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371"/>
              <a:ext cx="22" cy="8"/>
            </a:xfrm>
            <a:custGeom>
              <a:avLst/>
              <a:gdLst>
                <a:gd name="T0" fmla="*/ 0 w 11"/>
                <a:gd name="T1" fmla="*/ 24 h 4"/>
                <a:gd name="T2" fmla="*/ 88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4" y="4"/>
                    <a:pt x="8" y="2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" name="Freeform 7123">
              <a:extLst>
                <a:ext uri="{FF2B5EF4-FFF2-40B4-BE49-F238E27FC236}">
                  <a16:creationId xmlns:a16="http://schemas.microsoft.com/office/drawing/2014/main" id="{0F702DD9-5854-0178-47D8-B352E6111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415"/>
              <a:ext cx="12" cy="4"/>
            </a:xfrm>
            <a:custGeom>
              <a:avLst/>
              <a:gdLst>
                <a:gd name="T0" fmla="*/ 0 w 6"/>
                <a:gd name="T1" fmla="*/ 16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" name="Freeform 7124">
              <a:extLst>
                <a:ext uri="{FF2B5EF4-FFF2-40B4-BE49-F238E27FC236}">
                  <a16:creationId xmlns:a16="http://schemas.microsoft.com/office/drawing/2014/main" id="{07D8C825-5572-6813-431C-67D7F5EE1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377"/>
              <a:ext cx="4" cy="16"/>
            </a:xfrm>
            <a:custGeom>
              <a:avLst/>
              <a:gdLst>
                <a:gd name="T0" fmla="*/ 16 w 2"/>
                <a:gd name="T1" fmla="*/ 0 h 8"/>
                <a:gd name="T2" fmla="*/ 8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1" y="2"/>
                    <a:pt x="0" y="6"/>
                    <a:pt x="1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" name="Freeform 7125">
              <a:extLst>
                <a:ext uri="{FF2B5EF4-FFF2-40B4-BE49-F238E27FC236}">
                  <a16:creationId xmlns:a16="http://schemas.microsoft.com/office/drawing/2014/main" id="{CD163E39-894D-88A2-9CBD-B7819B24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459"/>
              <a:ext cx="24" cy="10"/>
            </a:xfrm>
            <a:custGeom>
              <a:avLst/>
              <a:gdLst>
                <a:gd name="T0" fmla="*/ 0 w 12"/>
                <a:gd name="T1" fmla="*/ 8 h 5"/>
                <a:gd name="T2" fmla="*/ 96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1"/>
                  </a:moveTo>
                  <a:cubicBezTo>
                    <a:pt x="3" y="5"/>
                    <a:pt x="8" y="1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" name="Freeform 7126">
              <a:extLst>
                <a:ext uri="{FF2B5EF4-FFF2-40B4-BE49-F238E27FC236}">
                  <a16:creationId xmlns:a16="http://schemas.microsoft.com/office/drawing/2014/main" id="{2F5F990E-DE22-F18E-C3D6-6C1FD002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425"/>
              <a:ext cx="10" cy="6"/>
            </a:xfrm>
            <a:custGeom>
              <a:avLst/>
              <a:gdLst>
                <a:gd name="T0" fmla="*/ 0 w 5"/>
                <a:gd name="T1" fmla="*/ 24 h 3"/>
                <a:gd name="T2" fmla="*/ 40 w 5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" name="Freeform 7127">
              <a:extLst>
                <a:ext uri="{FF2B5EF4-FFF2-40B4-BE49-F238E27FC236}">
                  <a16:creationId xmlns:a16="http://schemas.microsoft.com/office/drawing/2014/main" id="{476A6E52-D1A8-4E6E-D3BA-481E21270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499"/>
              <a:ext cx="30" cy="14"/>
            </a:xfrm>
            <a:custGeom>
              <a:avLst/>
              <a:gdLst>
                <a:gd name="T0" fmla="*/ 0 w 15"/>
                <a:gd name="T1" fmla="*/ 32 h 7"/>
                <a:gd name="T2" fmla="*/ 120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5" y="7"/>
                    <a:pt x="11" y="3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" name="Freeform 7128">
              <a:extLst>
                <a:ext uri="{FF2B5EF4-FFF2-40B4-BE49-F238E27FC236}">
                  <a16:creationId xmlns:a16="http://schemas.microsoft.com/office/drawing/2014/main" id="{6E28A950-A24B-3F31-55AB-C05E837E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337"/>
              <a:ext cx="12" cy="8"/>
            </a:xfrm>
            <a:custGeom>
              <a:avLst/>
              <a:gdLst>
                <a:gd name="T0" fmla="*/ 0 w 6"/>
                <a:gd name="T1" fmla="*/ 8 h 4"/>
                <a:gd name="T2" fmla="*/ 48 w 6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0"/>
                    <a:pt x="5" y="2"/>
                    <a:pt x="6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" name="Freeform 7129">
              <a:extLst>
                <a:ext uri="{FF2B5EF4-FFF2-40B4-BE49-F238E27FC236}">
                  <a16:creationId xmlns:a16="http://schemas.microsoft.com/office/drawing/2014/main" id="{D17B6E2F-4FD2-1189-663C-3F6817870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513"/>
              <a:ext cx="16" cy="56"/>
            </a:xfrm>
            <a:custGeom>
              <a:avLst/>
              <a:gdLst>
                <a:gd name="T0" fmla="*/ 0 w 8"/>
                <a:gd name="T1" fmla="*/ 0 h 28"/>
                <a:gd name="T2" fmla="*/ 64 w 8"/>
                <a:gd name="T3" fmla="*/ 192 h 28"/>
                <a:gd name="T4" fmla="*/ 0 w 8"/>
                <a:gd name="T5" fmla="*/ 22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4" y="7"/>
                    <a:pt x="6" y="16"/>
                    <a:pt x="8" y="24"/>
                  </a:cubicBezTo>
                  <a:cubicBezTo>
                    <a:pt x="7" y="28"/>
                    <a:pt x="0" y="28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" name="Freeform 7130">
              <a:extLst>
                <a:ext uri="{FF2B5EF4-FFF2-40B4-BE49-F238E27FC236}">
                  <a16:creationId xmlns:a16="http://schemas.microsoft.com/office/drawing/2014/main" id="{78A8BF3C-F628-34B4-E8FB-FE0852C27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563"/>
              <a:ext cx="18" cy="62"/>
            </a:xfrm>
            <a:custGeom>
              <a:avLst/>
              <a:gdLst>
                <a:gd name="T0" fmla="*/ 16 w 9"/>
                <a:gd name="T1" fmla="*/ 0 h 31"/>
                <a:gd name="T2" fmla="*/ 40 w 9"/>
                <a:gd name="T3" fmla="*/ 64 h 31"/>
                <a:gd name="T4" fmla="*/ 64 w 9"/>
                <a:gd name="T5" fmla="*/ 152 h 31"/>
                <a:gd name="T6" fmla="*/ 64 w 9"/>
                <a:gd name="T7" fmla="*/ 216 h 31"/>
                <a:gd name="T8" fmla="*/ 0 w 9"/>
                <a:gd name="T9" fmla="*/ 24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1">
                  <a:moveTo>
                    <a:pt x="2" y="0"/>
                  </a:moveTo>
                  <a:cubicBezTo>
                    <a:pt x="4" y="2"/>
                    <a:pt x="4" y="5"/>
                    <a:pt x="5" y="8"/>
                  </a:cubicBezTo>
                  <a:cubicBezTo>
                    <a:pt x="6" y="12"/>
                    <a:pt x="7" y="15"/>
                    <a:pt x="8" y="19"/>
                  </a:cubicBezTo>
                  <a:cubicBezTo>
                    <a:pt x="9" y="22"/>
                    <a:pt x="9" y="24"/>
                    <a:pt x="8" y="27"/>
                  </a:cubicBezTo>
                  <a:cubicBezTo>
                    <a:pt x="7" y="28"/>
                    <a:pt x="2" y="31"/>
                    <a:pt x="0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" name="Freeform 7131">
              <a:extLst>
                <a:ext uri="{FF2B5EF4-FFF2-40B4-BE49-F238E27FC236}">
                  <a16:creationId xmlns:a16="http://schemas.microsoft.com/office/drawing/2014/main" id="{A85A86BA-0E6E-34EF-603C-3F7FE575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617"/>
              <a:ext cx="14" cy="50"/>
            </a:xfrm>
            <a:custGeom>
              <a:avLst/>
              <a:gdLst>
                <a:gd name="T0" fmla="*/ 16 w 7"/>
                <a:gd name="T1" fmla="*/ 0 h 25"/>
                <a:gd name="T2" fmla="*/ 56 w 7"/>
                <a:gd name="T3" fmla="*/ 144 h 25"/>
                <a:gd name="T4" fmla="*/ 56 w 7"/>
                <a:gd name="T5" fmla="*/ 184 h 25"/>
                <a:gd name="T6" fmla="*/ 0 w 7"/>
                <a:gd name="T7" fmla="*/ 200 h 25"/>
                <a:gd name="T8" fmla="*/ 0 w 7"/>
                <a:gd name="T9" fmla="*/ 20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4" y="6"/>
                    <a:pt x="6" y="11"/>
                    <a:pt x="7" y="18"/>
                  </a:cubicBezTo>
                  <a:cubicBezTo>
                    <a:pt x="7" y="19"/>
                    <a:pt x="7" y="22"/>
                    <a:pt x="7" y="23"/>
                  </a:cubicBezTo>
                  <a:cubicBezTo>
                    <a:pt x="6" y="24"/>
                    <a:pt x="2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" name="Freeform 7132">
              <a:extLst>
                <a:ext uri="{FF2B5EF4-FFF2-40B4-BE49-F238E27FC236}">
                  <a16:creationId xmlns:a16="http://schemas.microsoft.com/office/drawing/2014/main" id="{E0AAFCCD-98F9-D00B-90A6-2744004CD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665"/>
              <a:ext cx="20" cy="46"/>
            </a:xfrm>
            <a:custGeom>
              <a:avLst/>
              <a:gdLst>
                <a:gd name="T0" fmla="*/ 32 w 10"/>
                <a:gd name="T1" fmla="*/ 0 h 23"/>
                <a:gd name="T2" fmla="*/ 72 w 10"/>
                <a:gd name="T3" fmla="*/ 136 h 23"/>
                <a:gd name="T4" fmla="*/ 72 w 10"/>
                <a:gd name="T5" fmla="*/ 168 h 23"/>
                <a:gd name="T6" fmla="*/ 0 w 10"/>
                <a:gd name="T7" fmla="*/ 18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4" y="0"/>
                  </a:moveTo>
                  <a:cubicBezTo>
                    <a:pt x="5" y="6"/>
                    <a:pt x="8" y="11"/>
                    <a:pt x="9" y="17"/>
                  </a:cubicBezTo>
                  <a:cubicBezTo>
                    <a:pt x="10" y="20"/>
                    <a:pt x="10" y="19"/>
                    <a:pt x="9" y="21"/>
                  </a:cubicBezTo>
                  <a:cubicBezTo>
                    <a:pt x="8" y="22"/>
                    <a:pt x="2" y="23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" name="Freeform 7133">
              <a:extLst>
                <a:ext uri="{FF2B5EF4-FFF2-40B4-BE49-F238E27FC236}">
                  <a16:creationId xmlns:a16="http://schemas.microsoft.com/office/drawing/2014/main" id="{C6FFD77A-00D2-EFE1-E91C-0ED64E85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709"/>
              <a:ext cx="22" cy="50"/>
            </a:xfrm>
            <a:custGeom>
              <a:avLst/>
              <a:gdLst>
                <a:gd name="T0" fmla="*/ 32 w 11"/>
                <a:gd name="T1" fmla="*/ 0 h 25"/>
                <a:gd name="T2" fmla="*/ 80 w 11"/>
                <a:gd name="T3" fmla="*/ 144 h 25"/>
                <a:gd name="T4" fmla="*/ 0 w 11"/>
                <a:gd name="T5" fmla="*/ 17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5">
                  <a:moveTo>
                    <a:pt x="4" y="0"/>
                  </a:moveTo>
                  <a:cubicBezTo>
                    <a:pt x="6" y="5"/>
                    <a:pt x="11" y="11"/>
                    <a:pt x="10" y="18"/>
                  </a:cubicBezTo>
                  <a:cubicBezTo>
                    <a:pt x="9" y="20"/>
                    <a:pt x="2" y="25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" name="Freeform 7134">
              <a:extLst>
                <a:ext uri="{FF2B5EF4-FFF2-40B4-BE49-F238E27FC236}">
                  <a16:creationId xmlns:a16="http://schemas.microsoft.com/office/drawing/2014/main" id="{7192B915-4220-0475-272A-E335B1A19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523"/>
              <a:ext cx="24" cy="40"/>
            </a:xfrm>
            <a:custGeom>
              <a:avLst/>
              <a:gdLst>
                <a:gd name="T0" fmla="*/ 72 w 12"/>
                <a:gd name="T1" fmla="*/ 8 h 20"/>
                <a:gd name="T2" fmla="*/ 96 w 12"/>
                <a:gd name="T3" fmla="*/ 112 h 20"/>
                <a:gd name="T4" fmla="*/ 64 w 12"/>
                <a:gd name="T5" fmla="*/ 152 h 20"/>
                <a:gd name="T6" fmla="*/ 0 w 12"/>
                <a:gd name="T7" fmla="*/ 96 h 20"/>
                <a:gd name="T8" fmla="*/ 8 w 12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0">
                  <a:moveTo>
                    <a:pt x="9" y="1"/>
                  </a:moveTo>
                  <a:cubicBezTo>
                    <a:pt x="10" y="5"/>
                    <a:pt x="11" y="9"/>
                    <a:pt x="12" y="14"/>
                  </a:cubicBezTo>
                  <a:cubicBezTo>
                    <a:pt x="12" y="18"/>
                    <a:pt x="12" y="20"/>
                    <a:pt x="8" y="19"/>
                  </a:cubicBezTo>
                  <a:cubicBezTo>
                    <a:pt x="2" y="19"/>
                    <a:pt x="2" y="18"/>
                    <a:pt x="0" y="12"/>
                  </a:cubicBezTo>
                  <a:cubicBezTo>
                    <a:pt x="0" y="9"/>
                    <a:pt x="2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" name="Freeform 7135">
              <a:extLst>
                <a:ext uri="{FF2B5EF4-FFF2-40B4-BE49-F238E27FC236}">
                  <a16:creationId xmlns:a16="http://schemas.microsoft.com/office/drawing/2014/main" id="{59704837-2021-1134-0CAD-36AF2E691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549"/>
              <a:ext cx="18" cy="6"/>
            </a:xfrm>
            <a:custGeom>
              <a:avLst/>
              <a:gdLst>
                <a:gd name="T0" fmla="*/ 0 w 9"/>
                <a:gd name="T1" fmla="*/ 24 h 3"/>
                <a:gd name="T2" fmla="*/ 72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2"/>
                    <a:pt x="6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" name="Freeform 7136">
              <a:extLst>
                <a:ext uri="{FF2B5EF4-FFF2-40B4-BE49-F238E27FC236}">
                  <a16:creationId xmlns:a16="http://schemas.microsoft.com/office/drawing/2014/main" id="{5CF5EAF9-9472-5EE1-743F-2FD403A80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559"/>
              <a:ext cx="22" cy="32"/>
            </a:xfrm>
            <a:custGeom>
              <a:avLst/>
              <a:gdLst>
                <a:gd name="T0" fmla="*/ 56 w 11"/>
                <a:gd name="T1" fmla="*/ 0 h 16"/>
                <a:gd name="T2" fmla="*/ 64 w 11"/>
                <a:gd name="T3" fmla="*/ 104 h 16"/>
                <a:gd name="T4" fmla="*/ 0 w 11"/>
                <a:gd name="T5" fmla="*/ 12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cubicBezTo>
                    <a:pt x="7" y="4"/>
                    <a:pt x="11" y="10"/>
                    <a:pt x="8" y="13"/>
                  </a:cubicBezTo>
                  <a:cubicBezTo>
                    <a:pt x="7" y="15"/>
                    <a:pt x="2" y="16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" name="Freeform 7137">
              <a:extLst>
                <a:ext uri="{FF2B5EF4-FFF2-40B4-BE49-F238E27FC236}">
                  <a16:creationId xmlns:a16="http://schemas.microsoft.com/office/drawing/2014/main" id="{8B32964F-98A5-1860-34CF-EA47E7368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583"/>
              <a:ext cx="24" cy="16"/>
            </a:xfrm>
            <a:custGeom>
              <a:avLst/>
              <a:gdLst>
                <a:gd name="T0" fmla="*/ 0 w 12"/>
                <a:gd name="T1" fmla="*/ 0 h 8"/>
                <a:gd name="T2" fmla="*/ 32 w 12"/>
                <a:gd name="T3" fmla="*/ 64 h 8"/>
                <a:gd name="T4" fmla="*/ 96 w 12"/>
                <a:gd name="T5" fmla="*/ 4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1" y="3"/>
                    <a:pt x="0" y="7"/>
                    <a:pt x="4" y="8"/>
                  </a:cubicBezTo>
                  <a:cubicBezTo>
                    <a:pt x="6" y="8"/>
                    <a:pt x="10" y="7"/>
                    <a:pt x="12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" name="Freeform 7138">
              <a:extLst>
                <a:ext uri="{FF2B5EF4-FFF2-40B4-BE49-F238E27FC236}">
                  <a16:creationId xmlns:a16="http://schemas.microsoft.com/office/drawing/2014/main" id="{F278A559-4ABF-1F0E-612A-0E7478F87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599"/>
              <a:ext cx="22" cy="42"/>
            </a:xfrm>
            <a:custGeom>
              <a:avLst/>
              <a:gdLst>
                <a:gd name="T0" fmla="*/ 0 w 11"/>
                <a:gd name="T1" fmla="*/ 0 h 21"/>
                <a:gd name="T2" fmla="*/ 24 w 11"/>
                <a:gd name="T3" fmla="*/ 136 h 21"/>
                <a:gd name="T4" fmla="*/ 88 w 11"/>
                <a:gd name="T5" fmla="*/ 15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2" y="5"/>
                    <a:pt x="1" y="11"/>
                    <a:pt x="3" y="17"/>
                  </a:cubicBezTo>
                  <a:cubicBezTo>
                    <a:pt x="5" y="21"/>
                    <a:pt x="7" y="20"/>
                    <a:pt x="11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" name="Freeform 7139">
              <a:extLst>
                <a:ext uri="{FF2B5EF4-FFF2-40B4-BE49-F238E27FC236}">
                  <a16:creationId xmlns:a16="http://schemas.microsoft.com/office/drawing/2014/main" id="{44876EB2-B5B8-776A-B49B-47AC26C8E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639"/>
              <a:ext cx="30" cy="46"/>
            </a:xfrm>
            <a:custGeom>
              <a:avLst/>
              <a:gdLst>
                <a:gd name="T0" fmla="*/ 16 w 15"/>
                <a:gd name="T1" fmla="*/ 0 h 23"/>
                <a:gd name="T2" fmla="*/ 16 w 15"/>
                <a:gd name="T3" fmla="*/ 128 h 23"/>
                <a:gd name="T4" fmla="*/ 80 w 15"/>
                <a:gd name="T5" fmla="*/ 152 h 23"/>
                <a:gd name="T6" fmla="*/ 64 w 15"/>
                <a:gd name="T7" fmla="*/ 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2" y="0"/>
                  </a:moveTo>
                  <a:cubicBezTo>
                    <a:pt x="0" y="4"/>
                    <a:pt x="1" y="12"/>
                    <a:pt x="2" y="16"/>
                  </a:cubicBezTo>
                  <a:cubicBezTo>
                    <a:pt x="3" y="21"/>
                    <a:pt x="5" y="23"/>
                    <a:pt x="10" y="19"/>
                  </a:cubicBezTo>
                  <a:cubicBezTo>
                    <a:pt x="15" y="15"/>
                    <a:pt x="9" y="6"/>
                    <a:pt x="8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" name="Freeform 7140">
              <a:extLst>
                <a:ext uri="{FF2B5EF4-FFF2-40B4-BE49-F238E27FC236}">
                  <a16:creationId xmlns:a16="http://schemas.microsoft.com/office/drawing/2014/main" id="{B3FDBACA-308A-785A-125D-083EC3B62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595"/>
              <a:ext cx="10" cy="40"/>
            </a:xfrm>
            <a:custGeom>
              <a:avLst/>
              <a:gdLst>
                <a:gd name="T0" fmla="*/ 0 w 5"/>
                <a:gd name="T1" fmla="*/ 0 h 20"/>
                <a:gd name="T2" fmla="*/ 40 w 5"/>
                <a:gd name="T3" fmla="*/ 16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0" y="0"/>
                  </a:moveTo>
                  <a:cubicBezTo>
                    <a:pt x="3" y="5"/>
                    <a:pt x="0" y="16"/>
                    <a:pt x="5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" name="Freeform 7141">
              <a:extLst>
                <a:ext uri="{FF2B5EF4-FFF2-40B4-BE49-F238E27FC236}">
                  <a16:creationId xmlns:a16="http://schemas.microsoft.com/office/drawing/2014/main" id="{8207CF69-F1B7-CCB2-A885-A5901892B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561"/>
              <a:ext cx="10" cy="32"/>
            </a:xfrm>
            <a:custGeom>
              <a:avLst/>
              <a:gdLst>
                <a:gd name="T0" fmla="*/ 0 w 5"/>
                <a:gd name="T1" fmla="*/ 0 h 16"/>
                <a:gd name="T2" fmla="*/ 40 w 5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0" y="6"/>
                    <a:pt x="3" y="12"/>
                    <a:pt x="5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" name="Freeform 7142">
              <a:extLst>
                <a:ext uri="{FF2B5EF4-FFF2-40B4-BE49-F238E27FC236}">
                  <a16:creationId xmlns:a16="http://schemas.microsoft.com/office/drawing/2014/main" id="{3D3F872F-BFDA-1233-A028-F95B60A5B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621"/>
              <a:ext cx="24" cy="16"/>
            </a:xfrm>
            <a:custGeom>
              <a:avLst/>
              <a:gdLst>
                <a:gd name="T0" fmla="*/ 0 w 12"/>
                <a:gd name="T1" fmla="*/ 32 h 8"/>
                <a:gd name="T2" fmla="*/ 96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4"/>
                  </a:moveTo>
                  <a:cubicBezTo>
                    <a:pt x="2" y="8"/>
                    <a:pt x="9" y="2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" name="Freeform 7143">
              <a:extLst>
                <a:ext uri="{FF2B5EF4-FFF2-40B4-BE49-F238E27FC236}">
                  <a16:creationId xmlns:a16="http://schemas.microsoft.com/office/drawing/2014/main" id="{D1EDBAE3-C0FE-991B-07A6-51637EDD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597"/>
              <a:ext cx="8" cy="24"/>
            </a:xfrm>
            <a:custGeom>
              <a:avLst/>
              <a:gdLst>
                <a:gd name="T0" fmla="*/ 0 w 4"/>
                <a:gd name="T1" fmla="*/ 0 h 12"/>
                <a:gd name="T2" fmla="*/ 32 w 4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1" y="4"/>
                    <a:pt x="3" y="8"/>
                    <a:pt x="4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" name="Freeform 7144">
              <a:extLst>
                <a:ext uri="{FF2B5EF4-FFF2-40B4-BE49-F238E27FC236}">
                  <a16:creationId xmlns:a16="http://schemas.microsoft.com/office/drawing/2014/main" id="{BE71C651-539A-F61B-E1E7-302464585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659"/>
              <a:ext cx="26" cy="12"/>
            </a:xfrm>
            <a:custGeom>
              <a:avLst/>
              <a:gdLst>
                <a:gd name="T0" fmla="*/ 0 w 13"/>
                <a:gd name="T1" fmla="*/ 48 h 6"/>
                <a:gd name="T2" fmla="*/ 104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5" y="6"/>
                    <a:pt x="10" y="3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" name="Freeform 7145">
              <a:extLst>
                <a:ext uri="{FF2B5EF4-FFF2-40B4-BE49-F238E27FC236}">
                  <a16:creationId xmlns:a16="http://schemas.microsoft.com/office/drawing/2014/main" id="{FED1799A-E85F-96E3-536A-7653CBB48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31"/>
              <a:ext cx="10" cy="16"/>
            </a:xfrm>
            <a:custGeom>
              <a:avLst/>
              <a:gdLst>
                <a:gd name="T0" fmla="*/ 40 w 5"/>
                <a:gd name="T1" fmla="*/ 0 h 8"/>
                <a:gd name="T2" fmla="*/ 16 w 5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1"/>
                    <a:pt x="0" y="6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" name="Freeform 7146">
              <a:extLst>
                <a:ext uri="{FF2B5EF4-FFF2-40B4-BE49-F238E27FC236}">
                  <a16:creationId xmlns:a16="http://schemas.microsoft.com/office/drawing/2014/main" id="{A41FD9FA-19D0-B908-434D-ABA0DDC3E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681"/>
              <a:ext cx="22" cy="36"/>
            </a:xfrm>
            <a:custGeom>
              <a:avLst/>
              <a:gdLst>
                <a:gd name="T0" fmla="*/ 0 w 11"/>
                <a:gd name="T1" fmla="*/ 144 h 18"/>
                <a:gd name="T2" fmla="*/ 88 w 11"/>
                <a:gd name="T3" fmla="*/ 88 h 18"/>
                <a:gd name="T4" fmla="*/ 72 w 1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18"/>
                  </a:moveTo>
                  <a:cubicBezTo>
                    <a:pt x="4" y="18"/>
                    <a:pt x="11" y="15"/>
                    <a:pt x="11" y="11"/>
                  </a:cubicBezTo>
                  <a:cubicBezTo>
                    <a:pt x="11" y="7"/>
                    <a:pt x="9" y="4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" name="Freeform 7147">
              <a:extLst>
                <a:ext uri="{FF2B5EF4-FFF2-40B4-BE49-F238E27FC236}">
                  <a16:creationId xmlns:a16="http://schemas.microsoft.com/office/drawing/2014/main" id="{A6EBAB72-1178-50EA-C975-ADC74E614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703"/>
              <a:ext cx="4" cy="12"/>
            </a:xfrm>
            <a:custGeom>
              <a:avLst/>
              <a:gdLst>
                <a:gd name="T0" fmla="*/ 0 w 2"/>
                <a:gd name="T1" fmla="*/ 0 h 6"/>
                <a:gd name="T2" fmla="*/ 16 w 2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" name="Freeform 7148">
              <a:extLst>
                <a:ext uri="{FF2B5EF4-FFF2-40B4-BE49-F238E27FC236}">
                  <a16:creationId xmlns:a16="http://schemas.microsoft.com/office/drawing/2014/main" id="{1AA32437-26DC-7C17-CEB7-0F12CE802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569"/>
              <a:ext cx="14" cy="8"/>
            </a:xfrm>
            <a:custGeom>
              <a:avLst/>
              <a:gdLst>
                <a:gd name="T0" fmla="*/ 0 w 7"/>
                <a:gd name="T1" fmla="*/ 0 h 4"/>
                <a:gd name="T2" fmla="*/ 32 w 7"/>
                <a:gd name="T3" fmla="*/ 8 h 4"/>
                <a:gd name="T4" fmla="*/ 56 w 7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6" y="3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" name="Freeform 7149">
              <a:extLst>
                <a:ext uri="{FF2B5EF4-FFF2-40B4-BE49-F238E27FC236}">
                  <a16:creationId xmlns:a16="http://schemas.microsoft.com/office/drawing/2014/main" id="{28E6C8D4-2F5D-5134-FC32-56FB156B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707"/>
              <a:ext cx="20" cy="10"/>
            </a:xfrm>
            <a:custGeom>
              <a:avLst/>
              <a:gdLst>
                <a:gd name="T0" fmla="*/ 0 w 10"/>
                <a:gd name="T1" fmla="*/ 0 h 5"/>
                <a:gd name="T2" fmla="*/ 40 w 10"/>
                <a:gd name="T3" fmla="*/ 32 h 5"/>
                <a:gd name="T4" fmla="*/ 80 w 10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1" y="3"/>
                    <a:pt x="1" y="5"/>
                    <a:pt x="5" y="4"/>
                  </a:cubicBezTo>
                  <a:cubicBezTo>
                    <a:pt x="7" y="4"/>
                    <a:pt x="9" y="3"/>
                    <a:pt x="1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" name="Freeform 7150">
              <a:extLst>
                <a:ext uri="{FF2B5EF4-FFF2-40B4-BE49-F238E27FC236}">
                  <a16:creationId xmlns:a16="http://schemas.microsoft.com/office/drawing/2014/main" id="{BE7896D7-266B-34D7-6700-89F56A456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671"/>
              <a:ext cx="22" cy="82"/>
            </a:xfrm>
            <a:custGeom>
              <a:avLst/>
              <a:gdLst>
                <a:gd name="T0" fmla="*/ 0 w 11"/>
                <a:gd name="T1" fmla="*/ 184 h 41"/>
                <a:gd name="T2" fmla="*/ 32 w 11"/>
                <a:gd name="T3" fmla="*/ 320 h 41"/>
                <a:gd name="T4" fmla="*/ 88 w 11"/>
                <a:gd name="T5" fmla="*/ 312 h 41"/>
                <a:gd name="T6" fmla="*/ 56 w 11"/>
                <a:gd name="T7" fmla="*/ 160 h 41"/>
                <a:gd name="T8" fmla="*/ 32 w 11"/>
                <a:gd name="T9" fmla="*/ 56 h 41"/>
                <a:gd name="T10" fmla="*/ 24 w 11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41">
                  <a:moveTo>
                    <a:pt x="0" y="23"/>
                  </a:moveTo>
                  <a:cubicBezTo>
                    <a:pt x="0" y="25"/>
                    <a:pt x="2" y="38"/>
                    <a:pt x="4" y="40"/>
                  </a:cubicBezTo>
                  <a:cubicBezTo>
                    <a:pt x="6" y="41"/>
                    <a:pt x="9" y="40"/>
                    <a:pt x="11" y="39"/>
                  </a:cubicBezTo>
                  <a:cubicBezTo>
                    <a:pt x="8" y="33"/>
                    <a:pt x="10" y="25"/>
                    <a:pt x="7" y="20"/>
                  </a:cubicBezTo>
                  <a:cubicBezTo>
                    <a:pt x="6" y="15"/>
                    <a:pt x="5" y="12"/>
                    <a:pt x="4" y="7"/>
                  </a:cubicBezTo>
                  <a:cubicBezTo>
                    <a:pt x="4" y="5"/>
                    <a:pt x="3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" name="Freeform 7151">
              <a:extLst>
                <a:ext uri="{FF2B5EF4-FFF2-40B4-BE49-F238E27FC236}">
                  <a16:creationId xmlns:a16="http://schemas.microsoft.com/office/drawing/2014/main" id="{A2635972-86BE-4025-BD72-BA5C0A6F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751"/>
              <a:ext cx="30" cy="48"/>
            </a:xfrm>
            <a:custGeom>
              <a:avLst/>
              <a:gdLst>
                <a:gd name="T0" fmla="*/ 8 w 15"/>
                <a:gd name="T1" fmla="*/ 8 h 24"/>
                <a:gd name="T2" fmla="*/ 16 w 15"/>
                <a:gd name="T3" fmla="*/ 56 h 24"/>
                <a:gd name="T4" fmla="*/ 24 w 15"/>
                <a:gd name="T5" fmla="*/ 144 h 24"/>
                <a:gd name="T6" fmla="*/ 104 w 15"/>
                <a:gd name="T7" fmla="*/ 168 h 24"/>
                <a:gd name="T8" fmla="*/ 96 w 15"/>
                <a:gd name="T9" fmla="*/ 88 h 24"/>
                <a:gd name="T10" fmla="*/ 64 w 15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4">
                  <a:moveTo>
                    <a:pt x="1" y="1"/>
                  </a:moveTo>
                  <a:cubicBezTo>
                    <a:pt x="0" y="2"/>
                    <a:pt x="1" y="5"/>
                    <a:pt x="2" y="7"/>
                  </a:cubicBezTo>
                  <a:cubicBezTo>
                    <a:pt x="2" y="10"/>
                    <a:pt x="2" y="14"/>
                    <a:pt x="3" y="18"/>
                  </a:cubicBezTo>
                  <a:cubicBezTo>
                    <a:pt x="4" y="21"/>
                    <a:pt x="9" y="24"/>
                    <a:pt x="13" y="21"/>
                  </a:cubicBezTo>
                  <a:cubicBezTo>
                    <a:pt x="15" y="19"/>
                    <a:pt x="13" y="14"/>
                    <a:pt x="12" y="11"/>
                  </a:cubicBezTo>
                  <a:cubicBezTo>
                    <a:pt x="12" y="7"/>
                    <a:pt x="10" y="3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" name="Freeform 7152">
              <a:extLst>
                <a:ext uri="{FF2B5EF4-FFF2-40B4-BE49-F238E27FC236}">
                  <a16:creationId xmlns:a16="http://schemas.microsoft.com/office/drawing/2014/main" id="{E684B55B-FB5E-3A69-5F96-3D7312DA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791"/>
              <a:ext cx="32" cy="44"/>
            </a:xfrm>
            <a:custGeom>
              <a:avLst/>
              <a:gdLst>
                <a:gd name="T0" fmla="*/ 0 w 16"/>
                <a:gd name="T1" fmla="*/ 8 h 22"/>
                <a:gd name="T2" fmla="*/ 40 w 16"/>
                <a:gd name="T3" fmla="*/ 176 h 22"/>
                <a:gd name="T4" fmla="*/ 120 w 16"/>
                <a:gd name="T5" fmla="*/ 112 h 22"/>
                <a:gd name="T6" fmla="*/ 96 w 16"/>
                <a:gd name="T7" fmla="*/ 72 h 22"/>
                <a:gd name="T8" fmla="*/ 72 w 16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2">
                  <a:moveTo>
                    <a:pt x="0" y="1"/>
                  </a:moveTo>
                  <a:cubicBezTo>
                    <a:pt x="0" y="8"/>
                    <a:pt x="2" y="15"/>
                    <a:pt x="5" y="22"/>
                  </a:cubicBezTo>
                  <a:cubicBezTo>
                    <a:pt x="9" y="18"/>
                    <a:pt x="16" y="21"/>
                    <a:pt x="15" y="14"/>
                  </a:cubicBezTo>
                  <a:cubicBezTo>
                    <a:pt x="14" y="12"/>
                    <a:pt x="13" y="10"/>
                    <a:pt x="12" y="9"/>
                  </a:cubicBezTo>
                  <a:cubicBezTo>
                    <a:pt x="11" y="6"/>
                    <a:pt x="10" y="3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" name="Freeform 7153">
              <a:extLst>
                <a:ext uri="{FF2B5EF4-FFF2-40B4-BE49-F238E27FC236}">
                  <a16:creationId xmlns:a16="http://schemas.microsoft.com/office/drawing/2014/main" id="{2620799F-7176-A886-61DD-C0D2C8DFA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745"/>
              <a:ext cx="20" cy="52"/>
            </a:xfrm>
            <a:custGeom>
              <a:avLst/>
              <a:gdLst>
                <a:gd name="T0" fmla="*/ 32 w 10"/>
                <a:gd name="T1" fmla="*/ 0 h 26"/>
                <a:gd name="T2" fmla="*/ 56 w 10"/>
                <a:gd name="T3" fmla="*/ 88 h 26"/>
                <a:gd name="T4" fmla="*/ 72 w 10"/>
                <a:gd name="T5" fmla="*/ 176 h 26"/>
                <a:gd name="T6" fmla="*/ 0 w 10"/>
                <a:gd name="T7" fmla="*/ 20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6">
                  <a:moveTo>
                    <a:pt x="4" y="0"/>
                  </a:moveTo>
                  <a:cubicBezTo>
                    <a:pt x="5" y="4"/>
                    <a:pt x="6" y="7"/>
                    <a:pt x="7" y="11"/>
                  </a:cubicBezTo>
                  <a:cubicBezTo>
                    <a:pt x="7" y="13"/>
                    <a:pt x="10" y="20"/>
                    <a:pt x="9" y="22"/>
                  </a:cubicBezTo>
                  <a:cubicBezTo>
                    <a:pt x="8" y="24"/>
                    <a:pt x="1" y="26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" name="Freeform 7154">
              <a:extLst>
                <a:ext uri="{FF2B5EF4-FFF2-40B4-BE49-F238E27FC236}">
                  <a16:creationId xmlns:a16="http://schemas.microsoft.com/office/drawing/2014/main" id="{22180664-C3F2-3E44-6099-19331C43A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755"/>
              <a:ext cx="26" cy="8"/>
            </a:xfrm>
            <a:custGeom>
              <a:avLst/>
              <a:gdLst>
                <a:gd name="T0" fmla="*/ 0 w 13"/>
                <a:gd name="T1" fmla="*/ 24 h 4"/>
                <a:gd name="T2" fmla="*/ 104 w 1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4" y="4"/>
                    <a:pt x="10" y="2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" name="Freeform 7155">
              <a:extLst>
                <a:ext uri="{FF2B5EF4-FFF2-40B4-BE49-F238E27FC236}">
                  <a16:creationId xmlns:a16="http://schemas.microsoft.com/office/drawing/2014/main" id="{F2F1950C-4B39-2612-40C6-4ECCAE97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713"/>
              <a:ext cx="6" cy="20"/>
            </a:xfrm>
            <a:custGeom>
              <a:avLst/>
              <a:gdLst>
                <a:gd name="T0" fmla="*/ 0 w 3"/>
                <a:gd name="T1" fmla="*/ 80 h 10"/>
                <a:gd name="T2" fmla="*/ 24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0" y="6"/>
                    <a:pt x="0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" name="Freeform 7156">
              <a:extLst>
                <a:ext uri="{FF2B5EF4-FFF2-40B4-BE49-F238E27FC236}">
                  <a16:creationId xmlns:a16="http://schemas.microsoft.com/office/drawing/2014/main" id="{E78CD357-1E57-BCBC-801A-CD808D29C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785"/>
              <a:ext cx="24" cy="40"/>
            </a:xfrm>
            <a:custGeom>
              <a:avLst/>
              <a:gdLst>
                <a:gd name="T0" fmla="*/ 56 w 12"/>
                <a:gd name="T1" fmla="*/ 0 h 20"/>
                <a:gd name="T2" fmla="*/ 72 w 12"/>
                <a:gd name="T3" fmla="*/ 64 h 20"/>
                <a:gd name="T4" fmla="*/ 88 w 12"/>
                <a:gd name="T5" fmla="*/ 120 h 20"/>
                <a:gd name="T6" fmla="*/ 0 w 12"/>
                <a:gd name="T7" fmla="*/ 16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7" y="0"/>
                  </a:moveTo>
                  <a:cubicBezTo>
                    <a:pt x="8" y="2"/>
                    <a:pt x="8" y="5"/>
                    <a:pt x="9" y="8"/>
                  </a:cubicBezTo>
                  <a:cubicBezTo>
                    <a:pt x="10" y="9"/>
                    <a:pt x="12" y="13"/>
                    <a:pt x="11" y="15"/>
                  </a:cubicBezTo>
                  <a:cubicBezTo>
                    <a:pt x="10" y="19"/>
                    <a:pt x="3" y="20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" name="Freeform 7157">
              <a:extLst>
                <a:ext uri="{FF2B5EF4-FFF2-40B4-BE49-F238E27FC236}">
                  <a16:creationId xmlns:a16="http://schemas.microsoft.com/office/drawing/2014/main" id="{9D2BB50E-1596-A9D5-83FA-ECBEA1BB7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811"/>
              <a:ext cx="26" cy="48"/>
            </a:xfrm>
            <a:custGeom>
              <a:avLst/>
              <a:gdLst>
                <a:gd name="T0" fmla="*/ 32 w 13"/>
                <a:gd name="T1" fmla="*/ 16 h 24"/>
                <a:gd name="T2" fmla="*/ 72 w 13"/>
                <a:gd name="T3" fmla="*/ 80 h 24"/>
                <a:gd name="T4" fmla="*/ 88 w 13"/>
                <a:gd name="T5" fmla="*/ 160 h 24"/>
                <a:gd name="T6" fmla="*/ 0 w 13"/>
                <a:gd name="T7" fmla="*/ 19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4">
                  <a:moveTo>
                    <a:pt x="4" y="2"/>
                  </a:moveTo>
                  <a:cubicBezTo>
                    <a:pt x="7" y="0"/>
                    <a:pt x="8" y="8"/>
                    <a:pt x="9" y="10"/>
                  </a:cubicBezTo>
                  <a:cubicBezTo>
                    <a:pt x="10" y="12"/>
                    <a:pt x="13" y="18"/>
                    <a:pt x="11" y="20"/>
                  </a:cubicBezTo>
                  <a:cubicBezTo>
                    <a:pt x="10" y="24"/>
                    <a:pt x="3" y="24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" name="Freeform 7158">
              <a:extLst>
                <a:ext uri="{FF2B5EF4-FFF2-40B4-BE49-F238E27FC236}">
                  <a16:creationId xmlns:a16="http://schemas.microsoft.com/office/drawing/2014/main" id="{E0D86C7F-A367-8295-C765-2AB7DBE6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857"/>
              <a:ext cx="18" cy="40"/>
            </a:xfrm>
            <a:custGeom>
              <a:avLst/>
              <a:gdLst>
                <a:gd name="T0" fmla="*/ 40 w 9"/>
                <a:gd name="T1" fmla="*/ 0 h 20"/>
                <a:gd name="T2" fmla="*/ 56 w 9"/>
                <a:gd name="T3" fmla="*/ 72 h 20"/>
                <a:gd name="T4" fmla="*/ 64 w 9"/>
                <a:gd name="T5" fmla="*/ 128 h 20"/>
                <a:gd name="T6" fmla="*/ 0 w 9"/>
                <a:gd name="T7" fmla="*/ 15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">
                  <a:moveTo>
                    <a:pt x="5" y="0"/>
                  </a:moveTo>
                  <a:cubicBezTo>
                    <a:pt x="6" y="3"/>
                    <a:pt x="6" y="6"/>
                    <a:pt x="7" y="9"/>
                  </a:cubicBezTo>
                  <a:cubicBezTo>
                    <a:pt x="7" y="10"/>
                    <a:pt x="9" y="14"/>
                    <a:pt x="8" y="16"/>
                  </a:cubicBezTo>
                  <a:cubicBezTo>
                    <a:pt x="7" y="18"/>
                    <a:pt x="3" y="20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" name="Freeform 7159">
              <a:extLst>
                <a:ext uri="{FF2B5EF4-FFF2-40B4-BE49-F238E27FC236}">
                  <a16:creationId xmlns:a16="http://schemas.microsoft.com/office/drawing/2014/main" id="{EDEDA3B7-ED9D-D694-05E8-B57C5C65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893"/>
              <a:ext cx="20" cy="48"/>
            </a:xfrm>
            <a:custGeom>
              <a:avLst/>
              <a:gdLst>
                <a:gd name="T0" fmla="*/ 24 w 10"/>
                <a:gd name="T1" fmla="*/ 0 h 24"/>
                <a:gd name="T2" fmla="*/ 64 w 10"/>
                <a:gd name="T3" fmla="*/ 104 h 24"/>
                <a:gd name="T4" fmla="*/ 72 w 10"/>
                <a:gd name="T5" fmla="*/ 168 h 24"/>
                <a:gd name="T6" fmla="*/ 0 w 10"/>
                <a:gd name="T7" fmla="*/ 19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4">
                  <a:moveTo>
                    <a:pt x="3" y="0"/>
                  </a:moveTo>
                  <a:cubicBezTo>
                    <a:pt x="4" y="5"/>
                    <a:pt x="7" y="9"/>
                    <a:pt x="8" y="13"/>
                  </a:cubicBezTo>
                  <a:cubicBezTo>
                    <a:pt x="8" y="15"/>
                    <a:pt x="10" y="19"/>
                    <a:pt x="9" y="21"/>
                  </a:cubicBezTo>
                  <a:cubicBezTo>
                    <a:pt x="8" y="23"/>
                    <a:pt x="2" y="24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" name="Freeform 7160">
              <a:extLst>
                <a:ext uri="{FF2B5EF4-FFF2-40B4-BE49-F238E27FC236}">
                  <a16:creationId xmlns:a16="http://schemas.microsoft.com/office/drawing/2014/main" id="{49E76175-AA3A-BD6F-6F4B-362DAA91A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837"/>
              <a:ext cx="34" cy="30"/>
            </a:xfrm>
            <a:custGeom>
              <a:avLst/>
              <a:gdLst>
                <a:gd name="T0" fmla="*/ 24 w 17"/>
                <a:gd name="T1" fmla="*/ 0 h 15"/>
                <a:gd name="T2" fmla="*/ 8 w 17"/>
                <a:gd name="T3" fmla="*/ 24 h 15"/>
                <a:gd name="T4" fmla="*/ 24 w 17"/>
                <a:gd name="T5" fmla="*/ 96 h 15"/>
                <a:gd name="T6" fmla="*/ 136 w 17"/>
                <a:gd name="T7" fmla="*/ 9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3" y="0"/>
                  </a:moveTo>
                  <a:cubicBezTo>
                    <a:pt x="1" y="0"/>
                    <a:pt x="1" y="1"/>
                    <a:pt x="1" y="3"/>
                  </a:cubicBezTo>
                  <a:cubicBezTo>
                    <a:pt x="0" y="4"/>
                    <a:pt x="2" y="11"/>
                    <a:pt x="3" y="12"/>
                  </a:cubicBezTo>
                  <a:cubicBezTo>
                    <a:pt x="5" y="15"/>
                    <a:pt x="15" y="15"/>
                    <a:pt x="17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" name="Freeform 7161">
              <a:extLst>
                <a:ext uri="{FF2B5EF4-FFF2-40B4-BE49-F238E27FC236}">
                  <a16:creationId xmlns:a16="http://schemas.microsoft.com/office/drawing/2014/main" id="{94E62376-16FA-127D-6803-7BC96FF6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867"/>
              <a:ext cx="28" cy="38"/>
            </a:xfrm>
            <a:custGeom>
              <a:avLst/>
              <a:gdLst>
                <a:gd name="T0" fmla="*/ 0 w 14"/>
                <a:gd name="T1" fmla="*/ 0 h 19"/>
                <a:gd name="T2" fmla="*/ 24 w 14"/>
                <a:gd name="T3" fmla="*/ 80 h 19"/>
                <a:gd name="T4" fmla="*/ 48 w 14"/>
                <a:gd name="T5" fmla="*/ 144 h 19"/>
                <a:gd name="T6" fmla="*/ 112 w 14"/>
                <a:gd name="T7" fmla="*/ 12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0" y="0"/>
                  </a:moveTo>
                  <a:cubicBezTo>
                    <a:pt x="0" y="3"/>
                    <a:pt x="2" y="7"/>
                    <a:pt x="3" y="10"/>
                  </a:cubicBezTo>
                  <a:cubicBezTo>
                    <a:pt x="3" y="12"/>
                    <a:pt x="3" y="18"/>
                    <a:pt x="6" y="18"/>
                  </a:cubicBezTo>
                  <a:cubicBezTo>
                    <a:pt x="7" y="19"/>
                    <a:pt x="13" y="17"/>
                    <a:pt x="14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" name="Freeform 7162">
              <a:extLst>
                <a:ext uri="{FF2B5EF4-FFF2-40B4-BE49-F238E27FC236}">
                  <a16:creationId xmlns:a16="http://schemas.microsoft.com/office/drawing/2014/main" id="{3D6A0382-8E7D-C51F-5A48-2FD1C39A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827"/>
              <a:ext cx="8" cy="34"/>
            </a:xfrm>
            <a:custGeom>
              <a:avLst/>
              <a:gdLst>
                <a:gd name="T0" fmla="*/ 0 w 4"/>
                <a:gd name="T1" fmla="*/ 0 h 17"/>
                <a:gd name="T2" fmla="*/ 32 w 4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1" y="6"/>
                    <a:pt x="2" y="12"/>
                    <a:pt x="4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" name="Freeform 7163">
              <a:extLst>
                <a:ext uri="{FF2B5EF4-FFF2-40B4-BE49-F238E27FC236}">
                  <a16:creationId xmlns:a16="http://schemas.microsoft.com/office/drawing/2014/main" id="{C6FBE025-33CC-2F9C-9D88-E8B80AB3F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863"/>
              <a:ext cx="10" cy="34"/>
            </a:xfrm>
            <a:custGeom>
              <a:avLst/>
              <a:gdLst>
                <a:gd name="T0" fmla="*/ 0 w 5"/>
                <a:gd name="T1" fmla="*/ 0 h 17"/>
                <a:gd name="T2" fmla="*/ 40 w 5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7">
                  <a:moveTo>
                    <a:pt x="0" y="0"/>
                  </a:moveTo>
                  <a:cubicBezTo>
                    <a:pt x="1" y="5"/>
                    <a:pt x="5" y="12"/>
                    <a:pt x="5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" name="Freeform 7164">
              <a:extLst>
                <a:ext uri="{FF2B5EF4-FFF2-40B4-BE49-F238E27FC236}">
                  <a16:creationId xmlns:a16="http://schemas.microsoft.com/office/drawing/2014/main" id="{219EAE29-8A71-DE2E-7422-DFD30481E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899"/>
              <a:ext cx="34" cy="60"/>
            </a:xfrm>
            <a:custGeom>
              <a:avLst/>
              <a:gdLst>
                <a:gd name="T0" fmla="*/ 72 w 17"/>
                <a:gd name="T1" fmla="*/ 0 h 30"/>
                <a:gd name="T2" fmla="*/ 128 w 17"/>
                <a:gd name="T3" fmla="*/ 104 h 30"/>
                <a:gd name="T4" fmla="*/ 88 w 17"/>
                <a:gd name="T5" fmla="*/ 192 h 30"/>
                <a:gd name="T6" fmla="*/ 0 w 17"/>
                <a:gd name="T7" fmla="*/ 24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0">
                  <a:moveTo>
                    <a:pt x="9" y="0"/>
                  </a:moveTo>
                  <a:cubicBezTo>
                    <a:pt x="11" y="4"/>
                    <a:pt x="14" y="9"/>
                    <a:pt x="16" y="13"/>
                  </a:cubicBezTo>
                  <a:cubicBezTo>
                    <a:pt x="17" y="16"/>
                    <a:pt x="13" y="22"/>
                    <a:pt x="11" y="24"/>
                  </a:cubicBezTo>
                  <a:cubicBezTo>
                    <a:pt x="4" y="30"/>
                    <a:pt x="1" y="7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" name="Freeform 7165">
              <a:extLst>
                <a:ext uri="{FF2B5EF4-FFF2-40B4-BE49-F238E27FC236}">
                  <a16:creationId xmlns:a16="http://schemas.microsoft.com/office/drawing/2014/main" id="{3A8CB9A7-1981-B570-09E4-07CE6A12B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793"/>
              <a:ext cx="20" cy="8"/>
            </a:xfrm>
            <a:custGeom>
              <a:avLst/>
              <a:gdLst>
                <a:gd name="T0" fmla="*/ 0 w 10"/>
                <a:gd name="T1" fmla="*/ 24 h 4"/>
                <a:gd name="T2" fmla="*/ 80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3" y="4"/>
                    <a:pt x="8" y="2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" name="Freeform 7166">
              <a:extLst>
                <a:ext uri="{FF2B5EF4-FFF2-40B4-BE49-F238E27FC236}">
                  <a16:creationId xmlns:a16="http://schemas.microsoft.com/office/drawing/2014/main" id="{F39C6BBD-71F7-EE56-80BF-DCA3D043D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837"/>
              <a:ext cx="12" cy="4"/>
            </a:xfrm>
            <a:custGeom>
              <a:avLst/>
              <a:gdLst>
                <a:gd name="T0" fmla="*/ 0 w 6"/>
                <a:gd name="T1" fmla="*/ 16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" name="Freeform 7167">
              <a:extLst>
                <a:ext uri="{FF2B5EF4-FFF2-40B4-BE49-F238E27FC236}">
                  <a16:creationId xmlns:a16="http://schemas.microsoft.com/office/drawing/2014/main" id="{05668287-09B7-F884-C5F7-2FBE024D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799"/>
              <a:ext cx="4" cy="16"/>
            </a:xfrm>
            <a:custGeom>
              <a:avLst/>
              <a:gdLst>
                <a:gd name="T0" fmla="*/ 16 w 2"/>
                <a:gd name="T1" fmla="*/ 0 h 8"/>
                <a:gd name="T2" fmla="*/ 8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2"/>
                    <a:pt x="0" y="6"/>
                    <a:pt x="1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" name="Freeform 7168">
              <a:extLst>
                <a:ext uri="{FF2B5EF4-FFF2-40B4-BE49-F238E27FC236}">
                  <a16:creationId xmlns:a16="http://schemas.microsoft.com/office/drawing/2014/main" id="{FF063EBA-9427-AD3C-2C78-D0C7292D8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879"/>
              <a:ext cx="24" cy="12"/>
            </a:xfrm>
            <a:custGeom>
              <a:avLst/>
              <a:gdLst>
                <a:gd name="T0" fmla="*/ 0 w 12"/>
                <a:gd name="T1" fmla="*/ 24 h 6"/>
                <a:gd name="T2" fmla="*/ 96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4" y="6"/>
                    <a:pt x="8" y="1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" name="Freeform 7169">
              <a:extLst>
                <a:ext uri="{FF2B5EF4-FFF2-40B4-BE49-F238E27FC236}">
                  <a16:creationId xmlns:a16="http://schemas.microsoft.com/office/drawing/2014/main" id="{9F3F35F4-E0AC-D470-86C3-603C60A67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847"/>
              <a:ext cx="10" cy="6"/>
            </a:xfrm>
            <a:custGeom>
              <a:avLst/>
              <a:gdLst>
                <a:gd name="T0" fmla="*/ 0 w 5"/>
                <a:gd name="T1" fmla="*/ 24 h 3"/>
                <a:gd name="T2" fmla="*/ 4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1"/>
                    <a:pt x="2" y="0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" name="Freeform 7170">
              <a:extLst>
                <a:ext uri="{FF2B5EF4-FFF2-40B4-BE49-F238E27FC236}">
                  <a16:creationId xmlns:a16="http://schemas.microsoft.com/office/drawing/2014/main" id="{2463CBE2-1F61-E64A-191D-2CA07253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921"/>
              <a:ext cx="26" cy="12"/>
            </a:xfrm>
            <a:custGeom>
              <a:avLst/>
              <a:gdLst>
                <a:gd name="T0" fmla="*/ 0 w 13"/>
                <a:gd name="T1" fmla="*/ 24 h 6"/>
                <a:gd name="T2" fmla="*/ 104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3"/>
                  </a:moveTo>
                  <a:cubicBezTo>
                    <a:pt x="5" y="6"/>
                    <a:pt x="9" y="3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" name="Freeform 7171">
              <a:extLst>
                <a:ext uri="{FF2B5EF4-FFF2-40B4-BE49-F238E27FC236}">
                  <a16:creationId xmlns:a16="http://schemas.microsoft.com/office/drawing/2014/main" id="{B5DFEE8E-40B1-FC9C-D2F9-7007698E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759"/>
              <a:ext cx="12" cy="8"/>
            </a:xfrm>
            <a:custGeom>
              <a:avLst/>
              <a:gdLst>
                <a:gd name="T0" fmla="*/ 0 w 6"/>
                <a:gd name="T1" fmla="*/ 8 h 4"/>
                <a:gd name="T2" fmla="*/ 48 w 6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0"/>
                    <a:pt x="5" y="2"/>
                    <a:pt x="6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" name="Freeform 7172">
              <a:extLst>
                <a:ext uri="{FF2B5EF4-FFF2-40B4-BE49-F238E27FC236}">
                  <a16:creationId xmlns:a16="http://schemas.microsoft.com/office/drawing/2014/main" id="{39BA4E1A-AAC2-D9A8-08B4-74F3A1302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507"/>
              <a:ext cx="6" cy="20"/>
            </a:xfrm>
            <a:custGeom>
              <a:avLst/>
              <a:gdLst>
                <a:gd name="T0" fmla="*/ 0 w 3"/>
                <a:gd name="T1" fmla="*/ 80 h 10"/>
                <a:gd name="T2" fmla="*/ 24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0" y="7"/>
                    <a:pt x="0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" name="Freeform 7173">
              <a:extLst>
                <a:ext uri="{FF2B5EF4-FFF2-40B4-BE49-F238E27FC236}">
                  <a16:creationId xmlns:a16="http://schemas.microsoft.com/office/drawing/2014/main" id="{B6A11B1A-4F7C-C497-5942-008672F97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935"/>
              <a:ext cx="16" cy="56"/>
            </a:xfrm>
            <a:custGeom>
              <a:avLst/>
              <a:gdLst>
                <a:gd name="T0" fmla="*/ 0 w 8"/>
                <a:gd name="T1" fmla="*/ 0 h 28"/>
                <a:gd name="T2" fmla="*/ 64 w 8"/>
                <a:gd name="T3" fmla="*/ 160 h 28"/>
                <a:gd name="T4" fmla="*/ 48 w 8"/>
                <a:gd name="T5" fmla="*/ 208 h 28"/>
                <a:gd name="T6" fmla="*/ 0 w 8"/>
                <a:gd name="T7" fmla="*/ 224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1" y="7"/>
                    <a:pt x="6" y="13"/>
                    <a:pt x="8" y="20"/>
                  </a:cubicBezTo>
                  <a:cubicBezTo>
                    <a:pt x="8" y="23"/>
                    <a:pt x="8" y="24"/>
                    <a:pt x="6" y="26"/>
                  </a:cubicBezTo>
                  <a:cubicBezTo>
                    <a:pt x="5" y="27"/>
                    <a:pt x="2" y="28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" name="Freeform 7174">
              <a:extLst>
                <a:ext uri="{FF2B5EF4-FFF2-40B4-BE49-F238E27FC236}">
                  <a16:creationId xmlns:a16="http://schemas.microsoft.com/office/drawing/2014/main" id="{BA6B02E0-2ED9-7842-B8A7-D3D3A7A5B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987"/>
              <a:ext cx="16" cy="50"/>
            </a:xfrm>
            <a:custGeom>
              <a:avLst/>
              <a:gdLst>
                <a:gd name="T0" fmla="*/ 0 w 8"/>
                <a:gd name="T1" fmla="*/ 0 h 25"/>
                <a:gd name="T2" fmla="*/ 56 w 8"/>
                <a:gd name="T3" fmla="*/ 144 h 25"/>
                <a:gd name="T4" fmla="*/ 8 w 8"/>
                <a:gd name="T5" fmla="*/ 200 h 25"/>
                <a:gd name="T6" fmla="*/ 8 w 8"/>
                <a:gd name="T7" fmla="*/ 1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5">
                  <a:moveTo>
                    <a:pt x="0" y="0"/>
                  </a:moveTo>
                  <a:cubicBezTo>
                    <a:pt x="4" y="5"/>
                    <a:pt x="7" y="12"/>
                    <a:pt x="7" y="18"/>
                  </a:cubicBezTo>
                  <a:cubicBezTo>
                    <a:pt x="8" y="23"/>
                    <a:pt x="5" y="24"/>
                    <a:pt x="1" y="25"/>
                  </a:cubicBezTo>
                  <a:cubicBezTo>
                    <a:pt x="0" y="25"/>
                    <a:pt x="1" y="25"/>
                    <a:pt x="1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" name="Freeform 7175">
              <a:extLst>
                <a:ext uri="{FF2B5EF4-FFF2-40B4-BE49-F238E27FC236}">
                  <a16:creationId xmlns:a16="http://schemas.microsoft.com/office/drawing/2014/main" id="{C016BF25-3DCD-98F8-7DFA-B5FEC32C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3029"/>
              <a:ext cx="18" cy="48"/>
            </a:xfrm>
            <a:custGeom>
              <a:avLst/>
              <a:gdLst>
                <a:gd name="T0" fmla="*/ 0 w 9"/>
                <a:gd name="T1" fmla="*/ 0 h 24"/>
                <a:gd name="T2" fmla="*/ 64 w 9"/>
                <a:gd name="T3" fmla="*/ 152 h 24"/>
                <a:gd name="T4" fmla="*/ 8 w 9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2" y="6"/>
                    <a:pt x="9" y="13"/>
                    <a:pt x="8" y="19"/>
                  </a:cubicBezTo>
                  <a:cubicBezTo>
                    <a:pt x="8" y="22"/>
                    <a:pt x="4" y="24"/>
                    <a:pt x="1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" name="Freeform 7176">
              <a:extLst>
                <a:ext uri="{FF2B5EF4-FFF2-40B4-BE49-F238E27FC236}">
                  <a16:creationId xmlns:a16="http://schemas.microsoft.com/office/drawing/2014/main" id="{6EA61E88-8F8B-EE73-79BE-2EDA137A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069"/>
              <a:ext cx="18" cy="38"/>
            </a:xfrm>
            <a:custGeom>
              <a:avLst/>
              <a:gdLst>
                <a:gd name="T0" fmla="*/ 8 w 9"/>
                <a:gd name="T1" fmla="*/ 0 h 19"/>
                <a:gd name="T2" fmla="*/ 64 w 9"/>
                <a:gd name="T3" fmla="*/ 120 h 19"/>
                <a:gd name="T4" fmla="*/ 0 w 9"/>
                <a:gd name="T5" fmla="*/ 14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1" y="0"/>
                  </a:moveTo>
                  <a:cubicBezTo>
                    <a:pt x="3" y="3"/>
                    <a:pt x="9" y="11"/>
                    <a:pt x="8" y="15"/>
                  </a:cubicBezTo>
                  <a:cubicBezTo>
                    <a:pt x="7" y="17"/>
                    <a:pt x="1" y="19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" name="Freeform 7177">
              <a:extLst>
                <a:ext uri="{FF2B5EF4-FFF2-40B4-BE49-F238E27FC236}">
                  <a16:creationId xmlns:a16="http://schemas.microsoft.com/office/drawing/2014/main" id="{43C898B6-6997-1A55-30AA-ADBA473CA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3099"/>
              <a:ext cx="18" cy="44"/>
            </a:xfrm>
            <a:custGeom>
              <a:avLst/>
              <a:gdLst>
                <a:gd name="T0" fmla="*/ 8 w 9"/>
                <a:gd name="T1" fmla="*/ 0 h 22"/>
                <a:gd name="T2" fmla="*/ 48 w 9"/>
                <a:gd name="T3" fmla="*/ 64 h 22"/>
                <a:gd name="T4" fmla="*/ 72 w 9"/>
                <a:gd name="T5" fmla="*/ 144 h 22"/>
                <a:gd name="T6" fmla="*/ 0 w 9"/>
                <a:gd name="T7" fmla="*/ 176 h 22"/>
                <a:gd name="T8" fmla="*/ 8 w 9"/>
                <a:gd name="T9" fmla="*/ 17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2">
                  <a:moveTo>
                    <a:pt x="1" y="0"/>
                  </a:moveTo>
                  <a:cubicBezTo>
                    <a:pt x="3" y="3"/>
                    <a:pt x="5" y="5"/>
                    <a:pt x="6" y="8"/>
                  </a:cubicBezTo>
                  <a:cubicBezTo>
                    <a:pt x="7" y="11"/>
                    <a:pt x="9" y="15"/>
                    <a:pt x="9" y="18"/>
                  </a:cubicBezTo>
                  <a:cubicBezTo>
                    <a:pt x="9" y="22"/>
                    <a:pt x="4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" name="Freeform 7178">
              <a:extLst>
                <a:ext uri="{FF2B5EF4-FFF2-40B4-BE49-F238E27FC236}">
                  <a16:creationId xmlns:a16="http://schemas.microsoft.com/office/drawing/2014/main" id="{B01988DD-E80C-BCDE-E86D-5CD18C37C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3135"/>
              <a:ext cx="22" cy="40"/>
            </a:xfrm>
            <a:custGeom>
              <a:avLst/>
              <a:gdLst>
                <a:gd name="T0" fmla="*/ 32 w 11"/>
                <a:gd name="T1" fmla="*/ 0 h 20"/>
                <a:gd name="T2" fmla="*/ 56 w 11"/>
                <a:gd name="T3" fmla="*/ 64 h 20"/>
                <a:gd name="T4" fmla="*/ 88 w 11"/>
                <a:gd name="T5" fmla="*/ 144 h 20"/>
                <a:gd name="T6" fmla="*/ 64 w 11"/>
                <a:gd name="T7" fmla="*/ 152 h 20"/>
                <a:gd name="T8" fmla="*/ 0 w 11"/>
                <a:gd name="T9" fmla="*/ 160 h 20"/>
                <a:gd name="T10" fmla="*/ 0 w 11"/>
                <a:gd name="T11" fmla="*/ 15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0">
                  <a:moveTo>
                    <a:pt x="4" y="0"/>
                  </a:moveTo>
                  <a:cubicBezTo>
                    <a:pt x="4" y="3"/>
                    <a:pt x="6" y="5"/>
                    <a:pt x="7" y="8"/>
                  </a:cubicBezTo>
                  <a:cubicBezTo>
                    <a:pt x="9" y="11"/>
                    <a:pt x="10" y="15"/>
                    <a:pt x="11" y="18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5" y="19"/>
                    <a:pt x="3" y="19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" name="Freeform 7179">
              <a:extLst>
                <a:ext uri="{FF2B5EF4-FFF2-40B4-BE49-F238E27FC236}">
                  <a16:creationId xmlns:a16="http://schemas.microsoft.com/office/drawing/2014/main" id="{8E42032C-A23E-DE15-19FC-3064298E0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173"/>
              <a:ext cx="4" cy="10"/>
            </a:xfrm>
            <a:custGeom>
              <a:avLst/>
              <a:gdLst>
                <a:gd name="T0" fmla="*/ 0 w 2"/>
                <a:gd name="T1" fmla="*/ 0 h 5"/>
                <a:gd name="T2" fmla="*/ 16 w 2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2" y="3"/>
                    <a:pt x="2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" name="Freeform 7180">
              <a:extLst>
                <a:ext uri="{FF2B5EF4-FFF2-40B4-BE49-F238E27FC236}">
                  <a16:creationId xmlns:a16="http://schemas.microsoft.com/office/drawing/2014/main" id="{481EF7D3-EFC7-7F25-CD48-A4F6C573F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949"/>
              <a:ext cx="28" cy="32"/>
            </a:xfrm>
            <a:custGeom>
              <a:avLst/>
              <a:gdLst>
                <a:gd name="T0" fmla="*/ 0 w 14"/>
                <a:gd name="T1" fmla="*/ 0 h 16"/>
                <a:gd name="T2" fmla="*/ 64 w 14"/>
                <a:gd name="T3" fmla="*/ 128 h 16"/>
                <a:gd name="T4" fmla="*/ 112 w 14"/>
                <a:gd name="T5" fmla="*/ 1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cubicBezTo>
                    <a:pt x="3" y="3"/>
                    <a:pt x="3" y="14"/>
                    <a:pt x="8" y="16"/>
                  </a:cubicBezTo>
                  <a:cubicBezTo>
                    <a:pt x="9" y="16"/>
                    <a:pt x="14" y="15"/>
                    <a:pt x="14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" name="Freeform 7181">
              <a:extLst>
                <a:ext uri="{FF2B5EF4-FFF2-40B4-BE49-F238E27FC236}">
                  <a16:creationId xmlns:a16="http://schemas.microsoft.com/office/drawing/2014/main" id="{5580898F-5EDC-205B-E079-B4E8FCE62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981"/>
              <a:ext cx="26" cy="36"/>
            </a:xfrm>
            <a:custGeom>
              <a:avLst/>
              <a:gdLst>
                <a:gd name="T0" fmla="*/ 0 w 13"/>
                <a:gd name="T1" fmla="*/ 0 h 18"/>
                <a:gd name="T2" fmla="*/ 32 w 13"/>
                <a:gd name="T3" fmla="*/ 104 h 18"/>
                <a:gd name="T4" fmla="*/ 48 w 13"/>
                <a:gd name="T5" fmla="*/ 144 h 18"/>
                <a:gd name="T6" fmla="*/ 104 w 13"/>
                <a:gd name="T7" fmla="*/ 12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cubicBezTo>
                    <a:pt x="1" y="5"/>
                    <a:pt x="3" y="9"/>
                    <a:pt x="4" y="13"/>
                  </a:cubicBezTo>
                  <a:cubicBezTo>
                    <a:pt x="4" y="15"/>
                    <a:pt x="4" y="17"/>
                    <a:pt x="6" y="18"/>
                  </a:cubicBezTo>
                  <a:cubicBezTo>
                    <a:pt x="8" y="18"/>
                    <a:pt x="11" y="16"/>
                    <a:pt x="13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" name="Freeform 7182">
              <a:extLst>
                <a:ext uri="{FF2B5EF4-FFF2-40B4-BE49-F238E27FC236}">
                  <a16:creationId xmlns:a16="http://schemas.microsoft.com/office/drawing/2014/main" id="{C91842DE-6183-FEC2-7C45-06F8ADAD6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931"/>
              <a:ext cx="24" cy="78"/>
            </a:xfrm>
            <a:custGeom>
              <a:avLst/>
              <a:gdLst>
                <a:gd name="T0" fmla="*/ 0 w 12"/>
                <a:gd name="T1" fmla="*/ 0 h 39"/>
                <a:gd name="T2" fmla="*/ 96 w 12"/>
                <a:gd name="T3" fmla="*/ 31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9">
                  <a:moveTo>
                    <a:pt x="0" y="0"/>
                  </a:moveTo>
                  <a:cubicBezTo>
                    <a:pt x="5" y="13"/>
                    <a:pt x="9" y="26"/>
                    <a:pt x="12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" name="Freeform 7183">
              <a:extLst>
                <a:ext uri="{FF2B5EF4-FFF2-40B4-BE49-F238E27FC236}">
                  <a16:creationId xmlns:a16="http://schemas.microsoft.com/office/drawing/2014/main" id="{F3B987A8-E3B8-2E15-56D1-B3130C4C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3013"/>
              <a:ext cx="34" cy="42"/>
            </a:xfrm>
            <a:custGeom>
              <a:avLst/>
              <a:gdLst>
                <a:gd name="T0" fmla="*/ 40 w 17"/>
                <a:gd name="T1" fmla="*/ 16 h 21"/>
                <a:gd name="T2" fmla="*/ 40 w 17"/>
                <a:gd name="T3" fmla="*/ 96 h 21"/>
                <a:gd name="T4" fmla="*/ 88 w 17"/>
                <a:gd name="T5" fmla="*/ 168 h 21"/>
                <a:gd name="T6" fmla="*/ 136 w 17"/>
                <a:gd name="T7" fmla="*/ 144 h 21"/>
                <a:gd name="T8" fmla="*/ 112 w 17"/>
                <a:gd name="T9" fmla="*/ 64 h 21"/>
                <a:gd name="T10" fmla="*/ 88 w 17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1">
                  <a:moveTo>
                    <a:pt x="5" y="2"/>
                  </a:moveTo>
                  <a:cubicBezTo>
                    <a:pt x="0" y="4"/>
                    <a:pt x="3" y="8"/>
                    <a:pt x="5" y="12"/>
                  </a:cubicBezTo>
                  <a:cubicBezTo>
                    <a:pt x="7" y="16"/>
                    <a:pt x="7" y="21"/>
                    <a:pt x="11" y="21"/>
                  </a:cubicBezTo>
                  <a:cubicBezTo>
                    <a:pt x="14" y="21"/>
                    <a:pt x="17" y="20"/>
                    <a:pt x="17" y="18"/>
                  </a:cubicBezTo>
                  <a:cubicBezTo>
                    <a:pt x="17" y="16"/>
                    <a:pt x="15" y="10"/>
                    <a:pt x="14" y="8"/>
                  </a:cubicBezTo>
                  <a:cubicBezTo>
                    <a:pt x="13" y="5"/>
                    <a:pt x="12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" name="Freeform 7184">
              <a:extLst>
                <a:ext uri="{FF2B5EF4-FFF2-40B4-BE49-F238E27FC236}">
                  <a16:creationId xmlns:a16="http://schemas.microsoft.com/office/drawing/2014/main" id="{7ED89383-F559-2401-5B74-A58C7817F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3051"/>
              <a:ext cx="32" cy="46"/>
            </a:xfrm>
            <a:custGeom>
              <a:avLst/>
              <a:gdLst>
                <a:gd name="T0" fmla="*/ 0 w 16"/>
                <a:gd name="T1" fmla="*/ 16 h 23"/>
                <a:gd name="T2" fmla="*/ 72 w 16"/>
                <a:gd name="T3" fmla="*/ 184 h 23"/>
                <a:gd name="T4" fmla="*/ 128 w 16"/>
                <a:gd name="T5" fmla="*/ 160 h 23"/>
                <a:gd name="T6" fmla="*/ 80 w 16"/>
                <a:gd name="T7" fmla="*/ 48 h 23"/>
                <a:gd name="T8" fmla="*/ 56 w 1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0" y="2"/>
                  </a:moveTo>
                  <a:cubicBezTo>
                    <a:pt x="0" y="11"/>
                    <a:pt x="5" y="17"/>
                    <a:pt x="9" y="23"/>
                  </a:cubicBezTo>
                  <a:cubicBezTo>
                    <a:pt x="12" y="22"/>
                    <a:pt x="16" y="22"/>
                    <a:pt x="16" y="20"/>
                  </a:cubicBezTo>
                  <a:cubicBezTo>
                    <a:pt x="16" y="16"/>
                    <a:pt x="11" y="10"/>
                    <a:pt x="10" y="6"/>
                  </a:cubicBezTo>
                  <a:cubicBezTo>
                    <a:pt x="9" y="4"/>
                    <a:pt x="8" y="1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" name="Freeform 7185">
              <a:extLst>
                <a:ext uri="{FF2B5EF4-FFF2-40B4-BE49-F238E27FC236}">
                  <a16:creationId xmlns:a16="http://schemas.microsoft.com/office/drawing/2014/main" id="{1C1132D0-EF7C-9364-18CB-B969563B3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3091"/>
              <a:ext cx="36" cy="40"/>
            </a:xfrm>
            <a:custGeom>
              <a:avLst/>
              <a:gdLst>
                <a:gd name="T0" fmla="*/ 32 w 18"/>
                <a:gd name="T1" fmla="*/ 24 h 20"/>
                <a:gd name="T2" fmla="*/ 40 w 18"/>
                <a:gd name="T3" fmla="*/ 120 h 20"/>
                <a:gd name="T4" fmla="*/ 104 w 18"/>
                <a:gd name="T5" fmla="*/ 152 h 20"/>
                <a:gd name="T6" fmla="*/ 136 w 18"/>
                <a:gd name="T7" fmla="*/ 112 h 20"/>
                <a:gd name="T8" fmla="*/ 80 w 1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4" y="3"/>
                  </a:moveTo>
                  <a:cubicBezTo>
                    <a:pt x="0" y="6"/>
                    <a:pt x="3" y="11"/>
                    <a:pt x="5" y="15"/>
                  </a:cubicBezTo>
                  <a:cubicBezTo>
                    <a:pt x="7" y="20"/>
                    <a:pt x="8" y="20"/>
                    <a:pt x="13" y="19"/>
                  </a:cubicBezTo>
                  <a:cubicBezTo>
                    <a:pt x="17" y="18"/>
                    <a:pt x="18" y="18"/>
                    <a:pt x="17" y="14"/>
                  </a:cubicBezTo>
                  <a:cubicBezTo>
                    <a:pt x="15" y="9"/>
                    <a:pt x="12" y="4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" name="Freeform 7186">
              <a:extLst>
                <a:ext uri="{FF2B5EF4-FFF2-40B4-BE49-F238E27FC236}">
                  <a16:creationId xmlns:a16="http://schemas.microsoft.com/office/drawing/2014/main" id="{4A0653B7-5402-333C-BFE3-C9FC19AEF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3123"/>
              <a:ext cx="30" cy="44"/>
            </a:xfrm>
            <a:custGeom>
              <a:avLst/>
              <a:gdLst>
                <a:gd name="T0" fmla="*/ 0 w 15"/>
                <a:gd name="T1" fmla="*/ 32 h 22"/>
                <a:gd name="T2" fmla="*/ 104 w 15"/>
                <a:gd name="T3" fmla="*/ 120 h 22"/>
                <a:gd name="T4" fmla="*/ 112 w 15"/>
                <a:gd name="T5" fmla="*/ 96 h 22"/>
                <a:gd name="T6" fmla="*/ 80 w 15"/>
                <a:gd name="T7" fmla="*/ 40 h 22"/>
                <a:gd name="T8" fmla="*/ 72 w 15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4"/>
                  </a:moveTo>
                  <a:cubicBezTo>
                    <a:pt x="1" y="11"/>
                    <a:pt x="6" y="22"/>
                    <a:pt x="13" y="15"/>
                  </a:cubicBezTo>
                  <a:cubicBezTo>
                    <a:pt x="15" y="14"/>
                    <a:pt x="15" y="15"/>
                    <a:pt x="14" y="12"/>
                  </a:cubicBezTo>
                  <a:cubicBezTo>
                    <a:pt x="14" y="9"/>
                    <a:pt x="11" y="7"/>
                    <a:pt x="10" y="5"/>
                  </a:cubicBezTo>
                  <a:cubicBezTo>
                    <a:pt x="9" y="3"/>
                    <a:pt x="10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" name="Freeform 7187">
              <a:extLst>
                <a:ext uri="{FF2B5EF4-FFF2-40B4-BE49-F238E27FC236}">
                  <a16:creationId xmlns:a16="http://schemas.microsoft.com/office/drawing/2014/main" id="{278F8E3C-7FB7-FD9F-A97B-6C43591D2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3161"/>
              <a:ext cx="6" cy="22"/>
            </a:xfrm>
            <a:custGeom>
              <a:avLst/>
              <a:gdLst>
                <a:gd name="T0" fmla="*/ 0 w 3"/>
                <a:gd name="T1" fmla="*/ 0 h 11"/>
                <a:gd name="T2" fmla="*/ 24 w 3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4"/>
                    <a:pt x="3" y="6"/>
                    <a:pt x="3" y="1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" name="Freeform 7188">
              <a:extLst>
                <a:ext uri="{FF2B5EF4-FFF2-40B4-BE49-F238E27FC236}">
                  <a16:creationId xmlns:a16="http://schemas.microsoft.com/office/drawing/2014/main" id="{EC06E787-06A2-C5B6-B176-96AE20457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3149"/>
              <a:ext cx="24" cy="6"/>
            </a:xfrm>
            <a:custGeom>
              <a:avLst/>
              <a:gdLst>
                <a:gd name="T0" fmla="*/ 0 w 12"/>
                <a:gd name="T1" fmla="*/ 24 h 3"/>
                <a:gd name="T2" fmla="*/ 96 w 12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2"/>
                    <a:pt x="10" y="0"/>
                    <a:pt x="12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" name="Freeform 7189">
              <a:extLst>
                <a:ext uri="{FF2B5EF4-FFF2-40B4-BE49-F238E27FC236}">
                  <a16:creationId xmlns:a16="http://schemas.microsoft.com/office/drawing/2014/main" id="{C5FFF819-263D-967A-6FC0-5FB18AC24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3113"/>
              <a:ext cx="18" cy="4"/>
            </a:xfrm>
            <a:custGeom>
              <a:avLst/>
              <a:gdLst>
                <a:gd name="T0" fmla="*/ 0 w 9"/>
                <a:gd name="T1" fmla="*/ 16 h 2"/>
                <a:gd name="T2" fmla="*/ 7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" name="Freeform 7190">
              <a:extLst>
                <a:ext uri="{FF2B5EF4-FFF2-40B4-BE49-F238E27FC236}">
                  <a16:creationId xmlns:a16="http://schemas.microsoft.com/office/drawing/2014/main" id="{6970D49B-182F-D63B-104D-F9C2AD55C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3073"/>
              <a:ext cx="20" cy="10"/>
            </a:xfrm>
            <a:custGeom>
              <a:avLst/>
              <a:gdLst>
                <a:gd name="T0" fmla="*/ 0 w 10"/>
                <a:gd name="T1" fmla="*/ 40 h 5"/>
                <a:gd name="T2" fmla="*/ 8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2" y="3"/>
                    <a:pt x="10" y="1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" name="Freeform 7191">
              <a:extLst>
                <a:ext uri="{FF2B5EF4-FFF2-40B4-BE49-F238E27FC236}">
                  <a16:creationId xmlns:a16="http://schemas.microsoft.com/office/drawing/2014/main" id="{C1034406-1D1E-44BE-9D91-6F5E2A555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3037"/>
              <a:ext cx="24" cy="10"/>
            </a:xfrm>
            <a:custGeom>
              <a:avLst/>
              <a:gdLst>
                <a:gd name="T0" fmla="*/ 0 w 12"/>
                <a:gd name="T1" fmla="*/ 40 h 5"/>
                <a:gd name="T2" fmla="*/ 96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3"/>
                    <a:pt x="8" y="0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" name="Freeform 7192">
              <a:extLst>
                <a:ext uri="{FF2B5EF4-FFF2-40B4-BE49-F238E27FC236}">
                  <a16:creationId xmlns:a16="http://schemas.microsoft.com/office/drawing/2014/main" id="{630F06D4-CDAB-01EA-F87E-FFE81C9A2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995"/>
              <a:ext cx="30" cy="14"/>
            </a:xfrm>
            <a:custGeom>
              <a:avLst/>
              <a:gdLst>
                <a:gd name="T0" fmla="*/ 0 w 15"/>
                <a:gd name="T1" fmla="*/ 56 h 7"/>
                <a:gd name="T2" fmla="*/ 120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5" y="3"/>
                    <a:pt x="10" y="1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" name="Freeform 7193">
              <a:extLst>
                <a:ext uri="{FF2B5EF4-FFF2-40B4-BE49-F238E27FC236}">
                  <a16:creationId xmlns:a16="http://schemas.microsoft.com/office/drawing/2014/main" id="{53FEC7D2-3843-45A7-81A2-F6605BE23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957"/>
              <a:ext cx="24" cy="10"/>
            </a:xfrm>
            <a:custGeom>
              <a:avLst/>
              <a:gdLst>
                <a:gd name="T0" fmla="*/ 0 w 12"/>
                <a:gd name="T1" fmla="*/ 40 h 5"/>
                <a:gd name="T2" fmla="*/ 96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2"/>
                    <a:pt x="8" y="1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" name="Freeform 7194">
              <a:extLst>
                <a:ext uri="{FF2B5EF4-FFF2-40B4-BE49-F238E27FC236}">
                  <a16:creationId xmlns:a16="http://schemas.microsoft.com/office/drawing/2014/main" id="{2BD66E88-8BBE-14D2-7AA8-42F76A110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945"/>
              <a:ext cx="6" cy="14"/>
            </a:xfrm>
            <a:custGeom>
              <a:avLst/>
              <a:gdLst>
                <a:gd name="T0" fmla="*/ 0 w 3"/>
                <a:gd name="T1" fmla="*/ 0 h 7"/>
                <a:gd name="T2" fmla="*/ 16 w 3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3" y="5"/>
                    <a:pt x="2" y="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9" name="Freeform 7195">
              <a:extLst>
                <a:ext uri="{FF2B5EF4-FFF2-40B4-BE49-F238E27FC236}">
                  <a16:creationId xmlns:a16="http://schemas.microsoft.com/office/drawing/2014/main" id="{939C2700-4A61-E9FE-3043-AF4B9056B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2979"/>
              <a:ext cx="8" cy="18"/>
            </a:xfrm>
            <a:custGeom>
              <a:avLst/>
              <a:gdLst>
                <a:gd name="T0" fmla="*/ 0 w 4"/>
                <a:gd name="T1" fmla="*/ 72 h 9"/>
                <a:gd name="T2" fmla="*/ 16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4" y="6"/>
                    <a:pt x="2" y="3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" name="Freeform 7196">
              <a:extLst>
                <a:ext uri="{FF2B5EF4-FFF2-40B4-BE49-F238E27FC236}">
                  <a16:creationId xmlns:a16="http://schemas.microsoft.com/office/drawing/2014/main" id="{7CD1686F-B277-FF19-8E3C-D3B93D29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045"/>
              <a:ext cx="8" cy="18"/>
            </a:xfrm>
            <a:custGeom>
              <a:avLst/>
              <a:gdLst>
                <a:gd name="T0" fmla="*/ 32 w 4"/>
                <a:gd name="T1" fmla="*/ 0 h 9"/>
                <a:gd name="T2" fmla="*/ 8 w 4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6"/>
                    <a:pt x="1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" name="Freeform 7197">
              <a:extLst>
                <a:ext uri="{FF2B5EF4-FFF2-40B4-BE49-F238E27FC236}">
                  <a16:creationId xmlns:a16="http://schemas.microsoft.com/office/drawing/2014/main" id="{DA4A33B5-B3BF-13C6-D3EA-E42174493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3077"/>
              <a:ext cx="18" cy="10"/>
            </a:xfrm>
            <a:custGeom>
              <a:avLst/>
              <a:gdLst>
                <a:gd name="T0" fmla="*/ 0 w 9"/>
                <a:gd name="T1" fmla="*/ 8 h 5"/>
                <a:gd name="T2" fmla="*/ 72 w 9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5" y="0"/>
                    <a:pt x="6" y="1"/>
                    <a:pt x="9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" name="Freeform 7198">
              <a:extLst>
                <a:ext uri="{FF2B5EF4-FFF2-40B4-BE49-F238E27FC236}">
                  <a16:creationId xmlns:a16="http://schemas.microsoft.com/office/drawing/2014/main" id="{B5DC0053-5009-FBE2-00C6-BCABCF88F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3117"/>
              <a:ext cx="8" cy="20"/>
            </a:xfrm>
            <a:custGeom>
              <a:avLst/>
              <a:gdLst>
                <a:gd name="T0" fmla="*/ 32 w 4"/>
                <a:gd name="T1" fmla="*/ 0 h 10"/>
                <a:gd name="T2" fmla="*/ 8 w 4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1" y="2"/>
                    <a:pt x="0" y="6"/>
                    <a:pt x="1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" name="Freeform 7199">
              <a:extLst>
                <a:ext uri="{FF2B5EF4-FFF2-40B4-BE49-F238E27FC236}">
                  <a16:creationId xmlns:a16="http://schemas.microsoft.com/office/drawing/2014/main" id="{0D45DB01-E26D-BC29-CC81-825E472E3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3135"/>
              <a:ext cx="6" cy="16"/>
            </a:xfrm>
            <a:custGeom>
              <a:avLst/>
              <a:gdLst>
                <a:gd name="T0" fmla="*/ 0 w 3"/>
                <a:gd name="T1" fmla="*/ 64 h 8"/>
                <a:gd name="T2" fmla="*/ 24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3" y="6"/>
                    <a:pt x="2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4" name="Freeform 7200">
              <a:extLst>
                <a:ext uri="{FF2B5EF4-FFF2-40B4-BE49-F238E27FC236}">
                  <a16:creationId xmlns:a16="http://schemas.microsoft.com/office/drawing/2014/main" id="{57870724-368A-E58D-3F33-A53BCA026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929"/>
              <a:ext cx="8" cy="16"/>
            </a:xfrm>
            <a:custGeom>
              <a:avLst/>
              <a:gdLst>
                <a:gd name="T0" fmla="*/ 8 w 4"/>
                <a:gd name="T1" fmla="*/ 64 h 8"/>
                <a:gd name="T2" fmla="*/ 32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1" y="8"/>
                  </a:moveTo>
                  <a:cubicBezTo>
                    <a:pt x="0" y="5"/>
                    <a:pt x="2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5" name="Freeform 7201">
              <a:extLst>
                <a:ext uri="{FF2B5EF4-FFF2-40B4-BE49-F238E27FC236}">
                  <a16:creationId xmlns:a16="http://schemas.microsoft.com/office/drawing/2014/main" id="{78F0D0AE-00C2-DC08-52D0-E263DB17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883"/>
              <a:ext cx="12" cy="10"/>
            </a:xfrm>
            <a:custGeom>
              <a:avLst/>
              <a:gdLst>
                <a:gd name="T0" fmla="*/ 0 w 6"/>
                <a:gd name="T1" fmla="*/ 0 h 5"/>
                <a:gd name="T2" fmla="*/ 48 w 6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2"/>
                    <a:pt x="5" y="2"/>
                    <a:pt x="6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6" name="Freeform 7202">
              <a:extLst>
                <a:ext uri="{FF2B5EF4-FFF2-40B4-BE49-F238E27FC236}">
                  <a16:creationId xmlns:a16="http://schemas.microsoft.com/office/drawing/2014/main" id="{4C3DFF55-1691-C868-3426-24D6E0B25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905"/>
              <a:ext cx="8" cy="12"/>
            </a:xfrm>
            <a:custGeom>
              <a:avLst/>
              <a:gdLst>
                <a:gd name="T0" fmla="*/ 32 w 4"/>
                <a:gd name="T1" fmla="*/ 0 h 6"/>
                <a:gd name="T2" fmla="*/ 0 w 4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1"/>
                    <a:pt x="0" y="3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7" name="Freeform 7203">
              <a:extLst>
                <a:ext uri="{FF2B5EF4-FFF2-40B4-BE49-F238E27FC236}">
                  <a16:creationId xmlns:a16="http://schemas.microsoft.com/office/drawing/2014/main" id="{86BA8512-DC7F-76FB-2097-42AF77C9D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989"/>
              <a:ext cx="10" cy="14"/>
            </a:xfrm>
            <a:custGeom>
              <a:avLst/>
              <a:gdLst>
                <a:gd name="T0" fmla="*/ 0 w 5"/>
                <a:gd name="T1" fmla="*/ 56 h 7"/>
                <a:gd name="T2" fmla="*/ 4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3" y="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8" name="Freeform 7204">
              <a:extLst>
                <a:ext uri="{FF2B5EF4-FFF2-40B4-BE49-F238E27FC236}">
                  <a16:creationId xmlns:a16="http://schemas.microsoft.com/office/drawing/2014/main" id="{846162D6-F0ED-2926-7116-F918FE328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3153"/>
              <a:ext cx="12" cy="24"/>
            </a:xfrm>
            <a:custGeom>
              <a:avLst/>
              <a:gdLst>
                <a:gd name="T0" fmla="*/ 0 w 6"/>
                <a:gd name="T1" fmla="*/ 0 h 12"/>
                <a:gd name="T2" fmla="*/ 48 w 6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2" y="4"/>
                    <a:pt x="4" y="8"/>
                    <a:pt x="6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9" name="Freeform 7205">
              <a:extLst>
                <a:ext uri="{FF2B5EF4-FFF2-40B4-BE49-F238E27FC236}">
                  <a16:creationId xmlns:a16="http://schemas.microsoft.com/office/drawing/2014/main" id="{A060BCFA-01AB-7FBD-8568-BA2F728AD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103"/>
              <a:ext cx="19" cy="48"/>
            </a:xfrm>
            <a:custGeom>
              <a:avLst/>
              <a:gdLst>
                <a:gd name="T0" fmla="*/ 0 w 9"/>
                <a:gd name="T1" fmla="*/ 0 h 24"/>
                <a:gd name="T2" fmla="*/ 84 w 9"/>
                <a:gd name="T3" fmla="*/ 144 h 24"/>
                <a:gd name="T4" fmla="*/ 17 w 9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6"/>
                    <a:pt x="5" y="11"/>
                    <a:pt x="9" y="18"/>
                  </a:cubicBezTo>
                  <a:cubicBezTo>
                    <a:pt x="9" y="22"/>
                    <a:pt x="2" y="24"/>
                    <a:pt x="2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0" name="Freeform 7206">
              <a:extLst>
                <a:ext uri="{FF2B5EF4-FFF2-40B4-BE49-F238E27FC236}">
                  <a16:creationId xmlns:a16="http://schemas.microsoft.com/office/drawing/2014/main" id="{94253FED-EC01-24E4-B1BF-56C10ABC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143"/>
              <a:ext cx="24" cy="60"/>
            </a:xfrm>
            <a:custGeom>
              <a:avLst/>
              <a:gdLst>
                <a:gd name="T0" fmla="*/ 0 w 12"/>
                <a:gd name="T1" fmla="*/ 0 h 30"/>
                <a:gd name="T2" fmla="*/ 32 w 12"/>
                <a:gd name="T3" fmla="*/ 48 h 30"/>
                <a:gd name="T4" fmla="*/ 80 w 12"/>
                <a:gd name="T5" fmla="*/ 136 h 30"/>
                <a:gd name="T6" fmla="*/ 88 w 12"/>
                <a:gd name="T7" fmla="*/ 192 h 30"/>
                <a:gd name="T8" fmla="*/ 56 w 12"/>
                <a:gd name="T9" fmla="*/ 24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0">
                  <a:moveTo>
                    <a:pt x="0" y="0"/>
                  </a:moveTo>
                  <a:cubicBezTo>
                    <a:pt x="2" y="1"/>
                    <a:pt x="3" y="4"/>
                    <a:pt x="4" y="6"/>
                  </a:cubicBezTo>
                  <a:cubicBezTo>
                    <a:pt x="6" y="10"/>
                    <a:pt x="8" y="13"/>
                    <a:pt x="10" y="17"/>
                  </a:cubicBezTo>
                  <a:cubicBezTo>
                    <a:pt x="11" y="19"/>
                    <a:pt x="12" y="21"/>
                    <a:pt x="11" y="24"/>
                  </a:cubicBezTo>
                  <a:cubicBezTo>
                    <a:pt x="11" y="26"/>
                    <a:pt x="9" y="30"/>
                    <a:pt x="7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1" name="Freeform 7207">
              <a:extLst>
                <a:ext uri="{FF2B5EF4-FFF2-40B4-BE49-F238E27FC236}">
                  <a16:creationId xmlns:a16="http://schemas.microsoft.com/office/drawing/2014/main" id="{93B9C46C-CCE6-75B5-38AB-7C5B79E1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191"/>
              <a:ext cx="20" cy="52"/>
            </a:xfrm>
            <a:custGeom>
              <a:avLst/>
              <a:gdLst>
                <a:gd name="T0" fmla="*/ 0 w 10"/>
                <a:gd name="T1" fmla="*/ 0 h 26"/>
                <a:gd name="T2" fmla="*/ 64 w 10"/>
                <a:gd name="T3" fmla="*/ 136 h 26"/>
                <a:gd name="T4" fmla="*/ 72 w 10"/>
                <a:gd name="T5" fmla="*/ 176 h 26"/>
                <a:gd name="T6" fmla="*/ 24 w 10"/>
                <a:gd name="T7" fmla="*/ 208 h 26"/>
                <a:gd name="T8" fmla="*/ 24 w 10"/>
                <a:gd name="T9" fmla="*/ 20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6">
                  <a:moveTo>
                    <a:pt x="0" y="0"/>
                  </a:moveTo>
                  <a:cubicBezTo>
                    <a:pt x="3" y="6"/>
                    <a:pt x="6" y="11"/>
                    <a:pt x="8" y="17"/>
                  </a:cubicBezTo>
                  <a:cubicBezTo>
                    <a:pt x="9" y="18"/>
                    <a:pt x="10" y="20"/>
                    <a:pt x="9" y="22"/>
                  </a:cubicBezTo>
                  <a:cubicBezTo>
                    <a:pt x="9" y="23"/>
                    <a:pt x="5" y="25"/>
                    <a:pt x="3" y="26"/>
                  </a:cubicBezTo>
                  <a:cubicBezTo>
                    <a:pt x="3" y="25"/>
                    <a:pt x="3" y="25"/>
                    <a:pt x="3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2" name="Freeform 7208">
              <a:extLst>
                <a:ext uri="{FF2B5EF4-FFF2-40B4-BE49-F238E27FC236}">
                  <a16:creationId xmlns:a16="http://schemas.microsoft.com/office/drawing/2014/main" id="{4DC871CD-33B2-4839-E40A-1E43EA1B6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235"/>
              <a:ext cx="22" cy="46"/>
            </a:xfrm>
            <a:custGeom>
              <a:avLst/>
              <a:gdLst>
                <a:gd name="T0" fmla="*/ 0 w 11"/>
                <a:gd name="T1" fmla="*/ 0 h 23"/>
                <a:gd name="T2" fmla="*/ 80 w 11"/>
                <a:gd name="T3" fmla="*/ 128 h 23"/>
                <a:gd name="T4" fmla="*/ 80 w 11"/>
                <a:gd name="T5" fmla="*/ 160 h 23"/>
                <a:gd name="T6" fmla="*/ 40 w 11"/>
                <a:gd name="T7" fmla="*/ 18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2" y="6"/>
                    <a:pt x="7" y="11"/>
                    <a:pt x="10" y="16"/>
                  </a:cubicBezTo>
                  <a:cubicBezTo>
                    <a:pt x="11" y="18"/>
                    <a:pt x="11" y="18"/>
                    <a:pt x="10" y="20"/>
                  </a:cubicBezTo>
                  <a:cubicBezTo>
                    <a:pt x="10" y="21"/>
                    <a:pt x="6" y="23"/>
                    <a:pt x="5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3" name="Freeform 7209">
              <a:extLst>
                <a:ext uri="{FF2B5EF4-FFF2-40B4-BE49-F238E27FC236}">
                  <a16:creationId xmlns:a16="http://schemas.microsoft.com/office/drawing/2014/main" id="{DFB87212-A0B8-C55C-6757-4117D0FFE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277"/>
              <a:ext cx="20" cy="48"/>
            </a:xfrm>
            <a:custGeom>
              <a:avLst/>
              <a:gdLst>
                <a:gd name="T0" fmla="*/ 0 w 10"/>
                <a:gd name="T1" fmla="*/ 0 h 24"/>
                <a:gd name="T2" fmla="*/ 80 w 10"/>
                <a:gd name="T3" fmla="*/ 128 h 24"/>
                <a:gd name="T4" fmla="*/ 32 w 10"/>
                <a:gd name="T5" fmla="*/ 17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0" y="0"/>
                  </a:moveTo>
                  <a:cubicBezTo>
                    <a:pt x="3" y="4"/>
                    <a:pt x="9" y="10"/>
                    <a:pt x="10" y="16"/>
                  </a:cubicBezTo>
                  <a:cubicBezTo>
                    <a:pt x="10" y="18"/>
                    <a:pt x="6" y="24"/>
                    <a:pt x="4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4" name="Freeform 7210">
              <a:extLst>
                <a:ext uri="{FF2B5EF4-FFF2-40B4-BE49-F238E27FC236}">
                  <a16:creationId xmlns:a16="http://schemas.microsoft.com/office/drawing/2014/main" id="{F1BE7C34-49C7-34E8-8FC7-82AA6FA5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095"/>
              <a:ext cx="36" cy="40"/>
            </a:xfrm>
            <a:custGeom>
              <a:avLst/>
              <a:gdLst>
                <a:gd name="T0" fmla="*/ 88 w 18"/>
                <a:gd name="T1" fmla="*/ 0 h 20"/>
                <a:gd name="T2" fmla="*/ 136 w 18"/>
                <a:gd name="T3" fmla="*/ 96 h 20"/>
                <a:gd name="T4" fmla="*/ 112 w 18"/>
                <a:gd name="T5" fmla="*/ 152 h 20"/>
                <a:gd name="T6" fmla="*/ 40 w 18"/>
                <a:gd name="T7" fmla="*/ 104 h 20"/>
                <a:gd name="T8" fmla="*/ 0 w 18"/>
                <a:gd name="T9" fmla="*/ 2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1" y="0"/>
                  </a:moveTo>
                  <a:cubicBezTo>
                    <a:pt x="13" y="5"/>
                    <a:pt x="15" y="8"/>
                    <a:pt x="17" y="12"/>
                  </a:cubicBezTo>
                  <a:cubicBezTo>
                    <a:pt x="18" y="17"/>
                    <a:pt x="18" y="18"/>
                    <a:pt x="14" y="19"/>
                  </a:cubicBezTo>
                  <a:cubicBezTo>
                    <a:pt x="8" y="20"/>
                    <a:pt x="8" y="19"/>
                    <a:pt x="5" y="13"/>
                  </a:cubicBezTo>
                  <a:cubicBezTo>
                    <a:pt x="4" y="10"/>
                    <a:pt x="2" y="6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5" name="Freeform 7211">
              <a:extLst>
                <a:ext uri="{FF2B5EF4-FFF2-40B4-BE49-F238E27FC236}">
                  <a16:creationId xmlns:a16="http://schemas.microsoft.com/office/drawing/2014/main" id="{23F1C9B3-0E54-19F8-EBC8-E58DA6BC7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125"/>
              <a:ext cx="16" cy="8"/>
            </a:xfrm>
            <a:custGeom>
              <a:avLst/>
              <a:gdLst>
                <a:gd name="T0" fmla="*/ 0 w 8"/>
                <a:gd name="T1" fmla="*/ 32 h 4"/>
                <a:gd name="T2" fmla="*/ 64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6" name="Freeform 7212">
              <a:extLst>
                <a:ext uri="{FF2B5EF4-FFF2-40B4-BE49-F238E27FC236}">
                  <a16:creationId xmlns:a16="http://schemas.microsoft.com/office/drawing/2014/main" id="{34063388-B79C-9E18-8140-90ED39309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133"/>
              <a:ext cx="20" cy="34"/>
            </a:xfrm>
            <a:custGeom>
              <a:avLst/>
              <a:gdLst>
                <a:gd name="T0" fmla="*/ 32 w 10"/>
                <a:gd name="T1" fmla="*/ 0 h 17"/>
                <a:gd name="T2" fmla="*/ 64 w 10"/>
                <a:gd name="T3" fmla="*/ 96 h 17"/>
                <a:gd name="T4" fmla="*/ 0 w 10"/>
                <a:gd name="T5" fmla="*/ 12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4" y="0"/>
                  </a:moveTo>
                  <a:cubicBezTo>
                    <a:pt x="5" y="4"/>
                    <a:pt x="10" y="8"/>
                    <a:pt x="8" y="12"/>
                  </a:cubicBezTo>
                  <a:cubicBezTo>
                    <a:pt x="7" y="14"/>
                    <a:pt x="3" y="17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7" name="Freeform 7213">
              <a:extLst>
                <a:ext uri="{FF2B5EF4-FFF2-40B4-BE49-F238E27FC236}">
                  <a16:creationId xmlns:a16="http://schemas.microsoft.com/office/drawing/2014/main" id="{B67FF4E1-F120-3332-C3ED-58EDBD1BD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153"/>
              <a:ext cx="26" cy="16"/>
            </a:xfrm>
            <a:custGeom>
              <a:avLst/>
              <a:gdLst>
                <a:gd name="T0" fmla="*/ 0 w 13"/>
                <a:gd name="T1" fmla="*/ 0 h 8"/>
                <a:gd name="T2" fmla="*/ 48 w 13"/>
                <a:gd name="T3" fmla="*/ 56 h 8"/>
                <a:gd name="T4" fmla="*/ 104 w 13"/>
                <a:gd name="T5" fmla="*/ 3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0"/>
                  </a:moveTo>
                  <a:cubicBezTo>
                    <a:pt x="2" y="4"/>
                    <a:pt x="2" y="8"/>
                    <a:pt x="6" y="7"/>
                  </a:cubicBezTo>
                  <a:cubicBezTo>
                    <a:pt x="8" y="7"/>
                    <a:pt x="11" y="5"/>
                    <a:pt x="13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8" name="Freeform 7214">
              <a:extLst>
                <a:ext uri="{FF2B5EF4-FFF2-40B4-BE49-F238E27FC236}">
                  <a16:creationId xmlns:a16="http://schemas.microsoft.com/office/drawing/2014/main" id="{BE8A4B3E-2630-6DEE-5A6E-7E3E11565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167"/>
              <a:ext cx="30" cy="40"/>
            </a:xfrm>
            <a:custGeom>
              <a:avLst/>
              <a:gdLst>
                <a:gd name="T0" fmla="*/ 0 w 15"/>
                <a:gd name="T1" fmla="*/ 0 h 20"/>
                <a:gd name="T2" fmla="*/ 56 w 15"/>
                <a:gd name="T3" fmla="*/ 128 h 20"/>
                <a:gd name="T4" fmla="*/ 120 w 15"/>
                <a:gd name="T5" fmla="*/ 13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0" y="0"/>
                  </a:moveTo>
                  <a:cubicBezTo>
                    <a:pt x="3" y="5"/>
                    <a:pt x="4" y="11"/>
                    <a:pt x="7" y="16"/>
                  </a:cubicBezTo>
                  <a:cubicBezTo>
                    <a:pt x="10" y="20"/>
                    <a:pt x="11" y="18"/>
                    <a:pt x="15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9" name="Freeform 7215">
              <a:extLst>
                <a:ext uri="{FF2B5EF4-FFF2-40B4-BE49-F238E27FC236}">
                  <a16:creationId xmlns:a16="http://schemas.microsoft.com/office/drawing/2014/main" id="{A81E4C5B-87AD-CE65-04EB-83EF01B7B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205"/>
              <a:ext cx="34" cy="44"/>
            </a:xfrm>
            <a:custGeom>
              <a:avLst/>
              <a:gdLst>
                <a:gd name="T0" fmla="*/ 8 w 17"/>
                <a:gd name="T1" fmla="*/ 0 h 22"/>
                <a:gd name="T2" fmla="*/ 40 w 17"/>
                <a:gd name="T3" fmla="*/ 120 h 22"/>
                <a:gd name="T4" fmla="*/ 104 w 17"/>
                <a:gd name="T5" fmla="*/ 136 h 22"/>
                <a:gd name="T6" fmla="*/ 56 w 17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1" y="0"/>
                  </a:moveTo>
                  <a:cubicBezTo>
                    <a:pt x="0" y="4"/>
                    <a:pt x="3" y="11"/>
                    <a:pt x="5" y="15"/>
                  </a:cubicBezTo>
                  <a:cubicBezTo>
                    <a:pt x="7" y="20"/>
                    <a:pt x="9" y="22"/>
                    <a:pt x="13" y="17"/>
                  </a:cubicBezTo>
                  <a:cubicBezTo>
                    <a:pt x="17" y="11"/>
                    <a:pt x="10" y="4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0" name="Freeform 7216">
              <a:extLst>
                <a:ext uri="{FF2B5EF4-FFF2-40B4-BE49-F238E27FC236}">
                  <a16:creationId xmlns:a16="http://schemas.microsoft.com/office/drawing/2014/main" id="{C3E61FC0-774C-7F6A-6A27-9AB5420B5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161"/>
              <a:ext cx="18" cy="38"/>
            </a:xfrm>
            <a:custGeom>
              <a:avLst/>
              <a:gdLst>
                <a:gd name="T0" fmla="*/ 0 w 9"/>
                <a:gd name="T1" fmla="*/ 0 h 19"/>
                <a:gd name="T2" fmla="*/ 72 w 9"/>
                <a:gd name="T3" fmla="*/ 15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cubicBezTo>
                    <a:pt x="4" y="5"/>
                    <a:pt x="3" y="16"/>
                    <a:pt x="9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1" name="Freeform 7217">
              <a:extLst>
                <a:ext uri="{FF2B5EF4-FFF2-40B4-BE49-F238E27FC236}">
                  <a16:creationId xmlns:a16="http://schemas.microsoft.com/office/drawing/2014/main" id="{557BAEA5-5F2C-EB85-4F5C-C29ED73A7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131"/>
              <a:ext cx="16" cy="30"/>
            </a:xfrm>
            <a:custGeom>
              <a:avLst/>
              <a:gdLst>
                <a:gd name="T0" fmla="*/ 0 w 8"/>
                <a:gd name="T1" fmla="*/ 0 h 15"/>
                <a:gd name="T2" fmla="*/ 64 w 8"/>
                <a:gd name="T3" fmla="*/ 1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0"/>
                  </a:moveTo>
                  <a:cubicBezTo>
                    <a:pt x="2" y="5"/>
                    <a:pt x="6" y="11"/>
                    <a:pt x="8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2" name="Freeform 7218">
              <a:extLst>
                <a:ext uri="{FF2B5EF4-FFF2-40B4-BE49-F238E27FC236}">
                  <a16:creationId xmlns:a16="http://schemas.microsoft.com/office/drawing/2014/main" id="{66DAAEDB-DF63-0980-0116-33F38208B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189"/>
              <a:ext cx="20" cy="20"/>
            </a:xfrm>
            <a:custGeom>
              <a:avLst/>
              <a:gdLst>
                <a:gd name="T0" fmla="*/ 0 w 10"/>
                <a:gd name="T1" fmla="*/ 48 h 10"/>
                <a:gd name="T2" fmla="*/ 80 w 1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2" y="10"/>
                    <a:pt x="8" y="2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3" name="Freeform 7219">
              <a:extLst>
                <a:ext uri="{FF2B5EF4-FFF2-40B4-BE49-F238E27FC236}">
                  <a16:creationId xmlns:a16="http://schemas.microsoft.com/office/drawing/2014/main" id="{B7620FDA-D759-0C9B-92D0-90E8E78D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167"/>
              <a:ext cx="14" cy="24"/>
            </a:xfrm>
            <a:custGeom>
              <a:avLst/>
              <a:gdLst>
                <a:gd name="T0" fmla="*/ 0 w 7"/>
                <a:gd name="T1" fmla="*/ 0 h 12"/>
                <a:gd name="T2" fmla="*/ 56 w 7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8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4" name="Freeform 7220">
              <a:extLst>
                <a:ext uri="{FF2B5EF4-FFF2-40B4-BE49-F238E27FC236}">
                  <a16:creationId xmlns:a16="http://schemas.microsoft.com/office/drawing/2014/main" id="{4D3D5A81-9C00-36BC-068E-11BA3B1A6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225"/>
              <a:ext cx="22" cy="16"/>
            </a:xfrm>
            <a:custGeom>
              <a:avLst/>
              <a:gdLst>
                <a:gd name="T0" fmla="*/ 0 w 11"/>
                <a:gd name="T1" fmla="*/ 64 h 8"/>
                <a:gd name="T2" fmla="*/ 88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4" y="7"/>
                    <a:pt x="8" y="4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5" name="Freeform 7221">
              <a:extLst>
                <a:ext uri="{FF2B5EF4-FFF2-40B4-BE49-F238E27FC236}">
                  <a16:creationId xmlns:a16="http://schemas.microsoft.com/office/drawing/2014/main" id="{9ABE4528-E4B8-2276-259D-EC024D23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203"/>
              <a:ext cx="8" cy="16"/>
            </a:xfrm>
            <a:custGeom>
              <a:avLst/>
              <a:gdLst>
                <a:gd name="T0" fmla="*/ 32 w 4"/>
                <a:gd name="T1" fmla="*/ 0 h 8"/>
                <a:gd name="T2" fmla="*/ 16 w 4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2" y="1"/>
                    <a:pt x="0" y="7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6" name="Freeform 7222">
              <a:extLst>
                <a:ext uri="{FF2B5EF4-FFF2-40B4-BE49-F238E27FC236}">
                  <a16:creationId xmlns:a16="http://schemas.microsoft.com/office/drawing/2014/main" id="{A916BD1C-F170-4BE0-C6E9-80DB94D0E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45"/>
              <a:ext cx="20" cy="40"/>
            </a:xfrm>
            <a:custGeom>
              <a:avLst/>
              <a:gdLst>
                <a:gd name="T0" fmla="*/ 0 w 10"/>
                <a:gd name="T1" fmla="*/ 160 h 20"/>
                <a:gd name="T2" fmla="*/ 72 w 10"/>
                <a:gd name="T3" fmla="*/ 80 h 20"/>
                <a:gd name="T4" fmla="*/ 40 w 10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0">
                  <a:moveTo>
                    <a:pt x="0" y="20"/>
                  </a:moveTo>
                  <a:cubicBezTo>
                    <a:pt x="3" y="18"/>
                    <a:pt x="10" y="14"/>
                    <a:pt x="9" y="10"/>
                  </a:cubicBezTo>
                  <a:cubicBezTo>
                    <a:pt x="8" y="7"/>
                    <a:pt x="5" y="4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7" name="Freeform 7223">
              <a:extLst>
                <a:ext uri="{FF2B5EF4-FFF2-40B4-BE49-F238E27FC236}">
                  <a16:creationId xmlns:a16="http://schemas.microsoft.com/office/drawing/2014/main" id="{CB8553A9-066F-6DEF-C351-F67CFD956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271"/>
              <a:ext cx="6" cy="12"/>
            </a:xfrm>
            <a:custGeom>
              <a:avLst/>
              <a:gdLst>
                <a:gd name="T0" fmla="*/ 0 w 3"/>
                <a:gd name="T1" fmla="*/ 0 h 6"/>
                <a:gd name="T2" fmla="*/ 24 w 3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2" y="4"/>
                    <a:pt x="3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8" name="Freeform 7224">
              <a:extLst>
                <a:ext uri="{FF2B5EF4-FFF2-40B4-BE49-F238E27FC236}">
                  <a16:creationId xmlns:a16="http://schemas.microsoft.com/office/drawing/2014/main" id="{5FD2758F-6576-EBDF-C42F-59AE63EC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49"/>
              <a:ext cx="16" cy="6"/>
            </a:xfrm>
            <a:custGeom>
              <a:avLst/>
              <a:gdLst>
                <a:gd name="T0" fmla="*/ 0 w 8"/>
                <a:gd name="T1" fmla="*/ 0 h 3"/>
                <a:gd name="T2" fmla="*/ 40 w 8"/>
                <a:gd name="T3" fmla="*/ 0 h 3"/>
                <a:gd name="T4" fmla="*/ 64 w 8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2"/>
                    <a:pt x="8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9" name="Freeform 7225">
              <a:extLst>
                <a:ext uri="{FF2B5EF4-FFF2-40B4-BE49-F238E27FC236}">
                  <a16:creationId xmlns:a16="http://schemas.microsoft.com/office/drawing/2014/main" id="{D4BC8EF0-3425-FA57-F2A4-13F195894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69"/>
              <a:ext cx="22" cy="10"/>
            </a:xfrm>
            <a:custGeom>
              <a:avLst/>
              <a:gdLst>
                <a:gd name="T0" fmla="*/ 0 w 11"/>
                <a:gd name="T1" fmla="*/ 0 h 5"/>
                <a:gd name="T2" fmla="*/ 48 w 11"/>
                <a:gd name="T3" fmla="*/ 24 h 5"/>
                <a:gd name="T4" fmla="*/ 88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2" y="3"/>
                    <a:pt x="3" y="5"/>
                    <a:pt x="6" y="3"/>
                  </a:cubicBezTo>
                  <a:cubicBezTo>
                    <a:pt x="8" y="2"/>
                    <a:pt x="10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0" name="Freeform 7226">
              <a:extLst>
                <a:ext uri="{FF2B5EF4-FFF2-40B4-BE49-F238E27FC236}">
                  <a16:creationId xmlns:a16="http://schemas.microsoft.com/office/drawing/2014/main" id="{17A1AFE8-C535-EABC-86BF-A56A7A27C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231"/>
              <a:ext cx="32" cy="80"/>
            </a:xfrm>
            <a:custGeom>
              <a:avLst/>
              <a:gdLst>
                <a:gd name="T0" fmla="*/ 16 w 16"/>
                <a:gd name="T1" fmla="*/ 184 h 40"/>
                <a:gd name="T2" fmla="*/ 72 w 16"/>
                <a:gd name="T3" fmla="*/ 312 h 40"/>
                <a:gd name="T4" fmla="*/ 128 w 16"/>
                <a:gd name="T5" fmla="*/ 288 h 40"/>
                <a:gd name="T6" fmla="*/ 56 w 16"/>
                <a:gd name="T7" fmla="*/ 160 h 40"/>
                <a:gd name="T8" fmla="*/ 8 w 16"/>
                <a:gd name="T9" fmla="*/ 56 h 40"/>
                <a:gd name="T10" fmla="*/ 0 w 16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0">
                  <a:moveTo>
                    <a:pt x="2" y="23"/>
                  </a:moveTo>
                  <a:cubicBezTo>
                    <a:pt x="2" y="26"/>
                    <a:pt x="6" y="37"/>
                    <a:pt x="9" y="39"/>
                  </a:cubicBezTo>
                  <a:cubicBezTo>
                    <a:pt x="11" y="40"/>
                    <a:pt x="14" y="38"/>
                    <a:pt x="16" y="36"/>
                  </a:cubicBezTo>
                  <a:cubicBezTo>
                    <a:pt x="12" y="31"/>
                    <a:pt x="10" y="25"/>
                    <a:pt x="7" y="20"/>
                  </a:cubicBezTo>
                  <a:cubicBezTo>
                    <a:pt x="4" y="16"/>
                    <a:pt x="3" y="12"/>
                    <a:pt x="1" y="7"/>
                  </a:cubicBezTo>
                  <a:cubicBezTo>
                    <a:pt x="0" y="5"/>
                    <a:pt x="0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1" name="Freeform 7227">
              <a:extLst>
                <a:ext uri="{FF2B5EF4-FFF2-40B4-BE49-F238E27FC236}">
                  <a16:creationId xmlns:a16="http://schemas.microsoft.com/office/drawing/2014/main" id="{BA4B2D78-BE40-B642-7DF9-B16748ED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307"/>
              <a:ext cx="32" cy="46"/>
            </a:xfrm>
            <a:custGeom>
              <a:avLst/>
              <a:gdLst>
                <a:gd name="T0" fmla="*/ 8 w 16"/>
                <a:gd name="T1" fmla="*/ 8 h 23"/>
                <a:gd name="T2" fmla="*/ 16 w 16"/>
                <a:gd name="T3" fmla="*/ 64 h 23"/>
                <a:gd name="T4" fmla="*/ 48 w 16"/>
                <a:gd name="T5" fmla="*/ 144 h 23"/>
                <a:gd name="T6" fmla="*/ 112 w 16"/>
                <a:gd name="T7" fmla="*/ 160 h 23"/>
                <a:gd name="T8" fmla="*/ 96 w 16"/>
                <a:gd name="T9" fmla="*/ 72 h 23"/>
                <a:gd name="T10" fmla="*/ 56 w 16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3">
                  <a:moveTo>
                    <a:pt x="1" y="1"/>
                  </a:moveTo>
                  <a:cubicBezTo>
                    <a:pt x="0" y="4"/>
                    <a:pt x="1" y="6"/>
                    <a:pt x="2" y="8"/>
                  </a:cubicBezTo>
                  <a:cubicBezTo>
                    <a:pt x="4" y="11"/>
                    <a:pt x="5" y="14"/>
                    <a:pt x="6" y="18"/>
                  </a:cubicBezTo>
                  <a:cubicBezTo>
                    <a:pt x="8" y="20"/>
                    <a:pt x="11" y="23"/>
                    <a:pt x="14" y="20"/>
                  </a:cubicBezTo>
                  <a:cubicBezTo>
                    <a:pt x="16" y="17"/>
                    <a:pt x="12" y="12"/>
                    <a:pt x="12" y="9"/>
                  </a:cubicBezTo>
                  <a:cubicBezTo>
                    <a:pt x="10" y="6"/>
                    <a:pt x="10" y="2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2" name="Freeform 7228">
              <a:extLst>
                <a:ext uri="{FF2B5EF4-FFF2-40B4-BE49-F238E27FC236}">
                  <a16:creationId xmlns:a16="http://schemas.microsoft.com/office/drawing/2014/main" id="{4D3C4F19-1E78-B916-5A84-8FDE2366C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343"/>
              <a:ext cx="36" cy="44"/>
            </a:xfrm>
            <a:custGeom>
              <a:avLst/>
              <a:gdLst>
                <a:gd name="T0" fmla="*/ 0 w 18"/>
                <a:gd name="T1" fmla="*/ 24 h 22"/>
                <a:gd name="T2" fmla="*/ 72 w 18"/>
                <a:gd name="T3" fmla="*/ 176 h 22"/>
                <a:gd name="T4" fmla="*/ 120 w 18"/>
                <a:gd name="T5" fmla="*/ 104 h 22"/>
                <a:gd name="T6" fmla="*/ 88 w 18"/>
                <a:gd name="T7" fmla="*/ 64 h 22"/>
                <a:gd name="T8" fmla="*/ 48 w 1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0" y="3"/>
                  </a:moveTo>
                  <a:cubicBezTo>
                    <a:pt x="2" y="9"/>
                    <a:pt x="5" y="16"/>
                    <a:pt x="9" y="22"/>
                  </a:cubicBezTo>
                  <a:cubicBezTo>
                    <a:pt x="12" y="17"/>
                    <a:pt x="18" y="19"/>
                    <a:pt x="15" y="13"/>
                  </a:cubicBezTo>
                  <a:cubicBezTo>
                    <a:pt x="14" y="11"/>
                    <a:pt x="12" y="9"/>
                    <a:pt x="11" y="8"/>
                  </a:cubicBezTo>
                  <a:cubicBezTo>
                    <a:pt x="9" y="5"/>
                    <a:pt x="8" y="3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3" name="Freeform 7229">
              <a:extLst>
                <a:ext uri="{FF2B5EF4-FFF2-40B4-BE49-F238E27FC236}">
                  <a16:creationId xmlns:a16="http://schemas.microsoft.com/office/drawing/2014/main" id="{2BA9EEB8-28AC-EAFB-443E-545FACC02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311"/>
              <a:ext cx="20" cy="48"/>
            </a:xfrm>
            <a:custGeom>
              <a:avLst/>
              <a:gdLst>
                <a:gd name="T0" fmla="*/ 0 w 10"/>
                <a:gd name="T1" fmla="*/ 0 h 24"/>
                <a:gd name="T2" fmla="*/ 40 w 10"/>
                <a:gd name="T3" fmla="*/ 80 h 24"/>
                <a:gd name="T4" fmla="*/ 80 w 10"/>
                <a:gd name="T5" fmla="*/ 160 h 24"/>
                <a:gd name="T6" fmla="*/ 24 w 10"/>
                <a:gd name="T7" fmla="*/ 19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4">
                  <a:moveTo>
                    <a:pt x="0" y="0"/>
                  </a:moveTo>
                  <a:cubicBezTo>
                    <a:pt x="2" y="3"/>
                    <a:pt x="3" y="6"/>
                    <a:pt x="5" y="10"/>
                  </a:cubicBezTo>
                  <a:cubicBezTo>
                    <a:pt x="6" y="11"/>
                    <a:pt x="10" y="18"/>
                    <a:pt x="10" y="20"/>
                  </a:cubicBezTo>
                  <a:cubicBezTo>
                    <a:pt x="9" y="22"/>
                    <a:pt x="5" y="24"/>
                    <a:pt x="3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4" name="Freeform 7230">
              <a:extLst>
                <a:ext uri="{FF2B5EF4-FFF2-40B4-BE49-F238E27FC236}">
                  <a16:creationId xmlns:a16="http://schemas.microsoft.com/office/drawing/2014/main" id="{9C567E0C-11B0-6288-ABAD-7DE24BE1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313"/>
              <a:ext cx="22" cy="12"/>
            </a:xfrm>
            <a:custGeom>
              <a:avLst/>
              <a:gdLst>
                <a:gd name="T0" fmla="*/ 0 w 11"/>
                <a:gd name="T1" fmla="*/ 48 h 6"/>
                <a:gd name="T2" fmla="*/ 88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6"/>
                    <a:pt x="9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5" name="Freeform 7231">
              <a:extLst>
                <a:ext uri="{FF2B5EF4-FFF2-40B4-BE49-F238E27FC236}">
                  <a16:creationId xmlns:a16="http://schemas.microsoft.com/office/drawing/2014/main" id="{94A33B7C-524A-B475-CC41-3D25ABC9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279"/>
              <a:ext cx="4" cy="20"/>
            </a:xfrm>
            <a:custGeom>
              <a:avLst/>
              <a:gdLst>
                <a:gd name="T0" fmla="*/ 16 w 2"/>
                <a:gd name="T1" fmla="*/ 80 h 10"/>
                <a:gd name="T2" fmla="*/ 16 w 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1" y="6"/>
                    <a:pt x="0" y="3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6" name="Freeform 7232">
              <a:extLst>
                <a:ext uri="{FF2B5EF4-FFF2-40B4-BE49-F238E27FC236}">
                  <a16:creationId xmlns:a16="http://schemas.microsoft.com/office/drawing/2014/main" id="{60D096B6-25E5-3741-2D58-A5BDAB68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347"/>
              <a:ext cx="16" cy="38"/>
            </a:xfrm>
            <a:custGeom>
              <a:avLst/>
              <a:gdLst>
                <a:gd name="T0" fmla="*/ 0 w 8"/>
                <a:gd name="T1" fmla="*/ 0 h 19"/>
                <a:gd name="T2" fmla="*/ 32 w 8"/>
                <a:gd name="T3" fmla="*/ 56 h 19"/>
                <a:gd name="T4" fmla="*/ 56 w 8"/>
                <a:gd name="T5" fmla="*/ 104 h 19"/>
                <a:gd name="T6" fmla="*/ 0 w 8"/>
                <a:gd name="T7" fmla="*/ 15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2" y="2"/>
                    <a:pt x="3" y="4"/>
                    <a:pt x="4" y="7"/>
                  </a:cubicBezTo>
                  <a:cubicBezTo>
                    <a:pt x="5" y="8"/>
                    <a:pt x="8" y="12"/>
                    <a:pt x="7" y="13"/>
                  </a:cubicBezTo>
                  <a:cubicBezTo>
                    <a:pt x="7" y="17"/>
                    <a:pt x="2" y="19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7" name="Freeform 7233">
              <a:extLst>
                <a:ext uri="{FF2B5EF4-FFF2-40B4-BE49-F238E27FC236}">
                  <a16:creationId xmlns:a16="http://schemas.microsoft.com/office/drawing/2014/main" id="{B17ED8CC-DBF4-059C-92A0-5EA160CA5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369"/>
              <a:ext cx="22" cy="50"/>
            </a:xfrm>
            <a:custGeom>
              <a:avLst/>
              <a:gdLst>
                <a:gd name="T0" fmla="*/ 0 w 11"/>
                <a:gd name="T1" fmla="*/ 24 h 25"/>
                <a:gd name="T2" fmla="*/ 48 w 11"/>
                <a:gd name="T3" fmla="*/ 72 h 25"/>
                <a:gd name="T4" fmla="*/ 88 w 11"/>
                <a:gd name="T5" fmla="*/ 152 h 25"/>
                <a:gd name="T6" fmla="*/ 0 w 11"/>
                <a:gd name="T7" fmla="*/ 20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0" y="3"/>
                  </a:moveTo>
                  <a:cubicBezTo>
                    <a:pt x="2" y="0"/>
                    <a:pt x="5" y="7"/>
                    <a:pt x="6" y="9"/>
                  </a:cubicBezTo>
                  <a:cubicBezTo>
                    <a:pt x="7" y="11"/>
                    <a:pt x="11" y="16"/>
                    <a:pt x="11" y="19"/>
                  </a:cubicBezTo>
                  <a:cubicBezTo>
                    <a:pt x="10" y="23"/>
                    <a:pt x="3" y="24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8" name="Freeform 7234">
              <a:extLst>
                <a:ext uri="{FF2B5EF4-FFF2-40B4-BE49-F238E27FC236}">
                  <a16:creationId xmlns:a16="http://schemas.microsoft.com/office/drawing/2014/main" id="{3139778F-C9AE-2963-4719-DCBDDAF07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413"/>
              <a:ext cx="16" cy="40"/>
            </a:xfrm>
            <a:custGeom>
              <a:avLst/>
              <a:gdLst>
                <a:gd name="T0" fmla="*/ 8 w 8"/>
                <a:gd name="T1" fmla="*/ 0 h 20"/>
                <a:gd name="T2" fmla="*/ 40 w 8"/>
                <a:gd name="T3" fmla="*/ 64 h 20"/>
                <a:gd name="T4" fmla="*/ 64 w 8"/>
                <a:gd name="T5" fmla="*/ 120 h 20"/>
                <a:gd name="T6" fmla="*/ 0 w 8"/>
                <a:gd name="T7" fmla="*/ 15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0">
                  <a:moveTo>
                    <a:pt x="1" y="0"/>
                  </a:moveTo>
                  <a:cubicBezTo>
                    <a:pt x="2" y="2"/>
                    <a:pt x="4" y="5"/>
                    <a:pt x="5" y="8"/>
                  </a:cubicBezTo>
                  <a:cubicBezTo>
                    <a:pt x="5" y="9"/>
                    <a:pt x="8" y="13"/>
                    <a:pt x="8" y="15"/>
                  </a:cubicBezTo>
                  <a:cubicBezTo>
                    <a:pt x="7" y="17"/>
                    <a:pt x="3" y="20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" name="Freeform 7235">
              <a:extLst>
                <a:ext uri="{FF2B5EF4-FFF2-40B4-BE49-F238E27FC236}">
                  <a16:creationId xmlns:a16="http://schemas.microsoft.com/office/drawing/2014/main" id="{08733672-7D0D-0B8A-F7F3-3E887283F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447"/>
              <a:ext cx="20" cy="44"/>
            </a:xfrm>
            <a:custGeom>
              <a:avLst/>
              <a:gdLst>
                <a:gd name="T0" fmla="*/ 0 w 10"/>
                <a:gd name="T1" fmla="*/ 0 h 22"/>
                <a:gd name="T2" fmla="*/ 48 w 10"/>
                <a:gd name="T3" fmla="*/ 96 h 22"/>
                <a:gd name="T4" fmla="*/ 72 w 10"/>
                <a:gd name="T5" fmla="*/ 152 h 22"/>
                <a:gd name="T6" fmla="*/ 40 w 10"/>
                <a:gd name="T7" fmla="*/ 17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3" y="4"/>
                    <a:pt x="4" y="8"/>
                    <a:pt x="6" y="12"/>
                  </a:cubicBezTo>
                  <a:cubicBezTo>
                    <a:pt x="7" y="14"/>
                    <a:pt x="10" y="17"/>
                    <a:pt x="9" y="19"/>
                  </a:cubicBezTo>
                  <a:cubicBezTo>
                    <a:pt x="9" y="21"/>
                    <a:pt x="7" y="21"/>
                    <a:pt x="5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0" name="Freeform 7236">
              <a:extLst>
                <a:ext uri="{FF2B5EF4-FFF2-40B4-BE49-F238E27FC236}">
                  <a16:creationId xmlns:a16="http://schemas.microsoft.com/office/drawing/2014/main" id="{F4EB2E58-F26B-0D68-EA70-85696C4A6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89"/>
              <a:ext cx="34" cy="30"/>
            </a:xfrm>
            <a:custGeom>
              <a:avLst/>
              <a:gdLst>
                <a:gd name="T0" fmla="*/ 16 w 17"/>
                <a:gd name="T1" fmla="*/ 0 h 15"/>
                <a:gd name="T2" fmla="*/ 8 w 17"/>
                <a:gd name="T3" fmla="*/ 24 h 15"/>
                <a:gd name="T4" fmla="*/ 40 w 17"/>
                <a:gd name="T5" fmla="*/ 88 h 15"/>
                <a:gd name="T6" fmla="*/ 136 w 17"/>
                <a:gd name="T7" fmla="*/ 7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2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4" y="10"/>
                    <a:pt x="5" y="11"/>
                  </a:cubicBezTo>
                  <a:cubicBezTo>
                    <a:pt x="8" y="15"/>
                    <a:pt x="15" y="13"/>
                    <a:pt x="17" y="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" name="Freeform 7237">
              <a:extLst>
                <a:ext uri="{FF2B5EF4-FFF2-40B4-BE49-F238E27FC236}">
                  <a16:creationId xmlns:a16="http://schemas.microsoft.com/office/drawing/2014/main" id="{007A69AB-1AA2-E984-E55F-D287A21C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417"/>
              <a:ext cx="30" cy="34"/>
            </a:xfrm>
            <a:custGeom>
              <a:avLst/>
              <a:gdLst>
                <a:gd name="T0" fmla="*/ 0 w 15"/>
                <a:gd name="T1" fmla="*/ 0 h 17"/>
                <a:gd name="T2" fmla="*/ 32 w 15"/>
                <a:gd name="T3" fmla="*/ 72 h 17"/>
                <a:gd name="T4" fmla="*/ 72 w 15"/>
                <a:gd name="T5" fmla="*/ 128 h 17"/>
                <a:gd name="T6" fmla="*/ 120 w 15"/>
                <a:gd name="T7" fmla="*/ 10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1" y="3"/>
                    <a:pt x="3" y="6"/>
                    <a:pt x="4" y="9"/>
                  </a:cubicBezTo>
                  <a:cubicBezTo>
                    <a:pt x="5" y="11"/>
                    <a:pt x="7" y="16"/>
                    <a:pt x="9" y="16"/>
                  </a:cubicBezTo>
                  <a:cubicBezTo>
                    <a:pt x="11" y="17"/>
                    <a:pt x="14" y="14"/>
                    <a:pt x="15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" name="Freeform 7238">
              <a:extLst>
                <a:ext uri="{FF2B5EF4-FFF2-40B4-BE49-F238E27FC236}">
                  <a16:creationId xmlns:a16="http://schemas.microsoft.com/office/drawing/2014/main" id="{E7CA95E3-A30D-38AA-114C-B42736E0B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379"/>
              <a:ext cx="14" cy="30"/>
            </a:xfrm>
            <a:custGeom>
              <a:avLst/>
              <a:gdLst>
                <a:gd name="T0" fmla="*/ 0 w 7"/>
                <a:gd name="T1" fmla="*/ 0 h 15"/>
                <a:gd name="T2" fmla="*/ 56 w 7"/>
                <a:gd name="T3" fmla="*/ 1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2" y="5"/>
                    <a:pt x="5" y="11"/>
                    <a:pt x="7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" name="Freeform 7239">
              <a:extLst>
                <a:ext uri="{FF2B5EF4-FFF2-40B4-BE49-F238E27FC236}">
                  <a16:creationId xmlns:a16="http://schemas.microsoft.com/office/drawing/2014/main" id="{73697EC2-076E-D728-5039-164B8871E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409"/>
              <a:ext cx="18" cy="34"/>
            </a:xfrm>
            <a:custGeom>
              <a:avLst/>
              <a:gdLst>
                <a:gd name="T0" fmla="*/ 0 w 9"/>
                <a:gd name="T1" fmla="*/ 0 h 17"/>
                <a:gd name="T2" fmla="*/ 72 w 9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2" y="6"/>
                    <a:pt x="8" y="12"/>
                    <a:pt x="9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" name="Freeform 7240">
              <a:extLst>
                <a:ext uri="{FF2B5EF4-FFF2-40B4-BE49-F238E27FC236}">
                  <a16:creationId xmlns:a16="http://schemas.microsoft.com/office/drawing/2014/main" id="{5A25D53A-CAE0-17E7-C1F0-B9265ADE0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441"/>
              <a:ext cx="34" cy="60"/>
            </a:xfrm>
            <a:custGeom>
              <a:avLst/>
              <a:gdLst>
                <a:gd name="T0" fmla="*/ 48 w 17"/>
                <a:gd name="T1" fmla="*/ 0 h 30"/>
                <a:gd name="T2" fmla="*/ 120 w 17"/>
                <a:gd name="T3" fmla="*/ 96 h 30"/>
                <a:gd name="T4" fmla="*/ 120 w 17"/>
                <a:gd name="T5" fmla="*/ 184 h 30"/>
                <a:gd name="T6" fmla="*/ 0 w 17"/>
                <a:gd name="T7" fmla="*/ 4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0">
                  <a:moveTo>
                    <a:pt x="6" y="0"/>
                  </a:moveTo>
                  <a:cubicBezTo>
                    <a:pt x="8" y="4"/>
                    <a:pt x="12" y="8"/>
                    <a:pt x="15" y="12"/>
                  </a:cubicBezTo>
                  <a:cubicBezTo>
                    <a:pt x="17" y="15"/>
                    <a:pt x="17" y="20"/>
                    <a:pt x="15" y="23"/>
                  </a:cubicBezTo>
                  <a:cubicBezTo>
                    <a:pt x="10" y="30"/>
                    <a:pt x="2" y="8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" name="Freeform 7241">
              <a:extLst>
                <a:ext uri="{FF2B5EF4-FFF2-40B4-BE49-F238E27FC236}">
                  <a16:creationId xmlns:a16="http://schemas.microsoft.com/office/drawing/2014/main" id="{6E4657A5-B283-3589-08D3-C3A33D17D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349"/>
              <a:ext cx="18" cy="12"/>
            </a:xfrm>
            <a:custGeom>
              <a:avLst/>
              <a:gdLst>
                <a:gd name="T0" fmla="*/ 0 w 9"/>
                <a:gd name="T1" fmla="*/ 40 h 6"/>
                <a:gd name="T2" fmla="*/ 7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6"/>
                    <a:pt x="7" y="3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" name="Freeform 7242">
              <a:extLst>
                <a:ext uri="{FF2B5EF4-FFF2-40B4-BE49-F238E27FC236}">
                  <a16:creationId xmlns:a16="http://schemas.microsoft.com/office/drawing/2014/main" id="{4D1A21A8-BD34-E851-6D3E-2D71F499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391"/>
              <a:ext cx="12" cy="4"/>
            </a:xfrm>
            <a:custGeom>
              <a:avLst/>
              <a:gdLst>
                <a:gd name="T0" fmla="*/ 0 w 6"/>
                <a:gd name="T1" fmla="*/ 16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" name="Freeform 7243">
              <a:extLst>
                <a:ext uri="{FF2B5EF4-FFF2-40B4-BE49-F238E27FC236}">
                  <a16:creationId xmlns:a16="http://schemas.microsoft.com/office/drawing/2014/main" id="{16BC2056-BD9A-E186-4DC3-F000E0E0A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357"/>
              <a:ext cx="6" cy="16"/>
            </a:xfrm>
            <a:custGeom>
              <a:avLst/>
              <a:gdLst>
                <a:gd name="T0" fmla="*/ 16 w 3"/>
                <a:gd name="T1" fmla="*/ 0 h 8"/>
                <a:gd name="T2" fmla="*/ 24 w 3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0" y="2"/>
                    <a:pt x="1" y="6"/>
                    <a:pt x="3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" name="Freeform 7244">
              <a:extLst>
                <a:ext uri="{FF2B5EF4-FFF2-40B4-BE49-F238E27FC236}">
                  <a16:creationId xmlns:a16="http://schemas.microsoft.com/office/drawing/2014/main" id="{A97588A1-93C2-30F0-BEB7-CBD630006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429"/>
              <a:ext cx="22" cy="14"/>
            </a:xfrm>
            <a:custGeom>
              <a:avLst/>
              <a:gdLst>
                <a:gd name="T0" fmla="*/ 0 w 11"/>
                <a:gd name="T1" fmla="*/ 32 h 7"/>
                <a:gd name="T2" fmla="*/ 88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cubicBezTo>
                    <a:pt x="4" y="7"/>
                    <a:pt x="7" y="2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9" name="Freeform 7245">
              <a:extLst>
                <a:ext uri="{FF2B5EF4-FFF2-40B4-BE49-F238E27FC236}">
                  <a16:creationId xmlns:a16="http://schemas.microsoft.com/office/drawing/2014/main" id="{57E74D33-339A-A18B-0116-D3469BAB4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399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2" y="0"/>
                    <a:pt x="4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0" name="Freeform 7246">
              <a:extLst>
                <a:ext uri="{FF2B5EF4-FFF2-40B4-BE49-F238E27FC236}">
                  <a16:creationId xmlns:a16="http://schemas.microsoft.com/office/drawing/2014/main" id="{A93F4E54-8621-F834-7446-66D1B3F51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465"/>
              <a:ext cx="26" cy="18"/>
            </a:xfrm>
            <a:custGeom>
              <a:avLst/>
              <a:gdLst>
                <a:gd name="T0" fmla="*/ 0 w 13"/>
                <a:gd name="T1" fmla="*/ 56 h 9"/>
                <a:gd name="T2" fmla="*/ 104 w 1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cubicBezTo>
                    <a:pt x="5" y="9"/>
                    <a:pt x="10" y="4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1" name="Freeform 7247">
              <a:extLst>
                <a:ext uri="{FF2B5EF4-FFF2-40B4-BE49-F238E27FC236}">
                  <a16:creationId xmlns:a16="http://schemas.microsoft.com/office/drawing/2014/main" id="{1F300DA7-6CCB-C36D-500C-7437E35A3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319"/>
              <a:ext cx="14" cy="6"/>
            </a:xfrm>
            <a:custGeom>
              <a:avLst/>
              <a:gdLst>
                <a:gd name="T0" fmla="*/ 0 w 7"/>
                <a:gd name="T1" fmla="*/ 8 h 3"/>
                <a:gd name="T2" fmla="*/ 56 w 7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2" y="0"/>
                    <a:pt x="6" y="1"/>
                    <a:pt x="7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" name="Freeform 7248">
              <a:extLst>
                <a:ext uri="{FF2B5EF4-FFF2-40B4-BE49-F238E27FC236}">
                  <a16:creationId xmlns:a16="http://schemas.microsoft.com/office/drawing/2014/main" id="{D6DB6447-6BF1-DF74-092B-9112A6E59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485"/>
              <a:ext cx="28" cy="54"/>
            </a:xfrm>
            <a:custGeom>
              <a:avLst/>
              <a:gdLst>
                <a:gd name="T0" fmla="*/ 0 w 14"/>
                <a:gd name="T1" fmla="*/ 0 h 27"/>
                <a:gd name="T2" fmla="*/ 104 w 14"/>
                <a:gd name="T3" fmla="*/ 168 h 27"/>
                <a:gd name="T4" fmla="*/ 88 w 14"/>
                <a:gd name="T5" fmla="*/ 21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7">
                  <a:moveTo>
                    <a:pt x="0" y="0"/>
                  </a:moveTo>
                  <a:cubicBezTo>
                    <a:pt x="6" y="7"/>
                    <a:pt x="10" y="14"/>
                    <a:pt x="13" y="21"/>
                  </a:cubicBezTo>
                  <a:cubicBezTo>
                    <a:pt x="14" y="26"/>
                    <a:pt x="11" y="26"/>
                    <a:pt x="11" y="2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" name="Freeform 7249">
              <a:extLst>
                <a:ext uri="{FF2B5EF4-FFF2-40B4-BE49-F238E27FC236}">
                  <a16:creationId xmlns:a16="http://schemas.microsoft.com/office/drawing/2014/main" id="{BCD967BC-9BD8-AF64-8C4A-6488723C1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599"/>
              <a:ext cx="26" cy="60"/>
            </a:xfrm>
            <a:custGeom>
              <a:avLst/>
              <a:gdLst>
                <a:gd name="T0" fmla="*/ 0 w 13"/>
                <a:gd name="T1" fmla="*/ 0 h 30"/>
                <a:gd name="T2" fmla="*/ 32 w 13"/>
                <a:gd name="T3" fmla="*/ 48 h 30"/>
                <a:gd name="T4" fmla="*/ 88 w 13"/>
                <a:gd name="T5" fmla="*/ 128 h 30"/>
                <a:gd name="T6" fmla="*/ 104 w 13"/>
                <a:gd name="T7" fmla="*/ 184 h 30"/>
                <a:gd name="T8" fmla="*/ 40 w 13"/>
                <a:gd name="T9" fmla="*/ 24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0">
                  <a:moveTo>
                    <a:pt x="0" y="0"/>
                  </a:moveTo>
                  <a:cubicBezTo>
                    <a:pt x="2" y="1"/>
                    <a:pt x="3" y="4"/>
                    <a:pt x="4" y="6"/>
                  </a:cubicBezTo>
                  <a:cubicBezTo>
                    <a:pt x="6" y="9"/>
                    <a:pt x="9" y="13"/>
                    <a:pt x="11" y="16"/>
                  </a:cubicBezTo>
                  <a:cubicBezTo>
                    <a:pt x="12" y="19"/>
                    <a:pt x="13" y="21"/>
                    <a:pt x="13" y="23"/>
                  </a:cubicBezTo>
                  <a:cubicBezTo>
                    <a:pt x="12" y="25"/>
                    <a:pt x="7" y="30"/>
                    <a:pt x="5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4" name="Freeform 7250">
              <a:extLst>
                <a:ext uri="{FF2B5EF4-FFF2-40B4-BE49-F238E27FC236}">
                  <a16:creationId xmlns:a16="http://schemas.microsoft.com/office/drawing/2014/main" id="{97DD1DDC-44F8-B101-5436-30F601377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645"/>
              <a:ext cx="20" cy="52"/>
            </a:xfrm>
            <a:custGeom>
              <a:avLst/>
              <a:gdLst>
                <a:gd name="T0" fmla="*/ 0 w 10"/>
                <a:gd name="T1" fmla="*/ 0 h 26"/>
                <a:gd name="T2" fmla="*/ 72 w 10"/>
                <a:gd name="T3" fmla="*/ 136 h 26"/>
                <a:gd name="T4" fmla="*/ 80 w 10"/>
                <a:gd name="T5" fmla="*/ 176 h 26"/>
                <a:gd name="T6" fmla="*/ 32 w 10"/>
                <a:gd name="T7" fmla="*/ 208 h 26"/>
                <a:gd name="T8" fmla="*/ 32 w 10"/>
                <a:gd name="T9" fmla="*/ 20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6">
                  <a:moveTo>
                    <a:pt x="0" y="0"/>
                  </a:moveTo>
                  <a:cubicBezTo>
                    <a:pt x="3" y="6"/>
                    <a:pt x="6" y="11"/>
                    <a:pt x="9" y="17"/>
                  </a:cubicBezTo>
                  <a:cubicBezTo>
                    <a:pt x="9" y="18"/>
                    <a:pt x="10" y="20"/>
                    <a:pt x="10" y="22"/>
                  </a:cubicBezTo>
                  <a:cubicBezTo>
                    <a:pt x="9" y="23"/>
                    <a:pt x="6" y="25"/>
                    <a:pt x="4" y="26"/>
                  </a:cubicBezTo>
                  <a:cubicBezTo>
                    <a:pt x="4" y="25"/>
                    <a:pt x="4" y="25"/>
                    <a:pt x="4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5" name="Freeform 7251">
              <a:extLst>
                <a:ext uri="{FF2B5EF4-FFF2-40B4-BE49-F238E27FC236}">
                  <a16:creationId xmlns:a16="http://schemas.microsoft.com/office/drawing/2014/main" id="{86668316-8F3A-EC90-C7FD-A88D23146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689"/>
              <a:ext cx="22" cy="46"/>
            </a:xfrm>
            <a:custGeom>
              <a:avLst/>
              <a:gdLst>
                <a:gd name="T0" fmla="*/ 0 w 11"/>
                <a:gd name="T1" fmla="*/ 0 h 23"/>
                <a:gd name="T2" fmla="*/ 80 w 11"/>
                <a:gd name="T3" fmla="*/ 128 h 23"/>
                <a:gd name="T4" fmla="*/ 88 w 11"/>
                <a:gd name="T5" fmla="*/ 160 h 23"/>
                <a:gd name="T6" fmla="*/ 48 w 11"/>
                <a:gd name="T7" fmla="*/ 18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2" y="6"/>
                    <a:pt x="7" y="10"/>
                    <a:pt x="10" y="16"/>
                  </a:cubicBezTo>
                  <a:cubicBezTo>
                    <a:pt x="11" y="18"/>
                    <a:pt x="11" y="18"/>
                    <a:pt x="11" y="20"/>
                  </a:cubicBezTo>
                  <a:cubicBezTo>
                    <a:pt x="10" y="21"/>
                    <a:pt x="7" y="22"/>
                    <a:pt x="6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6" name="Freeform 7252">
              <a:extLst>
                <a:ext uri="{FF2B5EF4-FFF2-40B4-BE49-F238E27FC236}">
                  <a16:creationId xmlns:a16="http://schemas.microsoft.com/office/drawing/2014/main" id="{ECACEE37-5BFD-C0C3-2CCD-9CA05864D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729"/>
              <a:ext cx="20" cy="44"/>
            </a:xfrm>
            <a:custGeom>
              <a:avLst/>
              <a:gdLst>
                <a:gd name="T0" fmla="*/ 0 w 10"/>
                <a:gd name="T1" fmla="*/ 0 h 22"/>
                <a:gd name="T2" fmla="*/ 80 w 10"/>
                <a:gd name="T3" fmla="*/ 128 h 22"/>
                <a:gd name="T4" fmla="*/ 24 w 10"/>
                <a:gd name="T5" fmla="*/ 16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3" y="5"/>
                    <a:pt x="9" y="10"/>
                    <a:pt x="10" y="16"/>
                  </a:cubicBezTo>
                  <a:cubicBezTo>
                    <a:pt x="10" y="19"/>
                    <a:pt x="5" y="22"/>
                    <a:pt x="3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7" name="Freeform 7253">
              <a:extLst>
                <a:ext uri="{FF2B5EF4-FFF2-40B4-BE49-F238E27FC236}">
                  <a16:creationId xmlns:a16="http://schemas.microsoft.com/office/drawing/2014/main" id="{942F2EF8-C63C-5A8B-F590-367530CEE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483"/>
              <a:ext cx="32" cy="40"/>
            </a:xfrm>
            <a:custGeom>
              <a:avLst/>
              <a:gdLst>
                <a:gd name="T0" fmla="*/ 64 w 16"/>
                <a:gd name="T1" fmla="*/ 0 h 20"/>
                <a:gd name="T2" fmla="*/ 112 w 16"/>
                <a:gd name="T3" fmla="*/ 96 h 20"/>
                <a:gd name="T4" fmla="*/ 88 w 16"/>
                <a:gd name="T5" fmla="*/ 152 h 20"/>
                <a:gd name="T6" fmla="*/ 16 w 16"/>
                <a:gd name="T7" fmla="*/ 104 h 20"/>
                <a:gd name="T8" fmla="*/ 0 w 16"/>
                <a:gd name="T9" fmla="*/ 1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8" y="0"/>
                  </a:moveTo>
                  <a:cubicBezTo>
                    <a:pt x="10" y="4"/>
                    <a:pt x="12" y="8"/>
                    <a:pt x="14" y="12"/>
                  </a:cubicBezTo>
                  <a:cubicBezTo>
                    <a:pt x="15" y="16"/>
                    <a:pt x="16" y="18"/>
                    <a:pt x="11" y="19"/>
                  </a:cubicBezTo>
                  <a:cubicBezTo>
                    <a:pt x="6" y="20"/>
                    <a:pt x="5" y="19"/>
                    <a:pt x="2" y="13"/>
                  </a:cubicBezTo>
                  <a:cubicBezTo>
                    <a:pt x="1" y="11"/>
                    <a:pt x="2" y="4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8" name="Freeform 7254">
              <a:extLst>
                <a:ext uri="{FF2B5EF4-FFF2-40B4-BE49-F238E27FC236}">
                  <a16:creationId xmlns:a16="http://schemas.microsoft.com/office/drawing/2014/main" id="{DA6CCC5F-642D-00CB-EDE2-071358DD5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513"/>
              <a:ext cx="16" cy="8"/>
            </a:xfrm>
            <a:custGeom>
              <a:avLst/>
              <a:gdLst>
                <a:gd name="T0" fmla="*/ 0 w 8"/>
                <a:gd name="T1" fmla="*/ 32 h 4"/>
                <a:gd name="T2" fmla="*/ 64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9" name="Freeform 7255">
              <a:extLst>
                <a:ext uri="{FF2B5EF4-FFF2-40B4-BE49-F238E27FC236}">
                  <a16:creationId xmlns:a16="http://schemas.microsoft.com/office/drawing/2014/main" id="{49E7D147-5B69-387E-7CFF-C40A65A21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521"/>
              <a:ext cx="20" cy="34"/>
            </a:xfrm>
            <a:custGeom>
              <a:avLst/>
              <a:gdLst>
                <a:gd name="T0" fmla="*/ 32 w 10"/>
                <a:gd name="T1" fmla="*/ 0 h 17"/>
                <a:gd name="T2" fmla="*/ 64 w 10"/>
                <a:gd name="T3" fmla="*/ 96 h 17"/>
                <a:gd name="T4" fmla="*/ 0 w 10"/>
                <a:gd name="T5" fmla="*/ 12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4" y="0"/>
                  </a:moveTo>
                  <a:cubicBezTo>
                    <a:pt x="5" y="4"/>
                    <a:pt x="10" y="8"/>
                    <a:pt x="8" y="12"/>
                  </a:cubicBezTo>
                  <a:cubicBezTo>
                    <a:pt x="7" y="14"/>
                    <a:pt x="3" y="17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0" name="Freeform 7256">
              <a:extLst>
                <a:ext uri="{FF2B5EF4-FFF2-40B4-BE49-F238E27FC236}">
                  <a16:creationId xmlns:a16="http://schemas.microsoft.com/office/drawing/2014/main" id="{1B5696F4-682B-9C47-6610-66D3ED08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541"/>
              <a:ext cx="26" cy="16"/>
            </a:xfrm>
            <a:custGeom>
              <a:avLst/>
              <a:gdLst>
                <a:gd name="T0" fmla="*/ 0 w 13"/>
                <a:gd name="T1" fmla="*/ 0 h 8"/>
                <a:gd name="T2" fmla="*/ 48 w 13"/>
                <a:gd name="T3" fmla="*/ 56 h 8"/>
                <a:gd name="T4" fmla="*/ 104 w 13"/>
                <a:gd name="T5" fmla="*/ 2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0"/>
                  </a:moveTo>
                  <a:cubicBezTo>
                    <a:pt x="2" y="4"/>
                    <a:pt x="2" y="8"/>
                    <a:pt x="6" y="7"/>
                  </a:cubicBezTo>
                  <a:cubicBezTo>
                    <a:pt x="8" y="6"/>
                    <a:pt x="11" y="4"/>
                    <a:pt x="13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" name="Freeform 7257">
              <a:extLst>
                <a:ext uri="{FF2B5EF4-FFF2-40B4-BE49-F238E27FC236}">
                  <a16:creationId xmlns:a16="http://schemas.microsoft.com/office/drawing/2014/main" id="{F477E27A-0198-7481-F581-D9F678A7E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621"/>
              <a:ext cx="30" cy="38"/>
            </a:xfrm>
            <a:custGeom>
              <a:avLst/>
              <a:gdLst>
                <a:gd name="T0" fmla="*/ 0 w 15"/>
                <a:gd name="T1" fmla="*/ 0 h 19"/>
                <a:gd name="T2" fmla="*/ 56 w 15"/>
                <a:gd name="T3" fmla="*/ 128 h 19"/>
                <a:gd name="T4" fmla="*/ 120 w 15"/>
                <a:gd name="T5" fmla="*/ 12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0" y="0"/>
                  </a:moveTo>
                  <a:cubicBezTo>
                    <a:pt x="3" y="5"/>
                    <a:pt x="4" y="11"/>
                    <a:pt x="7" y="16"/>
                  </a:cubicBezTo>
                  <a:cubicBezTo>
                    <a:pt x="10" y="19"/>
                    <a:pt x="11" y="18"/>
                    <a:pt x="15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" name="Freeform 7258">
              <a:extLst>
                <a:ext uri="{FF2B5EF4-FFF2-40B4-BE49-F238E27FC236}">
                  <a16:creationId xmlns:a16="http://schemas.microsoft.com/office/drawing/2014/main" id="{8F4A413D-B910-BAA3-98E0-4A22B97A6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657"/>
              <a:ext cx="34" cy="44"/>
            </a:xfrm>
            <a:custGeom>
              <a:avLst/>
              <a:gdLst>
                <a:gd name="T0" fmla="*/ 8 w 17"/>
                <a:gd name="T1" fmla="*/ 0 h 22"/>
                <a:gd name="T2" fmla="*/ 40 w 17"/>
                <a:gd name="T3" fmla="*/ 128 h 22"/>
                <a:gd name="T4" fmla="*/ 104 w 17"/>
                <a:gd name="T5" fmla="*/ 136 h 22"/>
                <a:gd name="T6" fmla="*/ 56 w 17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1" y="0"/>
                  </a:moveTo>
                  <a:cubicBezTo>
                    <a:pt x="0" y="5"/>
                    <a:pt x="3" y="12"/>
                    <a:pt x="5" y="16"/>
                  </a:cubicBezTo>
                  <a:cubicBezTo>
                    <a:pt x="7" y="20"/>
                    <a:pt x="9" y="22"/>
                    <a:pt x="13" y="17"/>
                  </a:cubicBezTo>
                  <a:cubicBezTo>
                    <a:pt x="17" y="11"/>
                    <a:pt x="9" y="5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" name="Freeform 7259">
              <a:extLst>
                <a:ext uri="{FF2B5EF4-FFF2-40B4-BE49-F238E27FC236}">
                  <a16:creationId xmlns:a16="http://schemas.microsoft.com/office/drawing/2014/main" id="{DA66EC69-6850-D134-0E82-421651CF8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615"/>
              <a:ext cx="20" cy="36"/>
            </a:xfrm>
            <a:custGeom>
              <a:avLst/>
              <a:gdLst>
                <a:gd name="T0" fmla="*/ 0 w 10"/>
                <a:gd name="T1" fmla="*/ 0 h 18"/>
                <a:gd name="T2" fmla="*/ 80 w 10"/>
                <a:gd name="T3" fmla="*/ 14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4" y="4"/>
                    <a:pt x="4" y="15"/>
                    <a:pt x="10" y="1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" name="Freeform 7260">
              <a:extLst>
                <a:ext uri="{FF2B5EF4-FFF2-40B4-BE49-F238E27FC236}">
                  <a16:creationId xmlns:a16="http://schemas.microsoft.com/office/drawing/2014/main" id="{C2E9A7C9-6F70-C736-8570-19B8772B4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643"/>
              <a:ext cx="20" cy="20"/>
            </a:xfrm>
            <a:custGeom>
              <a:avLst/>
              <a:gdLst>
                <a:gd name="T0" fmla="*/ 0 w 10"/>
                <a:gd name="T1" fmla="*/ 48 h 10"/>
                <a:gd name="T2" fmla="*/ 80 w 1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3" y="10"/>
                    <a:pt x="8" y="2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" name="Freeform 7261">
              <a:extLst>
                <a:ext uri="{FF2B5EF4-FFF2-40B4-BE49-F238E27FC236}">
                  <a16:creationId xmlns:a16="http://schemas.microsoft.com/office/drawing/2014/main" id="{065ACA98-E2A6-D93F-ED1B-8F70E4866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679"/>
              <a:ext cx="22" cy="16"/>
            </a:xfrm>
            <a:custGeom>
              <a:avLst/>
              <a:gdLst>
                <a:gd name="T0" fmla="*/ 0 w 11"/>
                <a:gd name="T1" fmla="*/ 64 h 8"/>
                <a:gd name="T2" fmla="*/ 88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5" y="7"/>
                    <a:pt x="9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" name="Freeform 7262">
              <a:extLst>
                <a:ext uri="{FF2B5EF4-FFF2-40B4-BE49-F238E27FC236}">
                  <a16:creationId xmlns:a16="http://schemas.microsoft.com/office/drawing/2014/main" id="{45640E50-093D-0A64-5879-7607CD38D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657"/>
              <a:ext cx="6" cy="16"/>
            </a:xfrm>
            <a:custGeom>
              <a:avLst/>
              <a:gdLst>
                <a:gd name="T0" fmla="*/ 24 w 3"/>
                <a:gd name="T1" fmla="*/ 0 h 8"/>
                <a:gd name="T2" fmla="*/ 16 w 3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1" y="1"/>
                    <a:pt x="0" y="7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" name="Freeform 7263">
              <a:extLst>
                <a:ext uri="{FF2B5EF4-FFF2-40B4-BE49-F238E27FC236}">
                  <a16:creationId xmlns:a16="http://schemas.microsoft.com/office/drawing/2014/main" id="{57CD4C87-B95C-CF84-B319-A9E9C8A5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699"/>
              <a:ext cx="20" cy="38"/>
            </a:xfrm>
            <a:custGeom>
              <a:avLst/>
              <a:gdLst>
                <a:gd name="T0" fmla="*/ 0 w 10"/>
                <a:gd name="T1" fmla="*/ 152 h 19"/>
                <a:gd name="T2" fmla="*/ 72 w 10"/>
                <a:gd name="T3" fmla="*/ 72 h 19"/>
                <a:gd name="T4" fmla="*/ 40 w 10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9">
                  <a:moveTo>
                    <a:pt x="0" y="19"/>
                  </a:moveTo>
                  <a:cubicBezTo>
                    <a:pt x="4" y="18"/>
                    <a:pt x="10" y="14"/>
                    <a:pt x="9" y="9"/>
                  </a:cubicBezTo>
                  <a:cubicBezTo>
                    <a:pt x="8" y="6"/>
                    <a:pt x="5" y="3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" name="Freeform 7264">
              <a:extLst>
                <a:ext uri="{FF2B5EF4-FFF2-40B4-BE49-F238E27FC236}">
                  <a16:creationId xmlns:a16="http://schemas.microsoft.com/office/drawing/2014/main" id="{6BB664B6-9455-132F-28BF-9F083496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723"/>
              <a:ext cx="8" cy="12"/>
            </a:xfrm>
            <a:custGeom>
              <a:avLst/>
              <a:gdLst>
                <a:gd name="T0" fmla="*/ 0 w 4"/>
                <a:gd name="T1" fmla="*/ 0 h 6"/>
                <a:gd name="T2" fmla="*/ 32 w 4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3"/>
                    <a:pt x="2" y="4"/>
                    <a:pt x="4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" name="Freeform 7265">
              <a:extLst>
                <a:ext uri="{FF2B5EF4-FFF2-40B4-BE49-F238E27FC236}">
                  <a16:creationId xmlns:a16="http://schemas.microsoft.com/office/drawing/2014/main" id="{B1B51B14-97FF-8450-65E6-434CA2C1F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537"/>
              <a:ext cx="16" cy="6"/>
            </a:xfrm>
            <a:custGeom>
              <a:avLst/>
              <a:gdLst>
                <a:gd name="T0" fmla="*/ 0 w 8"/>
                <a:gd name="T1" fmla="*/ 8 h 3"/>
                <a:gd name="T2" fmla="*/ 32 w 8"/>
                <a:gd name="T3" fmla="*/ 8 h 3"/>
                <a:gd name="T4" fmla="*/ 64 w 8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5" y="1"/>
                    <a:pt x="7" y="3"/>
                    <a:pt x="8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" name="Freeform 7266">
              <a:extLst>
                <a:ext uri="{FF2B5EF4-FFF2-40B4-BE49-F238E27FC236}">
                  <a16:creationId xmlns:a16="http://schemas.microsoft.com/office/drawing/2014/main" id="{A56922B2-B752-92F5-EEC9-AF84B21F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721"/>
              <a:ext cx="22" cy="10"/>
            </a:xfrm>
            <a:custGeom>
              <a:avLst/>
              <a:gdLst>
                <a:gd name="T0" fmla="*/ 0 w 11"/>
                <a:gd name="T1" fmla="*/ 8 h 5"/>
                <a:gd name="T2" fmla="*/ 48 w 11"/>
                <a:gd name="T3" fmla="*/ 24 h 5"/>
                <a:gd name="T4" fmla="*/ 88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1"/>
                  </a:moveTo>
                  <a:cubicBezTo>
                    <a:pt x="2" y="3"/>
                    <a:pt x="2" y="5"/>
                    <a:pt x="6" y="3"/>
                  </a:cubicBezTo>
                  <a:cubicBezTo>
                    <a:pt x="8" y="2"/>
                    <a:pt x="9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" name="Freeform 7267">
              <a:extLst>
                <a:ext uri="{FF2B5EF4-FFF2-40B4-BE49-F238E27FC236}">
                  <a16:creationId xmlns:a16="http://schemas.microsoft.com/office/drawing/2014/main" id="{5CC3452B-211E-E950-4EBD-DC94838E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685"/>
              <a:ext cx="36" cy="76"/>
            </a:xfrm>
            <a:custGeom>
              <a:avLst/>
              <a:gdLst>
                <a:gd name="T0" fmla="*/ 24 w 18"/>
                <a:gd name="T1" fmla="*/ 176 h 38"/>
                <a:gd name="T2" fmla="*/ 88 w 18"/>
                <a:gd name="T3" fmla="*/ 296 h 38"/>
                <a:gd name="T4" fmla="*/ 144 w 18"/>
                <a:gd name="T5" fmla="*/ 280 h 38"/>
                <a:gd name="T6" fmla="*/ 72 w 18"/>
                <a:gd name="T7" fmla="*/ 136 h 38"/>
                <a:gd name="T8" fmla="*/ 24 w 18"/>
                <a:gd name="T9" fmla="*/ 48 h 38"/>
                <a:gd name="T10" fmla="*/ 0 w 18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8">
                  <a:moveTo>
                    <a:pt x="3" y="22"/>
                  </a:moveTo>
                  <a:cubicBezTo>
                    <a:pt x="3" y="25"/>
                    <a:pt x="8" y="36"/>
                    <a:pt x="11" y="37"/>
                  </a:cubicBezTo>
                  <a:cubicBezTo>
                    <a:pt x="13" y="38"/>
                    <a:pt x="16" y="36"/>
                    <a:pt x="18" y="35"/>
                  </a:cubicBezTo>
                  <a:cubicBezTo>
                    <a:pt x="14" y="30"/>
                    <a:pt x="13" y="22"/>
                    <a:pt x="9" y="17"/>
                  </a:cubicBezTo>
                  <a:cubicBezTo>
                    <a:pt x="7" y="13"/>
                    <a:pt x="5" y="10"/>
                    <a:pt x="3" y="6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" name="Freeform 7268">
              <a:extLst>
                <a:ext uri="{FF2B5EF4-FFF2-40B4-BE49-F238E27FC236}">
                  <a16:creationId xmlns:a16="http://schemas.microsoft.com/office/drawing/2014/main" id="{683410E2-CC73-DA06-05D1-294A11494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757"/>
              <a:ext cx="38" cy="46"/>
            </a:xfrm>
            <a:custGeom>
              <a:avLst/>
              <a:gdLst>
                <a:gd name="T0" fmla="*/ 8 w 19"/>
                <a:gd name="T1" fmla="*/ 16 h 23"/>
                <a:gd name="T2" fmla="*/ 16 w 19"/>
                <a:gd name="T3" fmla="*/ 64 h 23"/>
                <a:gd name="T4" fmla="*/ 56 w 19"/>
                <a:gd name="T5" fmla="*/ 144 h 23"/>
                <a:gd name="T6" fmla="*/ 136 w 19"/>
                <a:gd name="T7" fmla="*/ 152 h 23"/>
                <a:gd name="T8" fmla="*/ 112 w 19"/>
                <a:gd name="T9" fmla="*/ 72 h 23"/>
                <a:gd name="T10" fmla="*/ 56 w 19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1" y="2"/>
                  </a:moveTo>
                  <a:cubicBezTo>
                    <a:pt x="0" y="4"/>
                    <a:pt x="2" y="6"/>
                    <a:pt x="2" y="8"/>
                  </a:cubicBezTo>
                  <a:cubicBezTo>
                    <a:pt x="4" y="11"/>
                    <a:pt x="5" y="15"/>
                    <a:pt x="7" y="18"/>
                  </a:cubicBezTo>
                  <a:cubicBezTo>
                    <a:pt x="8" y="21"/>
                    <a:pt x="14" y="23"/>
                    <a:pt x="17" y="19"/>
                  </a:cubicBezTo>
                  <a:cubicBezTo>
                    <a:pt x="19" y="17"/>
                    <a:pt x="15" y="12"/>
                    <a:pt x="14" y="9"/>
                  </a:cubicBezTo>
                  <a:cubicBezTo>
                    <a:pt x="13" y="6"/>
                    <a:pt x="10" y="3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" name="Freeform 7269">
              <a:extLst>
                <a:ext uri="{FF2B5EF4-FFF2-40B4-BE49-F238E27FC236}">
                  <a16:creationId xmlns:a16="http://schemas.microsoft.com/office/drawing/2014/main" id="{B96BE289-BF17-E6AA-3CB6-1CCFA0873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793"/>
              <a:ext cx="40" cy="44"/>
            </a:xfrm>
            <a:custGeom>
              <a:avLst/>
              <a:gdLst>
                <a:gd name="T0" fmla="*/ 0 w 20"/>
                <a:gd name="T1" fmla="*/ 24 h 22"/>
                <a:gd name="T2" fmla="*/ 80 w 20"/>
                <a:gd name="T3" fmla="*/ 176 h 22"/>
                <a:gd name="T4" fmla="*/ 136 w 20"/>
                <a:gd name="T5" fmla="*/ 96 h 22"/>
                <a:gd name="T6" fmla="*/ 104 w 20"/>
                <a:gd name="T7" fmla="*/ 56 h 22"/>
                <a:gd name="T8" fmla="*/ 64 w 2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0" y="3"/>
                  </a:moveTo>
                  <a:cubicBezTo>
                    <a:pt x="2" y="10"/>
                    <a:pt x="5" y="16"/>
                    <a:pt x="10" y="22"/>
                  </a:cubicBezTo>
                  <a:cubicBezTo>
                    <a:pt x="12" y="17"/>
                    <a:pt x="20" y="18"/>
                    <a:pt x="17" y="12"/>
                  </a:cubicBezTo>
                  <a:cubicBezTo>
                    <a:pt x="16" y="10"/>
                    <a:pt x="14" y="9"/>
                    <a:pt x="13" y="7"/>
                  </a:cubicBezTo>
                  <a:cubicBezTo>
                    <a:pt x="11" y="5"/>
                    <a:pt x="10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" name="Freeform 7270">
              <a:extLst>
                <a:ext uri="{FF2B5EF4-FFF2-40B4-BE49-F238E27FC236}">
                  <a16:creationId xmlns:a16="http://schemas.microsoft.com/office/drawing/2014/main" id="{8BF91E83-3EF9-219F-063F-4B6408E3D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63"/>
              <a:ext cx="22" cy="44"/>
            </a:xfrm>
            <a:custGeom>
              <a:avLst/>
              <a:gdLst>
                <a:gd name="T0" fmla="*/ 0 w 11"/>
                <a:gd name="T1" fmla="*/ 0 h 22"/>
                <a:gd name="T2" fmla="*/ 48 w 11"/>
                <a:gd name="T3" fmla="*/ 80 h 22"/>
                <a:gd name="T4" fmla="*/ 80 w 11"/>
                <a:gd name="T5" fmla="*/ 160 h 22"/>
                <a:gd name="T6" fmla="*/ 56 w 11"/>
                <a:gd name="T7" fmla="*/ 17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cubicBezTo>
                    <a:pt x="2" y="3"/>
                    <a:pt x="4" y="6"/>
                    <a:pt x="6" y="10"/>
                  </a:cubicBezTo>
                  <a:cubicBezTo>
                    <a:pt x="7" y="12"/>
                    <a:pt x="11" y="17"/>
                    <a:pt x="10" y="20"/>
                  </a:cubicBezTo>
                  <a:cubicBezTo>
                    <a:pt x="10" y="22"/>
                    <a:pt x="8" y="22"/>
                    <a:pt x="7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" name="Freeform 7271">
              <a:extLst>
                <a:ext uri="{FF2B5EF4-FFF2-40B4-BE49-F238E27FC236}">
                  <a16:creationId xmlns:a16="http://schemas.microsoft.com/office/drawing/2014/main" id="{91351E58-9052-9D97-1981-FFF8DD730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763"/>
              <a:ext cx="22" cy="14"/>
            </a:xfrm>
            <a:custGeom>
              <a:avLst/>
              <a:gdLst>
                <a:gd name="T0" fmla="*/ 0 w 11"/>
                <a:gd name="T1" fmla="*/ 56 h 7"/>
                <a:gd name="T2" fmla="*/ 88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7"/>
                    <a:pt x="10" y="4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" name="Freeform 7272">
              <a:extLst>
                <a:ext uri="{FF2B5EF4-FFF2-40B4-BE49-F238E27FC236}">
                  <a16:creationId xmlns:a16="http://schemas.microsoft.com/office/drawing/2014/main" id="{3B3E80C4-7C6F-FA41-52F0-BCEB2FAC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731"/>
              <a:ext cx="4" cy="20"/>
            </a:xfrm>
            <a:custGeom>
              <a:avLst/>
              <a:gdLst>
                <a:gd name="T0" fmla="*/ 8 w 2"/>
                <a:gd name="T1" fmla="*/ 80 h 10"/>
                <a:gd name="T2" fmla="*/ 16 w 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1" y="10"/>
                  </a:moveTo>
                  <a:cubicBezTo>
                    <a:pt x="0" y="7"/>
                    <a:pt x="0" y="3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" name="Freeform 7273">
              <a:extLst>
                <a:ext uri="{FF2B5EF4-FFF2-40B4-BE49-F238E27FC236}">
                  <a16:creationId xmlns:a16="http://schemas.microsoft.com/office/drawing/2014/main" id="{E5A6CDBF-8B9B-D740-8E50-DF7939E3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799"/>
              <a:ext cx="14" cy="34"/>
            </a:xfrm>
            <a:custGeom>
              <a:avLst/>
              <a:gdLst>
                <a:gd name="T0" fmla="*/ 0 w 7"/>
                <a:gd name="T1" fmla="*/ 0 h 17"/>
                <a:gd name="T2" fmla="*/ 32 w 7"/>
                <a:gd name="T3" fmla="*/ 56 h 17"/>
                <a:gd name="T4" fmla="*/ 56 w 7"/>
                <a:gd name="T5" fmla="*/ 104 h 17"/>
                <a:gd name="T6" fmla="*/ 32 w 7"/>
                <a:gd name="T7" fmla="*/ 1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cubicBezTo>
                    <a:pt x="1" y="2"/>
                    <a:pt x="3" y="4"/>
                    <a:pt x="4" y="7"/>
                  </a:cubicBezTo>
                  <a:cubicBezTo>
                    <a:pt x="5" y="8"/>
                    <a:pt x="7" y="11"/>
                    <a:pt x="7" y="13"/>
                  </a:cubicBezTo>
                  <a:cubicBezTo>
                    <a:pt x="7" y="17"/>
                    <a:pt x="6" y="17"/>
                    <a:pt x="4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" name="Freeform 7274">
              <a:extLst>
                <a:ext uri="{FF2B5EF4-FFF2-40B4-BE49-F238E27FC236}">
                  <a16:creationId xmlns:a16="http://schemas.microsoft.com/office/drawing/2014/main" id="{EF58744A-BD47-FB36-4723-DA97C68FA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821"/>
              <a:ext cx="24" cy="46"/>
            </a:xfrm>
            <a:custGeom>
              <a:avLst/>
              <a:gdLst>
                <a:gd name="T0" fmla="*/ 0 w 12"/>
                <a:gd name="T1" fmla="*/ 16 h 23"/>
                <a:gd name="T2" fmla="*/ 48 w 12"/>
                <a:gd name="T3" fmla="*/ 64 h 23"/>
                <a:gd name="T4" fmla="*/ 88 w 12"/>
                <a:gd name="T5" fmla="*/ 144 h 23"/>
                <a:gd name="T6" fmla="*/ 24 w 12"/>
                <a:gd name="T7" fmla="*/ 18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3">
                  <a:moveTo>
                    <a:pt x="0" y="2"/>
                  </a:moveTo>
                  <a:cubicBezTo>
                    <a:pt x="2" y="0"/>
                    <a:pt x="5" y="7"/>
                    <a:pt x="6" y="8"/>
                  </a:cubicBezTo>
                  <a:cubicBezTo>
                    <a:pt x="7" y="11"/>
                    <a:pt x="12" y="15"/>
                    <a:pt x="11" y="18"/>
                  </a:cubicBezTo>
                  <a:cubicBezTo>
                    <a:pt x="11" y="22"/>
                    <a:pt x="5" y="22"/>
                    <a:pt x="3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" name="Freeform 7275">
              <a:extLst>
                <a:ext uri="{FF2B5EF4-FFF2-40B4-BE49-F238E27FC236}">
                  <a16:creationId xmlns:a16="http://schemas.microsoft.com/office/drawing/2014/main" id="{A2984848-6027-2D17-256B-93402CE9F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863"/>
              <a:ext cx="16" cy="38"/>
            </a:xfrm>
            <a:custGeom>
              <a:avLst/>
              <a:gdLst>
                <a:gd name="T0" fmla="*/ 0 w 8"/>
                <a:gd name="T1" fmla="*/ 0 h 19"/>
                <a:gd name="T2" fmla="*/ 40 w 8"/>
                <a:gd name="T3" fmla="*/ 64 h 19"/>
                <a:gd name="T4" fmla="*/ 64 w 8"/>
                <a:gd name="T5" fmla="*/ 120 h 19"/>
                <a:gd name="T6" fmla="*/ 40 w 8"/>
                <a:gd name="T7" fmla="*/ 15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2" y="3"/>
                    <a:pt x="3" y="5"/>
                    <a:pt x="5" y="8"/>
                  </a:cubicBezTo>
                  <a:cubicBezTo>
                    <a:pt x="5" y="10"/>
                    <a:pt x="8" y="13"/>
                    <a:pt x="8" y="15"/>
                  </a:cubicBezTo>
                  <a:cubicBezTo>
                    <a:pt x="7" y="18"/>
                    <a:pt x="7" y="19"/>
                    <a:pt x="5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" name="Freeform 7276">
              <a:extLst>
                <a:ext uri="{FF2B5EF4-FFF2-40B4-BE49-F238E27FC236}">
                  <a16:creationId xmlns:a16="http://schemas.microsoft.com/office/drawing/2014/main" id="{0FFE7161-18BF-18A0-1FFC-E5F48193D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897"/>
              <a:ext cx="22" cy="46"/>
            </a:xfrm>
            <a:custGeom>
              <a:avLst/>
              <a:gdLst>
                <a:gd name="T0" fmla="*/ 0 w 11"/>
                <a:gd name="T1" fmla="*/ 0 h 23"/>
                <a:gd name="T2" fmla="*/ 64 w 11"/>
                <a:gd name="T3" fmla="*/ 96 h 23"/>
                <a:gd name="T4" fmla="*/ 88 w 11"/>
                <a:gd name="T5" fmla="*/ 152 h 23"/>
                <a:gd name="T6" fmla="*/ 48 w 11"/>
                <a:gd name="T7" fmla="*/ 18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2" y="4"/>
                    <a:pt x="6" y="7"/>
                    <a:pt x="8" y="12"/>
                  </a:cubicBezTo>
                  <a:cubicBezTo>
                    <a:pt x="9" y="13"/>
                    <a:pt x="11" y="16"/>
                    <a:pt x="11" y="19"/>
                  </a:cubicBezTo>
                  <a:cubicBezTo>
                    <a:pt x="11" y="21"/>
                    <a:pt x="8" y="22"/>
                    <a:pt x="6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" name="Freeform 7277">
              <a:extLst>
                <a:ext uri="{FF2B5EF4-FFF2-40B4-BE49-F238E27FC236}">
                  <a16:creationId xmlns:a16="http://schemas.microsoft.com/office/drawing/2014/main" id="{0EA60FB5-9C59-AA77-0803-449FBCB81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839"/>
              <a:ext cx="38" cy="28"/>
            </a:xfrm>
            <a:custGeom>
              <a:avLst/>
              <a:gdLst>
                <a:gd name="T0" fmla="*/ 8 w 19"/>
                <a:gd name="T1" fmla="*/ 0 h 14"/>
                <a:gd name="T2" fmla="*/ 0 w 19"/>
                <a:gd name="T3" fmla="*/ 24 h 14"/>
                <a:gd name="T4" fmla="*/ 40 w 19"/>
                <a:gd name="T5" fmla="*/ 96 h 14"/>
                <a:gd name="T6" fmla="*/ 152 w 19"/>
                <a:gd name="T7" fmla="*/ 6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5"/>
                    <a:pt x="4" y="10"/>
                    <a:pt x="5" y="12"/>
                  </a:cubicBezTo>
                  <a:cubicBezTo>
                    <a:pt x="7" y="14"/>
                    <a:pt x="17" y="12"/>
                    <a:pt x="19" y="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" name="Freeform 7278">
              <a:extLst>
                <a:ext uri="{FF2B5EF4-FFF2-40B4-BE49-F238E27FC236}">
                  <a16:creationId xmlns:a16="http://schemas.microsoft.com/office/drawing/2014/main" id="{874E87D4-A684-2953-79DA-F6F6C793C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67"/>
              <a:ext cx="34" cy="32"/>
            </a:xfrm>
            <a:custGeom>
              <a:avLst/>
              <a:gdLst>
                <a:gd name="T0" fmla="*/ 0 w 17"/>
                <a:gd name="T1" fmla="*/ 0 h 16"/>
                <a:gd name="T2" fmla="*/ 32 w 17"/>
                <a:gd name="T3" fmla="*/ 72 h 16"/>
                <a:gd name="T4" fmla="*/ 72 w 17"/>
                <a:gd name="T5" fmla="*/ 128 h 16"/>
                <a:gd name="T6" fmla="*/ 136 w 17"/>
                <a:gd name="T7" fmla="*/ 8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1" y="3"/>
                    <a:pt x="3" y="6"/>
                    <a:pt x="4" y="9"/>
                  </a:cubicBezTo>
                  <a:cubicBezTo>
                    <a:pt x="5" y="10"/>
                    <a:pt x="7" y="16"/>
                    <a:pt x="9" y="16"/>
                  </a:cubicBezTo>
                  <a:cubicBezTo>
                    <a:pt x="11" y="16"/>
                    <a:pt x="16" y="13"/>
                    <a:pt x="17" y="1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" name="Freeform 7279">
              <a:extLst>
                <a:ext uri="{FF2B5EF4-FFF2-40B4-BE49-F238E27FC236}">
                  <a16:creationId xmlns:a16="http://schemas.microsoft.com/office/drawing/2014/main" id="{94B1786B-86BB-1DD2-8278-C9ACD7ED1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825"/>
              <a:ext cx="16" cy="30"/>
            </a:xfrm>
            <a:custGeom>
              <a:avLst/>
              <a:gdLst>
                <a:gd name="T0" fmla="*/ 0 w 8"/>
                <a:gd name="T1" fmla="*/ 0 h 15"/>
                <a:gd name="T2" fmla="*/ 64 w 8"/>
                <a:gd name="T3" fmla="*/ 1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0"/>
                  </a:moveTo>
                  <a:cubicBezTo>
                    <a:pt x="2" y="5"/>
                    <a:pt x="5" y="11"/>
                    <a:pt x="8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" name="Freeform 7280">
              <a:extLst>
                <a:ext uri="{FF2B5EF4-FFF2-40B4-BE49-F238E27FC236}">
                  <a16:creationId xmlns:a16="http://schemas.microsoft.com/office/drawing/2014/main" id="{83C223BC-458B-99FE-D654-BF4BF6585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855"/>
              <a:ext cx="18" cy="32"/>
            </a:xfrm>
            <a:custGeom>
              <a:avLst/>
              <a:gdLst>
                <a:gd name="T0" fmla="*/ 0 w 9"/>
                <a:gd name="T1" fmla="*/ 0 h 16"/>
                <a:gd name="T2" fmla="*/ 72 w 9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2" y="6"/>
                    <a:pt x="8" y="12"/>
                    <a:pt x="9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" name="Freeform 7281">
              <a:extLst>
                <a:ext uri="{FF2B5EF4-FFF2-40B4-BE49-F238E27FC236}">
                  <a16:creationId xmlns:a16="http://schemas.microsoft.com/office/drawing/2014/main" id="{43E57B09-365D-6A5E-83A1-CE40B3EDF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889"/>
              <a:ext cx="40" cy="60"/>
            </a:xfrm>
            <a:custGeom>
              <a:avLst/>
              <a:gdLst>
                <a:gd name="T0" fmla="*/ 64 w 20"/>
                <a:gd name="T1" fmla="*/ 0 h 30"/>
                <a:gd name="T2" fmla="*/ 144 w 20"/>
                <a:gd name="T3" fmla="*/ 88 h 30"/>
                <a:gd name="T4" fmla="*/ 128 w 20"/>
                <a:gd name="T5" fmla="*/ 184 h 30"/>
                <a:gd name="T6" fmla="*/ 0 w 20"/>
                <a:gd name="T7" fmla="*/ 4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0">
                  <a:moveTo>
                    <a:pt x="8" y="0"/>
                  </a:moveTo>
                  <a:cubicBezTo>
                    <a:pt x="11" y="4"/>
                    <a:pt x="15" y="7"/>
                    <a:pt x="18" y="11"/>
                  </a:cubicBezTo>
                  <a:cubicBezTo>
                    <a:pt x="20" y="14"/>
                    <a:pt x="17" y="20"/>
                    <a:pt x="16" y="23"/>
                  </a:cubicBezTo>
                  <a:cubicBezTo>
                    <a:pt x="11" y="30"/>
                    <a:pt x="2" y="9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" name="Freeform 7282">
              <a:extLst>
                <a:ext uri="{FF2B5EF4-FFF2-40B4-BE49-F238E27FC236}">
                  <a16:creationId xmlns:a16="http://schemas.microsoft.com/office/drawing/2014/main" id="{67683D81-2143-E729-EAB9-93D6D10D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801"/>
              <a:ext cx="18" cy="10"/>
            </a:xfrm>
            <a:custGeom>
              <a:avLst/>
              <a:gdLst>
                <a:gd name="T0" fmla="*/ 0 w 9"/>
                <a:gd name="T1" fmla="*/ 40 h 5"/>
                <a:gd name="T2" fmla="*/ 7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5"/>
                    <a:pt x="7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" name="Freeform 7283">
              <a:extLst>
                <a:ext uri="{FF2B5EF4-FFF2-40B4-BE49-F238E27FC236}">
                  <a16:creationId xmlns:a16="http://schemas.microsoft.com/office/drawing/2014/main" id="{E8FAE288-EACE-3788-6CF1-A34B0DAE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841"/>
              <a:ext cx="10" cy="6"/>
            </a:xfrm>
            <a:custGeom>
              <a:avLst/>
              <a:gdLst>
                <a:gd name="T0" fmla="*/ 0 w 5"/>
                <a:gd name="T1" fmla="*/ 24 h 3"/>
                <a:gd name="T2" fmla="*/ 4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" name="Freeform 7284">
              <a:extLst>
                <a:ext uri="{FF2B5EF4-FFF2-40B4-BE49-F238E27FC236}">
                  <a16:creationId xmlns:a16="http://schemas.microsoft.com/office/drawing/2014/main" id="{4CBBC4CC-19F0-D266-DB50-556DC95C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809"/>
              <a:ext cx="6" cy="14"/>
            </a:xfrm>
            <a:custGeom>
              <a:avLst/>
              <a:gdLst>
                <a:gd name="T0" fmla="*/ 16 w 3"/>
                <a:gd name="T1" fmla="*/ 0 h 7"/>
                <a:gd name="T2" fmla="*/ 24 w 3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0" y="2"/>
                    <a:pt x="1" y="6"/>
                    <a:pt x="3" y="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" name="Freeform 7285">
              <a:extLst>
                <a:ext uri="{FF2B5EF4-FFF2-40B4-BE49-F238E27FC236}">
                  <a16:creationId xmlns:a16="http://schemas.microsoft.com/office/drawing/2014/main" id="{D74DAB4A-00EF-D245-40C6-B43BFB4C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879"/>
              <a:ext cx="22" cy="14"/>
            </a:xfrm>
            <a:custGeom>
              <a:avLst/>
              <a:gdLst>
                <a:gd name="T0" fmla="*/ 0 w 11"/>
                <a:gd name="T1" fmla="*/ 40 h 7"/>
                <a:gd name="T2" fmla="*/ 88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5"/>
                  </a:moveTo>
                  <a:cubicBezTo>
                    <a:pt x="4" y="7"/>
                    <a:pt x="7" y="1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" name="Freeform 7286">
              <a:extLst>
                <a:ext uri="{FF2B5EF4-FFF2-40B4-BE49-F238E27FC236}">
                  <a16:creationId xmlns:a16="http://schemas.microsoft.com/office/drawing/2014/main" id="{3C5DFC1E-7EAA-C462-E396-BD36AC046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851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1"/>
                    <a:pt x="1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" name="Freeform 7287">
              <a:extLst>
                <a:ext uri="{FF2B5EF4-FFF2-40B4-BE49-F238E27FC236}">
                  <a16:creationId xmlns:a16="http://schemas.microsoft.com/office/drawing/2014/main" id="{95B14AC0-9EDB-F2E1-8D2D-F2C0A2798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915"/>
              <a:ext cx="22" cy="16"/>
            </a:xfrm>
            <a:custGeom>
              <a:avLst/>
              <a:gdLst>
                <a:gd name="T0" fmla="*/ 0 w 11"/>
                <a:gd name="T1" fmla="*/ 48 h 8"/>
                <a:gd name="T2" fmla="*/ 88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cubicBezTo>
                    <a:pt x="6" y="8"/>
                    <a:pt x="9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" name="Freeform 7288">
              <a:extLst>
                <a:ext uri="{FF2B5EF4-FFF2-40B4-BE49-F238E27FC236}">
                  <a16:creationId xmlns:a16="http://schemas.microsoft.com/office/drawing/2014/main" id="{7F537DD3-E854-EFCD-1662-FCDAB56BE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769"/>
              <a:ext cx="14" cy="8"/>
            </a:xfrm>
            <a:custGeom>
              <a:avLst/>
              <a:gdLst>
                <a:gd name="T0" fmla="*/ 0 w 7"/>
                <a:gd name="T1" fmla="*/ 16 h 4"/>
                <a:gd name="T2" fmla="*/ 56 w 7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2" y="0"/>
                    <a:pt x="6" y="2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" name="Freeform 7289">
              <a:extLst>
                <a:ext uri="{FF2B5EF4-FFF2-40B4-BE49-F238E27FC236}">
                  <a16:creationId xmlns:a16="http://schemas.microsoft.com/office/drawing/2014/main" id="{A5F5821D-3BEC-D01A-6E5F-9BC4214F4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477"/>
              <a:ext cx="6" cy="20"/>
            </a:xfrm>
            <a:custGeom>
              <a:avLst/>
              <a:gdLst>
                <a:gd name="T0" fmla="*/ 24 w 3"/>
                <a:gd name="T1" fmla="*/ 80 h 10"/>
                <a:gd name="T2" fmla="*/ 24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2" y="7"/>
                    <a:pt x="0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" name="Freeform 7290">
              <a:extLst>
                <a:ext uri="{FF2B5EF4-FFF2-40B4-BE49-F238E27FC236}">
                  <a16:creationId xmlns:a16="http://schemas.microsoft.com/office/drawing/2014/main" id="{37597725-2EB3-4913-E7BC-8D9ADC67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935"/>
              <a:ext cx="28" cy="54"/>
            </a:xfrm>
            <a:custGeom>
              <a:avLst/>
              <a:gdLst>
                <a:gd name="T0" fmla="*/ 0 w 14"/>
                <a:gd name="T1" fmla="*/ 0 h 27"/>
                <a:gd name="T2" fmla="*/ 96 w 14"/>
                <a:gd name="T3" fmla="*/ 136 h 27"/>
                <a:gd name="T4" fmla="*/ 104 w 14"/>
                <a:gd name="T5" fmla="*/ 184 h 27"/>
                <a:gd name="T6" fmla="*/ 56 w 14"/>
                <a:gd name="T7" fmla="*/ 20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7">
                  <a:moveTo>
                    <a:pt x="0" y="0"/>
                  </a:moveTo>
                  <a:cubicBezTo>
                    <a:pt x="2" y="6"/>
                    <a:pt x="9" y="10"/>
                    <a:pt x="12" y="17"/>
                  </a:cubicBezTo>
                  <a:cubicBezTo>
                    <a:pt x="14" y="19"/>
                    <a:pt x="14" y="20"/>
                    <a:pt x="13" y="23"/>
                  </a:cubicBezTo>
                  <a:cubicBezTo>
                    <a:pt x="12" y="24"/>
                    <a:pt x="9" y="27"/>
                    <a:pt x="7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" name="Freeform 7291">
              <a:extLst>
                <a:ext uri="{FF2B5EF4-FFF2-40B4-BE49-F238E27FC236}">
                  <a16:creationId xmlns:a16="http://schemas.microsoft.com/office/drawing/2014/main" id="{733DE204-2D85-4CA2-7A89-933B19B15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981"/>
              <a:ext cx="28" cy="48"/>
            </a:xfrm>
            <a:custGeom>
              <a:avLst/>
              <a:gdLst>
                <a:gd name="T0" fmla="*/ 0 w 14"/>
                <a:gd name="T1" fmla="*/ 0 h 24"/>
                <a:gd name="T2" fmla="*/ 96 w 14"/>
                <a:gd name="T3" fmla="*/ 128 h 24"/>
                <a:gd name="T4" fmla="*/ 64 w 14"/>
                <a:gd name="T5" fmla="*/ 192 h 24"/>
                <a:gd name="T6" fmla="*/ 56 w 14"/>
                <a:gd name="T7" fmla="*/ 18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6" y="4"/>
                    <a:pt x="10" y="10"/>
                    <a:pt x="12" y="16"/>
                  </a:cubicBezTo>
                  <a:cubicBezTo>
                    <a:pt x="14" y="20"/>
                    <a:pt x="11" y="22"/>
                    <a:pt x="8" y="24"/>
                  </a:cubicBezTo>
                  <a:cubicBezTo>
                    <a:pt x="7" y="24"/>
                    <a:pt x="7" y="24"/>
                    <a:pt x="7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" name="Freeform 7292">
              <a:extLst>
                <a:ext uri="{FF2B5EF4-FFF2-40B4-BE49-F238E27FC236}">
                  <a16:creationId xmlns:a16="http://schemas.microsoft.com/office/drawing/2014/main" id="{E2FA3BBA-8711-7F3E-A0E3-809FA4BB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019"/>
              <a:ext cx="24" cy="44"/>
            </a:xfrm>
            <a:custGeom>
              <a:avLst/>
              <a:gdLst>
                <a:gd name="T0" fmla="*/ 0 w 12"/>
                <a:gd name="T1" fmla="*/ 0 h 22"/>
                <a:gd name="T2" fmla="*/ 96 w 12"/>
                <a:gd name="T3" fmla="*/ 128 h 22"/>
                <a:gd name="T4" fmla="*/ 56 w 12"/>
                <a:gd name="T5" fmla="*/ 17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cubicBezTo>
                    <a:pt x="3" y="5"/>
                    <a:pt x="11" y="9"/>
                    <a:pt x="12" y="16"/>
                  </a:cubicBezTo>
                  <a:cubicBezTo>
                    <a:pt x="12" y="18"/>
                    <a:pt x="9" y="22"/>
                    <a:pt x="7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" name="Freeform 7293">
              <a:extLst>
                <a:ext uri="{FF2B5EF4-FFF2-40B4-BE49-F238E27FC236}">
                  <a16:creationId xmlns:a16="http://schemas.microsoft.com/office/drawing/2014/main" id="{7AB5361E-23D8-D6B9-4A39-759BE594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3053"/>
              <a:ext cx="20" cy="40"/>
            </a:xfrm>
            <a:custGeom>
              <a:avLst/>
              <a:gdLst>
                <a:gd name="T0" fmla="*/ 0 w 10"/>
                <a:gd name="T1" fmla="*/ 0 h 20"/>
                <a:gd name="T2" fmla="*/ 80 w 10"/>
                <a:gd name="T3" fmla="*/ 96 h 20"/>
                <a:gd name="T4" fmla="*/ 16 w 10"/>
                <a:gd name="T5" fmla="*/ 15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0">
                  <a:moveTo>
                    <a:pt x="0" y="0"/>
                  </a:moveTo>
                  <a:cubicBezTo>
                    <a:pt x="2" y="3"/>
                    <a:pt x="10" y="8"/>
                    <a:pt x="10" y="12"/>
                  </a:cubicBezTo>
                  <a:cubicBezTo>
                    <a:pt x="10" y="15"/>
                    <a:pt x="4" y="20"/>
                    <a:pt x="2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" name="Freeform 7294">
              <a:extLst>
                <a:ext uri="{FF2B5EF4-FFF2-40B4-BE49-F238E27FC236}">
                  <a16:creationId xmlns:a16="http://schemas.microsoft.com/office/drawing/2014/main" id="{A6F18CCA-DC06-B9D2-4036-C5A0B0B48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079"/>
              <a:ext cx="26" cy="46"/>
            </a:xfrm>
            <a:custGeom>
              <a:avLst/>
              <a:gdLst>
                <a:gd name="T0" fmla="*/ 0 w 13"/>
                <a:gd name="T1" fmla="*/ 0 h 23"/>
                <a:gd name="T2" fmla="*/ 56 w 13"/>
                <a:gd name="T3" fmla="*/ 48 h 23"/>
                <a:gd name="T4" fmla="*/ 96 w 13"/>
                <a:gd name="T5" fmla="*/ 120 h 23"/>
                <a:gd name="T6" fmla="*/ 24 w 13"/>
                <a:gd name="T7" fmla="*/ 184 h 23"/>
                <a:gd name="T8" fmla="*/ 32 w 13"/>
                <a:gd name="T9" fmla="*/ 17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2" y="2"/>
                    <a:pt x="5" y="4"/>
                    <a:pt x="7" y="6"/>
                  </a:cubicBezTo>
                  <a:cubicBezTo>
                    <a:pt x="8" y="8"/>
                    <a:pt x="12" y="12"/>
                    <a:pt x="12" y="15"/>
                  </a:cubicBezTo>
                  <a:cubicBezTo>
                    <a:pt x="13" y="19"/>
                    <a:pt x="7" y="22"/>
                    <a:pt x="3" y="23"/>
                  </a:cubicBezTo>
                  <a:cubicBezTo>
                    <a:pt x="3" y="22"/>
                    <a:pt x="4" y="22"/>
                    <a:pt x="4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" name="Freeform 7295">
              <a:extLst>
                <a:ext uri="{FF2B5EF4-FFF2-40B4-BE49-F238E27FC236}">
                  <a16:creationId xmlns:a16="http://schemas.microsoft.com/office/drawing/2014/main" id="{2BB83021-38A4-5FD6-6AB6-043C3FA6B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109"/>
              <a:ext cx="24" cy="42"/>
            </a:xfrm>
            <a:custGeom>
              <a:avLst/>
              <a:gdLst>
                <a:gd name="T0" fmla="*/ 0 w 12"/>
                <a:gd name="T1" fmla="*/ 0 h 21"/>
                <a:gd name="T2" fmla="*/ 40 w 12"/>
                <a:gd name="T3" fmla="*/ 48 h 21"/>
                <a:gd name="T4" fmla="*/ 96 w 12"/>
                <a:gd name="T5" fmla="*/ 120 h 21"/>
                <a:gd name="T6" fmla="*/ 64 w 12"/>
                <a:gd name="T7" fmla="*/ 136 h 21"/>
                <a:gd name="T8" fmla="*/ 0 w 12"/>
                <a:gd name="T9" fmla="*/ 16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1">
                  <a:moveTo>
                    <a:pt x="0" y="0"/>
                  </a:moveTo>
                  <a:cubicBezTo>
                    <a:pt x="0" y="3"/>
                    <a:pt x="3" y="4"/>
                    <a:pt x="5" y="6"/>
                  </a:cubicBezTo>
                  <a:cubicBezTo>
                    <a:pt x="7" y="9"/>
                    <a:pt x="9" y="13"/>
                    <a:pt x="12" y="15"/>
                  </a:cubicBezTo>
                  <a:cubicBezTo>
                    <a:pt x="11" y="17"/>
                    <a:pt x="10" y="17"/>
                    <a:pt x="8" y="17"/>
                  </a:cubicBezTo>
                  <a:cubicBezTo>
                    <a:pt x="5" y="18"/>
                    <a:pt x="3" y="20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" name="Freeform 7296">
              <a:extLst>
                <a:ext uri="{FF2B5EF4-FFF2-40B4-BE49-F238E27FC236}">
                  <a16:creationId xmlns:a16="http://schemas.microsoft.com/office/drawing/2014/main" id="{F0FB313D-7468-EDEE-42C1-1A31BA9CD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141"/>
              <a:ext cx="4" cy="10"/>
            </a:xfrm>
            <a:custGeom>
              <a:avLst/>
              <a:gdLst>
                <a:gd name="T0" fmla="*/ 0 w 2"/>
                <a:gd name="T1" fmla="*/ 0 h 5"/>
                <a:gd name="T2" fmla="*/ 16 w 2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2" y="3"/>
                    <a:pt x="2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" name="Freeform 7297">
              <a:extLst>
                <a:ext uri="{FF2B5EF4-FFF2-40B4-BE49-F238E27FC236}">
                  <a16:creationId xmlns:a16="http://schemas.microsoft.com/office/drawing/2014/main" id="{AD778DC7-AD96-04CC-365B-C736B5FC8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937"/>
              <a:ext cx="36" cy="28"/>
            </a:xfrm>
            <a:custGeom>
              <a:avLst/>
              <a:gdLst>
                <a:gd name="T0" fmla="*/ 0 w 18"/>
                <a:gd name="T1" fmla="*/ 0 h 14"/>
                <a:gd name="T2" fmla="*/ 96 w 18"/>
                <a:gd name="T3" fmla="*/ 112 h 14"/>
                <a:gd name="T4" fmla="*/ 144 w 18"/>
                <a:gd name="T5" fmla="*/ 9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cubicBezTo>
                    <a:pt x="3" y="3"/>
                    <a:pt x="7" y="14"/>
                    <a:pt x="12" y="14"/>
                  </a:cubicBezTo>
                  <a:cubicBezTo>
                    <a:pt x="13" y="14"/>
                    <a:pt x="17" y="12"/>
                    <a:pt x="18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" name="Freeform 7298">
              <a:extLst>
                <a:ext uri="{FF2B5EF4-FFF2-40B4-BE49-F238E27FC236}">
                  <a16:creationId xmlns:a16="http://schemas.microsoft.com/office/drawing/2014/main" id="{CD71C6BE-3375-4272-6BD3-E4626BE77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965"/>
              <a:ext cx="32" cy="32"/>
            </a:xfrm>
            <a:custGeom>
              <a:avLst/>
              <a:gdLst>
                <a:gd name="T0" fmla="*/ 0 w 16"/>
                <a:gd name="T1" fmla="*/ 0 h 16"/>
                <a:gd name="T2" fmla="*/ 56 w 16"/>
                <a:gd name="T3" fmla="*/ 96 h 16"/>
                <a:gd name="T4" fmla="*/ 80 w 16"/>
                <a:gd name="T5" fmla="*/ 128 h 16"/>
                <a:gd name="T6" fmla="*/ 128 w 16"/>
                <a:gd name="T7" fmla="*/ 9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2" y="4"/>
                    <a:pt x="5" y="8"/>
                    <a:pt x="7" y="12"/>
                  </a:cubicBezTo>
                  <a:cubicBezTo>
                    <a:pt x="8" y="14"/>
                    <a:pt x="8" y="16"/>
                    <a:pt x="10" y="16"/>
                  </a:cubicBezTo>
                  <a:cubicBezTo>
                    <a:pt x="12" y="16"/>
                    <a:pt x="15" y="13"/>
                    <a:pt x="16" y="1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" name="Freeform 7299">
              <a:extLst>
                <a:ext uri="{FF2B5EF4-FFF2-40B4-BE49-F238E27FC236}">
                  <a16:creationId xmlns:a16="http://schemas.microsoft.com/office/drawing/2014/main" id="{9AE07740-0988-499E-98D4-E406679AF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917"/>
              <a:ext cx="44" cy="68"/>
            </a:xfrm>
            <a:custGeom>
              <a:avLst/>
              <a:gdLst>
                <a:gd name="T0" fmla="*/ 0 w 22"/>
                <a:gd name="T1" fmla="*/ 0 h 34"/>
                <a:gd name="T2" fmla="*/ 176 w 22"/>
                <a:gd name="T3" fmla="*/ 27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cubicBezTo>
                    <a:pt x="8" y="11"/>
                    <a:pt x="16" y="23"/>
                    <a:pt x="22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" name="Freeform 7300">
              <a:extLst>
                <a:ext uri="{FF2B5EF4-FFF2-40B4-BE49-F238E27FC236}">
                  <a16:creationId xmlns:a16="http://schemas.microsoft.com/office/drawing/2014/main" id="{BCA314A0-8D5A-D7FB-2C63-10BE9E528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991"/>
              <a:ext cx="40" cy="42"/>
            </a:xfrm>
            <a:custGeom>
              <a:avLst/>
              <a:gdLst>
                <a:gd name="T0" fmla="*/ 32 w 20"/>
                <a:gd name="T1" fmla="*/ 24 h 21"/>
                <a:gd name="T2" fmla="*/ 48 w 20"/>
                <a:gd name="T3" fmla="*/ 96 h 21"/>
                <a:gd name="T4" fmla="*/ 120 w 20"/>
                <a:gd name="T5" fmla="*/ 160 h 21"/>
                <a:gd name="T6" fmla="*/ 160 w 20"/>
                <a:gd name="T7" fmla="*/ 120 h 21"/>
                <a:gd name="T8" fmla="*/ 112 w 20"/>
                <a:gd name="T9" fmla="*/ 48 h 21"/>
                <a:gd name="T10" fmla="*/ 72 w 20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1">
                  <a:moveTo>
                    <a:pt x="4" y="3"/>
                  </a:moveTo>
                  <a:cubicBezTo>
                    <a:pt x="0" y="6"/>
                    <a:pt x="4" y="9"/>
                    <a:pt x="6" y="12"/>
                  </a:cubicBezTo>
                  <a:cubicBezTo>
                    <a:pt x="9" y="16"/>
                    <a:pt x="11" y="21"/>
                    <a:pt x="15" y="20"/>
                  </a:cubicBezTo>
                  <a:cubicBezTo>
                    <a:pt x="18" y="19"/>
                    <a:pt x="20" y="18"/>
                    <a:pt x="20" y="15"/>
                  </a:cubicBezTo>
                  <a:cubicBezTo>
                    <a:pt x="20" y="13"/>
                    <a:pt x="16" y="8"/>
                    <a:pt x="14" y="6"/>
                  </a:cubicBezTo>
                  <a:cubicBezTo>
                    <a:pt x="13" y="4"/>
                    <a:pt x="11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" name="Freeform 7301">
              <a:extLst>
                <a:ext uri="{FF2B5EF4-FFF2-40B4-BE49-F238E27FC236}">
                  <a16:creationId xmlns:a16="http://schemas.microsoft.com/office/drawing/2014/main" id="{2605B6CA-FCAB-855A-7276-C63E933A7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113"/>
              <a:ext cx="16" cy="12"/>
            </a:xfrm>
            <a:custGeom>
              <a:avLst/>
              <a:gdLst>
                <a:gd name="T0" fmla="*/ 0 w 8"/>
                <a:gd name="T1" fmla="*/ 48 h 6"/>
                <a:gd name="T2" fmla="*/ 64 w 8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5" y="0"/>
                    <a:pt x="8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" name="Freeform 7302">
              <a:extLst>
                <a:ext uri="{FF2B5EF4-FFF2-40B4-BE49-F238E27FC236}">
                  <a16:creationId xmlns:a16="http://schemas.microsoft.com/office/drawing/2014/main" id="{63A950B2-DF9B-072B-7322-ED5BB0E01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083"/>
              <a:ext cx="16" cy="10"/>
            </a:xfrm>
            <a:custGeom>
              <a:avLst/>
              <a:gdLst>
                <a:gd name="T0" fmla="*/ 0 w 8"/>
                <a:gd name="T1" fmla="*/ 40 h 5"/>
                <a:gd name="T2" fmla="*/ 64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" name="Freeform 7303">
              <a:extLst>
                <a:ext uri="{FF2B5EF4-FFF2-40B4-BE49-F238E27FC236}">
                  <a16:creationId xmlns:a16="http://schemas.microsoft.com/office/drawing/2014/main" id="{237938FE-612D-4E8C-591D-D9EA85E70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3047"/>
              <a:ext cx="16" cy="16"/>
            </a:xfrm>
            <a:custGeom>
              <a:avLst/>
              <a:gdLst>
                <a:gd name="T0" fmla="*/ 0 w 8"/>
                <a:gd name="T1" fmla="*/ 64 h 8"/>
                <a:gd name="T2" fmla="*/ 64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6"/>
                    <a:pt x="8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" name="Freeform 7304">
              <a:extLst>
                <a:ext uri="{FF2B5EF4-FFF2-40B4-BE49-F238E27FC236}">
                  <a16:creationId xmlns:a16="http://schemas.microsoft.com/office/drawing/2014/main" id="{72510DBC-B4EA-636A-E513-17CA9767E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3017"/>
              <a:ext cx="20" cy="16"/>
            </a:xfrm>
            <a:custGeom>
              <a:avLst/>
              <a:gdLst>
                <a:gd name="T0" fmla="*/ 0 w 10"/>
                <a:gd name="T1" fmla="*/ 64 h 8"/>
                <a:gd name="T2" fmla="*/ 80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5"/>
                    <a:pt x="6" y="1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" name="Freeform 7305">
              <a:extLst>
                <a:ext uri="{FF2B5EF4-FFF2-40B4-BE49-F238E27FC236}">
                  <a16:creationId xmlns:a16="http://schemas.microsoft.com/office/drawing/2014/main" id="{7EFDE98B-DF7A-263D-7858-B6F1ADDEC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979"/>
              <a:ext cx="24" cy="20"/>
            </a:xfrm>
            <a:custGeom>
              <a:avLst/>
              <a:gdLst>
                <a:gd name="T0" fmla="*/ 0 w 12"/>
                <a:gd name="T1" fmla="*/ 80 h 10"/>
                <a:gd name="T2" fmla="*/ 96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cubicBezTo>
                    <a:pt x="3" y="5"/>
                    <a:pt x="8" y="1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" name="Freeform 7306">
              <a:extLst>
                <a:ext uri="{FF2B5EF4-FFF2-40B4-BE49-F238E27FC236}">
                  <a16:creationId xmlns:a16="http://schemas.microsoft.com/office/drawing/2014/main" id="{8DD8E5DD-4D22-4DAA-157E-D2680E73D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945"/>
              <a:ext cx="22" cy="16"/>
            </a:xfrm>
            <a:custGeom>
              <a:avLst/>
              <a:gdLst>
                <a:gd name="T0" fmla="*/ 0 w 11"/>
                <a:gd name="T1" fmla="*/ 64 h 8"/>
                <a:gd name="T2" fmla="*/ 88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5"/>
                    <a:pt x="6" y="2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" name="Freeform 7307">
              <a:extLst>
                <a:ext uri="{FF2B5EF4-FFF2-40B4-BE49-F238E27FC236}">
                  <a16:creationId xmlns:a16="http://schemas.microsoft.com/office/drawing/2014/main" id="{7EC589D4-CE32-3FCB-8577-5332B4A8B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935"/>
              <a:ext cx="8" cy="14"/>
            </a:xfrm>
            <a:custGeom>
              <a:avLst/>
              <a:gdLst>
                <a:gd name="T0" fmla="*/ 0 w 4"/>
                <a:gd name="T1" fmla="*/ 0 h 7"/>
                <a:gd name="T2" fmla="*/ 24 w 4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4" y="5"/>
                    <a:pt x="3" y="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" name="Freeform 7308">
              <a:extLst>
                <a:ext uri="{FF2B5EF4-FFF2-40B4-BE49-F238E27FC236}">
                  <a16:creationId xmlns:a16="http://schemas.microsoft.com/office/drawing/2014/main" id="{BFA3B40F-E40A-888A-DADE-CD29EC180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963"/>
              <a:ext cx="8" cy="20"/>
            </a:xfrm>
            <a:custGeom>
              <a:avLst/>
              <a:gdLst>
                <a:gd name="T0" fmla="*/ 8 w 4"/>
                <a:gd name="T1" fmla="*/ 80 h 10"/>
                <a:gd name="T2" fmla="*/ 0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1" y="10"/>
                  </a:moveTo>
                  <a:cubicBezTo>
                    <a:pt x="4" y="7"/>
                    <a:pt x="1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" name="Freeform 7309">
              <a:extLst>
                <a:ext uri="{FF2B5EF4-FFF2-40B4-BE49-F238E27FC236}">
                  <a16:creationId xmlns:a16="http://schemas.microsoft.com/office/drawing/2014/main" id="{7738C5FD-7362-99F1-96CB-7C5F1BB0D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027"/>
              <a:ext cx="4" cy="20"/>
            </a:xfrm>
            <a:custGeom>
              <a:avLst/>
              <a:gdLst>
                <a:gd name="T0" fmla="*/ 16 w 2"/>
                <a:gd name="T1" fmla="*/ 0 h 10"/>
                <a:gd name="T2" fmla="*/ 16 w 2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3"/>
                    <a:pt x="0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" name="Freeform 7310">
              <a:extLst>
                <a:ext uri="{FF2B5EF4-FFF2-40B4-BE49-F238E27FC236}">
                  <a16:creationId xmlns:a16="http://schemas.microsoft.com/office/drawing/2014/main" id="{FCAB4784-70F5-8088-D4A8-DFDA7A964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051"/>
              <a:ext cx="18" cy="8"/>
            </a:xfrm>
            <a:custGeom>
              <a:avLst/>
              <a:gdLst>
                <a:gd name="T0" fmla="*/ 0 w 9"/>
                <a:gd name="T1" fmla="*/ 16 h 4"/>
                <a:gd name="T2" fmla="*/ 72 w 9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4" y="0"/>
                    <a:pt x="6" y="1"/>
                    <a:pt x="9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" name="Freeform 7311">
              <a:extLst>
                <a:ext uri="{FF2B5EF4-FFF2-40B4-BE49-F238E27FC236}">
                  <a16:creationId xmlns:a16="http://schemas.microsoft.com/office/drawing/2014/main" id="{76C9245A-7045-F3FF-30BB-48E58DFF4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3089"/>
              <a:ext cx="4" cy="20"/>
            </a:xfrm>
            <a:custGeom>
              <a:avLst/>
              <a:gdLst>
                <a:gd name="T0" fmla="*/ 16 w 2"/>
                <a:gd name="T1" fmla="*/ 0 h 10"/>
                <a:gd name="T2" fmla="*/ 16 w 2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0" y="3"/>
                    <a:pt x="0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" name="Freeform 7312">
              <a:extLst>
                <a:ext uri="{FF2B5EF4-FFF2-40B4-BE49-F238E27FC236}">
                  <a16:creationId xmlns:a16="http://schemas.microsoft.com/office/drawing/2014/main" id="{FC15415E-2892-1B29-7054-8371F0003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3103"/>
              <a:ext cx="6" cy="16"/>
            </a:xfrm>
            <a:custGeom>
              <a:avLst/>
              <a:gdLst>
                <a:gd name="T0" fmla="*/ 0 w 3"/>
                <a:gd name="T1" fmla="*/ 64 h 8"/>
                <a:gd name="T2" fmla="*/ 16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3" y="5"/>
                    <a:pt x="2" y="3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" name="Freeform 7313">
              <a:extLst>
                <a:ext uri="{FF2B5EF4-FFF2-40B4-BE49-F238E27FC236}">
                  <a16:creationId xmlns:a16="http://schemas.microsoft.com/office/drawing/2014/main" id="{653883A9-FD13-8625-1801-4372C8DC7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925"/>
              <a:ext cx="6" cy="18"/>
            </a:xfrm>
            <a:custGeom>
              <a:avLst/>
              <a:gdLst>
                <a:gd name="T0" fmla="*/ 16 w 3"/>
                <a:gd name="T1" fmla="*/ 72 h 9"/>
                <a:gd name="T2" fmla="*/ 24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2" y="9"/>
                  </a:moveTo>
                  <a:cubicBezTo>
                    <a:pt x="0" y="6"/>
                    <a:pt x="2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" name="Freeform 7314">
              <a:extLst>
                <a:ext uri="{FF2B5EF4-FFF2-40B4-BE49-F238E27FC236}">
                  <a16:creationId xmlns:a16="http://schemas.microsoft.com/office/drawing/2014/main" id="{C0217429-5F83-B39E-CD85-7A298169B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883"/>
              <a:ext cx="14" cy="6"/>
            </a:xfrm>
            <a:custGeom>
              <a:avLst/>
              <a:gdLst>
                <a:gd name="T0" fmla="*/ 0 w 7"/>
                <a:gd name="T1" fmla="*/ 0 h 3"/>
                <a:gd name="T2" fmla="*/ 56 w 7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3" y="1"/>
                    <a:pt x="5" y="1"/>
                    <a:pt x="7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" name="Freeform 7315">
              <a:extLst>
                <a:ext uri="{FF2B5EF4-FFF2-40B4-BE49-F238E27FC236}">
                  <a16:creationId xmlns:a16="http://schemas.microsoft.com/office/drawing/2014/main" id="{C20C8042-5D78-3DB8-7640-AFAB207C9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897"/>
              <a:ext cx="4" cy="14"/>
            </a:xfrm>
            <a:custGeom>
              <a:avLst/>
              <a:gdLst>
                <a:gd name="T0" fmla="*/ 16 w 2"/>
                <a:gd name="T1" fmla="*/ 0 h 7"/>
                <a:gd name="T2" fmla="*/ 8 w 2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0" y="2"/>
                    <a:pt x="0" y="4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" name="Freeform 7316">
              <a:extLst>
                <a:ext uri="{FF2B5EF4-FFF2-40B4-BE49-F238E27FC236}">
                  <a16:creationId xmlns:a16="http://schemas.microsoft.com/office/drawing/2014/main" id="{B9EE9595-D51E-22DC-465C-DB113A53D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983"/>
              <a:ext cx="6" cy="16"/>
            </a:xfrm>
            <a:custGeom>
              <a:avLst/>
              <a:gdLst>
                <a:gd name="T0" fmla="*/ 8 w 3"/>
                <a:gd name="T1" fmla="*/ 64 h 8"/>
                <a:gd name="T2" fmla="*/ 24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0" y="5"/>
                    <a:pt x="2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" name="Freeform 7317">
              <a:extLst>
                <a:ext uri="{FF2B5EF4-FFF2-40B4-BE49-F238E27FC236}">
                  <a16:creationId xmlns:a16="http://schemas.microsoft.com/office/drawing/2014/main" id="{5E2355ED-C2A4-1B95-ADB8-67E0C0A4F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031"/>
              <a:ext cx="38" cy="40"/>
            </a:xfrm>
            <a:custGeom>
              <a:avLst/>
              <a:gdLst>
                <a:gd name="T0" fmla="*/ 0 w 19"/>
                <a:gd name="T1" fmla="*/ 0 h 20"/>
                <a:gd name="T2" fmla="*/ 72 w 19"/>
                <a:gd name="T3" fmla="*/ 128 h 20"/>
                <a:gd name="T4" fmla="*/ 152 w 19"/>
                <a:gd name="T5" fmla="*/ 12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0" y="7"/>
                    <a:pt x="5" y="11"/>
                    <a:pt x="9" y="16"/>
                  </a:cubicBezTo>
                  <a:cubicBezTo>
                    <a:pt x="12" y="20"/>
                    <a:pt x="16" y="18"/>
                    <a:pt x="19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" name="Freeform 7318">
              <a:extLst>
                <a:ext uri="{FF2B5EF4-FFF2-40B4-BE49-F238E27FC236}">
                  <a16:creationId xmlns:a16="http://schemas.microsoft.com/office/drawing/2014/main" id="{4A707322-CB6F-8398-7611-B334890E5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067"/>
              <a:ext cx="28" cy="32"/>
            </a:xfrm>
            <a:custGeom>
              <a:avLst/>
              <a:gdLst>
                <a:gd name="T0" fmla="*/ 0 w 14"/>
                <a:gd name="T1" fmla="*/ 0 h 16"/>
                <a:gd name="T2" fmla="*/ 24 w 14"/>
                <a:gd name="T3" fmla="*/ 72 h 16"/>
                <a:gd name="T4" fmla="*/ 56 w 14"/>
                <a:gd name="T5" fmla="*/ 120 h 16"/>
                <a:gd name="T6" fmla="*/ 88 w 14"/>
                <a:gd name="T7" fmla="*/ 120 h 16"/>
                <a:gd name="T8" fmla="*/ 112 w 14"/>
                <a:gd name="T9" fmla="*/ 112 h 16"/>
                <a:gd name="T10" fmla="*/ 104 w 14"/>
                <a:gd name="T11" fmla="*/ 112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cubicBezTo>
                    <a:pt x="1" y="2"/>
                    <a:pt x="2" y="6"/>
                    <a:pt x="3" y="9"/>
                  </a:cubicBezTo>
                  <a:cubicBezTo>
                    <a:pt x="4" y="11"/>
                    <a:pt x="5" y="14"/>
                    <a:pt x="7" y="15"/>
                  </a:cubicBezTo>
                  <a:cubicBezTo>
                    <a:pt x="9" y="16"/>
                    <a:pt x="9" y="16"/>
                    <a:pt x="11" y="15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4" y="14"/>
                    <a:pt x="14" y="14"/>
                    <a:pt x="13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" name="Freeform 7319">
              <a:extLst>
                <a:ext uri="{FF2B5EF4-FFF2-40B4-BE49-F238E27FC236}">
                  <a16:creationId xmlns:a16="http://schemas.microsoft.com/office/drawing/2014/main" id="{702FDB3C-8F25-BABB-4C8E-365FC14AA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099"/>
              <a:ext cx="30" cy="38"/>
            </a:xfrm>
            <a:custGeom>
              <a:avLst/>
              <a:gdLst>
                <a:gd name="T0" fmla="*/ 0 w 15"/>
                <a:gd name="T1" fmla="*/ 0 h 19"/>
                <a:gd name="T2" fmla="*/ 24 w 15"/>
                <a:gd name="T3" fmla="*/ 56 h 19"/>
                <a:gd name="T4" fmla="*/ 64 w 15"/>
                <a:gd name="T5" fmla="*/ 128 h 19"/>
                <a:gd name="T6" fmla="*/ 120 w 15"/>
                <a:gd name="T7" fmla="*/ 12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0" y="0"/>
                  </a:moveTo>
                  <a:cubicBezTo>
                    <a:pt x="0" y="2"/>
                    <a:pt x="2" y="4"/>
                    <a:pt x="3" y="7"/>
                  </a:cubicBezTo>
                  <a:cubicBezTo>
                    <a:pt x="4" y="10"/>
                    <a:pt x="6" y="13"/>
                    <a:pt x="8" y="16"/>
                  </a:cubicBezTo>
                  <a:cubicBezTo>
                    <a:pt x="10" y="19"/>
                    <a:pt x="13" y="19"/>
                    <a:pt x="15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" name="Freeform 7320">
              <a:extLst>
                <a:ext uri="{FF2B5EF4-FFF2-40B4-BE49-F238E27FC236}">
                  <a16:creationId xmlns:a16="http://schemas.microsoft.com/office/drawing/2014/main" id="{7D4A5101-EECF-B2D4-D050-552ACB06A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3137"/>
              <a:ext cx="26" cy="24"/>
            </a:xfrm>
            <a:custGeom>
              <a:avLst/>
              <a:gdLst>
                <a:gd name="T0" fmla="*/ 0 w 13"/>
                <a:gd name="T1" fmla="*/ 0 h 12"/>
                <a:gd name="T2" fmla="*/ 56 w 13"/>
                <a:gd name="T3" fmla="*/ 96 h 12"/>
                <a:gd name="T4" fmla="*/ 104 w 13"/>
                <a:gd name="T5" fmla="*/ 8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0" y="3"/>
                    <a:pt x="2" y="11"/>
                    <a:pt x="7" y="12"/>
                  </a:cubicBezTo>
                  <a:cubicBezTo>
                    <a:pt x="9" y="12"/>
                    <a:pt x="11" y="11"/>
                    <a:pt x="13" y="1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" name="Freeform 7321">
              <a:extLst>
                <a:ext uri="{FF2B5EF4-FFF2-40B4-BE49-F238E27FC236}">
                  <a16:creationId xmlns:a16="http://schemas.microsoft.com/office/drawing/2014/main" id="{345E217C-70A5-EA6C-EC6A-62493B710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159"/>
              <a:ext cx="4" cy="22"/>
            </a:xfrm>
            <a:custGeom>
              <a:avLst/>
              <a:gdLst>
                <a:gd name="T0" fmla="*/ 0 w 2"/>
                <a:gd name="T1" fmla="*/ 0 h 11"/>
                <a:gd name="T2" fmla="*/ 8 w 2"/>
                <a:gd name="T3" fmla="*/ 48 h 11"/>
                <a:gd name="T4" fmla="*/ 16 w 2"/>
                <a:gd name="T5" fmla="*/ 8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1" y="8"/>
                    <a:pt x="2" y="10"/>
                    <a:pt x="2" y="1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" name="Freeform 7322">
              <a:extLst>
                <a:ext uri="{FF2B5EF4-FFF2-40B4-BE49-F238E27FC236}">
                  <a16:creationId xmlns:a16="http://schemas.microsoft.com/office/drawing/2014/main" id="{4C51F393-881A-7E5E-0AEC-C7D84C21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149"/>
              <a:ext cx="18" cy="6"/>
            </a:xfrm>
            <a:custGeom>
              <a:avLst/>
              <a:gdLst>
                <a:gd name="T0" fmla="*/ 0 w 9"/>
                <a:gd name="T1" fmla="*/ 8 h 3"/>
                <a:gd name="T2" fmla="*/ 48 w 9"/>
                <a:gd name="T3" fmla="*/ 16 h 3"/>
                <a:gd name="T4" fmla="*/ 72 w 9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1" y="3"/>
                    <a:pt x="5" y="3"/>
                    <a:pt x="6" y="2"/>
                  </a:cubicBezTo>
                  <a:cubicBezTo>
                    <a:pt x="8" y="2"/>
                    <a:pt x="8" y="0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" name="Freeform 7323">
              <a:extLst>
                <a:ext uri="{FF2B5EF4-FFF2-40B4-BE49-F238E27FC236}">
                  <a16:creationId xmlns:a16="http://schemas.microsoft.com/office/drawing/2014/main" id="{93BA5138-C15F-41CB-1B72-2E012527A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151"/>
              <a:ext cx="24" cy="22"/>
            </a:xfrm>
            <a:custGeom>
              <a:avLst/>
              <a:gdLst>
                <a:gd name="T0" fmla="*/ 80 w 12"/>
                <a:gd name="T1" fmla="*/ 0 h 11"/>
                <a:gd name="T2" fmla="*/ 96 w 12"/>
                <a:gd name="T3" fmla="*/ 40 h 11"/>
                <a:gd name="T4" fmla="*/ 96 w 12"/>
                <a:gd name="T5" fmla="*/ 80 h 11"/>
                <a:gd name="T6" fmla="*/ 88 w 12"/>
                <a:gd name="T7" fmla="*/ 80 h 11"/>
                <a:gd name="T8" fmla="*/ 48 w 12"/>
                <a:gd name="T9" fmla="*/ 88 h 11"/>
                <a:gd name="T10" fmla="*/ 0 w 12"/>
                <a:gd name="T11" fmla="*/ 8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1">
                  <a:moveTo>
                    <a:pt x="10" y="0"/>
                  </a:moveTo>
                  <a:cubicBezTo>
                    <a:pt x="10" y="2"/>
                    <a:pt x="11" y="3"/>
                    <a:pt x="12" y="5"/>
                  </a:cubicBezTo>
                  <a:cubicBezTo>
                    <a:pt x="12" y="7"/>
                    <a:pt x="12" y="9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9" y="11"/>
                    <a:pt x="8" y="11"/>
                    <a:pt x="6" y="11"/>
                  </a:cubicBezTo>
                  <a:cubicBezTo>
                    <a:pt x="5" y="11"/>
                    <a:pt x="2" y="11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" name="Freeform 7324">
              <a:extLst>
                <a:ext uri="{FF2B5EF4-FFF2-40B4-BE49-F238E27FC236}">
                  <a16:creationId xmlns:a16="http://schemas.microsoft.com/office/drawing/2014/main" id="{21F44AAE-F255-BDFC-7939-D54774BC7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3173"/>
              <a:ext cx="2" cy="8"/>
            </a:xfrm>
            <a:custGeom>
              <a:avLst/>
              <a:gdLst>
                <a:gd name="T0" fmla="*/ 0 w 1"/>
                <a:gd name="T1" fmla="*/ 0 h 4"/>
                <a:gd name="T2" fmla="*/ 8 w 1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2"/>
                    <a:pt x="1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" name="Freeform 7325">
              <a:extLst>
                <a:ext uri="{FF2B5EF4-FFF2-40B4-BE49-F238E27FC236}">
                  <a16:creationId xmlns:a16="http://schemas.microsoft.com/office/drawing/2014/main" id="{CE2D1250-9134-82DC-DB3E-0174323A1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119"/>
              <a:ext cx="14" cy="2"/>
            </a:xfrm>
            <a:custGeom>
              <a:avLst/>
              <a:gdLst>
                <a:gd name="T0" fmla="*/ 0 w 7"/>
                <a:gd name="T1" fmla="*/ 0 h 1"/>
                <a:gd name="T2" fmla="*/ 40 w 7"/>
                <a:gd name="T3" fmla="*/ 0 h 1"/>
                <a:gd name="T4" fmla="*/ 56 w 7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1"/>
                    <a:pt x="7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" name="Freeform 7326">
              <a:extLst>
                <a:ext uri="{FF2B5EF4-FFF2-40B4-BE49-F238E27FC236}">
                  <a16:creationId xmlns:a16="http://schemas.microsoft.com/office/drawing/2014/main" id="{C6D3222A-3D93-B1F6-3B82-42BA002B7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3155"/>
              <a:ext cx="6" cy="12"/>
            </a:xfrm>
            <a:custGeom>
              <a:avLst/>
              <a:gdLst>
                <a:gd name="T0" fmla="*/ 24 w 3"/>
                <a:gd name="T1" fmla="*/ 0 h 6"/>
                <a:gd name="T2" fmla="*/ 0 w 3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1"/>
                    <a:pt x="0" y="3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" name="Freeform 7327">
              <a:extLst>
                <a:ext uri="{FF2B5EF4-FFF2-40B4-BE49-F238E27FC236}">
                  <a16:creationId xmlns:a16="http://schemas.microsoft.com/office/drawing/2014/main" id="{C347E1B3-101E-351E-A054-88BFEA3E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543"/>
              <a:ext cx="22" cy="34"/>
            </a:xfrm>
            <a:custGeom>
              <a:avLst/>
              <a:gdLst>
                <a:gd name="T0" fmla="*/ 0 w 11"/>
                <a:gd name="T1" fmla="*/ 0 h 17"/>
                <a:gd name="T2" fmla="*/ 8 w 11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1" y="4"/>
                    <a:pt x="11" y="17"/>
                    <a:pt x="1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" name="Freeform 7328">
              <a:extLst>
                <a:ext uri="{FF2B5EF4-FFF2-40B4-BE49-F238E27FC236}">
                  <a16:creationId xmlns:a16="http://schemas.microsoft.com/office/drawing/2014/main" id="{EAA1E92B-546B-24B0-90C7-7013146D6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569"/>
              <a:ext cx="28" cy="38"/>
            </a:xfrm>
            <a:custGeom>
              <a:avLst/>
              <a:gdLst>
                <a:gd name="T0" fmla="*/ 0 w 14"/>
                <a:gd name="T1" fmla="*/ 24 h 19"/>
                <a:gd name="T2" fmla="*/ 112 w 14"/>
                <a:gd name="T3" fmla="*/ 120 h 19"/>
                <a:gd name="T4" fmla="*/ 48 w 14"/>
                <a:gd name="T5" fmla="*/ 15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0" y="3"/>
                  </a:moveTo>
                  <a:cubicBezTo>
                    <a:pt x="4" y="0"/>
                    <a:pt x="13" y="11"/>
                    <a:pt x="14" y="15"/>
                  </a:cubicBezTo>
                  <a:cubicBezTo>
                    <a:pt x="11" y="16"/>
                    <a:pt x="9" y="19"/>
                    <a:pt x="6" y="1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" name="Freeform 7329">
              <a:extLst>
                <a:ext uri="{FF2B5EF4-FFF2-40B4-BE49-F238E27FC236}">
                  <a16:creationId xmlns:a16="http://schemas.microsoft.com/office/drawing/2014/main" id="{CC439A7D-0FD2-A31D-02C4-A7729D1AC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555"/>
              <a:ext cx="18" cy="30"/>
            </a:xfrm>
            <a:custGeom>
              <a:avLst/>
              <a:gdLst>
                <a:gd name="T0" fmla="*/ 0 w 9"/>
                <a:gd name="T1" fmla="*/ 120 h 15"/>
                <a:gd name="T2" fmla="*/ 0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cubicBezTo>
                    <a:pt x="9" y="13"/>
                    <a:pt x="2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4" name="Freeform 7330">
              <a:extLst>
                <a:ext uri="{FF2B5EF4-FFF2-40B4-BE49-F238E27FC236}">
                  <a16:creationId xmlns:a16="http://schemas.microsoft.com/office/drawing/2014/main" id="{C559DB77-FFEE-B3B8-5935-68B298C76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75"/>
              <a:ext cx="30" cy="16"/>
            </a:xfrm>
            <a:custGeom>
              <a:avLst/>
              <a:gdLst>
                <a:gd name="T0" fmla="*/ 0 w 15"/>
                <a:gd name="T1" fmla="*/ 0 h 8"/>
                <a:gd name="T2" fmla="*/ 72 w 15"/>
                <a:gd name="T3" fmla="*/ 56 h 8"/>
                <a:gd name="T4" fmla="*/ 120 w 15"/>
                <a:gd name="T5" fmla="*/ 2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2" y="3"/>
                    <a:pt x="5" y="8"/>
                    <a:pt x="9" y="7"/>
                  </a:cubicBezTo>
                  <a:cubicBezTo>
                    <a:pt x="10" y="7"/>
                    <a:pt x="15" y="4"/>
                    <a:pt x="15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5" name="Freeform 7331">
              <a:extLst>
                <a:ext uri="{FF2B5EF4-FFF2-40B4-BE49-F238E27FC236}">
                  <a16:creationId xmlns:a16="http://schemas.microsoft.com/office/drawing/2014/main" id="{7C9A6FC3-8BC9-5635-6932-EB56C7F41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591"/>
              <a:ext cx="34" cy="30"/>
            </a:xfrm>
            <a:custGeom>
              <a:avLst/>
              <a:gdLst>
                <a:gd name="T0" fmla="*/ 0 w 17"/>
                <a:gd name="T1" fmla="*/ 0 h 15"/>
                <a:gd name="T2" fmla="*/ 40 w 17"/>
                <a:gd name="T3" fmla="*/ 64 h 15"/>
                <a:gd name="T4" fmla="*/ 88 w 17"/>
                <a:gd name="T5" fmla="*/ 112 h 15"/>
                <a:gd name="T6" fmla="*/ 136 w 17"/>
                <a:gd name="T7" fmla="*/ 8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1" y="3"/>
                    <a:pt x="4" y="5"/>
                    <a:pt x="5" y="8"/>
                  </a:cubicBezTo>
                  <a:cubicBezTo>
                    <a:pt x="7" y="9"/>
                    <a:pt x="9" y="13"/>
                    <a:pt x="11" y="14"/>
                  </a:cubicBezTo>
                  <a:cubicBezTo>
                    <a:pt x="14" y="15"/>
                    <a:pt x="15" y="12"/>
                    <a:pt x="17" y="1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6" name="Freeform 7332">
              <a:extLst>
                <a:ext uri="{FF2B5EF4-FFF2-40B4-BE49-F238E27FC236}">
                  <a16:creationId xmlns:a16="http://schemas.microsoft.com/office/drawing/2014/main" id="{8C7B9127-A4B5-ED29-7A5E-CA1F5B32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613"/>
              <a:ext cx="18" cy="12"/>
            </a:xfrm>
            <a:custGeom>
              <a:avLst/>
              <a:gdLst>
                <a:gd name="T0" fmla="*/ 0 w 9"/>
                <a:gd name="T1" fmla="*/ 48 h 6"/>
                <a:gd name="T2" fmla="*/ 7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5"/>
                    <a:pt x="6" y="2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7" name="Freeform 7333">
              <a:extLst>
                <a:ext uri="{FF2B5EF4-FFF2-40B4-BE49-F238E27FC236}">
                  <a16:creationId xmlns:a16="http://schemas.microsoft.com/office/drawing/2014/main" id="{828A61BC-39B6-2C32-9790-902651D8E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943"/>
              <a:ext cx="26" cy="48"/>
            </a:xfrm>
            <a:custGeom>
              <a:avLst/>
              <a:gdLst>
                <a:gd name="T0" fmla="*/ 8 w 13"/>
                <a:gd name="T1" fmla="*/ 0 h 24"/>
                <a:gd name="T2" fmla="*/ 64 w 13"/>
                <a:gd name="T3" fmla="*/ 104 h 24"/>
                <a:gd name="T4" fmla="*/ 104 w 13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4">
                  <a:moveTo>
                    <a:pt x="1" y="0"/>
                  </a:moveTo>
                  <a:cubicBezTo>
                    <a:pt x="0" y="4"/>
                    <a:pt x="5" y="9"/>
                    <a:pt x="8" y="13"/>
                  </a:cubicBezTo>
                  <a:cubicBezTo>
                    <a:pt x="10" y="16"/>
                    <a:pt x="11" y="21"/>
                    <a:pt x="13" y="2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8" name="Freeform 7334">
              <a:extLst>
                <a:ext uri="{FF2B5EF4-FFF2-40B4-BE49-F238E27FC236}">
                  <a16:creationId xmlns:a16="http://schemas.microsoft.com/office/drawing/2014/main" id="{6133AB12-F958-4CC3-89E2-D0C7454D4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609"/>
              <a:ext cx="46" cy="86"/>
            </a:xfrm>
            <a:custGeom>
              <a:avLst/>
              <a:gdLst>
                <a:gd name="T0" fmla="*/ 0 w 23"/>
                <a:gd name="T1" fmla="*/ 0 h 43"/>
                <a:gd name="T2" fmla="*/ 32 w 23"/>
                <a:gd name="T3" fmla="*/ 80 h 43"/>
                <a:gd name="T4" fmla="*/ 40 w 23"/>
                <a:gd name="T5" fmla="*/ 120 h 43"/>
                <a:gd name="T6" fmla="*/ 88 w 23"/>
                <a:gd name="T7" fmla="*/ 192 h 43"/>
                <a:gd name="T8" fmla="*/ 184 w 23"/>
                <a:gd name="T9" fmla="*/ 34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3">
                  <a:moveTo>
                    <a:pt x="0" y="0"/>
                  </a:moveTo>
                  <a:cubicBezTo>
                    <a:pt x="1" y="3"/>
                    <a:pt x="3" y="6"/>
                    <a:pt x="4" y="10"/>
                  </a:cubicBezTo>
                  <a:cubicBezTo>
                    <a:pt x="4" y="11"/>
                    <a:pt x="5" y="13"/>
                    <a:pt x="5" y="15"/>
                  </a:cubicBezTo>
                  <a:cubicBezTo>
                    <a:pt x="7" y="19"/>
                    <a:pt x="9" y="21"/>
                    <a:pt x="11" y="24"/>
                  </a:cubicBezTo>
                  <a:cubicBezTo>
                    <a:pt x="13" y="32"/>
                    <a:pt x="17" y="38"/>
                    <a:pt x="23" y="4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9" name="Freeform 7335">
              <a:extLst>
                <a:ext uri="{FF2B5EF4-FFF2-40B4-BE49-F238E27FC236}">
                  <a16:creationId xmlns:a16="http://schemas.microsoft.com/office/drawing/2014/main" id="{4D852A6C-CF0B-228A-FDA1-347EC95E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719"/>
              <a:ext cx="26" cy="52"/>
            </a:xfrm>
            <a:custGeom>
              <a:avLst/>
              <a:gdLst>
                <a:gd name="T0" fmla="*/ 0 w 13"/>
                <a:gd name="T1" fmla="*/ 0 h 26"/>
                <a:gd name="T2" fmla="*/ 64 w 13"/>
                <a:gd name="T3" fmla="*/ 112 h 26"/>
                <a:gd name="T4" fmla="*/ 104 w 13"/>
                <a:gd name="T5" fmla="*/ 20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4" y="4"/>
                    <a:pt x="5" y="9"/>
                    <a:pt x="8" y="14"/>
                  </a:cubicBezTo>
                  <a:cubicBezTo>
                    <a:pt x="10" y="17"/>
                    <a:pt x="10" y="23"/>
                    <a:pt x="13" y="2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0" name="Freeform 7336">
              <a:extLst>
                <a:ext uri="{FF2B5EF4-FFF2-40B4-BE49-F238E27FC236}">
                  <a16:creationId xmlns:a16="http://schemas.microsoft.com/office/drawing/2014/main" id="{6D77B195-17ED-24D1-7DE6-81273E9ED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769"/>
              <a:ext cx="40" cy="62"/>
            </a:xfrm>
            <a:custGeom>
              <a:avLst/>
              <a:gdLst>
                <a:gd name="T0" fmla="*/ 0 w 20"/>
                <a:gd name="T1" fmla="*/ 0 h 31"/>
                <a:gd name="T2" fmla="*/ 64 w 20"/>
                <a:gd name="T3" fmla="*/ 72 h 31"/>
                <a:gd name="T4" fmla="*/ 104 w 20"/>
                <a:gd name="T5" fmla="*/ 152 h 31"/>
                <a:gd name="T6" fmla="*/ 136 w 20"/>
                <a:gd name="T7" fmla="*/ 200 h 31"/>
                <a:gd name="T8" fmla="*/ 160 w 20"/>
                <a:gd name="T9" fmla="*/ 24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cubicBezTo>
                    <a:pt x="3" y="3"/>
                    <a:pt x="6" y="5"/>
                    <a:pt x="8" y="9"/>
                  </a:cubicBezTo>
                  <a:cubicBezTo>
                    <a:pt x="9" y="12"/>
                    <a:pt x="11" y="15"/>
                    <a:pt x="13" y="19"/>
                  </a:cubicBezTo>
                  <a:cubicBezTo>
                    <a:pt x="14" y="21"/>
                    <a:pt x="15" y="23"/>
                    <a:pt x="17" y="25"/>
                  </a:cubicBezTo>
                  <a:cubicBezTo>
                    <a:pt x="18" y="27"/>
                    <a:pt x="20" y="30"/>
                    <a:pt x="20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" name="Freeform 7337">
              <a:extLst>
                <a:ext uri="{FF2B5EF4-FFF2-40B4-BE49-F238E27FC236}">
                  <a16:creationId xmlns:a16="http://schemas.microsoft.com/office/drawing/2014/main" id="{6E11A368-A976-DB91-43FB-941F3435F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835"/>
              <a:ext cx="10" cy="32"/>
            </a:xfrm>
            <a:custGeom>
              <a:avLst/>
              <a:gdLst>
                <a:gd name="T0" fmla="*/ 0 w 5"/>
                <a:gd name="T1" fmla="*/ 0 h 16"/>
                <a:gd name="T2" fmla="*/ 32 w 5"/>
                <a:gd name="T3" fmla="*/ 88 h 16"/>
                <a:gd name="T4" fmla="*/ 40 w 5"/>
                <a:gd name="T5" fmla="*/ 12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2" y="3"/>
                    <a:pt x="3" y="7"/>
                    <a:pt x="4" y="11"/>
                  </a:cubicBezTo>
                  <a:cubicBezTo>
                    <a:pt x="4" y="13"/>
                    <a:pt x="4" y="15"/>
                    <a:pt x="5" y="1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" name="Freeform 7338">
              <a:extLst>
                <a:ext uri="{FF2B5EF4-FFF2-40B4-BE49-F238E27FC236}">
                  <a16:creationId xmlns:a16="http://schemas.microsoft.com/office/drawing/2014/main" id="{6077DD55-E998-2867-DD04-687113834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869"/>
              <a:ext cx="42" cy="76"/>
            </a:xfrm>
            <a:custGeom>
              <a:avLst/>
              <a:gdLst>
                <a:gd name="T0" fmla="*/ 0 w 21"/>
                <a:gd name="T1" fmla="*/ 0 h 38"/>
                <a:gd name="T2" fmla="*/ 40 w 21"/>
                <a:gd name="T3" fmla="*/ 40 h 38"/>
                <a:gd name="T4" fmla="*/ 72 w 21"/>
                <a:gd name="T5" fmla="*/ 96 h 38"/>
                <a:gd name="T6" fmla="*/ 104 w 21"/>
                <a:gd name="T7" fmla="*/ 160 h 38"/>
                <a:gd name="T8" fmla="*/ 144 w 21"/>
                <a:gd name="T9" fmla="*/ 248 h 38"/>
                <a:gd name="T10" fmla="*/ 168 w 21"/>
                <a:gd name="T11" fmla="*/ 30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8">
                  <a:moveTo>
                    <a:pt x="0" y="0"/>
                  </a:moveTo>
                  <a:cubicBezTo>
                    <a:pt x="1" y="2"/>
                    <a:pt x="4" y="3"/>
                    <a:pt x="5" y="5"/>
                  </a:cubicBezTo>
                  <a:cubicBezTo>
                    <a:pt x="7" y="7"/>
                    <a:pt x="8" y="10"/>
                    <a:pt x="9" y="12"/>
                  </a:cubicBezTo>
                  <a:cubicBezTo>
                    <a:pt x="10" y="15"/>
                    <a:pt x="12" y="18"/>
                    <a:pt x="13" y="20"/>
                  </a:cubicBezTo>
                  <a:cubicBezTo>
                    <a:pt x="16" y="24"/>
                    <a:pt x="17" y="27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" name="Freeform 7339">
              <a:extLst>
                <a:ext uri="{FF2B5EF4-FFF2-40B4-BE49-F238E27FC236}">
                  <a16:creationId xmlns:a16="http://schemas.microsoft.com/office/drawing/2014/main" id="{49B665F5-1EA2-DACA-D7D1-B924131AA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945"/>
              <a:ext cx="26" cy="42"/>
            </a:xfrm>
            <a:custGeom>
              <a:avLst/>
              <a:gdLst>
                <a:gd name="T0" fmla="*/ 0 w 13"/>
                <a:gd name="T1" fmla="*/ 0 h 21"/>
                <a:gd name="T2" fmla="*/ 24 w 13"/>
                <a:gd name="T3" fmla="*/ 40 h 21"/>
                <a:gd name="T4" fmla="*/ 64 w 13"/>
                <a:gd name="T5" fmla="*/ 104 h 21"/>
                <a:gd name="T6" fmla="*/ 104 w 13"/>
                <a:gd name="T7" fmla="*/ 16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0" y="2"/>
                    <a:pt x="2" y="3"/>
                    <a:pt x="3" y="5"/>
                  </a:cubicBezTo>
                  <a:cubicBezTo>
                    <a:pt x="5" y="8"/>
                    <a:pt x="6" y="10"/>
                    <a:pt x="8" y="13"/>
                  </a:cubicBezTo>
                  <a:cubicBezTo>
                    <a:pt x="10" y="16"/>
                    <a:pt x="11" y="19"/>
                    <a:pt x="13" y="2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" name="Freeform 7340">
              <a:extLst>
                <a:ext uri="{FF2B5EF4-FFF2-40B4-BE49-F238E27FC236}">
                  <a16:creationId xmlns:a16="http://schemas.microsoft.com/office/drawing/2014/main" id="{9518CDD0-7DA0-76EA-4B26-F31E1FC79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995"/>
              <a:ext cx="20" cy="34"/>
            </a:xfrm>
            <a:custGeom>
              <a:avLst/>
              <a:gdLst>
                <a:gd name="T0" fmla="*/ 0 w 10"/>
                <a:gd name="T1" fmla="*/ 0 h 17"/>
                <a:gd name="T2" fmla="*/ 40 w 10"/>
                <a:gd name="T3" fmla="*/ 80 h 17"/>
                <a:gd name="T4" fmla="*/ 56 w 10"/>
                <a:gd name="T5" fmla="*/ 128 h 17"/>
                <a:gd name="T6" fmla="*/ 80 w 10"/>
                <a:gd name="T7" fmla="*/ 1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2" y="3"/>
                    <a:pt x="4" y="7"/>
                    <a:pt x="5" y="10"/>
                  </a:cubicBezTo>
                  <a:cubicBezTo>
                    <a:pt x="6" y="12"/>
                    <a:pt x="6" y="14"/>
                    <a:pt x="7" y="16"/>
                  </a:cubicBezTo>
                  <a:cubicBezTo>
                    <a:pt x="8" y="17"/>
                    <a:pt x="9" y="16"/>
                    <a:pt x="10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5" name="Freeform 7341">
              <a:extLst>
                <a:ext uri="{FF2B5EF4-FFF2-40B4-BE49-F238E27FC236}">
                  <a16:creationId xmlns:a16="http://schemas.microsoft.com/office/drawing/2014/main" id="{7ABF842E-709D-C31B-66D5-CEE875B02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029"/>
              <a:ext cx="24" cy="30"/>
            </a:xfrm>
            <a:custGeom>
              <a:avLst/>
              <a:gdLst>
                <a:gd name="T0" fmla="*/ 0 w 12"/>
                <a:gd name="T1" fmla="*/ 0 h 15"/>
                <a:gd name="T2" fmla="*/ 64 w 12"/>
                <a:gd name="T3" fmla="*/ 88 h 15"/>
                <a:gd name="T4" fmla="*/ 96 w 12"/>
                <a:gd name="T5" fmla="*/ 12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2" y="5"/>
                    <a:pt x="4" y="7"/>
                    <a:pt x="8" y="11"/>
                  </a:cubicBezTo>
                  <a:cubicBezTo>
                    <a:pt x="9" y="12"/>
                    <a:pt x="11" y="15"/>
                    <a:pt x="12" y="1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6" name="Freeform 7342">
              <a:extLst>
                <a:ext uri="{FF2B5EF4-FFF2-40B4-BE49-F238E27FC236}">
                  <a16:creationId xmlns:a16="http://schemas.microsoft.com/office/drawing/2014/main" id="{C4F51559-2798-4AF7-FF19-26C6EA5F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063"/>
              <a:ext cx="16" cy="26"/>
            </a:xfrm>
            <a:custGeom>
              <a:avLst/>
              <a:gdLst>
                <a:gd name="T0" fmla="*/ 0 w 8"/>
                <a:gd name="T1" fmla="*/ 0 h 13"/>
                <a:gd name="T2" fmla="*/ 64 w 8"/>
                <a:gd name="T3" fmla="*/ 10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2" y="4"/>
                    <a:pt x="5" y="10"/>
                    <a:pt x="8" y="1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7" name="Freeform 7343">
              <a:extLst>
                <a:ext uri="{FF2B5EF4-FFF2-40B4-BE49-F238E27FC236}">
                  <a16:creationId xmlns:a16="http://schemas.microsoft.com/office/drawing/2014/main" id="{E79C3C95-D67D-A380-BE3C-4470F40DA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093"/>
              <a:ext cx="48" cy="78"/>
            </a:xfrm>
            <a:custGeom>
              <a:avLst/>
              <a:gdLst>
                <a:gd name="T0" fmla="*/ 0 w 24"/>
                <a:gd name="T1" fmla="*/ 0 h 39"/>
                <a:gd name="T2" fmla="*/ 64 w 24"/>
                <a:gd name="T3" fmla="*/ 104 h 39"/>
                <a:gd name="T4" fmla="*/ 128 w 24"/>
                <a:gd name="T5" fmla="*/ 176 h 39"/>
                <a:gd name="T6" fmla="*/ 168 w 24"/>
                <a:gd name="T7" fmla="*/ 240 h 39"/>
                <a:gd name="T8" fmla="*/ 192 w 24"/>
                <a:gd name="T9" fmla="*/ 31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9">
                  <a:moveTo>
                    <a:pt x="0" y="0"/>
                  </a:moveTo>
                  <a:cubicBezTo>
                    <a:pt x="3" y="4"/>
                    <a:pt x="5" y="9"/>
                    <a:pt x="8" y="13"/>
                  </a:cubicBezTo>
                  <a:cubicBezTo>
                    <a:pt x="11" y="16"/>
                    <a:pt x="14" y="18"/>
                    <a:pt x="16" y="22"/>
                  </a:cubicBezTo>
                  <a:cubicBezTo>
                    <a:pt x="18" y="25"/>
                    <a:pt x="19" y="28"/>
                    <a:pt x="21" y="30"/>
                  </a:cubicBezTo>
                  <a:cubicBezTo>
                    <a:pt x="22" y="33"/>
                    <a:pt x="23" y="36"/>
                    <a:pt x="24" y="3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8" name="Freeform 7344">
              <a:extLst>
                <a:ext uri="{FF2B5EF4-FFF2-40B4-BE49-F238E27FC236}">
                  <a16:creationId xmlns:a16="http://schemas.microsoft.com/office/drawing/2014/main" id="{01C1EFCC-8DB0-3718-9CE7-AD8B2E4B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579"/>
              <a:ext cx="20" cy="28"/>
            </a:xfrm>
            <a:custGeom>
              <a:avLst/>
              <a:gdLst>
                <a:gd name="T0" fmla="*/ 0 w 10"/>
                <a:gd name="T1" fmla="*/ 0 h 14"/>
                <a:gd name="T2" fmla="*/ 80 w 10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3" y="5"/>
                    <a:pt x="8" y="9"/>
                    <a:pt x="10" y="1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9" name="Freeform 7345">
              <a:extLst>
                <a:ext uri="{FF2B5EF4-FFF2-40B4-BE49-F238E27FC236}">
                  <a16:creationId xmlns:a16="http://schemas.microsoft.com/office/drawing/2014/main" id="{472777DC-C32E-5E3D-74A3-5D32C9635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539"/>
              <a:ext cx="20" cy="40"/>
            </a:xfrm>
            <a:custGeom>
              <a:avLst/>
              <a:gdLst>
                <a:gd name="T0" fmla="*/ 0 w 10"/>
                <a:gd name="T1" fmla="*/ 0 h 20"/>
                <a:gd name="T2" fmla="*/ 48 w 10"/>
                <a:gd name="T3" fmla="*/ 104 h 20"/>
                <a:gd name="T4" fmla="*/ 80 w 10"/>
                <a:gd name="T5" fmla="*/ 1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0">
                  <a:moveTo>
                    <a:pt x="0" y="0"/>
                  </a:moveTo>
                  <a:cubicBezTo>
                    <a:pt x="2" y="4"/>
                    <a:pt x="5" y="8"/>
                    <a:pt x="6" y="13"/>
                  </a:cubicBezTo>
                  <a:cubicBezTo>
                    <a:pt x="7" y="15"/>
                    <a:pt x="8" y="18"/>
                    <a:pt x="10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0" name="Freeform 7346">
              <a:extLst>
                <a:ext uri="{FF2B5EF4-FFF2-40B4-BE49-F238E27FC236}">
                  <a16:creationId xmlns:a16="http://schemas.microsoft.com/office/drawing/2014/main" id="{59787769-C4CD-436A-EF90-0AFF83ACA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491"/>
              <a:ext cx="26" cy="46"/>
            </a:xfrm>
            <a:custGeom>
              <a:avLst/>
              <a:gdLst>
                <a:gd name="T0" fmla="*/ 0 w 13"/>
                <a:gd name="T1" fmla="*/ 0 h 23"/>
                <a:gd name="T2" fmla="*/ 72 w 13"/>
                <a:gd name="T3" fmla="*/ 104 h 23"/>
                <a:gd name="T4" fmla="*/ 104 w 13"/>
                <a:gd name="T5" fmla="*/ 18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3" y="5"/>
                    <a:pt x="6" y="9"/>
                    <a:pt x="9" y="13"/>
                  </a:cubicBezTo>
                  <a:cubicBezTo>
                    <a:pt x="11" y="16"/>
                    <a:pt x="11" y="20"/>
                    <a:pt x="13" y="2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1" name="Freeform 7347">
              <a:extLst>
                <a:ext uri="{FF2B5EF4-FFF2-40B4-BE49-F238E27FC236}">
                  <a16:creationId xmlns:a16="http://schemas.microsoft.com/office/drawing/2014/main" id="{C888310C-DB5C-63D3-5E96-7C2BCA4F7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421"/>
              <a:ext cx="40" cy="68"/>
            </a:xfrm>
            <a:custGeom>
              <a:avLst/>
              <a:gdLst>
                <a:gd name="T0" fmla="*/ 0 w 20"/>
                <a:gd name="T1" fmla="*/ 0 h 34"/>
                <a:gd name="T2" fmla="*/ 88 w 20"/>
                <a:gd name="T3" fmla="*/ 160 h 34"/>
                <a:gd name="T4" fmla="*/ 112 w 20"/>
                <a:gd name="T5" fmla="*/ 224 h 34"/>
                <a:gd name="T6" fmla="*/ 160 w 20"/>
                <a:gd name="T7" fmla="*/ 27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4">
                  <a:moveTo>
                    <a:pt x="0" y="0"/>
                  </a:moveTo>
                  <a:cubicBezTo>
                    <a:pt x="5" y="6"/>
                    <a:pt x="8" y="13"/>
                    <a:pt x="11" y="20"/>
                  </a:cubicBezTo>
                  <a:cubicBezTo>
                    <a:pt x="13" y="22"/>
                    <a:pt x="13" y="26"/>
                    <a:pt x="14" y="28"/>
                  </a:cubicBezTo>
                  <a:cubicBezTo>
                    <a:pt x="16" y="31"/>
                    <a:pt x="18" y="32"/>
                    <a:pt x="20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2" name="Freeform 7348">
              <a:extLst>
                <a:ext uri="{FF2B5EF4-FFF2-40B4-BE49-F238E27FC236}">
                  <a16:creationId xmlns:a16="http://schemas.microsoft.com/office/drawing/2014/main" id="{C25CB363-1E22-1BE9-9C92-12EAAFF91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275"/>
              <a:ext cx="74" cy="144"/>
            </a:xfrm>
            <a:custGeom>
              <a:avLst/>
              <a:gdLst>
                <a:gd name="T0" fmla="*/ 0 w 37"/>
                <a:gd name="T1" fmla="*/ 0 h 72"/>
                <a:gd name="T2" fmla="*/ 104 w 37"/>
                <a:gd name="T3" fmla="*/ 176 h 72"/>
                <a:gd name="T4" fmla="*/ 160 w 37"/>
                <a:gd name="T5" fmla="*/ 336 h 72"/>
                <a:gd name="T6" fmla="*/ 216 w 37"/>
                <a:gd name="T7" fmla="*/ 432 h 72"/>
                <a:gd name="T8" fmla="*/ 296 w 37"/>
                <a:gd name="T9" fmla="*/ 576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72">
                  <a:moveTo>
                    <a:pt x="0" y="0"/>
                  </a:moveTo>
                  <a:cubicBezTo>
                    <a:pt x="5" y="7"/>
                    <a:pt x="9" y="14"/>
                    <a:pt x="13" y="22"/>
                  </a:cubicBezTo>
                  <a:cubicBezTo>
                    <a:pt x="16" y="28"/>
                    <a:pt x="17" y="35"/>
                    <a:pt x="20" y="42"/>
                  </a:cubicBezTo>
                  <a:cubicBezTo>
                    <a:pt x="22" y="47"/>
                    <a:pt x="24" y="50"/>
                    <a:pt x="27" y="54"/>
                  </a:cubicBezTo>
                  <a:cubicBezTo>
                    <a:pt x="31" y="59"/>
                    <a:pt x="35" y="66"/>
                    <a:pt x="37" y="7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3" name="Freeform 7349">
              <a:extLst>
                <a:ext uri="{FF2B5EF4-FFF2-40B4-BE49-F238E27FC236}">
                  <a16:creationId xmlns:a16="http://schemas.microsoft.com/office/drawing/2014/main" id="{B5FDDC2A-3EEC-6679-3F65-5A14BC7E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361"/>
              <a:ext cx="10" cy="1"/>
            </a:xfrm>
            <a:custGeom>
              <a:avLst/>
              <a:gdLst>
                <a:gd name="T0" fmla="*/ 0 w 5"/>
                <a:gd name="T1" fmla="*/ 0 h 1"/>
                <a:gd name="T2" fmla="*/ 4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4" name="Freeform 7350">
              <a:extLst>
                <a:ext uri="{FF2B5EF4-FFF2-40B4-BE49-F238E27FC236}">
                  <a16:creationId xmlns:a16="http://schemas.microsoft.com/office/drawing/2014/main" id="{A284B176-90EB-1CAB-0A92-D3E6789E3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281"/>
              <a:ext cx="6" cy="2"/>
            </a:xfrm>
            <a:custGeom>
              <a:avLst/>
              <a:gdLst>
                <a:gd name="T0" fmla="*/ 0 w 3"/>
                <a:gd name="T1" fmla="*/ 8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5" name="Freeform 7351">
              <a:extLst>
                <a:ext uri="{FF2B5EF4-FFF2-40B4-BE49-F238E27FC236}">
                  <a16:creationId xmlns:a16="http://schemas.microsoft.com/office/drawing/2014/main" id="{0CC09ABD-0479-2A71-0921-7A9BBEB33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207"/>
              <a:ext cx="28" cy="70"/>
            </a:xfrm>
            <a:custGeom>
              <a:avLst/>
              <a:gdLst>
                <a:gd name="T0" fmla="*/ 0 w 14"/>
                <a:gd name="T1" fmla="*/ 0 h 35"/>
                <a:gd name="T2" fmla="*/ 72 w 14"/>
                <a:gd name="T3" fmla="*/ 152 h 35"/>
                <a:gd name="T4" fmla="*/ 112 w 14"/>
                <a:gd name="T5" fmla="*/ 28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5">
                  <a:moveTo>
                    <a:pt x="0" y="0"/>
                  </a:moveTo>
                  <a:cubicBezTo>
                    <a:pt x="3" y="6"/>
                    <a:pt x="7" y="12"/>
                    <a:pt x="9" y="19"/>
                  </a:cubicBezTo>
                  <a:cubicBezTo>
                    <a:pt x="11" y="24"/>
                    <a:pt x="12" y="30"/>
                    <a:pt x="14" y="3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6" name="Freeform 7352">
              <a:extLst>
                <a:ext uri="{FF2B5EF4-FFF2-40B4-BE49-F238E27FC236}">
                  <a16:creationId xmlns:a16="http://schemas.microsoft.com/office/drawing/2014/main" id="{076C784F-4963-B311-3327-0C0C0F623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03"/>
              <a:ext cx="51" cy="106"/>
            </a:xfrm>
            <a:custGeom>
              <a:avLst/>
              <a:gdLst>
                <a:gd name="T0" fmla="*/ 0 w 25"/>
                <a:gd name="T1" fmla="*/ 0 h 53"/>
                <a:gd name="T2" fmla="*/ 120 w 25"/>
                <a:gd name="T3" fmla="*/ 256 h 53"/>
                <a:gd name="T4" fmla="*/ 145 w 25"/>
                <a:gd name="T5" fmla="*/ 352 h 53"/>
                <a:gd name="T6" fmla="*/ 188 w 25"/>
                <a:gd name="T7" fmla="*/ 376 h 53"/>
                <a:gd name="T8" fmla="*/ 212 w 25"/>
                <a:gd name="T9" fmla="*/ 42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3">
                  <a:moveTo>
                    <a:pt x="0" y="0"/>
                  </a:moveTo>
                  <a:cubicBezTo>
                    <a:pt x="6" y="11"/>
                    <a:pt x="11" y="21"/>
                    <a:pt x="14" y="32"/>
                  </a:cubicBezTo>
                  <a:cubicBezTo>
                    <a:pt x="14" y="36"/>
                    <a:pt x="15" y="42"/>
                    <a:pt x="17" y="44"/>
                  </a:cubicBezTo>
                  <a:cubicBezTo>
                    <a:pt x="18" y="45"/>
                    <a:pt x="21" y="46"/>
                    <a:pt x="22" y="47"/>
                  </a:cubicBezTo>
                  <a:cubicBezTo>
                    <a:pt x="24" y="49"/>
                    <a:pt x="24" y="51"/>
                    <a:pt x="25" y="5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7" name="Freeform 7353">
              <a:extLst>
                <a:ext uri="{FF2B5EF4-FFF2-40B4-BE49-F238E27FC236}">
                  <a16:creationId xmlns:a16="http://schemas.microsoft.com/office/drawing/2014/main" id="{DF86A3CE-1F15-5411-36D2-8D32456A0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714"/>
              <a:ext cx="22" cy="10"/>
            </a:xfrm>
            <a:custGeom>
              <a:avLst/>
              <a:gdLst>
                <a:gd name="T0" fmla="*/ 32 w 11"/>
                <a:gd name="T1" fmla="*/ 8 h 5"/>
                <a:gd name="T2" fmla="*/ 32 w 11"/>
                <a:gd name="T3" fmla="*/ 32 h 5"/>
                <a:gd name="T4" fmla="*/ 56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4" y="1"/>
                  </a:moveTo>
                  <a:cubicBezTo>
                    <a:pt x="0" y="0"/>
                    <a:pt x="1" y="3"/>
                    <a:pt x="4" y="4"/>
                  </a:cubicBezTo>
                  <a:cubicBezTo>
                    <a:pt x="7" y="5"/>
                    <a:pt x="11" y="3"/>
                    <a:pt x="7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8" name="Freeform 7354">
              <a:extLst>
                <a:ext uri="{FF2B5EF4-FFF2-40B4-BE49-F238E27FC236}">
                  <a16:creationId xmlns:a16="http://schemas.microsoft.com/office/drawing/2014/main" id="{AAA39A6A-9B0D-CE35-A306-B39433A32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702"/>
              <a:ext cx="16" cy="8"/>
            </a:xfrm>
            <a:custGeom>
              <a:avLst/>
              <a:gdLst>
                <a:gd name="T0" fmla="*/ 16 w 8"/>
                <a:gd name="T1" fmla="*/ 8 h 4"/>
                <a:gd name="T2" fmla="*/ 0 w 8"/>
                <a:gd name="T3" fmla="*/ 8 h 4"/>
                <a:gd name="T4" fmla="*/ 40 w 8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2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4"/>
                    <a:pt x="8" y="4"/>
                    <a:pt x="5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9" name="Freeform 7355">
              <a:extLst>
                <a:ext uri="{FF2B5EF4-FFF2-40B4-BE49-F238E27FC236}">
                  <a16:creationId xmlns:a16="http://schemas.microsoft.com/office/drawing/2014/main" id="{C3231774-E43C-527E-61AA-17C5A16D8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686"/>
              <a:ext cx="22" cy="14"/>
            </a:xfrm>
            <a:custGeom>
              <a:avLst/>
              <a:gdLst>
                <a:gd name="T0" fmla="*/ 24 w 11"/>
                <a:gd name="T1" fmla="*/ 8 h 7"/>
                <a:gd name="T2" fmla="*/ 0 w 11"/>
                <a:gd name="T3" fmla="*/ 0 h 7"/>
                <a:gd name="T4" fmla="*/ 40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7"/>
                    <a:pt x="11" y="3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0" name="Freeform 7356">
              <a:extLst>
                <a:ext uri="{FF2B5EF4-FFF2-40B4-BE49-F238E27FC236}">
                  <a16:creationId xmlns:a16="http://schemas.microsoft.com/office/drawing/2014/main" id="{7579A224-1941-EA8C-64D7-D0D1DB4D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718"/>
              <a:ext cx="16" cy="16"/>
            </a:xfrm>
            <a:custGeom>
              <a:avLst/>
              <a:gdLst>
                <a:gd name="T0" fmla="*/ 32 w 8"/>
                <a:gd name="T1" fmla="*/ 8 h 8"/>
                <a:gd name="T2" fmla="*/ 24 w 8"/>
                <a:gd name="T3" fmla="*/ 56 h 8"/>
                <a:gd name="T4" fmla="*/ 48 w 8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1"/>
                  </a:moveTo>
                  <a:cubicBezTo>
                    <a:pt x="0" y="0"/>
                    <a:pt x="0" y="5"/>
                    <a:pt x="3" y="7"/>
                  </a:cubicBezTo>
                  <a:cubicBezTo>
                    <a:pt x="6" y="8"/>
                    <a:pt x="8" y="4"/>
                    <a:pt x="6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1" name="Freeform 7357">
              <a:extLst>
                <a:ext uri="{FF2B5EF4-FFF2-40B4-BE49-F238E27FC236}">
                  <a16:creationId xmlns:a16="http://schemas.microsoft.com/office/drawing/2014/main" id="{739A8D0E-F803-A2F9-2A3A-9F178BDB1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686"/>
              <a:ext cx="12" cy="8"/>
            </a:xfrm>
            <a:custGeom>
              <a:avLst/>
              <a:gdLst>
                <a:gd name="T0" fmla="*/ 8 w 6"/>
                <a:gd name="T1" fmla="*/ 8 h 4"/>
                <a:gd name="T2" fmla="*/ 0 w 6"/>
                <a:gd name="T3" fmla="*/ 16 h 4"/>
                <a:gd name="T4" fmla="*/ 48 w 6"/>
                <a:gd name="T5" fmla="*/ 24 h 4"/>
                <a:gd name="T6" fmla="*/ 24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4" y="4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2" name="Freeform 7358">
              <a:extLst>
                <a:ext uri="{FF2B5EF4-FFF2-40B4-BE49-F238E27FC236}">
                  <a16:creationId xmlns:a16="http://schemas.microsoft.com/office/drawing/2014/main" id="{7E64D953-92CF-C835-09D2-CF8DB0DE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1676"/>
              <a:ext cx="24" cy="14"/>
            </a:xfrm>
            <a:custGeom>
              <a:avLst/>
              <a:gdLst>
                <a:gd name="T0" fmla="*/ 40 w 12"/>
                <a:gd name="T1" fmla="*/ 0 h 7"/>
                <a:gd name="T2" fmla="*/ 56 w 12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5" y="0"/>
                  </a:moveTo>
                  <a:cubicBezTo>
                    <a:pt x="0" y="5"/>
                    <a:pt x="12" y="7"/>
                    <a:pt x="7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" name="Freeform 7359">
              <a:extLst>
                <a:ext uri="{FF2B5EF4-FFF2-40B4-BE49-F238E27FC236}">
                  <a16:creationId xmlns:a16="http://schemas.microsoft.com/office/drawing/2014/main" id="{A6F8A11F-5445-1D28-722D-ADD4C5311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658"/>
              <a:ext cx="22" cy="14"/>
            </a:xfrm>
            <a:custGeom>
              <a:avLst/>
              <a:gdLst>
                <a:gd name="T0" fmla="*/ 56 w 11"/>
                <a:gd name="T1" fmla="*/ 8 h 7"/>
                <a:gd name="T2" fmla="*/ 88 w 11"/>
                <a:gd name="T3" fmla="*/ 1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7" y="1"/>
                  </a:moveTo>
                  <a:cubicBezTo>
                    <a:pt x="0" y="0"/>
                    <a:pt x="6" y="7"/>
                    <a:pt x="11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" name="Freeform 7360">
              <a:extLst>
                <a:ext uri="{FF2B5EF4-FFF2-40B4-BE49-F238E27FC236}">
                  <a16:creationId xmlns:a16="http://schemas.microsoft.com/office/drawing/2014/main" id="{DAD843A9-CCC6-7258-1EB8-75CB0DB51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730"/>
              <a:ext cx="16" cy="12"/>
            </a:xfrm>
            <a:custGeom>
              <a:avLst/>
              <a:gdLst>
                <a:gd name="T0" fmla="*/ 40 w 8"/>
                <a:gd name="T1" fmla="*/ 16 h 6"/>
                <a:gd name="T2" fmla="*/ 8 w 8"/>
                <a:gd name="T3" fmla="*/ 32 h 6"/>
                <a:gd name="T4" fmla="*/ 48 w 8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2"/>
                  </a:moveTo>
                  <a:cubicBezTo>
                    <a:pt x="4" y="0"/>
                    <a:pt x="0" y="1"/>
                    <a:pt x="1" y="4"/>
                  </a:cubicBezTo>
                  <a:cubicBezTo>
                    <a:pt x="1" y="6"/>
                    <a:pt x="8" y="4"/>
                    <a:pt x="6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" name="Freeform 7361">
              <a:extLst>
                <a:ext uri="{FF2B5EF4-FFF2-40B4-BE49-F238E27FC236}">
                  <a16:creationId xmlns:a16="http://schemas.microsoft.com/office/drawing/2014/main" id="{C046F0C5-CD77-6D1D-9085-AC2A9FEC2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710"/>
              <a:ext cx="8" cy="10"/>
            </a:xfrm>
            <a:custGeom>
              <a:avLst/>
              <a:gdLst>
                <a:gd name="T0" fmla="*/ 0 w 4"/>
                <a:gd name="T1" fmla="*/ 8 h 5"/>
                <a:gd name="T2" fmla="*/ 24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5"/>
                    <a:pt x="4" y="3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" name="Freeform 7362">
              <a:extLst>
                <a:ext uri="{FF2B5EF4-FFF2-40B4-BE49-F238E27FC236}">
                  <a16:creationId xmlns:a16="http://schemas.microsoft.com/office/drawing/2014/main" id="{3010EDCA-63BC-5061-DE41-D93140660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692"/>
              <a:ext cx="30" cy="12"/>
            </a:xfrm>
            <a:custGeom>
              <a:avLst/>
              <a:gdLst>
                <a:gd name="T0" fmla="*/ 64 w 15"/>
                <a:gd name="T1" fmla="*/ 0 h 6"/>
                <a:gd name="T2" fmla="*/ 88 w 1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8" y="0"/>
                  </a:moveTo>
                  <a:cubicBezTo>
                    <a:pt x="0" y="0"/>
                    <a:pt x="15" y="6"/>
                    <a:pt x="1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" name="Freeform 7363">
              <a:extLst>
                <a:ext uri="{FF2B5EF4-FFF2-40B4-BE49-F238E27FC236}">
                  <a16:creationId xmlns:a16="http://schemas.microsoft.com/office/drawing/2014/main" id="{58C1AB5C-5265-6547-1FCF-F05A1E03A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680"/>
              <a:ext cx="16" cy="12"/>
            </a:xfrm>
            <a:custGeom>
              <a:avLst/>
              <a:gdLst>
                <a:gd name="T0" fmla="*/ 40 w 8"/>
                <a:gd name="T1" fmla="*/ 16 h 6"/>
                <a:gd name="T2" fmla="*/ 32 w 8"/>
                <a:gd name="T3" fmla="*/ 0 h 6"/>
                <a:gd name="T4" fmla="*/ 56 w 8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0" y="3"/>
                    <a:pt x="8" y="6"/>
                    <a:pt x="7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" name="Freeform 7364">
              <a:extLst>
                <a:ext uri="{FF2B5EF4-FFF2-40B4-BE49-F238E27FC236}">
                  <a16:creationId xmlns:a16="http://schemas.microsoft.com/office/drawing/2014/main" id="{A652178C-6C02-C29D-8F68-B9994B6A3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710"/>
              <a:ext cx="12" cy="12"/>
            </a:xfrm>
            <a:custGeom>
              <a:avLst/>
              <a:gdLst>
                <a:gd name="T0" fmla="*/ 8 w 6"/>
                <a:gd name="T1" fmla="*/ 24 h 6"/>
                <a:gd name="T2" fmla="*/ 0 w 6"/>
                <a:gd name="T3" fmla="*/ 48 h 6"/>
                <a:gd name="T4" fmla="*/ 48 w 6"/>
                <a:gd name="T5" fmla="*/ 32 h 6"/>
                <a:gd name="T6" fmla="*/ 16 w 6"/>
                <a:gd name="T7" fmla="*/ 1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2" y="6"/>
                    <a:pt x="4" y="4"/>
                    <a:pt x="6" y="4"/>
                  </a:cubicBezTo>
                  <a:cubicBezTo>
                    <a:pt x="6" y="2"/>
                    <a:pt x="3" y="0"/>
                    <a:pt x="2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" name="Freeform 7365">
              <a:extLst>
                <a:ext uri="{FF2B5EF4-FFF2-40B4-BE49-F238E27FC236}">
                  <a16:creationId xmlns:a16="http://schemas.microsoft.com/office/drawing/2014/main" id="{E791DA9C-16AC-A480-3E86-CB19575AE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674"/>
              <a:ext cx="12" cy="12"/>
            </a:xfrm>
            <a:custGeom>
              <a:avLst/>
              <a:gdLst>
                <a:gd name="T0" fmla="*/ 8 w 6"/>
                <a:gd name="T1" fmla="*/ 24 h 6"/>
                <a:gd name="T2" fmla="*/ 8 w 6"/>
                <a:gd name="T3" fmla="*/ 48 h 6"/>
                <a:gd name="T4" fmla="*/ 24 w 6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5" y="6"/>
                    <a:pt x="6" y="0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" name="Freeform 7366">
              <a:extLst>
                <a:ext uri="{FF2B5EF4-FFF2-40B4-BE49-F238E27FC236}">
                  <a16:creationId xmlns:a16="http://schemas.microsoft.com/office/drawing/2014/main" id="{F17A1F94-6923-C890-9847-E32DAFA94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1756"/>
              <a:ext cx="14" cy="10"/>
            </a:xfrm>
            <a:custGeom>
              <a:avLst/>
              <a:gdLst>
                <a:gd name="T0" fmla="*/ 16 w 7"/>
                <a:gd name="T1" fmla="*/ 8 h 5"/>
                <a:gd name="T2" fmla="*/ 0 w 7"/>
                <a:gd name="T3" fmla="*/ 40 h 5"/>
                <a:gd name="T4" fmla="*/ 24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5"/>
                    <a:pt x="7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" name="Freeform 7367">
              <a:extLst>
                <a:ext uri="{FF2B5EF4-FFF2-40B4-BE49-F238E27FC236}">
                  <a16:creationId xmlns:a16="http://schemas.microsoft.com/office/drawing/2014/main" id="{8170FC8F-B26E-30A2-A984-E4BEAEBFC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726"/>
              <a:ext cx="28" cy="18"/>
            </a:xfrm>
            <a:custGeom>
              <a:avLst/>
              <a:gdLst>
                <a:gd name="T0" fmla="*/ 56 w 14"/>
                <a:gd name="T1" fmla="*/ 0 h 9"/>
                <a:gd name="T2" fmla="*/ 56 w 1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0" y="9"/>
                    <a:pt x="14" y="1"/>
                    <a:pt x="7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" name="Freeform 7368">
              <a:extLst>
                <a:ext uri="{FF2B5EF4-FFF2-40B4-BE49-F238E27FC236}">
                  <a16:creationId xmlns:a16="http://schemas.microsoft.com/office/drawing/2014/main" id="{DE095DD5-C297-E350-C092-28C84C513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90"/>
              <a:ext cx="16" cy="12"/>
            </a:xfrm>
            <a:custGeom>
              <a:avLst/>
              <a:gdLst>
                <a:gd name="T0" fmla="*/ 24 w 8"/>
                <a:gd name="T1" fmla="*/ 8 h 6"/>
                <a:gd name="T2" fmla="*/ 40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3" y="1"/>
                  </a:moveTo>
                  <a:cubicBezTo>
                    <a:pt x="0" y="6"/>
                    <a:pt x="8" y="4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" name="Freeform 7369">
              <a:extLst>
                <a:ext uri="{FF2B5EF4-FFF2-40B4-BE49-F238E27FC236}">
                  <a16:creationId xmlns:a16="http://schemas.microsoft.com/office/drawing/2014/main" id="{BD53B2A1-38DE-20C0-653B-F1C2697E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742"/>
              <a:ext cx="24" cy="20"/>
            </a:xfrm>
            <a:custGeom>
              <a:avLst/>
              <a:gdLst>
                <a:gd name="T0" fmla="*/ 24 w 12"/>
                <a:gd name="T1" fmla="*/ 32 h 10"/>
                <a:gd name="T2" fmla="*/ 40 w 12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3" y="4"/>
                  </a:moveTo>
                  <a:cubicBezTo>
                    <a:pt x="0" y="10"/>
                    <a:pt x="12" y="0"/>
                    <a:pt x="5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" name="Freeform 7370">
              <a:extLst>
                <a:ext uri="{FF2B5EF4-FFF2-40B4-BE49-F238E27FC236}">
                  <a16:creationId xmlns:a16="http://schemas.microsoft.com/office/drawing/2014/main" id="{63BBC302-95F2-011E-86AA-5B305A28E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782"/>
              <a:ext cx="12" cy="14"/>
            </a:xfrm>
            <a:custGeom>
              <a:avLst/>
              <a:gdLst>
                <a:gd name="T0" fmla="*/ 24 w 6"/>
                <a:gd name="T1" fmla="*/ 16 h 7"/>
                <a:gd name="T2" fmla="*/ 32 w 6"/>
                <a:gd name="T3" fmla="*/ 40 h 7"/>
                <a:gd name="T4" fmla="*/ 24 w 6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2"/>
                  </a:moveTo>
                  <a:cubicBezTo>
                    <a:pt x="0" y="2"/>
                    <a:pt x="1" y="7"/>
                    <a:pt x="4" y="5"/>
                  </a:cubicBezTo>
                  <a:cubicBezTo>
                    <a:pt x="6" y="3"/>
                    <a:pt x="6" y="0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" name="Freeform 7371">
              <a:extLst>
                <a:ext uri="{FF2B5EF4-FFF2-40B4-BE49-F238E27FC236}">
                  <a16:creationId xmlns:a16="http://schemas.microsoft.com/office/drawing/2014/main" id="{636C3ED6-F7D5-7665-88F7-83882289C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776"/>
              <a:ext cx="10" cy="12"/>
            </a:xfrm>
            <a:custGeom>
              <a:avLst/>
              <a:gdLst>
                <a:gd name="T0" fmla="*/ 8 w 5"/>
                <a:gd name="T1" fmla="*/ 16 h 6"/>
                <a:gd name="T2" fmla="*/ 8 w 5"/>
                <a:gd name="T3" fmla="*/ 48 h 6"/>
                <a:gd name="T4" fmla="*/ 16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3"/>
                    <a:pt x="0" y="5"/>
                    <a:pt x="1" y="6"/>
                  </a:cubicBezTo>
                  <a:cubicBezTo>
                    <a:pt x="5" y="5"/>
                    <a:pt x="5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" name="Freeform 7372">
              <a:extLst>
                <a:ext uri="{FF2B5EF4-FFF2-40B4-BE49-F238E27FC236}">
                  <a16:creationId xmlns:a16="http://schemas.microsoft.com/office/drawing/2014/main" id="{AB504CBF-FE3E-155C-6066-A422C5190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1756"/>
              <a:ext cx="28" cy="12"/>
            </a:xfrm>
            <a:custGeom>
              <a:avLst/>
              <a:gdLst>
                <a:gd name="T0" fmla="*/ 80 w 14"/>
                <a:gd name="T1" fmla="*/ 0 h 6"/>
                <a:gd name="T2" fmla="*/ 96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0" y="0"/>
                  </a:moveTo>
                  <a:cubicBezTo>
                    <a:pt x="0" y="6"/>
                    <a:pt x="14" y="5"/>
                    <a:pt x="1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" name="Freeform 7373">
              <a:extLst>
                <a:ext uri="{FF2B5EF4-FFF2-40B4-BE49-F238E27FC236}">
                  <a16:creationId xmlns:a16="http://schemas.microsoft.com/office/drawing/2014/main" id="{25992F30-A864-233C-2A10-E91AB95B9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1814"/>
              <a:ext cx="12" cy="10"/>
            </a:xfrm>
            <a:custGeom>
              <a:avLst/>
              <a:gdLst>
                <a:gd name="T0" fmla="*/ 16 w 6"/>
                <a:gd name="T1" fmla="*/ 0 h 5"/>
                <a:gd name="T2" fmla="*/ 8 w 6"/>
                <a:gd name="T3" fmla="*/ 40 h 5"/>
                <a:gd name="T4" fmla="*/ 24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3" y="5"/>
                    <a:pt x="6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" name="Freeform 7374">
              <a:extLst>
                <a:ext uri="{FF2B5EF4-FFF2-40B4-BE49-F238E27FC236}">
                  <a16:creationId xmlns:a16="http://schemas.microsoft.com/office/drawing/2014/main" id="{3866961A-3074-9A35-8255-C074FF8D1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824"/>
              <a:ext cx="10" cy="12"/>
            </a:xfrm>
            <a:custGeom>
              <a:avLst/>
              <a:gdLst>
                <a:gd name="T0" fmla="*/ 16 w 5"/>
                <a:gd name="T1" fmla="*/ 16 h 6"/>
                <a:gd name="T2" fmla="*/ 8 w 5"/>
                <a:gd name="T3" fmla="*/ 48 h 6"/>
                <a:gd name="T4" fmla="*/ 2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1" y="3"/>
                    <a:pt x="0" y="5"/>
                    <a:pt x="1" y="6"/>
                  </a:cubicBezTo>
                  <a:cubicBezTo>
                    <a:pt x="4" y="6"/>
                    <a:pt x="5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" name="Freeform 7375">
              <a:extLst>
                <a:ext uri="{FF2B5EF4-FFF2-40B4-BE49-F238E27FC236}">
                  <a16:creationId xmlns:a16="http://schemas.microsoft.com/office/drawing/2014/main" id="{5378E416-4D67-E53A-1225-21772A4BB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834"/>
              <a:ext cx="10" cy="8"/>
            </a:xfrm>
            <a:custGeom>
              <a:avLst/>
              <a:gdLst>
                <a:gd name="T0" fmla="*/ 0 w 5"/>
                <a:gd name="T1" fmla="*/ 8 h 4"/>
                <a:gd name="T2" fmla="*/ 8 w 5"/>
                <a:gd name="T3" fmla="*/ 32 h 4"/>
                <a:gd name="T4" fmla="*/ 40 w 5"/>
                <a:gd name="T5" fmla="*/ 0 h 4"/>
                <a:gd name="T6" fmla="*/ 32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" name="Freeform 7376">
              <a:extLst>
                <a:ext uri="{FF2B5EF4-FFF2-40B4-BE49-F238E27FC236}">
                  <a16:creationId xmlns:a16="http://schemas.microsoft.com/office/drawing/2014/main" id="{769B4505-2D79-C56F-D244-8D298EF68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1878"/>
              <a:ext cx="16" cy="14"/>
            </a:xfrm>
            <a:custGeom>
              <a:avLst/>
              <a:gdLst>
                <a:gd name="T0" fmla="*/ 24 w 8"/>
                <a:gd name="T1" fmla="*/ 0 h 7"/>
                <a:gd name="T2" fmla="*/ 40 w 8"/>
                <a:gd name="T3" fmla="*/ 40 h 7"/>
                <a:gd name="T4" fmla="*/ 48 w 8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0" y="2"/>
                    <a:pt x="1" y="7"/>
                    <a:pt x="5" y="5"/>
                  </a:cubicBezTo>
                  <a:cubicBezTo>
                    <a:pt x="7" y="4"/>
                    <a:pt x="8" y="1"/>
                    <a:pt x="6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" name="Freeform 7377">
              <a:extLst>
                <a:ext uri="{FF2B5EF4-FFF2-40B4-BE49-F238E27FC236}">
                  <a16:creationId xmlns:a16="http://schemas.microsoft.com/office/drawing/2014/main" id="{78ADDE89-FCF6-045E-D9AE-0710F760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908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8 w 4"/>
                <a:gd name="T3" fmla="*/ 40 h 5"/>
                <a:gd name="T4" fmla="*/ 32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3" y="5"/>
                    <a:pt x="4" y="3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" name="Freeform 7378">
              <a:extLst>
                <a:ext uri="{FF2B5EF4-FFF2-40B4-BE49-F238E27FC236}">
                  <a16:creationId xmlns:a16="http://schemas.microsoft.com/office/drawing/2014/main" id="{C7AF63E0-D49B-4084-1835-C899C5AF2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958"/>
              <a:ext cx="8" cy="12"/>
            </a:xfrm>
            <a:custGeom>
              <a:avLst/>
              <a:gdLst>
                <a:gd name="T0" fmla="*/ 16 w 4"/>
                <a:gd name="T1" fmla="*/ 0 h 6"/>
                <a:gd name="T2" fmla="*/ 0 w 4"/>
                <a:gd name="T3" fmla="*/ 48 h 6"/>
                <a:gd name="T4" fmla="*/ 16 w 4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1"/>
                    <a:pt x="0" y="4"/>
                    <a:pt x="0" y="6"/>
                  </a:cubicBezTo>
                  <a:cubicBezTo>
                    <a:pt x="3" y="5"/>
                    <a:pt x="4" y="3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" name="Freeform 7379">
              <a:extLst>
                <a:ext uri="{FF2B5EF4-FFF2-40B4-BE49-F238E27FC236}">
                  <a16:creationId xmlns:a16="http://schemas.microsoft.com/office/drawing/2014/main" id="{267E4305-E13D-D620-F41E-09E85B0E5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994"/>
              <a:ext cx="6" cy="8"/>
            </a:xfrm>
            <a:custGeom>
              <a:avLst/>
              <a:gdLst>
                <a:gd name="T0" fmla="*/ 8 w 3"/>
                <a:gd name="T1" fmla="*/ 8 h 4"/>
                <a:gd name="T2" fmla="*/ 8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2" y="0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" name="Freeform 7380">
              <a:extLst>
                <a:ext uri="{FF2B5EF4-FFF2-40B4-BE49-F238E27FC236}">
                  <a16:creationId xmlns:a16="http://schemas.microsoft.com/office/drawing/2014/main" id="{22B55F34-2B06-5962-C307-176B2235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042"/>
              <a:ext cx="8" cy="13"/>
            </a:xfrm>
            <a:custGeom>
              <a:avLst/>
              <a:gdLst>
                <a:gd name="T0" fmla="*/ 24 w 4"/>
                <a:gd name="T1" fmla="*/ 0 h 6"/>
                <a:gd name="T2" fmla="*/ 8 w 4"/>
                <a:gd name="T3" fmla="*/ 61 h 6"/>
                <a:gd name="T4" fmla="*/ 16 w 4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0" y="1"/>
                    <a:pt x="0" y="4"/>
                    <a:pt x="1" y="6"/>
                  </a:cubicBezTo>
                  <a:cubicBezTo>
                    <a:pt x="4" y="6"/>
                    <a:pt x="4" y="3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" name="Freeform 7381">
              <a:extLst>
                <a:ext uri="{FF2B5EF4-FFF2-40B4-BE49-F238E27FC236}">
                  <a16:creationId xmlns:a16="http://schemas.microsoft.com/office/drawing/2014/main" id="{7B6434A8-0A15-6FB4-0A9A-1EF5E913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014"/>
              <a:ext cx="8" cy="8"/>
            </a:xfrm>
            <a:custGeom>
              <a:avLst/>
              <a:gdLst>
                <a:gd name="T0" fmla="*/ 8 w 4"/>
                <a:gd name="T1" fmla="*/ 16 h 4"/>
                <a:gd name="T2" fmla="*/ 8 w 4"/>
                <a:gd name="T3" fmla="*/ 32 h 4"/>
                <a:gd name="T4" fmla="*/ 8 w 4"/>
                <a:gd name="T5" fmla="*/ 0 h 4"/>
                <a:gd name="T6" fmla="*/ 0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4"/>
                    <a:pt x="4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" name="Freeform 7382">
              <a:extLst>
                <a:ext uri="{FF2B5EF4-FFF2-40B4-BE49-F238E27FC236}">
                  <a16:creationId xmlns:a16="http://schemas.microsoft.com/office/drawing/2014/main" id="{7B14F78A-F786-B8D5-8B47-17526C883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069"/>
              <a:ext cx="12" cy="10"/>
            </a:xfrm>
            <a:custGeom>
              <a:avLst/>
              <a:gdLst>
                <a:gd name="T0" fmla="*/ 24 w 6"/>
                <a:gd name="T1" fmla="*/ 8 h 5"/>
                <a:gd name="T2" fmla="*/ 24 w 6"/>
                <a:gd name="T3" fmla="*/ 40 h 5"/>
                <a:gd name="T4" fmla="*/ 32 w 6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0" y="0"/>
                    <a:pt x="0" y="5"/>
                    <a:pt x="3" y="5"/>
                  </a:cubicBezTo>
                  <a:cubicBezTo>
                    <a:pt x="6" y="5"/>
                    <a:pt x="5" y="2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" name="Freeform 7383">
              <a:extLst>
                <a:ext uri="{FF2B5EF4-FFF2-40B4-BE49-F238E27FC236}">
                  <a16:creationId xmlns:a16="http://schemas.microsoft.com/office/drawing/2014/main" id="{37A2EC1F-9785-74A4-BBB0-799BE009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050"/>
              <a:ext cx="8" cy="11"/>
            </a:xfrm>
            <a:custGeom>
              <a:avLst/>
              <a:gdLst>
                <a:gd name="T0" fmla="*/ 24 w 4"/>
                <a:gd name="T1" fmla="*/ 0 h 5"/>
                <a:gd name="T2" fmla="*/ 16 w 4"/>
                <a:gd name="T3" fmla="*/ 53 h 5"/>
                <a:gd name="T4" fmla="*/ 24 w 4"/>
                <a:gd name="T5" fmla="*/ 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0" y="1"/>
                    <a:pt x="0" y="3"/>
                    <a:pt x="2" y="5"/>
                  </a:cubicBezTo>
                  <a:cubicBezTo>
                    <a:pt x="4" y="4"/>
                    <a:pt x="4" y="2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" name="Freeform 7384">
              <a:extLst>
                <a:ext uri="{FF2B5EF4-FFF2-40B4-BE49-F238E27FC236}">
                  <a16:creationId xmlns:a16="http://schemas.microsoft.com/office/drawing/2014/main" id="{7F2DA6E8-C43E-C4C6-B8A0-CE219254F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022"/>
              <a:ext cx="10" cy="10"/>
            </a:xfrm>
            <a:custGeom>
              <a:avLst/>
              <a:gdLst>
                <a:gd name="T0" fmla="*/ 16 w 5"/>
                <a:gd name="T1" fmla="*/ 0 h 5"/>
                <a:gd name="T2" fmla="*/ 24 w 5"/>
                <a:gd name="T3" fmla="*/ 32 h 5"/>
                <a:gd name="T4" fmla="*/ 16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5"/>
                    <a:pt x="3" y="4"/>
                  </a:cubicBezTo>
                  <a:cubicBezTo>
                    <a:pt x="5" y="3"/>
                    <a:pt x="4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" name="Freeform 7385">
              <a:extLst>
                <a:ext uri="{FF2B5EF4-FFF2-40B4-BE49-F238E27FC236}">
                  <a16:creationId xmlns:a16="http://schemas.microsoft.com/office/drawing/2014/main" id="{222607B3-0332-12DD-F0C8-693417FC9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984"/>
              <a:ext cx="10" cy="14"/>
            </a:xfrm>
            <a:custGeom>
              <a:avLst/>
              <a:gdLst>
                <a:gd name="T0" fmla="*/ 16 w 5"/>
                <a:gd name="T1" fmla="*/ 24 h 7"/>
                <a:gd name="T2" fmla="*/ 16 w 5"/>
                <a:gd name="T3" fmla="*/ 8 h 7"/>
                <a:gd name="T4" fmla="*/ 0 w 5"/>
                <a:gd name="T5" fmla="*/ 4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3"/>
                  </a:moveTo>
                  <a:cubicBezTo>
                    <a:pt x="0" y="3"/>
                    <a:pt x="0" y="0"/>
                    <a:pt x="2" y="1"/>
                  </a:cubicBezTo>
                  <a:cubicBezTo>
                    <a:pt x="5" y="2"/>
                    <a:pt x="3" y="7"/>
                    <a:pt x="0" y="5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" name="Freeform 7386">
              <a:extLst>
                <a:ext uri="{FF2B5EF4-FFF2-40B4-BE49-F238E27FC236}">
                  <a16:creationId xmlns:a16="http://schemas.microsoft.com/office/drawing/2014/main" id="{B80EC540-78CE-E6A7-7B48-96F703D23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950"/>
              <a:ext cx="12" cy="20"/>
            </a:xfrm>
            <a:custGeom>
              <a:avLst/>
              <a:gdLst>
                <a:gd name="T0" fmla="*/ 24 w 6"/>
                <a:gd name="T1" fmla="*/ 8 h 10"/>
                <a:gd name="T2" fmla="*/ 48 w 6"/>
                <a:gd name="T3" fmla="*/ 2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3" y="1"/>
                  </a:moveTo>
                  <a:cubicBezTo>
                    <a:pt x="0" y="0"/>
                    <a:pt x="1" y="10"/>
                    <a:pt x="6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" name="Freeform 7387">
              <a:extLst>
                <a:ext uri="{FF2B5EF4-FFF2-40B4-BE49-F238E27FC236}">
                  <a16:creationId xmlns:a16="http://schemas.microsoft.com/office/drawing/2014/main" id="{169114ED-0BF0-5880-FF8D-92298403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902"/>
              <a:ext cx="12" cy="12"/>
            </a:xfrm>
            <a:custGeom>
              <a:avLst/>
              <a:gdLst>
                <a:gd name="T0" fmla="*/ 24 w 6"/>
                <a:gd name="T1" fmla="*/ 8 h 6"/>
                <a:gd name="T2" fmla="*/ 16 w 6"/>
                <a:gd name="T3" fmla="*/ 48 h 6"/>
                <a:gd name="T4" fmla="*/ 32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2"/>
                    <a:pt x="0" y="4"/>
                    <a:pt x="2" y="6"/>
                  </a:cubicBezTo>
                  <a:cubicBezTo>
                    <a:pt x="6" y="5"/>
                    <a:pt x="5" y="3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" name="Freeform 7388">
              <a:extLst>
                <a:ext uri="{FF2B5EF4-FFF2-40B4-BE49-F238E27FC236}">
                  <a16:creationId xmlns:a16="http://schemas.microsoft.com/office/drawing/2014/main" id="{A95054A5-FC57-0759-0E47-B5CE6DB3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874"/>
              <a:ext cx="8" cy="6"/>
            </a:xfrm>
            <a:custGeom>
              <a:avLst/>
              <a:gdLst>
                <a:gd name="T0" fmla="*/ 16 w 4"/>
                <a:gd name="T1" fmla="*/ 0 h 3"/>
                <a:gd name="T2" fmla="*/ 16 w 4"/>
                <a:gd name="T3" fmla="*/ 24 h 3"/>
                <a:gd name="T4" fmla="*/ 32 w 4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4" y="3"/>
                    <a:pt x="4" y="2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" name="Freeform 7389">
              <a:extLst>
                <a:ext uri="{FF2B5EF4-FFF2-40B4-BE49-F238E27FC236}">
                  <a16:creationId xmlns:a16="http://schemas.microsoft.com/office/drawing/2014/main" id="{F90A6D96-B54F-FA9C-BE02-3971343DD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802"/>
              <a:ext cx="10" cy="14"/>
            </a:xfrm>
            <a:custGeom>
              <a:avLst/>
              <a:gdLst>
                <a:gd name="T0" fmla="*/ 24 w 5"/>
                <a:gd name="T1" fmla="*/ 0 h 7"/>
                <a:gd name="T2" fmla="*/ 0 w 5"/>
                <a:gd name="T3" fmla="*/ 24 h 7"/>
                <a:gd name="T4" fmla="*/ 40 w 5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2" y="7"/>
                    <a:pt x="4" y="4"/>
                    <a:pt x="5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" name="Freeform 7390">
              <a:extLst>
                <a:ext uri="{FF2B5EF4-FFF2-40B4-BE49-F238E27FC236}">
                  <a16:creationId xmlns:a16="http://schemas.microsoft.com/office/drawing/2014/main" id="{327D11DB-9FBF-2617-269C-875795E8E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1860"/>
              <a:ext cx="12" cy="16"/>
            </a:xfrm>
            <a:custGeom>
              <a:avLst/>
              <a:gdLst>
                <a:gd name="T0" fmla="*/ 32 w 6"/>
                <a:gd name="T1" fmla="*/ 8 h 8"/>
                <a:gd name="T2" fmla="*/ 0 w 6"/>
                <a:gd name="T3" fmla="*/ 40 h 8"/>
                <a:gd name="T4" fmla="*/ 40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4" y="1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3" y="8"/>
                    <a:pt x="6" y="3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" name="Freeform 7391">
              <a:extLst>
                <a:ext uri="{FF2B5EF4-FFF2-40B4-BE49-F238E27FC236}">
                  <a16:creationId xmlns:a16="http://schemas.microsoft.com/office/drawing/2014/main" id="{AA368E0B-EAC7-0B58-5A60-05C981C59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946"/>
              <a:ext cx="6" cy="6"/>
            </a:xfrm>
            <a:custGeom>
              <a:avLst/>
              <a:gdLst>
                <a:gd name="T0" fmla="*/ 16 w 3"/>
                <a:gd name="T1" fmla="*/ 0 h 3"/>
                <a:gd name="T2" fmla="*/ 8 w 3"/>
                <a:gd name="T3" fmla="*/ 24 h 3"/>
                <a:gd name="T4" fmla="*/ 24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3"/>
                    <a:pt x="3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" name="Freeform 7392">
              <a:extLst>
                <a:ext uri="{FF2B5EF4-FFF2-40B4-BE49-F238E27FC236}">
                  <a16:creationId xmlns:a16="http://schemas.microsoft.com/office/drawing/2014/main" id="{344A1153-30EB-4F0B-8D1C-BE6F434CB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974"/>
              <a:ext cx="8" cy="10"/>
            </a:xfrm>
            <a:custGeom>
              <a:avLst/>
              <a:gdLst>
                <a:gd name="T0" fmla="*/ 8 w 4"/>
                <a:gd name="T1" fmla="*/ 8 h 5"/>
                <a:gd name="T2" fmla="*/ 16 w 4"/>
                <a:gd name="T3" fmla="*/ 32 h 5"/>
                <a:gd name="T4" fmla="*/ 8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0" y="5"/>
                    <a:pt x="2" y="4"/>
                  </a:cubicBezTo>
                  <a:cubicBezTo>
                    <a:pt x="4" y="3"/>
                    <a:pt x="3" y="0"/>
                    <a:pt x="1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" name="Freeform 7393">
              <a:extLst>
                <a:ext uri="{FF2B5EF4-FFF2-40B4-BE49-F238E27FC236}">
                  <a16:creationId xmlns:a16="http://schemas.microsoft.com/office/drawing/2014/main" id="{28ACE7B7-DEBA-2D7C-EEDB-C8422FE10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012"/>
              <a:ext cx="10" cy="12"/>
            </a:xfrm>
            <a:custGeom>
              <a:avLst/>
              <a:gdLst>
                <a:gd name="T0" fmla="*/ 8 w 5"/>
                <a:gd name="T1" fmla="*/ 8 h 6"/>
                <a:gd name="T2" fmla="*/ 8 w 5"/>
                <a:gd name="T3" fmla="*/ 40 h 6"/>
                <a:gd name="T4" fmla="*/ 16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4" y="6"/>
                    <a:pt x="5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" name="Freeform 7394">
              <a:extLst>
                <a:ext uri="{FF2B5EF4-FFF2-40B4-BE49-F238E27FC236}">
                  <a16:creationId xmlns:a16="http://schemas.microsoft.com/office/drawing/2014/main" id="{32CE3D63-04C2-7D72-3E88-773341FA2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694"/>
              <a:ext cx="6" cy="6"/>
            </a:xfrm>
            <a:custGeom>
              <a:avLst/>
              <a:gdLst>
                <a:gd name="T0" fmla="*/ 8 w 3"/>
                <a:gd name="T1" fmla="*/ 8 h 3"/>
                <a:gd name="T2" fmla="*/ 8 w 3"/>
                <a:gd name="T3" fmla="*/ 24 h 3"/>
                <a:gd name="T4" fmla="*/ 24 w 3"/>
                <a:gd name="T5" fmla="*/ 0 h 3"/>
                <a:gd name="T6" fmla="*/ 16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" name="Freeform 7395">
              <a:extLst>
                <a:ext uri="{FF2B5EF4-FFF2-40B4-BE49-F238E27FC236}">
                  <a16:creationId xmlns:a16="http://schemas.microsoft.com/office/drawing/2014/main" id="{841FB7A1-1050-A0E4-544B-6D1436FB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716"/>
              <a:ext cx="12" cy="8"/>
            </a:xfrm>
            <a:custGeom>
              <a:avLst/>
              <a:gdLst>
                <a:gd name="T0" fmla="*/ 24 w 6"/>
                <a:gd name="T1" fmla="*/ 8 h 4"/>
                <a:gd name="T2" fmla="*/ 8 w 6"/>
                <a:gd name="T3" fmla="*/ 32 h 4"/>
                <a:gd name="T4" fmla="*/ 24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3" y="4"/>
                    <a:pt x="6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" name="Freeform 7396">
              <a:extLst>
                <a:ext uri="{FF2B5EF4-FFF2-40B4-BE49-F238E27FC236}">
                  <a16:creationId xmlns:a16="http://schemas.microsoft.com/office/drawing/2014/main" id="{F0242D2E-A542-9245-0D8A-89851711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650"/>
              <a:ext cx="14" cy="12"/>
            </a:xfrm>
            <a:custGeom>
              <a:avLst/>
              <a:gdLst>
                <a:gd name="T0" fmla="*/ 40 w 7"/>
                <a:gd name="T1" fmla="*/ 0 h 6"/>
                <a:gd name="T2" fmla="*/ 16 w 7"/>
                <a:gd name="T3" fmla="*/ 32 h 6"/>
                <a:gd name="T4" fmla="*/ 48 w 7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0"/>
                    <a:pt x="0" y="3"/>
                    <a:pt x="2" y="4"/>
                  </a:cubicBezTo>
                  <a:cubicBezTo>
                    <a:pt x="4" y="6"/>
                    <a:pt x="7" y="3"/>
                    <a:pt x="6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" name="Freeform 7397">
              <a:extLst>
                <a:ext uri="{FF2B5EF4-FFF2-40B4-BE49-F238E27FC236}">
                  <a16:creationId xmlns:a16="http://schemas.microsoft.com/office/drawing/2014/main" id="{6E18055E-5FE5-3178-1671-FE89434D5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656"/>
              <a:ext cx="6" cy="6"/>
            </a:xfrm>
            <a:custGeom>
              <a:avLst/>
              <a:gdLst>
                <a:gd name="T0" fmla="*/ 8 w 3"/>
                <a:gd name="T1" fmla="*/ 0 h 3"/>
                <a:gd name="T2" fmla="*/ 0 w 3"/>
                <a:gd name="T3" fmla="*/ 16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3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" name="Freeform 7398">
              <a:extLst>
                <a:ext uri="{FF2B5EF4-FFF2-40B4-BE49-F238E27FC236}">
                  <a16:creationId xmlns:a16="http://schemas.microsoft.com/office/drawing/2014/main" id="{C9DDB6E3-F010-8D4A-90EE-BA1FA39F9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638"/>
              <a:ext cx="8" cy="8"/>
            </a:xfrm>
            <a:custGeom>
              <a:avLst/>
              <a:gdLst>
                <a:gd name="T0" fmla="*/ 24 w 4"/>
                <a:gd name="T1" fmla="*/ 0 h 4"/>
                <a:gd name="T2" fmla="*/ 32 w 4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2"/>
                    <a:pt x="4" y="4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" name="Freeform 7399">
              <a:extLst>
                <a:ext uri="{FF2B5EF4-FFF2-40B4-BE49-F238E27FC236}">
                  <a16:creationId xmlns:a16="http://schemas.microsoft.com/office/drawing/2014/main" id="{F1978A45-7185-473F-39A0-0A9EF4419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650"/>
              <a:ext cx="34" cy="12"/>
            </a:xfrm>
            <a:custGeom>
              <a:avLst/>
              <a:gdLst>
                <a:gd name="T0" fmla="*/ 64 w 17"/>
                <a:gd name="T1" fmla="*/ 0 h 6"/>
                <a:gd name="T2" fmla="*/ 80 w 1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8" y="0"/>
                  </a:moveTo>
                  <a:cubicBezTo>
                    <a:pt x="0" y="3"/>
                    <a:pt x="17" y="6"/>
                    <a:pt x="10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" name="Freeform 7400">
              <a:extLst>
                <a:ext uri="{FF2B5EF4-FFF2-40B4-BE49-F238E27FC236}">
                  <a16:creationId xmlns:a16="http://schemas.microsoft.com/office/drawing/2014/main" id="{6DA8489E-1AB2-A494-E71B-83AE0AB8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686"/>
              <a:ext cx="18" cy="10"/>
            </a:xfrm>
            <a:custGeom>
              <a:avLst/>
              <a:gdLst>
                <a:gd name="T0" fmla="*/ 24 w 9"/>
                <a:gd name="T1" fmla="*/ 0 h 5"/>
                <a:gd name="T2" fmla="*/ 4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3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" name="Freeform 7401">
              <a:extLst>
                <a:ext uri="{FF2B5EF4-FFF2-40B4-BE49-F238E27FC236}">
                  <a16:creationId xmlns:a16="http://schemas.microsoft.com/office/drawing/2014/main" id="{970B728E-88C3-734B-FD5D-6506C7EE9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728"/>
              <a:ext cx="10" cy="8"/>
            </a:xfrm>
            <a:custGeom>
              <a:avLst/>
              <a:gdLst>
                <a:gd name="T0" fmla="*/ 8 w 5"/>
                <a:gd name="T1" fmla="*/ 8 h 4"/>
                <a:gd name="T2" fmla="*/ 8 w 5"/>
                <a:gd name="T3" fmla="*/ 32 h 4"/>
                <a:gd name="T4" fmla="*/ 16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4"/>
                    <a:pt x="5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" name="Freeform 7402">
              <a:extLst>
                <a:ext uri="{FF2B5EF4-FFF2-40B4-BE49-F238E27FC236}">
                  <a16:creationId xmlns:a16="http://schemas.microsoft.com/office/drawing/2014/main" id="{C6F4A161-2DA2-0465-CAD4-449DCA9D9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740"/>
              <a:ext cx="28" cy="8"/>
            </a:xfrm>
            <a:custGeom>
              <a:avLst/>
              <a:gdLst>
                <a:gd name="T0" fmla="*/ 48 w 14"/>
                <a:gd name="T1" fmla="*/ 0 h 4"/>
                <a:gd name="T2" fmla="*/ 64 w 14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6" y="0"/>
                  </a:moveTo>
                  <a:cubicBezTo>
                    <a:pt x="0" y="4"/>
                    <a:pt x="14" y="4"/>
                    <a:pt x="8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" name="Freeform 7403">
              <a:extLst>
                <a:ext uri="{FF2B5EF4-FFF2-40B4-BE49-F238E27FC236}">
                  <a16:creationId xmlns:a16="http://schemas.microsoft.com/office/drawing/2014/main" id="{0292413D-3D57-07C5-4C35-FDD98FC01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58"/>
              <a:ext cx="8" cy="8"/>
            </a:xfrm>
            <a:custGeom>
              <a:avLst/>
              <a:gdLst>
                <a:gd name="T0" fmla="*/ 0 w 4"/>
                <a:gd name="T1" fmla="*/ 0 h 4"/>
                <a:gd name="T2" fmla="*/ 16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4" y="3"/>
                    <a:pt x="3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" name="Freeform 7404">
              <a:extLst>
                <a:ext uri="{FF2B5EF4-FFF2-40B4-BE49-F238E27FC236}">
                  <a16:creationId xmlns:a16="http://schemas.microsoft.com/office/drawing/2014/main" id="{18346A85-AE41-18A3-8083-85528582A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746"/>
              <a:ext cx="8" cy="8"/>
            </a:xfrm>
            <a:custGeom>
              <a:avLst/>
              <a:gdLst>
                <a:gd name="T0" fmla="*/ 8 w 4"/>
                <a:gd name="T1" fmla="*/ 0 h 4"/>
                <a:gd name="T2" fmla="*/ 8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4" y="3"/>
                    <a:pt x="4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" name="Freeform 7405">
              <a:extLst>
                <a:ext uri="{FF2B5EF4-FFF2-40B4-BE49-F238E27FC236}">
                  <a16:creationId xmlns:a16="http://schemas.microsoft.com/office/drawing/2014/main" id="{D93EA9BB-5357-E4FA-1A1D-85B9D21ED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718"/>
              <a:ext cx="4" cy="6"/>
            </a:xfrm>
            <a:custGeom>
              <a:avLst/>
              <a:gdLst>
                <a:gd name="T0" fmla="*/ 8 w 2"/>
                <a:gd name="T1" fmla="*/ 0 h 3"/>
                <a:gd name="T2" fmla="*/ 8 w 2"/>
                <a:gd name="T3" fmla="*/ 24 h 3"/>
                <a:gd name="T4" fmla="*/ 16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" name="Freeform 7406">
              <a:extLst>
                <a:ext uri="{FF2B5EF4-FFF2-40B4-BE49-F238E27FC236}">
                  <a16:creationId xmlns:a16="http://schemas.microsoft.com/office/drawing/2014/main" id="{4C5BDC07-A1A6-E40F-0C39-86C764BCD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696"/>
              <a:ext cx="10" cy="8"/>
            </a:xfrm>
            <a:custGeom>
              <a:avLst/>
              <a:gdLst>
                <a:gd name="T0" fmla="*/ 24 w 5"/>
                <a:gd name="T1" fmla="*/ 8 h 4"/>
                <a:gd name="T2" fmla="*/ 0 w 5"/>
                <a:gd name="T3" fmla="*/ 0 h 4"/>
                <a:gd name="T4" fmla="*/ 40 w 5"/>
                <a:gd name="T5" fmla="*/ 2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3"/>
                    <a:pt x="3" y="4"/>
                    <a:pt x="5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" name="Freeform 7407">
              <a:extLst>
                <a:ext uri="{FF2B5EF4-FFF2-40B4-BE49-F238E27FC236}">
                  <a16:creationId xmlns:a16="http://schemas.microsoft.com/office/drawing/2014/main" id="{66D79CA7-1E0A-09DD-37CE-4AD906718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752"/>
              <a:ext cx="30" cy="10"/>
            </a:xfrm>
            <a:custGeom>
              <a:avLst/>
              <a:gdLst>
                <a:gd name="T0" fmla="*/ 48 w 15"/>
                <a:gd name="T1" fmla="*/ 0 h 5"/>
                <a:gd name="T2" fmla="*/ 72 w 1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6" y="0"/>
                  </a:moveTo>
                  <a:cubicBezTo>
                    <a:pt x="0" y="3"/>
                    <a:pt x="15" y="5"/>
                    <a:pt x="9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" name="Freeform 7408">
              <a:extLst>
                <a:ext uri="{FF2B5EF4-FFF2-40B4-BE49-F238E27FC236}">
                  <a16:creationId xmlns:a16="http://schemas.microsoft.com/office/drawing/2014/main" id="{16285134-9FF8-9C15-EB46-2448C984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802"/>
              <a:ext cx="18" cy="12"/>
            </a:xfrm>
            <a:custGeom>
              <a:avLst/>
              <a:gdLst>
                <a:gd name="T0" fmla="*/ 32 w 9"/>
                <a:gd name="T1" fmla="*/ 0 h 6"/>
                <a:gd name="T2" fmla="*/ 56 w 9"/>
                <a:gd name="T3" fmla="*/ 1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4" y="0"/>
                  </a:moveTo>
                  <a:cubicBezTo>
                    <a:pt x="0" y="6"/>
                    <a:pt x="9" y="5"/>
                    <a:pt x="7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" name="Freeform 7409">
              <a:extLst>
                <a:ext uri="{FF2B5EF4-FFF2-40B4-BE49-F238E27FC236}">
                  <a16:creationId xmlns:a16="http://schemas.microsoft.com/office/drawing/2014/main" id="{C5DA0AD6-FB90-37CD-50B0-E4E9533E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868"/>
              <a:ext cx="14" cy="10"/>
            </a:xfrm>
            <a:custGeom>
              <a:avLst/>
              <a:gdLst>
                <a:gd name="T0" fmla="*/ 40 w 7"/>
                <a:gd name="T1" fmla="*/ 8 h 5"/>
                <a:gd name="T2" fmla="*/ 32 w 7"/>
                <a:gd name="T3" fmla="*/ 0 h 5"/>
                <a:gd name="T4" fmla="*/ 56 w 7"/>
                <a:gd name="T5" fmla="*/ 32 h 5"/>
                <a:gd name="T6" fmla="*/ 48 w 7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4" y="5"/>
                    <a:pt x="7" y="4"/>
                  </a:cubicBezTo>
                  <a:cubicBezTo>
                    <a:pt x="7" y="3"/>
                    <a:pt x="7" y="1"/>
                    <a:pt x="6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" name="Freeform 7410">
              <a:extLst>
                <a:ext uri="{FF2B5EF4-FFF2-40B4-BE49-F238E27FC236}">
                  <a16:creationId xmlns:a16="http://schemas.microsoft.com/office/drawing/2014/main" id="{5333EC85-CB45-5C6B-F51B-176D31982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878"/>
              <a:ext cx="8" cy="6"/>
            </a:xfrm>
            <a:custGeom>
              <a:avLst/>
              <a:gdLst>
                <a:gd name="T0" fmla="*/ 0 w 4"/>
                <a:gd name="T1" fmla="*/ 0 h 3"/>
                <a:gd name="T2" fmla="*/ 16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4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" name="Freeform 7411">
              <a:extLst>
                <a:ext uri="{FF2B5EF4-FFF2-40B4-BE49-F238E27FC236}">
                  <a16:creationId xmlns:a16="http://schemas.microsoft.com/office/drawing/2014/main" id="{5020FA4D-3307-D363-3963-BE5CA826E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904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8 w 4"/>
                <a:gd name="T3" fmla="*/ 40 h 5"/>
                <a:gd name="T4" fmla="*/ 24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0"/>
                    <a:pt x="0" y="3"/>
                    <a:pt x="1" y="5"/>
                  </a:cubicBezTo>
                  <a:cubicBezTo>
                    <a:pt x="3" y="4"/>
                    <a:pt x="4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" name="Freeform 7412">
              <a:extLst>
                <a:ext uri="{FF2B5EF4-FFF2-40B4-BE49-F238E27FC236}">
                  <a16:creationId xmlns:a16="http://schemas.microsoft.com/office/drawing/2014/main" id="{AA2A44A9-EFD1-75AA-9D3C-FC1148C28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860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32 w 4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3"/>
                    <a:pt x="4" y="5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" name="Freeform 7413">
              <a:extLst>
                <a:ext uri="{FF2B5EF4-FFF2-40B4-BE49-F238E27FC236}">
                  <a16:creationId xmlns:a16="http://schemas.microsoft.com/office/drawing/2014/main" id="{55F2505B-F091-7B75-F956-9372245BE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1828"/>
              <a:ext cx="22" cy="12"/>
            </a:xfrm>
            <a:custGeom>
              <a:avLst/>
              <a:gdLst>
                <a:gd name="T0" fmla="*/ 40 w 11"/>
                <a:gd name="T1" fmla="*/ 0 h 6"/>
                <a:gd name="T2" fmla="*/ 64 w 11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5" y="0"/>
                  </a:moveTo>
                  <a:cubicBezTo>
                    <a:pt x="0" y="3"/>
                    <a:pt x="11" y="6"/>
                    <a:pt x="8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" name="Freeform 7414">
              <a:extLst>
                <a:ext uri="{FF2B5EF4-FFF2-40B4-BE49-F238E27FC236}">
                  <a16:creationId xmlns:a16="http://schemas.microsoft.com/office/drawing/2014/main" id="{215D87D3-2898-71ED-B81C-547405D1B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822"/>
              <a:ext cx="22" cy="10"/>
            </a:xfrm>
            <a:custGeom>
              <a:avLst/>
              <a:gdLst>
                <a:gd name="T0" fmla="*/ 40 w 11"/>
                <a:gd name="T1" fmla="*/ 0 h 5"/>
                <a:gd name="T2" fmla="*/ 56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5" y="0"/>
                  </a:moveTo>
                  <a:cubicBezTo>
                    <a:pt x="0" y="3"/>
                    <a:pt x="11" y="5"/>
                    <a:pt x="7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" name="Freeform 7415">
              <a:extLst>
                <a:ext uri="{FF2B5EF4-FFF2-40B4-BE49-F238E27FC236}">
                  <a16:creationId xmlns:a16="http://schemas.microsoft.com/office/drawing/2014/main" id="{8BD22F15-79C5-9BD1-06B1-21C67C1C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780"/>
              <a:ext cx="18" cy="18"/>
            </a:xfrm>
            <a:custGeom>
              <a:avLst/>
              <a:gdLst>
                <a:gd name="T0" fmla="*/ 16 w 9"/>
                <a:gd name="T1" fmla="*/ 0 h 9"/>
                <a:gd name="T2" fmla="*/ 24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0" y="9"/>
                    <a:pt x="9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" name="Freeform 7416">
              <a:extLst>
                <a:ext uri="{FF2B5EF4-FFF2-40B4-BE49-F238E27FC236}">
                  <a16:creationId xmlns:a16="http://schemas.microsoft.com/office/drawing/2014/main" id="{26C82B3F-03E8-DF29-DE30-30418E42F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784"/>
              <a:ext cx="14" cy="12"/>
            </a:xfrm>
            <a:custGeom>
              <a:avLst/>
              <a:gdLst>
                <a:gd name="T0" fmla="*/ 24 w 7"/>
                <a:gd name="T1" fmla="*/ 0 h 6"/>
                <a:gd name="T2" fmla="*/ 32 w 7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0" y="6"/>
                    <a:pt x="7" y="3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" name="Freeform 7417">
              <a:extLst>
                <a:ext uri="{FF2B5EF4-FFF2-40B4-BE49-F238E27FC236}">
                  <a16:creationId xmlns:a16="http://schemas.microsoft.com/office/drawing/2014/main" id="{081CF0ED-5B06-2123-3D47-E69669F5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786"/>
              <a:ext cx="12" cy="8"/>
            </a:xfrm>
            <a:custGeom>
              <a:avLst/>
              <a:gdLst>
                <a:gd name="T0" fmla="*/ 32 w 6"/>
                <a:gd name="T1" fmla="*/ 0 h 4"/>
                <a:gd name="T2" fmla="*/ 24 w 6"/>
                <a:gd name="T3" fmla="*/ 32 h 4"/>
                <a:gd name="T4" fmla="*/ 24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0"/>
                    <a:pt x="0" y="4"/>
                    <a:pt x="3" y="4"/>
                  </a:cubicBezTo>
                  <a:cubicBezTo>
                    <a:pt x="6" y="3"/>
                    <a:pt x="4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" name="Freeform 7418">
              <a:extLst>
                <a:ext uri="{FF2B5EF4-FFF2-40B4-BE49-F238E27FC236}">
                  <a16:creationId xmlns:a16="http://schemas.microsoft.com/office/drawing/2014/main" id="{B52700E1-4257-868A-C236-520C8FBD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826"/>
              <a:ext cx="30" cy="16"/>
            </a:xfrm>
            <a:custGeom>
              <a:avLst/>
              <a:gdLst>
                <a:gd name="T0" fmla="*/ 48 w 15"/>
                <a:gd name="T1" fmla="*/ 0 h 8"/>
                <a:gd name="T2" fmla="*/ 56 w 15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6" y="0"/>
                  </a:moveTo>
                  <a:cubicBezTo>
                    <a:pt x="0" y="8"/>
                    <a:pt x="15" y="4"/>
                    <a:pt x="7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" name="Freeform 7419">
              <a:extLst>
                <a:ext uri="{FF2B5EF4-FFF2-40B4-BE49-F238E27FC236}">
                  <a16:creationId xmlns:a16="http://schemas.microsoft.com/office/drawing/2014/main" id="{F1E45DB5-5305-9022-B893-6167DFFFD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664"/>
              <a:ext cx="10" cy="10"/>
            </a:xfrm>
            <a:custGeom>
              <a:avLst/>
              <a:gdLst>
                <a:gd name="T0" fmla="*/ 8 w 5"/>
                <a:gd name="T1" fmla="*/ 24 h 5"/>
                <a:gd name="T2" fmla="*/ 0 w 5"/>
                <a:gd name="T3" fmla="*/ 40 h 5"/>
                <a:gd name="T4" fmla="*/ 8 w 5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5"/>
                    <a:pt x="5" y="0"/>
                    <a:pt x="1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" name="Freeform 7420">
              <a:extLst>
                <a:ext uri="{FF2B5EF4-FFF2-40B4-BE49-F238E27FC236}">
                  <a16:creationId xmlns:a16="http://schemas.microsoft.com/office/drawing/2014/main" id="{3218973C-4208-E73E-01A2-7B47DAC95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882"/>
              <a:ext cx="14" cy="10"/>
            </a:xfrm>
            <a:custGeom>
              <a:avLst/>
              <a:gdLst>
                <a:gd name="T0" fmla="*/ 40 w 7"/>
                <a:gd name="T1" fmla="*/ 8 h 5"/>
                <a:gd name="T2" fmla="*/ 24 w 7"/>
                <a:gd name="T3" fmla="*/ 40 h 5"/>
                <a:gd name="T4" fmla="*/ 40 w 7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2" y="0"/>
                    <a:pt x="0" y="4"/>
                    <a:pt x="3" y="5"/>
                  </a:cubicBezTo>
                  <a:cubicBezTo>
                    <a:pt x="6" y="5"/>
                    <a:pt x="7" y="2"/>
                    <a:pt x="5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" name="Freeform 7421">
              <a:extLst>
                <a:ext uri="{FF2B5EF4-FFF2-40B4-BE49-F238E27FC236}">
                  <a16:creationId xmlns:a16="http://schemas.microsoft.com/office/drawing/2014/main" id="{B79AAE08-E78C-26AA-DEB1-3BE24DB16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918"/>
              <a:ext cx="18" cy="10"/>
            </a:xfrm>
            <a:custGeom>
              <a:avLst/>
              <a:gdLst>
                <a:gd name="T0" fmla="*/ 32 w 9"/>
                <a:gd name="T1" fmla="*/ 0 h 5"/>
                <a:gd name="T2" fmla="*/ 4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0" y="5"/>
                    <a:pt x="9" y="4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" name="Freeform 7422">
              <a:extLst>
                <a:ext uri="{FF2B5EF4-FFF2-40B4-BE49-F238E27FC236}">
                  <a16:creationId xmlns:a16="http://schemas.microsoft.com/office/drawing/2014/main" id="{EF5527C4-D2B2-3574-8798-F24B85B84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954"/>
              <a:ext cx="8" cy="8"/>
            </a:xfrm>
            <a:custGeom>
              <a:avLst/>
              <a:gdLst>
                <a:gd name="T0" fmla="*/ 16 w 4"/>
                <a:gd name="T1" fmla="*/ 0 h 4"/>
                <a:gd name="T2" fmla="*/ 8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4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" name="Freeform 7423">
              <a:extLst>
                <a:ext uri="{FF2B5EF4-FFF2-40B4-BE49-F238E27FC236}">
                  <a16:creationId xmlns:a16="http://schemas.microsoft.com/office/drawing/2014/main" id="{A0B45E08-0BED-5A1A-8D59-2D7CC2A6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934"/>
              <a:ext cx="10" cy="8"/>
            </a:xfrm>
            <a:custGeom>
              <a:avLst/>
              <a:gdLst>
                <a:gd name="T0" fmla="*/ 24 w 5"/>
                <a:gd name="T1" fmla="*/ 0 h 4"/>
                <a:gd name="T2" fmla="*/ 16 w 5"/>
                <a:gd name="T3" fmla="*/ 24 h 4"/>
                <a:gd name="T4" fmla="*/ 32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5" y="2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" name="Freeform 7424">
              <a:extLst>
                <a:ext uri="{FF2B5EF4-FFF2-40B4-BE49-F238E27FC236}">
                  <a16:creationId xmlns:a16="http://schemas.microsoft.com/office/drawing/2014/main" id="{4460DCA7-DED6-6CFA-8357-8B8CCC786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948"/>
              <a:ext cx="8" cy="8"/>
            </a:xfrm>
            <a:custGeom>
              <a:avLst/>
              <a:gdLst>
                <a:gd name="T0" fmla="*/ 16 w 4"/>
                <a:gd name="T1" fmla="*/ 0 h 4"/>
                <a:gd name="T2" fmla="*/ 16 w 4"/>
                <a:gd name="T3" fmla="*/ 32 h 4"/>
                <a:gd name="T4" fmla="*/ 24 w 4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4"/>
                    <a:pt x="4" y="3"/>
                    <a:pt x="3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9" name="Freeform 7425">
              <a:extLst>
                <a:ext uri="{FF2B5EF4-FFF2-40B4-BE49-F238E27FC236}">
                  <a16:creationId xmlns:a16="http://schemas.microsoft.com/office/drawing/2014/main" id="{624599CA-A9FF-4593-6F7B-11AEFB29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978"/>
              <a:ext cx="10" cy="12"/>
            </a:xfrm>
            <a:custGeom>
              <a:avLst/>
              <a:gdLst>
                <a:gd name="T0" fmla="*/ 24 w 5"/>
                <a:gd name="T1" fmla="*/ 8 h 6"/>
                <a:gd name="T2" fmla="*/ 8 w 5"/>
                <a:gd name="T3" fmla="*/ 0 h 6"/>
                <a:gd name="T4" fmla="*/ 40 w 5"/>
                <a:gd name="T5" fmla="*/ 24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3" y="6"/>
                    <a:pt x="5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0" name="Freeform 7426">
              <a:extLst>
                <a:ext uri="{FF2B5EF4-FFF2-40B4-BE49-F238E27FC236}">
                  <a16:creationId xmlns:a16="http://schemas.microsoft.com/office/drawing/2014/main" id="{765F2BC3-7595-1252-357F-02B26846D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014"/>
              <a:ext cx="8" cy="10"/>
            </a:xfrm>
            <a:custGeom>
              <a:avLst/>
              <a:gdLst>
                <a:gd name="T0" fmla="*/ 32 w 4"/>
                <a:gd name="T1" fmla="*/ 8 h 5"/>
                <a:gd name="T2" fmla="*/ 8 w 4"/>
                <a:gd name="T3" fmla="*/ 40 h 5"/>
                <a:gd name="T4" fmla="*/ 32 w 4"/>
                <a:gd name="T5" fmla="*/ 2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3" y="5"/>
                    <a:pt x="4" y="4"/>
                    <a:pt x="4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1" name="Freeform 7427">
              <a:extLst>
                <a:ext uri="{FF2B5EF4-FFF2-40B4-BE49-F238E27FC236}">
                  <a16:creationId xmlns:a16="http://schemas.microsoft.com/office/drawing/2014/main" id="{04FC7150-58E3-E646-AD38-C2CDE7614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057"/>
              <a:ext cx="14" cy="14"/>
            </a:xfrm>
            <a:custGeom>
              <a:avLst/>
              <a:gdLst>
                <a:gd name="T0" fmla="*/ 48 w 7"/>
                <a:gd name="T1" fmla="*/ 8 h 7"/>
                <a:gd name="T2" fmla="*/ 32 w 7"/>
                <a:gd name="T3" fmla="*/ 0 h 7"/>
                <a:gd name="T4" fmla="*/ 48 w 7"/>
                <a:gd name="T5" fmla="*/ 1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0" y="4"/>
                    <a:pt x="7" y="7"/>
                    <a:pt x="6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2" name="Freeform 7428">
              <a:extLst>
                <a:ext uri="{FF2B5EF4-FFF2-40B4-BE49-F238E27FC236}">
                  <a16:creationId xmlns:a16="http://schemas.microsoft.com/office/drawing/2014/main" id="{61D1F298-A7D4-8998-5400-2ACAE9DF5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016"/>
              <a:ext cx="20" cy="16"/>
            </a:xfrm>
            <a:custGeom>
              <a:avLst/>
              <a:gdLst>
                <a:gd name="T0" fmla="*/ 32 w 10"/>
                <a:gd name="T1" fmla="*/ 0 h 8"/>
                <a:gd name="T2" fmla="*/ 56 w 10"/>
                <a:gd name="T3" fmla="*/ 2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0" y="5"/>
                    <a:pt x="10" y="8"/>
                    <a:pt x="7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3" name="Freeform 7429">
              <a:extLst>
                <a:ext uri="{FF2B5EF4-FFF2-40B4-BE49-F238E27FC236}">
                  <a16:creationId xmlns:a16="http://schemas.microsoft.com/office/drawing/2014/main" id="{289318AB-E2E9-B77E-402B-67EC8B541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992"/>
              <a:ext cx="12" cy="10"/>
            </a:xfrm>
            <a:custGeom>
              <a:avLst/>
              <a:gdLst>
                <a:gd name="T0" fmla="*/ 24 w 6"/>
                <a:gd name="T1" fmla="*/ 0 h 5"/>
                <a:gd name="T2" fmla="*/ 48 w 6"/>
                <a:gd name="T3" fmla="*/ 8 h 5"/>
                <a:gd name="T4" fmla="*/ 4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3"/>
                    <a:pt x="6" y="5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4" name="Freeform 7430">
              <a:extLst>
                <a:ext uri="{FF2B5EF4-FFF2-40B4-BE49-F238E27FC236}">
                  <a16:creationId xmlns:a16="http://schemas.microsoft.com/office/drawing/2014/main" id="{AAFD8D7C-2969-AC9E-BAD5-101F83CC8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020"/>
              <a:ext cx="20" cy="12"/>
            </a:xfrm>
            <a:custGeom>
              <a:avLst/>
              <a:gdLst>
                <a:gd name="T0" fmla="*/ 40 w 10"/>
                <a:gd name="T1" fmla="*/ 0 h 6"/>
                <a:gd name="T2" fmla="*/ 32 w 10"/>
                <a:gd name="T3" fmla="*/ 0 h 6"/>
                <a:gd name="T4" fmla="*/ 48 w 1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10" y="6"/>
                    <a:pt x="6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5" name="Freeform 7431">
              <a:extLst>
                <a:ext uri="{FF2B5EF4-FFF2-40B4-BE49-F238E27FC236}">
                  <a16:creationId xmlns:a16="http://schemas.microsoft.com/office/drawing/2014/main" id="{DA535E14-210B-8579-5FF2-8BA90E3D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050"/>
              <a:ext cx="6" cy="9"/>
            </a:xfrm>
            <a:custGeom>
              <a:avLst/>
              <a:gdLst>
                <a:gd name="T0" fmla="*/ 16 w 3"/>
                <a:gd name="T1" fmla="*/ 11 h 4"/>
                <a:gd name="T2" fmla="*/ 8 w 3"/>
                <a:gd name="T3" fmla="*/ 45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3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6" name="Freeform 7432">
              <a:extLst>
                <a:ext uri="{FF2B5EF4-FFF2-40B4-BE49-F238E27FC236}">
                  <a16:creationId xmlns:a16="http://schemas.microsoft.com/office/drawing/2014/main" id="{1D51F05C-C13A-6998-6589-13772F1AA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069"/>
              <a:ext cx="20" cy="22"/>
            </a:xfrm>
            <a:custGeom>
              <a:avLst/>
              <a:gdLst>
                <a:gd name="T0" fmla="*/ 32 w 10"/>
                <a:gd name="T1" fmla="*/ 72 h 11"/>
                <a:gd name="T2" fmla="*/ 24 w 10"/>
                <a:gd name="T3" fmla="*/ 72 h 11"/>
                <a:gd name="T4" fmla="*/ 32 w 10"/>
                <a:gd name="T5" fmla="*/ 8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4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0" y="0"/>
                    <a:pt x="10" y="8"/>
                    <a:pt x="4" y="1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7" name="Freeform 7433">
              <a:extLst>
                <a:ext uri="{FF2B5EF4-FFF2-40B4-BE49-F238E27FC236}">
                  <a16:creationId xmlns:a16="http://schemas.microsoft.com/office/drawing/2014/main" id="{3C5C8C61-8939-846D-E333-49E4B1041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077"/>
              <a:ext cx="6" cy="10"/>
            </a:xfrm>
            <a:custGeom>
              <a:avLst/>
              <a:gdLst>
                <a:gd name="T0" fmla="*/ 16 w 3"/>
                <a:gd name="T1" fmla="*/ 0 h 5"/>
                <a:gd name="T2" fmla="*/ 16 w 3"/>
                <a:gd name="T3" fmla="*/ 40 h 5"/>
                <a:gd name="T4" fmla="*/ 24 w 3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0" y="1"/>
                    <a:pt x="0" y="4"/>
                    <a:pt x="2" y="5"/>
                  </a:cubicBezTo>
                  <a:cubicBezTo>
                    <a:pt x="3" y="4"/>
                    <a:pt x="3" y="3"/>
                    <a:pt x="3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8" name="Freeform 7434">
              <a:extLst>
                <a:ext uri="{FF2B5EF4-FFF2-40B4-BE49-F238E27FC236}">
                  <a16:creationId xmlns:a16="http://schemas.microsoft.com/office/drawing/2014/main" id="{639BC53E-94B3-E061-081F-61FFB849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996"/>
              <a:ext cx="12" cy="10"/>
            </a:xfrm>
            <a:custGeom>
              <a:avLst/>
              <a:gdLst>
                <a:gd name="T0" fmla="*/ 8 w 6"/>
                <a:gd name="T1" fmla="*/ 8 h 5"/>
                <a:gd name="T2" fmla="*/ 24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5"/>
                    <a:pt x="6" y="3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9" name="Freeform 7435">
              <a:extLst>
                <a:ext uri="{FF2B5EF4-FFF2-40B4-BE49-F238E27FC236}">
                  <a16:creationId xmlns:a16="http://schemas.microsoft.com/office/drawing/2014/main" id="{CCA7C064-2503-BFEC-F27E-A17C17F34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958"/>
              <a:ext cx="16" cy="10"/>
            </a:xfrm>
            <a:custGeom>
              <a:avLst/>
              <a:gdLst>
                <a:gd name="T0" fmla="*/ 8 w 8"/>
                <a:gd name="T1" fmla="*/ 0 h 5"/>
                <a:gd name="T2" fmla="*/ 24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5"/>
                    <a:pt x="8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0" name="Freeform 7436">
              <a:extLst>
                <a:ext uri="{FF2B5EF4-FFF2-40B4-BE49-F238E27FC236}">
                  <a16:creationId xmlns:a16="http://schemas.microsoft.com/office/drawing/2014/main" id="{EB5761D1-A939-72F1-B2C5-D2FE8A24E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087"/>
              <a:ext cx="10" cy="6"/>
            </a:xfrm>
            <a:custGeom>
              <a:avLst/>
              <a:gdLst>
                <a:gd name="T0" fmla="*/ 16 w 5"/>
                <a:gd name="T1" fmla="*/ 24 h 3"/>
                <a:gd name="T2" fmla="*/ 32 w 5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0" y="0"/>
                    <a:pt x="5" y="0"/>
                    <a:pt x="4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1" name="Freeform 7437">
              <a:extLst>
                <a:ext uri="{FF2B5EF4-FFF2-40B4-BE49-F238E27FC236}">
                  <a16:creationId xmlns:a16="http://schemas.microsoft.com/office/drawing/2014/main" id="{3B21EF53-E32E-8282-87CF-0C548C3A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431"/>
              <a:ext cx="10" cy="14"/>
            </a:xfrm>
            <a:custGeom>
              <a:avLst/>
              <a:gdLst>
                <a:gd name="T0" fmla="*/ 16 w 5"/>
                <a:gd name="T1" fmla="*/ 0 h 7"/>
                <a:gd name="T2" fmla="*/ 16 w 5"/>
                <a:gd name="T3" fmla="*/ 56 h 7"/>
                <a:gd name="T4" fmla="*/ 32 w 5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3"/>
                    <a:pt x="0" y="5"/>
                    <a:pt x="2" y="7"/>
                  </a:cubicBezTo>
                  <a:cubicBezTo>
                    <a:pt x="5" y="6"/>
                    <a:pt x="5" y="3"/>
                    <a:pt x="4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2" name="Freeform 7438">
              <a:extLst>
                <a:ext uri="{FF2B5EF4-FFF2-40B4-BE49-F238E27FC236}">
                  <a16:creationId xmlns:a16="http://schemas.microsoft.com/office/drawing/2014/main" id="{5CCD1952-ED38-0531-2109-946247F2F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485"/>
              <a:ext cx="14" cy="18"/>
            </a:xfrm>
            <a:custGeom>
              <a:avLst/>
              <a:gdLst>
                <a:gd name="T0" fmla="*/ 0 w 7"/>
                <a:gd name="T1" fmla="*/ 32 h 9"/>
                <a:gd name="T2" fmla="*/ 32 w 7"/>
                <a:gd name="T3" fmla="*/ 72 h 9"/>
                <a:gd name="T4" fmla="*/ 16 w 7"/>
                <a:gd name="T5" fmla="*/ 1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1" y="7"/>
                    <a:pt x="2" y="8"/>
                    <a:pt x="4" y="9"/>
                  </a:cubicBezTo>
                  <a:cubicBezTo>
                    <a:pt x="7" y="6"/>
                    <a:pt x="6" y="0"/>
                    <a:pt x="2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3" name="Freeform 7439">
              <a:extLst>
                <a:ext uri="{FF2B5EF4-FFF2-40B4-BE49-F238E27FC236}">
                  <a16:creationId xmlns:a16="http://schemas.microsoft.com/office/drawing/2014/main" id="{3240EA55-C4CA-CC07-C0C2-5F166677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551"/>
              <a:ext cx="8" cy="8"/>
            </a:xfrm>
            <a:custGeom>
              <a:avLst/>
              <a:gdLst>
                <a:gd name="T0" fmla="*/ 0 w 4"/>
                <a:gd name="T1" fmla="*/ 8 h 4"/>
                <a:gd name="T2" fmla="*/ 16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4" y="3"/>
                    <a:pt x="4" y="2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4" name="Freeform 7440">
              <a:extLst>
                <a:ext uri="{FF2B5EF4-FFF2-40B4-BE49-F238E27FC236}">
                  <a16:creationId xmlns:a16="http://schemas.microsoft.com/office/drawing/2014/main" id="{A30A213C-3675-F5A3-E120-A3985A65F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497"/>
              <a:ext cx="10" cy="14"/>
            </a:xfrm>
            <a:custGeom>
              <a:avLst/>
              <a:gdLst>
                <a:gd name="T0" fmla="*/ 0 w 5"/>
                <a:gd name="T1" fmla="*/ 0 h 7"/>
                <a:gd name="T2" fmla="*/ 32 w 5"/>
                <a:gd name="T3" fmla="*/ 56 h 7"/>
                <a:gd name="T4" fmla="*/ 16 w 5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0" y="2"/>
                    <a:pt x="1" y="6"/>
                    <a:pt x="4" y="7"/>
                  </a:cubicBezTo>
                  <a:cubicBezTo>
                    <a:pt x="5" y="5"/>
                    <a:pt x="4" y="3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5" name="Freeform 7441">
              <a:extLst>
                <a:ext uri="{FF2B5EF4-FFF2-40B4-BE49-F238E27FC236}">
                  <a16:creationId xmlns:a16="http://schemas.microsoft.com/office/drawing/2014/main" id="{19EA05BA-A31F-1DB4-24FC-E9E3E146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443"/>
              <a:ext cx="8" cy="14"/>
            </a:xfrm>
            <a:custGeom>
              <a:avLst/>
              <a:gdLst>
                <a:gd name="T0" fmla="*/ 8 w 4"/>
                <a:gd name="T1" fmla="*/ 24 h 7"/>
                <a:gd name="T2" fmla="*/ 16 w 4"/>
                <a:gd name="T3" fmla="*/ 56 h 7"/>
                <a:gd name="T4" fmla="*/ 0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1" y="3"/>
                  </a:moveTo>
                  <a:cubicBezTo>
                    <a:pt x="1" y="5"/>
                    <a:pt x="0" y="6"/>
                    <a:pt x="2" y="7"/>
                  </a:cubicBezTo>
                  <a:cubicBezTo>
                    <a:pt x="4" y="5"/>
                    <a:pt x="3" y="2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6" name="Freeform 7442">
              <a:extLst>
                <a:ext uri="{FF2B5EF4-FFF2-40B4-BE49-F238E27FC236}">
                  <a16:creationId xmlns:a16="http://schemas.microsoft.com/office/drawing/2014/main" id="{0EAF31BF-AAA1-FC18-8BCB-3B6387C82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369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40 h 5"/>
                <a:gd name="T4" fmla="*/ 16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3"/>
                    <a:pt x="0" y="4"/>
                    <a:pt x="3" y="5"/>
                  </a:cubicBezTo>
                  <a:cubicBezTo>
                    <a:pt x="5" y="3"/>
                    <a:pt x="4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7" name="Freeform 7443">
              <a:extLst>
                <a:ext uri="{FF2B5EF4-FFF2-40B4-BE49-F238E27FC236}">
                  <a16:creationId xmlns:a16="http://schemas.microsoft.com/office/drawing/2014/main" id="{3C924400-56D7-71BE-6876-65FA2246A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291"/>
              <a:ext cx="8" cy="10"/>
            </a:xfrm>
            <a:custGeom>
              <a:avLst/>
              <a:gdLst>
                <a:gd name="T0" fmla="*/ 0 w 4"/>
                <a:gd name="T1" fmla="*/ 0 h 5"/>
                <a:gd name="T2" fmla="*/ 16 w 4"/>
                <a:gd name="T3" fmla="*/ 40 h 5"/>
                <a:gd name="T4" fmla="*/ 8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2"/>
                    <a:pt x="3" y="2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8" name="Freeform 7444">
              <a:extLst>
                <a:ext uri="{FF2B5EF4-FFF2-40B4-BE49-F238E27FC236}">
                  <a16:creationId xmlns:a16="http://schemas.microsoft.com/office/drawing/2014/main" id="{95041624-15AE-23D2-6975-493A6179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325"/>
              <a:ext cx="4" cy="14"/>
            </a:xfrm>
            <a:custGeom>
              <a:avLst/>
              <a:gdLst>
                <a:gd name="T0" fmla="*/ 8 w 2"/>
                <a:gd name="T1" fmla="*/ 0 h 7"/>
                <a:gd name="T2" fmla="*/ 8 w 2"/>
                <a:gd name="T3" fmla="*/ 56 h 7"/>
                <a:gd name="T4" fmla="*/ 16 w 2"/>
                <a:gd name="T5" fmla="*/ 3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9" name="Freeform 7445">
              <a:extLst>
                <a:ext uri="{FF2B5EF4-FFF2-40B4-BE49-F238E27FC236}">
                  <a16:creationId xmlns:a16="http://schemas.microsoft.com/office/drawing/2014/main" id="{60072171-DBA3-FE09-9EC8-1AF59086B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329"/>
              <a:ext cx="12" cy="12"/>
            </a:xfrm>
            <a:custGeom>
              <a:avLst/>
              <a:gdLst>
                <a:gd name="T0" fmla="*/ 16 w 6"/>
                <a:gd name="T1" fmla="*/ 0 h 6"/>
                <a:gd name="T2" fmla="*/ 8 w 6"/>
                <a:gd name="T3" fmla="*/ 40 h 6"/>
                <a:gd name="T4" fmla="*/ 32 w 6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4" y="6"/>
                    <a:pt x="6" y="3"/>
                    <a:pt x="4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0" name="Freeform 7446">
              <a:extLst>
                <a:ext uri="{FF2B5EF4-FFF2-40B4-BE49-F238E27FC236}">
                  <a16:creationId xmlns:a16="http://schemas.microsoft.com/office/drawing/2014/main" id="{A5433998-1E8D-CFA8-DD9A-2A3F652D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381"/>
              <a:ext cx="10" cy="12"/>
            </a:xfrm>
            <a:custGeom>
              <a:avLst/>
              <a:gdLst>
                <a:gd name="T0" fmla="*/ 24 w 5"/>
                <a:gd name="T1" fmla="*/ 0 h 6"/>
                <a:gd name="T2" fmla="*/ 8 w 5"/>
                <a:gd name="T3" fmla="*/ 40 h 6"/>
                <a:gd name="T4" fmla="*/ 40 w 5"/>
                <a:gd name="T5" fmla="*/ 3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6"/>
                    <a:pt x="3" y="5"/>
                    <a:pt x="5" y="4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1" name="Freeform 7447">
              <a:extLst>
                <a:ext uri="{FF2B5EF4-FFF2-40B4-BE49-F238E27FC236}">
                  <a16:creationId xmlns:a16="http://schemas.microsoft.com/office/drawing/2014/main" id="{86C71B8C-40ED-4209-2038-75E6C280F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389"/>
              <a:ext cx="8" cy="10"/>
            </a:xfrm>
            <a:custGeom>
              <a:avLst/>
              <a:gdLst>
                <a:gd name="T0" fmla="*/ 0 w 4"/>
                <a:gd name="T1" fmla="*/ 0 h 5"/>
                <a:gd name="T2" fmla="*/ 16 w 4"/>
                <a:gd name="T3" fmla="*/ 40 h 5"/>
                <a:gd name="T4" fmla="*/ 1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2" name="Freeform 7448">
              <a:extLst>
                <a:ext uri="{FF2B5EF4-FFF2-40B4-BE49-F238E27FC236}">
                  <a16:creationId xmlns:a16="http://schemas.microsoft.com/office/drawing/2014/main" id="{F2FA458D-EA8B-AB57-95F9-2D6CBE654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437"/>
              <a:ext cx="6" cy="8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32 h 4"/>
                <a:gd name="T4" fmla="*/ 24 w 3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3"/>
                    <a:pt x="3" y="3"/>
                    <a:pt x="3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3" name="Freeform 7449">
              <a:extLst>
                <a:ext uri="{FF2B5EF4-FFF2-40B4-BE49-F238E27FC236}">
                  <a16:creationId xmlns:a16="http://schemas.microsoft.com/office/drawing/2014/main" id="{895D3E7F-B0F7-3CDC-8470-35027625B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537"/>
              <a:ext cx="4" cy="8"/>
            </a:xfrm>
            <a:custGeom>
              <a:avLst/>
              <a:gdLst>
                <a:gd name="T0" fmla="*/ 16 w 2"/>
                <a:gd name="T1" fmla="*/ 0 h 4"/>
                <a:gd name="T2" fmla="*/ 16 w 2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0" y="2"/>
                    <a:pt x="0" y="3"/>
                    <a:pt x="2" y="4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4" name="Freeform 7450">
              <a:extLst>
                <a:ext uri="{FF2B5EF4-FFF2-40B4-BE49-F238E27FC236}">
                  <a16:creationId xmlns:a16="http://schemas.microsoft.com/office/drawing/2014/main" id="{A04A7FC2-7048-07D5-60CF-DF878E810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2583"/>
              <a:ext cx="10" cy="10"/>
            </a:xfrm>
            <a:custGeom>
              <a:avLst/>
              <a:gdLst>
                <a:gd name="T0" fmla="*/ 24 w 5"/>
                <a:gd name="T1" fmla="*/ 0 h 5"/>
                <a:gd name="T2" fmla="*/ 24 w 5"/>
                <a:gd name="T3" fmla="*/ 40 h 5"/>
                <a:gd name="T4" fmla="*/ 32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0" y="1"/>
                    <a:pt x="0" y="3"/>
                    <a:pt x="3" y="5"/>
                  </a:cubicBezTo>
                  <a:cubicBezTo>
                    <a:pt x="5" y="4"/>
                    <a:pt x="5" y="3"/>
                    <a:pt x="4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5" name="Freeform 7451">
              <a:extLst>
                <a:ext uri="{FF2B5EF4-FFF2-40B4-BE49-F238E27FC236}">
                  <a16:creationId xmlns:a16="http://schemas.microsoft.com/office/drawing/2014/main" id="{B4C8C263-4AD6-3DBC-A9AB-29CC20145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609"/>
              <a:ext cx="10" cy="12"/>
            </a:xfrm>
            <a:custGeom>
              <a:avLst/>
              <a:gdLst>
                <a:gd name="T0" fmla="*/ 24 w 5"/>
                <a:gd name="T1" fmla="*/ 0 h 6"/>
                <a:gd name="T2" fmla="*/ 16 w 5"/>
                <a:gd name="T3" fmla="*/ 48 h 6"/>
                <a:gd name="T4" fmla="*/ 24 w 5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1"/>
                    <a:pt x="0" y="4"/>
                    <a:pt x="2" y="6"/>
                  </a:cubicBezTo>
                  <a:cubicBezTo>
                    <a:pt x="4" y="6"/>
                    <a:pt x="5" y="3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" name="Freeform 7452">
              <a:extLst>
                <a:ext uri="{FF2B5EF4-FFF2-40B4-BE49-F238E27FC236}">
                  <a16:creationId xmlns:a16="http://schemas.microsoft.com/office/drawing/2014/main" id="{FEA5C879-2F22-A17B-6C98-30DE81063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569"/>
              <a:ext cx="12" cy="14"/>
            </a:xfrm>
            <a:custGeom>
              <a:avLst/>
              <a:gdLst>
                <a:gd name="T0" fmla="*/ 24 w 6"/>
                <a:gd name="T1" fmla="*/ 0 h 7"/>
                <a:gd name="T2" fmla="*/ 48 w 6"/>
                <a:gd name="T3" fmla="*/ 4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0" y="3"/>
                    <a:pt x="2" y="7"/>
                    <a:pt x="6" y="6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" name="Freeform 7453">
              <a:extLst>
                <a:ext uri="{FF2B5EF4-FFF2-40B4-BE49-F238E27FC236}">
                  <a16:creationId xmlns:a16="http://schemas.microsoft.com/office/drawing/2014/main" id="{A9D41786-252A-ADA9-CAD0-7908B02C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659"/>
              <a:ext cx="8" cy="8"/>
            </a:xfrm>
            <a:custGeom>
              <a:avLst/>
              <a:gdLst>
                <a:gd name="T0" fmla="*/ 0 w 4"/>
                <a:gd name="T1" fmla="*/ 0 h 4"/>
                <a:gd name="T2" fmla="*/ 24 w 4"/>
                <a:gd name="T3" fmla="*/ 32 h 4"/>
                <a:gd name="T4" fmla="*/ 32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1" y="3"/>
                    <a:pt x="3" y="4"/>
                  </a:cubicBezTo>
                  <a:cubicBezTo>
                    <a:pt x="4" y="3"/>
                    <a:pt x="4" y="2"/>
                    <a:pt x="4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" name="Freeform 7454">
              <a:extLst>
                <a:ext uri="{FF2B5EF4-FFF2-40B4-BE49-F238E27FC236}">
                  <a16:creationId xmlns:a16="http://schemas.microsoft.com/office/drawing/2014/main" id="{34A00D25-D4DA-B7CF-9825-D36C3FE65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709"/>
              <a:ext cx="14" cy="12"/>
            </a:xfrm>
            <a:custGeom>
              <a:avLst/>
              <a:gdLst>
                <a:gd name="T0" fmla="*/ 32 w 7"/>
                <a:gd name="T1" fmla="*/ 0 h 6"/>
                <a:gd name="T2" fmla="*/ 24 w 7"/>
                <a:gd name="T3" fmla="*/ 40 h 6"/>
                <a:gd name="T4" fmla="*/ 40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2" y="1"/>
                    <a:pt x="0" y="4"/>
                    <a:pt x="3" y="5"/>
                  </a:cubicBezTo>
                  <a:cubicBezTo>
                    <a:pt x="6" y="6"/>
                    <a:pt x="7" y="1"/>
                    <a:pt x="5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9" name="Freeform 7455">
              <a:extLst>
                <a:ext uri="{FF2B5EF4-FFF2-40B4-BE49-F238E27FC236}">
                  <a16:creationId xmlns:a16="http://schemas.microsoft.com/office/drawing/2014/main" id="{A0ABE117-D53A-C0A2-AC1A-FA59C6774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2709"/>
              <a:ext cx="10" cy="12"/>
            </a:xfrm>
            <a:custGeom>
              <a:avLst/>
              <a:gdLst>
                <a:gd name="T0" fmla="*/ 16 w 5"/>
                <a:gd name="T1" fmla="*/ 0 h 6"/>
                <a:gd name="T2" fmla="*/ 24 w 5"/>
                <a:gd name="T3" fmla="*/ 48 h 6"/>
                <a:gd name="T4" fmla="*/ 32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0" y="2"/>
                    <a:pt x="1" y="6"/>
                    <a:pt x="3" y="6"/>
                  </a:cubicBezTo>
                  <a:cubicBezTo>
                    <a:pt x="5" y="4"/>
                    <a:pt x="5" y="2"/>
                    <a:pt x="4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0" name="Freeform 7456">
              <a:extLst>
                <a:ext uri="{FF2B5EF4-FFF2-40B4-BE49-F238E27FC236}">
                  <a16:creationId xmlns:a16="http://schemas.microsoft.com/office/drawing/2014/main" id="{FB50990A-5277-07C4-C555-E0DCCC0BC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661"/>
              <a:ext cx="8" cy="10"/>
            </a:xfrm>
            <a:custGeom>
              <a:avLst/>
              <a:gdLst>
                <a:gd name="T0" fmla="*/ 0 w 4"/>
                <a:gd name="T1" fmla="*/ 0 h 5"/>
                <a:gd name="T2" fmla="*/ 32 w 4"/>
                <a:gd name="T3" fmla="*/ 3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1" y="5"/>
                    <a:pt x="4" y="4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1" name="Freeform 7457">
              <a:extLst>
                <a:ext uri="{FF2B5EF4-FFF2-40B4-BE49-F238E27FC236}">
                  <a16:creationId xmlns:a16="http://schemas.microsoft.com/office/drawing/2014/main" id="{67DA2B9A-E2B2-4BB2-2F8C-4958073A2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737"/>
              <a:ext cx="4" cy="8"/>
            </a:xfrm>
            <a:custGeom>
              <a:avLst/>
              <a:gdLst>
                <a:gd name="T0" fmla="*/ 8 w 2"/>
                <a:gd name="T1" fmla="*/ 0 h 4"/>
                <a:gd name="T2" fmla="*/ 8 w 2"/>
                <a:gd name="T3" fmla="*/ 32 h 4"/>
                <a:gd name="T4" fmla="*/ 16 w 2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2" name="Freeform 7458">
              <a:extLst>
                <a:ext uri="{FF2B5EF4-FFF2-40B4-BE49-F238E27FC236}">
                  <a16:creationId xmlns:a16="http://schemas.microsoft.com/office/drawing/2014/main" id="{93FA80B4-6143-02C0-FB2B-7256CBEC9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737"/>
              <a:ext cx="10" cy="10"/>
            </a:xfrm>
            <a:custGeom>
              <a:avLst/>
              <a:gdLst>
                <a:gd name="T0" fmla="*/ 24 w 5"/>
                <a:gd name="T1" fmla="*/ 0 h 5"/>
                <a:gd name="T2" fmla="*/ 32 w 5"/>
                <a:gd name="T3" fmla="*/ 40 h 5"/>
                <a:gd name="T4" fmla="*/ 32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0" y="0"/>
                    <a:pt x="2" y="5"/>
                    <a:pt x="4" y="5"/>
                  </a:cubicBezTo>
                  <a:cubicBezTo>
                    <a:pt x="5" y="4"/>
                    <a:pt x="5" y="2"/>
                    <a:pt x="4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3" name="Freeform 7459">
              <a:extLst>
                <a:ext uri="{FF2B5EF4-FFF2-40B4-BE49-F238E27FC236}">
                  <a16:creationId xmlns:a16="http://schemas.microsoft.com/office/drawing/2014/main" id="{73339C8D-4CFB-CD69-C3AF-252BD6CEE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767"/>
              <a:ext cx="8" cy="8"/>
            </a:xfrm>
            <a:custGeom>
              <a:avLst/>
              <a:gdLst>
                <a:gd name="T0" fmla="*/ 0 w 4"/>
                <a:gd name="T1" fmla="*/ 8 h 4"/>
                <a:gd name="T2" fmla="*/ 16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4" name="Freeform 7460">
              <a:extLst>
                <a:ext uri="{FF2B5EF4-FFF2-40B4-BE49-F238E27FC236}">
                  <a16:creationId xmlns:a16="http://schemas.microsoft.com/office/drawing/2014/main" id="{6F227F18-6AC6-5C2B-DB3A-D60BE8756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761"/>
              <a:ext cx="8" cy="10"/>
            </a:xfrm>
            <a:custGeom>
              <a:avLst/>
              <a:gdLst>
                <a:gd name="T0" fmla="*/ 0 w 4"/>
                <a:gd name="T1" fmla="*/ 0 h 5"/>
                <a:gd name="T2" fmla="*/ 8 w 4"/>
                <a:gd name="T3" fmla="*/ 40 h 5"/>
                <a:gd name="T4" fmla="*/ 8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1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5" name="Freeform 7461">
              <a:extLst>
                <a:ext uri="{FF2B5EF4-FFF2-40B4-BE49-F238E27FC236}">
                  <a16:creationId xmlns:a16="http://schemas.microsoft.com/office/drawing/2014/main" id="{E0FDC64D-CE9E-879A-DC75-5465BDCD4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817"/>
              <a:ext cx="4" cy="6"/>
            </a:xfrm>
            <a:custGeom>
              <a:avLst/>
              <a:gdLst>
                <a:gd name="T0" fmla="*/ 8 w 2"/>
                <a:gd name="T1" fmla="*/ 24 h 3"/>
                <a:gd name="T2" fmla="*/ 0 w 2"/>
                <a:gd name="T3" fmla="*/ 0 h 3"/>
                <a:gd name="T4" fmla="*/ 16 w 2"/>
                <a:gd name="T5" fmla="*/ 16 h 3"/>
                <a:gd name="T6" fmla="*/ 8 w 2"/>
                <a:gd name="T7" fmla="*/ 1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" name="Freeform 7462">
              <a:extLst>
                <a:ext uri="{FF2B5EF4-FFF2-40B4-BE49-F238E27FC236}">
                  <a16:creationId xmlns:a16="http://schemas.microsoft.com/office/drawing/2014/main" id="{C3E15A4A-280B-9D1D-D874-15A4CA08E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2825"/>
              <a:ext cx="8" cy="12"/>
            </a:xfrm>
            <a:custGeom>
              <a:avLst/>
              <a:gdLst>
                <a:gd name="T0" fmla="*/ 16 w 4"/>
                <a:gd name="T1" fmla="*/ 0 h 6"/>
                <a:gd name="T2" fmla="*/ 0 w 4"/>
                <a:gd name="T3" fmla="*/ 32 h 6"/>
                <a:gd name="T4" fmla="*/ 24 w 4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6"/>
                    <a:pt x="4" y="4"/>
                    <a:pt x="3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" name="Freeform 7463">
              <a:extLst>
                <a:ext uri="{FF2B5EF4-FFF2-40B4-BE49-F238E27FC236}">
                  <a16:creationId xmlns:a16="http://schemas.microsoft.com/office/drawing/2014/main" id="{E54EA4F4-E282-2E2B-E5B2-ABF6D2A06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821"/>
              <a:ext cx="8" cy="12"/>
            </a:xfrm>
            <a:custGeom>
              <a:avLst/>
              <a:gdLst>
                <a:gd name="T0" fmla="*/ 0 w 4"/>
                <a:gd name="T1" fmla="*/ 8 h 6"/>
                <a:gd name="T2" fmla="*/ 24 w 4"/>
                <a:gd name="T3" fmla="*/ 48 h 6"/>
                <a:gd name="T4" fmla="*/ 8 w 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3"/>
                    <a:pt x="1" y="5"/>
                    <a:pt x="3" y="6"/>
                  </a:cubicBezTo>
                  <a:cubicBezTo>
                    <a:pt x="4" y="4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" name="Freeform 7464">
              <a:extLst>
                <a:ext uri="{FF2B5EF4-FFF2-40B4-BE49-F238E27FC236}">
                  <a16:creationId xmlns:a16="http://schemas.microsoft.com/office/drawing/2014/main" id="{F8EAED29-C749-0EE7-8AC2-52C60A0CD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799"/>
              <a:ext cx="6" cy="6"/>
            </a:xfrm>
            <a:custGeom>
              <a:avLst/>
              <a:gdLst>
                <a:gd name="T0" fmla="*/ 0 w 3"/>
                <a:gd name="T1" fmla="*/ 0 h 3"/>
                <a:gd name="T2" fmla="*/ 8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" name="Freeform 7465">
              <a:extLst>
                <a:ext uri="{FF2B5EF4-FFF2-40B4-BE49-F238E27FC236}">
                  <a16:creationId xmlns:a16="http://schemas.microsoft.com/office/drawing/2014/main" id="{6B8C19C9-1BAA-0B60-9136-5F01E32D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473"/>
              <a:ext cx="14" cy="16"/>
            </a:xfrm>
            <a:custGeom>
              <a:avLst/>
              <a:gdLst>
                <a:gd name="T0" fmla="*/ 0 w 7"/>
                <a:gd name="T1" fmla="*/ 8 h 8"/>
                <a:gd name="T2" fmla="*/ 24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2" y="8"/>
                    <a:pt x="7" y="1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" name="Freeform 7466">
              <a:extLst>
                <a:ext uri="{FF2B5EF4-FFF2-40B4-BE49-F238E27FC236}">
                  <a16:creationId xmlns:a16="http://schemas.microsoft.com/office/drawing/2014/main" id="{6FB50AD3-B9E7-F8E3-F1CA-68F9C66A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271"/>
              <a:ext cx="8" cy="10"/>
            </a:xfrm>
            <a:custGeom>
              <a:avLst/>
              <a:gdLst>
                <a:gd name="T0" fmla="*/ 0 w 4"/>
                <a:gd name="T1" fmla="*/ 24 h 5"/>
                <a:gd name="T2" fmla="*/ 16 w 4"/>
                <a:gd name="T3" fmla="*/ 40 h 5"/>
                <a:gd name="T4" fmla="*/ 32 w 4"/>
                <a:gd name="T5" fmla="*/ 8 h 5"/>
                <a:gd name="T6" fmla="*/ 16 w 4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3" y="4"/>
                    <a:pt x="4" y="2"/>
                    <a:pt x="4" y="1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" name="Freeform 7467">
              <a:extLst>
                <a:ext uri="{FF2B5EF4-FFF2-40B4-BE49-F238E27FC236}">
                  <a16:creationId xmlns:a16="http://schemas.microsoft.com/office/drawing/2014/main" id="{7B254A73-DE99-113D-1F98-90695D0D4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267"/>
              <a:ext cx="8" cy="10"/>
            </a:xfrm>
            <a:custGeom>
              <a:avLst/>
              <a:gdLst>
                <a:gd name="T0" fmla="*/ 0 w 4"/>
                <a:gd name="T1" fmla="*/ 0 h 5"/>
                <a:gd name="T2" fmla="*/ 8 w 4"/>
                <a:gd name="T3" fmla="*/ 40 h 5"/>
                <a:gd name="T4" fmla="*/ 16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" name="Freeform 7468">
              <a:extLst>
                <a:ext uri="{FF2B5EF4-FFF2-40B4-BE49-F238E27FC236}">
                  <a16:creationId xmlns:a16="http://schemas.microsoft.com/office/drawing/2014/main" id="{FA0C5E4F-EBA3-FFBA-7E4C-27BC760B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227"/>
              <a:ext cx="10" cy="14"/>
            </a:xfrm>
            <a:custGeom>
              <a:avLst/>
              <a:gdLst>
                <a:gd name="T0" fmla="*/ 16 w 5"/>
                <a:gd name="T1" fmla="*/ 0 h 7"/>
                <a:gd name="T2" fmla="*/ 24 w 5"/>
                <a:gd name="T3" fmla="*/ 56 h 7"/>
                <a:gd name="T4" fmla="*/ 24 w 5"/>
                <a:gd name="T5" fmla="*/ 1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2"/>
                    <a:pt x="0" y="7"/>
                    <a:pt x="3" y="7"/>
                  </a:cubicBezTo>
                  <a:cubicBezTo>
                    <a:pt x="5" y="7"/>
                    <a:pt x="4" y="3"/>
                    <a:pt x="3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" name="Freeform 7469">
              <a:extLst>
                <a:ext uri="{FF2B5EF4-FFF2-40B4-BE49-F238E27FC236}">
                  <a16:creationId xmlns:a16="http://schemas.microsoft.com/office/drawing/2014/main" id="{75AD0E7A-349D-271D-FEFD-E9875E3C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147"/>
              <a:ext cx="10" cy="12"/>
            </a:xfrm>
            <a:custGeom>
              <a:avLst/>
              <a:gdLst>
                <a:gd name="T0" fmla="*/ 16 w 5"/>
                <a:gd name="T1" fmla="*/ 0 h 6"/>
                <a:gd name="T2" fmla="*/ 40 w 5"/>
                <a:gd name="T3" fmla="*/ 2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0" y="3"/>
                    <a:pt x="5" y="6"/>
                    <a:pt x="5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" name="Freeform 7470">
              <a:extLst>
                <a:ext uri="{FF2B5EF4-FFF2-40B4-BE49-F238E27FC236}">
                  <a16:creationId xmlns:a16="http://schemas.microsoft.com/office/drawing/2014/main" id="{BC00C713-2A83-F9EA-3A01-64396B5AF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171"/>
              <a:ext cx="8" cy="8"/>
            </a:xfrm>
            <a:custGeom>
              <a:avLst/>
              <a:gdLst>
                <a:gd name="T0" fmla="*/ 8 w 4"/>
                <a:gd name="T1" fmla="*/ 0 h 4"/>
                <a:gd name="T2" fmla="*/ 24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1" y="4"/>
                    <a:pt x="3" y="4"/>
                  </a:cubicBezTo>
                  <a:cubicBezTo>
                    <a:pt x="4" y="3"/>
                    <a:pt x="4" y="1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" name="Freeform 7471">
              <a:extLst>
                <a:ext uri="{FF2B5EF4-FFF2-40B4-BE49-F238E27FC236}">
                  <a16:creationId xmlns:a16="http://schemas.microsoft.com/office/drawing/2014/main" id="{C4091A7A-69FA-A73F-8A3C-3FFC8A3F8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183"/>
              <a:ext cx="6" cy="10"/>
            </a:xfrm>
            <a:custGeom>
              <a:avLst/>
              <a:gdLst>
                <a:gd name="T0" fmla="*/ 24 w 3"/>
                <a:gd name="T1" fmla="*/ 8 h 5"/>
                <a:gd name="T2" fmla="*/ 16 w 3"/>
                <a:gd name="T3" fmla="*/ 40 h 5"/>
                <a:gd name="T4" fmla="*/ 16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0" y="1"/>
                    <a:pt x="0" y="4"/>
                    <a:pt x="2" y="5"/>
                  </a:cubicBezTo>
                  <a:cubicBezTo>
                    <a:pt x="3" y="4"/>
                    <a:pt x="3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" name="Freeform 7472">
              <a:extLst>
                <a:ext uri="{FF2B5EF4-FFF2-40B4-BE49-F238E27FC236}">
                  <a16:creationId xmlns:a16="http://schemas.microsoft.com/office/drawing/2014/main" id="{D81663A5-9FC7-1E7F-5409-C8E7E384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211"/>
              <a:ext cx="6" cy="8"/>
            </a:xfrm>
            <a:custGeom>
              <a:avLst/>
              <a:gdLst>
                <a:gd name="T0" fmla="*/ 8 w 3"/>
                <a:gd name="T1" fmla="*/ 8 h 4"/>
                <a:gd name="T2" fmla="*/ 8 w 3"/>
                <a:gd name="T3" fmla="*/ 32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3" y="2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" name="Freeform 7473">
              <a:extLst>
                <a:ext uri="{FF2B5EF4-FFF2-40B4-BE49-F238E27FC236}">
                  <a16:creationId xmlns:a16="http://schemas.microsoft.com/office/drawing/2014/main" id="{C9889D66-DCFA-2265-700E-2514A3E41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139"/>
              <a:ext cx="18" cy="10"/>
            </a:xfrm>
            <a:custGeom>
              <a:avLst/>
              <a:gdLst>
                <a:gd name="T0" fmla="*/ 24 w 9"/>
                <a:gd name="T1" fmla="*/ 0 h 5"/>
                <a:gd name="T2" fmla="*/ 3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0" y="5"/>
                    <a:pt x="9" y="2"/>
                    <a:pt x="4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" name="Freeform 7474">
              <a:extLst>
                <a:ext uri="{FF2B5EF4-FFF2-40B4-BE49-F238E27FC236}">
                  <a16:creationId xmlns:a16="http://schemas.microsoft.com/office/drawing/2014/main" id="{2DC65E55-C521-99FB-C091-04460BFA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123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32 h 4"/>
                <a:gd name="T4" fmla="*/ 8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2" y="2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" name="Freeform 7475">
              <a:extLst>
                <a:ext uri="{FF2B5EF4-FFF2-40B4-BE49-F238E27FC236}">
                  <a16:creationId xmlns:a16="http://schemas.microsoft.com/office/drawing/2014/main" id="{334EA18B-B7CA-0F4F-477B-4F05050B4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199"/>
              <a:ext cx="4" cy="6"/>
            </a:xfrm>
            <a:custGeom>
              <a:avLst/>
              <a:gdLst>
                <a:gd name="T0" fmla="*/ 8 w 2"/>
                <a:gd name="T1" fmla="*/ 16 h 3"/>
                <a:gd name="T2" fmla="*/ 8 w 2"/>
                <a:gd name="T3" fmla="*/ 24 h 3"/>
                <a:gd name="T4" fmla="*/ 16 w 2"/>
                <a:gd name="T5" fmla="*/ 0 h 3"/>
                <a:gd name="T6" fmla="*/ 0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" name="Freeform 7476">
              <a:extLst>
                <a:ext uri="{FF2B5EF4-FFF2-40B4-BE49-F238E27FC236}">
                  <a16:creationId xmlns:a16="http://schemas.microsoft.com/office/drawing/2014/main" id="{D2F09A32-1D60-55D2-65DD-7758929D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653"/>
              <a:ext cx="6" cy="10"/>
            </a:xfrm>
            <a:custGeom>
              <a:avLst/>
              <a:gdLst>
                <a:gd name="T0" fmla="*/ 8 w 3"/>
                <a:gd name="T1" fmla="*/ 24 h 5"/>
                <a:gd name="T2" fmla="*/ 8 w 3"/>
                <a:gd name="T3" fmla="*/ 40 h 5"/>
                <a:gd name="T4" fmla="*/ 0 w 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3" y="3"/>
                    <a:pt x="2" y="0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" name="Freeform 7477">
              <a:extLst>
                <a:ext uri="{FF2B5EF4-FFF2-40B4-BE49-F238E27FC236}">
                  <a16:creationId xmlns:a16="http://schemas.microsoft.com/office/drawing/2014/main" id="{08FC43C7-AC56-5B5A-A65C-56A05533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597"/>
              <a:ext cx="6" cy="8"/>
            </a:xfrm>
            <a:custGeom>
              <a:avLst/>
              <a:gdLst>
                <a:gd name="T0" fmla="*/ 0 w 3"/>
                <a:gd name="T1" fmla="*/ 16 h 4"/>
                <a:gd name="T2" fmla="*/ 8 w 3"/>
                <a:gd name="T3" fmla="*/ 32 h 4"/>
                <a:gd name="T4" fmla="*/ 8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3" y="4"/>
                    <a:pt x="3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" name="Freeform 7478">
              <a:extLst>
                <a:ext uri="{FF2B5EF4-FFF2-40B4-BE49-F238E27FC236}">
                  <a16:creationId xmlns:a16="http://schemas.microsoft.com/office/drawing/2014/main" id="{BA570A39-C269-BB18-D237-64D849304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647"/>
              <a:ext cx="8" cy="14"/>
            </a:xfrm>
            <a:custGeom>
              <a:avLst/>
              <a:gdLst>
                <a:gd name="T0" fmla="*/ 8 w 4"/>
                <a:gd name="T1" fmla="*/ 32 h 7"/>
                <a:gd name="T2" fmla="*/ 16 w 4"/>
                <a:gd name="T3" fmla="*/ 56 h 7"/>
                <a:gd name="T4" fmla="*/ 0 w 4"/>
                <a:gd name="T5" fmla="*/ 1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1" y="4"/>
                  </a:moveTo>
                  <a:cubicBezTo>
                    <a:pt x="1" y="5"/>
                    <a:pt x="1" y="6"/>
                    <a:pt x="2" y="7"/>
                  </a:cubicBezTo>
                  <a:cubicBezTo>
                    <a:pt x="4" y="5"/>
                    <a:pt x="2" y="0"/>
                    <a:pt x="0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" name="Freeform 7479">
              <a:extLst>
                <a:ext uri="{FF2B5EF4-FFF2-40B4-BE49-F238E27FC236}">
                  <a16:creationId xmlns:a16="http://schemas.microsoft.com/office/drawing/2014/main" id="{DC895050-E294-F954-3B5E-2984B02FE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583"/>
              <a:ext cx="6" cy="6"/>
            </a:xfrm>
            <a:custGeom>
              <a:avLst/>
              <a:gdLst>
                <a:gd name="T0" fmla="*/ 0 w 3"/>
                <a:gd name="T1" fmla="*/ 8 h 3"/>
                <a:gd name="T2" fmla="*/ 8 w 3"/>
                <a:gd name="T3" fmla="*/ 24 h 3"/>
                <a:gd name="T4" fmla="*/ 24 w 3"/>
                <a:gd name="T5" fmla="*/ 8 h 3"/>
                <a:gd name="T6" fmla="*/ 8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" name="Freeform 7480">
              <a:extLst>
                <a:ext uri="{FF2B5EF4-FFF2-40B4-BE49-F238E27FC236}">
                  <a16:creationId xmlns:a16="http://schemas.microsoft.com/office/drawing/2014/main" id="{74546D93-0DC6-6184-8341-3445DAE2B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907"/>
              <a:ext cx="10" cy="10"/>
            </a:xfrm>
            <a:custGeom>
              <a:avLst/>
              <a:gdLst>
                <a:gd name="T0" fmla="*/ 16 w 5"/>
                <a:gd name="T1" fmla="*/ 0 h 5"/>
                <a:gd name="T2" fmla="*/ 24 w 5"/>
                <a:gd name="T3" fmla="*/ 40 h 5"/>
                <a:gd name="T4" fmla="*/ 3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1" y="4"/>
                    <a:pt x="3" y="5"/>
                  </a:cubicBezTo>
                  <a:cubicBezTo>
                    <a:pt x="5" y="5"/>
                    <a:pt x="5" y="1"/>
                    <a:pt x="4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" name="Freeform 7481">
              <a:extLst>
                <a:ext uri="{FF2B5EF4-FFF2-40B4-BE49-F238E27FC236}">
                  <a16:creationId xmlns:a16="http://schemas.microsoft.com/office/drawing/2014/main" id="{B679887E-FAC1-513E-03C9-AC546E93D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903"/>
              <a:ext cx="6" cy="12"/>
            </a:xfrm>
            <a:custGeom>
              <a:avLst/>
              <a:gdLst>
                <a:gd name="T0" fmla="*/ 0 w 3"/>
                <a:gd name="T1" fmla="*/ 8 h 6"/>
                <a:gd name="T2" fmla="*/ 16 w 3"/>
                <a:gd name="T3" fmla="*/ 48 h 6"/>
                <a:gd name="T4" fmla="*/ 8 w 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" name="Freeform 7482">
              <a:extLst>
                <a:ext uri="{FF2B5EF4-FFF2-40B4-BE49-F238E27FC236}">
                  <a16:creationId xmlns:a16="http://schemas.microsoft.com/office/drawing/2014/main" id="{DE98ED82-C6BB-EDB4-1C91-54D517FB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895"/>
              <a:ext cx="14" cy="16"/>
            </a:xfrm>
            <a:custGeom>
              <a:avLst/>
              <a:gdLst>
                <a:gd name="T0" fmla="*/ 8 w 7"/>
                <a:gd name="T1" fmla="*/ 0 h 8"/>
                <a:gd name="T2" fmla="*/ 16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0" y="8"/>
                    <a:pt x="7" y="3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" name="Freeform 7483">
              <a:extLst>
                <a:ext uri="{FF2B5EF4-FFF2-40B4-BE49-F238E27FC236}">
                  <a16:creationId xmlns:a16="http://schemas.microsoft.com/office/drawing/2014/main" id="{54808ECA-7E75-F0E0-E486-7EAE23A03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881"/>
              <a:ext cx="14" cy="10"/>
            </a:xfrm>
            <a:custGeom>
              <a:avLst/>
              <a:gdLst>
                <a:gd name="T0" fmla="*/ 16 w 7"/>
                <a:gd name="T1" fmla="*/ 0 h 5"/>
                <a:gd name="T2" fmla="*/ 24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5"/>
                    <a:pt x="7" y="3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" name="Freeform 7484">
              <a:extLst>
                <a:ext uri="{FF2B5EF4-FFF2-40B4-BE49-F238E27FC236}">
                  <a16:creationId xmlns:a16="http://schemas.microsoft.com/office/drawing/2014/main" id="{9A957B10-5C6A-5923-97C9-B156701C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953"/>
              <a:ext cx="16" cy="16"/>
            </a:xfrm>
            <a:custGeom>
              <a:avLst/>
              <a:gdLst>
                <a:gd name="T0" fmla="*/ 0 w 8"/>
                <a:gd name="T1" fmla="*/ 8 h 8"/>
                <a:gd name="T2" fmla="*/ 16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0" y="8"/>
                    <a:pt x="8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" name="Freeform 7485">
              <a:extLst>
                <a:ext uri="{FF2B5EF4-FFF2-40B4-BE49-F238E27FC236}">
                  <a16:creationId xmlns:a16="http://schemas.microsoft.com/office/drawing/2014/main" id="{BEE82746-2C07-8C53-0D0D-6FF7F5C83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003"/>
              <a:ext cx="6" cy="10"/>
            </a:xfrm>
            <a:custGeom>
              <a:avLst/>
              <a:gdLst>
                <a:gd name="T0" fmla="*/ 0 w 3"/>
                <a:gd name="T1" fmla="*/ 8 h 5"/>
                <a:gd name="T2" fmla="*/ 16 w 3"/>
                <a:gd name="T3" fmla="*/ 40 h 5"/>
                <a:gd name="T4" fmla="*/ 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" name="Freeform 7486">
              <a:extLst>
                <a:ext uri="{FF2B5EF4-FFF2-40B4-BE49-F238E27FC236}">
                  <a16:creationId xmlns:a16="http://schemas.microsoft.com/office/drawing/2014/main" id="{EA8FCF0B-DCD3-CFFA-67E3-ED7439FEC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993"/>
              <a:ext cx="8" cy="12"/>
            </a:xfrm>
            <a:custGeom>
              <a:avLst/>
              <a:gdLst>
                <a:gd name="T0" fmla="*/ 0 w 4"/>
                <a:gd name="T1" fmla="*/ 32 h 6"/>
                <a:gd name="T2" fmla="*/ 8 w 4"/>
                <a:gd name="T3" fmla="*/ 48 h 6"/>
                <a:gd name="T4" fmla="*/ 0 w 4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1" y="6"/>
                  </a:cubicBezTo>
                  <a:cubicBezTo>
                    <a:pt x="4" y="5"/>
                    <a:pt x="3" y="0"/>
                    <a:pt x="0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" name="Freeform 7487">
              <a:extLst>
                <a:ext uri="{FF2B5EF4-FFF2-40B4-BE49-F238E27FC236}">
                  <a16:creationId xmlns:a16="http://schemas.microsoft.com/office/drawing/2014/main" id="{B753D957-6C0F-3D7D-3069-05F43CA90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65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16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0" y="2"/>
                    <a:pt x="1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" name="Freeform 7488">
              <a:extLst>
                <a:ext uri="{FF2B5EF4-FFF2-40B4-BE49-F238E27FC236}">
                  <a16:creationId xmlns:a16="http://schemas.microsoft.com/office/drawing/2014/main" id="{16EE5DA4-7980-B215-AC79-0EDC0721E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873"/>
              <a:ext cx="8" cy="6"/>
            </a:xfrm>
            <a:custGeom>
              <a:avLst/>
              <a:gdLst>
                <a:gd name="T0" fmla="*/ 0 w 4"/>
                <a:gd name="T1" fmla="*/ 16 h 3"/>
                <a:gd name="T2" fmla="*/ 8 w 4"/>
                <a:gd name="T3" fmla="*/ 24 h 3"/>
                <a:gd name="T4" fmla="*/ 8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" name="Freeform 7489">
              <a:extLst>
                <a:ext uri="{FF2B5EF4-FFF2-40B4-BE49-F238E27FC236}">
                  <a16:creationId xmlns:a16="http://schemas.microsoft.com/office/drawing/2014/main" id="{953BEA8D-3ADD-B330-F6AC-E21140693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3055"/>
              <a:ext cx="4" cy="6"/>
            </a:xfrm>
            <a:custGeom>
              <a:avLst/>
              <a:gdLst>
                <a:gd name="T0" fmla="*/ 0 w 2"/>
                <a:gd name="T1" fmla="*/ 8 h 3"/>
                <a:gd name="T2" fmla="*/ 0 w 2"/>
                <a:gd name="T3" fmla="*/ 24 h 3"/>
                <a:gd name="T4" fmla="*/ 8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" name="Freeform 7490">
              <a:extLst>
                <a:ext uri="{FF2B5EF4-FFF2-40B4-BE49-F238E27FC236}">
                  <a16:creationId xmlns:a16="http://schemas.microsoft.com/office/drawing/2014/main" id="{204D1709-4D72-9C91-C9FA-685C2B9A1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3109"/>
              <a:ext cx="6" cy="12"/>
            </a:xfrm>
            <a:custGeom>
              <a:avLst/>
              <a:gdLst>
                <a:gd name="T0" fmla="*/ 0 w 3"/>
                <a:gd name="T1" fmla="*/ 24 h 6"/>
                <a:gd name="T2" fmla="*/ 16 w 3"/>
                <a:gd name="T3" fmla="*/ 48 h 6"/>
                <a:gd name="T4" fmla="*/ 0 w 3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0" y="3"/>
                  </a:moveTo>
                  <a:cubicBezTo>
                    <a:pt x="0" y="5"/>
                    <a:pt x="1" y="6"/>
                    <a:pt x="2" y="6"/>
                  </a:cubicBezTo>
                  <a:cubicBezTo>
                    <a:pt x="3" y="4"/>
                    <a:pt x="3" y="0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" name="Freeform 7491">
              <a:extLst>
                <a:ext uri="{FF2B5EF4-FFF2-40B4-BE49-F238E27FC236}">
                  <a16:creationId xmlns:a16="http://schemas.microsoft.com/office/drawing/2014/main" id="{EF6760EB-66F6-8CC1-0DEB-CECC430AC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3097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16 h 2"/>
                <a:gd name="T4" fmla="*/ 8 w 2"/>
                <a:gd name="T5" fmla="*/ 0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" name="Freeform 7492">
              <a:extLst>
                <a:ext uri="{FF2B5EF4-FFF2-40B4-BE49-F238E27FC236}">
                  <a16:creationId xmlns:a16="http://schemas.microsoft.com/office/drawing/2014/main" id="{6084F830-7F6C-4A52-4B45-702E2CACE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3113"/>
              <a:ext cx="12" cy="12"/>
            </a:xfrm>
            <a:custGeom>
              <a:avLst/>
              <a:gdLst>
                <a:gd name="T0" fmla="*/ 24 w 6"/>
                <a:gd name="T1" fmla="*/ 0 h 6"/>
                <a:gd name="T2" fmla="*/ 32 w 6"/>
                <a:gd name="T3" fmla="*/ 48 h 6"/>
                <a:gd name="T4" fmla="*/ 32 w 6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1"/>
                    <a:pt x="0" y="6"/>
                    <a:pt x="4" y="6"/>
                  </a:cubicBezTo>
                  <a:cubicBezTo>
                    <a:pt x="6" y="5"/>
                    <a:pt x="6" y="2"/>
                    <a:pt x="4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" name="Freeform 7493">
              <a:extLst>
                <a:ext uri="{FF2B5EF4-FFF2-40B4-BE49-F238E27FC236}">
                  <a16:creationId xmlns:a16="http://schemas.microsoft.com/office/drawing/2014/main" id="{E0695587-8271-05AA-B664-D63DB50AF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3081"/>
              <a:ext cx="6" cy="10"/>
            </a:xfrm>
            <a:custGeom>
              <a:avLst/>
              <a:gdLst>
                <a:gd name="T0" fmla="*/ 8 w 3"/>
                <a:gd name="T1" fmla="*/ 0 h 5"/>
                <a:gd name="T2" fmla="*/ 24 w 3"/>
                <a:gd name="T3" fmla="*/ 40 h 5"/>
                <a:gd name="T4" fmla="*/ 16 w 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0" y="5"/>
                    <a:pt x="3" y="5"/>
                  </a:cubicBezTo>
                  <a:cubicBezTo>
                    <a:pt x="3" y="4"/>
                    <a:pt x="3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" name="Freeform 7494">
              <a:extLst>
                <a:ext uri="{FF2B5EF4-FFF2-40B4-BE49-F238E27FC236}">
                  <a16:creationId xmlns:a16="http://schemas.microsoft.com/office/drawing/2014/main" id="{4C6506B1-E83D-16D2-3FBC-1EAD58153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3061"/>
              <a:ext cx="8" cy="8"/>
            </a:xfrm>
            <a:custGeom>
              <a:avLst/>
              <a:gdLst>
                <a:gd name="T0" fmla="*/ 0 w 4"/>
                <a:gd name="T1" fmla="*/ 8 h 4"/>
                <a:gd name="T2" fmla="*/ 16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4" y="3"/>
                    <a:pt x="3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" name="Freeform 7495">
              <a:extLst>
                <a:ext uri="{FF2B5EF4-FFF2-40B4-BE49-F238E27FC236}">
                  <a16:creationId xmlns:a16="http://schemas.microsoft.com/office/drawing/2014/main" id="{06E0724C-71D6-39B1-5E5F-2758F1A66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3039"/>
              <a:ext cx="6" cy="6"/>
            </a:xfrm>
            <a:custGeom>
              <a:avLst/>
              <a:gdLst>
                <a:gd name="T0" fmla="*/ 0 w 3"/>
                <a:gd name="T1" fmla="*/ 8 h 3"/>
                <a:gd name="T2" fmla="*/ 16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" name="Freeform 7496">
              <a:extLst>
                <a:ext uri="{FF2B5EF4-FFF2-40B4-BE49-F238E27FC236}">
                  <a16:creationId xmlns:a16="http://schemas.microsoft.com/office/drawing/2014/main" id="{5B6EEBC6-D91D-2D66-49B1-5BA112A3C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997"/>
              <a:ext cx="14" cy="12"/>
            </a:xfrm>
            <a:custGeom>
              <a:avLst/>
              <a:gdLst>
                <a:gd name="T0" fmla="*/ 16 w 7"/>
                <a:gd name="T1" fmla="*/ 0 h 6"/>
                <a:gd name="T2" fmla="*/ 40 w 7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0" y="6"/>
                    <a:pt x="7" y="5"/>
                    <a:pt x="5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" name="Freeform 7497">
              <a:extLst>
                <a:ext uri="{FF2B5EF4-FFF2-40B4-BE49-F238E27FC236}">
                  <a16:creationId xmlns:a16="http://schemas.microsoft.com/office/drawing/2014/main" id="{8B03D589-7B45-CFCB-4A7F-91B2D7E03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949"/>
              <a:ext cx="16" cy="18"/>
            </a:xfrm>
            <a:custGeom>
              <a:avLst/>
              <a:gdLst>
                <a:gd name="T0" fmla="*/ 8 w 8"/>
                <a:gd name="T1" fmla="*/ 8 h 9"/>
                <a:gd name="T2" fmla="*/ 16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1" y="1"/>
                  </a:moveTo>
                  <a:cubicBezTo>
                    <a:pt x="0" y="9"/>
                    <a:pt x="8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" name="Freeform 7498">
              <a:extLst>
                <a:ext uri="{FF2B5EF4-FFF2-40B4-BE49-F238E27FC236}">
                  <a16:creationId xmlns:a16="http://schemas.microsoft.com/office/drawing/2014/main" id="{42D12174-55D6-AA85-C14F-3BF930003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157"/>
              <a:ext cx="12" cy="14"/>
            </a:xfrm>
            <a:custGeom>
              <a:avLst/>
              <a:gdLst>
                <a:gd name="T0" fmla="*/ 0 w 6"/>
                <a:gd name="T1" fmla="*/ 8 h 7"/>
                <a:gd name="T2" fmla="*/ 8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0" y="7"/>
                    <a:pt x="6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" name="Freeform 7499">
              <a:extLst>
                <a:ext uri="{FF2B5EF4-FFF2-40B4-BE49-F238E27FC236}">
                  <a16:creationId xmlns:a16="http://schemas.microsoft.com/office/drawing/2014/main" id="{6CA4B9D8-1168-7010-B750-25DE3C04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159"/>
              <a:ext cx="6" cy="8"/>
            </a:xfrm>
            <a:custGeom>
              <a:avLst/>
              <a:gdLst>
                <a:gd name="T0" fmla="*/ 8 w 3"/>
                <a:gd name="T1" fmla="*/ 8 h 4"/>
                <a:gd name="T2" fmla="*/ 16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2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" name="Freeform 7500">
              <a:extLst>
                <a:ext uri="{FF2B5EF4-FFF2-40B4-BE49-F238E27FC236}">
                  <a16:creationId xmlns:a16="http://schemas.microsoft.com/office/drawing/2014/main" id="{42314521-25CE-135F-3EE6-678A13CBD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159"/>
              <a:ext cx="6" cy="8"/>
            </a:xfrm>
            <a:custGeom>
              <a:avLst/>
              <a:gdLst>
                <a:gd name="T0" fmla="*/ 0 w 3"/>
                <a:gd name="T1" fmla="*/ 16 h 4"/>
                <a:gd name="T2" fmla="*/ 8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3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" name="Freeform 7501">
              <a:extLst>
                <a:ext uri="{FF2B5EF4-FFF2-40B4-BE49-F238E27FC236}">
                  <a16:creationId xmlns:a16="http://schemas.microsoft.com/office/drawing/2014/main" id="{3F8663D4-CCE7-3794-4477-AEE2B06DE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3159"/>
              <a:ext cx="4" cy="6"/>
            </a:xfrm>
            <a:custGeom>
              <a:avLst/>
              <a:gdLst>
                <a:gd name="T0" fmla="*/ 0 w 2"/>
                <a:gd name="T1" fmla="*/ 8 h 3"/>
                <a:gd name="T2" fmla="*/ 8 w 2"/>
                <a:gd name="T3" fmla="*/ 24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" name="Freeform 7502">
              <a:extLst>
                <a:ext uri="{FF2B5EF4-FFF2-40B4-BE49-F238E27FC236}">
                  <a16:creationId xmlns:a16="http://schemas.microsoft.com/office/drawing/2014/main" id="{7C2ACF01-59E3-D597-4A2A-43A97FCA0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3113"/>
              <a:ext cx="6" cy="10"/>
            </a:xfrm>
            <a:custGeom>
              <a:avLst/>
              <a:gdLst>
                <a:gd name="T0" fmla="*/ 0 w 3"/>
                <a:gd name="T1" fmla="*/ 24 h 5"/>
                <a:gd name="T2" fmla="*/ 8 w 3"/>
                <a:gd name="T3" fmla="*/ 40 h 5"/>
                <a:gd name="T4" fmla="*/ 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1" y="4"/>
                    <a:pt x="1" y="5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" name="Freeform 7503">
              <a:extLst>
                <a:ext uri="{FF2B5EF4-FFF2-40B4-BE49-F238E27FC236}">
                  <a16:creationId xmlns:a16="http://schemas.microsoft.com/office/drawing/2014/main" id="{B156D4AC-824D-D240-3FCC-C773D94C9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051"/>
              <a:ext cx="6" cy="4"/>
            </a:xfrm>
            <a:custGeom>
              <a:avLst/>
              <a:gdLst>
                <a:gd name="T0" fmla="*/ 0 w 3"/>
                <a:gd name="T1" fmla="*/ 0 h 2"/>
                <a:gd name="T2" fmla="*/ 16 w 3"/>
                <a:gd name="T3" fmla="*/ 16 h 2"/>
                <a:gd name="T4" fmla="*/ 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2"/>
                    <a:pt x="2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" name="Freeform 7504">
              <a:extLst>
                <a:ext uri="{FF2B5EF4-FFF2-40B4-BE49-F238E27FC236}">
                  <a16:creationId xmlns:a16="http://schemas.microsoft.com/office/drawing/2014/main" id="{A4CB7BB2-6AA5-5030-54E9-C50929D9A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149"/>
              <a:ext cx="8" cy="8"/>
            </a:xfrm>
            <a:custGeom>
              <a:avLst/>
              <a:gdLst>
                <a:gd name="T0" fmla="*/ 0 w 4"/>
                <a:gd name="T1" fmla="*/ 16 h 4"/>
                <a:gd name="T2" fmla="*/ 8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3" y="3"/>
                    <a:pt x="4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" name="Freeform 7505">
              <a:extLst>
                <a:ext uri="{FF2B5EF4-FFF2-40B4-BE49-F238E27FC236}">
                  <a16:creationId xmlns:a16="http://schemas.microsoft.com/office/drawing/2014/main" id="{C709C2FE-6B30-9D4E-EAB2-3B615C01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149"/>
              <a:ext cx="8" cy="12"/>
            </a:xfrm>
            <a:custGeom>
              <a:avLst/>
              <a:gdLst>
                <a:gd name="T0" fmla="*/ 8 w 4"/>
                <a:gd name="T1" fmla="*/ 0 h 6"/>
                <a:gd name="T2" fmla="*/ 16 w 4"/>
                <a:gd name="T3" fmla="*/ 48 h 6"/>
                <a:gd name="T4" fmla="*/ 16 w 4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4"/>
                    <a:pt x="2" y="6"/>
                  </a:cubicBezTo>
                  <a:cubicBezTo>
                    <a:pt x="4" y="5"/>
                    <a:pt x="4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" name="Freeform 7506">
              <a:extLst>
                <a:ext uri="{FF2B5EF4-FFF2-40B4-BE49-F238E27FC236}">
                  <a16:creationId xmlns:a16="http://schemas.microsoft.com/office/drawing/2014/main" id="{AD12AFAA-FDDF-151A-D9E6-02512B20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123"/>
              <a:ext cx="4" cy="6"/>
            </a:xfrm>
            <a:custGeom>
              <a:avLst/>
              <a:gdLst>
                <a:gd name="T0" fmla="*/ 0 w 2"/>
                <a:gd name="T1" fmla="*/ 8 h 3"/>
                <a:gd name="T2" fmla="*/ 0 w 2"/>
                <a:gd name="T3" fmla="*/ 24 h 3"/>
                <a:gd name="T4" fmla="*/ 8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" name="Freeform 7507">
              <a:extLst>
                <a:ext uri="{FF2B5EF4-FFF2-40B4-BE49-F238E27FC236}">
                  <a16:creationId xmlns:a16="http://schemas.microsoft.com/office/drawing/2014/main" id="{4014DE7A-6A45-CD19-3828-F4180E99F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133"/>
              <a:ext cx="10" cy="12"/>
            </a:xfrm>
            <a:custGeom>
              <a:avLst/>
              <a:gdLst>
                <a:gd name="T0" fmla="*/ 24 w 5"/>
                <a:gd name="T1" fmla="*/ 0 h 6"/>
                <a:gd name="T2" fmla="*/ 16 w 5"/>
                <a:gd name="T3" fmla="*/ 0 h 6"/>
                <a:gd name="T4" fmla="*/ 24 w 5"/>
                <a:gd name="T5" fmla="*/ 48 h 6"/>
                <a:gd name="T6" fmla="*/ 32 w 5"/>
                <a:gd name="T7" fmla="*/ 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0" y="2"/>
                    <a:pt x="0" y="5"/>
                    <a:pt x="3" y="6"/>
                  </a:cubicBezTo>
                  <a:cubicBezTo>
                    <a:pt x="4" y="4"/>
                    <a:pt x="5" y="2"/>
                    <a:pt x="4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" name="Freeform 7508">
              <a:extLst>
                <a:ext uri="{FF2B5EF4-FFF2-40B4-BE49-F238E27FC236}">
                  <a16:creationId xmlns:a16="http://schemas.microsoft.com/office/drawing/2014/main" id="{C269E4CA-71E5-63F9-586E-8F5B03B2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159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16 w 4"/>
                <a:gd name="T3" fmla="*/ 40 h 5"/>
                <a:gd name="T4" fmla="*/ 16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4" y="4"/>
                    <a:pt x="4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" name="Freeform 7509">
              <a:extLst>
                <a:ext uri="{FF2B5EF4-FFF2-40B4-BE49-F238E27FC236}">
                  <a16:creationId xmlns:a16="http://schemas.microsoft.com/office/drawing/2014/main" id="{1B940937-B0D0-E5F6-5924-28E2A9C56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211"/>
              <a:ext cx="23" cy="14"/>
            </a:xfrm>
            <a:custGeom>
              <a:avLst/>
              <a:gdLst>
                <a:gd name="T0" fmla="*/ 65 w 11"/>
                <a:gd name="T1" fmla="*/ 0 h 7"/>
                <a:gd name="T2" fmla="*/ 75 w 11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0" y="3"/>
                    <a:pt x="11" y="7"/>
                    <a:pt x="8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" name="Freeform 7510">
              <a:extLst>
                <a:ext uri="{FF2B5EF4-FFF2-40B4-BE49-F238E27FC236}">
                  <a16:creationId xmlns:a16="http://schemas.microsoft.com/office/drawing/2014/main" id="{6735D13B-DD1A-B2C9-883D-D9B36951D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245"/>
              <a:ext cx="8" cy="10"/>
            </a:xfrm>
            <a:custGeom>
              <a:avLst/>
              <a:gdLst>
                <a:gd name="T0" fmla="*/ 8 w 4"/>
                <a:gd name="T1" fmla="*/ 0 h 5"/>
                <a:gd name="T2" fmla="*/ 16 w 4"/>
                <a:gd name="T3" fmla="*/ 40 h 5"/>
                <a:gd name="T4" fmla="*/ 24 w 4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3" y="3"/>
                    <a:pt x="3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" name="Freeform 7511">
              <a:extLst>
                <a:ext uri="{FF2B5EF4-FFF2-40B4-BE49-F238E27FC236}">
                  <a16:creationId xmlns:a16="http://schemas.microsoft.com/office/drawing/2014/main" id="{AA26635E-997B-135D-BA48-BEA05A03A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305"/>
              <a:ext cx="8" cy="8"/>
            </a:xfrm>
            <a:custGeom>
              <a:avLst/>
              <a:gdLst>
                <a:gd name="T0" fmla="*/ 0 w 4"/>
                <a:gd name="T1" fmla="*/ 0 h 4"/>
                <a:gd name="T2" fmla="*/ 8 w 4"/>
                <a:gd name="T3" fmla="*/ 32 h 4"/>
                <a:gd name="T4" fmla="*/ 8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4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" name="Freeform 7512">
              <a:extLst>
                <a:ext uri="{FF2B5EF4-FFF2-40B4-BE49-F238E27FC236}">
                  <a16:creationId xmlns:a16="http://schemas.microsoft.com/office/drawing/2014/main" id="{B0DF077D-300A-579E-EA2D-C6BD3841B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303"/>
              <a:ext cx="17" cy="14"/>
            </a:xfrm>
            <a:custGeom>
              <a:avLst/>
              <a:gdLst>
                <a:gd name="T0" fmla="*/ 49 w 8"/>
                <a:gd name="T1" fmla="*/ 0 h 7"/>
                <a:gd name="T2" fmla="*/ 60 w 8"/>
                <a:gd name="T3" fmla="*/ 1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0" y="5"/>
                    <a:pt x="8" y="7"/>
                    <a:pt x="6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" name="Freeform 7513">
              <a:extLst>
                <a:ext uri="{FF2B5EF4-FFF2-40B4-BE49-F238E27FC236}">
                  <a16:creationId xmlns:a16="http://schemas.microsoft.com/office/drawing/2014/main" id="{5B7364D2-7FBB-76E8-FB31-984336D2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259"/>
              <a:ext cx="9" cy="10"/>
            </a:xfrm>
            <a:custGeom>
              <a:avLst/>
              <a:gdLst>
                <a:gd name="T0" fmla="*/ 11 w 4"/>
                <a:gd name="T1" fmla="*/ 24 h 5"/>
                <a:gd name="T2" fmla="*/ 11 w 4"/>
                <a:gd name="T3" fmla="*/ 40 h 5"/>
                <a:gd name="T4" fmla="*/ 1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0" y="4"/>
                    <a:pt x="1" y="4"/>
                    <a:pt x="1" y="5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" name="Freeform 7514">
              <a:extLst>
                <a:ext uri="{FF2B5EF4-FFF2-40B4-BE49-F238E27FC236}">
                  <a16:creationId xmlns:a16="http://schemas.microsoft.com/office/drawing/2014/main" id="{236DF8F5-F2CA-A9DF-56E8-CB75C0CA5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207"/>
              <a:ext cx="8" cy="10"/>
            </a:xfrm>
            <a:custGeom>
              <a:avLst/>
              <a:gdLst>
                <a:gd name="T0" fmla="*/ 0 w 4"/>
                <a:gd name="T1" fmla="*/ 0 h 5"/>
                <a:gd name="T2" fmla="*/ 24 w 4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4" y="5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9" name="Freeform 7515">
              <a:extLst>
                <a:ext uri="{FF2B5EF4-FFF2-40B4-BE49-F238E27FC236}">
                  <a16:creationId xmlns:a16="http://schemas.microsoft.com/office/drawing/2014/main" id="{3FAABE63-546E-970F-AF3C-8ACB72B83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193"/>
              <a:ext cx="8" cy="8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32 h 4"/>
                <a:gd name="T4" fmla="*/ 24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4" y="3"/>
                    <a:pt x="4" y="2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0" name="Freeform 7516">
              <a:extLst>
                <a:ext uri="{FF2B5EF4-FFF2-40B4-BE49-F238E27FC236}">
                  <a16:creationId xmlns:a16="http://schemas.microsoft.com/office/drawing/2014/main" id="{99C20CF3-2373-9BD4-270C-920D7995C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261"/>
              <a:ext cx="6" cy="8"/>
            </a:xfrm>
            <a:custGeom>
              <a:avLst/>
              <a:gdLst>
                <a:gd name="T0" fmla="*/ 0 w 3"/>
                <a:gd name="T1" fmla="*/ 0 h 4"/>
                <a:gd name="T2" fmla="*/ 16 w 3"/>
                <a:gd name="T3" fmla="*/ 32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1" name="Freeform 7517">
              <a:extLst>
                <a:ext uri="{FF2B5EF4-FFF2-40B4-BE49-F238E27FC236}">
                  <a16:creationId xmlns:a16="http://schemas.microsoft.com/office/drawing/2014/main" id="{0835D058-FC0D-70A1-3B08-FAC3E5B7A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203"/>
              <a:ext cx="6" cy="6"/>
            </a:xfrm>
            <a:custGeom>
              <a:avLst/>
              <a:gdLst>
                <a:gd name="T0" fmla="*/ 0 w 3"/>
                <a:gd name="T1" fmla="*/ 8 h 3"/>
                <a:gd name="T2" fmla="*/ 16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1" y="2"/>
                    <a:pt x="2" y="3"/>
                  </a:cubicBezTo>
                  <a:cubicBezTo>
                    <a:pt x="3" y="1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2" name="Freeform 7518">
              <a:extLst>
                <a:ext uri="{FF2B5EF4-FFF2-40B4-BE49-F238E27FC236}">
                  <a16:creationId xmlns:a16="http://schemas.microsoft.com/office/drawing/2014/main" id="{18263FAF-7196-89E8-A828-42B7ED163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361"/>
              <a:ext cx="12" cy="12"/>
            </a:xfrm>
            <a:custGeom>
              <a:avLst/>
              <a:gdLst>
                <a:gd name="T0" fmla="*/ 16 w 6"/>
                <a:gd name="T1" fmla="*/ 0 h 6"/>
                <a:gd name="T2" fmla="*/ 24 w 6"/>
                <a:gd name="T3" fmla="*/ 48 h 6"/>
                <a:gd name="T4" fmla="*/ 24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6"/>
                    <a:pt x="3" y="6"/>
                  </a:cubicBezTo>
                  <a:cubicBezTo>
                    <a:pt x="6" y="5"/>
                    <a:pt x="5" y="1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3" name="Freeform 7519">
              <a:extLst>
                <a:ext uri="{FF2B5EF4-FFF2-40B4-BE49-F238E27FC236}">
                  <a16:creationId xmlns:a16="http://schemas.microsoft.com/office/drawing/2014/main" id="{CF5EA73C-A377-7FD7-7FE7-495DF20A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367"/>
              <a:ext cx="6" cy="6"/>
            </a:xfrm>
            <a:custGeom>
              <a:avLst/>
              <a:gdLst>
                <a:gd name="T0" fmla="*/ 0 w 3"/>
                <a:gd name="T1" fmla="*/ 0 h 3"/>
                <a:gd name="T2" fmla="*/ 8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4" name="Freeform 7520">
              <a:extLst>
                <a:ext uri="{FF2B5EF4-FFF2-40B4-BE49-F238E27FC236}">
                  <a16:creationId xmlns:a16="http://schemas.microsoft.com/office/drawing/2014/main" id="{DC6E9F9A-E84F-6C8A-6E84-DD3A8FEA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445"/>
              <a:ext cx="8" cy="10"/>
            </a:xfrm>
            <a:custGeom>
              <a:avLst/>
              <a:gdLst>
                <a:gd name="T0" fmla="*/ 8 w 4"/>
                <a:gd name="T1" fmla="*/ 8 h 5"/>
                <a:gd name="T2" fmla="*/ 16 w 4"/>
                <a:gd name="T3" fmla="*/ 40 h 5"/>
                <a:gd name="T4" fmla="*/ 1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4"/>
                    <a:pt x="4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5" name="Freeform 7521">
              <a:extLst>
                <a:ext uri="{FF2B5EF4-FFF2-40B4-BE49-F238E27FC236}">
                  <a16:creationId xmlns:a16="http://schemas.microsoft.com/office/drawing/2014/main" id="{73A7A3DA-96B3-4512-45A5-00A8C716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451"/>
              <a:ext cx="28" cy="12"/>
            </a:xfrm>
            <a:custGeom>
              <a:avLst/>
              <a:gdLst>
                <a:gd name="T0" fmla="*/ 48 w 14"/>
                <a:gd name="T1" fmla="*/ 0 h 6"/>
                <a:gd name="T2" fmla="*/ 56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6" y="0"/>
                  </a:moveTo>
                  <a:cubicBezTo>
                    <a:pt x="0" y="6"/>
                    <a:pt x="14" y="3"/>
                    <a:pt x="7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6" name="Freeform 7522">
              <a:extLst>
                <a:ext uri="{FF2B5EF4-FFF2-40B4-BE49-F238E27FC236}">
                  <a16:creationId xmlns:a16="http://schemas.microsoft.com/office/drawing/2014/main" id="{206A8A2B-D9FA-9FB5-0251-0372535A2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405"/>
              <a:ext cx="6" cy="8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4"/>
                    <a:pt x="3" y="2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7" name="Freeform 7523">
              <a:extLst>
                <a:ext uri="{FF2B5EF4-FFF2-40B4-BE49-F238E27FC236}">
                  <a16:creationId xmlns:a16="http://schemas.microsoft.com/office/drawing/2014/main" id="{E8A85D32-7D30-04AD-7EE1-D9483670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455"/>
              <a:ext cx="8" cy="8"/>
            </a:xfrm>
            <a:custGeom>
              <a:avLst/>
              <a:gdLst>
                <a:gd name="T0" fmla="*/ 16 w 4"/>
                <a:gd name="T1" fmla="*/ 0 h 4"/>
                <a:gd name="T2" fmla="*/ 16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3" y="3"/>
                    <a:pt x="4" y="1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8" name="Freeform 7524">
              <a:extLst>
                <a:ext uri="{FF2B5EF4-FFF2-40B4-BE49-F238E27FC236}">
                  <a16:creationId xmlns:a16="http://schemas.microsoft.com/office/drawing/2014/main" id="{7E669E63-ED90-651C-B913-CAA87E454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331"/>
              <a:ext cx="4" cy="8"/>
            </a:xfrm>
            <a:custGeom>
              <a:avLst/>
              <a:gdLst>
                <a:gd name="T0" fmla="*/ 8 w 2"/>
                <a:gd name="T1" fmla="*/ 16 h 4"/>
                <a:gd name="T2" fmla="*/ 0 w 2"/>
                <a:gd name="T3" fmla="*/ 32 h 4"/>
                <a:gd name="T4" fmla="*/ 8 w 2"/>
                <a:gd name="T5" fmla="*/ 8 h 4"/>
                <a:gd name="T6" fmla="*/ 0 w 2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9" name="Freeform 7525">
              <a:extLst>
                <a:ext uri="{FF2B5EF4-FFF2-40B4-BE49-F238E27FC236}">
                  <a16:creationId xmlns:a16="http://schemas.microsoft.com/office/drawing/2014/main" id="{675D161F-4A9E-2A0A-B926-E74C8A211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397"/>
              <a:ext cx="6" cy="8"/>
            </a:xfrm>
            <a:custGeom>
              <a:avLst/>
              <a:gdLst>
                <a:gd name="T0" fmla="*/ 16 w 3"/>
                <a:gd name="T1" fmla="*/ 0 h 4"/>
                <a:gd name="T2" fmla="*/ 16 w 3"/>
                <a:gd name="T3" fmla="*/ 32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0" name="Freeform 7526">
              <a:extLst>
                <a:ext uri="{FF2B5EF4-FFF2-40B4-BE49-F238E27FC236}">
                  <a16:creationId xmlns:a16="http://schemas.microsoft.com/office/drawing/2014/main" id="{B5BE99A2-EB4B-C05A-CAA1-3303437B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15"/>
              <a:ext cx="6" cy="8"/>
            </a:xfrm>
            <a:custGeom>
              <a:avLst/>
              <a:gdLst>
                <a:gd name="T0" fmla="*/ 0 w 3"/>
                <a:gd name="T1" fmla="*/ 0 h 4"/>
                <a:gd name="T2" fmla="*/ 24 w 3"/>
                <a:gd name="T3" fmla="*/ 32 h 4"/>
                <a:gd name="T4" fmla="*/ 24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1" name="Freeform 7527">
              <a:extLst>
                <a:ext uri="{FF2B5EF4-FFF2-40B4-BE49-F238E27FC236}">
                  <a16:creationId xmlns:a16="http://schemas.microsoft.com/office/drawing/2014/main" id="{5288E409-FDFB-F7FE-3A29-71634DF0A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343"/>
              <a:ext cx="6" cy="6"/>
            </a:xfrm>
            <a:custGeom>
              <a:avLst/>
              <a:gdLst>
                <a:gd name="T0" fmla="*/ 0 w 3"/>
                <a:gd name="T1" fmla="*/ 16 h 3"/>
                <a:gd name="T2" fmla="*/ 16 w 3"/>
                <a:gd name="T3" fmla="*/ 24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2" name="Freeform 7528">
              <a:extLst>
                <a:ext uri="{FF2B5EF4-FFF2-40B4-BE49-F238E27FC236}">
                  <a16:creationId xmlns:a16="http://schemas.microsoft.com/office/drawing/2014/main" id="{B16A2155-0457-4A18-C0BC-1C8284031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545"/>
              <a:ext cx="6" cy="8"/>
            </a:xfrm>
            <a:custGeom>
              <a:avLst/>
              <a:gdLst>
                <a:gd name="T0" fmla="*/ 0 w 3"/>
                <a:gd name="T1" fmla="*/ 8 h 4"/>
                <a:gd name="T2" fmla="*/ 8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3" name="Freeform 7529">
              <a:extLst>
                <a:ext uri="{FF2B5EF4-FFF2-40B4-BE49-F238E27FC236}">
                  <a16:creationId xmlns:a16="http://schemas.microsoft.com/office/drawing/2014/main" id="{5D1EFBAD-0D1C-022F-B1A3-7CB8C20BC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553"/>
              <a:ext cx="10" cy="12"/>
            </a:xfrm>
            <a:custGeom>
              <a:avLst/>
              <a:gdLst>
                <a:gd name="T0" fmla="*/ 8 w 5"/>
                <a:gd name="T1" fmla="*/ 0 h 6"/>
                <a:gd name="T2" fmla="*/ 24 w 5"/>
                <a:gd name="T3" fmla="*/ 48 h 6"/>
                <a:gd name="T4" fmla="*/ 24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1" y="5"/>
                    <a:pt x="3" y="6"/>
                  </a:cubicBezTo>
                  <a:cubicBezTo>
                    <a:pt x="5" y="5"/>
                    <a:pt x="5" y="2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4" name="Freeform 7530">
              <a:extLst>
                <a:ext uri="{FF2B5EF4-FFF2-40B4-BE49-F238E27FC236}">
                  <a16:creationId xmlns:a16="http://schemas.microsoft.com/office/drawing/2014/main" id="{418BEA37-D405-32B4-C54D-D6FD2ACC5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541"/>
              <a:ext cx="6" cy="6"/>
            </a:xfrm>
            <a:custGeom>
              <a:avLst/>
              <a:gdLst>
                <a:gd name="T0" fmla="*/ 0 w 3"/>
                <a:gd name="T1" fmla="*/ 0 h 3"/>
                <a:gd name="T2" fmla="*/ 8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5" name="Freeform 7531">
              <a:extLst>
                <a:ext uri="{FF2B5EF4-FFF2-40B4-BE49-F238E27FC236}">
                  <a16:creationId xmlns:a16="http://schemas.microsoft.com/office/drawing/2014/main" id="{E1F9C00D-7B02-2E75-5255-1B03E23E4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509"/>
              <a:ext cx="12" cy="12"/>
            </a:xfrm>
            <a:custGeom>
              <a:avLst/>
              <a:gdLst>
                <a:gd name="T0" fmla="*/ 24 w 6"/>
                <a:gd name="T1" fmla="*/ 0 h 6"/>
                <a:gd name="T2" fmla="*/ 8 w 6"/>
                <a:gd name="T3" fmla="*/ 32 h 6"/>
                <a:gd name="T4" fmla="*/ 48 w 6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1" y="4"/>
                  </a:cubicBezTo>
                  <a:cubicBezTo>
                    <a:pt x="2" y="6"/>
                    <a:pt x="6" y="4"/>
                    <a:pt x="6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6" name="Freeform 7532">
              <a:extLst>
                <a:ext uri="{FF2B5EF4-FFF2-40B4-BE49-F238E27FC236}">
                  <a16:creationId xmlns:a16="http://schemas.microsoft.com/office/drawing/2014/main" id="{DC091D23-B0C8-FC64-CC1D-38BB646E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501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0 w 4"/>
                <a:gd name="T3" fmla="*/ 16 h 5"/>
                <a:gd name="T4" fmla="*/ 1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2" y="5"/>
                    <a:pt x="4" y="2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7" name="Freeform 7533">
              <a:extLst>
                <a:ext uri="{FF2B5EF4-FFF2-40B4-BE49-F238E27FC236}">
                  <a16:creationId xmlns:a16="http://schemas.microsoft.com/office/drawing/2014/main" id="{9533DC90-519A-939A-7D2D-BD880FC09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499"/>
              <a:ext cx="6" cy="6"/>
            </a:xfrm>
            <a:custGeom>
              <a:avLst/>
              <a:gdLst>
                <a:gd name="T0" fmla="*/ 0 w 3"/>
                <a:gd name="T1" fmla="*/ 8 h 3"/>
                <a:gd name="T2" fmla="*/ 0 w 3"/>
                <a:gd name="T3" fmla="*/ 24 h 3"/>
                <a:gd name="T4" fmla="*/ 24 w 3"/>
                <a:gd name="T5" fmla="*/ 8 h 3"/>
                <a:gd name="T6" fmla="*/ 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8" name="Freeform 7534">
              <a:extLst>
                <a:ext uri="{FF2B5EF4-FFF2-40B4-BE49-F238E27FC236}">
                  <a16:creationId xmlns:a16="http://schemas.microsoft.com/office/drawing/2014/main" id="{91455023-6A33-6947-015F-84C336206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605"/>
              <a:ext cx="6" cy="6"/>
            </a:xfrm>
            <a:custGeom>
              <a:avLst/>
              <a:gdLst>
                <a:gd name="T0" fmla="*/ 0 w 3"/>
                <a:gd name="T1" fmla="*/ 0 h 3"/>
                <a:gd name="T2" fmla="*/ 16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9" name="Freeform 7535">
              <a:extLst>
                <a:ext uri="{FF2B5EF4-FFF2-40B4-BE49-F238E27FC236}">
                  <a16:creationId xmlns:a16="http://schemas.microsoft.com/office/drawing/2014/main" id="{98DFBAE2-B98E-9BC6-1605-96D7F2FC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603"/>
              <a:ext cx="10" cy="10"/>
            </a:xfrm>
            <a:custGeom>
              <a:avLst/>
              <a:gdLst>
                <a:gd name="T0" fmla="*/ 8 w 5"/>
                <a:gd name="T1" fmla="*/ 0 h 5"/>
                <a:gd name="T2" fmla="*/ 16 w 5"/>
                <a:gd name="T3" fmla="*/ 40 h 5"/>
                <a:gd name="T4" fmla="*/ 3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4" y="4"/>
                    <a:pt x="5" y="2"/>
                    <a:pt x="4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0" name="Freeform 7536">
              <a:extLst>
                <a:ext uri="{FF2B5EF4-FFF2-40B4-BE49-F238E27FC236}">
                  <a16:creationId xmlns:a16="http://schemas.microsoft.com/office/drawing/2014/main" id="{777A2A62-EF87-82A7-3EF4-C25ED9F5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561"/>
              <a:ext cx="4" cy="10"/>
            </a:xfrm>
            <a:custGeom>
              <a:avLst/>
              <a:gdLst>
                <a:gd name="T0" fmla="*/ 0 w 2"/>
                <a:gd name="T1" fmla="*/ 0 h 5"/>
                <a:gd name="T2" fmla="*/ 8 w 2"/>
                <a:gd name="T3" fmla="*/ 40 h 5"/>
                <a:gd name="T4" fmla="*/ 8 w 2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4"/>
                    <a:pt x="2" y="2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1" name="Freeform 7537">
              <a:extLst>
                <a:ext uri="{FF2B5EF4-FFF2-40B4-BE49-F238E27FC236}">
                  <a16:creationId xmlns:a16="http://schemas.microsoft.com/office/drawing/2014/main" id="{D3935430-D808-988A-EFE0-570C63045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585"/>
              <a:ext cx="6" cy="8"/>
            </a:xfrm>
            <a:custGeom>
              <a:avLst/>
              <a:gdLst>
                <a:gd name="T0" fmla="*/ 16 w 3"/>
                <a:gd name="T1" fmla="*/ 0 h 4"/>
                <a:gd name="T2" fmla="*/ 0 w 3"/>
                <a:gd name="T3" fmla="*/ 32 h 4"/>
                <a:gd name="T4" fmla="*/ 8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0"/>
                    <a:pt x="0" y="2"/>
                    <a:pt x="0" y="4"/>
                  </a:cubicBezTo>
                  <a:cubicBezTo>
                    <a:pt x="2" y="4"/>
                    <a:pt x="3" y="2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2" name="Freeform 7538">
              <a:extLst>
                <a:ext uri="{FF2B5EF4-FFF2-40B4-BE49-F238E27FC236}">
                  <a16:creationId xmlns:a16="http://schemas.microsoft.com/office/drawing/2014/main" id="{B1C010A5-07C6-BD4A-9E7D-2863835A8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665"/>
              <a:ext cx="8" cy="10"/>
            </a:xfrm>
            <a:custGeom>
              <a:avLst/>
              <a:gdLst>
                <a:gd name="T0" fmla="*/ 8 w 4"/>
                <a:gd name="T1" fmla="*/ 0 h 5"/>
                <a:gd name="T2" fmla="*/ 16 w 4"/>
                <a:gd name="T3" fmla="*/ 40 h 5"/>
                <a:gd name="T4" fmla="*/ 32 w 4"/>
                <a:gd name="T5" fmla="*/ 16 h 5"/>
                <a:gd name="T6" fmla="*/ 16 w 4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3" y="4"/>
                    <a:pt x="4" y="4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3" name="Freeform 7539">
              <a:extLst>
                <a:ext uri="{FF2B5EF4-FFF2-40B4-BE49-F238E27FC236}">
                  <a16:creationId xmlns:a16="http://schemas.microsoft.com/office/drawing/2014/main" id="{BB7356E8-0CB7-CF6E-7D7E-80DA7A9CC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623"/>
              <a:ext cx="4" cy="6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24 h 3"/>
                <a:gd name="T4" fmla="*/ 8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4" name="Freeform 7540">
              <a:extLst>
                <a:ext uri="{FF2B5EF4-FFF2-40B4-BE49-F238E27FC236}">
                  <a16:creationId xmlns:a16="http://schemas.microsoft.com/office/drawing/2014/main" id="{D58A8D52-B998-4C4C-420F-5EBA52D5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41"/>
              <a:ext cx="4" cy="6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24 h 3"/>
                <a:gd name="T4" fmla="*/ 16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5" name="Freeform 7541">
              <a:extLst>
                <a:ext uri="{FF2B5EF4-FFF2-40B4-BE49-F238E27FC236}">
                  <a16:creationId xmlns:a16="http://schemas.microsoft.com/office/drawing/2014/main" id="{2CF3C780-CA11-8816-C829-0FBB8671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651"/>
              <a:ext cx="34" cy="18"/>
            </a:xfrm>
            <a:custGeom>
              <a:avLst/>
              <a:gdLst>
                <a:gd name="T0" fmla="*/ 48 w 17"/>
                <a:gd name="T1" fmla="*/ 0 h 9"/>
                <a:gd name="T2" fmla="*/ 64 w 17"/>
                <a:gd name="T3" fmla="*/ 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6" y="0"/>
                  </a:moveTo>
                  <a:cubicBezTo>
                    <a:pt x="0" y="9"/>
                    <a:pt x="17" y="4"/>
                    <a:pt x="8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6" name="Freeform 7542">
              <a:extLst>
                <a:ext uri="{FF2B5EF4-FFF2-40B4-BE49-F238E27FC236}">
                  <a16:creationId xmlns:a16="http://schemas.microsoft.com/office/drawing/2014/main" id="{03AE8947-5F40-5502-E9B8-E9886EFBB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705"/>
              <a:ext cx="8" cy="10"/>
            </a:xfrm>
            <a:custGeom>
              <a:avLst/>
              <a:gdLst>
                <a:gd name="T0" fmla="*/ 16 w 4"/>
                <a:gd name="T1" fmla="*/ 8 h 5"/>
                <a:gd name="T2" fmla="*/ 8 w 4"/>
                <a:gd name="T3" fmla="*/ 0 h 5"/>
                <a:gd name="T4" fmla="*/ 24 w 4"/>
                <a:gd name="T5" fmla="*/ 40 h 5"/>
                <a:gd name="T6" fmla="*/ 16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2"/>
                    <a:pt x="1" y="4"/>
                    <a:pt x="3" y="5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7" name="Freeform 7543">
              <a:extLst>
                <a:ext uri="{FF2B5EF4-FFF2-40B4-BE49-F238E27FC236}">
                  <a16:creationId xmlns:a16="http://schemas.microsoft.com/office/drawing/2014/main" id="{ED8D4B50-FA7F-9EC2-6FB8-A6F7B57A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701"/>
              <a:ext cx="8" cy="8"/>
            </a:xfrm>
            <a:custGeom>
              <a:avLst/>
              <a:gdLst>
                <a:gd name="T0" fmla="*/ 16 w 4"/>
                <a:gd name="T1" fmla="*/ 0 h 4"/>
                <a:gd name="T2" fmla="*/ 16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3"/>
                    <a:pt x="4" y="1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8" name="Freeform 7544">
              <a:extLst>
                <a:ext uri="{FF2B5EF4-FFF2-40B4-BE49-F238E27FC236}">
                  <a16:creationId xmlns:a16="http://schemas.microsoft.com/office/drawing/2014/main" id="{D43ED5BE-BB66-65AB-EBE7-1C766666F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669"/>
              <a:ext cx="8" cy="10"/>
            </a:xfrm>
            <a:custGeom>
              <a:avLst/>
              <a:gdLst>
                <a:gd name="T0" fmla="*/ 8 w 4"/>
                <a:gd name="T1" fmla="*/ 0 h 5"/>
                <a:gd name="T2" fmla="*/ 16 w 4"/>
                <a:gd name="T3" fmla="*/ 40 h 5"/>
                <a:gd name="T4" fmla="*/ 8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4" y="3"/>
                    <a:pt x="4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9" name="Freeform 7545">
              <a:extLst>
                <a:ext uri="{FF2B5EF4-FFF2-40B4-BE49-F238E27FC236}">
                  <a16:creationId xmlns:a16="http://schemas.microsoft.com/office/drawing/2014/main" id="{F22D38E5-EEBA-2DAB-5DE0-E6EC65F5E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753"/>
              <a:ext cx="6" cy="8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32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0" name="Freeform 7546">
              <a:extLst>
                <a:ext uri="{FF2B5EF4-FFF2-40B4-BE49-F238E27FC236}">
                  <a16:creationId xmlns:a16="http://schemas.microsoft.com/office/drawing/2014/main" id="{185E6A9C-8281-61BB-06F1-940A9A582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61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16 w 4"/>
                <a:gd name="T3" fmla="*/ 40 h 5"/>
                <a:gd name="T4" fmla="*/ 16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1"/>
                    <a:pt x="0" y="3"/>
                    <a:pt x="2" y="5"/>
                  </a:cubicBezTo>
                  <a:cubicBezTo>
                    <a:pt x="4" y="4"/>
                    <a:pt x="4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1" name="Freeform 7547">
              <a:extLst>
                <a:ext uri="{FF2B5EF4-FFF2-40B4-BE49-F238E27FC236}">
                  <a16:creationId xmlns:a16="http://schemas.microsoft.com/office/drawing/2014/main" id="{0D40725D-4494-7774-4F7C-0E404ABD4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785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32 h 4"/>
                <a:gd name="T4" fmla="*/ 16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2" name="Freeform 7548">
              <a:extLst>
                <a:ext uri="{FF2B5EF4-FFF2-40B4-BE49-F238E27FC236}">
                  <a16:creationId xmlns:a16="http://schemas.microsoft.com/office/drawing/2014/main" id="{F1FFF69A-D8CA-12AB-726E-D76258636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749"/>
              <a:ext cx="12" cy="12"/>
            </a:xfrm>
            <a:custGeom>
              <a:avLst/>
              <a:gdLst>
                <a:gd name="T0" fmla="*/ 24 w 6"/>
                <a:gd name="T1" fmla="*/ 0 h 6"/>
                <a:gd name="T2" fmla="*/ 24 w 6"/>
                <a:gd name="T3" fmla="*/ 48 h 6"/>
                <a:gd name="T4" fmla="*/ 40 w 6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0" y="0"/>
                    <a:pt x="0" y="5"/>
                    <a:pt x="3" y="6"/>
                  </a:cubicBezTo>
                  <a:cubicBezTo>
                    <a:pt x="6" y="6"/>
                    <a:pt x="6" y="2"/>
                    <a:pt x="5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3" name="Freeform 7549">
              <a:extLst>
                <a:ext uri="{FF2B5EF4-FFF2-40B4-BE49-F238E27FC236}">
                  <a16:creationId xmlns:a16="http://schemas.microsoft.com/office/drawing/2014/main" id="{852EF48B-547F-494E-E9A7-75CFC0C2E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717"/>
              <a:ext cx="4" cy="4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16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4" name="Freeform 7550">
              <a:extLst>
                <a:ext uri="{FF2B5EF4-FFF2-40B4-BE49-F238E27FC236}">
                  <a16:creationId xmlns:a16="http://schemas.microsoft.com/office/drawing/2014/main" id="{DE6AC598-2EE1-A033-7910-25388AD99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803"/>
              <a:ext cx="14" cy="12"/>
            </a:xfrm>
            <a:custGeom>
              <a:avLst/>
              <a:gdLst>
                <a:gd name="T0" fmla="*/ 32 w 7"/>
                <a:gd name="T1" fmla="*/ 0 h 6"/>
                <a:gd name="T2" fmla="*/ 40 w 7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0" y="3"/>
                    <a:pt x="7" y="6"/>
                    <a:pt x="5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5" name="Freeform 7551">
              <a:extLst>
                <a:ext uri="{FF2B5EF4-FFF2-40B4-BE49-F238E27FC236}">
                  <a16:creationId xmlns:a16="http://schemas.microsoft.com/office/drawing/2014/main" id="{E0310E20-7443-82A7-91DB-31D7115F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781"/>
              <a:ext cx="6" cy="8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32 h 4"/>
                <a:gd name="T4" fmla="*/ 16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3" y="3"/>
                    <a:pt x="3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6" name="Freeform 7552">
              <a:extLst>
                <a:ext uri="{FF2B5EF4-FFF2-40B4-BE49-F238E27FC236}">
                  <a16:creationId xmlns:a16="http://schemas.microsoft.com/office/drawing/2014/main" id="{84DF0AE2-FDF0-AF0F-218E-178EC6D51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29"/>
              <a:ext cx="8" cy="10"/>
            </a:xfrm>
            <a:custGeom>
              <a:avLst/>
              <a:gdLst>
                <a:gd name="T0" fmla="*/ 8 w 4"/>
                <a:gd name="T1" fmla="*/ 0 h 5"/>
                <a:gd name="T2" fmla="*/ 8 w 4"/>
                <a:gd name="T3" fmla="*/ 40 h 5"/>
                <a:gd name="T4" fmla="*/ 1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4"/>
                    <a:pt x="1" y="5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7" name="Freeform 7553">
              <a:extLst>
                <a:ext uri="{FF2B5EF4-FFF2-40B4-BE49-F238E27FC236}">
                  <a16:creationId xmlns:a16="http://schemas.microsoft.com/office/drawing/2014/main" id="{21B793A8-F7C0-1A22-2E9A-9A5370987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827"/>
              <a:ext cx="8" cy="10"/>
            </a:xfrm>
            <a:custGeom>
              <a:avLst/>
              <a:gdLst>
                <a:gd name="T0" fmla="*/ 0 w 4"/>
                <a:gd name="T1" fmla="*/ 0 h 5"/>
                <a:gd name="T2" fmla="*/ 16 w 4"/>
                <a:gd name="T3" fmla="*/ 40 h 5"/>
                <a:gd name="T4" fmla="*/ 16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3" y="3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8" name="Freeform 7554">
              <a:extLst>
                <a:ext uri="{FF2B5EF4-FFF2-40B4-BE49-F238E27FC236}">
                  <a16:creationId xmlns:a16="http://schemas.microsoft.com/office/drawing/2014/main" id="{6B0970C1-6CC0-668C-6980-FC8B1497D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805"/>
              <a:ext cx="24" cy="18"/>
            </a:xfrm>
            <a:custGeom>
              <a:avLst/>
              <a:gdLst>
                <a:gd name="T0" fmla="*/ 24 w 12"/>
                <a:gd name="T1" fmla="*/ 8 h 9"/>
                <a:gd name="T2" fmla="*/ 4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3" y="1"/>
                  </a:moveTo>
                  <a:cubicBezTo>
                    <a:pt x="0" y="9"/>
                    <a:pt x="12" y="1"/>
                    <a:pt x="5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9" name="Freeform 7555">
              <a:extLst>
                <a:ext uri="{FF2B5EF4-FFF2-40B4-BE49-F238E27FC236}">
                  <a16:creationId xmlns:a16="http://schemas.microsoft.com/office/drawing/2014/main" id="{3F7359D5-F83F-AE81-F627-B57EEA78E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885"/>
              <a:ext cx="4" cy="6"/>
            </a:xfrm>
            <a:custGeom>
              <a:avLst/>
              <a:gdLst>
                <a:gd name="T0" fmla="*/ 8 w 2"/>
                <a:gd name="T1" fmla="*/ 8 h 3"/>
                <a:gd name="T2" fmla="*/ 8 w 2"/>
                <a:gd name="T3" fmla="*/ 24 h 3"/>
                <a:gd name="T4" fmla="*/ 8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0" name="Freeform 7556">
              <a:extLst>
                <a:ext uri="{FF2B5EF4-FFF2-40B4-BE49-F238E27FC236}">
                  <a16:creationId xmlns:a16="http://schemas.microsoft.com/office/drawing/2014/main" id="{86DDBCF8-299B-0864-3C6E-373361252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895"/>
              <a:ext cx="14" cy="16"/>
            </a:xfrm>
            <a:custGeom>
              <a:avLst/>
              <a:gdLst>
                <a:gd name="T0" fmla="*/ 40 w 7"/>
                <a:gd name="T1" fmla="*/ 8 h 8"/>
                <a:gd name="T2" fmla="*/ 40 w 7"/>
                <a:gd name="T3" fmla="*/ 64 h 8"/>
                <a:gd name="T4" fmla="*/ 48 w 7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1"/>
                  </a:moveTo>
                  <a:cubicBezTo>
                    <a:pt x="0" y="0"/>
                    <a:pt x="2" y="7"/>
                    <a:pt x="5" y="8"/>
                  </a:cubicBezTo>
                  <a:cubicBezTo>
                    <a:pt x="7" y="6"/>
                    <a:pt x="7" y="3"/>
                    <a:pt x="6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1" name="Freeform 7557">
              <a:extLst>
                <a:ext uri="{FF2B5EF4-FFF2-40B4-BE49-F238E27FC236}">
                  <a16:creationId xmlns:a16="http://schemas.microsoft.com/office/drawing/2014/main" id="{861F7643-A97C-3468-6C36-09D9CC3D9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879"/>
              <a:ext cx="8" cy="6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24 h 3"/>
                <a:gd name="T4" fmla="*/ 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4" y="3"/>
                    <a:pt x="3" y="0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2" name="Freeform 7558">
              <a:extLst>
                <a:ext uri="{FF2B5EF4-FFF2-40B4-BE49-F238E27FC236}">
                  <a16:creationId xmlns:a16="http://schemas.microsoft.com/office/drawing/2014/main" id="{8ED74EBE-F516-E94A-D3CA-496498C1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865"/>
              <a:ext cx="10" cy="12"/>
            </a:xfrm>
            <a:custGeom>
              <a:avLst/>
              <a:gdLst>
                <a:gd name="T0" fmla="*/ 0 w 5"/>
                <a:gd name="T1" fmla="*/ 8 h 6"/>
                <a:gd name="T2" fmla="*/ 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1" y="6"/>
                    <a:pt x="5" y="1"/>
                    <a:pt x="0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3" name="Freeform 7559">
              <a:extLst>
                <a:ext uri="{FF2B5EF4-FFF2-40B4-BE49-F238E27FC236}">
                  <a16:creationId xmlns:a16="http://schemas.microsoft.com/office/drawing/2014/main" id="{F5DBE0F3-0C6B-C252-151E-2D02536BF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915"/>
              <a:ext cx="8" cy="8"/>
            </a:xfrm>
            <a:custGeom>
              <a:avLst/>
              <a:gdLst>
                <a:gd name="T0" fmla="*/ 16 w 4"/>
                <a:gd name="T1" fmla="*/ 8 h 4"/>
                <a:gd name="T2" fmla="*/ 8 w 4"/>
                <a:gd name="T3" fmla="*/ 8 h 4"/>
                <a:gd name="T4" fmla="*/ 16 w 4"/>
                <a:gd name="T5" fmla="*/ 32 h 4"/>
                <a:gd name="T6" fmla="*/ 16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3"/>
                    <a:pt x="1" y="3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4" name="Freeform 7560">
              <a:extLst>
                <a:ext uri="{FF2B5EF4-FFF2-40B4-BE49-F238E27FC236}">
                  <a16:creationId xmlns:a16="http://schemas.microsoft.com/office/drawing/2014/main" id="{99EE5F7C-AA1B-F4A1-DF53-165716C4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951"/>
              <a:ext cx="12" cy="12"/>
            </a:xfrm>
            <a:custGeom>
              <a:avLst/>
              <a:gdLst>
                <a:gd name="T0" fmla="*/ 32 w 6"/>
                <a:gd name="T1" fmla="*/ 0 h 6"/>
                <a:gd name="T2" fmla="*/ 24 w 6"/>
                <a:gd name="T3" fmla="*/ 40 h 6"/>
                <a:gd name="T4" fmla="*/ 4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0" y="4"/>
                    <a:pt x="3" y="5"/>
                  </a:cubicBezTo>
                  <a:cubicBezTo>
                    <a:pt x="6" y="6"/>
                    <a:pt x="6" y="1"/>
                    <a:pt x="5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" name="Freeform 7561">
              <a:extLst>
                <a:ext uri="{FF2B5EF4-FFF2-40B4-BE49-F238E27FC236}">
                  <a16:creationId xmlns:a16="http://schemas.microsoft.com/office/drawing/2014/main" id="{8CF224C5-70A9-149C-32B1-1A22E6F8C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907"/>
              <a:ext cx="14" cy="10"/>
            </a:xfrm>
            <a:custGeom>
              <a:avLst/>
              <a:gdLst>
                <a:gd name="T0" fmla="*/ 16 w 7"/>
                <a:gd name="T1" fmla="*/ 0 h 5"/>
                <a:gd name="T2" fmla="*/ 24 w 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5"/>
                    <a:pt x="7" y="4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6" name="Freeform 7562">
              <a:extLst>
                <a:ext uri="{FF2B5EF4-FFF2-40B4-BE49-F238E27FC236}">
                  <a16:creationId xmlns:a16="http://schemas.microsoft.com/office/drawing/2014/main" id="{662847E5-B1C3-CC05-2258-F8DD997FC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973"/>
              <a:ext cx="10" cy="10"/>
            </a:xfrm>
            <a:custGeom>
              <a:avLst/>
              <a:gdLst>
                <a:gd name="T0" fmla="*/ 8 w 5"/>
                <a:gd name="T1" fmla="*/ 8 h 5"/>
                <a:gd name="T2" fmla="*/ 8 w 5"/>
                <a:gd name="T3" fmla="*/ 40 h 5"/>
                <a:gd name="T4" fmla="*/ 8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5" y="4"/>
                    <a:pt x="4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7" name="Freeform 7563">
              <a:extLst>
                <a:ext uri="{FF2B5EF4-FFF2-40B4-BE49-F238E27FC236}">
                  <a16:creationId xmlns:a16="http://schemas.microsoft.com/office/drawing/2014/main" id="{CADA904B-FFF1-351C-6582-E88FF1E0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009"/>
              <a:ext cx="10" cy="12"/>
            </a:xfrm>
            <a:custGeom>
              <a:avLst/>
              <a:gdLst>
                <a:gd name="T0" fmla="*/ 8 w 5"/>
                <a:gd name="T1" fmla="*/ 0 h 6"/>
                <a:gd name="T2" fmla="*/ 24 w 5"/>
                <a:gd name="T3" fmla="*/ 48 h 6"/>
                <a:gd name="T4" fmla="*/ 8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1" y="5"/>
                    <a:pt x="3" y="6"/>
                  </a:cubicBezTo>
                  <a:cubicBezTo>
                    <a:pt x="5" y="4"/>
                    <a:pt x="4" y="0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8" name="Freeform 7564">
              <a:extLst>
                <a:ext uri="{FF2B5EF4-FFF2-40B4-BE49-F238E27FC236}">
                  <a16:creationId xmlns:a16="http://schemas.microsoft.com/office/drawing/2014/main" id="{BC4B27FB-BA8A-0B9F-AF61-1937A37B5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03"/>
              <a:ext cx="4" cy="6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4 h 3"/>
                <a:gd name="T4" fmla="*/ 8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" name="Freeform 7565">
              <a:extLst>
                <a:ext uri="{FF2B5EF4-FFF2-40B4-BE49-F238E27FC236}">
                  <a16:creationId xmlns:a16="http://schemas.microsoft.com/office/drawing/2014/main" id="{BF16E537-5CA3-7782-9D6B-A3F4559DC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957"/>
              <a:ext cx="14" cy="14"/>
            </a:xfrm>
            <a:custGeom>
              <a:avLst/>
              <a:gdLst>
                <a:gd name="T0" fmla="*/ 24 w 7"/>
                <a:gd name="T1" fmla="*/ 0 h 7"/>
                <a:gd name="T2" fmla="*/ 48 w 7"/>
                <a:gd name="T3" fmla="*/ 32 h 7"/>
                <a:gd name="T4" fmla="*/ 24 w 7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0" y="2"/>
                    <a:pt x="4" y="7"/>
                    <a:pt x="6" y="4"/>
                  </a:cubicBezTo>
                  <a:cubicBezTo>
                    <a:pt x="7" y="1"/>
                    <a:pt x="4" y="0"/>
                    <a:pt x="3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" name="Freeform 7566">
              <a:extLst>
                <a:ext uri="{FF2B5EF4-FFF2-40B4-BE49-F238E27FC236}">
                  <a16:creationId xmlns:a16="http://schemas.microsoft.com/office/drawing/2014/main" id="{82AB9841-B8D7-DAA6-873D-C32980C33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957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32 h 4"/>
                <a:gd name="T4" fmla="*/ 16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3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" name="Freeform 7567">
              <a:extLst>
                <a:ext uri="{FF2B5EF4-FFF2-40B4-BE49-F238E27FC236}">
                  <a16:creationId xmlns:a16="http://schemas.microsoft.com/office/drawing/2014/main" id="{8BC77ABB-322C-F81C-E0CF-F730824D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009"/>
              <a:ext cx="10" cy="10"/>
            </a:xfrm>
            <a:custGeom>
              <a:avLst/>
              <a:gdLst>
                <a:gd name="T0" fmla="*/ 24 w 5"/>
                <a:gd name="T1" fmla="*/ 8 h 5"/>
                <a:gd name="T2" fmla="*/ 8 w 5"/>
                <a:gd name="T3" fmla="*/ 8 h 5"/>
                <a:gd name="T4" fmla="*/ 24 w 5"/>
                <a:gd name="T5" fmla="*/ 40 h 5"/>
                <a:gd name="T6" fmla="*/ 24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4"/>
                    <a:pt x="3" y="5"/>
                  </a:cubicBezTo>
                  <a:cubicBezTo>
                    <a:pt x="5" y="3"/>
                    <a:pt x="5" y="1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" name="Freeform 7568">
              <a:extLst>
                <a:ext uri="{FF2B5EF4-FFF2-40B4-BE49-F238E27FC236}">
                  <a16:creationId xmlns:a16="http://schemas.microsoft.com/office/drawing/2014/main" id="{DFFBBAE3-1487-BD5F-CC4E-1DD9D0D6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3039"/>
              <a:ext cx="6" cy="8"/>
            </a:xfrm>
            <a:custGeom>
              <a:avLst/>
              <a:gdLst>
                <a:gd name="T0" fmla="*/ 8 w 3"/>
                <a:gd name="T1" fmla="*/ 0 h 4"/>
                <a:gd name="T2" fmla="*/ 0 w 3"/>
                <a:gd name="T3" fmla="*/ 24 h 4"/>
                <a:gd name="T4" fmla="*/ 24 w 3"/>
                <a:gd name="T5" fmla="*/ 8 h 4"/>
                <a:gd name="T6" fmla="*/ 16 w 3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4"/>
                    <a:pt x="3" y="3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" name="Freeform 7569">
              <a:extLst>
                <a:ext uri="{FF2B5EF4-FFF2-40B4-BE49-F238E27FC236}">
                  <a16:creationId xmlns:a16="http://schemas.microsoft.com/office/drawing/2014/main" id="{FC29FF96-5FC7-F61D-BC06-526F90F48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071"/>
              <a:ext cx="10" cy="10"/>
            </a:xfrm>
            <a:custGeom>
              <a:avLst/>
              <a:gdLst>
                <a:gd name="T0" fmla="*/ 16 w 5"/>
                <a:gd name="T1" fmla="*/ 0 h 5"/>
                <a:gd name="T2" fmla="*/ 16 w 5"/>
                <a:gd name="T3" fmla="*/ 40 h 5"/>
                <a:gd name="T4" fmla="*/ 2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4"/>
                    <a:pt x="2" y="5"/>
                  </a:cubicBezTo>
                  <a:cubicBezTo>
                    <a:pt x="5" y="4"/>
                    <a:pt x="5" y="1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" name="Freeform 7570">
              <a:extLst>
                <a:ext uri="{FF2B5EF4-FFF2-40B4-BE49-F238E27FC236}">
                  <a16:creationId xmlns:a16="http://schemas.microsoft.com/office/drawing/2014/main" id="{9FEF4A1A-4587-7D49-7B26-5DE54C9E1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123"/>
              <a:ext cx="6" cy="8"/>
            </a:xfrm>
            <a:custGeom>
              <a:avLst/>
              <a:gdLst>
                <a:gd name="T0" fmla="*/ 8 w 3"/>
                <a:gd name="T1" fmla="*/ 8 h 4"/>
                <a:gd name="T2" fmla="*/ 8 w 3"/>
                <a:gd name="T3" fmla="*/ 32 h 4"/>
                <a:gd name="T4" fmla="*/ 16 w 3"/>
                <a:gd name="T5" fmla="*/ 0 h 4"/>
                <a:gd name="T6" fmla="*/ 8 w 3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2" y="3"/>
                    <a:pt x="3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" name="Freeform 7571">
              <a:extLst>
                <a:ext uri="{FF2B5EF4-FFF2-40B4-BE49-F238E27FC236}">
                  <a16:creationId xmlns:a16="http://schemas.microsoft.com/office/drawing/2014/main" id="{80DD6EEA-126F-7C48-D3D2-C4AC4D676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113"/>
              <a:ext cx="12" cy="12"/>
            </a:xfrm>
            <a:custGeom>
              <a:avLst/>
              <a:gdLst>
                <a:gd name="T0" fmla="*/ 40 w 6"/>
                <a:gd name="T1" fmla="*/ 0 h 6"/>
                <a:gd name="T2" fmla="*/ 48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0" y="1"/>
                    <a:pt x="6" y="6"/>
                    <a:pt x="6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" name="Freeform 7572">
              <a:extLst>
                <a:ext uri="{FF2B5EF4-FFF2-40B4-BE49-F238E27FC236}">
                  <a16:creationId xmlns:a16="http://schemas.microsoft.com/office/drawing/2014/main" id="{E29533F9-5162-8A05-4F3F-5B03A3BA9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125"/>
              <a:ext cx="6" cy="8"/>
            </a:xfrm>
            <a:custGeom>
              <a:avLst/>
              <a:gdLst>
                <a:gd name="T0" fmla="*/ 8 w 3"/>
                <a:gd name="T1" fmla="*/ 0 h 4"/>
                <a:gd name="T2" fmla="*/ 0 w 3"/>
                <a:gd name="T3" fmla="*/ 8 h 4"/>
                <a:gd name="T4" fmla="*/ 8 w 3"/>
                <a:gd name="T5" fmla="*/ 32 h 4"/>
                <a:gd name="T6" fmla="*/ 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" name="Freeform 7573">
              <a:extLst>
                <a:ext uri="{FF2B5EF4-FFF2-40B4-BE49-F238E27FC236}">
                  <a16:creationId xmlns:a16="http://schemas.microsoft.com/office/drawing/2014/main" id="{78FB484F-B520-CBE9-D297-CF9AA09A9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109"/>
              <a:ext cx="12" cy="16"/>
            </a:xfrm>
            <a:custGeom>
              <a:avLst/>
              <a:gdLst>
                <a:gd name="T0" fmla="*/ 16 w 6"/>
                <a:gd name="T1" fmla="*/ 16 h 8"/>
                <a:gd name="T2" fmla="*/ 32 w 6"/>
                <a:gd name="T3" fmla="*/ 48 h 8"/>
                <a:gd name="T4" fmla="*/ 24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2"/>
                  </a:moveTo>
                  <a:cubicBezTo>
                    <a:pt x="0" y="3"/>
                    <a:pt x="2" y="8"/>
                    <a:pt x="4" y="6"/>
                  </a:cubicBezTo>
                  <a:cubicBezTo>
                    <a:pt x="6" y="4"/>
                    <a:pt x="5" y="1"/>
                    <a:pt x="3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" name="Freeform 7574">
              <a:extLst>
                <a:ext uri="{FF2B5EF4-FFF2-40B4-BE49-F238E27FC236}">
                  <a16:creationId xmlns:a16="http://schemas.microsoft.com/office/drawing/2014/main" id="{3A009F97-2A77-AFEF-BDFE-7B47F4BBA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3097"/>
              <a:ext cx="6" cy="8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32 h 4"/>
                <a:gd name="T4" fmla="*/ 16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3"/>
                    <a:pt x="3" y="2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" name="Freeform 7575">
              <a:extLst>
                <a:ext uri="{FF2B5EF4-FFF2-40B4-BE49-F238E27FC236}">
                  <a16:creationId xmlns:a16="http://schemas.microsoft.com/office/drawing/2014/main" id="{78FC4D00-2393-721D-EE20-3A8B6935E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061"/>
              <a:ext cx="14" cy="12"/>
            </a:xfrm>
            <a:custGeom>
              <a:avLst/>
              <a:gdLst>
                <a:gd name="T0" fmla="*/ 32 w 7"/>
                <a:gd name="T1" fmla="*/ 8 h 6"/>
                <a:gd name="T2" fmla="*/ 24 w 7"/>
                <a:gd name="T3" fmla="*/ 48 h 6"/>
                <a:gd name="T4" fmla="*/ 48 w 7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0" y="0"/>
                    <a:pt x="0" y="5"/>
                    <a:pt x="3" y="6"/>
                  </a:cubicBezTo>
                  <a:cubicBezTo>
                    <a:pt x="5" y="6"/>
                    <a:pt x="7" y="3"/>
                    <a:pt x="6" y="2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" name="Freeform 7576">
              <a:extLst>
                <a:ext uri="{FF2B5EF4-FFF2-40B4-BE49-F238E27FC236}">
                  <a16:creationId xmlns:a16="http://schemas.microsoft.com/office/drawing/2014/main" id="{DBAB17E8-3AFF-9FAC-FC4A-A090B1B7E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3059"/>
              <a:ext cx="12" cy="10"/>
            </a:xfrm>
            <a:custGeom>
              <a:avLst/>
              <a:gdLst>
                <a:gd name="T0" fmla="*/ 0 w 6"/>
                <a:gd name="T1" fmla="*/ 16 h 5"/>
                <a:gd name="T2" fmla="*/ 8 w 6"/>
                <a:gd name="T3" fmla="*/ 40 h 5"/>
                <a:gd name="T4" fmla="*/ 16 w 6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5"/>
                    <a:pt x="6" y="0"/>
                    <a:pt x="2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" name="Freeform 7577">
              <a:extLst>
                <a:ext uri="{FF2B5EF4-FFF2-40B4-BE49-F238E27FC236}">
                  <a16:creationId xmlns:a16="http://schemas.microsoft.com/office/drawing/2014/main" id="{DD3FDFD9-0BED-E6A3-4721-870BD84FA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151"/>
              <a:ext cx="8" cy="14"/>
            </a:xfrm>
            <a:custGeom>
              <a:avLst/>
              <a:gdLst>
                <a:gd name="T0" fmla="*/ 16 w 4"/>
                <a:gd name="T1" fmla="*/ 0 h 7"/>
                <a:gd name="T2" fmla="*/ 16 w 4"/>
                <a:gd name="T3" fmla="*/ 56 h 7"/>
                <a:gd name="T4" fmla="*/ 24 w 4"/>
                <a:gd name="T5" fmla="*/ 2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4" y="7"/>
                    <a:pt x="4" y="5"/>
                    <a:pt x="3" y="3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" name="Freeform 7578">
              <a:extLst>
                <a:ext uri="{FF2B5EF4-FFF2-40B4-BE49-F238E27FC236}">
                  <a16:creationId xmlns:a16="http://schemas.microsoft.com/office/drawing/2014/main" id="{35A07807-C587-A195-DA08-DFC29D284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167"/>
              <a:ext cx="4" cy="8"/>
            </a:xfrm>
            <a:custGeom>
              <a:avLst/>
              <a:gdLst>
                <a:gd name="T0" fmla="*/ 0 w 2"/>
                <a:gd name="T1" fmla="*/ 16 h 4"/>
                <a:gd name="T2" fmla="*/ 8 w 2"/>
                <a:gd name="T3" fmla="*/ 32 h 4"/>
                <a:gd name="T4" fmla="*/ 16 w 2"/>
                <a:gd name="T5" fmla="*/ 8 h 4"/>
                <a:gd name="T6" fmla="*/ 8 w 2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4"/>
                    <a:pt x="2" y="3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" name="Freeform 7579">
              <a:extLst>
                <a:ext uri="{FF2B5EF4-FFF2-40B4-BE49-F238E27FC236}">
                  <a16:creationId xmlns:a16="http://schemas.microsoft.com/office/drawing/2014/main" id="{289C8686-708E-6DBE-4FD6-FF292C6D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167"/>
              <a:ext cx="16" cy="12"/>
            </a:xfrm>
            <a:custGeom>
              <a:avLst/>
              <a:gdLst>
                <a:gd name="T0" fmla="*/ 40 w 8"/>
                <a:gd name="T1" fmla="*/ 0 h 6"/>
                <a:gd name="T2" fmla="*/ 56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0" y="2"/>
                    <a:pt x="8" y="6"/>
                    <a:pt x="7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" name="Freeform 7580">
              <a:extLst>
                <a:ext uri="{FF2B5EF4-FFF2-40B4-BE49-F238E27FC236}">
                  <a16:creationId xmlns:a16="http://schemas.microsoft.com/office/drawing/2014/main" id="{AE87A32F-A069-50AD-4064-6505D7AA1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3115"/>
              <a:ext cx="8" cy="6"/>
            </a:xfrm>
            <a:custGeom>
              <a:avLst/>
              <a:gdLst>
                <a:gd name="T0" fmla="*/ 8 w 4"/>
                <a:gd name="T1" fmla="*/ 0 h 3"/>
                <a:gd name="T2" fmla="*/ 0 w 4"/>
                <a:gd name="T3" fmla="*/ 16 h 3"/>
                <a:gd name="T4" fmla="*/ 16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2" y="3"/>
                    <a:pt x="4" y="2"/>
                    <a:pt x="2" y="0"/>
                  </a:cubicBezTo>
                </a:path>
              </a:pathLst>
            </a:custGeom>
            <a:solidFill>
              <a:srgbClr val="B2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" name="Freeform 7581">
              <a:extLst>
                <a:ext uri="{FF2B5EF4-FFF2-40B4-BE49-F238E27FC236}">
                  <a16:creationId xmlns:a16="http://schemas.microsoft.com/office/drawing/2014/main" id="{6124E68C-787A-CA87-EB1B-0AC2FF9A4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414"/>
              <a:ext cx="20" cy="18"/>
            </a:xfrm>
            <a:custGeom>
              <a:avLst/>
              <a:gdLst>
                <a:gd name="T0" fmla="*/ 48 w 10"/>
                <a:gd name="T1" fmla="*/ 0 h 9"/>
                <a:gd name="T2" fmla="*/ 16 w 10"/>
                <a:gd name="T3" fmla="*/ 72 h 9"/>
                <a:gd name="T4" fmla="*/ 56 w 10"/>
                <a:gd name="T5" fmla="*/ 1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2" y="1"/>
                    <a:pt x="0" y="5"/>
                    <a:pt x="2" y="9"/>
                  </a:cubicBezTo>
                  <a:cubicBezTo>
                    <a:pt x="6" y="8"/>
                    <a:pt x="10" y="4"/>
                    <a:pt x="7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" name="Freeform 7582">
              <a:extLst>
                <a:ext uri="{FF2B5EF4-FFF2-40B4-BE49-F238E27FC236}">
                  <a16:creationId xmlns:a16="http://schemas.microsoft.com/office/drawing/2014/main" id="{FE49706F-1CAE-E667-2F2B-3982E3102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468"/>
              <a:ext cx="14" cy="18"/>
            </a:xfrm>
            <a:custGeom>
              <a:avLst/>
              <a:gdLst>
                <a:gd name="T0" fmla="*/ 16 w 7"/>
                <a:gd name="T1" fmla="*/ 0 h 9"/>
                <a:gd name="T2" fmla="*/ 24 w 7"/>
                <a:gd name="T3" fmla="*/ 72 h 9"/>
                <a:gd name="T4" fmla="*/ 40 w 7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0" y="3"/>
                    <a:pt x="0" y="6"/>
                    <a:pt x="3" y="9"/>
                  </a:cubicBezTo>
                  <a:cubicBezTo>
                    <a:pt x="7" y="8"/>
                    <a:pt x="7" y="4"/>
                    <a:pt x="5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" name="Freeform 7583">
              <a:extLst>
                <a:ext uri="{FF2B5EF4-FFF2-40B4-BE49-F238E27FC236}">
                  <a16:creationId xmlns:a16="http://schemas.microsoft.com/office/drawing/2014/main" id="{F5FF4CD1-EAEB-C37E-BF86-DD9EB8A66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474"/>
              <a:ext cx="18" cy="18"/>
            </a:xfrm>
            <a:custGeom>
              <a:avLst/>
              <a:gdLst>
                <a:gd name="T0" fmla="*/ 40 w 9"/>
                <a:gd name="T1" fmla="*/ 0 h 9"/>
                <a:gd name="T2" fmla="*/ 8 w 9"/>
                <a:gd name="T3" fmla="*/ 64 h 9"/>
                <a:gd name="T4" fmla="*/ 56 w 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2" y="1"/>
                    <a:pt x="0" y="4"/>
                    <a:pt x="1" y="8"/>
                  </a:cubicBezTo>
                  <a:cubicBezTo>
                    <a:pt x="6" y="9"/>
                    <a:pt x="9" y="4"/>
                    <a:pt x="7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" name="Freeform 7584">
              <a:extLst>
                <a:ext uri="{FF2B5EF4-FFF2-40B4-BE49-F238E27FC236}">
                  <a16:creationId xmlns:a16="http://schemas.microsoft.com/office/drawing/2014/main" id="{3991EDC0-F850-FE87-FD3C-3647F87F3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426"/>
              <a:ext cx="8" cy="10"/>
            </a:xfrm>
            <a:custGeom>
              <a:avLst/>
              <a:gdLst>
                <a:gd name="T0" fmla="*/ 24 w 4"/>
                <a:gd name="T1" fmla="*/ 0 h 5"/>
                <a:gd name="T2" fmla="*/ 8 w 4"/>
                <a:gd name="T3" fmla="*/ 40 h 5"/>
                <a:gd name="T4" fmla="*/ 32 w 4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4" y="5"/>
                    <a:pt x="3" y="4"/>
                    <a:pt x="4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" name="Freeform 7585">
              <a:extLst>
                <a:ext uri="{FF2B5EF4-FFF2-40B4-BE49-F238E27FC236}">
                  <a16:creationId xmlns:a16="http://schemas.microsoft.com/office/drawing/2014/main" id="{67EB0EDB-542D-06AC-D240-A2C45EF69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392"/>
              <a:ext cx="50" cy="18"/>
            </a:xfrm>
            <a:custGeom>
              <a:avLst/>
              <a:gdLst>
                <a:gd name="T0" fmla="*/ 112 w 25"/>
                <a:gd name="T1" fmla="*/ 0 h 9"/>
                <a:gd name="T2" fmla="*/ 128 w 2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">
                  <a:moveTo>
                    <a:pt x="14" y="0"/>
                  </a:moveTo>
                  <a:cubicBezTo>
                    <a:pt x="0" y="6"/>
                    <a:pt x="25" y="9"/>
                    <a:pt x="16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" name="Freeform 7586">
              <a:extLst>
                <a:ext uri="{FF2B5EF4-FFF2-40B4-BE49-F238E27FC236}">
                  <a16:creationId xmlns:a16="http://schemas.microsoft.com/office/drawing/2014/main" id="{DFD88BC4-AE4B-3CF1-4D8A-CCD28890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3354"/>
              <a:ext cx="12" cy="14"/>
            </a:xfrm>
            <a:custGeom>
              <a:avLst/>
              <a:gdLst>
                <a:gd name="T0" fmla="*/ 24 w 6"/>
                <a:gd name="T1" fmla="*/ 0 h 7"/>
                <a:gd name="T2" fmla="*/ 8 w 6"/>
                <a:gd name="T3" fmla="*/ 56 h 7"/>
                <a:gd name="T4" fmla="*/ 32 w 6"/>
                <a:gd name="T5" fmla="*/ 1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4" y="7"/>
                    <a:pt x="6" y="4"/>
                    <a:pt x="4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" name="Freeform 7587">
              <a:extLst>
                <a:ext uri="{FF2B5EF4-FFF2-40B4-BE49-F238E27FC236}">
                  <a16:creationId xmlns:a16="http://schemas.microsoft.com/office/drawing/2014/main" id="{EF96C108-3A5F-9E40-646C-FA036FB40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320"/>
              <a:ext cx="32" cy="30"/>
            </a:xfrm>
            <a:custGeom>
              <a:avLst/>
              <a:gdLst>
                <a:gd name="T0" fmla="*/ 48 w 16"/>
                <a:gd name="T1" fmla="*/ 0 h 15"/>
                <a:gd name="T2" fmla="*/ 64 w 16"/>
                <a:gd name="T3" fmla="*/ 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5">
                  <a:moveTo>
                    <a:pt x="6" y="0"/>
                  </a:moveTo>
                  <a:cubicBezTo>
                    <a:pt x="0" y="15"/>
                    <a:pt x="16" y="9"/>
                    <a:pt x="8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" name="Freeform 7588">
              <a:extLst>
                <a:ext uri="{FF2B5EF4-FFF2-40B4-BE49-F238E27FC236}">
                  <a16:creationId xmlns:a16="http://schemas.microsoft.com/office/drawing/2014/main" id="{04150BE1-88E9-F4AC-47F7-72BBAC71C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278"/>
              <a:ext cx="14" cy="14"/>
            </a:xfrm>
            <a:custGeom>
              <a:avLst/>
              <a:gdLst>
                <a:gd name="T0" fmla="*/ 24 w 7"/>
                <a:gd name="T1" fmla="*/ 0 h 7"/>
                <a:gd name="T2" fmla="*/ 8 w 7"/>
                <a:gd name="T3" fmla="*/ 56 h 7"/>
                <a:gd name="T4" fmla="*/ 40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2"/>
                    <a:pt x="0" y="4"/>
                    <a:pt x="1" y="7"/>
                  </a:cubicBezTo>
                  <a:cubicBezTo>
                    <a:pt x="5" y="7"/>
                    <a:pt x="7" y="3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" name="Freeform 7589">
              <a:extLst>
                <a:ext uri="{FF2B5EF4-FFF2-40B4-BE49-F238E27FC236}">
                  <a16:creationId xmlns:a16="http://schemas.microsoft.com/office/drawing/2014/main" id="{90BE5DE8-5607-1B8F-972E-A5B8CC0B4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3242"/>
              <a:ext cx="14" cy="16"/>
            </a:xfrm>
            <a:custGeom>
              <a:avLst/>
              <a:gdLst>
                <a:gd name="T0" fmla="*/ 32 w 7"/>
                <a:gd name="T1" fmla="*/ 0 h 8"/>
                <a:gd name="T2" fmla="*/ 16 w 7"/>
                <a:gd name="T3" fmla="*/ 64 h 8"/>
                <a:gd name="T4" fmla="*/ 40 w 7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1"/>
                    <a:pt x="0" y="6"/>
                    <a:pt x="2" y="8"/>
                  </a:cubicBezTo>
                  <a:cubicBezTo>
                    <a:pt x="6" y="7"/>
                    <a:pt x="7" y="5"/>
                    <a:pt x="5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" name="Freeform 7590">
              <a:extLst>
                <a:ext uri="{FF2B5EF4-FFF2-40B4-BE49-F238E27FC236}">
                  <a16:creationId xmlns:a16="http://schemas.microsoft.com/office/drawing/2014/main" id="{5DE484F6-BE36-20FB-85D9-33CC877DD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236"/>
              <a:ext cx="56" cy="22"/>
            </a:xfrm>
            <a:custGeom>
              <a:avLst/>
              <a:gdLst>
                <a:gd name="T0" fmla="*/ 136 w 28"/>
                <a:gd name="T1" fmla="*/ 0 h 11"/>
                <a:gd name="T2" fmla="*/ 152 w 28"/>
                <a:gd name="T3" fmla="*/ 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1">
                  <a:moveTo>
                    <a:pt x="17" y="0"/>
                  </a:moveTo>
                  <a:cubicBezTo>
                    <a:pt x="0" y="8"/>
                    <a:pt x="28" y="11"/>
                    <a:pt x="19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" name="Freeform 7591">
              <a:extLst>
                <a:ext uri="{FF2B5EF4-FFF2-40B4-BE49-F238E27FC236}">
                  <a16:creationId xmlns:a16="http://schemas.microsoft.com/office/drawing/2014/main" id="{F55F8A89-0194-A965-219F-C27BCCB35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306"/>
              <a:ext cx="16" cy="12"/>
            </a:xfrm>
            <a:custGeom>
              <a:avLst/>
              <a:gdLst>
                <a:gd name="T0" fmla="*/ 8 w 8"/>
                <a:gd name="T1" fmla="*/ 0 h 6"/>
                <a:gd name="T2" fmla="*/ 32 w 8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6"/>
                    <a:pt x="8" y="6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" name="Freeform 7592">
              <a:extLst>
                <a:ext uri="{FF2B5EF4-FFF2-40B4-BE49-F238E27FC236}">
                  <a16:creationId xmlns:a16="http://schemas.microsoft.com/office/drawing/2014/main" id="{8B96EF7E-F9E6-84A1-2DE0-5E7C33A6F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324"/>
              <a:ext cx="12" cy="14"/>
            </a:xfrm>
            <a:custGeom>
              <a:avLst/>
              <a:gdLst>
                <a:gd name="T0" fmla="*/ 8 w 6"/>
                <a:gd name="T1" fmla="*/ 8 h 7"/>
                <a:gd name="T2" fmla="*/ 24 w 6"/>
                <a:gd name="T3" fmla="*/ 56 h 7"/>
                <a:gd name="T4" fmla="*/ 32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0" y="4"/>
                    <a:pt x="1" y="6"/>
                    <a:pt x="3" y="7"/>
                  </a:cubicBezTo>
                  <a:cubicBezTo>
                    <a:pt x="6" y="6"/>
                    <a:pt x="6" y="3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" name="Freeform 7593">
              <a:extLst>
                <a:ext uri="{FF2B5EF4-FFF2-40B4-BE49-F238E27FC236}">
                  <a16:creationId xmlns:a16="http://schemas.microsoft.com/office/drawing/2014/main" id="{E63404DC-4494-6E8D-DE00-A2AE2EC5A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3266"/>
              <a:ext cx="8" cy="8"/>
            </a:xfrm>
            <a:custGeom>
              <a:avLst/>
              <a:gdLst>
                <a:gd name="T0" fmla="*/ 16 w 4"/>
                <a:gd name="T1" fmla="*/ 0 h 4"/>
                <a:gd name="T2" fmla="*/ 0 w 4"/>
                <a:gd name="T3" fmla="*/ 24 h 4"/>
                <a:gd name="T4" fmla="*/ 32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4" y="3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" name="Freeform 7594">
              <a:extLst>
                <a:ext uri="{FF2B5EF4-FFF2-40B4-BE49-F238E27FC236}">
                  <a16:creationId xmlns:a16="http://schemas.microsoft.com/office/drawing/2014/main" id="{F9F64237-9907-AD12-686F-447CD422A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224"/>
              <a:ext cx="10" cy="10"/>
            </a:xfrm>
            <a:custGeom>
              <a:avLst/>
              <a:gdLst>
                <a:gd name="T0" fmla="*/ 16 w 5"/>
                <a:gd name="T1" fmla="*/ 0 h 5"/>
                <a:gd name="T2" fmla="*/ 32 w 5"/>
                <a:gd name="T3" fmla="*/ 32 h 5"/>
                <a:gd name="T4" fmla="*/ 24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3"/>
                    <a:pt x="1" y="5"/>
                    <a:pt x="4" y="4"/>
                  </a:cubicBezTo>
                  <a:cubicBezTo>
                    <a:pt x="5" y="3"/>
                    <a:pt x="4" y="3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" name="Freeform 7595">
              <a:extLst>
                <a:ext uri="{FF2B5EF4-FFF2-40B4-BE49-F238E27FC236}">
                  <a16:creationId xmlns:a16="http://schemas.microsoft.com/office/drawing/2014/main" id="{F878E03F-2F18-39CB-77DB-6EB01ABE7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3482"/>
              <a:ext cx="12" cy="12"/>
            </a:xfrm>
            <a:custGeom>
              <a:avLst/>
              <a:gdLst>
                <a:gd name="T0" fmla="*/ 16 w 6"/>
                <a:gd name="T1" fmla="*/ 16 h 6"/>
                <a:gd name="T2" fmla="*/ 0 w 6"/>
                <a:gd name="T3" fmla="*/ 48 h 6"/>
                <a:gd name="T4" fmla="*/ 16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1" y="3"/>
                    <a:pt x="0" y="4"/>
                    <a:pt x="0" y="6"/>
                  </a:cubicBezTo>
                  <a:cubicBezTo>
                    <a:pt x="4" y="5"/>
                    <a:pt x="6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" name="Freeform 7596">
              <a:extLst>
                <a:ext uri="{FF2B5EF4-FFF2-40B4-BE49-F238E27FC236}">
                  <a16:creationId xmlns:a16="http://schemas.microsoft.com/office/drawing/2014/main" id="{57093C96-A77D-0285-D231-E7F19F40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3552"/>
              <a:ext cx="10" cy="12"/>
            </a:xfrm>
            <a:custGeom>
              <a:avLst/>
              <a:gdLst>
                <a:gd name="T0" fmla="*/ 24 w 5"/>
                <a:gd name="T1" fmla="*/ 8 h 6"/>
                <a:gd name="T2" fmla="*/ 8 w 5"/>
                <a:gd name="T3" fmla="*/ 40 h 6"/>
                <a:gd name="T4" fmla="*/ 40 w 5"/>
                <a:gd name="T5" fmla="*/ 8 h 6"/>
                <a:gd name="T6" fmla="*/ 24 w 5"/>
                <a:gd name="T7" fmla="*/ 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6"/>
                    <a:pt x="5" y="4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" name="Freeform 7597">
              <a:extLst>
                <a:ext uri="{FF2B5EF4-FFF2-40B4-BE49-F238E27FC236}">
                  <a16:creationId xmlns:a16="http://schemas.microsoft.com/office/drawing/2014/main" id="{9B3B11A7-5760-A8B5-038B-1A50D86B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562"/>
              <a:ext cx="18" cy="18"/>
            </a:xfrm>
            <a:custGeom>
              <a:avLst/>
              <a:gdLst>
                <a:gd name="T0" fmla="*/ 64 w 9"/>
                <a:gd name="T1" fmla="*/ 8 h 9"/>
                <a:gd name="T2" fmla="*/ 32 w 9"/>
                <a:gd name="T3" fmla="*/ 56 h 9"/>
                <a:gd name="T4" fmla="*/ 64 w 9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8" y="1"/>
                  </a:moveTo>
                  <a:cubicBezTo>
                    <a:pt x="4" y="0"/>
                    <a:pt x="0" y="5"/>
                    <a:pt x="4" y="7"/>
                  </a:cubicBezTo>
                  <a:cubicBezTo>
                    <a:pt x="7" y="9"/>
                    <a:pt x="9" y="3"/>
                    <a:pt x="8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" name="Freeform 7598">
              <a:extLst>
                <a:ext uri="{FF2B5EF4-FFF2-40B4-BE49-F238E27FC236}">
                  <a16:creationId xmlns:a16="http://schemas.microsoft.com/office/drawing/2014/main" id="{ABB7F583-A562-14AB-29B4-2BB9DEAEC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578"/>
              <a:ext cx="10" cy="10"/>
            </a:xfrm>
            <a:custGeom>
              <a:avLst/>
              <a:gdLst>
                <a:gd name="T0" fmla="*/ 40 w 5"/>
                <a:gd name="T1" fmla="*/ 0 h 5"/>
                <a:gd name="T2" fmla="*/ 8 w 5"/>
                <a:gd name="T3" fmla="*/ 40 h 5"/>
                <a:gd name="T4" fmla="*/ 32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2" y="0"/>
                    <a:pt x="0" y="2"/>
                    <a:pt x="1" y="5"/>
                  </a:cubicBezTo>
                  <a:cubicBezTo>
                    <a:pt x="3" y="4"/>
                    <a:pt x="4" y="3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" name="Freeform 7599">
              <a:extLst>
                <a:ext uri="{FF2B5EF4-FFF2-40B4-BE49-F238E27FC236}">
                  <a16:creationId xmlns:a16="http://schemas.microsoft.com/office/drawing/2014/main" id="{4D8ACD5E-3A4E-9471-ABF7-63F2B31A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3578"/>
              <a:ext cx="12" cy="14"/>
            </a:xfrm>
            <a:custGeom>
              <a:avLst/>
              <a:gdLst>
                <a:gd name="T0" fmla="*/ 16 w 6"/>
                <a:gd name="T1" fmla="*/ 8 h 7"/>
                <a:gd name="T2" fmla="*/ 8 w 6"/>
                <a:gd name="T3" fmla="*/ 56 h 7"/>
                <a:gd name="T4" fmla="*/ 40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4" y="6"/>
                    <a:pt x="6" y="4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" name="Freeform 7600">
              <a:extLst>
                <a:ext uri="{FF2B5EF4-FFF2-40B4-BE49-F238E27FC236}">
                  <a16:creationId xmlns:a16="http://schemas.microsoft.com/office/drawing/2014/main" id="{9A6145CB-CBC4-8864-1C53-579DE10D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514"/>
              <a:ext cx="16" cy="14"/>
            </a:xfrm>
            <a:custGeom>
              <a:avLst/>
              <a:gdLst>
                <a:gd name="T0" fmla="*/ 24 w 8"/>
                <a:gd name="T1" fmla="*/ 16 h 7"/>
                <a:gd name="T2" fmla="*/ 16 w 8"/>
                <a:gd name="T3" fmla="*/ 56 h 7"/>
                <a:gd name="T4" fmla="*/ 40 w 8"/>
                <a:gd name="T5" fmla="*/ 0 h 7"/>
                <a:gd name="T6" fmla="*/ 24 w 8"/>
                <a:gd name="T7" fmla="*/ 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1" y="3"/>
                    <a:pt x="0" y="5"/>
                    <a:pt x="2" y="7"/>
                  </a:cubicBezTo>
                  <a:cubicBezTo>
                    <a:pt x="6" y="7"/>
                    <a:pt x="8" y="3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" name="Freeform 7601">
              <a:extLst>
                <a:ext uri="{FF2B5EF4-FFF2-40B4-BE49-F238E27FC236}">
                  <a16:creationId xmlns:a16="http://schemas.microsoft.com/office/drawing/2014/main" id="{A498328A-F911-88E3-8B59-0EB41A8D7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452"/>
              <a:ext cx="10" cy="10"/>
            </a:xfrm>
            <a:custGeom>
              <a:avLst/>
              <a:gdLst>
                <a:gd name="T0" fmla="*/ 8 w 5"/>
                <a:gd name="T1" fmla="*/ 8 h 5"/>
                <a:gd name="T2" fmla="*/ 8 w 5"/>
                <a:gd name="T3" fmla="*/ 40 h 5"/>
                <a:gd name="T4" fmla="*/ 2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" name="Freeform 7602">
              <a:extLst>
                <a:ext uri="{FF2B5EF4-FFF2-40B4-BE49-F238E27FC236}">
                  <a16:creationId xmlns:a16="http://schemas.microsoft.com/office/drawing/2014/main" id="{ABAC9D8C-D093-EC96-E22F-2FD65076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3410"/>
              <a:ext cx="46" cy="24"/>
            </a:xfrm>
            <a:custGeom>
              <a:avLst/>
              <a:gdLst>
                <a:gd name="T0" fmla="*/ 72 w 23"/>
                <a:gd name="T1" fmla="*/ 0 h 12"/>
                <a:gd name="T2" fmla="*/ 72 w 2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9" y="0"/>
                  </a:moveTo>
                  <a:cubicBezTo>
                    <a:pt x="0" y="12"/>
                    <a:pt x="23" y="1"/>
                    <a:pt x="9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" name="Freeform 7603">
              <a:extLst>
                <a:ext uri="{FF2B5EF4-FFF2-40B4-BE49-F238E27FC236}">
                  <a16:creationId xmlns:a16="http://schemas.microsoft.com/office/drawing/2014/main" id="{712ED322-714B-C0B3-0D1B-054368112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3634"/>
              <a:ext cx="10" cy="12"/>
            </a:xfrm>
            <a:custGeom>
              <a:avLst/>
              <a:gdLst>
                <a:gd name="T0" fmla="*/ 0 w 5"/>
                <a:gd name="T1" fmla="*/ 32 h 6"/>
                <a:gd name="T2" fmla="*/ 0 w 5"/>
                <a:gd name="T3" fmla="*/ 48 h 6"/>
                <a:gd name="T4" fmla="*/ 32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3" y="6"/>
                    <a:pt x="5" y="3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" name="Freeform 7604">
              <a:extLst>
                <a:ext uri="{FF2B5EF4-FFF2-40B4-BE49-F238E27FC236}">
                  <a16:creationId xmlns:a16="http://schemas.microsoft.com/office/drawing/2014/main" id="{1E1B99A7-E4A5-38AC-0DCE-13F14EEB0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3650"/>
              <a:ext cx="16" cy="14"/>
            </a:xfrm>
            <a:custGeom>
              <a:avLst/>
              <a:gdLst>
                <a:gd name="T0" fmla="*/ 32 w 8"/>
                <a:gd name="T1" fmla="*/ 0 h 7"/>
                <a:gd name="T2" fmla="*/ 0 w 8"/>
                <a:gd name="T3" fmla="*/ 48 h 7"/>
                <a:gd name="T4" fmla="*/ 48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1"/>
                    <a:pt x="0" y="3"/>
                    <a:pt x="0" y="6"/>
                  </a:cubicBezTo>
                  <a:cubicBezTo>
                    <a:pt x="4" y="7"/>
                    <a:pt x="8" y="4"/>
                    <a:pt x="6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" name="Freeform 7605">
              <a:extLst>
                <a:ext uri="{FF2B5EF4-FFF2-40B4-BE49-F238E27FC236}">
                  <a16:creationId xmlns:a16="http://schemas.microsoft.com/office/drawing/2014/main" id="{230E0215-3A85-6F14-E1E2-DD6675FE1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684"/>
              <a:ext cx="24" cy="16"/>
            </a:xfrm>
            <a:custGeom>
              <a:avLst/>
              <a:gdLst>
                <a:gd name="T0" fmla="*/ 16 w 12"/>
                <a:gd name="T1" fmla="*/ 24 h 8"/>
                <a:gd name="T2" fmla="*/ 56 w 12"/>
                <a:gd name="T3" fmla="*/ 56 h 8"/>
                <a:gd name="T4" fmla="*/ 56 w 12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2" y="3"/>
                  </a:moveTo>
                  <a:cubicBezTo>
                    <a:pt x="0" y="6"/>
                    <a:pt x="3" y="8"/>
                    <a:pt x="7" y="7"/>
                  </a:cubicBezTo>
                  <a:cubicBezTo>
                    <a:pt x="10" y="6"/>
                    <a:pt x="12" y="0"/>
                    <a:pt x="7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" name="Freeform 7606">
              <a:extLst>
                <a:ext uri="{FF2B5EF4-FFF2-40B4-BE49-F238E27FC236}">
                  <a16:creationId xmlns:a16="http://schemas.microsoft.com/office/drawing/2014/main" id="{9A64DB82-C613-B2DD-6322-D10539B0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3722"/>
              <a:ext cx="12" cy="10"/>
            </a:xfrm>
            <a:custGeom>
              <a:avLst/>
              <a:gdLst>
                <a:gd name="T0" fmla="*/ 16 w 6"/>
                <a:gd name="T1" fmla="*/ 8 h 5"/>
                <a:gd name="T2" fmla="*/ 8 w 6"/>
                <a:gd name="T3" fmla="*/ 40 h 5"/>
                <a:gd name="T4" fmla="*/ 32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4" y="4"/>
                    <a:pt x="6" y="2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" name="Freeform 7607">
              <a:extLst>
                <a:ext uri="{FF2B5EF4-FFF2-40B4-BE49-F238E27FC236}">
                  <a16:creationId xmlns:a16="http://schemas.microsoft.com/office/drawing/2014/main" id="{9F220700-AB73-2E1E-A01D-52585D945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710"/>
              <a:ext cx="24" cy="20"/>
            </a:xfrm>
            <a:custGeom>
              <a:avLst/>
              <a:gdLst>
                <a:gd name="T0" fmla="*/ 40 w 12"/>
                <a:gd name="T1" fmla="*/ 24 h 10"/>
                <a:gd name="T2" fmla="*/ 56 w 12"/>
                <a:gd name="T3" fmla="*/ 64 h 10"/>
                <a:gd name="T4" fmla="*/ 64 w 12"/>
                <a:gd name="T5" fmla="*/ 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5" y="3"/>
                  </a:moveTo>
                  <a:cubicBezTo>
                    <a:pt x="0" y="5"/>
                    <a:pt x="2" y="10"/>
                    <a:pt x="7" y="8"/>
                  </a:cubicBezTo>
                  <a:cubicBezTo>
                    <a:pt x="10" y="7"/>
                    <a:pt x="12" y="0"/>
                    <a:pt x="8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" name="Freeform 7608">
              <a:extLst>
                <a:ext uri="{FF2B5EF4-FFF2-40B4-BE49-F238E27FC236}">
                  <a16:creationId xmlns:a16="http://schemas.microsoft.com/office/drawing/2014/main" id="{310335F9-829D-B47B-ECD2-31EFE1DB5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670"/>
              <a:ext cx="18" cy="12"/>
            </a:xfrm>
            <a:custGeom>
              <a:avLst/>
              <a:gdLst>
                <a:gd name="T0" fmla="*/ 24 w 9"/>
                <a:gd name="T1" fmla="*/ 0 h 6"/>
                <a:gd name="T2" fmla="*/ 24 w 9"/>
                <a:gd name="T3" fmla="*/ 48 h 6"/>
                <a:gd name="T4" fmla="*/ 40 w 9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1" y="1"/>
                    <a:pt x="0" y="5"/>
                    <a:pt x="3" y="6"/>
                  </a:cubicBezTo>
                  <a:cubicBezTo>
                    <a:pt x="6" y="6"/>
                    <a:pt x="9" y="2"/>
                    <a:pt x="5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" name="Freeform 7609">
              <a:extLst>
                <a:ext uri="{FF2B5EF4-FFF2-40B4-BE49-F238E27FC236}">
                  <a16:creationId xmlns:a16="http://schemas.microsoft.com/office/drawing/2014/main" id="{0282CC8D-BCD4-81DD-8628-25E517B4F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3680"/>
              <a:ext cx="8" cy="10"/>
            </a:xfrm>
            <a:custGeom>
              <a:avLst/>
              <a:gdLst>
                <a:gd name="T0" fmla="*/ 8 w 4"/>
                <a:gd name="T1" fmla="*/ 16 h 5"/>
                <a:gd name="T2" fmla="*/ 0 w 4"/>
                <a:gd name="T3" fmla="*/ 32 h 5"/>
                <a:gd name="T4" fmla="*/ 32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3" y="5"/>
                    <a:pt x="4" y="3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" name="Freeform 7610">
              <a:extLst>
                <a:ext uri="{FF2B5EF4-FFF2-40B4-BE49-F238E27FC236}">
                  <a16:creationId xmlns:a16="http://schemas.microsoft.com/office/drawing/2014/main" id="{7BB6C75B-2638-38C5-5EEC-F7D95F1EF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646"/>
              <a:ext cx="18" cy="10"/>
            </a:xfrm>
            <a:custGeom>
              <a:avLst/>
              <a:gdLst>
                <a:gd name="T0" fmla="*/ 32 w 9"/>
                <a:gd name="T1" fmla="*/ 0 h 5"/>
                <a:gd name="T2" fmla="*/ 16 w 9"/>
                <a:gd name="T3" fmla="*/ 40 h 5"/>
                <a:gd name="T4" fmla="*/ 56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2" y="0"/>
                    <a:pt x="0" y="3"/>
                    <a:pt x="2" y="5"/>
                  </a:cubicBezTo>
                  <a:cubicBezTo>
                    <a:pt x="5" y="5"/>
                    <a:pt x="9" y="2"/>
                    <a:pt x="7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" name="Freeform 7611">
              <a:extLst>
                <a:ext uri="{FF2B5EF4-FFF2-40B4-BE49-F238E27FC236}">
                  <a16:creationId xmlns:a16="http://schemas.microsoft.com/office/drawing/2014/main" id="{66F05D7E-07C6-8AAD-F91F-02550F78C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3618"/>
              <a:ext cx="14" cy="12"/>
            </a:xfrm>
            <a:custGeom>
              <a:avLst/>
              <a:gdLst>
                <a:gd name="T0" fmla="*/ 8 w 7"/>
                <a:gd name="T1" fmla="*/ 0 h 6"/>
                <a:gd name="T2" fmla="*/ 8 w 7"/>
                <a:gd name="T3" fmla="*/ 48 h 6"/>
                <a:gd name="T4" fmla="*/ 32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4" y="5"/>
                    <a:pt x="7" y="2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" name="Freeform 7612">
              <a:extLst>
                <a:ext uri="{FF2B5EF4-FFF2-40B4-BE49-F238E27FC236}">
                  <a16:creationId xmlns:a16="http://schemas.microsoft.com/office/drawing/2014/main" id="{E2558520-B118-968B-69C2-3CD2818C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3612"/>
              <a:ext cx="8" cy="8"/>
            </a:xfrm>
            <a:custGeom>
              <a:avLst/>
              <a:gdLst>
                <a:gd name="T0" fmla="*/ 8 w 4"/>
                <a:gd name="T1" fmla="*/ 0 h 4"/>
                <a:gd name="T2" fmla="*/ 24 w 4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4"/>
                    <a:pt x="4" y="4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" name="Freeform 7613">
              <a:extLst>
                <a:ext uri="{FF2B5EF4-FFF2-40B4-BE49-F238E27FC236}">
                  <a16:creationId xmlns:a16="http://schemas.microsoft.com/office/drawing/2014/main" id="{1106FC56-3D56-B575-2F21-E383BDFCE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3606"/>
              <a:ext cx="12" cy="8"/>
            </a:xfrm>
            <a:custGeom>
              <a:avLst/>
              <a:gdLst>
                <a:gd name="T0" fmla="*/ 8 w 6"/>
                <a:gd name="T1" fmla="*/ 0 h 4"/>
                <a:gd name="T2" fmla="*/ 32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4"/>
                    <a:pt x="6" y="3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" name="Freeform 7614">
              <a:extLst>
                <a:ext uri="{FF2B5EF4-FFF2-40B4-BE49-F238E27FC236}">
                  <a16:creationId xmlns:a16="http://schemas.microsoft.com/office/drawing/2014/main" id="{FB88D1D6-22FC-11AD-570A-FA5F838D6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3582"/>
              <a:ext cx="6" cy="4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8 h 2"/>
                <a:gd name="T4" fmla="*/ 2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2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" name="Freeform 7615">
              <a:extLst>
                <a:ext uri="{FF2B5EF4-FFF2-40B4-BE49-F238E27FC236}">
                  <a16:creationId xmlns:a16="http://schemas.microsoft.com/office/drawing/2014/main" id="{F34AF743-027A-2207-3FE3-ADD92A9EE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3636"/>
              <a:ext cx="10" cy="12"/>
            </a:xfrm>
            <a:custGeom>
              <a:avLst/>
              <a:gdLst>
                <a:gd name="T0" fmla="*/ 16 w 5"/>
                <a:gd name="T1" fmla="*/ 8 h 6"/>
                <a:gd name="T2" fmla="*/ 40 w 5"/>
                <a:gd name="T3" fmla="*/ 8 h 6"/>
                <a:gd name="T4" fmla="*/ 32 w 5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0" y="6"/>
                    <a:pt x="5" y="5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" name="Freeform 7616">
              <a:extLst>
                <a:ext uri="{FF2B5EF4-FFF2-40B4-BE49-F238E27FC236}">
                  <a16:creationId xmlns:a16="http://schemas.microsoft.com/office/drawing/2014/main" id="{556D31D7-430D-949C-66C4-395C455D5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3674"/>
              <a:ext cx="14" cy="8"/>
            </a:xfrm>
            <a:custGeom>
              <a:avLst/>
              <a:gdLst>
                <a:gd name="T0" fmla="*/ 8 w 7"/>
                <a:gd name="T1" fmla="*/ 8 h 4"/>
                <a:gd name="T2" fmla="*/ 8 w 7"/>
                <a:gd name="T3" fmla="*/ 24 h 4"/>
                <a:gd name="T4" fmla="*/ 24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5" y="4"/>
                    <a:pt x="7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" name="Freeform 7617">
              <a:extLst>
                <a:ext uri="{FF2B5EF4-FFF2-40B4-BE49-F238E27FC236}">
                  <a16:creationId xmlns:a16="http://schemas.microsoft.com/office/drawing/2014/main" id="{5C2F108C-942F-0A98-160C-3ECF413E3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696"/>
              <a:ext cx="8" cy="4"/>
            </a:xfrm>
            <a:custGeom>
              <a:avLst/>
              <a:gdLst>
                <a:gd name="T0" fmla="*/ 0 w 4"/>
                <a:gd name="T1" fmla="*/ 8 h 2"/>
                <a:gd name="T2" fmla="*/ 32 w 4"/>
                <a:gd name="T3" fmla="*/ 8 h 2"/>
                <a:gd name="T4" fmla="*/ 0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2" y="2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" name="Freeform 7618">
              <a:extLst>
                <a:ext uri="{FF2B5EF4-FFF2-40B4-BE49-F238E27FC236}">
                  <a16:creationId xmlns:a16="http://schemas.microsoft.com/office/drawing/2014/main" id="{22BA8754-CF42-B305-29FD-F7D04712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680"/>
              <a:ext cx="22" cy="14"/>
            </a:xfrm>
            <a:custGeom>
              <a:avLst/>
              <a:gdLst>
                <a:gd name="T0" fmla="*/ 48 w 11"/>
                <a:gd name="T1" fmla="*/ 0 h 7"/>
                <a:gd name="T2" fmla="*/ 64 w 11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4"/>
                    <a:pt x="11" y="7"/>
                    <a:pt x="8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" name="Freeform 7619">
              <a:extLst>
                <a:ext uri="{FF2B5EF4-FFF2-40B4-BE49-F238E27FC236}">
                  <a16:creationId xmlns:a16="http://schemas.microsoft.com/office/drawing/2014/main" id="{713108C0-EF26-06B0-8DBE-055D12B6E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3700"/>
              <a:ext cx="18" cy="12"/>
            </a:xfrm>
            <a:custGeom>
              <a:avLst/>
              <a:gdLst>
                <a:gd name="T0" fmla="*/ 40 w 9"/>
                <a:gd name="T1" fmla="*/ 0 h 6"/>
                <a:gd name="T2" fmla="*/ 72 w 9"/>
                <a:gd name="T3" fmla="*/ 16 h 6"/>
                <a:gd name="T4" fmla="*/ 64 w 9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0" y="3"/>
                    <a:pt x="6" y="6"/>
                    <a:pt x="9" y="2"/>
                  </a:cubicBezTo>
                  <a:cubicBezTo>
                    <a:pt x="9" y="1"/>
                    <a:pt x="9" y="1"/>
                    <a:pt x="8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" name="Freeform 7620">
              <a:extLst>
                <a:ext uri="{FF2B5EF4-FFF2-40B4-BE49-F238E27FC236}">
                  <a16:creationId xmlns:a16="http://schemas.microsoft.com/office/drawing/2014/main" id="{A0769C09-2081-13AC-E899-BF7A2564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3718"/>
              <a:ext cx="16" cy="10"/>
            </a:xfrm>
            <a:custGeom>
              <a:avLst/>
              <a:gdLst>
                <a:gd name="T0" fmla="*/ 8 w 8"/>
                <a:gd name="T1" fmla="*/ 0 h 5"/>
                <a:gd name="T2" fmla="*/ 32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0" y="5"/>
                    <a:pt x="8" y="3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" name="Freeform 7621">
              <a:extLst>
                <a:ext uri="{FF2B5EF4-FFF2-40B4-BE49-F238E27FC236}">
                  <a16:creationId xmlns:a16="http://schemas.microsoft.com/office/drawing/2014/main" id="{A0737687-2DDE-C3E3-DE8C-BDCED9DA5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3740"/>
              <a:ext cx="17" cy="20"/>
            </a:xfrm>
            <a:custGeom>
              <a:avLst/>
              <a:gdLst>
                <a:gd name="T0" fmla="*/ 68 w 8"/>
                <a:gd name="T1" fmla="*/ 24 h 10"/>
                <a:gd name="T2" fmla="*/ 19 w 8"/>
                <a:gd name="T3" fmla="*/ 56 h 10"/>
                <a:gd name="T4" fmla="*/ 68 w 8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7" y="3"/>
                  </a:moveTo>
                  <a:cubicBezTo>
                    <a:pt x="4" y="0"/>
                    <a:pt x="0" y="5"/>
                    <a:pt x="2" y="7"/>
                  </a:cubicBezTo>
                  <a:cubicBezTo>
                    <a:pt x="5" y="10"/>
                    <a:pt x="8" y="5"/>
                    <a:pt x="7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" name="Freeform 7622">
              <a:extLst>
                <a:ext uri="{FF2B5EF4-FFF2-40B4-BE49-F238E27FC236}">
                  <a16:creationId xmlns:a16="http://schemas.microsoft.com/office/drawing/2014/main" id="{70E7B5D1-D6F2-54D5-6FB1-DA398B1A5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3738"/>
              <a:ext cx="8" cy="6"/>
            </a:xfrm>
            <a:custGeom>
              <a:avLst/>
              <a:gdLst>
                <a:gd name="T0" fmla="*/ 24 w 4"/>
                <a:gd name="T1" fmla="*/ 0 h 3"/>
                <a:gd name="T2" fmla="*/ 8 w 4"/>
                <a:gd name="T3" fmla="*/ 24 h 3"/>
                <a:gd name="T4" fmla="*/ 24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0" y="1"/>
                    <a:pt x="1" y="3"/>
                  </a:cubicBezTo>
                  <a:cubicBezTo>
                    <a:pt x="3" y="2"/>
                    <a:pt x="4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" name="Freeform 7623">
              <a:extLst>
                <a:ext uri="{FF2B5EF4-FFF2-40B4-BE49-F238E27FC236}">
                  <a16:creationId xmlns:a16="http://schemas.microsoft.com/office/drawing/2014/main" id="{47C67440-DD4A-12BE-FF20-435A2B25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722"/>
              <a:ext cx="20" cy="14"/>
            </a:xfrm>
            <a:custGeom>
              <a:avLst/>
              <a:gdLst>
                <a:gd name="T0" fmla="*/ 24 w 10"/>
                <a:gd name="T1" fmla="*/ 16 h 7"/>
                <a:gd name="T2" fmla="*/ 8 w 10"/>
                <a:gd name="T3" fmla="*/ 16 h 7"/>
                <a:gd name="T4" fmla="*/ 80 w 10"/>
                <a:gd name="T5" fmla="*/ 0 h 7"/>
                <a:gd name="T6" fmla="*/ 48 w 10"/>
                <a:gd name="T7" fmla="*/ 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3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7"/>
                    <a:pt x="9" y="4"/>
                    <a:pt x="10" y="0"/>
                  </a:cubicBezTo>
                  <a:cubicBezTo>
                    <a:pt x="8" y="0"/>
                    <a:pt x="7" y="0"/>
                    <a:pt x="6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" name="Freeform 7624">
              <a:extLst>
                <a:ext uri="{FF2B5EF4-FFF2-40B4-BE49-F238E27FC236}">
                  <a16:creationId xmlns:a16="http://schemas.microsoft.com/office/drawing/2014/main" id="{5F480E71-7568-AC8B-404F-B63D5BD93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710"/>
              <a:ext cx="6" cy="6"/>
            </a:xfrm>
            <a:custGeom>
              <a:avLst/>
              <a:gdLst>
                <a:gd name="T0" fmla="*/ 8 w 3"/>
                <a:gd name="T1" fmla="*/ 8 h 3"/>
                <a:gd name="T2" fmla="*/ 0 w 3"/>
                <a:gd name="T3" fmla="*/ 24 h 3"/>
                <a:gd name="T4" fmla="*/ 24 w 3"/>
                <a:gd name="T5" fmla="*/ 16 h 3"/>
                <a:gd name="T6" fmla="*/ 16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" name="Freeform 7625">
              <a:extLst>
                <a:ext uri="{FF2B5EF4-FFF2-40B4-BE49-F238E27FC236}">
                  <a16:creationId xmlns:a16="http://schemas.microsoft.com/office/drawing/2014/main" id="{B6DC3E45-B254-FC8F-3E13-612A0E9D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744"/>
              <a:ext cx="14" cy="12"/>
            </a:xfrm>
            <a:custGeom>
              <a:avLst/>
              <a:gdLst>
                <a:gd name="T0" fmla="*/ 40 w 7"/>
                <a:gd name="T1" fmla="*/ 8 h 6"/>
                <a:gd name="T2" fmla="*/ 0 w 7"/>
                <a:gd name="T3" fmla="*/ 16 h 6"/>
                <a:gd name="T4" fmla="*/ 48 w 7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1" y="5"/>
                    <a:pt x="7" y="6"/>
                    <a:pt x="6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" name="Freeform 7626">
              <a:extLst>
                <a:ext uri="{FF2B5EF4-FFF2-40B4-BE49-F238E27FC236}">
                  <a16:creationId xmlns:a16="http://schemas.microsoft.com/office/drawing/2014/main" id="{1F4FA711-CC47-F1AF-AF66-BE48D7E7C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756"/>
              <a:ext cx="18" cy="8"/>
            </a:xfrm>
            <a:custGeom>
              <a:avLst/>
              <a:gdLst>
                <a:gd name="T0" fmla="*/ 40 w 9"/>
                <a:gd name="T1" fmla="*/ 0 h 4"/>
                <a:gd name="T2" fmla="*/ 32 w 9"/>
                <a:gd name="T3" fmla="*/ 32 h 4"/>
                <a:gd name="T4" fmla="*/ 64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5" y="0"/>
                  </a:moveTo>
                  <a:cubicBezTo>
                    <a:pt x="2" y="0"/>
                    <a:pt x="0" y="3"/>
                    <a:pt x="4" y="4"/>
                  </a:cubicBezTo>
                  <a:cubicBezTo>
                    <a:pt x="7" y="4"/>
                    <a:pt x="9" y="2"/>
                    <a:pt x="8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" name="Freeform 7627">
              <a:extLst>
                <a:ext uri="{FF2B5EF4-FFF2-40B4-BE49-F238E27FC236}">
                  <a16:creationId xmlns:a16="http://schemas.microsoft.com/office/drawing/2014/main" id="{2878D323-67F9-391D-0A6E-CC7F1A016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3774"/>
              <a:ext cx="14" cy="12"/>
            </a:xfrm>
            <a:custGeom>
              <a:avLst/>
              <a:gdLst>
                <a:gd name="T0" fmla="*/ 24 w 7"/>
                <a:gd name="T1" fmla="*/ 0 h 6"/>
                <a:gd name="T2" fmla="*/ 40 w 7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0" y="4"/>
                    <a:pt x="7" y="6"/>
                    <a:pt x="5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" name="Freeform 7628">
              <a:extLst>
                <a:ext uri="{FF2B5EF4-FFF2-40B4-BE49-F238E27FC236}">
                  <a16:creationId xmlns:a16="http://schemas.microsoft.com/office/drawing/2014/main" id="{316F9BE2-FA04-A3B3-DD85-3A2BE718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748"/>
              <a:ext cx="18" cy="14"/>
            </a:xfrm>
            <a:custGeom>
              <a:avLst/>
              <a:gdLst>
                <a:gd name="T0" fmla="*/ 24 w 9"/>
                <a:gd name="T1" fmla="*/ 8 h 7"/>
                <a:gd name="T2" fmla="*/ 0 w 9"/>
                <a:gd name="T3" fmla="*/ 16 h 7"/>
                <a:gd name="T4" fmla="*/ 72 w 9"/>
                <a:gd name="T5" fmla="*/ 8 h 7"/>
                <a:gd name="T6" fmla="*/ 56 w 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3" y="1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7"/>
                    <a:pt x="7" y="4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" name="Freeform 7629">
              <a:extLst>
                <a:ext uri="{FF2B5EF4-FFF2-40B4-BE49-F238E27FC236}">
                  <a16:creationId xmlns:a16="http://schemas.microsoft.com/office/drawing/2014/main" id="{5ED0A6CF-8A23-FF5F-520A-147C4AB4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716"/>
              <a:ext cx="24" cy="16"/>
            </a:xfrm>
            <a:custGeom>
              <a:avLst/>
              <a:gdLst>
                <a:gd name="T0" fmla="*/ 64 w 12"/>
                <a:gd name="T1" fmla="*/ 0 h 8"/>
                <a:gd name="T2" fmla="*/ 80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0" y="2"/>
                    <a:pt x="12" y="8"/>
                    <a:pt x="10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" name="Freeform 7630">
              <a:extLst>
                <a:ext uri="{FF2B5EF4-FFF2-40B4-BE49-F238E27FC236}">
                  <a16:creationId xmlns:a16="http://schemas.microsoft.com/office/drawing/2014/main" id="{64DBC4B9-7988-4ACE-2909-7AE685D55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676"/>
              <a:ext cx="20" cy="14"/>
            </a:xfrm>
            <a:custGeom>
              <a:avLst/>
              <a:gdLst>
                <a:gd name="T0" fmla="*/ 32 w 10"/>
                <a:gd name="T1" fmla="*/ 0 h 7"/>
                <a:gd name="T2" fmla="*/ 16 w 10"/>
                <a:gd name="T3" fmla="*/ 40 h 7"/>
                <a:gd name="T4" fmla="*/ 64 w 10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0"/>
                  </a:moveTo>
                  <a:cubicBezTo>
                    <a:pt x="1" y="0"/>
                    <a:pt x="0" y="3"/>
                    <a:pt x="2" y="5"/>
                  </a:cubicBezTo>
                  <a:cubicBezTo>
                    <a:pt x="5" y="7"/>
                    <a:pt x="10" y="5"/>
                    <a:pt x="8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" name="Freeform 7631">
              <a:extLst>
                <a:ext uri="{FF2B5EF4-FFF2-40B4-BE49-F238E27FC236}">
                  <a16:creationId xmlns:a16="http://schemas.microsoft.com/office/drawing/2014/main" id="{72C1CBC7-6AF8-DC65-46A4-EE76CF5B9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3676"/>
              <a:ext cx="11" cy="10"/>
            </a:xfrm>
            <a:custGeom>
              <a:avLst/>
              <a:gdLst>
                <a:gd name="T0" fmla="*/ 20 w 5"/>
                <a:gd name="T1" fmla="*/ 8 h 5"/>
                <a:gd name="T2" fmla="*/ 0 w 5"/>
                <a:gd name="T3" fmla="*/ 16 h 5"/>
                <a:gd name="T4" fmla="*/ 53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5"/>
                    <a:pt x="4" y="4"/>
                    <a:pt x="5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" name="Freeform 7632">
              <a:extLst>
                <a:ext uri="{FF2B5EF4-FFF2-40B4-BE49-F238E27FC236}">
                  <a16:creationId xmlns:a16="http://schemas.microsoft.com/office/drawing/2014/main" id="{475C1E54-CF77-FC4B-07D0-03AE99080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766"/>
              <a:ext cx="8" cy="8"/>
            </a:xfrm>
            <a:custGeom>
              <a:avLst/>
              <a:gdLst>
                <a:gd name="T0" fmla="*/ 0 w 4"/>
                <a:gd name="T1" fmla="*/ 24 h 4"/>
                <a:gd name="T2" fmla="*/ 0 w 4"/>
                <a:gd name="T3" fmla="*/ 8 h 4"/>
                <a:gd name="T4" fmla="*/ 0 w 4"/>
                <a:gd name="T5" fmla="*/ 32 h 4"/>
                <a:gd name="T6" fmla="*/ 32 w 4"/>
                <a:gd name="T7" fmla="*/ 8 h 4"/>
                <a:gd name="T8" fmla="*/ 16 w 4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3" y="3"/>
                    <a:pt x="4" y="1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" name="Freeform 7633">
              <a:extLst>
                <a:ext uri="{FF2B5EF4-FFF2-40B4-BE49-F238E27FC236}">
                  <a16:creationId xmlns:a16="http://schemas.microsoft.com/office/drawing/2014/main" id="{DC5A4E0A-F203-44AF-833E-644DB152E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648"/>
              <a:ext cx="10" cy="12"/>
            </a:xfrm>
            <a:custGeom>
              <a:avLst/>
              <a:gdLst>
                <a:gd name="T0" fmla="*/ 16 w 5"/>
                <a:gd name="T1" fmla="*/ 0 h 6"/>
                <a:gd name="T2" fmla="*/ 24 w 5"/>
                <a:gd name="T3" fmla="*/ 48 h 6"/>
                <a:gd name="T4" fmla="*/ 24 w 5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0" y="2"/>
                    <a:pt x="1" y="5"/>
                    <a:pt x="3" y="6"/>
                  </a:cubicBezTo>
                  <a:cubicBezTo>
                    <a:pt x="5" y="4"/>
                    <a:pt x="5" y="2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" name="Freeform 7634">
              <a:extLst>
                <a:ext uri="{FF2B5EF4-FFF2-40B4-BE49-F238E27FC236}">
                  <a16:creationId xmlns:a16="http://schemas.microsoft.com/office/drawing/2014/main" id="{1D312D04-321A-EDE9-5FD2-701AD0FB2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3674"/>
              <a:ext cx="36" cy="22"/>
            </a:xfrm>
            <a:custGeom>
              <a:avLst/>
              <a:gdLst>
                <a:gd name="T0" fmla="*/ 48 w 18"/>
                <a:gd name="T1" fmla="*/ 8 h 11"/>
                <a:gd name="T2" fmla="*/ 32 w 18"/>
                <a:gd name="T3" fmla="*/ 0 h 11"/>
                <a:gd name="T4" fmla="*/ 56 w 1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6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0" y="11"/>
                    <a:pt x="18" y="2"/>
                    <a:pt x="7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" name="Freeform 7635">
              <a:extLst>
                <a:ext uri="{FF2B5EF4-FFF2-40B4-BE49-F238E27FC236}">
                  <a16:creationId xmlns:a16="http://schemas.microsoft.com/office/drawing/2014/main" id="{A715E4AB-193A-3430-9CCF-C0D6925A3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3658"/>
              <a:ext cx="8" cy="8"/>
            </a:xfrm>
            <a:custGeom>
              <a:avLst/>
              <a:gdLst>
                <a:gd name="T0" fmla="*/ 0 w 4"/>
                <a:gd name="T1" fmla="*/ 0 h 4"/>
                <a:gd name="T2" fmla="*/ 8 w 4"/>
                <a:gd name="T3" fmla="*/ 32 h 4"/>
                <a:gd name="T4" fmla="*/ 32 w 4"/>
                <a:gd name="T5" fmla="*/ 16 h 4"/>
                <a:gd name="T6" fmla="*/ 16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" name="Freeform 7636">
              <a:extLst>
                <a:ext uri="{FF2B5EF4-FFF2-40B4-BE49-F238E27FC236}">
                  <a16:creationId xmlns:a16="http://schemas.microsoft.com/office/drawing/2014/main" id="{20B484B6-B34B-248C-CFA9-7FD704690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714"/>
              <a:ext cx="6" cy="10"/>
            </a:xfrm>
            <a:custGeom>
              <a:avLst/>
              <a:gdLst>
                <a:gd name="T0" fmla="*/ 16 w 3"/>
                <a:gd name="T1" fmla="*/ 0 h 5"/>
                <a:gd name="T2" fmla="*/ 24 w 3"/>
                <a:gd name="T3" fmla="*/ 40 h 5"/>
                <a:gd name="T4" fmla="*/ 24 w 3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0" y="2"/>
                    <a:pt x="0" y="4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" name="Freeform 7637">
              <a:extLst>
                <a:ext uri="{FF2B5EF4-FFF2-40B4-BE49-F238E27FC236}">
                  <a16:creationId xmlns:a16="http://schemas.microsoft.com/office/drawing/2014/main" id="{E3536340-0F42-0CA3-DACD-62C7357ED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3722"/>
              <a:ext cx="18" cy="12"/>
            </a:xfrm>
            <a:custGeom>
              <a:avLst/>
              <a:gdLst>
                <a:gd name="T0" fmla="*/ 40 w 9"/>
                <a:gd name="T1" fmla="*/ 0 h 6"/>
                <a:gd name="T2" fmla="*/ 40 w 9"/>
                <a:gd name="T3" fmla="*/ 48 h 6"/>
                <a:gd name="T4" fmla="*/ 40 w 9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2" y="1"/>
                    <a:pt x="0" y="6"/>
                    <a:pt x="5" y="6"/>
                  </a:cubicBezTo>
                  <a:cubicBezTo>
                    <a:pt x="8" y="6"/>
                    <a:pt x="9" y="1"/>
                    <a:pt x="5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" name="Freeform 7638">
              <a:extLst>
                <a:ext uri="{FF2B5EF4-FFF2-40B4-BE49-F238E27FC236}">
                  <a16:creationId xmlns:a16="http://schemas.microsoft.com/office/drawing/2014/main" id="{F69DFA18-187A-CAF6-36DA-DFF7BFF07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750"/>
              <a:ext cx="8" cy="4"/>
            </a:xfrm>
            <a:custGeom>
              <a:avLst/>
              <a:gdLst>
                <a:gd name="T0" fmla="*/ 8 w 4"/>
                <a:gd name="T1" fmla="*/ 0 h 2"/>
                <a:gd name="T2" fmla="*/ 8 w 4"/>
                <a:gd name="T3" fmla="*/ 16 h 2"/>
                <a:gd name="T4" fmla="*/ 32 w 4"/>
                <a:gd name="T5" fmla="*/ 8 h 2"/>
                <a:gd name="T6" fmla="*/ 24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" name="Freeform 7639">
              <a:extLst>
                <a:ext uri="{FF2B5EF4-FFF2-40B4-BE49-F238E27FC236}">
                  <a16:creationId xmlns:a16="http://schemas.microsoft.com/office/drawing/2014/main" id="{B80C3E83-F045-37B3-7001-365F0FAD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710"/>
              <a:ext cx="32" cy="8"/>
            </a:xfrm>
            <a:custGeom>
              <a:avLst/>
              <a:gdLst>
                <a:gd name="T0" fmla="*/ 56 w 16"/>
                <a:gd name="T1" fmla="*/ 0 h 4"/>
                <a:gd name="T2" fmla="*/ 64 w 1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7" y="0"/>
                  </a:moveTo>
                  <a:cubicBezTo>
                    <a:pt x="0" y="4"/>
                    <a:pt x="16" y="3"/>
                    <a:pt x="8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" name="Freeform 7640">
              <a:extLst>
                <a:ext uri="{FF2B5EF4-FFF2-40B4-BE49-F238E27FC236}">
                  <a16:creationId xmlns:a16="http://schemas.microsoft.com/office/drawing/2014/main" id="{3C74B644-D7E1-5814-BBE8-DFE2C0B89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3678"/>
              <a:ext cx="10" cy="8"/>
            </a:xfrm>
            <a:custGeom>
              <a:avLst/>
              <a:gdLst>
                <a:gd name="T0" fmla="*/ 8 w 5"/>
                <a:gd name="T1" fmla="*/ 0 h 4"/>
                <a:gd name="T2" fmla="*/ 8 w 5"/>
                <a:gd name="T3" fmla="*/ 32 h 4"/>
                <a:gd name="T4" fmla="*/ 2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" name="Freeform 7641">
              <a:extLst>
                <a:ext uri="{FF2B5EF4-FFF2-40B4-BE49-F238E27FC236}">
                  <a16:creationId xmlns:a16="http://schemas.microsoft.com/office/drawing/2014/main" id="{C5E83662-5575-372B-B380-A801A1B06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3634"/>
              <a:ext cx="10" cy="10"/>
            </a:xfrm>
            <a:custGeom>
              <a:avLst/>
              <a:gdLst>
                <a:gd name="T0" fmla="*/ 16 w 5"/>
                <a:gd name="T1" fmla="*/ 8 h 5"/>
                <a:gd name="T2" fmla="*/ 0 w 5"/>
                <a:gd name="T3" fmla="*/ 24 h 5"/>
                <a:gd name="T4" fmla="*/ 40 w 5"/>
                <a:gd name="T5" fmla="*/ 8 h 5"/>
                <a:gd name="T6" fmla="*/ 24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5"/>
                    <a:pt x="5" y="3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" name="Freeform 7642">
              <a:extLst>
                <a:ext uri="{FF2B5EF4-FFF2-40B4-BE49-F238E27FC236}">
                  <a16:creationId xmlns:a16="http://schemas.microsoft.com/office/drawing/2014/main" id="{81761272-1718-79A4-CC30-9AEDF9D2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610"/>
              <a:ext cx="8" cy="8"/>
            </a:xfrm>
            <a:custGeom>
              <a:avLst/>
              <a:gdLst>
                <a:gd name="T0" fmla="*/ 8 w 4"/>
                <a:gd name="T1" fmla="*/ 16 h 4"/>
                <a:gd name="T2" fmla="*/ 16 w 4"/>
                <a:gd name="T3" fmla="*/ 32 h 4"/>
                <a:gd name="T4" fmla="*/ 8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0" y="3"/>
                    <a:pt x="2" y="4"/>
                  </a:cubicBezTo>
                  <a:cubicBezTo>
                    <a:pt x="4" y="2"/>
                    <a:pt x="3" y="0"/>
                    <a:pt x="1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" name="Freeform 7643">
              <a:extLst>
                <a:ext uri="{FF2B5EF4-FFF2-40B4-BE49-F238E27FC236}">
                  <a16:creationId xmlns:a16="http://schemas.microsoft.com/office/drawing/2014/main" id="{08BC307F-3707-2623-27A5-4FFE91A9C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556"/>
              <a:ext cx="8" cy="8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32 h 4"/>
                <a:gd name="T4" fmla="*/ 16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4" y="3"/>
                    <a:pt x="4" y="2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" name="Freeform 7644">
              <a:extLst>
                <a:ext uri="{FF2B5EF4-FFF2-40B4-BE49-F238E27FC236}">
                  <a16:creationId xmlns:a16="http://schemas.microsoft.com/office/drawing/2014/main" id="{20962112-757A-C8E9-C82E-C77F12847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3604"/>
              <a:ext cx="10" cy="12"/>
            </a:xfrm>
            <a:custGeom>
              <a:avLst/>
              <a:gdLst>
                <a:gd name="T0" fmla="*/ 8 w 5"/>
                <a:gd name="T1" fmla="*/ 0 h 6"/>
                <a:gd name="T2" fmla="*/ 16 w 5"/>
                <a:gd name="T3" fmla="*/ 48 h 6"/>
                <a:gd name="T4" fmla="*/ 16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0" y="4"/>
                    <a:pt x="2" y="6"/>
                  </a:cubicBezTo>
                  <a:cubicBezTo>
                    <a:pt x="5" y="4"/>
                    <a:pt x="5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" name="Freeform 7645">
              <a:extLst>
                <a:ext uri="{FF2B5EF4-FFF2-40B4-BE49-F238E27FC236}">
                  <a16:creationId xmlns:a16="http://schemas.microsoft.com/office/drawing/2014/main" id="{AD985B30-F037-58E6-9D6A-C2E86E735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566"/>
              <a:ext cx="8" cy="8"/>
            </a:xfrm>
            <a:custGeom>
              <a:avLst/>
              <a:gdLst>
                <a:gd name="T0" fmla="*/ 0 w 4"/>
                <a:gd name="T1" fmla="*/ 16 h 4"/>
                <a:gd name="T2" fmla="*/ 8 w 4"/>
                <a:gd name="T3" fmla="*/ 32 h 4"/>
                <a:gd name="T4" fmla="*/ 32 w 4"/>
                <a:gd name="T5" fmla="*/ 8 h 4"/>
                <a:gd name="T6" fmla="*/ 8 w 4"/>
                <a:gd name="T7" fmla="*/ 1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3" y="4"/>
                    <a:pt x="4" y="3"/>
                    <a:pt x="4" y="1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" name="Freeform 7646">
              <a:extLst>
                <a:ext uri="{FF2B5EF4-FFF2-40B4-BE49-F238E27FC236}">
                  <a16:creationId xmlns:a16="http://schemas.microsoft.com/office/drawing/2014/main" id="{19A300D9-CF21-F451-AC6B-84DD5E07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3610"/>
              <a:ext cx="28" cy="28"/>
            </a:xfrm>
            <a:custGeom>
              <a:avLst/>
              <a:gdLst>
                <a:gd name="T0" fmla="*/ 32 w 14"/>
                <a:gd name="T1" fmla="*/ 8 h 14"/>
                <a:gd name="T2" fmla="*/ 16 w 14"/>
                <a:gd name="T3" fmla="*/ 0 h 14"/>
                <a:gd name="T4" fmla="*/ 40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4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0" y="14"/>
                    <a:pt x="14" y="2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" name="Freeform 7647">
              <a:extLst>
                <a:ext uri="{FF2B5EF4-FFF2-40B4-BE49-F238E27FC236}">
                  <a16:creationId xmlns:a16="http://schemas.microsoft.com/office/drawing/2014/main" id="{C217F261-81DA-79AB-F224-FD66C656A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3642"/>
              <a:ext cx="12" cy="12"/>
            </a:xfrm>
            <a:custGeom>
              <a:avLst/>
              <a:gdLst>
                <a:gd name="T0" fmla="*/ 0 w 6"/>
                <a:gd name="T1" fmla="*/ 16 h 6"/>
                <a:gd name="T2" fmla="*/ 48 w 6"/>
                <a:gd name="T3" fmla="*/ 8 h 6"/>
                <a:gd name="T4" fmla="*/ 16 w 6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6"/>
                    <a:pt x="6" y="6"/>
                    <a:pt x="6" y="1"/>
                  </a:cubicBezTo>
                  <a:cubicBezTo>
                    <a:pt x="5" y="0"/>
                    <a:pt x="4" y="0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" name="Freeform 7648">
              <a:extLst>
                <a:ext uri="{FF2B5EF4-FFF2-40B4-BE49-F238E27FC236}">
                  <a16:creationId xmlns:a16="http://schemas.microsoft.com/office/drawing/2014/main" id="{32862D2A-F015-C61E-73D7-702335E29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3586"/>
              <a:ext cx="8" cy="10"/>
            </a:xfrm>
            <a:custGeom>
              <a:avLst/>
              <a:gdLst>
                <a:gd name="T0" fmla="*/ 0 w 4"/>
                <a:gd name="T1" fmla="*/ 16 h 5"/>
                <a:gd name="T2" fmla="*/ 8 w 4"/>
                <a:gd name="T3" fmla="*/ 40 h 5"/>
                <a:gd name="T4" fmla="*/ 8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" name="Freeform 7649">
              <a:extLst>
                <a:ext uri="{FF2B5EF4-FFF2-40B4-BE49-F238E27FC236}">
                  <a16:creationId xmlns:a16="http://schemas.microsoft.com/office/drawing/2014/main" id="{1B5DFA85-F905-FA8B-20C2-382D6F260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3580"/>
              <a:ext cx="20" cy="16"/>
            </a:xfrm>
            <a:custGeom>
              <a:avLst/>
              <a:gdLst>
                <a:gd name="T0" fmla="*/ 32 w 10"/>
                <a:gd name="T1" fmla="*/ 16 h 8"/>
                <a:gd name="T2" fmla="*/ 24 w 10"/>
                <a:gd name="T3" fmla="*/ 8 h 8"/>
                <a:gd name="T4" fmla="*/ 56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0" y="8"/>
                    <a:pt x="10" y="8"/>
                    <a:pt x="7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" name="Freeform 7650">
              <a:extLst>
                <a:ext uri="{FF2B5EF4-FFF2-40B4-BE49-F238E27FC236}">
                  <a16:creationId xmlns:a16="http://schemas.microsoft.com/office/drawing/2014/main" id="{FF2179ED-A76A-3B05-0137-4AEC8B01E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3526"/>
              <a:ext cx="10" cy="12"/>
            </a:xfrm>
            <a:custGeom>
              <a:avLst/>
              <a:gdLst>
                <a:gd name="T0" fmla="*/ 16 w 5"/>
                <a:gd name="T1" fmla="*/ 0 h 6"/>
                <a:gd name="T2" fmla="*/ 16 w 5"/>
                <a:gd name="T3" fmla="*/ 48 h 6"/>
                <a:gd name="T4" fmla="*/ 24 w 5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1" y="2"/>
                    <a:pt x="0" y="4"/>
                    <a:pt x="2" y="6"/>
                  </a:cubicBezTo>
                  <a:cubicBezTo>
                    <a:pt x="5" y="5"/>
                    <a:pt x="5" y="3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" name="Freeform 7651">
              <a:extLst>
                <a:ext uri="{FF2B5EF4-FFF2-40B4-BE49-F238E27FC236}">
                  <a16:creationId xmlns:a16="http://schemas.microsoft.com/office/drawing/2014/main" id="{1CB1B525-BA55-C808-771D-A6173D8FD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512"/>
              <a:ext cx="8" cy="8"/>
            </a:xfrm>
            <a:custGeom>
              <a:avLst/>
              <a:gdLst>
                <a:gd name="T0" fmla="*/ 8 w 4"/>
                <a:gd name="T1" fmla="*/ 0 h 4"/>
                <a:gd name="T2" fmla="*/ 24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1" y="4"/>
                    <a:pt x="3" y="4"/>
                  </a:cubicBezTo>
                  <a:cubicBezTo>
                    <a:pt x="4" y="3"/>
                    <a:pt x="4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" name="Freeform 7652">
              <a:extLst>
                <a:ext uri="{FF2B5EF4-FFF2-40B4-BE49-F238E27FC236}">
                  <a16:creationId xmlns:a16="http://schemas.microsoft.com/office/drawing/2014/main" id="{C8AAA5B1-7541-D3C2-F85C-19D0FFDE1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472"/>
              <a:ext cx="20" cy="16"/>
            </a:xfrm>
            <a:custGeom>
              <a:avLst/>
              <a:gdLst>
                <a:gd name="T0" fmla="*/ 16 w 10"/>
                <a:gd name="T1" fmla="*/ 0 h 8"/>
                <a:gd name="T2" fmla="*/ 40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2" y="0"/>
                  </a:moveTo>
                  <a:cubicBezTo>
                    <a:pt x="0" y="8"/>
                    <a:pt x="10" y="4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" name="Freeform 7653">
              <a:extLst>
                <a:ext uri="{FF2B5EF4-FFF2-40B4-BE49-F238E27FC236}">
                  <a16:creationId xmlns:a16="http://schemas.microsoft.com/office/drawing/2014/main" id="{35E5A7D8-8DCD-BFD3-A03D-AEABB7413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3434"/>
              <a:ext cx="10" cy="10"/>
            </a:xfrm>
            <a:custGeom>
              <a:avLst/>
              <a:gdLst>
                <a:gd name="T0" fmla="*/ 16 w 5"/>
                <a:gd name="T1" fmla="*/ 0 h 5"/>
                <a:gd name="T2" fmla="*/ 24 w 5"/>
                <a:gd name="T3" fmla="*/ 40 h 5"/>
                <a:gd name="T4" fmla="*/ 16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4"/>
                    <a:pt x="3" y="5"/>
                  </a:cubicBezTo>
                  <a:cubicBezTo>
                    <a:pt x="5" y="4"/>
                    <a:pt x="4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" name="Freeform 7654">
              <a:extLst>
                <a:ext uri="{FF2B5EF4-FFF2-40B4-BE49-F238E27FC236}">
                  <a16:creationId xmlns:a16="http://schemas.microsoft.com/office/drawing/2014/main" id="{F79EB7F2-CEA7-DCB3-DC4A-7606A31AB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464"/>
              <a:ext cx="8" cy="10"/>
            </a:xfrm>
            <a:custGeom>
              <a:avLst/>
              <a:gdLst>
                <a:gd name="T0" fmla="*/ 24 w 4"/>
                <a:gd name="T1" fmla="*/ 0 h 5"/>
                <a:gd name="T2" fmla="*/ 16 w 4"/>
                <a:gd name="T3" fmla="*/ 40 h 5"/>
                <a:gd name="T4" fmla="*/ 24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3"/>
                    <a:pt x="2" y="5"/>
                  </a:cubicBezTo>
                  <a:cubicBezTo>
                    <a:pt x="4" y="4"/>
                    <a:pt x="4" y="3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" name="Freeform 7655">
              <a:extLst>
                <a:ext uri="{FF2B5EF4-FFF2-40B4-BE49-F238E27FC236}">
                  <a16:creationId xmlns:a16="http://schemas.microsoft.com/office/drawing/2014/main" id="{21073BE7-6ACE-B6F2-8F35-00B2800B9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500"/>
              <a:ext cx="8" cy="12"/>
            </a:xfrm>
            <a:custGeom>
              <a:avLst/>
              <a:gdLst>
                <a:gd name="T0" fmla="*/ 16 w 4"/>
                <a:gd name="T1" fmla="*/ 0 h 6"/>
                <a:gd name="T2" fmla="*/ 8 w 4"/>
                <a:gd name="T3" fmla="*/ 48 h 6"/>
                <a:gd name="T4" fmla="*/ 24 w 4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5"/>
                    <a:pt x="4" y="3"/>
                    <a:pt x="3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" name="Freeform 7656">
              <a:extLst>
                <a:ext uri="{FF2B5EF4-FFF2-40B4-BE49-F238E27FC236}">
                  <a16:creationId xmlns:a16="http://schemas.microsoft.com/office/drawing/2014/main" id="{13E805BD-CBC5-91A5-3C30-9CBDB42C7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3428"/>
              <a:ext cx="8" cy="8"/>
            </a:xfrm>
            <a:custGeom>
              <a:avLst/>
              <a:gdLst>
                <a:gd name="T0" fmla="*/ 8 w 4"/>
                <a:gd name="T1" fmla="*/ 8 h 4"/>
                <a:gd name="T2" fmla="*/ 8 w 4"/>
                <a:gd name="T3" fmla="*/ 32 h 4"/>
                <a:gd name="T4" fmla="*/ 16 w 4"/>
                <a:gd name="T5" fmla="*/ 32 h 4"/>
                <a:gd name="T6" fmla="*/ 16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" name="Freeform 7657">
              <a:extLst>
                <a:ext uri="{FF2B5EF4-FFF2-40B4-BE49-F238E27FC236}">
                  <a16:creationId xmlns:a16="http://schemas.microsoft.com/office/drawing/2014/main" id="{7B3012BC-94F3-C4F6-E578-735AECB1E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3366"/>
              <a:ext cx="26" cy="18"/>
            </a:xfrm>
            <a:custGeom>
              <a:avLst/>
              <a:gdLst>
                <a:gd name="T0" fmla="*/ 32 w 13"/>
                <a:gd name="T1" fmla="*/ 16 h 9"/>
                <a:gd name="T2" fmla="*/ 40 w 1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4" y="2"/>
                  </a:moveTo>
                  <a:cubicBezTo>
                    <a:pt x="0" y="9"/>
                    <a:pt x="13" y="7"/>
                    <a:pt x="5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" name="Freeform 7658">
              <a:extLst>
                <a:ext uri="{FF2B5EF4-FFF2-40B4-BE49-F238E27FC236}">
                  <a16:creationId xmlns:a16="http://schemas.microsoft.com/office/drawing/2014/main" id="{B7C65EF0-19E9-1FDD-B6CE-5E859D682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3390"/>
              <a:ext cx="8" cy="10"/>
            </a:xfrm>
            <a:custGeom>
              <a:avLst/>
              <a:gdLst>
                <a:gd name="T0" fmla="*/ 8 w 4"/>
                <a:gd name="T1" fmla="*/ 0 h 5"/>
                <a:gd name="T2" fmla="*/ 16 w 4"/>
                <a:gd name="T3" fmla="*/ 40 h 5"/>
                <a:gd name="T4" fmla="*/ 24 w 4"/>
                <a:gd name="T5" fmla="*/ 16 h 5"/>
                <a:gd name="T6" fmla="*/ 8 w 4"/>
                <a:gd name="T7" fmla="*/ 2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2" y="2"/>
                    <a:pt x="2" y="2"/>
                    <a:pt x="1" y="3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" name="Freeform 7659">
              <a:extLst>
                <a:ext uri="{FF2B5EF4-FFF2-40B4-BE49-F238E27FC236}">
                  <a16:creationId xmlns:a16="http://schemas.microsoft.com/office/drawing/2014/main" id="{E852C8AD-2C34-A8F7-8093-07046F0C3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448"/>
              <a:ext cx="10" cy="12"/>
            </a:xfrm>
            <a:custGeom>
              <a:avLst/>
              <a:gdLst>
                <a:gd name="T0" fmla="*/ 16 w 5"/>
                <a:gd name="T1" fmla="*/ 16 h 6"/>
                <a:gd name="T2" fmla="*/ 0 w 5"/>
                <a:gd name="T3" fmla="*/ 16 h 6"/>
                <a:gd name="T4" fmla="*/ 8 w 5"/>
                <a:gd name="T5" fmla="*/ 48 h 6"/>
                <a:gd name="T6" fmla="*/ 24 w 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4" y="5"/>
                    <a:pt x="5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" name="Freeform 7660">
              <a:extLst>
                <a:ext uri="{FF2B5EF4-FFF2-40B4-BE49-F238E27FC236}">
                  <a16:creationId xmlns:a16="http://schemas.microsoft.com/office/drawing/2014/main" id="{B557B835-E46D-7924-C72F-91C5D573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3430"/>
              <a:ext cx="6" cy="10"/>
            </a:xfrm>
            <a:custGeom>
              <a:avLst/>
              <a:gdLst>
                <a:gd name="T0" fmla="*/ 0 w 3"/>
                <a:gd name="T1" fmla="*/ 0 h 5"/>
                <a:gd name="T2" fmla="*/ 16 w 3"/>
                <a:gd name="T3" fmla="*/ 40 h 5"/>
                <a:gd name="T4" fmla="*/ 16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1" y="4"/>
                    <a:pt x="2" y="5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" name="Freeform 7661">
              <a:extLst>
                <a:ext uri="{FF2B5EF4-FFF2-40B4-BE49-F238E27FC236}">
                  <a16:creationId xmlns:a16="http://schemas.microsoft.com/office/drawing/2014/main" id="{A3AEE425-38AE-E19D-B800-25FDA958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3402"/>
              <a:ext cx="8" cy="8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32 h 4"/>
                <a:gd name="T4" fmla="*/ 16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4" y="3"/>
                    <a:pt x="3" y="2"/>
                    <a:pt x="2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" name="Freeform 7662">
              <a:extLst>
                <a:ext uri="{FF2B5EF4-FFF2-40B4-BE49-F238E27FC236}">
                  <a16:creationId xmlns:a16="http://schemas.microsoft.com/office/drawing/2014/main" id="{3FB7ECB6-D091-73E1-7001-C7D8572F2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3356"/>
              <a:ext cx="18" cy="18"/>
            </a:xfrm>
            <a:custGeom>
              <a:avLst/>
              <a:gdLst>
                <a:gd name="T0" fmla="*/ 8 w 9"/>
                <a:gd name="T1" fmla="*/ 8 h 9"/>
                <a:gd name="T2" fmla="*/ 16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9"/>
                    <a:pt x="9" y="0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" name="Freeform 7663">
              <a:extLst>
                <a:ext uri="{FF2B5EF4-FFF2-40B4-BE49-F238E27FC236}">
                  <a16:creationId xmlns:a16="http://schemas.microsoft.com/office/drawing/2014/main" id="{ED145E94-C8D5-58AD-3868-2012A1C98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3358"/>
              <a:ext cx="16" cy="20"/>
            </a:xfrm>
            <a:custGeom>
              <a:avLst/>
              <a:gdLst>
                <a:gd name="T0" fmla="*/ 0 w 8"/>
                <a:gd name="T1" fmla="*/ 16 h 10"/>
                <a:gd name="T2" fmla="*/ 8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2"/>
                  </a:moveTo>
                  <a:cubicBezTo>
                    <a:pt x="0" y="10"/>
                    <a:pt x="8" y="0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" name="Freeform 7664">
              <a:extLst>
                <a:ext uri="{FF2B5EF4-FFF2-40B4-BE49-F238E27FC236}">
                  <a16:creationId xmlns:a16="http://schemas.microsoft.com/office/drawing/2014/main" id="{53C48C3D-05C6-B5F8-B67F-E782628F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312"/>
              <a:ext cx="8" cy="12"/>
            </a:xfrm>
            <a:custGeom>
              <a:avLst/>
              <a:gdLst>
                <a:gd name="T0" fmla="*/ 0 w 4"/>
                <a:gd name="T1" fmla="*/ 16 h 6"/>
                <a:gd name="T2" fmla="*/ 8 w 4"/>
                <a:gd name="T3" fmla="*/ 48 h 6"/>
                <a:gd name="T4" fmla="*/ 0 w 4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" y="4"/>
                    <a:pt x="3" y="0"/>
                    <a:pt x="0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" name="Freeform 7665">
              <a:extLst>
                <a:ext uri="{FF2B5EF4-FFF2-40B4-BE49-F238E27FC236}">
                  <a16:creationId xmlns:a16="http://schemas.microsoft.com/office/drawing/2014/main" id="{8BD8631E-D7B0-236E-9AB5-5DE0C24A7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3260"/>
              <a:ext cx="14" cy="12"/>
            </a:xfrm>
            <a:custGeom>
              <a:avLst/>
              <a:gdLst>
                <a:gd name="T0" fmla="*/ 24 w 7"/>
                <a:gd name="T1" fmla="*/ 0 h 6"/>
                <a:gd name="T2" fmla="*/ 24 w 7"/>
                <a:gd name="T3" fmla="*/ 48 h 6"/>
                <a:gd name="T4" fmla="*/ 2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1" y="1"/>
                    <a:pt x="0" y="4"/>
                    <a:pt x="3" y="6"/>
                  </a:cubicBezTo>
                  <a:cubicBezTo>
                    <a:pt x="5" y="4"/>
                    <a:pt x="7" y="0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" name="Freeform 7666">
              <a:extLst>
                <a:ext uri="{FF2B5EF4-FFF2-40B4-BE49-F238E27FC236}">
                  <a16:creationId xmlns:a16="http://schemas.microsoft.com/office/drawing/2014/main" id="{668017F0-9367-2746-5B45-CC0CEFF2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3288"/>
              <a:ext cx="10" cy="14"/>
            </a:xfrm>
            <a:custGeom>
              <a:avLst/>
              <a:gdLst>
                <a:gd name="T0" fmla="*/ 8 w 5"/>
                <a:gd name="T1" fmla="*/ 8 h 7"/>
                <a:gd name="T2" fmla="*/ 16 w 5"/>
                <a:gd name="T3" fmla="*/ 56 h 7"/>
                <a:gd name="T4" fmla="*/ 16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5" y="6"/>
                    <a:pt x="4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" name="Freeform 7667">
              <a:extLst>
                <a:ext uri="{FF2B5EF4-FFF2-40B4-BE49-F238E27FC236}">
                  <a16:creationId xmlns:a16="http://schemas.microsoft.com/office/drawing/2014/main" id="{03559DBD-F06F-996E-373A-08C9888DA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3252"/>
              <a:ext cx="28" cy="16"/>
            </a:xfrm>
            <a:custGeom>
              <a:avLst/>
              <a:gdLst>
                <a:gd name="T0" fmla="*/ 48 w 14"/>
                <a:gd name="T1" fmla="*/ 0 h 8"/>
                <a:gd name="T2" fmla="*/ 56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6" y="0"/>
                  </a:moveTo>
                  <a:cubicBezTo>
                    <a:pt x="0" y="8"/>
                    <a:pt x="14" y="1"/>
                    <a:pt x="7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" name="Freeform 7668">
              <a:extLst>
                <a:ext uri="{FF2B5EF4-FFF2-40B4-BE49-F238E27FC236}">
                  <a16:creationId xmlns:a16="http://schemas.microsoft.com/office/drawing/2014/main" id="{34F247CF-B4E4-171A-18C5-24C2ADA77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3310"/>
              <a:ext cx="6" cy="10"/>
            </a:xfrm>
            <a:custGeom>
              <a:avLst/>
              <a:gdLst>
                <a:gd name="T0" fmla="*/ 0 w 3"/>
                <a:gd name="T1" fmla="*/ 16 h 5"/>
                <a:gd name="T2" fmla="*/ 8 w 3"/>
                <a:gd name="T3" fmla="*/ 40 h 5"/>
                <a:gd name="T4" fmla="*/ 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4"/>
                    <a:pt x="3" y="2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" name="Freeform 7669">
              <a:extLst>
                <a:ext uri="{FF2B5EF4-FFF2-40B4-BE49-F238E27FC236}">
                  <a16:creationId xmlns:a16="http://schemas.microsoft.com/office/drawing/2014/main" id="{5CAFB5A3-5757-490E-6673-81B61767F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3282"/>
              <a:ext cx="8" cy="8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" name="Freeform 7670">
              <a:extLst>
                <a:ext uri="{FF2B5EF4-FFF2-40B4-BE49-F238E27FC236}">
                  <a16:creationId xmlns:a16="http://schemas.microsoft.com/office/drawing/2014/main" id="{DE01EE30-CA6C-B224-661E-BBF80305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3278"/>
              <a:ext cx="6" cy="8"/>
            </a:xfrm>
            <a:custGeom>
              <a:avLst/>
              <a:gdLst>
                <a:gd name="T0" fmla="*/ 0 w 3"/>
                <a:gd name="T1" fmla="*/ 8 h 4"/>
                <a:gd name="T2" fmla="*/ 0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3" y="0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" name="Freeform 7671">
              <a:extLst>
                <a:ext uri="{FF2B5EF4-FFF2-40B4-BE49-F238E27FC236}">
                  <a16:creationId xmlns:a16="http://schemas.microsoft.com/office/drawing/2014/main" id="{40699C0C-ACF1-DE0A-63F2-C9BDFF7F5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3214"/>
              <a:ext cx="10" cy="10"/>
            </a:xfrm>
            <a:custGeom>
              <a:avLst/>
              <a:gdLst>
                <a:gd name="T0" fmla="*/ 24 w 5"/>
                <a:gd name="T1" fmla="*/ 0 h 5"/>
                <a:gd name="T2" fmla="*/ 16 w 5"/>
                <a:gd name="T3" fmla="*/ 40 h 5"/>
                <a:gd name="T4" fmla="*/ 3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1"/>
                    <a:pt x="0" y="3"/>
                    <a:pt x="2" y="5"/>
                  </a:cubicBezTo>
                  <a:cubicBezTo>
                    <a:pt x="5" y="4"/>
                    <a:pt x="5" y="2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" name="Freeform 7672">
              <a:extLst>
                <a:ext uri="{FF2B5EF4-FFF2-40B4-BE49-F238E27FC236}">
                  <a16:creationId xmlns:a16="http://schemas.microsoft.com/office/drawing/2014/main" id="{908B2C1A-5BAA-A433-3B0F-4A15322CF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3216"/>
              <a:ext cx="18" cy="16"/>
            </a:xfrm>
            <a:custGeom>
              <a:avLst/>
              <a:gdLst>
                <a:gd name="T0" fmla="*/ 32 w 9"/>
                <a:gd name="T1" fmla="*/ 0 h 8"/>
                <a:gd name="T2" fmla="*/ 40 w 9"/>
                <a:gd name="T3" fmla="*/ 64 h 8"/>
                <a:gd name="T4" fmla="*/ 32 w 9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0" y="1"/>
                    <a:pt x="0" y="8"/>
                    <a:pt x="5" y="8"/>
                  </a:cubicBezTo>
                  <a:cubicBezTo>
                    <a:pt x="9" y="7"/>
                    <a:pt x="8" y="0"/>
                    <a:pt x="4" y="1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" name="Freeform 7673">
              <a:extLst>
                <a:ext uri="{FF2B5EF4-FFF2-40B4-BE49-F238E27FC236}">
                  <a16:creationId xmlns:a16="http://schemas.microsoft.com/office/drawing/2014/main" id="{A16076F0-5B79-A518-4793-7AF0E8D5E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3198"/>
              <a:ext cx="6" cy="8"/>
            </a:xfrm>
            <a:custGeom>
              <a:avLst/>
              <a:gdLst>
                <a:gd name="T0" fmla="*/ 0 w 3"/>
                <a:gd name="T1" fmla="*/ 16 h 4"/>
                <a:gd name="T2" fmla="*/ 8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" name="Freeform 7674">
              <a:extLst>
                <a:ext uri="{FF2B5EF4-FFF2-40B4-BE49-F238E27FC236}">
                  <a16:creationId xmlns:a16="http://schemas.microsoft.com/office/drawing/2014/main" id="{0DC46BEC-A341-888B-6F80-E9C2D6F3D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520"/>
              <a:ext cx="12" cy="14"/>
            </a:xfrm>
            <a:custGeom>
              <a:avLst/>
              <a:gdLst>
                <a:gd name="T0" fmla="*/ 8 w 6"/>
                <a:gd name="T1" fmla="*/ 24 h 7"/>
                <a:gd name="T2" fmla="*/ 8 w 6"/>
                <a:gd name="T3" fmla="*/ 56 h 7"/>
                <a:gd name="T4" fmla="*/ 32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0" y="4"/>
                    <a:pt x="0" y="5"/>
                    <a:pt x="1" y="7"/>
                  </a:cubicBezTo>
                  <a:cubicBezTo>
                    <a:pt x="5" y="6"/>
                    <a:pt x="6" y="3"/>
                    <a:pt x="4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" name="Freeform 7675">
              <a:extLst>
                <a:ext uri="{FF2B5EF4-FFF2-40B4-BE49-F238E27FC236}">
                  <a16:creationId xmlns:a16="http://schemas.microsoft.com/office/drawing/2014/main" id="{BBCE0BCF-6042-055B-8C99-BF6701760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512"/>
              <a:ext cx="10" cy="10"/>
            </a:xfrm>
            <a:custGeom>
              <a:avLst/>
              <a:gdLst>
                <a:gd name="T0" fmla="*/ 8 w 5"/>
                <a:gd name="T1" fmla="*/ 16 h 5"/>
                <a:gd name="T2" fmla="*/ 16 w 5"/>
                <a:gd name="T3" fmla="*/ 40 h 5"/>
                <a:gd name="T4" fmla="*/ 2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5" y="2"/>
                    <a:pt x="5" y="1"/>
                    <a:pt x="3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" name="Freeform 7676">
              <a:extLst>
                <a:ext uri="{FF2B5EF4-FFF2-40B4-BE49-F238E27FC236}">
                  <a16:creationId xmlns:a16="http://schemas.microsoft.com/office/drawing/2014/main" id="{B2B6453E-47C8-0708-3148-B12BEF314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3528"/>
              <a:ext cx="12" cy="10"/>
            </a:xfrm>
            <a:custGeom>
              <a:avLst/>
              <a:gdLst>
                <a:gd name="T0" fmla="*/ 8 w 6"/>
                <a:gd name="T1" fmla="*/ 0 h 5"/>
                <a:gd name="T2" fmla="*/ 0 w 6"/>
                <a:gd name="T3" fmla="*/ 40 h 5"/>
                <a:gd name="T4" fmla="*/ 16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5" y="5"/>
                    <a:pt x="6" y="2"/>
                    <a:pt x="2" y="0"/>
                  </a:cubicBezTo>
                </a:path>
              </a:pathLst>
            </a:custGeom>
            <a:solidFill>
              <a:srgbClr val="A77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" name="Freeform 7677">
              <a:extLst>
                <a:ext uri="{FF2B5EF4-FFF2-40B4-BE49-F238E27FC236}">
                  <a16:creationId xmlns:a16="http://schemas.microsoft.com/office/drawing/2014/main" id="{699E415B-812A-6BC5-0682-FDC88EA86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3220"/>
              <a:ext cx="18" cy="20"/>
            </a:xfrm>
            <a:custGeom>
              <a:avLst/>
              <a:gdLst>
                <a:gd name="T0" fmla="*/ 24 w 9"/>
                <a:gd name="T1" fmla="*/ 8 h 10"/>
                <a:gd name="T2" fmla="*/ 32 w 9"/>
                <a:gd name="T3" fmla="*/ 80 h 10"/>
                <a:gd name="T4" fmla="*/ 32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1"/>
                  </a:moveTo>
                  <a:cubicBezTo>
                    <a:pt x="1" y="2"/>
                    <a:pt x="0" y="9"/>
                    <a:pt x="4" y="10"/>
                  </a:cubicBezTo>
                  <a:cubicBezTo>
                    <a:pt x="9" y="10"/>
                    <a:pt x="7" y="2"/>
                    <a:pt x="4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" name="Freeform 7678">
              <a:extLst>
                <a:ext uri="{FF2B5EF4-FFF2-40B4-BE49-F238E27FC236}">
                  <a16:creationId xmlns:a16="http://schemas.microsoft.com/office/drawing/2014/main" id="{C9ADBC3B-1B64-E68D-18E9-8BABB92E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3420"/>
              <a:ext cx="20" cy="36"/>
            </a:xfrm>
            <a:custGeom>
              <a:avLst/>
              <a:gdLst>
                <a:gd name="T0" fmla="*/ 0 w 10"/>
                <a:gd name="T1" fmla="*/ 16 h 18"/>
                <a:gd name="T2" fmla="*/ 72 w 10"/>
                <a:gd name="T3" fmla="*/ 88 h 18"/>
                <a:gd name="T4" fmla="*/ 8 w 10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2"/>
                  </a:moveTo>
                  <a:cubicBezTo>
                    <a:pt x="0" y="5"/>
                    <a:pt x="6" y="18"/>
                    <a:pt x="9" y="11"/>
                  </a:cubicBezTo>
                  <a:cubicBezTo>
                    <a:pt x="10" y="7"/>
                    <a:pt x="4" y="0"/>
                    <a:pt x="1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" name="Freeform 7679">
              <a:extLst>
                <a:ext uri="{FF2B5EF4-FFF2-40B4-BE49-F238E27FC236}">
                  <a16:creationId xmlns:a16="http://schemas.microsoft.com/office/drawing/2014/main" id="{F833E0AE-3FE2-B91D-B44B-1477444E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3484"/>
              <a:ext cx="26" cy="24"/>
            </a:xfrm>
            <a:custGeom>
              <a:avLst/>
              <a:gdLst>
                <a:gd name="T0" fmla="*/ 104 w 13"/>
                <a:gd name="T1" fmla="*/ 8 h 12"/>
                <a:gd name="T2" fmla="*/ 0 w 13"/>
                <a:gd name="T3" fmla="*/ 72 h 12"/>
                <a:gd name="T4" fmla="*/ 96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1"/>
                  </a:moveTo>
                  <a:cubicBezTo>
                    <a:pt x="11" y="6"/>
                    <a:pt x="5" y="12"/>
                    <a:pt x="0" y="9"/>
                  </a:cubicBezTo>
                  <a:cubicBezTo>
                    <a:pt x="1" y="5"/>
                    <a:pt x="7" y="1"/>
                    <a:pt x="12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" name="Freeform 7680">
              <a:extLst>
                <a:ext uri="{FF2B5EF4-FFF2-40B4-BE49-F238E27FC236}">
                  <a16:creationId xmlns:a16="http://schemas.microsoft.com/office/drawing/2014/main" id="{3794CB03-B2F2-CA6B-EBF3-6256F3D7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3506"/>
              <a:ext cx="28" cy="18"/>
            </a:xfrm>
            <a:custGeom>
              <a:avLst/>
              <a:gdLst>
                <a:gd name="T0" fmla="*/ 0 w 14"/>
                <a:gd name="T1" fmla="*/ 16 h 9"/>
                <a:gd name="T2" fmla="*/ 112 w 14"/>
                <a:gd name="T3" fmla="*/ 48 h 9"/>
                <a:gd name="T4" fmla="*/ 16 w 1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2"/>
                  </a:moveTo>
                  <a:cubicBezTo>
                    <a:pt x="3" y="6"/>
                    <a:pt x="10" y="9"/>
                    <a:pt x="14" y="6"/>
                  </a:cubicBezTo>
                  <a:cubicBezTo>
                    <a:pt x="11" y="2"/>
                    <a:pt x="6" y="0"/>
                    <a:pt x="2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" name="Freeform 7681">
              <a:extLst>
                <a:ext uri="{FF2B5EF4-FFF2-40B4-BE49-F238E27FC236}">
                  <a16:creationId xmlns:a16="http://schemas.microsoft.com/office/drawing/2014/main" id="{E81DC1E1-22F3-1CA3-8F3D-C68B8750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185"/>
              <a:ext cx="6" cy="11"/>
            </a:xfrm>
            <a:custGeom>
              <a:avLst/>
              <a:gdLst>
                <a:gd name="T0" fmla="*/ 8 w 3"/>
                <a:gd name="T1" fmla="*/ 9 h 5"/>
                <a:gd name="T2" fmla="*/ 16 w 3"/>
                <a:gd name="T3" fmla="*/ 53 h 5"/>
                <a:gd name="T4" fmla="*/ 24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2"/>
                    <a:pt x="0" y="5"/>
                    <a:pt x="2" y="5"/>
                  </a:cubicBezTo>
                  <a:cubicBezTo>
                    <a:pt x="3" y="5"/>
                    <a:pt x="3" y="1"/>
                    <a:pt x="3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" name="Freeform 7682">
              <a:extLst>
                <a:ext uri="{FF2B5EF4-FFF2-40B4-BE49-F238E27FC236}">
                  <a16:creationId xmlns:a16="http://schemas.microsoft.com/office/drawing/2014/main" id="{7F1A7F61-0687-5A2B-3FE5-9D0E072C5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173"/>
              <a:ext cx="6" cy="10"/>
            </a:xfrm>
            <a:custGeom>
              <a:avLst/>
              <a:gdLst>
                <a:gd name="T0" fmla="*/ 8 w 3"/>
                <a:gd name="T1" fmla="*/ 40 h 5"/>
                <a:gd name="T2" fmla="*/ 8 w 3"/>
                <a:gd name="T3" fmla="*/ 0 h 5"/>
                <a:gd name="T4" fmla="*/ 24 w 3"/>
                <a:gd name="T5" fmla="*/ 4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0" y="4"/>
                    <a:pt x="0" y="1"/>
                    <a:pt x="1" y="0"/>
                  </a:cubicBezTo>
                  <a:cubicBezTo>
                    <a:pt x="2" y="2"/>
                    <a:pt x="3" y="3"/>
                    <a:pt x="3" y="5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" name="Freeform 7683">
              <a:extLst>
                <a:ext uri="{FF2B5EF4-FFF2-40B4-BE49-F238E27FC236}">
                  <a16:creationId xmlns:a16="http://schemas.microsoft.com/office/drawing/2014/main" id="{F09C7969-03CA-E604-C8DB-4395048FB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3360"/>
              <a:ext cx="22" cy="16"/>
            </a:xfrm>
            <a:custGeom>
              <a:avLst/>
              <a:gdLst>
                <a:gd name="T0" fmla="*/ 56 w 11"/>
                <a:gd name="T1" fmla="*/ 0 h 8"/>
                <a:gd name="T2" fmla="*/ 32 w 11"/>
                <a:gd name="T3" fmla="*/ 64 h 8"/>
                <a:gd name="T4" fmla="*/ 64 w 1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cubicBezTo>
                    <a:pt x="4" y="2"/>
                    <a:pt x="0" y="6"/>
                    <a:pt x="4" y="8"/>
                  </a:cubicBezTo>
                  <a:cubicBezTo>
                    <a:pt x="8" y="6"/>
                    <a:pt x="11" y="2"/>
                    <a:pt x="8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" name="Freeform 7684">
              <a:extLst>
                <a:ext uri="{FF2B5EF4-FFF2-40B4-BE49-F238E27FC236}">
                  <a16:creationId xmlns:a16="http://schemas.microsoft.com/office/drawing/2014/main" id="{C0E34C19-5668-6F58-A210-BA8E093E1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456"/>
              <a:ext cx="16" cy="20"/>
            </a:xfrm>
            <a:custGeom>
              <a:avLst/>
              <a:gdLst>
                <a:gd name="T0" fmla="*/ 56 w 8"/>
                <a:gd name="T1" fmla="*/ 0 h 10"/>
                <a:gd name="T2" fmla="*/ 0 w 8"/>
                <a:gd name="T3" fmla="*/ 80 h 10"/>
                <a:gd name="T4" fmla="*/ 64 w 8"/>
                <a:gd name="T5" fmla="*/ 8 h 10"/>
                <a:gd name="T6" fmla="*/ 56 w 8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4" y="3"/>
                    <a:pt x="0" y="6"/>
                    <a:pt x="0" y="10"/>
                  </a:cubicBezTo>
                  <a:cubicBezTo>
                    <a:pt x="3" y="9"/>
                    <a:pt x="6" y="5"/>
                    <a:pt x="8" y="1"/>
                  </a:cubicBezTo>
                  <a:cubicBezTo>
                    <a:pt x="7" y="0"/>
                    <a:pt x="7" y="1"/>
                    <a:pt x="7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" name="Freeform 7685">
              <a:extLst>
                <a:ext uri="{FF2B5EF4-FFF2-40B4-BE49-F238E27FC236}">
                  <a16:creationId xmlns:a16="http://schemas.microsoft.com/office/drawing/2014/main" id="{6E2122A7-3CA1-E8B4-FF4E-7C6FC0BC0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3498"/>
              <a:ext cx="22" cy="18"/>
            </a:xfrm>
            <a:custGeom>
              <a:avLst/>
              <a:gdLst>
                <a:gd name="T0" fmla="*/ 56 w 11"/>
                <a:gd name="T1" fmla="*/ 16 h 9"/>
                <a:gd name="T2" fmla="*/ 16 w 11"/>
                <a:gd name="T3" fmla="*/ 72 h 9"/>
                <a:gd name="T4" fmla="*/ 88 w 11"/>
                <a:gd name="T5" fmla="*/ 8 h 9"/>
                <a:gd name="T6" fmla="*/ 64 w 11"/>
                <a:gd name="T7" fmla="*/ 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7" y="2"/>
                  </a:moveTo>
                  <a:cubicBezTo>
                    <a:pt x="3" y="3"/>
                    <a:pt x="0" y="6"/>
                    <a:pt x="2" y="9"/>
                  </a:cubicBezTo>
                  <a:cubicBezTo>
                    <a:pt x="6" y="8"/>
                    <a:pt x="9" y="5"/>
                    <a:pt x="11" y="1"/>
                  </a:cubicBezTo>
                  <a:cubicBezTo>
                    <a:pt x="10" y="0"/>
                    <a:pt x="9" y="1"/>
                    <a:pt x="8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" name="Freeform 7686">
              <a:extLst>
                <a:ext uri="{FF2B5EF4-FFF2-40B4-BE49-F238E27FC236}">
                  <a16:creationId xmlns:a16="http://schemas.microsoft.com/office/drawing/2014/main" id="{92B01FE6-25A4-75D9-36ED-2CA072AE9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534"/>
              <a:ext cx="18" cy="14"/>
            </a:xfrm>
            <a:custGeom>
              <a:avLst/>
              <a:gdLst>
                <a:gd name="T0" fmla="*/ 0 w 9"/>
                <a:gd name="T1" fmla="*/ 56 h 7"/>
                <a:gd name="T2" fmla="*/ 72 w 9"/>
                <a:gd name="T3" fmla="*/ 24 h 7"/>
                <a:gd name="T4" fmla="*/ 0 w 9"/>
                <a:gd name="T5" fmla="*/ 4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6"/>
                    <a:pt x="7" y="6"/>
                    <a:pt x="9" y="3"/>
                  </a:cubicBezTo>
                  <a:cubicBezTo>
                    <a:pt x="7" y="0"/>
                    <a:pt x="1" y="2"/>
                    <a:pt x="0" y="5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" name="Freeform 7687">
              <a:extLst>
                <a:ext uri="{FF2B5EF4-FFF2-40B4-BE49-F238E27FC236}">
                  <a16:creationId xmlns:a16="http://schemas.microsoft.com/office/drawing/2014/main" id="{C3BA289C-0790-ED7C-0FA7-186CC0644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3053"/>
              <a:ext cx="18" cy="24"/>
            </a:xfrm>
            <a:custGeom>
              <a:avLst/>
              <a:gdLst>
                <a:gd name="T0" fmla="*/ 8 w 9"/>
                <a:gd name="T1" fmla="*/ 24 h 12"/>
                <a:gd name="T2" fmla="*/ 40 w 9"/>
                <a:gd name="T3" fmla="*/ 96 h 12"/>
                <a:gd name="T4" fmla="*/ 16 w 9"/>
                <a:gd name="T5" fmla="*/ 0 h 12"/>
                <a:gd name="T6" fmla="*/ 8 w 9"/>
                <a:gd name="T7" fmla="*/ 2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0" y="6"/>
                    <a:pt x="2" y="11"/>
                    <a:pt x="5" y="12"/>
                  </a:cubicBezTo>
                  <a:cubicBezTo>
                    <a:pt x="9" y="9"/>
                    <a:pt x="5" y="2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" name="Freeform 7688">
              <a:extLst>
                <a:ext uri="{FF2B5EF4-FFF2-40B4-BE49-F238E27FC236}">
                  <a16:creationId xmlns:a16="http://schemas.microsoft.com/office/drawing/2014/main" id="{A09210F7-2B7D-8365-9CBF-9F286578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885"/>
              <a:ext cx="16" cy="26"/>
            </a:xfrm>
            <a:custGeom>
              <a:avLst/>
              <a:gdLst>
                <a:gd name="T0" fmla="*/ 0 w 8"/>
                <a:gd name="T1" fmla="*/ 40 h 13"/>
                <a:gd name="T2" fmla="*/ 56 w 8"/>
                <a:gd name="T3" fmla="*/ 104 h 13"/>
                <a:gd name="T4" fmla="*/ 16 w 8"/>
                <a:gd name="T5" fmla="*/ 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5"/>
                  </a:moveTo>
                  <a:cubicBezTo>
                    <a:pt x="1" y="7"/>
                    <a:pt x="3" y="13"/>
                    <a:pt x="7" y="13"/>
                  </a:cubicBezTo>
                  <a:cubicBezTo>
                    <a:pt x="8" y="10"/>
                    <a:pt x="6" y="0"/>
                    <a:pt x="2" y="2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" name="Freeform 7689">
              <a:extLst>
                <a:ext uri="{FF2B5EF4-FFF2-40B4-BE49-F238E27FC236}">
                  <a16:creationId xmlns:a16="http://schemas.microsoft.com/office/drawing/2014/main" id="{FD1DB929-5293-CFB8-126D-9496CD04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689"/>
              <a:ext cx="12" cy="16"/>
            </a:xfrm>
            <a:custGeom>
              <a:avLst/>
              <a:gdLst>
                <a:gd name="T0" fmla="*/ 0 w 6"/>
                <a:gd name="T1" fmla="*/ 0 h 8"/>
                <a:gd name="T2" fmla="*/ 40 w 6"/>
                <a:gd name="T3" fmla="*/ 64 h 8"/>
                <a:gd name="T4" fmla="*/ 8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3"/>
                    <a:pt x="2" y="8"/>
                    <a:pt x="5" y="8"/>
                  </a:cubicBezTo>
                  <a:cubicBezTo>
                    <a:pt x="6" y="5"/>
                    <a:pt x="4" y="0"/>
                    <a:pt x="1" y="0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" name="Freeform 7690">
              <a:extLst>
                <a:ext uri="{FF2B5EF4-FFF2-40B4-BE49-F238E27FC236}">
                  <a16:creationId xmlns:a16="http://schemas.microsoft.com/office/drawing/2014/main" id="{2CB5AAA9-08C5-39FC-121D-8902E1524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537"/>
              <a:ext cx="20" cy="30"/>
            </a:xfrm>
            <a:custGeom>
              <a:avLst/>
              <a:gdLst>
                <a:gd name="T0" fmla="*/ 8 w 10"/>
                <a:gd name="T1" fmla="*/ 32 h 15"/>
                <a:gd name="T2" fmla="*/ 56 w 10"/>
                <a:gd name="T3" fmla="*/ 112 h 15"/>
                <a:gd name="T4" fmla="*/ 0 w 10"/>
                <a:gd name="T5" fmla="*/ 3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1" y="4"/>
                  </a:moveTo>
                  <a:cubicBezTo>
                    <a:pt x="1" y="7"/>
                    <a:pt x="3" y="15"/>
                    <a:pt x="7" y="14"/>
                  </a:cubicBezTo>
                  <a:cubicBezTo>
                    <a:pt x="10" y="12"/>
                    <a:pt x="5" y="0"/>
                    <a:pt x="0" y="4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" name="Freeform 7691">
              <a:extLst>
                <a:ext uri="{FF2B5EF4-FFF2-40B4-BE49-F238E27FC236}">
                  <a16:creationId xmlns:a16="http://schemas.microsoft.com/office/drawing/2014/main" id="{D2E99FFD-66D5-1EB7-BA1F-42B7263E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943"/>
              <a:ext cx="26" cy="30"/>
            </a:xfrm>
            <a:custGeom>
              <a:avLst/>
              <a:gdLst>
                <a:gd name="T0" fmla="*/ 8 w 13"/>
                <a:gd name="T1" fmla="*/ 0 h 15"/>
                <a:gd name="T2" fmla="*/ 64 w 13"/>
                <a:gd name="T3" fmla="*/ 96 h 15"/>
                <a:gd name="T4" fmla="*/ 4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" y="0"/>
                  </a:moveTo>
                  <a:cubicBezTo>
                    <a:pt x="0" y="3"/>
                    <a:pt x="3" y="15"/>
                    <a:pt x="8" y="12"/>
                  </a:cubicBezTo>
                  <a:cubicBezTo>
                    <a:pt x="13" y="10"/>
                    <a:pt x="8" y="1"/>
                    <a:pt x="5" y="0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" name="Freeform 7692">
              <a:extLst>
                <a:ext uri="{FF2B5EF4-FFF2-40B4-BE49-F238E27FC236}">
                  <a16:creationId xmlns:a16="http://schemas.microsoft.com/office/drawing/2014/main" id="{B03C7D2D-5969-2D2D-2F44-7D9E0CEA7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2815"/>
              <a:ext cx="22" cy="24"/>
            </a:xfrm>
            <a:custGeom>
              <a:avLst/>
              <a:gdLst>
                <a:gd name="T0" fmla="*/ 8 w 11"/>
                <a:gd name="T1" fmla="*/ 8 h 12"/>
                <a:gd name="T2" fmla="*/ 40 w 11"/>
                <a:gd name="T3" fmla="*/ 96 h 12"/>
                <a:gd name="T4" fmla="*/ 16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1"/>
                  </a:moveTo>
                  <a:cubicBezTo>
                    <a:pt x="0" y="5"/>
                    <a:pt x="2" y="10"/>
                    <a:pt x="5" y="12"/>
                  </a:cubicBezTo>
                  <a:cubicBezTo>
                    <a:pt x="11" y="10"/>
                    <a:pt x="6" y="0"/>
                    <a:pt x="2" y="0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" name="Freeform 7693">
              <a:extLst>
                <a:ext uri="{FF2B5EF4-FFF2-40B4-BE49-F238E27FC236}">
                  <a16:creationId xmlns:a16="http://schemas.microsoft.com/office/drawing/2014/main" id="{5DD0F7F6-3F8D-1DFA-19DA-0D2A0BED8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717"/>
              <a:ext cx="22" cy="26"/>
            </a:xfrm>
            <a:custGeom>
              <a:avLst/>
              <a:gdLst>
                <a:gd name="T0" fmla="*/ 16 w 11"/>
                <a:gd name="T1" fmla="*/ 0 h 13"/>
                <a:gd name="T2" fmla="*/ 64 w 11"/>
                <a:gd name="T3" fmla="*/ 104 h 13"/>
                <a:gd name="T4" fmla="*/ 24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0" y="4"/>
                    <a:pt x="2" y="12"/>
                    <a:pt x="8" y="13"/>
                  </a:cubicBezTo>
                  <a:cubicBezTo>
                    <a:pt x="11" y="9"/>
                    <a:pt x="8" y="2"/>
                    <a:pt x="3" y="0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" name="Freeform 7694">
              <a:extLst>
                <a:ext uri="{FF2B5EF4-FFF2-40B4-BE49-F238E27FC236}">
                  <a16:creationId xmlns:a16="http://schemas.microsoft.com/office/drawing/2014/main" id="{FDCFF091-5E78-E06E-03F4-E28EA0545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569"/>
              <a:ext cx="18" cy="20"/>
            </a:xfrm>
            <a:custGeom>
              <a:avLst/>
              <a:gdLst>
                <a:gd name="T0" fmla="*/ 0 w 9"/>
                <a:gd name="T1" fmla="*/ 8 h 10"/>
                <a:gd name="T2" fmla="*/ 48 w 9"/>
                <a:gd name="T3" fmla="*/ 80 h 10"/>
                <a:gd name="T4" fmla="*/ 16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"/>
                  </a:moveTo>
                  <a:cubicBezTo>
                    <a:pt x="0" y="5"/>
                    <a:pt x="2" y="9"/>
                    <a:pt x="6" y="10"/>
                  </a:cubicBezTo>
                  <a:cubicBezTo>
                    <a:pt x="9" y="6"/>
                    <a:pt x="6" y="1"/>
                    <a:pt x="2" y="0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" name="Freeform 7695">
              <a:extLst>
                <a:ext uri="{FF2B5EF4-FFF2-40B4-BE49-F238E27FC236}">
                  <a16:creationId xmlns:a16="http://schemas.microsoft.com/office/drawing/2014/main" id="{76E5E3A6-A681-0AC2-6024-E5149F0A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489"/>
              <a:ext cx="22" cy="26"/>
            </a:xfrm>
            <a:custGeom>
              <a:avLst/>
              <a:gdLst>
                <a:gd name="T0" fmla="*/ 16 w 11"/>
                <a:gd name="T1" fmla="*/ 0 h 13"/>
                <a:gd name="T2" fmla="*/ 56 w 11"/>
                <a:gd name="T3" fmla="*/ 104 h 13"/>
                <a:gd name="T4" fmla="*/ 40 w 11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0" y="4"/>
                    <a:pt x="3" y="11"/>
                    <a:pt x="7" y="13"/>
                  </a:cubicBezTo>
                  <a:cubicBezTo>
                    <a:pt x="11" y="10"/>
                    <a:pt x="8" y="4"/>
                    <a:pt x="5" y="1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" name="Freeform 7696">
              <a:extLst>
                <a:ext uri="{FF2B5EF4-FFF2-40B4-BE49-F238E27FC236}">
                  <a16:creationId xmlns:a16="http://schemas.microsoft.com/office/drawing/2014/main" id="{1B019B97-A8E8-AE52-FE7A-29AFCC43C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353"/>
              <a:ext cx="16" cy="26"/>
            </a:xfrm>
            <a:custGeom>
              <a:avLst/>
              <a:gdLst>
                <a:gd name="T0" fmla="*/ 8 w 8"/>
                <a:gd name="T1" fmla="*/ 8 h 13"/>
                <a:gd name="T2" fmla="*/ 40 w 8"/>
                <a:gd name="T3" fmla="*/ 104 h 13"/>
                <a:gd name="T4" fmla="*/ 0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1" y="1"/>
                  </a:moveTo>
                  <a:cubicBezTo>
                    <a:pt x="0" y="5"/>
                    <a:pt x="1" y="13"/>
                    <a:pt x="5" y="13"/>
                  </a:cubicBezTo>
                  <a:cubicBezTo>
                    <a:pt x="8" y="9"/>
                    <a:pt x="4" y="0"/>
                    <a:pt x="0" y="0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" name="Freeform 7697">
              <a:extLst>
                <a:ext uri="{FF2B5EF4-FFF2-40B4-BE49-F238E27FC236}">
                  <a16:creationId xmlns:a16="http://schemas.microsoft.com/office/drawing/2014/main" id="{A136F90F-930D-48B6-49F0-2139C4D71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239"/>
              <a:ext cx="18" cy="22"/>
            </a:xfrm>
            <a:custGeom>
              <a:avLst/>
              <a:gdLst>
                <a:gd name="T0" fmla="*/ 0 w 9"/>
                <a:gd name="T1" fmla="*/ 8 h 11"/>
                <a:gd name="T2" fmla="*/ 32 w 9"/>
                <a:gd name="T3" fmla="*/ 80 h 11"/>
                <a:gd name="T4" fmla="*/ 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"/>
                  </a:moveTo>
                  <a:cubicBezTo>
                    <a:pt x="0" y="4"/>
                    <a:pt x="0" y="11"/>
                    <a:pt x="4" y="10"/>
                  </a:cubicBezTo>
                  <a:cubicBezTo>
                    <a:pt x="9" y="8"/>
                    <a:pt x="2" y="0"/>
                    <a:pt x="0" y="0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" name="Freeform 7698">
              <a:extLst>
                <a:ext uri="{FF2B5EF4-FFF2-40B4-BE49-F238E27FC236}">
                  <a16:creationId xmlns:a16="http://schemas.microsoft.com/office/drawing/2014/main" id="{0FC1BA7B-0098-BC74-299A-152BD5475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295"/>
              <a:ext cx="26" cy="28"/>
            </a:xfrm>
            <a:custGeom>
              <a:avLst/>
              <a:gdLst>
                <a:gd name="T0" fmla="*/ 8 w 13"/>
                <a:gd name="T1" fmla="*/ 0 h 14"/>
                <a:gd name="T2" fmla="*/ 24 w 13"/>
                <a:gd name="T3" fmla="*/ 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" y="0"/>
                  </a:moveTo>
                  <a:cubicBezTo>
                    <a:pt x="0" y="14"/>
                    <a:pt x="13" y="4"/>
                    <a:pt x="3" y="1"/>
                  </a:cubicBezTo>
                </a:path>
              </a:pathLst>
            </a:custGeom>
            <a:solidFill>
              <a:srgbClr val="DBA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" name="Freeform 7699">
              <a:extLst>
                <a:ext uri="{FF2B5EF4-FFF2-40B4-BE49-F238E27FC236}">
                  <a16:creationId xmlns:a16="http://schemas.microsoft.com/office/drawing/2014/main" id="{EC94A84F-984A-6627-9853-E305105B3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880"/>
              <a:ext cx="22" cy="30"/>
            </a:xfrm>
            <a:custGeom>
              <a:avLst/>
              <a:gdLst>
                <a:gd name="T0" fmla="*/ 56 w 11"/>
                <a:gd name="T1" fmla="*/ 8 h 15"/>
                <a:gd name="T2" fmla="*/ 24 w 11"/>
                <a:gd name="T3" fmla="*/ 88 h 15"/>
                <a:gd name="T4" fmla="*/ 80 w 11"/>
                <a:gd name="T5" fmla="*/ 0 h 15"/>
                <a:gd name="T6" fmla="*/ 64 w 11"/>
                <a:gd name="T7" fmla="*/ 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7" y="1"/>
                  </a:moveTo>
                  <a:cubicBezTo>
                    <a:pt x="4" y="2"/>
                    <a:pt x="0" y="8"/>
                    <a:pt x="3" y="11"/>
                  </a:cubicBezTo>
                  <a:cubicBezTo>
                    <a:pt x="6" y="15"/>
                    <a:pt x="11" y="3"/>
                    <a:pt x="10" y="0"/>
                  </a:cubicBezTo>
                  <a:cubicBezTo>
                    <a:pt x="9" y="0"/>
                    <a:pt x="9" y="0"/>
                    <a:pt x="8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" name="Freeform 7700">
              <a:extLst>
                <a:ext uri="{FF2B5EF4-FFF2-40B4-BE49-F238E27FC236}">
                  <a16:creationId xmlns:a16="http://schemas.microsoft.com/office/drawing/2014/main" id="{41A7F8FC-776C-9E92-DB58-46FC7075F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816"/>
              <a:ext cx="18" cy="20"/>
            </a:xfrm>
            <a:custGeom>
              <a:avLst/>
              <a:gdLst>
                <a:gd name="T0" fmla="*/ 56 w 9"/>
                <a:gd name="T1" fmla="*/ 8 h 10"/>
                <a:gd name="T2" fmla="*/ 32 w 9"/>
                <a:gd name="T3" fmla="*/ 80 h 10"/>
                <a:gd name="T4" fmla="*/ 72 w 9"/>
                <a:gd name="T5" fmla="*/ 8 h 10"/>
                <a:gd name="T6" fmla="*/ 64 w 9"/>
                <a:gd name="T7" fmla="*/ 1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7" y="1"/>
                  </a:moveTo>
                  <a:cubicBezTo>
                    <a:pt x="4" y="3"/>
                    <a:pt x="0" y="8"/>
                    <a:pt x="4" y="10"/>
                  </a:cubicBezTo>
                  <a:cubicBezTo>
                    <a:pt x="7" y="9"/>
                    <a:pt x="9" y="4"/>
                    <a:pt x="9" y="1"/>
                  </a:cubicBezTo>
                  <a:cubicBezTo>
                    <a:pt x="8" y="0"/>
                    <a:pt x="8" y="1"/>
                    <a:pt x="8" y="2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" name="Freeform 7701">
              <a:extLst>
                <a:ext uri="{FF2B5EF4-FFF2-40B4-BE49-F238E27FC236}">
                  <a16:creationId xmlns:a16="http://schemas.microsoft.com/office/drawing/2014/main" id="{6DF4B49C-D64D-ACEE-A88F-5F8FE9B35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744"/>
              <a:ext cx="26" cy="22"/>
            </a:xfrm>
            <a:custGeom>
              <a:avLst/>
              <a:gdLst>
                <a:gd name="T0" fmla="*/ 72 w 13"/>
                <a:gd name="T1" fmla="*/ 0 h 11"/>
                <a:gd name="T2" fmla="*/ 16 w 13"/>
                <a:gd name="T3" fmla="*/ 48 h 11"/>
                <a:gd name="T4" fmla="*/ 104 w 13"/>
                <a:gd name="T5" fmla="*/ 0 h 11"/>
                <a:gd name="T6" fmla="*/ 96 w 13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9" y="0"/>
                  </a:moveTo>
                  <a:cubicBezTo>
                    <a:pt x="6" y="0"/>
                    <a:pt x="0" y="2"/>
                    <a:pt x="2" y="6"/>
                  </a:cubicBezTo>
                  <a:cubicBezTo>
                    <a:pt x="4" y="11"/>
                    <a:pt x="12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" name="Freeform 7702">
              <a:extLst>
                <a:ext uri="{FF2B5EF4-FFF2-40B4-BE49-F238E27FC236}">
                  <a16:creationId xmlns:a16="http://schemas.microsoft.com/office/drawing/2014/main" id="{B85BEE87-16C3-871D-8AEE-12385EC36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744"/>
              <a:ext cx="40" cy="20"/>
            </a:xfrm>
            <a:custGeom>
              <a:avLst/>
              <a:gdLst>
                <a:gd name="T0" fmla="*/ 88 w 20"/>
                <a:gd name="T1" fmla="*/ 16 h 10"/>
                <a:gd name="T2" fmla="*/ 40 w 20"/>
                <a:gd name="T3" fmla="*/ 48 h 10"/>
                <a:gd name="T4" fmla="*/ 112 w 20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0">
                  <a:moveTo>
                    <a:pt x="11" y="2"/>
                  </a:moveTo>
                  <a:cubicBezTo>
                    <a:pt x="7" y="0"/>
                    <a:pt x="0" y="1"/>
                    <a:pt x="5" y="6"/>
                  </a:cubicBezTo>
                  <a:cubicBezTo>
                    <a:pt x="8" y="10"/>
                    <a:pt x="20" y="6"/>
                    <a:pt x="14" y="3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" name="Freeform 7703">
              <a:extLst>
                <a:ext uri="{FF2B5EF4-FFF2-40B4-BE49-F238E27FC236}">
                  <a16:creationId xmlns:a16="http://schemas.microsoft.com/office/drawing/2014/main" id="{968F34FD-C251-4A1A-6322-5CB9C51FC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766"/>
              <a:ext cx="28" cy="20"/>
            </a:xfrm>
            <a:custGeom>
              <a:avLst/>
              <a:gdLst>
                <a:gd name="T0" fmla="*/ 80 w 14"/>
                <a:gd name="T1" fmla="*/ 24 h 10"/>
                <a:gd name="T2" fmla="*/ 8 w 14"/>
                <a:gd name="T3" fmla="*/ 32 h 10"/>
                <a:gd name="T4" fmla="*/ 112 w 14"/>
                <a:gd name="T5" fmla="*/ 48 h 10"/>
                <a:gd name="T6" fmla="*/ 104 w 14"/>
                <a:gd name="T7" fmla="*/ 4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10" y="3"/>
                  </a:moveTo>
                  <a:cubicBezTo>
                    <a:pt x="8" y="2"/>
                    <a:pt x="2" y="0"/>
                    <a:pt x="1" y="4"/>
                  </a:cubicBezTo>
                  <a:cubicBezTo>
                    <a:pt x="0" y="10"/>
                    <a:pt x="12" y="10"/>
                    <a:pt x="14" y="6"/>
                  </a:cubicBezTo>
                  <a:cubicBezTo>
                    <a:pt x="14" y="5"/>
                    <a:pt x="13" y="5"/>
                    <a:pt x="13" y="5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" name="Freeform 7704">
              <a:extLst>
                <a:ext uri="{FF2B5EF4-FFF2-40B4-BE49-F238E27FC236}">
                  <a16:creationId xmlns:a16="http://schemas.microsoft.com/office/drawing/2014/main" id="{921D879A-C25B-ED24-DEB0-6A996C623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922"/>
              <a:ext cx="16" cy="26"/>
            </a:xfrm>
            <a:custGeom>
              <a:avLst/>
              <a:gdLst>
                <a:gd name="T0" fmla="*/ 0 w 8"/>
                <a:gd name="T1" fmla="*/ 16 h 13"/>
                <a:gd name="T2" fmla="*/ 48 w 8"/>
                <a:gd name="T3" fmla="*/ 72 h 13"/>
                <a:gd name="T4" fmla="*/ 16 w 8"/>
                <a:gd name="T5" fmla="*/ 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2"/>
                  </a:moveTo>
                  <a:cubicBezTo>
                    <a:pt x="1" y="4"/>
                    <a:pt x="2" y="13"/>
                    <a:pt x="6" y="9"/>
                  </a:cubicBezTo>
                  <a:cubicBezTo>
                    <a:pt x="8" y="7"/>
                    <a:pt x="4" y="0"/>
                    <a:pt x="2" y="2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" name="Freeform 7705">
              <a:extLst>
                <a:ext uri="{FF2B5EF4-FFF2-40B4-BE49-F238E27FC236}">
                  <a16:creationId xmlns:a16="http://schemas.microsoft.com/office/drawing/2014/main" id="{22B40B8A-F978-3E7A-3003-35CF5F0C9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050"/>
              <a:ext cx="16" cy="27"/>
            </a:xfrm>
            <a:custGeom>
              <a:avLst/>
              <a:gdLst>
                <a:gd name="T0" fmla="*/ 32 w 8"/>
                <a:gd name="T1" fmla="*/ 8 h 13"/>
                <a:gd name="T2" fmla="*/ 32 w 8"/>
                <a:gd name="T3" fmla="*/ 116 h 13"/>
                <a:gd name="T4" fmla="*/ 32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0" y="3"/>
                    <a:pt x="1" y="10"/>
                    <a:pt x="4" y="13"/>
                  </a:cubicBezTo>
                  <a:cubicBezTo>
                    <a:pt x="8" y="11"/>
                    <a:pt x="8" y="1"/>
                    <a:pt x="4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" name="Freeform 7706">
              <a:extLst>
                <a:ext uri="{FF2B5EF4-FFF2-40B4-BE49-F238E27FC236}">
                  <a16:creationId xmlns:a16="http://schemas.microsoft.com/office/drawing/2014/main" id="{D0DBC4C7-F50E-DA47-2C7E-7E4E5CBDB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057"/>
              <a:ext cx="18" cy="24"/>
            </a:xfrm>
            <a:custGeom>
              <a:avLst/>
              <a:gdLst>
                <a:gd name="T0" fmla="*/ 32 w 9"/>
                <a:gd name="T1" fmla="*/ 8 h 12"/>
                <a:gd name="T2" fmla="*/ 40 w 9"/>
                <a:gd name="T3" fmla="*/ 96 h 12"/>
                <a:gd name="T4" fmla="*/ 40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1"/>
                  </a:moveTo>
                  <a:cubicBezTo>
                    <a:pt x="2" y="4"/>
                    <a:pt x="0" y="10"/>
                    <a:pt x="5" y="12"/>
                  </a:cubicBezTo>
                  <a:cubicBezTo>
                    <a:pt x="8" y="9"/>
                    <a:pt x="9" y="3"/>
                    <a:pt x="5" y="0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" name="Freeform 7707">
              <a:extLst>
                <a:ext uri="{FF2B5EF4-FFF2-40B4-BE49-F238E27FC236}">
                  <a16:creationId xmlns:a16="http://schemas.microsoft.com/office/drawing/2014/main" id="{AACF45D2-945E-40FC-86F5-38882E05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862"/>
              <a:ext cx="14" cy="20"/>
            </a:xfrm>
            <a:custGeom>
              <a:avLst/>
              <a:gdLst>
                <a:gd name="T0" fmla="*/ 8 w 7"/>
                <a:gd name="T1" fmla="*/ 0 h 10"/>
                <a:gd name="T2" fmla="*/ 32 w 7"/>
                <a:gd name="T3" fmla="*/ 80 h 10"/>
                <a:gd name="T4" fmla="*/ 8 w 7"/>
                <a:gd name="T5" fmla="*/ 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0"/>
                  </a:moveTo>
                  <a:cubicBezTo>
                    <a:pt x="1" y="2"/>
                    <a:pt x="0" y="10"/>
                    <a:pt x="4" y="10"/>
                  </a:cubicBezTo>
                  <a:cubicBezTo>
                    <a:pt x="7" y="9"/>
                    <a:pt x="4" y="0"/>
                    <a:pt x="1" y="1"/>
                  </a:cubicBezTo>
                </a:path>
              </a:pathLst>
            </a:custGeom>
            <a:solidFill>
              <a:srgbClr val="CB8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" name="Freeform 7708">
              <a:extLst>
                <a:ext uri="{FF2B5EF4-FFF2-40B4-BE49-F238E27FC236}">
                  <a16:creationId xmlns:a16="http://schemas.microsoft.com/office/drawing/2014/main" id="{874A5490-48AA-2E91-3542-A6F8D2DC5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933"/>
              <a:ext cx="22" cy="16"/>
            </a:xfrm>
            <a:custGeom>
              <a:avLst/>
              <a:gdLst>
                <a:gd name="T0" fmla="*/ 40 w 11"/>
                <a:gd name="T1" fmla="*/ 0 h 8"/>
                <a:gd name="T2" fmla="*/ 56 w 11"/>
                <a:gd name="T3" fmla="*/ 56 h 8"/>
                <a:gd name="T4" fmla="*/ 32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5" y="0"/>
                  </a:moveTo>
                  <a:cubicBezTo>
                    <a:pt x="0" y="2"/>
                    <a:pt x="3" y="8"/>
                    <a:pt x="7" y="7"/>
                  </a:cubicBezTo>
                  <a:cubicBezTo>
                    <a:pt x="11" y="5"/>
                    <a:pt x="8" y="1"/>
                    <a:pt x="4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" name="Freeform 7709">
              <a:extLst>
                <a:ext uri="{FF2B5EF4-FFF2-40B4-BE49-F238E27FC236}">
                  <a16:creationId xmlns:a16="http://schemas.microsoft.com/office/drawing/2014/main" id="{F12BD2FB-1D3C-50E7-5508-63E932DD9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963"/>
              <a:ext cx="14" cy="18"/>
            </a:xfrm>
            <a:custGeom>
              <a:avLst/>
              <a:gdLst>
                <a:gd name="T0" fmla="*/ 8 w 7"/>
                <a:gd name="T1" fmla="*/ 0 h 9"/>
                <a:gd name="T2" fmla="*/ 24 w 7"/>
                <a:gd name="T3" fmla="*/ 72 h 9"/>
                <a:gd name="T4" fmla="*/ 24 w 7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0" y="4"/>
                    <a:pt x="0" y="7"/>
                    <a:pt x="3" y="9"/>
                  </a:cubicBezTo>
                  <a:cubicBezTo>
                    <a:pt x="6" y="6"/>
                    <a:pt x="7" y="2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" name="Freeform 7710">
              <a:extLst>
                <a:ext uri="{FF2B5EF4-FFF2-40B4-BE49-F238E27FC236}">
                  <a16:creationId xmlns:a16="http://schemas.microsoft.com/office/drawing/2014/main" id="{8633984A-0581-1BD3-A680-BEA78C903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999"/>
              <a:ext cx="10" cy="10"/>
            </a:xfrm>
            <a:custGeom>
              <a:avLst/>
              <a:gdLst>
                <a:gd name="T0" fmla="*/ 8 w 5"/>
                <a:gd name="T1" fmla="*/ 0 h 5"/>
                <a:gd name="T2" fmla="*/ 16 w 5"/>
                <a:gd name="T3" fmla="*/ 40 h 5"/>
                <a:gd name="T4" fmla="*/ 24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5" y="5"/>
                    <a:pt x="3" y="4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" name="Freeform 7711">
              <a:extLst>
                <a:ext uri="{FF2B5EF4-FFF2-40B4-BE49-F238E27FC236}">
                  <a16:creationId xmlns:a16="http://schemas.microsoft.com/office/drawing/2014/main" id="{F51AC41B-47E2-24B4-E8D8-57BE900DD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3033"/>
              <a:ext cx="12" cy="14"/>
            </a:xfrm>
            <a:custGeom>
              <a:avLst/>
              <a:gdLst>
                <a:gd name="T0" fmla="*/ 16 w 6"/>
                <a:gd name="T1" fmla="*/ 0 h 7"/>
                <a:gd name="T2" fmla="*/ 32 w 6"/>
                <a:gd name="T3" fmla="*/ 56 h 7"/>
                <a:gd name="T4" fmla="*/ 40 w 6"/>
                <a:gd name="T5" fmla="*/ 3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0" y="3"/>
                    <a:pt x="1" y="6"/>
                    <a:pt x="4" y="7"/>
                  </a:cubicBezTo>
                  <a:cubicBezTo>
                    <a:pt x="6" y="6"/>
                    <a:pt x="5" y="5"/>
                    <a:pt x="5" y="4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" name="Freeform 7712">
              <a:extLst>
                <a:ext uri="{FF2B5EF4-FFF2-40B4-BE49-F238E27FC236}">
                  <a16:creationId xmlns:a16="http://schemas.microsoft.com/office/drawing/2014/main" id="{0F1A4119-2A6D-4CBB-C629-DCF0BCFDE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007"/>
              <a:ext cx="4" cy="6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24 h 3"/>
                <a:gd name="T4" fmla="*/ 16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1" y="2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" name="Freeform 7713">
              <a:extLst>
                <a:ext uri="{FF2B5EF4-FFF2-40B4-BE49-F238E27FC236}">
                  <a16:creationId xmlns:a16="http://schemas.microsoft.com/office/drawing/2014/main" id="{06CCC5E1-2EBA-D251-DE63-6F715E0E5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067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16 w 4"/>
                <a:gd name="T3" fmla="*/ 40 h 5"/>
                <a:gd name="T4" fmla="*/ 32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2"/>
                    <a:pt x="0" y="3"/>
                    <a:pt x="2" y="5"/>
                  </a:cubicBezTo>
                  <a:cubicBezTo>
                    <a:pt x="4" y="4"/>
                    <a:pt x="4" y="2"/>
                    <a:pt x="4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" name="Freeform 7714">
              <a:extLst>
                <a:ext uri="{FF2B5EF4-FFF2-40B4-BE49-F238E27FC236}">
                  <a16:creationId xmlns:a16="http://schemas.microsoft.com/office/drawing/2014/main" id="{30C633F8-E29B-7D77-B2B2-DB5218C9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099"/>
              <a:ext cx="10" cy="8"/>
            </a:xfrm>
            <a:custGeom>
              <a:avLst/>
              <a:gdLst>
                <a:gd name="T0" fmla="*/ 16 w 5"/>
                <a:gd name="T1" fmla="*/ 0 h 4"/>
                <a:gd name="T2" fmla="*/ 16 w 5"/>
                <a:gd name="T3" fmla="*/ 32 h 4"/>
                <a:gd name="T4" fmla="*/ 32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2"/>
                    <a:pt x="0" y="2"/>
                    <a:pt x="2" y="4"/>
                  </a:cubicBezTo>
                  <a:cubicBezTo>
                    <a:pt x="5" y="4"/>
                    <a:pt x="4" y="2"/>
                    <a:pt x="4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" name="Freeform 7715">
              <a:extLst>
                <a:ext uri="{FF2B5EF4-FFF2-40B4-BE49-F238E27FC236}">
                  <a16:creationId xmlns:a16="http://schemas.microsoft.com/office/drawing/2014/main" id="{E0EC8DCB-3B6A-2B07-02D1-6AB4C4EF3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101"/>
              <a:ext cx="8" cy="10"/>
            </a:xfrm>
            <a:custGeom>
              <a:avLst/>
              <a:gdLst>
                <a:gd name="T0" fmla="*/ 8 w 4"/>
                <a:gd name="T1" fmla="*/ 0 h 5"/>
                <a:gd name="T2" fmla="*/ 8 w 4"/>
                <a:gd name="T3" fmla="*/ 40 h 5"/>
                <a:gd name="T4" fmla="*/ 32 w 4"/>
                <a:gd name="T5" fmla="*/ 24 h 5"/>
                <a:gd name="T6" fmla="*/ 24 w 4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" name="Freeform 7716">
              <a:extLst>
                <a:ext uri="{FF2B5EF4-FFF2-40B4-BE49-F238E27FC236}">
                  <a16:creationId xmlns:a16="http://schemas.microsoft.com/office/drawing/2014/main" id="{1C8EAC57-4CB6-5836-EBA2-470FADDA2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3127"/>
              <a:ext cx="10" cy="10"/>
            </a:xfrm>
            <a:custGeom>
              <a:avLst/>
              <a:gdLst>
                <a:gd name="T0" fmla="*/ 8 w 5"/>
                <a:gd name="T1" fmla="*/ 0 h 5"/>
                <a:gd name="T2" fmla="*/ 24 w 5"/>
                <a:gd name="T3" fmla="*/ 40 h 5"/>
                <a:gd name="T4" fmla="*/ 40 w 5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2"/>
                    <a:pt x="0" y="4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" name="Freeform 7717">
              <a:extLst>
                <a:ext uri="{FF2B5EF4-FFF2-40B4-BE49-F238E27FC236}">
                  <a16:creationId xmlns:a16="http://schemas.microsoft.com/office/drawing/2014/main" id="{C1F65AA0-3AE6-3856-4DAC-017139372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3131"/>
              <a:ext cx="6" cy="8"/>
            </a:xfrm>
            <a:custGeom>
              <a:avLst/>
              <a:gdLst>
                <a:gd name="T0" fmla="*/ 0 w 3"/>
                <a:gd name="T1" fmla="*/ 0 h 4"/>
                <a:gd name="T2" fmla="*/ 24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1" y="4"/>
                    <a:pt x="3" y="4"/>
                  </a:cubicBezTo>
                  <a:cubicBezTo>
                    <a:pt x="3" y="2"/>
                    <a:pt x="2" y="2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" name="Freeform 7718">
              <a:extLst>
                <a:ext uri="{FF2B5EF4-FFF2-40B4-BE49-F238E27FC236}">
                  <a16:creationId xmlns:a16="http://schemas.microsoft.com/office/drawing/2014/main" id="{8163D3F5-6DA8-04D7-BA37-E3F3D710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3159"/>
              <a:ext cx="6" cy="10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32 h 5"/>
                <a:gd name="T4" fmla="*/ 24 w 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3" y="5"/>
                    <a:pt x="2" y="3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" name="Freeform 7719">
              <a:extLst>
                <a:ext uri="{FF2B5EF4-FFF2-40B4-BE49-F238E27FC236}">
                  <a16:creationId xmlns:a16="http://schemas.microsoft.com/office/drawing/2014/main" id="{10B954E4-2DD7-D2CD-FB44-94DC42B38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033"/>
              <a:ext cx="8" cy="8"/>
            </a:xfrm>
            <a:custGeom>
              <a:avLst/>
              <a:gdLst>
                <a:gd name="T0" fmla="*/ 0 w 4"/>
                <a:gd name="T1" fmla="*/ 16 h 4"/>
                <a:gd name="T2" fmla="*/ 16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" y="2"/>
                    <a:pt x="3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" name="Freeform 7720">
              <a:extLst>
                <a:ext uri="{FF2B5EF4-FFF2-40B4-BE49-F238E27FC236}">
                  <a16:creationId xmlns:a16="http://schemas.microsoft.com/office/drawing/2014/main" id="{9EE3B8C1-857F-C47A-575A-5BA8EE38B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867"/>
              <a:ext cx="12" cy="14"/>
            </a:xfrm>
            <a:custGeom>
              <a:avLst/>
              <a:gdLst>
                <a:gd name="T0" fmla="*/ 0 w 6"/>
                <a:gd name="T1" fmla="*/ 0 h 7"/>
                <a:gd name="T2" fmla="*/ 24 w 6"/>
                <a:gd name="T3" fmla="*/ 56 h 7"/>
                <a:gd name="T4" fmla="*/ 32 w 6"/>
                <a:gd name="T5" fmla="*/ 1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3"/>
                    <a:pt x="1" y="5"/>
                    <a:pt x="3" y="7"/>
                  </a:cubicBezTo>
                  <a:cubicBezTo>
                    <a:pt x="6" y="5"/>
                    <a:pt x="4" y="4"/>
                    <a:pt x="4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" name="Freeform 7721">
              <a:extLst>
                <a:ext uri="{FF2B5EF4-FFF2-40B4-BE49-F238E27FC236}">
                  <a16:creationId xmlns:a16="http://schemas.microsoft.com/office/drawing/2014/main" id="{5916F9D3-68C6-EE3A-70F8-4B4D7B93C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39"/>
              <a:ext cx="10" cy="10"/>
            </a:xfrm>
            <a:custGeom>
              <a:avLst/>
              <a:gdLst>
                <a:gd name="T0" fmla="*/ 8 w 5"/>
                <a:gd name="T1" fmla="*/ 0 h 5"/>
                <a:gd name="T2" fmla="*/ 16 w 5"/>
                <a:gd name="T3" fmla="*/ 40 h 5"/>
                <a:gd name="T4" fmla="*/ 16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3"/>
                    <a:pt x="0" y="3"/>
                    <a:pt x="2" y="5"/>
                  </a:cubicBezTo>
                  <a:cubicBezTo>
                    <a:pt x="5" y="3"/>
                    <a:pt x="4" y="2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" name="Freeform 7722">
              <a:extLst>
                <a:ext uri="{FF2B5EF4-FFF2-40B4-BE49-F238E27FC236}">
                  <a16:creationId xmlns:a16="http://schemas.microsoft.com/office/drawing/2014/main" id="{888275D5-861E-E97B-AD03-FF55A4007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873"/>
              <a:ext cx="10" cy="8"/>
            </a:xfrm>
            <a:custGeom>
              <a:avLst/>
              <a:gdLst>
                <a:gd name="T0" fmla="*/ 24 w 5"/>
                <a:gd name="T1" fmla="*/ 8 h 4"/>
                <a:gd name="T2" fmla="*/ 8 w 5"/>
                <a:gd name="T3" fmla="*/ 32 h 4"/>
                <a:gd name="T4" fmla="*/ 2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5" y="3"/>
                    <a:pt x="4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" name="Freeform 7723">
              <a:extLst>
                <a:ext uri="{FF2B5EF4-FFF2-40B4-BE49-F238E27FC236}">
                  <a16:creationId xmlns:a16="http://schemas.microsoft.com/office/drawing/2014/main" id="{522D2563-886F-7331-D057-301A028DF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899"/>
              <a:ext cx="26" cy="24"/>
            </a:xfrm>
            <a:custGeom>
              <a:avLst/>
              <a:gdLst>
                <a:gd name="T0" fmla="*/ 16 w 13"/>
                <a:gd name="T1" fmla="*/ 0 h 12"/>
                <a:gd name="T2" fmla="*/ 40 w 13"/>
                <a:gd name="T3" fmla="*/ 1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2" y="0"/>
                  </a:moveTo>
                  <a:cubicBezTo>
                    <a:pt x="0" y="12"/>
                    <a:pt x="13" y="7"/>
                    <a:pt x="5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" name="Freeform 7724">
              <a:extLst>
                <a:ext uri="{FF2B5EF4-FFF2-40B4-BE49-F238E27FC236}">
                  <a16:creationId xmlns:a16="http://schemas.microsoft.com/office/drawing/2014/main" id="{C5898D53-4079-24B6-8828-7DE8546D5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907"/>
              <a:ext cx="10" cy="10"/>
            </a:xfrm>
            <a:custGeom>
              <a:avLst/>
              <a:gdLst>
                <a:gd name="T0" fmla="*/ 0 w 5"/>
                <a:gd name="T1" fmla="*/ 8 h 5"/>
                <a:gd name="T2" fmla="*/ 16 w 5"/>
                <a:gd name="T3" fmla="*/ 40 h 5"/>
                <a:gd name="T4" fmla="*/ 16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2"/>
                    <a:pt x="1" y="3"/>
                    <a:pt x="2" y="5"/>
                  </a:cubicBezTo>
                  <a:cubicBezTo>
                    <a:pt x="5" y="3"/>
                    <a:pt x="3" y="2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" name="Freeform 7725">
              <a:extLst>
                <a:ext uri="{FF2B5EF4-FFF2-40B4-BE49-F238E27FC236}">
                  <a16:creationId xmlns:a16="http://schemas.microsoft.com/office/drawing/2014/main" id="{71D9FE4A-B5BC-AF67-3036-31446A884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937"/>
              <a:ext cx="10" cy="14"/>
            </a:xfrm>
            <a:custGeom>
              <a:avLst/>
              <a:gdLst>
                <a:gd name="T0" fmla="*/ 8 w 5"/>
                <a:gd name="T1" fmla="*/ 0 h 7"/>
                <a:gd name="T2" fmla="*/ 24 w 5"/>
                <a:gd name="T3" fmla="*/ 56 h 7"/>
                <a:gd name="T4" fmla="*/ 24 w 5"/>
                <a:gd name="T5" fmla="*/ 2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0" y="3"/>
                    <a:pt x="0" y="6"/>
                    <a:pt x="3" y="7"/>
                  </a:cubicBezTo>
                  <a:cubicBezTo>
                    <a:pt x="5" y="6"/>
                    <a:pt x="4" y="5"/>
                    <a:pt x="3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" name="Freeform 7726">
              <a:extLst>
                <a:ext uri="{FF2B5EF4-FFF2-40B4-BE49-F238E27FC236}">
                  <a16:creationId xmlns:a16="http://schemas.microsoft.com/office/drawing/2014/main" id="{FD7158C4-9B4B-C341-985B-A3EFFFDE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813"/>
              <a:ext cx="10" cy="10"/>
            </a:xfrm>
            <a:custGeom>
              <a:avLst/>
              <a:gdLst>
                <a:gd name="T0" fmla="*/ 8 w 5"/>
                <a:gd name="T1" fmla="*/ 8 h 5"/>
                <a:gd name="T2" fmla="*/ 16 w 5"/>
                <a:gd name="T3" fmla="*/ 40 h 5"/>
                <a:gd name="T4" fmla="*/ 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2" y="3"/>
                    <a:pt x="5" y="3"/>
                    <a:pt x="2" y="5"/>
                  </a:cubicBezTo>
                  <a:cubicBezTo>
                    <a:pt x="0" y="3"/>
                    <a:pt x="1" y="3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" name="Freeform 7727">
              <a:extLst>
                <a:ext uri="{FF2B5EF4-FFF2-40B4-BE49-F238E27FC236}">
                  <a16:creationId xmlns:a16="http://schemas.microsoft.com/office/drawing/2014/main" id="{39551059-D34B-5A5B-7566-6379DEA61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773"/>
              <a:ext cx="8" cy="8"/>
            </a:xfrm>
            <a:custGeom>
              <a:avLst/>
              <a:gdLst>
                <a:gd name="T0" fmla="*/ 0 w 4"/>
                <a:gd name="T1" fmla="*/ 8 h 4"/>
                <a:gd name="T2" fmla="*/ 24 w 4"/>
                <a:gd name="T3" fmla="*/ 32 h 4"/>
                <a:gd name="T4" fmla="*/ 24 w 4"/>
                <a:gd name="T5" fmla="*/ 0 h 4"/>
                <a:gd name="T6" fmla="*/ 0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3"/>
                    <a:pt x="1" y="4"/>
                    <a:pt x="3" y="4"/>
                  </a:cubicBezTo>
                  <a:cubicBezTo>
                    <a:pt x="4" y="2"/>
                    <a:pt x="3" y="2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" name="Freeform 7728">
              <a:extLst>
                <a:ext uri="{FF2B5EF4-FFF2-40B4-BE49-F238E27FC236}">
                  <a16:creationId xmlns:a16="http://schemas.microsoft.com/office/drawing/2014/main" id="{CE248CD4-B3BB-8CF7-752F-ED417EE2E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783"/>
              <a:ext cx="8" cy="12"/>
            </a:xfrm>
            <a:custGeom>
              <a:avLst/>
              <a:gdLst>
                <a:gd name="T0" fmla="*/ 8 w 4"/>
                <a:gd name="T1" fmla="*/ 32 h 6"/>
                <a:gd name="T2" fmla="*/ 16 w 4"/>
                <a:gd name="T3" fmla="*/ 48 h 6"/>
                <a:gd name="T4" fmla="*/ 24 w 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1" y="5"/>
                    <a:pt x="0" y="6"/>
                    <a:pt x="2" y="6"/>
                  </a:cubicBezTo>
                  <a:cubicBezTo>
                    <a:pt x="4" y="4"/>
                    <a:pt x="4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" name="Freeform 7729">
              <a:extLst>
                <a:ext uri="{FF2B5EF4-FFF2-40B4-BE49-F238E27FC236}">
                  <a16:creationId xmlns:a16="http://schemas.microsoft.com/office/drawing/2014/main" id="{8A2A03C8-7984-C41A-0E9B-412FF13D0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699"/>
              <a:ext cx="10" cy="8"/>
            </a:xfrm>
            <a:custGeom>
              <a:avLst/>
              <a:gdLst>
                <a:gd name="T0" fmla="*/ 8 w 5"/>
                <a:gd name="T1" fmla="*/ 8 h 4"/>
                <a:gd name="T2" fmla="*/ 8 w 5"/>
                <a:gd name="T3" fmla="*/ 32 h 4"/>
                <a:gd name="T4" fmla="*/ 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5" y="3"/>
                    <a:pt x="3" y="2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" name="Freeform 7730">
              <a:extLst>
                <a:ext uri="{FF2B5EF4-FFF2-40B4-BE49-F238E27FC236}">
                  <a16:creationId xmlns:a16="http://schemas.microsoft.com/office/drawing/2014/main" id="{4F5A3C47-3F7E-F32A-884A-D0CD26F34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703"/>
              <a:ext cx="10" cy="12"/>
            </a:xfrm>
            <a:custGeom>
              <a:avLst/>
              <a:gdLst>
                <a:gd name="T0" fmla="*/ 8 w 5"/>
                <a:gd name="T1" fmla="*/ 16 h 6"/>
                <a:gd name="T2" fmla="*/ 8 w 5"/>
                <a:gd name="T3" fmla="*/ 48 h 6"/>
                <a:gd name="T4" fmla="*/ 0 w 5"/>
                <a:gd name="T5" fmla="*/ 3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5" y="4"/>
                    <a:pt x="3" y="0"/>
                    <a:pt x="0" y="4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" name="Freeform 7731">
              <a:extLst>
                <a:ext uri="{FF2B5EF4-FFF2-40B4-BE49-F238E27FC236}">
                  <a16:creationId xmlns:a16="http://schemas.microsoft.com/office/drawing/2014/main" id="{5CC29A65-9039-0EE4-72BC-C75ED8825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743"/>
              <a:ext cx="10" cy="8"/>
            </a:xfrm>
            <a:custGeom>
              <a:avLst/>
              <a:gdLst>
                <a:gd name="T0" fmla="*/ 0 w 5"/>
                <a:gd name="T1" fmla="*/ 8 h 4"/>
                <a:gd name="T2" fmla="*/ 16 w 5"/>
                <a:gd name="T3" fmla="*/ 32 h 4"/>
                <a:gd name="T4" fmla="*/ 16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5" y="3"/>
                    <a:pt x="2" y="2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" name="Freeform 7732">
              <a:extLst>
                <a:ext uri="{FF2B5EF4-FFF2-40B4-BE49-F238E27FC236}">
                  <a16:creationId xmlns:a16="http://schemas.microsoft.com/office/drawing/2014/main" id="{EA59AD4D-6F47-BB06-3632-CB92B3EF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703"/>
              <a:ext cx="8" cy="10"/>
            </a:xfrm>
            <a:custGeom>
              <a:avLst/>
              <a:gdLst>
                <a:gd name="T0" fmla="*/ 8 w 4"/>
                <a:gd name="T1" fmla="*/ 16 h 5"/>
                <a:gd name="T2" fmla="*/ 24 w 4"/>
                <a:gd name="T3" fmla="*/ 40 h 5"/>
                <a:gd name="T4" fmla="*/ 16 w 4"/>
                <a:gd name="T5" fmla="*/ 0 h 5"/>
                <a:gd name="T6" fmla="*/ 0 w 4"/>
                <a:gd name="T7" fmla="*/ 2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2" y="3"/>
                    <a:pt x="2" y="4"/>
                    <a:pt x="3" y="5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" name="Freeform 7733">
              <a:extLst>
                <a:ext uri="{FF2B5EF4-FFF2-40B4-BE49-F238E27FC236}">
                  <a16:creationId xmlns:a16="http://schemas.microsoft.com/office/drawing/2014/main" id="{4BFA0AE6-10F4-3D90-6537-FD3CFB54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667"/>
              <a:ext cx="6" cy="10"/>
            </a:xfrm>
            <a:custGeom>
              <a:avLst/>
              <a:gdLst>
                <a:gd name="T0" fmla="*/ 8 w 3"/>
                <a:gd name="T1" fmla="*/ 8 h 5"/>
                <a:gd name="T2" fmla="*/ 8 w 3"/>
                <a:gd name="T3" fmla="*/ 40 h 5"/>
                <a:gd name="T4" fmla="*/ 24 w 3"/>
                <a:gd name="T5" fmla="*/ 8 h 5"/>
                <a:gd name="T6" fmla="*/ 8 w 3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3"/>
                    <a:pt x="2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" name="Freeform 7734">
              <a:extLst>
                <a:ext uri="{FF2B5EF4-FFF2-40B4-BE49-F238E27FC236}">
                  <a16:creationId xmlns:a16="http://schemas.microsoft.com/office/drawing/2014/main" id="{C14E0383-53E5-7100-2FF0-5BCC18C0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629"/>
              <a:ext cx="6" cy="12"/>
            </a:xfrm>
            <a:custGeom>
              <a:avLst/>
              <a:gdLst>
                <a:gd name="T0" fmla="*/ 0 w 3"/>
                <a:gd name="T1" fmla="*/ 24 h 6"/>
                <a:gd name="T2" fmla="*/ 8 w 3"/>
                <a:gd name="T3" fmla="*/ 48 h 6"/>
                <a:gd name="T4" fmla="*/ 16 w 3"/>
                <a:gd name="T5" fmla="*/ 0 h 6"/>
                <a:gd name="T6" fmla="*/ 0 w 3"/>
                <a:gd name="T7" fmla="*/ 1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0" y="3"/>
                  </a:moveTo>
                  <a:cubicBezTo>
                    <a:pt x="0" y="4"/>
                    <a:pt x="0" y="5"/>
                    <a:pt x="1" y="6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" name="Freeform 7735">
              <a:extLst>
                <a:ext uri="{FF2B5EF4-FFF2-40B4-BE49-F238E27FC236}">
                  <a16:creationId xmlns:a16="http://schemas.microsoft.com/office/drawing/2014/main" id="{51C3883D-3630-6499-007A-4033BF9D6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621"/>
              <a:ext cx="8" cy="10"/>
            </a:xfrm>
            <a:custGeom>
              <a:avLst/>
              <a:gdLst>
                <a:gd name="T0" fmla="*/ 0 w 4"/>
                <a:gd name="T1" fmla="*/ 8 h 5"/>
                <a:gd name="T2" fmla="*/ 16 w 4"/>
                <a:gd name="T3" fmla="*/ 40 h 5"/>
                <a:gd name="T4" fmla="*/ 32 w 4"/>
                <a:gd name="T5" fmla="*/ 16 h 5"/>
                <a:gd name="T6" fmla="*/ 8 w 4"/>
                <a:gd name="T7" fmla="*/ 1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2"/>
                    <a:pt x="1" y="4"/>
                    <a:pt x="2" y="5"/>
                  </a:cubicBezTo>
                  <a:cubicBezTo>
                    <a:pt x="4" y="3"/>
                    <a:pt x="3" y="4"/>
                    <a:pt x="4" y="2"/>
                  </a:cubicBezTo>
                  <a:cubicBezTo>
                    <a:pt x="2" y="0"/>
                    <a:pt x="2" y="2"/>
                    <a:pt x="1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" name="Freeform 7736">
              <a:extLst>
                <a:ext uri="{FF2B5EF4-FFF2-40B4-BE49-F238E27FC236}">
                  <a16:creationId xmlns:a16="http://schemas.microsoft.com/office/drawing/2014/main" id="{21EBE591-8139-C1B0-327A-0B230335D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671"/>
              <a:ext cx="8" cy="10"/>
            </a:xfrm>
            <a:custGeom>
              <a:avLst/>
              <a:gdLst>
                <a:gd name="T0" fmla="*/ 0 w 4"/>
                <a:gd name="T1" fmla="*/ 8 h 5"/>
                <a:gd name="T2" fmla="*/ 16 w 4"/>
                <a:gd name="T3" fmla="*/ 40 h 5"/>
                <a:gd name="T4" fmla="*/ 1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3"/>
                    <a:pt x="0" y="4"/>
                    <a:pt x="2" y="5"/>
                  </a:cubicBezTo>
                  <a:cubicBezTo>
                    <a:pt x="4" y="3"/>
                    <a:pt x="3" y="2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" name="Freeform 7737">
              <a:extLst>
                <a:ext uri="{FF2B5EF4-FFF2-40B4-BE49-F238E27FC236}">
                  <a16:creationId xmlns:a16="http://schemas.microsoft.com/office/drawing/2014/main" id="{B13E2190-EA2E-AE9C-53A2-B24076DAA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601"/>
              <a:ext cx="10" cy="8"/>
            </a:xfrm>
            <a:custGeom>
              <a:avLst/>
              <a:gdLst>
                <a:gd name="T0" fmla="*/ 0 w 5"/>
                <a:gd name="T1" fmla="*/ 8 h 4"/>
                <a:gd name="T2" fmla="*/ 16 w 5"/>
                <a:gd name="T3" fmla="*/ 32 h 4"/>
                <a:gd name="T4" fmla="*/ 16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5" y="2"/>
                    <a:pt x="3" y="2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" name="Freeform 7738">
              <a:extLst>
                <a:ext uri="{FF2B5EF4-FFF2-40B4-BE49-F238E27FC236}">
                  <a16:creationId xmlns:a16="http://schemas.microsoft.com/office/drawing/2014/main" id="{FA857AD3-7F86-14E3-CE56-FC8791FEE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601"/>
              <a:ext cx="6" cy="8"/>
            </a:xfrm>
            <a:custGeom>
              <a:avLst/>
              <a:gdLst>
                <a:gd name="T0" fmla="*/ 16 w 3"/>
                <a:gd name="T1" fmla="*/ 8 h 4"/>
                <a:gd name="T2" fmla="*/ 0 w 3"/>
                <a:gd name="T3" fmla="*/ 32 h 4"/>
                <a:gd name="T4" fmla="*/ 24 w 3"/>
                <a:gd name="T5" fmla="*/ 16 h 4"/>
                <a:gd name="T6" fmla="*/ 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4"/>
                    <a:pt x="2" y="4"/>
                    <a:pt x="3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" name="Freeform 7739">
              <a:extLst>
                <a:ext uri="{FF2B5EF4-FFF2-40B4-BE49-F238E27FC236}">
                  <a16:creationId xmlns:a16="http://schemas.microsoft.com/office/drawing/2014/main" id="{6A682F98-9549-EBE0-1FF3-0C034053C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563"/>
              <a:ext cx="4" cy="6"/>
            </a:xfrm>
            <a:custGeom>
              <a:avLst/>
              <a:gdLst>
                <a:gd name="T0" fmla="*/ 0 w 2"/>
                <a:gd name="T1" fmla="*/ 8 h 3"/>
                <a:gd name="T2" fmla="*/ 8 w 2"/>
                <a:gd name="T3" fmla="*/ 24 h 3"/>
                <a:gd name="T4" fmla="*/ 16 w 2"/>
                <a:gd name="T5" fmla="*/ 8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2" y="1"/>
                    <a:pt x="0" y="1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" name="Freeform 7740">
              <a:extLst>
                <a:ext uri="{FF2B5EF4-FFF2-40B4-BE49-F238E27FC236}">
                  <a16:creationId xmlns:a16="http://schemas.microsoft.com/office/drawing/2014/main" id="{70BCC7D3-3034-6C11-2025-0D4DE4313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555"/>
              <a:ext cx="4" cy="8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32 h 4"/>
                <a:gd name="T4" fmla="*/ 16 w 2"/>
                <a:gd name="T5" fmla="*/ 0 h 4"/>
                <a:gd name="T6" fmla="*/ 0 w 2"/>
                <a:gd name="T7" fmla="*/ 1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2" y="2"/>
                    <a:pt x="2" y="2"/>
                    <a:pt x="2" y="0"/>
                  </a:cubicBezTo>
                  <a:cubicBezTo>
                    <a:pt x="0" y="0"/>
                    <a:pt x="1" y="1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" name="Freeform 7741">
              <a:extLst>
                <a:ext uri="{FF2B5EF4-FFF2-40B4-BE49-F238E27FC236}">
                  <a16:creationId xmlns:a16="http://schemas.microsoft.com/office/drawing/2014/main" id="{83C5F8A7-D659-A4BD-0602-F39674E8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583"/>
              <a:ext cx="8" cy="10"/>
            </a:xfrm>
            <a:custGeom>
              <a:avLst/>
              <a:gdLst>
                <a:gd name="T0" fmla="*/ 0 w 4"/>
                <a:gd name="T1" fmla="*/ 16 h 5"/>
                <a:gd name="T2" fmla="*/ 8 w 4"/>
                <a:gd name="T3" fmla="*/ 40 h 5"/>
                <a:gd name="T4" fmla="*/ 8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3"/>
                    <a:pt x="3" y="2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" name="Freeform 7742">
              <a:extLst>
                <a:ext uri="{FF2B5EF4-FFF2-40B4-BE49-F238E27FC236}">
                  <a16:creationId xmlns:a16="http://schemas.microsoft.com/office/drawing/2014/main" id="{553F2C35-9AE8-3F07-A71F-EA3D182E7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559"/>
              <a:ext cx="4" cy="6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24 h 3"/>
                <a:gd name="T4" fmla="*/ 16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" name="Freeform 7743">
              <a:extLst>
                <a:ext uri="{FF2B5EF4-FFF2-40B4-BE49-F238E27FC236}">
                  <a16:creationId xmlns:a16="http://schemas.microsoft.com/office/drawing/2014/main" id="{116BA970-29DA-3209-22FB-8EF7F423D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527"/>
              <a:ext cx="6" cy="6"/>
            </a:xfrm>
            <a:custGeom>
              <a:avLst/>
              <a:gdLst>
                <a:gd name="T0" fmla="*/ 8 w 3"/>
                <a:gd name="T1" fmla="*/ 8 h 3"/>
                <a:gd name="T2" fmla="*/ 8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" name="Freeform 7744">
              <a:extLst>
                <a:ext uri="{FF2B5EF4-FFF2-40B4-BE49-F238E27FC236}">
                  <a16:creationId xmlns:a16="http://schemas.microsoft.com/office/drawing/2014/main" id="{42761E3B-66FE-9ACF-253D-C0A767A5B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499"/>
              <a:ext cx="10" cy="8"/>
            </a:xfrm>
            <a:custGeom>
              <a:avLst/>
              <a:gdLst>
                <a:gd name="T0" fmla="*/ 8 w 5"/>
                <a:gd name="T1" fmla="*/ 0 h 4"/>
                <a:gd name="T2" fmla="*/ 16 w 5"/>
                <a:gd name="T3" fmla="*/ 32 h 4"/>
                <a:gd name="T4" fmla="*/ 32 w 5"/>
                <a:gd name="T5" fmla="*/ 24 h 4"/>
                <a:gd name="T6" fmla="*/ 24 w 5"/>
                <a:gd name="T7" fmla="*/ 1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2"/>
                    <a:pt x="0" y="3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1"/>
                    <a:pt x="3" y="2"/>
                    <a:pt x="3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" name="Freeform 7745">
              <a:extLst>
                <a:ext uri="{FF2B5EF4-FFF2-40B4-BE49-F238E27FC236}">
                  <a16:creationId xmlns:a16="http://schemas.microsoft.com/office/drawing/2014/main" id="{3F93072F-B38D-B5FD-9ED2-C0723E38A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533"/>
              <a:ext cx="18" cy="18"/>
            </a:xfrm>
            <a:custGeom>
              <a:avLst/>
              <a:gdLst>
                <a:gd name="T0" fmla="*/ 56 w 9"/>
                <a:gd name="T1" fmla="*/ 0 h 9"/>
                <a:gd name="T2" fmla="*/ 72 w 9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0" y="1"/>
                    <a:pt x="6" y="9"/>
                    <a:pt x="9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" name="Freeform 7746">
              <a:extLst>
                <a:ext uri="{FF2B5EF4-FFF2-40B4-BE49-F238E27FC236}">
                  <a16:creationId xmlns:a16="http://schemas.microsoft.com/office/drawing/2014/main" id="{5CCF8B87-7A85-E378-E38B-5117D69CC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299"/>
              <a:ext cx="6" cy="8"/>
            </a:xfrm>
            <a:custGeom>
              <a:avLst/>
              <a:gdLst>
                <a:gd name="T0" fmla="*/ 0 w 3"/>
                <a:gd name="T1" fmla="*/ 8 h 4"/>
                <a:gd name="T2" fmla="*/ 8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" name="Freeform 7747">
              <a:extLst>
                <a:ext uri="{FF2B5EF4-FFF2-40B4-BE49-F238E27FC236}">
                  <a16:creationId xmlns:a16="http://schemas.microsoft.com/office/drawing/2014/main" id="{C3A1CCFC-3AF2-4378-411E-C2553235A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299"/>
              <a:ext cx="22" cy="12"/>
            </a:xfrm>
            <a:custGeom>
              <a:avLst/>
              <a:gdLst>
                <a:gd name="T0" fmla="*/ 32 w 11"/>
                <a:gd name="T1" fmla="*/ 0 h 6"/>
                <a:gd name="T2" fmla="*/ 40 w 11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4" y="0"/>
                  </a:moveTo>
                  <a:cubicBezTo>
                    <a:pt x="0" y="5"/>
                    <a:pt x="11" y="6"/>
                    <a:pt x="5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" name="Freeform 7748">
              <a:extLst>
                <a:ext uri="{FF2B5EF4-FFF2-40B4-BE49-F238E27FC236}">
                  <a16:creationId xmlns:a16="http://schemas.microsoft.com/office/drawing/2014/main" id="{0A0C2781-8A18-D863-2549-D2336DA5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337"/>
              <a:ext cx="6" cy="10"/>
            </a:xfrm>
            <a:custGeom>
              <a:avLst/>
              <a:gdLst>
                <a:gd name="T0" fmla="*/ 8 w 3"/>
                <a:gd name="T1" fmla="*/ 16 h 5"/>
                <a:gd name="T2" fmla="*/ 16 w 3"/>
                <a:gd name="T3" fmla="*/ 40 h 5"/>
                <a:gd name="T4" fmla="*/ 8 w 3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3"/>
                    <a:pt x="0" y="4"/>
                    <a:pt x="2" y="5"/>
                  </a:cubicBezTo>
                  <a:cubicBezTo>
                    <a:pt x="3" y="3"/>
                    <a:pt x="2" y="0"/>
                    <a:pt x="1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" name="Freeform 7749">
              <a:extLst>
                <a:ext uri="{FF2B5EF4-FFF2-40B4-BE49-F238E27FC236}">
                  <a16:creationId xmlns:a16="http://schemas.microsoft.com/office/drawing/2014/main" id="{2B6A2A07-A994-F470-0467-B28AF7DA8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325"/>
              <a:ext cx="8" cy="8"/>
            </a:xfrm>
            <a:custGeom>
              <a:avLst/>
              <a:gdLst>
                <a:gd name="T0" fmla="*/ 0 w 4"/>
                <a:gd name="T1" fmla="*/ 8 h 4"/>
                <a:gd name="T2" fmla="*/ 16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2"/>
                    <a:pt x="4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" name="Freeform 7750">
              <a:extLst>
                <a:ext uri="{FF2B5EF4-FFF2-40B4-BE49-F238E27FC236}">
                  <a16:creationId xmlns:a16="http://schemas.microsoft.com/office/drawing/2014/main" id="{75B394B1-2D14-EA95-2555-95985B0C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359"/>
              <a:ext cx="6" cy="6"/>
            </a:xfrm>
            <a:custGeom>
              <a:avLst/>
              <a:gdLst>
                <a:gd name="T0" fmla="*/ 0 w 3"/>
                <a:gd name="T1" fmla="*/ 0 h 3"/>
                <a:gd name="T2" fmla="*/ 8 w 3"/>
                <a:gd name="T3" fmla="*/ 24 h 3"/>
                <a:gd name="T4" fmla="*/ 16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3" y="3"/>
                    <a:pt x="2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" name="Freeform 7751">
              <a:extLst>
                <a:ext uri="{FF2B5EF4-FFF2-40B4-BE49-F238E27FC236}">
                  <a16:creationId xmlns:a16="http://schemas.microsoft.com/office/drawing/2014/main" id="{6516CCF1-7104-4DD0-11F7-773C7554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363"/>
              <a:ext cx="6" cy="6"/>
            </a:xfrm>
            <a:custGeom>
              <a:avLst/>
              <a:gdLst>
                <a:gd name="T0" fmla="*/ 8 w 3"/>
                <a:gd name="T1" fmla="*/ 0 h 3"/>
                <a:gd name="T2" fmla="*/ 16 w 3"/>
                <a:gd name="T3" fmla="*/ 24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2"/>
                    <a:pt x="0" y="2"/>
                    <a:pt x="2" y="3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" name="Freeform 7752">
              <a:extLst>
                <a:ext uri="{FF2B5EF4-FFF2-40B4-BE49-F238E27FC236}">
                  <a16:creationId xmlns:a16="http://schemas.microsoft.com/office/drawing/2014/main" id="{E35E6945-51D3-690A-CF1E-A25AE8D49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393"/>
              <a:ext cx="6" cy="8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32 h 4"/>
                <a:gd name="T4" fmla="*/ 16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2"/>
                    <a:pt x="2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" name="Freeform 7753">
              <a:extLst>
                <a:ext uri="{FF2B5EF4-FFF2-40B4-BE49-F238E27FC236}">
                  <a16:creationId xmlns:a16="http://schemas.microsoft.com/office/drawing/2014/main" id="{F6550B49-FE7B-0D29-B252-8FF9AE6E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417"/>
              <a:ext cx="6" cy="8"/>
            </a:xfrm>
            <a:custGeom>
              <a:avLst/>
              <a:gdLst>
                <a:gd name="T0" fmla="*/ 0 w 3"/>
                <a:gd name="T1" fmla="*/ 8 h 4"/>
                <a:gd name="T2" fmla="*/ 8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3" y="2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" name="Freeform 7754">
              <a:extLst>
                <a:ext uri="{FF2B5EF4-FFF2-40B4-BE49-F238E27FC236}">
                  <a16:creationId xmlns:a16="http://schemas.microsoft.com/office/drawing/2014/main" id="{B0F5B8E3-A1E9-9320-2767-68CE0365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393"/>
              <a:ext cx="8" cy="10"/>
            </a:xfrm>
            <a:custGeom>
              <a:avLst/>
              <a:gdLst>
                <a:gd name="T0" fmla="*/ 8 w 4"/>
                <a:gd name="T1" fmla="*/ 0 h 5"/>
                <a:gd name="T2" fmla="*/ 16 w 4"/>
                <a:gd name="T3" fmla="*/ 40 h 5"/>
                <a:gd name="T4" fmla="*/ 16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4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" name="Freeform 7755">
              <a:extLst>
                <a:ext uri="{FF2B5EF4-FFF2-40B4-BE49-F238E27FC236}">
                  <a16:creationId xmlns:a16="http://schemas.microsoft.com/office/drawing/2014/main" id="{9D91A8F8-3DCA-0E4C-E6D3-571AFECB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433"/>
              <a:ext cx="8" cy="6"/>
            </a:xfrm>
            <a:custGeom>
              <a:avLst/>
              <a:gdLst>
                <a:gd name="T0" fmla="*/ 24 w 4"/>
                <a:gd name="T1" fmla="*/ 0 h 3"/>
                <a:gd name="T2" fmla="*/ 0 w 4"/>
                <a:gd name="T3" fmla="*/ 16 h 3"/>
                <a:gd name="T4" fmla="*/ 32 w 4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1" y="0"/>
                    <a:pt x="0" y="2"/>
                  </a:cubicBezTo>
                  <a:cubicBezTo>
                    <a:pt x="2" y="3"/>
                    <a:pt x="3" y="2"/>
                    <a:pt x="4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" name="Freeform 7756">
              <a:extLst>
                <a:ext uri="{FF2B5EF4-FFF2-40B4-BE49-F238E27FC236}">
                  <a16:creationId xmlns:a16="http://schemas.microsoft.com/office/drawing/2014/main" id="{8040FDB0-8623-FE35-A7C7-67E36ABB7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457"/>
              <a:ext cx="6" cy="8"/>
            </a:xfrm>
            <a:custGeom>
              <a:avLst/>
              <a:gdLst>
                <a:gd name="T0" fmla="*/ 8 w 3"/>
                <a:gd name="T1" fmla="*/ 16 h 4"/>
                <a:gd name="T2" fmla="*/ 8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" name="Freeform 7757">
              <a:extLst>
                <a:ext uri="{FF2B5EF4-FFF2-40B4-BE49-F238E27FC236}">
                  <a16:creationId xmlns:a16="http://schemas.microsoft.com/office/drawing/2014/main" id="{8CEB1331-E1F2-23BF-A0E9-5ADF9675E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449"/>
              <a:ext cx="28" cy="16"/>
            </a:xfrm>
            <a:custGeom>
              <a:avLst/>
              <a:gdLst>
                <a:gd name="T0" fmla="*/ 40 w 14"/>
                <a:gd name="T1" fmla="*/ 0 h 8"/>
                <a:gd name="T2" fmla="*/ 56 w 14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5" y="0"/>
                  </a:moveTo>
                  <a:cubicBezTo>
                    <a:pt x="0" y="8"/>
                    <a:pt x="14" y="4"/>
                    <a:pt x="7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" name="Freeform 7758">
              <a:extLst>
                <a:ext uri="{FF2B5EF4-FFF2-40B4-BE49-F238E27FC236}">
                  <a16:creationId xmlns:a16="http://schemas.microsoft.com/office/drawing/2014/main" id="{D5C4AC58-E0F8-B078-40E9-3EBA48668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487"/>
              <a:ext cx="10" cy="8"/>
            </a:xfrm>
            <a:custGeom>
              <a:avLst/>
              <a:gdLst>
                <a:gd name="T0" fmla="*/ 16 w 5"/>
                <a:gd name="T1" fmla="*/ 0 h 4"/>
                <a:gd name="T2" fmla="*/ 8 w 5"/>
                <a:gd name="T3" fmla="*/ 32 h 4"/>
                <a:gd name="T4" fmla="*/ 16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4" y="4"/>
                    <a:pt x="5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" name="Freeform 7759">
              <a:extLst>
                <a:ext uri="{FF2B5EF4-FFF2-40B4-BE49-F238E27FC236}">
                  <a16:creationId xmlns:a16="http://schemas.microsoft.com/office/drawing/2014/main" id="{8A6E0905-60FB-79E8-2226-6BBB13C6E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461"/>
              <a:ext cx="8" cy="10"/>
            </a:xfrm>
            <a:custGeom>
              <a:avLst/>
              <a:gdLst>
                <a:gd name="T0" fmla="*/ 8 w 4"/>
                <a:gd name="T1" fmla="*/ 0 h 5"/>
                <a:gd name="T2" fmla="*/ 32 w 4"/>
                <a:gd name="T3" fmla="*/ 24 h 5"/>
                <a:gd name="T4" fmla="*/ 24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3"/>
                    <a:pt x="2" y="5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" name="Freeform 7760">
              <a:extLst>
                <a:ext uri="{FF2B5EF4-FFF2-40B4-BE49-F238E27FC236}">
                  <a16:creationId xmlns:a16="http://schemas.microsoft.com/office/drawing/2014/main" id="{0B8BF085-C3C3-AF4E-D515-8E8609EFA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427"/>
              <a:ext cx="8" cy="8"/>
            </a:xfrm>
            <a:custGeom>
              <a:avLst/>
              <a:gdLst>
                <a:gd name="T0" fmla="*/ 0 w 4"/>
                <a:gd name="T1" fmla="*/ 16 h 4"/>
                <a:gd name="T2" fmla="*/ 8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4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" name="Freeform 7761">
              <a:extLst>
                <a:ext uri="{FF2B5EF4-FFF2-40B4-BE49-F238E27FC236}">
                  <a16:creationId xmlns:a16="http://schemas.microsoft.com/office/drawing/2014/main" id="{BA8966DC-5A3A-9068-A9C9-205D07B13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331"/>
              <a:ext cx="24" cy="16"/>
            </a:xfrm>
            <a:custGeom>
              <a:avLst/>
              <a:gdLst>
                <a:gd name="T0" fmla="*/ 40 w 12"/>
                <a:gd name="T1" fmla="*/ 0 h 8"/>
                <a:gd name="T2" fmla="*/ 72 w 1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5" y="0"/>
                  </a:moveTo>
                  <a:cubicBezTo>
                    <a:pt x="0" y="5"/>
                    <a:pt x="12" y="8"/>
                    <a:pt x="9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" name="Freeform 7762">
              <a:extLst>
                <a:ext uri="{FF2B5EF4-FFF2-40B4-BE49-F238E27FC236}">
                  <a16:creationId xmlns:a16="http://schemas.microsoft.com/office/drawing/2014/main" id="{079E90BF-747B-DCAB-733F-A634FF768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247"/>
              <a:ext cx="20" cy="12"/>
            </a:xfrm>
            <a:custGeom>
              <a:avLst/>
              <a:gdLst>
                <a:gd name="T0" fmla="*/ 24 w 10"/>
                <a:gd name="T1" fmla="*/ 0 h 6"/>
                <a:gd name="T2" fmla="*/ 40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3" y="0"/>
                  </a:moveTo>
                  <a:cubicBezTo>
                    <a:pt x="0" y="6"/>
                    <a:pt x="10" y="5"/>
                    <a:pt x="5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" name="Freeform 7763">
              <a:extLst>
                <a:ext uri="{FF2B5EF4-FFF2-40B4-BE49-F238E27FC236}">
                  <a16:creationId xmlns:a16="http://schemas.microsoft.com/office/drawing/2014/main" id="{B6C81F82-6D6C-DC45-4462-291EFBFA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255"/>
              <a:ext cx="8" cy="8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32 h 4"/>
                <a:gd name="T4" fmla="*/ 16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4" y="3"/>
                    <a:pt x="3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" name="Freeform 7764">
              <a:extLst>
                <a:ext uri="{FF2B5EF4-FFF2-40B4-BE49-F238E27FC236}">
                  <a16:creationId xmlns:a16="http://schemas.microsoft.com/office/drawing/2014/main" id="{129D5BB3-1EE6-30DE-AA44-2625B4D9D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211"/>
              <a:ext cx="4" cy="8"/>
            </a:xfrm>
            <a:custGeom>
              <a:avLst/>
              <a:gdLst>
                <a:gd name="T0" fmla="*/ 8 w 2"/>
                <a:gd name="T1" fmla="*/ 0 h 4"/>
                <a:gd name="T2" fmla="*/ 8 w 2"/>
                <a:gd name="T3" fmla="*/ 32 h 4"/>
                <a:gd name="T4" fmla="*/ 8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" name="Freeform 7765">
              <a:extLst>
                <a:ext uri="{FF2B5EF4-FFF2-40B4-BE49-F238E27FC236}">
                  <a16:creationId xmlns:a16="http://schemas.microsoft.com/office/drawing/2014/main" id="{B5F9053E-BD78-91D4-7CF6-A421EB4E4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213"/>
              <a:ext cx="32" cy="14"/>
            </a:xfrm>
            <a:custGeom>
              <a:avLst/>
              <a:gdLst>
                <a:gd name="T0" fmla="*/ 80 w 16"/>
                <a:gd name="T1" fmla="*/ 0 h 7"/>
                <a:gd name="T2" fmla="*/ 80 w 16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10" y="0"/>
                  </a:moveTo>
                  <a:cubicBezTo>
                    <a:pt x="0" y="4"/>
                    <a:pt x="16" y="7"/>
                    <a:pt x="1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" name="Freeform 7766">
              <a:extLst>
                <a:ext uri="{FF2B5EF4-FFF2-40B4-BE49-F238E27FC236}">
                  <a16:creationId xmlns:a16="http://schemas.microsoft.com/office/drawing/2014/main" id="{6D880DE3-AE29-FBBE-DFDD-3BD190D13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179"/>
              <a:ext cx="14" cy="12"/>
            </a:xfrm>
            <a:custGeom>
              <a:avLst/>
              <a:gdLst>
                <a:gd name="T0" fmla="*/ 16 w 7"/>
                <a:gd name="T1" fmla="*/ 16 h 6"/>
                <a:gd name="T2" fmla="*/ 0 w 7"/>
                <a:gd name="T3" fmla="*/ 24 h 6"/>
                <a:gd name="T4" fmla="*/ 2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1" y="2"/>
                    <a:pt x="1" y="1"/>
                    <a:pt x="0" y="3"/>
                  </a:cubicBezTo>
                  <a:cubicBezTo>
                    <a:pt x="3" y="6"/>
                    <a:pt x="7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" name="Freeform 7767">
              <a:extLst>
                <a:ext uri="{FF2B5EF4-FFF2-40B4-BE49-F238E27FC236}">
                  <a16:creationId xmlns:a16="http://schemas.microsoft.com/office/drawing/2014/main" id="{C9147BC5-EAC5-6958-E56E-849502699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169"/>
              <a:ext cx="10" cy="10"/>
            </a:xfrm>
            <a:custGeom>
              <a:avLst/>
              <a:gdLst>
                <a:gd name="T0" fmla="*/ 24 w 5"/>
                <a:gd name="T1" fmla="*/ 0 h 5"/>
                <a:gd name="T2" fmla="*/ 8 w 5"/>
                <a:gd name="T3" fmla="*/ 40 h 5"/>
                <a:gd name="T4" fmla="*/ 16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4" y="5"/>
                    <a:pt x="5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" name="Freeform 7768">
              <a:extLst>
                <a:ext uri="{FF2B5EF4-FFF2-40B4-BE49-F238E27FC236}">
                  <a16:creationId xmlns:a16="http://schemas.microsoft.com/office/drawing/2014/main" id="{01503F2E-8701-360B-B496-28ED6E9D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125"/>
              <a:ext cx="7" cy="10"/>
            </a:xfrm>
            <a:custGeom>
              <a:avLst/>
              <a:gdLst>
                <a:gd name="T0" fmla="*/ 12 w 3"/>
                <a:gd name="T1" fmla="*/ 16 h 5"/>
                <a:gd name="T2" fmla="*/ 0 w 3"/>
                <a:gd name="T3" fmla="*/ 16 h 5"/>
                <a:gd name="T4" fmla="*/ 28 w 3"/>
                <a:gd name="T5" fmla="*/ 40 h 5"/>
                <a:gd name="T6" fmla="*/ 12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4"/>
                    <a:pt x="0" y="4"/>
                    <a:pt x="2" y="5"/>
                  </a:cubicBezTo>
                  <a:cubicBezTo>
                    <a:pt x="3" y="3"/>
                    <a:pt x="3" y="2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" name="Freeform 7769">
              <a:extLst>
                <a:ext uri="{FF2B5EF4-FFF2-40B4-BE49-F238E27FC236}">
                  <a16:creationId xmlns:a16="http://schemas.microsoft.com/office/drawing/2014/main" id="{1C600177-D2EB-7353-E15E-B74A4A868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111"/>
              <a:ext cx="6" cy="6"/>
            </a:xfrm>
            <a:custGeom>
              <a:avLst/>
              <a:gdLst>
                <a:gd name="T0" fmla="*/ 8 w 3"/>
                <a:gd name="T1" fmla="*/ 8 h 3"/>
                <a:gd name="T2" fmla="*/ 8 w 3"/>
                <a:gd name="T3" fmla="*/ 24 h 3"/>
                <a:gd name="T4" fmla="*/ 16 w 3"/>
                <a:gd name="T5" fmla="*/ 24 h 3"/>
                <a:gd name="T6" fmla="*/ 16 w 3"/>
                <a:gd name="T7" fmla="*/ 0 h 3"/>
                <a:gd name="T8" fmla="*/ 0 w 3"/>
                <a:gd name="T9" fmla="*/ 1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" name="Freeform 7770">
              <a:extLst>
                <a:ext uri="{FF2B5EF4-FFF2-40B4-BE49-F238E27FC236}">
                  <a16:creationId xmlns:a16="http://schemas.microsoft.com/office/drawing/2014/main" id="{A525C8F7-9200-081C-DDED-64512C0E1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111"/>
              <a:ext cx="6" cy="10"/>
            </a:xfrm>
            <a:custGeom>
              <a:avLst/>
              <a:gdLst>
                <a:gd name="T0" fmla="*/ 8 w 3"/>
                <a:gd name="T1" fmla="*/ 8 h 5"/>
                <a:gd name="T2" fmla="*/ 16 w 3"/>
                <a:gd name="T3" fmla="*/ 40 h 5"/>
                <a:gd name="T4" fmla="*/ 0 w 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3"/>
                    <a:pt x="0" y="4"/>
                    <a:pt x="2" y="5"/>
                  </a:cubicBezTo>
                  <a:cubicBezTo>
                    <a:pt x="3" y="3"/>
                    <a:pt x="2" y="0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" name="Freeform 7771">
              <a:extLst>
                <a:ext uri="{FF2B5EF4-FFF2-40B4-BE49-F238E27FC236}">
                  <a16:creationId xmlns:a16="http://schemas.microsoft.com/office/drawing/2014/main" id="{F340DC58-CC71-6A05-AED8-FB699A01D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143"/>
              <a:ext cx="14" cy="12"/>
            </a:xfrm>
            <a:custGeom>
              <a:avLst/>
              <a:gdLst>
                <a:gd name="T0" fmla="*/ 32 w 7"/>
                <a:gd name="T1" fmla="*/ 0 h 6"/>
                <a:gd name="T2" fmla="*/ 16 w 7"/>
                <a:gd name="T3" fmla="*/ 32 h 6"/>
                <a:gd name="T4" fmla="*/ 32 w 7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2" y="0"/>
                    <a:pt x="0" y="3"/>
                    <a:pt x="2" y="4"/>
                  </a:cubicBezTo>
                  <a:cubicBezTo>
                    <a:pt x="4" y="6"/>
                    <a:pt x="7" y="3"/>
                    <a:pt x="4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" name="Freeform 7772">
              <a:extLst>
                <a:ext uri="{FF2B5EF4-FFF2-40B4-BE49-F238E27FC236}">
                  <a16:creationId xmlns:a16="http://schemas.microsoft.com/office/drawing/2014/main" id="{1B7F0CC5-EB3F-A0D8-C2E4-DB228A0D8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145"/>
              <a:ext cx="8" cy="8"/>
            </a:xfrm>
            <a:custGeom>
              <a:avLst/>
              <a:gdLst>
                <a:gd name="T0" fmla="*/ 8 w 4"/>
                <a:gd name="T1" fmla="*/ 8 h 4"/>
                <a:gd name="T2" fmla="*/ 16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4" y="3"/>
                    <a:pt x="4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" name="Freeform 7773">
              <a:extLst>
                <a:ext uri="{FF2B5EF4-FFF2-40B4-BE49-F238E27FC236}">
                  <a16:creationId xmlns:a16="http://schemas.microsoft.com/office/drawing/2014/main" id="{A8B40DC0-99B0-5B2B-403F-E4A71E810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671"/>
              <a:ext cx="8" cy="10"/>
            </a:xfrm>
            <a:custGeom>
              <a:avLst/>
              <a:gdLst>
                <a:gd name="T0" fmla="*/ 0 w 4"/>
                <a:gd name="T1" fmla="*/ 0 h 5"/>
                <a:gd name="T2" fmla="*/ 8 w 4"/>
                <a:gd name="T3" fmla="*/ 40 h 5"/>
                <a:gd name="T4" fmla="*/ 24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" name="Freeform 7774">
              <a:extLst>
                <a:ext uri="{FF2B5EF4-FFF2-40B4-BE49-F238E27FC236}">
                  <a16:creationId xmlns:a16="http://schemas.microsoft.com/office/drawing/2014/main" id="{BCF1BD6D-118A-5F14-3DA6-8E3B7CB44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115"/>
              <a:ext cx="6" cy="8"/>
            </a:xfrm>
            <a:custGeom>
              <a:avLst/>
              <a:gdLst>
                <a:gd name="T0" fmla="*/ 8 w 3"/>
                <a:gd name="T1" fmla="*/ 16 h 4"/>
                <a:gd name="T2" fmla="*/ 0 w 3"/>
                <a:gd name="T3" fmla="*/ 32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4"/>
                    <a:pt x="3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" name="Freeform 7775">
              <a:extLst>
                <a:ext uri="{FF2B5EF4-FFF2-40B4-BE49-F238E27FC236}">
                  <a16:creationId xmlns:a16="http://schemas.microsoft.com/office/drawing/2014/main" id="{CAA6BE30-D77E-268E-C531-B549D24DB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141"/>
              <a:ext cx="10" cy="8"/>
            </a:xfrm>
            <a:custGeom>
              <a:avLst/>
              <a:gdLst>
                <a:gd name="T0" fmla="*/ 8 w 5"/>
                <a:gd name="T1" fmla="*/ 0 h 4"/>
                <a:gd name="T2" fmla="*/ 16 w 5"/>
                <a:gd name="T3" fmla="*/ 32 h 4"/>
                <a:gd name="T4" fmla="*/ 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5" y="3"/>
                    <a:pt x="4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" name="Freeform 7776">
              <a:extLst>
                <a:ext uri="{FF2B5EF4-FFF2-40B4-BE49-F238E27FC236}">
                  <a16:creationId xmlns:a16="http://schemas.microsoft.com/office/drawing/2014/main" id="{8DCCDC7F-496F-A7C4-AC6F-1BE7CFF7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179"/>
              <a:ext cx="12" cy="14"/>
            </a:xfrm>
            <a:custGeom>
              <a:avLst/>
              <a:gdLst>
                <a:gd name="T0" fmla="*/ 32 w 6"/>
                <a:gd name="T1" fmla="*/ 0 h 7"/>
                <a:gd name="T2" fmla="*/ 24 w 6"/>
                <a:gd name="T3" fmla="*/ 40 h 7"/>
                <a:gd name="T4" fmla="*/ 40 w 6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2" y="0"/>
                    <a:pt x="0" y="4"/>
                    <a:pt x="3" y="5"/>
                  </a:cubicBezTo>
                  <a:cubicBezTo>
                    <a:pt x="5" y="7"/>
                    <a:pt x="6" y="3"/>
                    <a:pt x="5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" name="Freeform 7777">
              <a:extLst>
                <a:ext uri="{FF2B5EF4-FFF2-40B4-BE49-F238E27FC236}">
                  <a16:creationId xmlns:a16="http://schemas.microsoft.com/office/drawing/2014/main" id="{3F49F3D0-0A89-D274-960F-FAD01A190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9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8 w 4"/>
                <a:gd name="T3" fmla="*/ 40 h 5"/>
                <a:gd name="T4" fmla="*/ 24 w 4"/>
                <a:gd name="T5" fmla="*/ 16 h 5"/>
                <a:gd name="T6" fmla="*/ 8 w 4"/>
                <a:gd name="T7" fmla="*/ 1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5"/>
                    <a:pt x="4" y="3"/>
                    <a:pt x="3" y="2"/>
                  </a:cubicBezTo>
                  <a:cubicBezTo>
                    <a:pt x="2" y="1"/>
                    <a:pt x="1" y="1"/>
                    <a:pt x="1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" name="Freeform 7778">
              <a:extLst>
                <a:ext uri="{FF2B5EF4-FFF2-40B4-BE49-F238E27FC236}">
                  <a16:creationId xmlns:a16="http://schemas.microsoft.com/office/drawing/2014/main" id="{3B88D810-6410-A168-A272-308D9500F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257"/>
              <a:ext cx="10" cy="10"/>
            </a:xfrm>
            <a:custGeom>
              <a:avLst/>
              <a:gdLst>
                <a:gd name="T0" fmla="*/ 8 w 5"/>
                <a:gd name="T1" fmla="*/ 0 h 5"/>
                <a:gd name="T2" fmla="*/ 24 w 5"/>
                <a:gd name="T3" fmla="*/ 40 h 5"/>
                <a:gd name="T4" fmla="*/ 16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5" y="4"/>
                    <a:pt x="5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" name="Freeform 7779">
              <a:extLst>
                <a:ext uri="{FF2B5EF4-FFF2-40B4-BE49-F238E27FC236}">
                  <a16:creationId xmlns:a16="http://schemas.microsoft.com/office/drawing/2014/main" id="{4F7514E4-E9A6-F37F-5E90-28E0A036D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211"/>
              <a:ext cx="4" cy="10"/>
            </a:xfrm>
            <a:custGeom>
              <a:avLst/>
              <a:gdLst>
                <a:gd name="T0" fmla="*/ 0 w 2"/>
                <a:gd name="T1" fmla="*/ 24 h 5"/>
                <a:gd name="T2" fmla="*/ 8 w 2"/>
                <a:gd name="T3" fmla="*/ 40 h 5"/>
                <a:gd name="T4" fmla="*/ 0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2" y="3"/>
                    <a:pt x="2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" name="Freeform 7780">
              <a:extLst>
                <a:ext uri="{FF2B5EF4-FFF2-40B4-BE49-F238E27FC236}">
                  <a16:creationId xmlns:a16="http://schemas.microsoft.com/office/drawing/2014/main" id="{653FB23D-64DF-E87F-FA25-0482649E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173"/>
              <a:ext cx="10" cy="8"/>
            </a:xfrm>
            <a:custGeom>
              <a:avLst/>
              <a:gdLst>
                <a:gd name="T0" fmla="*/ 8 w 5"/>
                <a:gd name="T1" fmla="*/ 0 h 4"/>
                <a:gd name="T2" fmla="*/ 16 w 5"/>
                <a:gd name="T3" fmla="*/ 32 h 4"/>
                <a:gd name="T4" fmla="*/ 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4" y="3"/>
                    <a:pt x="5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" name="Freeform 7781">
              <a:extLst>
                <a:ext uri="{FF2B5EF4-FFF2-40B4-BE49-F238E27FC236}">
                  <a16:creationId xmlns:a16="http://schemas.microsoft.com/office/drawing/2014/main" id="{6B95437A-9A3C-9540-038C-AEA8A3363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111"/>
              <a:ext cx="8" cy="8"/>
            </a:xfrm>
            <a:custGeom>
              <a:avLst/>
              <a:gdLst>
                <a:gd name="T0" fmla="*/ 16 w 4"/>
                <a:gd name="T1" fmla="*/ 0 h 4"/>
                <a:gd name="T2" fmla="*/ 8 w 4"/>
                <a:gd name="T3" fmla="*/ 32 h 4"/>
                <a:gd name="T4" fmla="*/ 24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4" y="3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" name="Freeform 7782">
              <a:extLst>
                <a:ext uri="{FF2B5EF4-FFF2-40B4-BE49-F238E27FC236}">
                  <a16:creationId xmlns:a16="http://schemas.microsoft.com/office/drawing/2014/main" id="{D861AF3C-C11D-80F8-EA24-732511B21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115"/>
              <a:ext cx="10" cy="8"/>
            </a:xfrm>
            <a:custGeom>
              <a:avLst/>
              <a:gdLst>
                <a:gd name="T0" fmla="*/ 32 w 5"/>
                <a:gd name="T1" fmla="*/ 0 h 4"/>
                <a:gd name="T2" fmla="*/ 24 w 5"/>
                <a:gd name="T3" fmla="*/ 32 h 4"/>
                <a:gd name="T4" fmla="*/ 32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1" y="0"/>
                    <a:pt x="0" y="3"/>
                    <a:pt x="3" y="4"/>
                  </a:cubicBezTo>
                  <a:cubicBezTo>
                    <a:pt x="5" y="3"/>
                    <a:pt x="5" y="2"/>
                    <a:pt x="4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" name="Freeform 7783">
              <a:extLst>
                <a:ext uri="{FF2B5EF4-FFF2-40B4-BE49-F238E27FC236}">
                  <a16:creationId xmlns:a16="http://schemas.microsoft.com/office/drawing/2014/main" id="{A748C356-7AD7-61E8-8802-9BB494BC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149"/>
              <a:ext cx="10" cy="10"/>
            </a:xfrm>
            <a:custGeom>
              <a:avLst/>
              <a:gdLst>
                <a:gd name="T0" fmla="*/ 16 w 5"/>
                <a:gd name="T1" fmla="*/ 0 h 5"/>
                <a:gd name="T2" fmla="*/ 16 w 5"/>
                <a:gd name="T3" fmla="*/ 40 h 5"/>
                <a:gd name="T4" fmla="*/ 24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4" y="4"/>
                    <a:pt x="5" y="3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" name="Freeform 7784">
              <a:extLst>
                <a:ext uri="{FF2B5EF4-FFF2-40B4-BE49-F238E27FC236}">
                  <a16:creationId xmlns:a16="http://schemas.microsoft.com/office/drawing/2014/main" id="{E11179B6-772B-71C2-B038-7FA4BF9B7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187"/>
              <a:ext cx="9" cy="6"/>
            </a:xfrm>
            <a:custGeom>
              <a:avLst/>
              <a:gdLst>
                <a:gd name="T0" fmla="*/ 11 w 4"/>
                <a:gd name="T1" fmla="*/ 0 h 3"/>
                <a:gd name="T2" fmla="*/ 0 w 4"/>
                <a:gd name="T3" fmla="*/ 8 h 3"/>
                <a:gd name="T4" fmla="*/ 25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4" y="3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" name="Freeform 7785">
              <a:extLst>
                <a:ext uri="{FF2B5EF4-FFF2-40B4-BE49-F238E27FC236}">
                  <a16:creationId xmlns:a16="http://schemas.microsoft.com/office/drawing/2014/main" id="{AF2A4BB4-20C4-994C-226A-172942B97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235"/>
              <a:ext cx="8" cy="8"/>
            </a:xfrm>
            <a:custGeom>
              <a:avLst/>
              <a:gdLst>
                <a:gd name="T0" fmla="*/ 16 w 4"/>
                <a:gd name="T1" fmla="*/ 0 h 4"/>
                <a:gd name="T2" fmla="*/ 8 w 4"/>
                <a:gd name="T3" fmla="*/ 32 h 4"/>
                <a:gd name="T4" fmla="*/ 16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4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" name="Freeform 7786">
              <a:extLst>
                <a:ext uri="{FF2B5EF4-FFF2-40B4-BE49-F238E27FC236}">
                  <a16:creationId xmlns:a16="http://schemas.microsoft.com/office/drawing/2014/main" id="{F13C02E8-29B0-95CE-C63A-2BBE6406F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267"/>
              <a:ext cx="4" cy="6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24 h 3"/>
                <a:gd name="T4" fmla="*/ 16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2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" name="Freeform 7787">
              <a:extLst>
                <a:ext uri="{FF2B5EF4-FFF2-40B4-BE49-F238E27FC236}">
                  <a16:creationId xmlns:a16="http://schemas.microsoft.com/office/drawing/2014/main" id="{68D7307D-F5D0-B260-48A7-DB97B8C5C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265"/>
              <a:ext cx="6" cy="6"/>
            </a:xfrm>
            <a:custGeom>
              <a:avLst/>
              <a:gdLst>
                <a:gd name="T0" fmla="*/ 0 w 3"/>
                <a:gd name="T1" fmla="*/ 0 h 3"/>
                <a:gd name="T2" fmla="*/ 8 w 3"/>
                <a:gd name="T3" fmla="*/ 24 h 3"/>
                <a:gd name="T4" fmla="*/ 24 w 3"/>
                <a:gd name="T5" fmla="*/ 16 h 3"/>
                <a:gd name="T6" fmla="*/ 16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" name="Freeform 7788">
              <a:extLst>
                <a:ext uri="{FF2B5EF4-FFF2-40B4-BE49-F238E27FC236}">
                  <a16:creationId xmlns:a16="http://schemas.microsoft.com/office/drawing/2014/main" id="{90A83207-1510-A619-1BBF-6909DAD2A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301"/>
              <a:ext cx="4" cy="6"/>
            </a:xfrm>
            <a:custGeom>
              <a:avLst/>
              <a:gdLst>
                <a:gd name="T0" fmla="*/ 8 w 2"/>
                <a:gd name="T1" fmla="*/ 0 h 3"/>
                <a:gd name="T2" fmla="*/ 8 w 2"/>
                <a:gd name="T3" fmla="*/ 24 h 3"/>
                <a:gd name="T4" fmla="*/ 8 w 2"/>
                <a:gd name="T5" fmla="*/ 0 h 3"/>
                <a:gd name="T6" fmla="*/ 0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" name="Freeform 7789">
              <a:extLst>
                <a:ext uri="{FF2B5EF4-FFF2-40B4-BE49-F238E27FC236}">
                  <a16:creationId xmlns:a16="http://schemas.microsoft.com/office/drawing/2014/main" id="{B577A296-E24C-3E15-59F3-6C6235FA0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311"/>
              <a:ext cx="9" cy="12"/>
            </a:xfrm>
            <a:custGeom>
              <a:avLst/>
              <a:gdLst>
                <a:gd name="T0" fmla="*/ 11 w 4"/>
                <a:gd name="T1" fmla="*/ 0 h 6"/>
                <a:gd name="T2" fmla="*/ 25 w 4"/>
                <a:gd name="T3" fmla="*/ 48 h 6"/>
                <a:gd name="T4" fmla="*/ 11 w 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5"/>
                    <a:pt x="2" y="6"/>
                  </a:cubicBezTo>
                  <a:cubicBezTo>
                    <a:pt x="4" y="4"/>
                    <a:pt x="4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" name="Freeform 7790">
              <a:extLst>
                <a:ext uri="{FF2B5EF4-FFF2-40B4-BE49-F238E27FC236}">
                  <a16:creationId xmlns:a16="http://schemas.microsoft.com/office/drawing/2014/main" id="{2691B97E-CE07-B848-04B0-57EC9278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313"/>
              <a:ext cx="4" cy="6"/>
            </a:xfrm>
            <a:custGeom>
              <a:avLst/>
              <a:gdLst>
                <a:gd name="T0" fmla="*/ 8 w 2"/>
                <a:gd name="T1" fmla="*/ 0 h 3"/>
                <a:gd name="T2" fmla="*/ 8 w 2"/>
                <a:gd name="T3" fmla="*/ 24 h 3"/>
                <a:gd name="T4" fmla="*/ 16 w 2"/>
                <a:gd name="T5" fmla="*/ 0 h 3"/>
                <a:gd name="T6" fmla="*/ 0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2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" name="Freeform 7791">
              <a:extLst>
                <a:ext uri="{FF2B5EF4-FFF2-40B4-BE49-F238E27FC236}">
                  <a16:creationId xmlns:a16="http://schemas.microsoft.com/office/drawing/2014/main" id="{3EF4DB11-4888-A288-0FCA-F6D2DB29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343"/>
              <a:ext cx="4" cy="8"/>
            </a:xfrm>
            <a:custGeom>
              <a:avLst/>
              <a:gdLst>
                <a:gd name="T0" fmla="*/ 0 w 2"/>
                <a:gd name="T1" fmla="*/ 8 h 4"/>
                <a:gd name="T2" fmla="*/ 8 w 2"/>
                <a:gd name="T3" fmla="*/ 32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2"/>
                    <a:pt x="2" y="1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" name="Freeform 7792">
              <a:extLst>
                <a:ext uri="{FF2B5EF4-FFF2-40B4-BE49-F238E27FC236}">
                  <a16:creationId xmlns:a16="http://schemas.microsoft.com/office/drawing/2014/main" id="{83A0C34F-C2B5-5992-5B3F-0C1A050F4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351"/>
              <a:ext cx="27" cy="14"/>
            </a:xfrm>
            <a:custGeom>
              <a:avLst/>
              <a:gdLst>
                <a:gd name="T0" fmla="*/ 52 w 13"/>
                <a:gd name="T1" fmla="*/ 0 h 7"/>
                <a:gd name="T2" fmla="*/ 73 w 13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6" y="0"/>
                  </a:moveTo>
                  <a:cubicBezTo>
                    <a:pt x="0" y="7"/>
                    <a:pt x="13" y="5"/>
                    <a:pt x="8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" name="Freeform 7793">
              <a:extLst>
                <a:ext uri="{FF2B5EF4-FFF2-40B4-BE49-F238E27FC236}">
                  <a16:creationId xmlns:a16="http://schemas.microsoft.com/office/drawing/2014/main" id="{77420FE6-42B1-94C0-0BD3-5135E33C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353"/>
              <a:ext cx="8" cy="8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" name="Freeform 7794">
              <a:extLst>
                <a:ext uri="{FF2B5EF4-FFF2-40B4-BE49-F238E27FC236}">
                  <a16:creationId xmlns:a16="http://schemas.microsoft.com/office/drawing/2014/main" id="{7FE67C76-FAD4-1636-B039-B1B2F1CBA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381"/>
              <a:ext cx="8" cy="8"/>
            </a:xfrm>
            <a:custGeom>
              <a:avLst/>
              <a:gdLst>
                <a:gd name="T0" fmla="*/ 16 w 4"/>
                <a:gd name="T1" fmla="*/ 0 h 4"/>
                <a:gd name="T2" fmla="*/ 0 w 4"/>
                <a:gd name="T3" fmla="*/ 16 h 4"/>
                <a:gd name="T4" fmla="*/ 32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2" y="4"/>
                    <a:pt x="3" y="3"/>
                    <a:pt x="4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" name="Freeform 7795">
              <a:extLst>
                <a:ext uri="{FF2B5EF4-FFF2-40B4-BE49-F238E27FC236}">
                  <a16:creationId xmlns:a16="http://schemas.microsoft.com/office/drawing/2014/main" id="{D6DE7867-64EC-1FED-F3AD-0E7653BF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385"/>
              <a:ext cx="8" cy="8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32 h 4"/>
                <a:gd name="T4" fmla="*/ 24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4"/>
                    <a:pt x="4" y="3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" name="Freeform 7796">
              <a:extLst>
                <a:ext uri="{FF2B5EF4-FFF2-40B4-BE49-F238E27FC236}">
                  <a16:creationId xmlns:a16="http://schemas.microsoft.com/office/drawing/2014/main" id="{84EFC220-EF07-9256-27C8-6D18F3AA9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387"/>
              <a:ext cx="6" cy="8"/>
            </a:xfrm>
            <a:custGeom>
              <a:avLst/>
              <a:gdLst>
                <a:gd name="T0" fmla="*/ 0 w 3"/>
                <a:gd name="T1" fmla="*/ 0 h 4"/>
                <a:gd name="T2" fmla="*/ 16 w 3"/>
                <a:gd name="T3" fmla="*/ 32 h 4"/>
                <a:gd name="T4" fmla="*/ 24 w 3"/>
                <a:gd name="T5" fmla="*/ 8 h 4"/>
                <a:gd name="T6" fmla="*/ 8 w 3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" name="Freeform 7797">
              <a:extLst>
                <a:ext uri="{FF2B5EF4-FFF2-40B4-BE49-F238E27FC236}">
                  <a16:creationId xmlns:a16="http://schemas.microsoft.com/office/drawing/2014/main" id="{62E340E4-3BCF-7E51-731E-853F9DA94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427"/>
              <a:ext cx="4" cy="6"/>
            </a:xfrm>
            <a:custGeom>
              <a:avLst/>
              <a:gdLst>
                <a:gd name="T0" fmla="*/ 8 w 2"/>
                <a:gd name="T1" fmla="*/ 0 h 3"/>
                <a:gd name="T2" fmla="*/ 16 w 2"/>
                <a:gd name="T3" fmla="*/ 24 h 3"/>
                <a:gd name="T4" fmla="*/ 16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" name="Freeform 7798">
              <a:extLst>
                <a:ext uri="{FF2B5EF4-FFF2-40B4-BE49-F238E27FC236}">
                  <a16:creationId xmlns:a16="http://schemas.microsoft.com/office/drawing/2014/main" id="{B64E5527-1C5D-DA4C-E033-8C671D18C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447"/>
              <a:ext cx="10" cy="10"/>
            </a:xfrm>
            <a:custGeom>
              <a:avLst/>
              <a:gdLst>
                <a:gd name="T0" fmla="*/ 8 w 5"/>
                <a:gd name="T1" fmla="*/ 0 h 5"/>
                <a:gd name="T2" fmla="*/ 8 w 5"/>
                <a:gd name="T3" fmla="*/ 40 h 5"/>
                <a:gd name="T4" fmla="*/ 24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3" y="5"/>
                    <a:pt x="5" y="2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" name="Freeform 7799">
              <a:extLst>
                <a:ext uri="{FF2B5EF4-FFF2-40B4-BE49-F238E27FC236}">
                  <a16:creationId xmlns:a16="http://schemas.microsoft.com/office/drawing/2014/main" id="{DDC6D4C4-2289-76F3-2F2F-CC42B4FC0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447"/>
              <a:ext cx="6" cy="10"/>
            </a:xfrm>
            <a:custGeom>
              <a:avLst/>
              <a:gdLst>
                <a:gd name="T0" fmla="*/ 0 w 3"/>
                <a:gd name="T1" fmla="*/ 16 h 5"/>
                <a:gd name="T2" fmla="*/ 8 w 3"/>
                <a:gd name="T3" fmla="*/ 40 h 5"/>
                <a:gd name="T4" fmla="*/ 16 w 3"/>
                <a:gd name="T5" fmla="*/ 0 h 5"/>
                <a:gd name="T6" fmla="*/ 8 w 3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3" y="4"/>
                    <a:pt x="3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" name="Freeform 7800">
              <a:extLst>
                <a:ext uri="{FF2B5EF4-FFF2-40B4-BE49-F238E27FC236}">
                  <a16:creationId xmlns:a16="http://schemas.microsoft.com/office/drawing/2014/main" id="{408474B8-D7E1-86C3-5F0B-44B6BDABB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415"/>
              <a:ext cx="11" cy="12"/>
            </a:xfrm>
            <a:custGeom>
              <a:avLst/>
              <a:gdLst>
                <a:gd name="T0" fmla="*/ 20 w 5"/>
                <a:gd name="T1" fmla="*/ 0 h 6"/>
                <a:gd name="T2" fmla="*/ 33 w 5"/>
                <a:gd name="T3" fmla="*/ 48 h 6"/>
                <a:gd name="T4" fmla="*/ 33 w 5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0" y="2"/>
                    <a:pt x="1" y="5"/>
                    <a:pt x="3" y="6"/>
                  </a:cubicBezTo>
                  <a:cubicBezTo>
                    <a:pt x="5" y="4"/>
                    <a:pt x="5" y="2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" name="Freeform 7801">
              <a:extLst>
                <a:ext uri="{FF2B5EF4-FFF2-40B4-BE49-F238E27FC236}">
                  <a16:creationId xmlns:a16="http://schemas.microsoft.com/office/drawing/2014/main" id="{E744737F-AF34-9144-3236-A41EA8CC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483"/>
              <a:ext cx="14" cy="16"/>
            </a:xfrm>
            <a:custGeom>
              <a:avLst/>
              <a:gdLst>
                <a:gd name="T0" fmla="*/ 40 w 7"/>
                <a:gd name="T1" fmla="*/ 0 h 8"/>
                <a:gd name="T2" fmla="*/ 56 w 7"/>
                <a:gd name="T3" fmla="*/ 24 h 8"/>
                <a:gd name="T4" fmla="*/ 40 w 7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0" y="1"/>
                    <a:pt x="4" y="8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" name="Freeform 7802">
              <a:extLst>
                <a:ext uri="{FF2B5EF4-FFF2-40B4-BE49-F238E27FC236}">
                  <a16:creationId xmlns:a16="http://schemas.microsoft.com/office/drawing/2014/main" id="{8DE0BB6B-8B05-A978-32D0-56CCFAC1F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463"/>
              <a:ext cx="6" cy="4"/>
            </a:xfrm>
            <a:custGeom>
              <a:avLst/>
              <a:gdLst>
                <a:gd name="T0" fmla="*/ 16 w 3"/>
                <a:gd name="T1" fmla="*/ 0 h 2"/>
                <a:gd name="T2" fmla="*/ 8 w 3"/>
                <a:gd name="T3" fmla="*/ 8 h 2"/>
                <a:gd name="T4" fmla="*/ 16 w 3"/>
                <a:gd name="T5" fmla="*/ 16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0"/>
                    <a:pt x="1" y="1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" name="Freeform 7803">
              <a:extLst>
                <a:ext uri="{FF2B5EF4-FFF2-40B4-BE49-F238E27FC236}">
                  <a16:creationId xmlns:a16="http://schemas.microsoft.com/office/drawing/2014/main" id="{A5616769-B096-404F-D118-489491714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499"/>
              <a:ext cx="24" cy="14"/>
            </a:xfrm>
            <a:custGeom>
              <a:avLst/>
              <a:gdLst>
                <a:gd name="T0" fmla="*/ 56 w 12"/>
                <a:gd name="T1" fmla="*/ 0 h 7"/>
                <a:gd name="T2" fmla="*/ 40 w 12"/>
                <a:gd name="T3" fmla="*/ 0 h 7"/>
                <a:gd name="T4" fmla="*/ 56 w 12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0" y="7"/>
                    <a:pt x="12" y="4"/>
                    <a:pt x="7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" name="Freeform 7804">
              <a:extLst>
                <a:ext uri="{FF2B5EF4-FFF2-40B4-BE49-F238E27FC236}">
                  <a16:creationId xmlns:a16="http://schemas.microsoft.com/office/drawing/2014/main" id="{597397DB-0997-3A27-9ACF-D53361AF0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489"/>
              <a:ext cx="10" cy="10"/>
            </a:xfrm>
            <a:custGeom>
              <a:avLst/>
              <a:gdLst>
                <a:gd name="T0" fmla="*/ 16 w 5"/>
                <a:gd name="T1" fmla="*/ 0 h 5"/>
                <a:gd name="T2" fmla="*/ 0 w 5"/>
                <a:gd name="T3" fmla="*/ 32 h 5"/>
                <a:gd name="T4" fmla="*/ 40 w 5"/>
                <a:gd name="T5" fmla="*/ 2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5"/>
                    <a:pt x="3" y="5"/>
                    <a:pt x="5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" name="Freeform 7805">
              <a:extLst>
                <a:ext uri="{FF2B5EF4-FFF2-40B4-BE49-F238E27FC236}">
                  <a16:creationId xmlns:a16="http://schemas.microsoft.com/office/drawing/2014/main" id="{CAB9438C-FB2B-AAFB-483A-B1BC9ED00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537"/>
              <a:ext cx="6" cy="8"/>
            </a:xfrm>
            <a:custGeom>
              <a:avLst/>
              <a:gdLst>
                <a:gd name="T0" fmla="*/ 8 w 3"/>
                <a:gd name="T1" fmla="*/ 8 h 4"/>
                <a:gd name="T2" fmla="*/ 16 w 3"/>
                <a:gd name="T3" fmla="*/ 32 h 4"/>
                <a:gd name="T4" fmla="*/ 24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" name="Freeform 7806">
              <a:extLst>
                <a:ext uri="{FF2B5EF4-FFF2-40B4-BE49-F238E27FC236}">
                  <a16:creationId xmlns:a16="http://schemas.microsoft.com/office/drawing/2014/main" id="{AF04940D-327A-2993-650D-AF4F5B7F0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525"/>
              <a:ext cx="8" cy="8"/>
            </a:xfrm>
            <a:custGeom>
              <a:avLst/>
              <a:gdLst>
                <a:gd name="T0" fmla="*/ 8 w 4"/>
                <a:gd name="T1" fmla="*/ 8 h 4"/>
                <a:gd name="T2" fmla="*/ 8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3"/>
                    <a:pt x="4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" name="Freeform 7807">
              <a:extLst>
                <a:ext uri="{FF2B5EF4-FFF2-40B4-BE49-F238E27FC236}">
                  <a16:creationId xmlns:a16="http://schemas.microsoft.com/office/drawing/2014/main" id="{88362E92-CB9C-FD29-09E4-46A79C9EF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537"/>
              <a:ext cx="6" cy="8"/>
            </a:xfrm>
            <a:custGeom>
              <a:avLst/>
              <a:gdLst>
                <a:gd name="T0" fmla="*/ 8 w 3"/>
                <a:gd name="T1" fmla="*/ 0 h 4"/>
                <a:gd name="T2" fmla="*/ 16 w 3"/>
                <a:gd name="T3" fmla="*/ 32 h 4"/>
                <a:gd name="T4" fmla="*/ 24 w 3"/>
                <a:gd name="T5" fmla="*/ 16 h 4"/>
                <a:gd name="T6" fmla="*/ 16 w 3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2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" name="Freeform 7808">
              <a:extLst>
                <a:ext uri="{FF2B5EF4-FFF2-40B4-BE49-F238E27FC236}">
                  <a16:creationId xmlns:a16="http://schemas.microsoft.com/office/drawing/2014/main" id="{9D08024C-37DF-A498-233E-4283223D9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573"/>
              <a:ext cx="8" cy="8"/>
            </a:xfrm>
            <a:custGeom>
              <a:avLst/>
              <a:gdLst>
                <a:gd name="T0" fmla="*/ 16 w 4"/>
                <a:gd name="T1" fmla="*/ 0 h 4"/>
                <a:gd name="T2" fmla="*/ 8 w 4"/>
                <a:gd name="T3" fmla="*/ 32 h 4"/>
                <a:gd name="T4" fmla="*/ 32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0" y="2"/>
                    <a:pt x="1" y="4"/>
                  </a:cubicBezTo>
                  <a:cubicBezTo>
                    <a:pt x="3" y="4"/>
                    <a:pt x="4" y="3"/>
                    <a:pt x="4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" name="Freeform 7809">
              <a:extLst>
                <a:ext uri="{FF2B5EF4-FFF2-40B4-BE49-F238E27FC236}">
                  <a16:creationId xmlns:a16="http://schemas.microsoft.com/office/drawing/2014/main" id="{2772BBCB-A9AA-C78D-96F1-CE634E21E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601"/>
              <a:ext cx="10" cy="12"/>
            </a:xfrm>
            <a:custGeom>
              <a:avLst/>
              <a:gdLst>
                <a:gd name="T0" fmla="*/ 32 w 5"/>
                <a:gd name="T1" fmla="*/ 8 h 6"/>
                <a:gd name="T2" fmla="*/ 16 w 5"/>
                <a:gd name="T3" fmla="*/ 48 h 6"/>
                <a:gd name="T4" fmla="*/ 24 w 5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0" y="0"/>
                    <a:pt x="0" y="5"/>
                    <a:pt x="2" y="6"/>
                  </a:cubicBezTo>
                  <a:cubicBezTo>
                    <a:pt x="5" y="6"/>
                    <a:pt x="5" y="3"/>
                    <a:pt x="3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" name="Freeform 7810">
              <a:extLst>
                <a:ext uri="{FF2B5EF4-FFF2-40B4-BE49-F238E27FC236}">
                  <a16:creationId xmlns:a16="http://schemas.microsoft.com/office/drawing/2014/main" id="{14F1614D-7576-7C30-AD3E-2C0B6E2E9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591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24 w 4"/>
                <a:gd name="T3" fmla="*/ 40 h 5"/>
                <a:gd name="T4" fmla="*/ 24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2"/>
                    <a:pt x="0" y="4"/>
                    <a:pt x="3" y="5"/>
                  </a:cubicBezTo>
                  <a:cubicBezTo>
                    <a:pt x="4" y="4"/>
                    <a:pt x="4" y="2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" name="Freeform 7811">
              <a:extLst>
                <a:ext uri="{FF2B5EF4-FFF2-40B4-BE49-F238E27FC236}">
                  <a16:creationId xmlns:a16="http://schemas.microsoft.com/office/drawing/2014/main" id="{B6125803-21C0-EFB8-6AC2-9D2AD963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583"/>
              <a:ext cx="12" cy="10"/>
            </a:xfrm>
            <a:custGeom>
              <a:avLst/>
              <a:gdLst>
                <a:gd name="T0" fmla="*/ 16 w 6"/>
                <a:gd name="T1" fmla="*/ 0 h 5"/>
                <a:gd name="T2" fmla="*/ 24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5"/>
                    <a:pt x="6" y="3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" name="Freeform 7812">
              <a:extLst>
                <a:ext uri="{FF2B5EF4-FFF2-40B4-BE49-F238E27FC236}">
                  <a16:creationId xmlns:a16="http://schemas.microsoft.com/office/drawing/2014/main" id="{B1A578D6-4B54-25DD-2AD0-CBFDFF69B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615"/>
              <a:ext cx="6" cy="4"/>
            </a:xfrm>
            <a:custGeom>
              <a:avLst/>
              <a:gdLst>
                <a:gd name="T0" fmla="*/ 0 w 3"/>
                <a:gd name="T1" fmla="*/ 0 h 2"/>
                <a:gd name="T2" fmla="*/ 8 w 3"/>
                <a:gd name="T3" fmla="*/ 16 h 2"/>
                <a:gd name="T4" fmla="*/ 1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" name="Freeform 7813">
              <a:extLst>
                <a:ext uri="{FF2B5EF4-FFF2-40B4-BE49-F238E27FC236}">
                  <a16:creationId xmlns:a16="http://schemas.microsoft.com/office/drawing/2014/main" id="{AF5C1FB7-355F-6C7E-AC1E-D9CD5D5D9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647"/>
              <a:ext cx="8" cy="10"/>
            </a:xfrm>
            <a:custGeom>
              <a:avLst/>
              <a:gdLst>
                <a:gd name="T0" fmla="*/ 0 w 4"/>
                <a:gd name="T1" fmla="*/ 8 h 5"/>
                <a:gd name="T2" fmla="*/ 8 w 4"/>
                <a:gd name="T3" fmla="*/ 40 h 5"/>
                <a:gd name="T4" fmla="*/ 24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4" y="2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" name="Freeform 7814">
              <a:extLst>
                <a:ext uri="{FF2B5EF4-FFF2-40B4-BE49-F238E27FC236}">
                  <a16:creationId xmlns:a16="http://schemas.microsoft.com/office/drawing/2014/main" id="{11208D09-F8ED-90DD-8BED-8C3F945F5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661"/>
              <a:ext cx="6" cy="8"/>
            </a:xfrm>
            <a:custGeom>
              <a:avLst/>
              <a:gdLst>
                <a:gd name="T0" fmla="*/ 8 w 3"/>
                <a:gd name="T1" fmla="*/ 8 h 4"/>
                <a:gd name="T2" fmla="*/ 16 w 3"/>
                <a:gd name="T3" fmla="*/ 32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3"/>
                    <a:pt x="0" y="3"/>
                    <a:pt x="2" y="4"/>
                  </a:cubicBezTo>
                  <a:cubicBezTo>
                    <a:pt x="3" y="2"/>
                    <a:pt x="3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" name="Freeform 7815">
              <a:extLst>
                <a:ext uri="{FF2B5EF4-FFF2-40B4-BE49-F238E27FC236}">
                  <a16:creationId xmlns:a16="http://schemas.microsoft.com/office/drawing/2014/main" id="{B3871F64-C650-8C99-E91F-9E151CCA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641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8 w 4"/>
                <a:gd name="T3" fmla="*/ 40 h 5"/>
                <a:gd name="T4" fmla="*/ 32 w 4"/>
                <a:gd name="T5" fmla="*/ 2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3" y="4"/>
                    <a:pt x="3" y="4"/>
                    <a:pt x="4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" name="Freeform 7816">
              <a:extLst>
                <a:ext uri="{FF2B5EF4-FFF2-40B4-BE49-F238E27FC236}">
                  <a16:creationId xmlns:a16="http://schemas.microsoft.com/office/drawing/2014/main" id="{35F16007-D0E9-4548-E315-3CC3A8DAB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677"/>
              <a:ext cx="18" cy="22"/>
            </a:xfrm>
            <a:custGeom>
              <a:avLst/>
              <a:gdLst>
                <a:gd name="T0" fmla="*/ 48 w 9"/>
                <a:gd name="T1" fmla="*/ 8 h 11"/>
                <a:gd name="T2" fmla="*/ 72 w 9"/>
                <a:gd name="T3" fmla="*/ 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6" y="1"/>
                  </a:moveTo>
                  <a:cubicBezTo>
                    <a:pt x="0" y="0"/>
                    <a:pt x="7" y="11"/>
                    <a:pt x="9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" name="Freeform 7817">
              <a:extLst>
                <a:ext uri="{FF2B5EF4-FFF2-40B4-BE49-F238E27FC236}">
                  <a16:creationId xmlns:a16="http://schemas.microsoft.com/office/drawing/2014/main" id="{ACA30E54-015F-86B3-345A-6ACA74AA0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683"/>
              <a:ext cx="8" cy="10"/>
            </a:xfrm>
            <a:custGeom>
              <a:avLst/>
              <a:gdLst>
                <a:gd name="T0" fmla="*/ 8 w 4"/>
                <a:gd name="T1" fmla="*/ 0 h 5"/>
                <a:gd name="T2" fmla="*/ 16 w 4"/>
                <a:gd name="T3" fmla="*/ 40 h 5"/>
                <a:gd name="T4" fmla="*/ 8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" name="Freeform 7818">
              <a:extLst>
                <a:ext uri="{FF2B5EF4-FFF2-40B4-BE49-F238E27FC236}">
                  <a16:creationId xmlns:a16="http://schemas.microsoft.com/office/drawing/2014/main" id="{95EC175E-9499-8EB4-F46E-1E5BDE7B3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693"/>
              <a:ext cx="8" cy="8"/>
            </a:xfrm>
            <a:custGeom>
              <a:avLst/>
              <a:gdLst>
                <a:gd name="T0" fmla="*/ 0 w 4"/>
                <a:gd name="T1" fmla="*/ 0 h 4"/>
                <a:gd name="T2" fmla="*/ 16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4" y="2"/>
                    <a:pt x="4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" name="Freeform 7819">
              <a:extLst>
                <a:ext uri="{FF2B5EF4-FFF2-40B4-BE49-F238E27FC236}">
                  <a16:creationId xmlns:a16="http://schemas.microsoft.com/office/drawing/2014/main" id="{7BD0B805-5662-298F-8274-12C2A39FF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739"/>
              <a:ext cx="8" cy="8"/>
            </a:xfrm>
            <a:custGeom>
              <a:avLst/>
              <a:gdLst>
                <a:gd name="T0" fmla="*/ 24 w 4"/>
                <a:gd name="T1" fmla="*/ 0 h 4"/>
                <a:gd name="T2" fmla="*/ 24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4"/>
                    <a:pt x="3" y="4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" name="Freeform 7820">
              <a:extLst>
                <a:ext uri="{FF2B5EF4-FFF2-40B4-BE49-F238E27FC236}">
                  <a16:creationId xmlns:a16="http://schemas.microsoft.com/office/drawing/2014/main" id="{134DF22F-0A79-53E7-C019-6B65D4C06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721"/>
              <a:ext cx="4" cy="6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24 h 3"/>
                <a:gd name="T4" fmla="*/ 8 w 2"/>
                <a:gd name="T5" fmla="*/ 24 h 3"/>
                <a:gd name="T6" fmla="*/ 16 w 2"/>
                <a:gd name="T7" fmla="*/ 8 h 3"/>
                <a:gd name="T8" fmla="*/ 8 w 2"/>
                <a:gd name="T9" fmla="*/ 0 h 3"/>
                <a:gd name="T10" fmla="*/ 0 w 2"/>
                <a:gd name="T11" fmla="*/ 24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" name="Freeform 7821">
              <a:extLst>
                <a:ext uri="{FF2B5EF4-FFF2-40B4-BE49-F238E27FC236}">
                  <a16:creationId xmlns:a16="http://schemas.microsoft.com/office/drawing/2014/main" id="{0C2C4E96-B302-9072-C384-35FE1554B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769"/>
              <a:ext cx="10" cy="10"/>
            </a:xfrm>
            <a:custGeom>
              <a:avLst/>
              <a:gdLst>
                <a:gd name="T0" fmla="*/ 16 w 5"/>
                <a:gd name="T1" fmla="*/ 0 h 5"/>
                <a:gd name="T2" fmla="*/ 0 w 5"/>
                <a:gd name="T3" fmla="*/ 0 h 5"/>
                <a:gd name="T4" fmla="*/ 32 w 5"/>
                <a:gd name="T5" fmla="*/ 32 h 5"/>
                <a:gd name="T6" fmla="*/ 16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1" y="5"/>
                    <a:pt x="4" y="4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" name="Freeform 7822">
              <a:extLst>
                <a:ext uri="{FF2B5EF4-FFF2-40B4-BE49-F238E27FC236}">
                  <a16:creationId xmlns:a16="http://schemas.microsoft.com/office/drawing/2014/main" id="{F007CA64-4D7E-FF17-E3D4-BAFB47AEC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773"/>
              <a:ext cx="8" cy="10"/>
            </a:xfrm>
            <a:custGeom>
              <a:avLst/>
              <a:gdLst>
                <a:gd name="T0" fmla="*/ 0 w 4"/>
                <a:gd name="T1" fmla="*/ 8 h 5"/>
                <a:gd name="T2" fmla="*/ 16 w 4"/>
                <a:gd name="T3" fmla="*/ 40 h 5"/>
                <a:gd name="T4" fmla="*/ 8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1" y="5"/>
                    <a:pt x="2" y="5"/>
                  </a:cubicBezTo>
                  <a:cubicBezTo>
                    <a:pt x="4" y="3"/>
                    <a:pt x="3" y="0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" name="Freeform 7823">
              <a:extLst>
                <a:ext uri="{FF2B5EF4-FFF2-40B4-BE49-F238E27FC236}">
                  <a16:creationId xmlns:a16="http://schemas.microsoft.com/office/drawing/2014/main" id="{5AC70E57-D43D-F657-AA2E-F0A4935E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777"/>
              <a:ext cx="8" cy="10"/>
            </a:xfrm>
            <a:custGeom>
              <a:avLst/>
              <a:gdLst>
                <a:gd name="T0" fmla="*/ 24 w 4"/>
                <a:gd name="T1" fmla="*/ 24 h 5"/>
                <a:gd name="T2" fmla="*/ 24 w 4"/>
                <a:gd name="T3" fmla="*/ 40 h 5"/>
                <a:gd name="T4" fmla="*/ 16 w 4"/>
                <a:gd name="T5" fmla="*/ 0 h 5"/>
                <a:gd name="T6" fmla="*/ 0 w 4"/>
                <a:gd name="T7" fmla="*/ 1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cubicBezTo>
                    <a:pt x="3" y="4"/>
                    <a:pt x="2" y="4"/>
                    <a:pt x="3" y="5"/>
                  </a:cubicBezTo>
                  <a:cubicBezTo>
                    <a:pt x="4" y="3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" name="Freeform 7824">
              <a:extLst>
                <a:ext uri="{FF2B5EF4-FFF2-40B4-BE49-F238E27FC236}">
                  <a16:creationId xmlns:a16="http://schemas.microsoft.com/office/drawing/2014/main" id="{5B8FC8BD-E5AD-122A-0451-99F580FF9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723"/>
              <a:ext cx="6" cy="10"/>
            </a:xfrm>
            <a:custGeom>
              <a:avLst/>
              <a:gdLst>
                <a:gd name="T0" fmla="*/ 0 w 3"/>
                <a:gd name="T1" fmla="*/ 16 h 5"/>
                <a:gd name="T2" fmla="*/ 16 w 3"/>
                <a:gd name="T3" fmla="*/ 40 h 5"/>
                <a:gd name="T4" fmla="*/ 8 w 3"/>
                <a:gd name="T5" fmla="*/ 0 h 5"/>
                <a:gd name="T6" fmla="*/ 0 w 3"/>
                <a:gd name="T7" fmla="*/ 2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4"/>
                    <a:pt x="0" y="5"/>
                    <a:pt x="2" y="5"/>
                  </a:cubicBezTo>
                  <a:cubicBezTo>
                    <a:pt x="3" y="3"/>
                    <a:pt x="3" y="1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" name="Freeform 7825">
              <a:extLst>
                <a:ext uri="{FF2B5EF4-FFF2-40B4-BE49-F238E27FC236}">
                  <a16:creationId xmlns:a16="http://schemas.microsoft.com/office/drawing/2014/main" id="{65A210BB-2343-9134-8215-FC3C76978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829"/>
              <a:ext cx="16" cy="16"/>
            </a:xfrm>
            <a:custGeom>
              <a:avLst/>
              <a:gdLst>
                <a:gd name="T0" fmla="*/ 32 w 8"/>
                <a:gd name="T1" fmla="*/ 8 h 8"/>
                <a:gd name="T2" fmla="*/ 40 w 8"/>
                <a:gd name="T3" fmla="*/ 56 h 8"/>
                <a:gd name="T4" fmla="*/ 40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1"/>
                  </a:moveTo>
                  <a:cubicBezTo>
                    <a:pt x="1" y="3"/>
                    <a:pt x="0" y="8"/>
                    <a:pt x="5" y="7"/>
                  </a:cubicBezTo>
                  <a:cubicBezTo>
                    <a:pt x="8" y="6"/>
                    <a:pt x="7" y="2"/>
                    <a:pt x="5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" name="Freeform 7826">
              <a:extLst>
                <a:ext uri="{FF2B5EF4-FFF2-40B4-BE49-F238E27FC236}">
                  <a16:creationId xmlns:a16="http://schemas.microsoft.com/office/drawing/2014/main" id="{9AE68592-CA65-4D8A-A40B-03570153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807"/>
              <a:ext cx="6" cy="8"/>
            </a:xfrm>
            <a:custGeom>
              <a:avLst/>
              <a:gdLst>
                <a:gd name="T0" fmla="*/ 8 w 3"/>
                <a:gd name="T1" fmla="*/ 8 h 4"/>
                <a:gd name="T2" fmla="*/ 8 w 3"/>
                <a:gd name="T3" fmla="*/ 32 h 4"/>
                <a:gd name="T4" fmla="*/ 24 w 3"/>
                <a:gd name="T5" fmla="*/ 8 h 4"/>
                <a:gd name="T6" fmla="*/ 16 w 3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3"/>
                    <a:pt x="3" y="3"/>
                    <a:pt x="3" y="1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" name="Freeform 7827">
              <a:extLst>
                <a:ext uri="{FF2B5EF4-FFF2-40B4-BE49-F238E27FC236}">
                  <a16:creationId xmlns:a16="http://schemas.microsoft.com/office/drawing/2014/main" id="{CCD4CF9D-4B8F-8671-AA52-8446EE0F2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845"/>
              <a:ext cx="8" cy="10"/>
            </a:xfrm>
            <a:custGeom>
              <a:avLst/>
              <a:gdLst>
                <a:gd name="T0" fmla="*/ 24 w 4"/>
                <a:gd name="T1" fmla="*/ 0 h 5"/>
                <a:gd name="T2" fmla="*/ 16 w 4"/>
                <a:gd name="T3" fmla="*/ 40 h 5"/>
                <a:gd name="T4" fmla="*/ 8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4" y="3"/>
                    <a:pt x="4" y="2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" name="Freeform 7828">
              <a:extLst>
                <a:ext uri="{FF2B5EF4-FFF2-40B4-BE49-F238E27FC236}">
                  <a16:creationId xmlns:a16="http://schemas.microsoft.com/office/drawing/2014/main" id="{993707F8-377F-F538-5ACF-5BA469639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875"/>
              <a:ext cx="8" cy="10"/>
            </a:xfrm>
            <a:custGeom>
              <a:avLst/>
              <a:gdLst>
                <a:gd name="T0" fmla="*/ 8 w 4"/>
                <a:gd name="T1" fmla="*/ 0 h 5"/>
                <a:gd name="T2" fmla="*/ 16 w 4"/>
                <a:gd name="T3" fmla="*/ 40 h 5"/>
                <a:gd name="T4" fmla="*/ 16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4" y="4"/>
                    <a:pt x="4" y="1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" name="Freeform 7829">
              <a:extLst>
                <a:ext uri="{FF2B5EF4-FFF2-40B4-BE49-F238E27FC236}">
                  <a16:creationId xmlns:a16="http://schemas.microsoft.com/office/drawing/2014/main" id="{7F11F591-D44C-C21B-4B4F-025F75DF2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899"/>
              <a:ext cx="14" cy="14"/>
            </a:xfrm>
            <a:custGeom>
              <a:avLst/>
              <a:gdLst>
                <a:gd name="T0" fmla="*/ 16 w 7"/>
                <a:gd name="T1" fmla="*/ 0 h 7"/>
                <a:gd name="T2" fmla="*/ 32 w 7"/>
                <a:gd name="T3" fmla="*/ 48 h 7"/>
                <a:gd name="T4" fmla="*/ 16 w 7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1"/>
                    <a:pt x="0" y="7"/>
                    <a:pt x="4" y="6"/>
                  </a:cubicBezTo>
                  <a:cubicBezTo>
                    <a:pt x="7" y="5"/>
                    <a:pt x="5" y="0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" name="Freeform 7830">
              <a:extLst>
                <a:ext uri="{FF2B5EF4-FFF2-40B4-BE49-F238E27FC236}">
                  <a16:creationId xmlns:a16="http://schemas.microsoft.com/office/drawing/2014/main" id="{8426E5AE-F727-76BB-BB9C-9FB3631BB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885"/>
              <a:ext cx="6" cy="6"/>
            </a:xfrm>
            <a:custGeom>
              <a:avLst/>
              <a:gdLst>
                <a:gd name="T0" fmla="*/ 0 w 3"/>
                <a:gd name="T1" fmla="*/ 0 h 3"/>
                <a:gd name="T2" fmla="*/ 8 w 3"/>
                <a:gd name="T3" fmla="*/ 24 h 3"/>
                <a:gd name="T4" fmla="*/ 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" name="Freeform 7831">
              <a:extLst>
                <a:ext uri="{FF2B5EF4-FFF2-40B4-BE49-F238E27FC236}">
                  <a16:creationId xmlns:a16="http://schemas.microsoft.com/office/drawing/2014/main" id="{EC7D6029-D0E1-8295-1CEE-F5DA6065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919"/>
              <a:ext cx="14" cy="16"/>
            </a:xfrm>
            <a:custGeom>
              <a:avLst/>
              <a:gdLst>
                <a:gd name="T0" fmla="*/ 32 w 7"/>
                <a:gd name="T1" fmla="*/ 0 h 8"/>
                <a:gd name="T2" fmla="*/ 56 w 7"/>
                <a:gd name="T3" fmla="*/ 40 h 8"/>
                <a:gd name="T4" fmla="*/ 40 w 7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0" y="2"/>
                    <a:pt x="3" y="8"/>
                    <a:pt x="7" y="5"/>
                  </a:cubicBezTo>
                  <a:cubicBezTo>
                    <a:pt x="7" y="4"/>
                    <a:pt x="6" y="2"/>
                    <a:pt x="5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" name="Freeform 7832">
              <a:extLst>
                <a:ext uri="{FF2B5EF4-FFF2-40B4-BE49-F238E27FC236}">
                  <a16:creationId xmlns:a16="http://schemas.microsoft.com/office/drawing/2014/main" id="{7998AFFD-542A-EF6C-4A02-44FC2E5C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939"/>
              <a:ext cx="10" cy="10"/>
            </a:xfrm>
            <a:custGeom>
              <a:avLst/>
              <a:gdLst>
                <a:gd name="T0" fmla="*/ 8 w 5"/>
                <a:gd name="T1" fmla="*/ 0 h 5"/>
                <a:gd name="T2" fmla="*/ 24 w 5"/>
                <a:gd name="T3" fmla="*/ 40 h 5"/>
                <a:gd name="T4" fmla="*/ 16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  <a:cubicBezTo>
                    <a:pt x="5" y="4"/>
                    <a:pt x="4" y="2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" name="Freeform 7833">
              <a:extLst>
                <a:ext uri="{FF2B5EF4-FFF2-40B4-BE49-F238E27FC236}">
                  <a16:creationId xmlns:a16="http://schemas.microsoft.com/office/drawing/2014/main" id="{8414A3F1-716C-3668-17EA-163B8DE01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975"/>
              <a:ext cx="8" cy="12"/>
            </a:xfrm>
            <a:custGeom>
              <a:avLst/>
              <a:gdLst>
                <a:gd name="T0" fmla="*/ 24 w 4"/>
                <a:gd name="T1" fmla="*/ 0 h 6"/>
                <a:gd name="T2" fmla="*/ 16 w 4"/>
                <a:gd name="T3" fmla="*/ 48 h 6"/>
                <a:gd name="T4" fmla="*/ 32 w 4"/>
                <a:gd name="T5" fmla="*/ 16 h 6"/>
                <a:gd name="T6" fmla="*/ 24 w 4"/>
                <a:gd name="T7" fmla="*/ 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1"/>
                    <a:pt x="0" y="4"/>
                    <a:pt x="2" y="6"/>
                  </a:cubicBezTo>
                  <a:cubicBezTo>
                    <a:pt x="3" y="5"/>
                    <a:pt x="4" y="4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" name="Freeform 7834">
              <a:extLst>
                <a:ext uri="{FF2B5EF4-FFF2-40B4-BE49-F238E27FC236}">
                  <a16:creationId xmlns:a16="http://schemas.microsoft.com/office/drawing/2014/main" id="{9A80C50B-912A-E424-6027-B6F2F79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2959"/>
              <a:ext cx="8" cy="8"/>
            </a:xfrm>
            <a:custGeom>
              <a:avLst/>
              <a:gdLst>
                <a:gd name="T0" fmla="*/ 16 w 4"/>
                <a:gd name="T1" fmla="*/ 0 h 4"/>
                <a:gd name="T2" fmla="*/ 16 w 4"/>
                <a:gd name="T3" fmla="*/ 32 h 4"/>
                <a:gd name="T4" fmla="*/ 16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4" y="2"/>
                    <a:pt x="3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" name="Freeform 7835">
              <a:extLst>
                <a:ext uri="{FF2B5EF4-FFF2-40B4-BE49-F238E27FC236}">
                  <a16:creationId xmlns:a16="http://schemas.microsoft.com/office/drawing/2014/main" id="{FC07795B-443B-4ABF-158D-6E1D66989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991"/>
              <a:ext cx="8" cy="8"/>
            </a:xfrm>
            <a:custGeom>
              <a:avLst/>
              <a:gdLst>
                <a:gd name="T0" fmla="*/ 0 w 4"/>
                <a:gd name="T1" fmla="*/ 0 h 4"/>
                <a:gd name="T2" fmla="*/ 32 w 4"/>
                <a:gd name="T3" fmla="*/ 24 h 4"/>
                <a:gd name="T4" fmla="*/ 24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3"/>
                    <a:pt x="2" y="4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" name="Freeform 7836">
              <a:extLst>
                <a:ext uri="{FF2B5EF4-FFF2-40B4-BE49-F238E27FC236}">
                  <a16:creationId xmlns:a16="http://schemas.microsoft.com/office/drawing/2014/main" id="{FAFE8EB7-8706-BEAB-CC2B-AC24979A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3009"/>
              <a:ext cx="10" cy="12"/>
            </a:xfrm>
            <a:custGeom>
              <a:avLst/>
              <a:gdLst>
                <a:gd name="T0" fmla="*/ 8 w 5"/>
                <a:gd name="T1" fmla="*/ 8 h 6"/>
                <a:gd name="T2" fmla="*/ 16 w 5"/>
                <a:gd name="T3" fmla="*/ 48 h 6"/>
                <a:gd name="T4" fmla="*/ 8 w 5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5" y="4"/>
                    <a:pt x="4" y="0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" name="Freeform 7837">
              <a:extLst>
                <a:ext uri="{FF2B5EF4-FFF2-40B4-BE49-F238E27FC236}">
                  <a16:creationId xmlns:a16="http://schemas.microsoft.com/office/drawing/2014/main" id="{E9C773E6-DBE0-3E73-4E33-7C9CA694A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3049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16 w 4"/>
                <a:gd name="T3" fmla="*/ 40 h 5"/>
                <a:gd name="T4" fmla="*/ 24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4" y="3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" name="Freeform 7838">
              <a:extLst>
                <a:ext uri="{FF2B5EF4-FFF2-40B4-BE49-F238E27FC236}">
                  <a16:creationId xmlns:a16="http://schemas.microsoft.com/office/drawing/2014/main" id="{EB7900C4-46E5-8D43-5DD9-A9F9DD05B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3049"/>
              <a:ext cx="6" cy="10"/>
            </a:xfrm>
            <a:custGeom>
              <a:avLst/>
              <a:gdLst>
                <a:gd name="T0" fmla="*/ 0 w 3"/>
                <a:gd name="T1" fmla="*/ 8 h 5"/>
                <a:gd name="T2" fmla="*/ 8 w 3"/>
                <a:gd name="T3" fmla="*/ 40 h 5"/>
                <a:gd name="T4" fmla="*/ 0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3" y="3"/>
                    <a:pt x="2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" name="Freeform 7839">
              <a:extLst>
                <a:ext uri="{FF2B5EF4-FFF2-40B4-BE49-F238E27FC236}">
                  <a16:creationId xmlns:a16="http://schemas.microsoft.com/office/drawing/2014/main" id="{68B6C64B-9469-3DDB-2CB7-6F564C207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011"/>
              <a:ext cx="12" cy="18"/>
            </a:xfrm>
            <a:custGeom>
              <a:avLst/>
              <a:gdLst>
                <a:gd name="T0" fmla="*/ 16 w 6"/>
                <a:gd name="T1" fmla="*/ 8 h 9"/>
                <a:gd name="T2" fmla="*/ 32 w 6"/>
                <a:gd name="T3" fmla="*/ 48 h 9"/>
                <a:gd name="T4" fmla="*/ 16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1"/>
                  </a:moveTo>
                  <a:cubicBezTo>
                    <a:pt x="0" y="3"/>
                    <a:pt x="1" y="9"/>
                    <a:pt x="4" y="6"/>
                  </a:cubicBezTo>
                  <a:cubicBezTo>
                    <a:pt x="6" y="4"/>
                    <a:pt x="4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" name="Freeform 7840">
              <a:extLst>
                <a:ext uri="{FF2B5EF4-FFF2-40B4-BE49-F238E27FC236}">
                  <a16:creationId xmlns:a16="http://schemas.microsoft.com/office/drawing/2014/main" id="{0CEFDA38-2507-D760-3760-0A7ADF9D3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961"/>
              <a:ext cx="10" cy="10"/>
            </a:xfrm>
            <a:custGeom>
              <a:avLst/>
              <a:gdLst>
                <a:gd name="T0" fmla="*/ 24 w 5"/>
                <a:gd name="T1" fmla="*/ 0 h 5"/>
                <a:gd name="T2" fmla="*/ 16 w 5"/>
                <a:gd name="T3" fmla="*/ 40 h 5"/>
                <a:gd name="T4" fmla="*/ 3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1"/>
                    <a:pt x="0" y="3"/>
                    <a:pt x="2" y="5"/>
                  </a:cubicBezTo>
                  <a:cubicBezTo>
                    <a:pt x="5" y="4"/>
                    <a:pt x="5" y="2"/>
                    <a:pt x="4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" name="Freeform 7841">
              <a:extLst>
                <a:ext uri="{FF2B5EF4-FFF2-40B4-BE49-F238E27FC236}">
                  <a16:creationId xmlns:a16="http://schemas.microsoft.com/office/drawing/2014/main" id="{11972421-A9F3-2ADA-24C2-2F4F19B85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913"/>
              <a:ext cx="8" cy="8"/>
            </a:xfrm>
            <a:custGeom>
              <a:avLst/>
              <a:gdLst>
                <a:gd name="T0" fmla="*/ 8 w 4"/>
                <a:gd name="T1" fmla="*/ 0 h 4"/>
                <a:gd name="T2" fmla="*/ 8 w 4"/>
                <a:gd name="T3" fmla="*/ 32 h 4"/>
                <a:gd name="T4" fmla="*/ 32 w 4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4"/>
                    <a:pt x="4" y="4"/>
                    <a:pt x="4" y="2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" name="Freeform 7842">
              <a:extLst>
                <a:ext uri="{FF2B5EF4-FFF2-40B4-BE49-F238E27FC236}">
                  <a16:creationId xmlns:a16="http://schemas.microsoft.com/office/drawing/2014/main" id="{AAA348EE-AAC4-8017-11EE-850CAAF88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3085"/>
              <a:ext cx="12" cy="16"/>
            </a:xfrm>
            <a:custGeom>
              <a:avLst/>
              <a:gdLst>
                <a:gd name="T0" fmla="*/ 40 w 6"/>
                <a:gd name="T1" fmla="*/ 24 h 8"/>
                <a:gd name="T2" fmla="*/ 8 w 6"/>
                <a:gd name="T3" fmla="*/ 40 h 8"/>
                <a:gd name="T4" fmla="*/ 48 w 6"/>
                <a:gd name="T5" fmla="*/ 3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4" y="0"/>
                    <a:pt x="0" y="2"/>
                    <a:pt x="1" y="5"/>
                  </a:cubicBezTo>
                  <a:cubicBezTo>
                    <a:pt x="2" y="8"/>
                    <a:pt x="6" y="6"/>
                    <a:pt x="6" y="4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" name="Freeform 7843">
              <a:extLst>
                <a:ext uri="{FF2B5EF4-FFF2-40B4-BE49-F238E27FC236}">
                  <a16:creationId xmlns:a16="http://schemas.microsoft.com/office/drawing/2014/main" id="{5B64C7BD-86F5-A51B-F219-637179AE6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3071"/>
              <a:ext cx="8" cy="8"/>
            </a:xfrm>
            <a:custGeom>
              <a:avLst/>
              <a:gdLst>
                <a:gd name="T0" fmla="*/ 8 w 4"/>
                <a:gd name="T1" fmla="*/ 0 h 4"/>
                <a:gd name="T2" fmla="*/ 24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2"/>
                    <a:pt x="1" y="4"/>
                    <a:pt x="3" y="4"/>
                  </a:cubicBezTo>
                  <a:cubicBezTo>
                    <a:pt x="4" y="2"/>
                    <a:pt x="4" y="1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" name="Freeform 7844">
              <a:extLst>
                <a:ext uri="{FF2B5EF4-FFF2-40B4-BE49-F238E27FC236}">
                  <a16:creationId xmlns:a16="http://schemas.microsoft.com/office/drawing/2014/main" id="{AFDC2FA7-7E97-8429-2B8A-2BCDD7C29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3031"/>
              <a:ext cx="4" cy="6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4 h 3"/>
                <a:gd name="T4" fmla="*/ 16 w 2"/>
                <a:gd name="T5" fmla="*/ 24 h 3"/>
                <a:gd name="T6" fmla="*/ 16 w 2"/>
                <a:gd name="T7" fmla="*/ 0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" name="Freeform 7845">
              <a:extLst>
                <a:ext uri="{FF2B5EF4-FFF2-40B4-BE49-F238E27FC236}">
                  <a16:creationId xmlns:a16="http://schemas.microsoft.com/office/drawing/2014/main" id="{ABE0AE73-FBF4-D512-A16E-F31DF13B8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085"/>
              <a:ext cx="6" cy="10"/>
            </a:xfrm>
            <a:custGeom>
              <a:avLst/>
              <a:gdLst>
                <a:gd name="T0" fmla="*/ 8 w 3"/>
                <a:gd name="T1" fmla="*/ 0 h 5"/>
                <a:gd name="T2" fmla="*/ 8 w 3"/>
                <a:gd name="T3" fmla="*/ 40 h 5"/>
                <a:gd name="T4" fmla="*/ 16 w 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3" y="4"/>
                    <a:pt x="3" y="2"/>
                    <a:pt x="2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" name="Freeform 7846">
              <a:extLst>
                <a:ext uri="{FF2B5EF4-FFF2-40B4-BE49-F238E27FC236}">
                  <a16:creationId xmlns:a16="http://schemas.microsoft.com/office/drawing/2014/main" id="{9D5BCFC1-B9BE-2884-ACF3-126E5E9AE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121"/>
              <a:ext cx="12" cy="16"/>
            </a:xfrm>
            <a:custGeom>
              <a:avLst/>
              <a:gdLst>
                <a:gd name="T0" fmla="*/ 16 w 6"/>
                <a:gd name="T1" fmla="*/ 8 h 8"/>
                <a:gd name="T2" fmla="*/ 32 w 6"/>
                <a:gd name="T3" fmla="*/ 48 h 8"/>
                <a:gd name="T4" fmla="*/ 24 w 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1"/>
                  </a:moveTo>
                  <a:cubicBezTo>
                    <a:pt x="0" y="3"/>
                    <a:pt x="2" y="8"/>
                    <a:pt x="4" y="6"/>
                  </a:cubicBezTo>
                  <a:cubicBezTo>
                    <a:pt x="6" y="4"/>
                    <a:pt x="5" y="1"/>
                    <a:pt x="3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" name="Freeform 7847">
              <a:extLst>
                <a:ext uri="{FF2B5EF4-FFF2-40B4-BE49-F238E27FC236}">
                  <a16:creationId xmlns:a16="http://schemas.microsoft.com/office/drawing/2014/main" id="{8943C26C-819F-05B4-EE4D-4533402F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131"/>
              <a:ext cx="8" cy="12"/>
            </a:xfrm>
            <a:custGeom>
              <a:avLst/>
              <a:gdLst>
                <a:gd name="T0" fmla="*/ 8 w 4"/>
                <a:gd name="T1" fmla="*/ 8 h 6"/>
                <a:gd name="T2" fmla="*/ 8 w 4"/>
                <a:gd name="T3" fmla="*/ 48 h 6"/>
                <a:gd name="T4" fmla="*/ 8 w 4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4" y="5"/>
                    <a:pt x="4" y="0"/>
                    <a:pt x="1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" name="Freeform 7848">
              <a:extLst>
                <a:ext uri="{FF2B5EF4-FFF2-40B4-BE49-F238E27FC236}">
                  <a16:creationId xmlns:a16="http://schemas.microsoft.com/office/drawing/2014/main" id="{85AFF349-B3B2-1D25-A6B2-23E2B2C38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3113"/>
              <a:ext cx="8" cy="8"/>
            </a:xfrm>
            <a:custGeom>
              <a:avLst/>
              <a:gdLst>
                <a:gd name="T0" fmla="*/ 0 w 4"/>
                <a:gd name="T1" fmla="*/ 0 h 4"/>
                <a:gd name="T2" fmla="*/ 8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4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" name="Freeform 7849">
              <a:extLst>
                <a:ext uri="{FF2B5EF4-FFF2-40B4-BE49-F238E27FC236}">
                  <a16:creationId xmlns:a16="http://schemas.microsoft.com/office/drawing/2014/main" id="{D5E596E6-C650-862F-99A2-C259B17FA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3139"/>
              <a:ext cx="8" cy="10"/>
            </a:xfrm>
            <a:custGeom>
              <a:avLst/>
              <a:gdLst>
                <a:gd name="T0" fmla="*/ 24 w 4"/>
                <a:gd name="T1" fmla="*/ 0 h 5"/>
                <a:gd name="T2" fmla="*/ 16 w 4"/>
                <a:gd name="T3" fmla="*/ 40 h 5"/>
                <a:gd name="T4" fmla="*/ 32 w 4"/>
                <a:gd name="T5" fmla="*/ 2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1" y="1"/>
                    <a:pt x="0" y="4"/>
                    <a:pt x="2" y="5"/>
                  </a:cubicBezTo>
                  <a:cubicBezTo>
                    <a:pt x="3" y="5"/>
                    <a:pt x="3" y="4"/>
                    <a:pt x="4" y="3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" name="Freeform 7850">
              <a:extLst>
                <a:ext uri="{FF2B5EF4-FFF2-40B4-BE49-F238E27FC236}">
                  <a16:creationId xmlns:a16="http://schemas.microsoft.com/office/drawing/2014/main" id="{F8C5836A-CA0A-E786-3B5C-C9EA3D6C4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3167"/>
              <a:ext cx="6" cy="6"/>
            </a:xfrm>
            <a:custGeom>
              <a:avLst/>
              <a:gdLst>
                <a:gd name="T0" fmla="*/ 16 w 3"/>
                <a:gd name="T1" fmla="*/ 0 h 3"/>
                <a:gd name="T2" fmla="*/ 16 w 3"/>
                <a:gd name="T3" fmla="*/ 24 h 3"/>
                <a:gd name="T4" fmla="*/ 24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3" y="2"/>
                    <a:pt x="3" y="1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" name="Freeform 7851">
              <a:extLst>
                <a:ext uri="{FF2B5EF4-FFF2-40B4-BE49-F238E27FC236}">
                  <a16:creationId xmlns:a16="http://schemas.microsoft.com/office/drawing/2014/main" id="{F041FCB9-9998-84EE-6207-0FED12FF4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3155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" name="Freeform 7852">
              <a:extLst>
                <a:ext uri="{FF2B5EF4-FFF2-40B4-BE49-F238E27FC236}">
                  <a16:creationId xmlns:a16="http://schemas.microsoft.com/office/drawing/2014/main" id="{44330A8C-BE8D-5776-B034-997E2245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3163"/>
              <a:ext cx="8" cy="8"/>
            </a:xfrm>
            <a:custGeom>
              <a:avLst/>
              <a:gdLst>
                <a:gd name="T0" fmla="*/ 8 w 4"/>
                <a:gd name="T1" fmla="*/ 16 h 4"/>
                <a:gd name="T2" fmla="*/ 8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0" y="3"/>
                    <a:pt x="1" y="4"/>
                  </a:cubicBezTo>
                  <a:cubicBezTo>
                    <a:pt x="3" y="4"/>
                    <a:pt x="4" y="2"/>
                    <a:pt x="2" y="0"/>
                  </a:cubicBezTo>
                </a:path>
              </a:pathLst>
            </a:custGeom>
            <a:solidFill>
              <a:srgbClr val="F19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" name="Freeform 7853">
              <a:extLst>
                <a:ext uri="{FF2B5EF4-FFF2-40B4-BE49-F238E27FC236}">
                  <a16:creationId xmlns:a16="http://schemas.microsoft.com/office/drawing/2014/main" id="{512FB6C0-59CF-0EA3-097D-B57A5C65A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3252"/>
              <a:ext cx="24" cy="26"/>
            </a:xfrm>
            <a:custGeom>
              <a:avLst/>
              <a:gdLst>
                <a:gd name="T0" fmla="*/ 16 w 12"/>
                <a:gd name="T1" fmla="*/ 80 h 13"/>
                <a:gd name="T2" fmla="*/ 16 w 12"/>
                <a:gd name="T3" fmla="*/ 104 h 13"/>
                <a:gd name="T4" fmla="*/ 8 w 12"/>
                <a:gd name="T5" fmla="*/ 5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2" y="10"/>
                  </a:moveTo>
                  <a:cubicBezTo>
                    <a:pt x="1" y="11"/>
                    <a:pt x="0" y="12"/>
                    <a:pt x="2" y="13"/>
                  </a:cubicBezTo>
                  <a:cubicBezTo>
                    <a:pt x="12" y="10"/>
                    <a:pt x="0" y="0"/>
                    <a:pt x="1" y="7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" name="Freeform 7854">
              <a:extLst>
                <a:ext uri="{FF2B5EF4-FFF2-40B4-BE49-F238E27FC236}">
                  <a16:creationId xmlns:a16="http://schemas.microsoft.com/office/drawing/2014/main" id="{C9C771F1-904E-8A60-101C-268E36940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322"/>
              <a:ext cx="26" cy="18"/>
            </a:xfrm>
            <a:custGeom>
              <a:avLst/>
              <a:gdLst>
                <a:gd name="T0" fmla="*/ 56 w 13"/>
                <a:gd name="T1" fmla="*/ 0 h 9"/>
                <a:gd name="T2" fmla="*/ 72 w 13"/>
                <a:gd name="T3" fmla="*/ 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7" y="0"/>
                  </a:moveTo>
                  <a:cubicBezTo>
                    <a:pt x="0" y="4"/>
                    <a:pt x="13" y="9"/>
                    <a:pt x="9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" name="Freeform 7855">
              <a:extLst>
                <a:ext uri="{FF2B5EF4-FFF2-40B4-BE49-F238E27FC236}">
                  <a16:creationId xmlns:a16="http://schemas.microsoft.com/office/drawing/2014/main" id="{7D7B3011-6114-FF91-6BF5-A6B3474A0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3276"/>
              <a:ext cx="14" cy="10"/>
            </a:xfrm>
            <a:custGeom>
              <a:avLst/>
              <a:gdLst>
                <a:gd name="T0" fmla="*/ 8 w 7"/>
                <a:gd name="T1" fmla="*/ 8 h 5"/>
                <a:gd name="T2" fmla="*/ 16 w 7"/>
                <a:gd name="T3" fmla="*/ 40 h 5"/>
                <a:gd name="T4" fmla="*/ 32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1"/>
                  </a:moveTo>
                  <a:cubicBezTo>
                    <a:pt x="0" y="2"/>
                    <a:pt x="1" y="4"/>
                    <a:pt x="2" y="5"/>
                  </a:cubicBezTo>
                  <a:cubicBezTo>
                    <a:pt x="5" y="5"/>
                    <a:pt x="7" y="2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" name="Freeform 7856">
              <a:extLst>
                <a:ext uri="{FF2B5EF4-FFF2-40B4-BE49-F238E27FC236}">
                  <a16:creationId xmlns:a16="http://schemas.microsoft.com/office/drawing/2014/main" id="{FCC50CBD-F066-E98F-4BDB-0333BEB3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3236"/>
              <a:ext cx="4" cy="8"/>
            </a:xfrm>
            <a:custGeom>
              <a:avLst/>
              <a:gdLst>
                <a:gd name="T0" fmla="*/ 0 w 2"/>
                <a:gd name="T1" fmla="*/ 8 h 4"/>
                <a:gd name="T2" fmla="*/ 0 w 2"/>
                <a:gd name="T3" fmla="*/ 32 h 4"/>
                <a:gd name="T4" fmla="*/ 16 w 2"/>
                <a:gd name="T5" fmla="*/ 8 h 4"/>
                <a:gd name="T6" fmla="*/ 0 w 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" name="Freeform 7857">
              <a:extLst>
                <a:ext uri="{FF2B5EF4-FFF2-40B4-BE49-F238E27FC236}">
                  <a16:creationId xmlns:a16="http://schemas.microsoft.com/office/drawing/2014/main" id="{BD63B8CA-5CF3-5EF7-C190-D85D8E5D4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3212"/>
              <a:ext cx="12" cy="10"/>
            </a:xfrm>
            <a:custGeom>
              <a:avLst/>
              <a:gdLst>
                <a:gd name="T0" fmla="*/ 8 w 6"/>
                <a:gd name="T1" fmla="*/ 8 h 5"/>
                <a:gd name="T2" fmla="*/ 8 w 6"/>
                <a:gd name="T3" fmla="*/ 40 h 5"/>
                <a:gd name="T4" fmla="*/ 16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3" y="5"/>
                    <a:pt x="6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" name="Freeform 7858">
              <a:extLst>
                <a:ext uri="{FF2B5EF4-FFF2-40B4-BE49-F238E27FC236}">
                  <a16:creationId xmlns:a16="http://schemas.microsoft.com/office/drawing/2014/main" id="{FC3D1CCF-3FD5-256D-C448-1769FDC6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3196"/>
              <a:ext cx="8" cy="8"/>
            </a:xfrm>
            <a:custGeom>
              <a:avLst/>
              <a:gdLst>
                <a:gd name="T0" fmla="*/ 16 w 4"/>
                <a:gd name="T1" fmla="*/ 0 h 4"/>
                <a:gd name="T2" fmla="*/ 32 w 4"/>
                <a:gd name="T3" fmla="*/ 8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2"/>
                    <a:pt x="2" y="4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" name="Freeform 7859">
              <a:extLst>
                <a:ext uri="{FF2B5EF4-FFF2-40B4-BE49-F238E27FC236}">
                  <a16:creationId xmlns:a16="http://schemas.microsoft.com/office/drawing/2014/main" id="{6D7DDC70-194A-66E0-394E-9CB24723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3216"/>
              <a:ext cx="6" cy="8"/>
            </a:xfrm>
            <a:custGeom>
              <a:avLst/>
              <a:gdLst>
                <a:gd name="T0" fmla="*/ 0 w 3"/>
                <a:gd name="T1" fmla="*/ 8 h 4"/>
                <a:gd name="T2" fmla="*/ 0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4"/>
                    <a:pt x="3" y="2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" name="Freeform 7860">
              <a:extLst>
                <a:ext uri="{FF2B5EF4-FFF2-40B4-BE49-F238E27FC236}">
                  <a16:creationId xmlns:a16="http://schemas.microsoft.com/office/drawing/2014/main" id="{B428C0DF-6E08-5421-966B-50D9CF9ED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3284"/>
              <a:ext cx="6" cy="6"/>
            </a:xfrm>
            <a:custGeom>
              <a:avLst/>
              <a:gdLst>
                <a:gd name="T0" fmla="*/ 16 w 3"/>
                <a:gd name="T1" fmla="*/ 0 h 3"/>
                <a:gd name="T2" fmla="*/ 8 w 3"/>
                <a:gd name="T3" fmla="*/ 24 h 3"/>
                <a:gd name="T4" fmla="*/ 24 w 3"/>
                <a:gd name="T5" fmla="*/ 16 h 3"/>
                <a:gd name="T6" fmla="*/ 16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2" y="3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" name="Freeform 7861">
              <a:extLst>
                <a:ext uri="{FF2B5EF4-FFF2-40B4-BE49-F238E27FC236}">
                  <a16:creationId xmlns:a16="http://schemas.microsoft.com/office/drawing/2014/main" id="{59F4AD7C-6FA2-B08C-7494-3A7F90EE1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3320"/>
              <a:ext cx="20" cy="14"/>
            </a:xfrm>
            <a:custGeom>
              <a:avLst/>
              <a:gdLst>
                <a:gd name="T0" fmla="*/ 40 w 10"/>
                <a:gd name="T1" fmla="*/ 0 h 7"/>
                <a:gd name="T2" fmla="*/ 48 w 10"/>
                <a:gd name="T3" fmla="*/ 1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5" y="0"/>
                  </a:moveTo>
                  <a:cubicBezTo>
                    <a:pt x="0" y="7"/>
                    <a:pt x="10" y="6"/>
                    <a:pt x="6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6" name="Freeform 7862">
              <a:extLst>
                <a:ext uri="{FF2B5EF4-FFF2-40B4-BE49-F238E27FC236}">
                  <a16:creationId xmlns:a16="http://schemas.microsoft.com/office/drawing/2014/main" id="{ECA77798-BA26-B97C-0F22-62B758FF6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3376"/>
              <a:ext cx="8" cy="8"/>
            </a:xfrm>
            <a:custGeom>
              <a:avLst/>
              <a:gdLst>
                <a:gd name="T0" fmla="*/ 16 w 4"/>
                <a:gd name="T1" fmla="*/ 16 h 4"/>
                <a:gd name="T2" fmla="*/ 16 w 4"/>
                <a:gd name="T3" fmla="*/ 0 h 4"/>
                <a:gd name="T4" fmla="*/ 8 w 4"/>
                <a:gd name="T5" fmla="*/ 32 h 4"/>
                <a:gd name="T6" fmla="*/ 24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3" y="4"/>
                    <a:pt x="4" y="2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7" name="Freeform 7863">
              <a:extLst>
                <a:ext uri="{FF2B5EF4-FFF2-40B4-BE49-F238E27FC236}">
                  <a16:creationId xmlns:a16="http://schemas.microsoft.com/office/drawing/2014/main" id="{B750DC46-7CB2-00B9-6B7F-822E45B0D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3384"/>
              <a:ext cx="12" cy="18"/>
            </a:xfrm>
            <a:custGeom>
              <a:avLst/>
              <a:gdLst>
                <a:gd name="T0" fmla="*/ 16 w 6"/>
                <a:gd name="T1" fmla="*/ 8 h 9"/>
                <a:gd name="T2" fmla="*/ 32 w 6"/>
                <a:gd name="T3" fmla="*/ 48 h 9"/>
                <a:gd name="T4" fmla="*/ 16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2" y="1"/>
                  </a:moveTo>
                  <a:cubicBezTo>
                    <a:pt x="0" y="3"/>
                    <a:pt x="1" y="9"/>
                    <a:pt x="4" y="6"/>
                  </a:cubicBezTo>
                  <a:cubicBezTo>
                    <a:pt x="6" y="4"/>
                    <a:pt x="5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8" name="Freeform 7864">
              <a:extLst>
                <a:ext uri="{FF2B5EF4-FFF2-40B4-BE49-F238E27FC236}">
                  <a16:creationId xmlns:a16="http://schemas.microsoft.com/office/drawing/2014/main" id="{82496484-34D6-420A-0EF7-9B63054E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3432"/>
              <a:ext cx="8" cy="16"/>
            </a:xfrm>
            <a:custGeom>
              <a:avLst/>
              <a:gdLst>
                <a:gd name="T0" fmla="*/ 8 w 4"/>
                <a:gd name="T1" fmla="*/ 40 h 8"/>
                <a:gd name="T2" fmla="*/ 8 w 4"/>
                <a:gd name="T3" fmla="*/ 64 h 8"/>
                <a:gd name="T4" fmla="*/ 0 w 4"/>
                <a:gd name="T5" fmla="*/ 2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4" y="6"/>
                    <a:pt x="2" y="0"/>
                    <a:pt x="0" y="3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9" name="Freeform 7865">
              <a:extLst>
                <a:ext uri="{FF2B5EF4-FFF2-40B4-BE49-F238E27FC236}">
                  <a16:creationId xmlns:a16="http://schemas.microsoft.com/office/drawing/2014/main" id="{90B3686E-368E-E2F7-3AEF-9B261B936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3466"/>
              <a:ext cx="14" cy="16"/>
            </a:xfrm>
            <a:custGeom>
              <a:avLst/>
              <a:gdLst>
                <a:gd name="T0" fmla="*/ 32 w 7"/>
                <a:gd name="T1" fmla="*/ 24 h 8"/>
                <a:gd name="T2" fmla="*/ 48 w 7"/>
                <a:gd name="T3" fmla="*/ 40 h 8"/>
                <a:gd name="T4" fmla="*/ 32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3"/>
                  </a:moveTo>
                  <a:cubicBezTo>
                    <a:pt x="0" y="5"/>
                    <a:pt x="4" y="8"/>
                    <a:pt x="6" y="5"/>
                  </a:cubicBezTo>
                  <a:cubicBezTo>
                    <a:pt x="7" y="3"/>
                    <a:pt x="6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0" name="Freeform 7866">
              <a:extLst>
                <a:ext uri="{FF2B5EF4-FFF2-40B4-BE49-F238E27FC236}">
                  <a16:creationId xmlns:a16="http://schemas.microsoft.com/office/drawing/2014/main" id="{DC350D1F-DAF6-314B-B5B3-FA47C3A5A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3444"/>
              <a:ext cx="4" cy="6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24 h 3"/>
                <a:gd name="T4" fmla="*/ 16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1" name="Freeform 7867">
              <a:extLst>
                <a:ext uri="{FF2B5EF4-FFF2-40B4-BE49-F238E27FC236}">
                  <a16:creationId xmlns:a16="http://schemas.microsoft.com/office/drawing/2014/main" id="{BFBC2CB7-4871-4227-3033-8256E348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3434"/>
              <a:ext cx="6" cy="8"/>
            </a:xfrm>
            <a:custGeom>
              <a:avLst/>
              <a:gdLst>
                <a:gd name="T0" fmla="*/ 0 w 3"/>
                <a:gd name="T1" fmla="*/ 0 h 4"/>
                <a:gd name="T2" fmla="*/ 16 w 3"/>
                <a:gd name="T3" fmla="*/ 32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3" y="3"/>
                    <a:pt x="3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2" name="Freeform 7868">
              <a:extLst>
                <a:ext uri="{FF2B5EF4-FFF2-40B4-BE49-F238E27FC236}">
                  <a16:creationId xmlns:a16="http://schemas.microsoft.com/office/drawing/2014/main" id="{A6EC215C-6528-A985-6D07-FEC667C73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3398"/>
              <a:ext cx="12" cy="10"/>
            </a:xfrm>
            <a:custGeom>
              <a:avLst/>
              <a:gdLst>
                <a:gd name="T0" fmla="*/ 16 w 6"/>
                <a:gd name="T1" fmla="*/ 0 h 5"/>
                <a:gd name="T2" fmla="*/ 8 w 6"/>
                <a:gd name="T3" fmla="*/ 40 h 5"/>
                <a:gd name="T4" fmla="*/ 24 w 6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5"/>
                    <a:pt x="6" y="3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3" name="Freeform 7869">
              <a:extLst>
                <a:ext uri="{FF2B5EF4-FFF2-40B4-BE49-F238E27FC236}">
                  <a16:creationId xmlns:a16="http://schemas.microsoft.com/office/drawing/2014/main" id="{E8A9670E-2EB9-DFC4-D973-ADB8D3796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3488"/>
              <a:ext cx="20" cy="16"/>
            </a:xfrm>
            <a:custGeom>
              <a:avLst/>
              <a:gdLst>
                <a:gd name="T0" fmla="*/ 48 w 10"/>
                <a:gd name="T1" fmla="*/ 0 h 8"/>
                <a:gd name="T2" fmla="*/ 64 w 10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0" y="3"/>
                    <a:pt x="10" y="8"/>
                    <a:pt x="8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4" name="Freeform 7870">
              <a:extLst>
                <a:ext uri="{FF2B5EF4-FFF2-40B4-BE49-F238E27FC236}">
                  <a16:creationId xmlns:a16="http://schemas.microsoft.com/office/drawing/2014/main" id="{F6046674-E54C-E7B9-F6E8-D71979905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3506"/>
              <a:ext cx="14" cy="16"/>
            </a:xfrm>
            <a:custGeom>
              <a:avLst/>
              <a:gdLst>
                <a:gd name="T0" fmla="*/ 40 w 7"/>
                <a:gd name="T1" fmla="*/ 0 h 8"/>
                <a:gd name="T2" fmla="*/ 24 w 7"/>
                <a:gd name="T3" fmla="*/ 48 h 8"/>
                <a:gd name="T4" fmla="*/ 40 w 7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2" y="0"/>
                    <a:pt x="0" y="5"/>
                    <a:pt x="3" y="6"/>
                  </a:cubicBezTo>
                  <a:cubicBezTo>
                    <a:pt x="7" y="8"/>
                    <a:pt x="7" y="3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5" name="Freeform 7871">
              <a:extLst>
                <a:ext uri="{FF2B5EF4-FFF2-40B4-BE49-F238E27FC236}">
                  <a16:creationId xmlns:a16="http://schemas.microsoft.com/office/drawing/2014/main" id="{8C32F235-ED7E-56CF-C61B-31828B33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3504"/>
              <a:ext cx="32" cy="16"/>
            </a:xfrm>
            <a:custGeom>
              <a:avLst/>
              <a:gdLst>
                <a:gd name="T0" fmla="*/ 48 w 16"/>
                <a:gd name="T1" fmla="*/ 0 h 8"/>
                <a:gd name="T2" fmla="*/ 64 w 16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8">
                  <a:moveTo>
                    <a:pt x="6" y="0"/>
                  </a:moveTo>
                  <a:cubicBezTo>
                    <a:pt x="0" y="8"/>
                    <a:pt x="16" y="4"/>
                    <a:pt x="8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" name="Freeform 7872">
              <a:extLst>
                <a:ext uri="{FF2B5EF4-FFF2-40B4-BE49-F238E27FC236}">
                  <a16:creationId xmlns:a16="http://schemas.microsoft.com/office/drawing/2014/main" id="{4491A97E-874E-92E6-7376-867EA2B6A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60"/>
              <a:ext cx="12" cy="8"/>
            </a:xfrm>
            <a:custGeom>
              <a:avLst/>
              <a:gdLst>
                <a:gd name="T0" fmla="*/ 24 w 6"/>
                <a:gd name="T1" fmla="*/ 8 h 4"/>
                <a:gd name="T2" fmla="*/ 8 w 6"/>
                <a:gd name="T3" fmla="*/ 8 h 4"/>
                <a:gd name="T4" fmla="*/ 32 w 6"/>
                <a:gd name="T5" fmla="*/ 32 h 4"/>
                <a:gd name="T6" fmla="*/ 32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2" y="4"/>
                    <a:pt x="4" y="4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" name="Freeform 7873">
              <a:extLst>
                <a:ext uri="{FF2B5EF4-FFF2-40B4-BE49-F238E27FC236}">
                  <a16:creationId xmlns:a16="http://schemas.microsoft.com/office/drawing/2014/main" id="{1C16B5A9-EA94-D508-4E13-3B9952A14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3558"/>
              <a:ext cx="26" cy="20"/>
            </a:xfrm>
            <a:custGeom>
              <a:avLst/>
              <a:gdLst>
                <a:gd name="T0" fmla="*/ 24 w 13"/>
                <a:gd name="T1" fmla="*/ 8 h 10"/>
                <a:gd name="T2" fmla="*/ 40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3" y="1"/>
                  </a:moveTo>
                  <a:cubicBezTo>
                    <a:pt x="0" y="10"/>
                    <a:pt x="13" y="0"/>
                    <a:pt x="5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" name="Freeform 7874">
              <a:extLst>
                <a:ext uri="{FF2B5EF4-FFF2-40B4-BE49-F238E27FC236}">
                  <a16:creationId xmlns:a16="http://schemas.microsoft.com/office/drawing/2014/main" id="{079B7B96-B745-5516-F1E1-17042C269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3604"/>
              <a:ext cx="10" cy="12"/>
            </a:xfrm>
            <a:custGeom>
              <a:avLst/>
              <a:gdLst>
                <a:gd name="T0" fmla="*/ 8 w 5"/>
                <a:gd name="T1" fmla="*/ 24 h 6"/>
                <a:gd name="T2" fmla="*/ 0 w 5"/>
                <a:gd name="T3" fmla="*/ 48 h 6"/>
                <a:gd name="T4" fmla="*/ 32 w 5"/>
                <a:gd name="T5" fmla="*/ 0 h 6"/>
                <a:gd name="T6" fmla="*/ 8 w 5"/>
                <a:gd name="T7" fmla="*/ 1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2" y="6"/>
                    <a:pt x="5" y="3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" name="Freeform 7875">
              <a:extLst>
                <a:ext uri="{FF2B5EF4-FFF2-40B4-BE49-F238E27FC236}">
                  <a16:creationId xmlns:a16="http://schemas.microsoft.com/office/drawing/2014/main" id="{87966BD3-43A0-7DED-F57A-D013B23E5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3610"/>
              <a:ext cx="8" cy="12"/>
            </a:xfrm>
            <a:custGeom>
              <a:avLst/>
              <a:gdLst>
                <a:gd name="T0" fmla="*/ 0 w 4"/>
                <a:gd name="T1" fmla="*/ 8 h 6"/>
                <a:gd name="T2" fmla="*/ 16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6"/>
                    <a:pt x="4" y="4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" name="Freeform 7876">
              <a:extLst>
                <a:ext uri="{FF2B5EF4-FFF2-40B4-BE49-F238E27FC236}">
                  <a16:creationId xmlns:a16="http://schemas.microsoft.com/office/drawing/2014/main" id="{6CDA7C25-2331-D26D-43B7-66987753C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642"/>
              <a:ext cx="34" cy="20"/>
            </a:xfrm>
            <a:custGeom>
              <a:avLst/>
              <a:gdLst>
                <a:gd name="T0" fmla="*/ 64 w 17"/>
                <a:gd name="T1" fmla="*/ 0 h 10"/>
                <a:gd name="T2" fmla="*/ 80 w 17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8" y="0"/>
                  </a:moveTo>
                  <a:cubicBezTo>
                    <a:pt x="0" y="10"/>
                    <a:pt x="17" y="6"/>
                    <a:pt x="1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" name="Freeform 7877">
              <a:extLst>
                <a:ext uri="{FF2B5EF4-FFF2-40B4-BE49-F238E27FC236}">
                  <a16:creationId xmlns:a16="http://schemas.microsoft.com/office/drawing/2014/main" id="{30AD4439-4C6D-6D8A-041C-F8C971F74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3676"/>
              <a:ext cx="8" cy="10"/>
            </a:xfrm>
            <a:custGeom>
              <a:avLst/>
              <a:gdLst>
                <a:gd name="T0" fmla="*/ 0 w 4"/>
                <a:gd name="T1" fmla="*/ 16 h 5"/>
                <a:gd name="T2" fmla="*/ 8 w 4"/>
                <a:gd name="T3" fmla="*/ 40 h 5"/>
                <a:gd name="T4" fmla="*/ 8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4" y="4"/>
                    <a:pt x="4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" name="Freeform 7878">
              <a:extLst>
                <a:ext uri="{FF2B5EF4-FFF2-40B4-BE49-F238E27FC236}">
                  <a16:creationId xmlns:a16="http://schemas.microsoft.com/office/drawing/2014/main" id="{E4CB899D-A966-4E62-DFFA-728CF2305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3652"/>
              <a:ext cx="8" cy="10"/>
            </a:xfrm>
            <a:custGeom>
              <a:avLst/>
              <a:gdLst>
                <a:gd name="T0" fmla="*/ 0 w 4"/>
                <a:gd name="T1" fmla="*/ 8 h 5"/>
                <a:gd name="T2" fmla="*/ 32 w 4"/>
                <a:gd name="T3" fmla="*/ 0 h 5"/>
                <a:gd name="T4" fmla="*/ 24 w 4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5"/>
                    <a:pt x="4" y="3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" name="Freeform 7879">
              <a:extLst>
                <a:ext uri="{FF2B5EF4-FFF2-40B4-BE49-F238E27FC236}">
                  <a16:creationId xmlns:a16="http://schemas.microsoft.com/office/drawing/2014/main" id="{325DCE8F-A4DC-4847-85E0-A98146554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3684"/>
              <a:ext cx="20" cy="14"/>
            </a:xfrm>
            <a:custGeom>
              <a:avLst/>
              <a:gdLst>
                <a:gd name="T0" fmla="*/ 24 w 10"/>
                <a:gd name="T1" fmla="*/ 0 h 7"/>
                <a:gd name="T2" fmla="*/ 40 w 10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cubicBezTo>
                    <a:pt x="0" y="7"/>
                    <a:pt x="10" y="4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" name="Freeform 7880">
              <a:extLst>
                <a:ext uri="{FF2B5EF4-FFF2-40B4-BE49-F238E27FC236}">
                  <a16:creationId xmlns:a16="http://schemas.microsoft.com/office/drawing/2014/main" id="{EF3D4345-60B2-C442-DA6B-1DC50CD2D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3722"/>
              <a:ext cx="12" cy="12"/>
            </a:xfrm>
            <a:custGeom>
              <a:avLst/>
              <a:gdLst>
                <a:gd name="T0" fmla="*/ 16 w 6"/>
                <a:gd name="T1" fmla="*/ 0 h 6"/>
                <a:gd name="T2" fmla="*/ 48 w 6"/>
                <a:gd name="T3" fmla="*/ 16 h 6"/>
                <a:gd name="T4" fmla="*/ 32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4"/>
                    <a:pt x="5" y="6"/>
                    <a:pt x="6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" name="Freeform 7881">
              <a:extLst>
                <a:ext uri="{FF2B5EF4-FFF2-40B4-BE49-F238E27FC236}">
                  <a16:creationId xmlns:a16="http://schemas.microsoft.com/office/drawing/2014/main" id="{831349BC-DBC2-60FA-1A94-588E72BCB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3718"/>
              <a:ext cx="30" cy="16"/>
            </a:xfrm>
            <a:custGeom>
              <a:avLst/>
              <a:gdLst>
                <a:gd name="T0" fmla="*/ 48 w 15"/>
                <a:gd name="T1" fmla="*/ 0 h 8"/>
                <a:gd name="T2" fmla="*/ 56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6" y="0"/>
                  </a:moveTo>
                  <a:cubicBezTo>
                    <a:pt x="0" y="8"/>
                    <a:pt x="15" y="1"/>
                    <a:pt x="7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" name="Freeform 7882">
              <a:extLst>
                <a:ext uri="{FF2B5EF4-FFF2-40B4-BE49-F238E27FC236}">
                  <a16:creationId xmlns:a16="http://schemas.microsoft.com/office/drawing/2014/main" id="{43C63A0E-A785-69DC-95EF-C9F5547AF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3738"/>
              <a:ext cx="8" cy="8"/>
            </a:xfrm>
            <a:custGeom>
              <a:avLst/>
              <a:gdLst>
                <a:gd name="T0" fmla="*/ 8 w 4"/>
                <a:gd name="T1" fmla="*/ 0 h 4"/>
                <a:gd name="T2" fmla="*/ 16 w 4"/>
                <a:gd name="T3" fmla="*/ 32 h 4"/>
                <a:gd name="T4" fmla="*/ 32 w 4"/>
                <a:gd name="T5" fmla="*/ 8 h 4"/>
                <a:gd name="T6" fmla="*/ 24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3"/>
                    <a:pt x="4" y="3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" name="Freeform 7883">
              <a:extLst>
                <a:ext uri="{FF2B5EF4-FFF2-40B4-BE49-F238E27FC236}">
                  <a16:creationId xmlns:a16="http://schemas.microsoft.com/office/drawing/2014/main" id="{B8EF3FDA-7BBF-8C60-5053-A6152962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3750"/>
              <a:ext cx="14" cy="16"/>
            </a:xfrm>
            <a:custGeom>
              <a:avLst/>
              <a:gdLst>
                <a:gd name="T0" fmla="*/ 32 w 7"/>
                <a:gd name="T1" fmla="*/ 0 h 8"/>
                <a:gd name="T2" fmla="*/ 24 w 7"/>
                <a:gd name="T3" fmla="*/ 48 h 8"/>
                <a:gd name="T4" fmla="*/ 40 w 7"/>
                <a:gd name="T5" fmla="*/ 2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1"/>
                    <a:pt x="0" y="5"/>
                    <a:pt x="3" y="6"/>
                  </a:cubicBezTo>
                  <a:cubicBezTo>
                    <a:pt x="5" y="8"/>
                    <a:pt x="7" y="5"/>
                    <a:pt x="5" y="3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" name="Freeform 7884">
              <a:extLst>
                <a:ext uri="{FF2B5EF4-FFF2-40B4-BE49-F238E27FC236}">
                  <a16:creationId xmlns:a16="http://schemas.microsoft.com/office/drawing/2014/main" id="{148A5729-F360-BAEF-0A85-314EA6574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3748"/>
              <a:ext cx="8" cy="10"/>
            </a:xfrm>
            <a:custGeom>
              <a:avLst/>
              <a:gdLst>
                <a:gd name="T0" fmla="*/ 0 w 4"/>
                <a:gd name="T1" fmla="*/ 24 h 5"/>
                <a:gd name="T2" fmla="*/ 16 w 4"/>
                <a:gd name="T3" fmla="*/ 40 h 5"/>
                <a:gd name="T4" fmla="*/ 1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3"/>
                    <a:pt x="1" y="4"/>
                    <a:pt x="2" y="5"/>
                  </a:cubicBezTo>
                  <a:cubicBezTo>
                    <a:pt x="4" y="3"/>
                    <a:pt x="4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" name="Freeform 7885">
              <a:extLst>
                <a:ext uri="{FF2B5EF4-FFF2-40B4-BE49-F238E27FC236}">
                  <a16:creationId xmlns:a16="http://schemas.microsoft.com/office/drawing/2014/main" id="{3382AD96-62DE-8CC0-6A5E-1962F19E4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3716"/>
              <a:ext cx="6" cy="6"/>
            </a:xfrm>
            <a:custGeom>
              <a:avLst/>
              <a:gdLst>
                <a:gd name="T0" fmla="*/ 8 w 3"/>
                <a:gd name="T1" fmla="*/ 0 h 3"/>
                <a:gd name="T2" fmla="*/ 16 w 3"/>
                <a:gd name="T3" fmla="*/ 24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" name="Freeform 7886">
              <a:extLst>
                <a:ext uri="{FF2B5EF4-FFF2-40B4-BE49-F238E27FC236}">
                  <a16:creationId xmlns:a16="http://schemas.microsoft.com/office/drawing/2014/main" id="{7F2891F6-556E-CBB7-B5FF-780E6A19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3678"/>
              <a:ext cx="6" cy="6"/>
            </a:xfrm>
            <a:custGeom>
              <a:avLst/>
              <a:gdLst>
                <a:gd name="T0" fmla="*/ 8 w 3"/>
                <a:gd name="T1" fmla="*/ 0 h 3"/>
                <a:gd name="T2" fmla="*/ 16 w 3"/>
                <a:gd name="T3" fmla="*/ 24 h 3"/>
                <a:gd name="T4" fmla="*/ 24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" name="Freeform 7887">
              <a:extLst>
                <a:ext uri="{FF2B5EF4-FFF2-40B4-BE49-F238E27FC236}">
                  <a16:creationId xmlns:a16="http://schemas.microsoft.com/office/drawing/2014/main" id="{7B35E8F2-7335-C290-BF83-06ED53744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3782"/>
              <a:ext cx="6" cy="10"/>
            </a:xfrm>
            <a:custGeom>
              <a:avLst/>
              <a:gdLst>
                <a:gd name="T0" fmla="*/ 0 w 3"/>
                <a:gd name="T1" fmla="*/ 8 h 5"/>
                <a:gd name="T2" fmla="*/ 0 w 3"/>
                <a:gd name="T3" fmla="*/ 32 h 5"/>
                <a:gd name="T4" fmla="*/ 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5"/>
                    <a:pt x="3" y="2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" name="Freeform 7888">
              <a:extLst>
                <a:ext uri="{FF2B5EF4-FFF2-40B4-BE49-F238E27FC236}">
                  <a16:creationId xmlns:a16="http://schemas.microsoft.com/office/drawing/2014/main" id="{6DDC7E9D-21B7-CEDD-4E41-62ED31F2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770"/>
              <a:ext cx="12" cy="12"/>
            </a:xfrm>
            <a:custGeom>
              <a:avLst/>
              <a:gdLst>
                <a:gd name="T0" fmla="*/ 24 w 6"/>
                <a:gd name="T1" fmla="*/ 0 h 6"/>
                <a:gd name="T2" fmla="*/ 32 w 6"/>
                <a:gd name="T3" fmla="*/ 32 h 6"/>
                <a:gd name="T4" fmla="*/ 24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0" y="2"/>
                    <a:pt x="2" y="6"/>
                    <a:pt x="4" y="4"/>
                  </a:cubicBezTo>
                  <a:cubicBezTo>
                    <a:pt x="6" y="3"/>
                    <a:pt x="5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" name="Freeform 7889">
              <a:extLst>
                <a:ext uri="{FF2B5EF4-FFF2-40B4-BE49-F238E27FC236}">
                  <a16:creationId xmlns:a16="http://schemas.microsoft.com/office/drawing/2014/main" id="{1359C254-5E09-C9B6-048B-BD170FEDE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3760"/>
              <a:ext cx="8" cy="10"/>
            </a:xfrm>
            <a:custGeom>
              <a:avLst/>
              <a:gdLst>
                <a:gd name="T0" fmla="*/ 8 w 4"/>
                <a:gd name="T1" fmla="*/ 0 h 5"/>
                <a:gd name="T2" fmla="*/ 8 w 4"/>
                <a:gd name="T3" fmla="*/ 40 h 5"/>
                <a:gd name="T4" fmla="*/ 32 w 4"/>
                <a:gd name="T5" fmla="*/ 24 h 5"/>
                <a:gd name="T6" fmla="*/ 24 w 4"/>
                <a:gd name="T7" fmla="*/ 1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" name="Freeform 7890">
              <a:extLst>
                <a:ext uri="{FF2B5EF4-FFF2-40B4-BE49-F238E27FC236}">
                  <a16:creationId xmlns:a16="http://schemas.microsoft.com/office/drawing/2014/main" id="{D5043124-F746-91B0-335B-18BDE4845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796"/>
              <a:ext cx="22" cy="12"/>
            </a:xfrm>
            <a:custGeom>
              <a:avLst/>
              <a:gdLst>
                <a:gd name="T0" fmla="*/ 48 w 11"/>
                <a:gd name="T1" fmla="*/ 0 h 6"/>
                <a:gd name="T2" fmla="*/ 64 w 11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0" y="5"/>
                    <a:pt x="11" y="6"/>
                    <a:pt x="8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" name="Freeform 7891">
              <a:extLst>
                <a:ext uri="{FF2B5EF4-FFF2-40B4-BE49-F238E27FC236}">
                  <a16:creationId xmlns:a16="http://schemas.microsoft.com/office/drawing/2014/main" id="{86AF12B0-BBDC-C487-4DF2-7C7ACE7D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3776"/>
              <a:ext cx="8" cy="6"/>
            </a:xfrm>
            <a:custGeom>
              <a:avLst/>
              <a:gdLst>
                <a:gd name="T0" fmla="*/ 0 w 4"/>
                <a:gd name="T1" fmla="*/ 8 h 3"/>
                <a:gd name="T2" fmla="*/ 16 w 4"/>
                <a:gd name="T3" fmla="*/ 24 h 3"/>
                <a:gd name="T4" fmla="*/ 16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" name="Freeform 7892">
              <a:extLst>
                <a:ext uri="{FF2B5EF4-FFF2-40B4-BE49-F238E27FC236}">
                  <a16:creationId xmlns:a16="http://schemas.microsoft.com/office/drawing/2014/main" id="{5D06AD24-6919-C192-5069-168F68643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804"/>
              <a:ext cx="16" cy="20"/>
            </a:xfrm>
            <a:custGeom>
              <a:avLst/>
              <a:gdLst>
                <a:gd name="T0" fmla="*/ 56 w 8"/>
                <a:gd name="T1" fmla="*/ 16 h 10"/>
                <a:gd name="T2" fmla="*/ 64 w 8"/>
                <a:gd name="T3" fmla="*/ 40 h 10"/>
                <a:gd name="T4" fmla="*/ 48 w 8"/>
                <a:gd name="T5" fmla="*/ 3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0" y="0"/>
                    <a:pt x="4" y="10"/>
                    <a:pt x="8" y="5"/>
                  </a:cubicBezTo>
                  <a:cubicBezTo>
                    <a:pt x="8" y="4"/>
                    <a:pt x="7" y="4"/>
                    <a:pt x="6" y="4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" name="Freeform 7893">
              <a:extLst>
                <a:ext uri="{FF2B5EF4-FFF2-40B4-BE49-F238E27FC236}">
                  <a16:creationId xmlns:a16="http://schemas.microsoft.com/office/drawing/2014/main" id="{C276266E-E6D5-1A87-C932-66942CBD5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3810"/>
              <a:ext cx="8" cy="6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4 h 3"/>
                <a:gd name="T4" fmla="*/ 16 w 4"/>
                <a:gd name="T5" fmla="*/ 0 h 3"/>
                <a:gd name="T6" fmla="*/ 8 w 4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4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" name="Freeform 7894">
              <a:extLst>
                <a:ext uri="{FF2B5EF4-FFF2-40B4-BE49-F238E27FC236}">
                  <a16:creationId xmlns:a16="http://schemas.microsoft.com/office/drawing/2014/main" id="{EE788164-E0AC-BD1A-4691-F6A265638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3794"/>
              <a:ext cx="16" cy="10"/>
            </a:xfrm>
            <a:custGeom>
              <a:avLst/>
              <a:gdLst>
                <a:gd name="T0" fmla="*/ 0 w 8"/>
                <a:gd name="T1" fmla="*/ 0 h 5"/>
                <a:gd name="T2" fmla="*/ 0 w 8"/>
                <a:gd name="T3" fmla="*/ 32 h 5"/>
                <a:gd name="T4" fmla="*/ 24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4" y="5"/>
                    <a:pt x="8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" name="Freeform 7895">
              <a:extLst>
                <a:ext uri="{FF2B5EF4-FFF2-40B4-BE49-F238E27FC236}">
                  <a16:creationId xmlns:a16="http://schemas.microsoft.com/office/drawing/2014/main" id="{657EB488-AADB-3412-22E8-7B0BEE56D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3818"/>
              <a:ext cx="18" cy="12"/>
            </a:xfrm>
            <a:custGeom>
              <a:avLst/>
              <a:gdLst>
                <a:gd name="T0" fmla="*/ 56 w 9"/>
                <a:gd name="T1" fmla="*/ 8 h 6"/>
                <a:gd name="T2" fmla="*/ 24 w 9"/>
                <a:gd name="T3" fmla="*/ 40 h 6"/>
                <a:gd name="T4" fmla="*/ 48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7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9" y="2"/>
                    <a:pt x="6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" name="Freeform 7896">
              <a:extLst>
                <a:ext uri="{FF2B5EF4-FFF2-40B4-BE49-F238E27FC236}">
                  <a16:creationId xmlns:a16="http://schemas.microsoft.com/office/drawing/2014/main" id="{E0D3CD4F-7799-2F40-B362-AD01CC438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3784"/>
              <a:ext cx="8" cy="6"/>
            </a:xfrm>
            <a:custGeom>
              <a:avLst/>
              <a:gdLst>
                <a:gd name="T0" fmla="*/ 8 w 4"/>
                <a:gd name="T1" fmla="*/ 8 h 3"/>
                <a:gd name="T2" fmla="*/ 0 w 4"/>
                <a:gd name="T3" fmla="*/ 24 h 3"/>
                <a:gd name="T4" fmla="*/ 32 w 4"/>
                <a:gd name="T5" fmla="*/ 8 h 3"/>
                <a:gd name="T6" fmla="*/ 16 w 4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3" y="3"/>
                    <a:pt x="4" y="1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" name="Freeform 7897">
              <a:extLst>
                <a:ext uri="{FF2B5EF4-FFF2-40B4-BE49-F238E27FC236}">
                  <a16:creationId xmlns:a16="http://schemas.microsoft.com/office/drawing/2014/main" id="{9FEBA006-6760-47E6-B934-FC3499729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3810"/>
              <a:ext cx="12" cy="10"/>
            </a:xfrm>
            <a:custGeom>
              <a:avLst/>
              <a:gdLst>
                <a:gd name="T0" fmla="*/ 40 w 6"/>
                <a:gd name="T1" fmla="*/ 0 h 5"/>
                <a:gd name="T2" fmla="*/ 8 w 6"/>
                <a:gd name="T3" fmla="*/ 32 h 5"/>
                <a:gd name="T4" fmla="*/ 32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4" y="5"/>
                    <a:pt x="6" y="3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" name="Freeform 7898">
              <a:extLst>
                <a:ext uri="{FF2B5EF4-FFF2-40B4-BE49-F238E27FC236}">
                  <a16:creationId xmlns:a16="http://schemas.microsoft.com/office/drawing/2014/main" id="{49842110-24CD-C93D-3BDB-D3BB505F3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800"/>
              <a:ext cx="6" cy="6"/>
            </a:xfrm>
            <a:custGeom>
              <a:avLst/>
              <a:gdLst>
                <a:gd name="T0" fmla="*/ 16 w 3"/>
                <a:gd name="T1" fmla="*/ 0 h 3"/>
                <a:gd name="T2" fmla="*/ 0 w 3"/>
                <a:gd name="T3" fmla="*/ 24 h 3"/>
                <a:gd name="T4" fmla="*/ 24 w 3"/>
                <a:gd name="T5" fmla="*/ 16 h 3"/>
                <a:gd name="T6" fmla="*/ 16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" name="Freeform 7899">
              <a:extLst>
                <a:ext uri="{FF2B5EF4-FFF2-40B4-BE49-F238E27FC236}">
                  <a16:creationId xmlns:a16="http://schemas.microsoft.com/office/drawing/2014/main" id="{1F5D2298-4436-9F79-095D-7930C7BBC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3776"/>
              <a:ext cx="10" cy="8"/>
            </a:xfrm>
            <a:custGeom>
              <a:avLst/>
              <a:gdLst>
                <a:gd name="T0" fmla="*/ 32 w 5"/>
                <a:gd name="T1" fmla="*/ 0 h 4"/>
                <a:gd name="T2" fmla="*/ 0 w 5"/>
                <a:gd name="T3" fmla="*/ 24 h 4"/>
                <a:gd name="T4" fmla="*/ 40 w 5"/>
                <a:gd name="T5" fmla="*/ 8 h 4"/>
                <a:gd name="T6" fmla="*/ 32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0"/>
                    <a:pt x="4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" name="Freeform 7900">
              <a:extLst>
                <a:ext uri="{FF2B5EF4-FFF2-40B4-BE49-F238E27FC236}">
                  <a16:creationId xmlns:a16="http://schemas.microsoft.com/office/drawing/2014/main" id="{8E5CA84E-C907-2CD0-BF2D-3FF25D837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792"/>
              <a:ext cx="20" cy="14"/>
            </a:xfrm>
            <a:custGeom>
              <a:avLst/>
              <a:gdLst>
                <a:gd name="T0" fmla="*/ 56 w 10"/>
                <a:gd name="T1" fmla="*/ 0 h 7"/>
                <a:gd name="T2" fmla="*/ 32 w 10"/>
                <a:gd name="T3" fmla="*/ 48 h 7"/>
                <a:gd name="T4" fmla="*/ 48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4" y="0"/>
                    <a:pt x="0" y="5"/>
                    <a:pt x="4" y="6"/>
                  </a:cubicBezTo>
                  <a:cubicBezTo>
                    <a:pt x="7" y="7"/>
                    <a:pt x="10" y="2"/>
                    <a:pt x="6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" name="Freeform 7901">
              <a:extLst>
                <a:ext uri="{FF2B5EF4-FFF2-40B4-BE49-F238E27FC236}">
                  <a16:creationId xmlns:a16="http://schemas.microsoft.com/office/drawing/2014/main" id="{6E296956-67E3-5857-CF32-DC79A3CB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3822"/>
              <a:ext cx="8" cy="8"/>
            </a:xfrm>
            <a:custGeom>
              <a:avLst/>
              <a:gdLst>
                <a:gd name="T0" fmla="*/ 16 w 4"/>
                <a:gd name="T1" fmla="*/ 0 h 4"/>
                <a:gd name="T2" fmla="*/ 8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4"/>
                    <a:pt x="4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" name="Freeform 7902">
              <a:extLst>
                <a:ext uri="{FF2B5EF4-FFF2-40B4-BE49-F238E27FC236}">
                  <a16:creationId xmlns:a16="http://schemas.microsoft.com/office/drawing/2014/main" id="{E8976865-70D7-A307-B31C-5046B9A6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3836"/>
              <a:ext cx="6" cy="6"/>
            </a:xfrm>
            <a:custGeom>
              <a:avLst/>
              <a:gdLst>
                <a:gd name="T0" fmla="*/ 16 w 3"/>
                <a:gd name="T1" fmla="*/ 0 h 3"/>
                <a:gd name="T2" fmla="*/ 8 w 3"/>
                <a:gd name="T3" fmla="*/ 24 h 3"/>
                <a:gd name="T4" fmla="*/ 24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3" y="3"/>
                    <a:pt x="3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" name="Freeform 7903">
              <a:extLst>
                <a:ext uri="{FF2B5EF4-FFF2-40B4-BE49-F238E27FC236}">
                  <a16:creationId xmlns:a16="http://schemas.microsoft.com/office/drawing/2014/main" id="{5EB71EF6-AF57-8C67-0185-4B091B45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3840"/>
              <a:ext cx="4" cy="4"/>
            </a:xfrm>
            <a:custGeom>
              <a:avLst/>
              <a:gdLst>
                <a:gd name="T0" fmla="*/ 8 w 2"/>
                <a:gd name="T1" fmla="*/ 0 h 2"/>
                <a:gd name="T2" fmla="*/ 16 w 2"/>
                <a:gd name="T3" fmla="*/ 16 h 2"/>
                <a:gd name="T4" fmla="*/ 16 w 2"/>
                <a:gd name="T5" fmla="*/ 0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" name="Freeform 7904">
              <a:extLst>
                <a:ext uri="{FF2B5EF4-FFF2-40B4-BE49-F238E27FC236}">
                  <a16:creationId xmlns:a16="http://schemas.microsoft.com/office/drawing/2014/main" id="{A3B3E856-4B31-D143-460E-7976A7B7A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834"/>
              <a:ext cx="10" cy="8"/>
            </a:xfrm>
            <a:custGeom>
              <a:avLst/>
              <a:gdLst>
                <a:gd name="T0" fmla="*/ 16 w 5"/>
                <a:gd name="T1" fmla="*/ 0 h 4"/>
                <a:gd name="T2" fmla="*/ 8 w 5"/>
                <a:gd name="T3" fmla="*/ 24 h 4"/>
                <a:gd name="T4" fmla="*/ 0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5" y="4"/>
                    <a:pt x="3" y="0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" name="Freeform 7905">
              <a:extLst>
                <a:ext uri="{FF2B5EF4-FFF2-40B4-BE49-F238E27FC236}">
                  <a16:creationId xmlns:a16="http://schemas.microsoft.com/office/drawing/2014/main" id="{DE61BA6A-4440-57DB-EA73-ECEE82A60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828"/>
              <a:ext cx="6" cy="6"/>
            </a:xfrm>
            <a:custGeom>
              <a:avLst/>
              <a:gdLst>
                <a:gd name="T0" fmla="*/ 0 w 3"/>
                <a:gd name="T1" fmla="*/ 8 h 3"/>
                <a:gd name="T2" fmla="*/ 0 w 3"/>
                <a:gd name="T3" fmla="*/ 24 h 3"/>
                <a:gd name="T4" fmla="*/ 24 w 3"/>
                <a:gd name="T5" fmla="*/ 8 h 3"/>
                <a:gd name="T6" fmla="*/ 16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" name="Freeform 7906">
              <a:extLst>
                <a:ext uri="{FF2B5EF4-FFF2-40B4-BE49-F238E27FC236}">
                  <a16:creationId xmlns:a16="http://schemas.microsoft.com/office/drawing/2014/main" id="{6B8D1BAC-75CA-84C3-13F6-9298CF3E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760"/>
              <a:ext cx="18" cy="12"/>
            </a:xfrm>
            <a:custGeom>
              <a:avLst/>
              <a:gdLst>
                <a:gd name="T0" fmla="*/ 40 w 9"/>
                <a:gd name="T1" fmla="*/ 0 h 6"/>
                <a:gd name="T2" fmla="*/ 24 w 9"/>
                <a:gd name="T3" fmla="*/ 32 h 6"/>
                <a:gd name="T4" fmla="*/ 56 w 9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2" y="0"/>
                    <a:pt x="0" y="3"/>
                    <a:pt x="3" y="4"/>
                  </a:cubicBezTo>
                  <a:cubicBezTo>
                    <a:pt x="6" y="6"/>
                    <a:pt x="9" y="3"/>
                    <a:pt x="7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" name="Freeform 7907">
              <a:extLst>
                <a:ext uri="{FF2B5EF4-FFF2-40B4-BE49-F238E27FC236}">
                  <a16:creationId xmlns:a16="http://schemas.microsoft.com/office/drawing/2014/main" id="{DDBB298C-DF16-72F1-E8DA-2EEB4E5B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3768"/>
              <a:ext cx="12" cy="12"/>
            </a:xfrm>
            <a:custGeom>
              <a:avLst/>
              <a:gdLst>
                <a:gd name="T0" fmla="*/ 32 w 6"/>
                <a:gd name="T1" fmla="*/ 0 h 6"/>
                <a:gd name="T2" fmla="*/ 8 w 6"/>
                <a:gd name="T3" fmla="*/ 40 h 6"/>
                <a:gd name="T4" fmla="*/ 32 w 6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4" y="6"/>
                    <a:pt x="6" y="3"/>
                    <a:pt x="4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" name="Freeform 7908">
              <a:extLst>
                <a:ext uri="{FF2B5EF4-FFF2-40B4-BE49-F238E27FC236}">
                  <a16:creationId xmlns:a16="http://schemas.microsoft.com/office/drawing/2014/main" id="{A5441243-E492-99D7-AA2D-F520A0DA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3792"/>
              <a:ext cx="14" cy="12"/>
            </a:xfrm>
            <a:custGeom>
              <a:avLst/>
              <a:gdLst>
                <a:gd name="T0" fmla="*/ 32 w 7"/>
                <a:gd name="T1" fmla="*/ 0 h 6"/>
                <a:gd name="T2" fmla="*/ 40 w 7"/>
                <a:gd name="T3" fmla="*/ 32 h 6"/>
                <a:gd name="T4" fmla="*/ 32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0" y="1"/>
                    <a:pt x="3" y="6"/>
                    <a:pt x="5" y="4"/>
                  </a:cubicBezTo>
                  <a:cubicBezTo>
                    <a:pt x="7" y="2"/>
                    <a:pt x="6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" name="Freeform 7909">
              <a:extLst>
                <a:ext uri="{FF2B5EF4-FFF2-40B4-BE49-F238E27FC236}">
                  <a16:creationId xmlns:a16="http://schemas.microsoft.com/office/drawing/2014/main" id="{F1FEFE88-BDC8-C9DE-E895-51E37C7F2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760"/>
              <a:ext cx="12" cy="12"/>
            </a:xfrm>
            <a:custGeom>
              <a:avLst/>
              <a:gdLst>
                <a:gd name="T0" fmla="*/ 16 w 6"/>
                <a:gd name="T1" fmla="*/ 24 h 6"/>
                <a:gd name="T2" fmla="*/ 8 w 6"/>
                <a:gd name="T3" fmla="*/ 48 h 6"/>
                <a:gd name="T4" fmla="*/ 48 w 6"/>
                <a:gd name="T5" fmla="*/ 8 h 6"/>
                <a:gd name="T6" fmla="*/ 32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3"/>
                  </a:moveTo>
                  <a:cubicBezTo>
                    <a:pt x="1" y="3"/>
                    <a:pt x="0" y="5"/>
                    <a:pt x="1" y="6"/>
                  </a:cubicBezTo>
                  <a:cubicBezTo>
                    <a:pt x="4" y="6"/>
                    <a:pt x="6" y="4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" name="Freeform 7910">
              <a:extLst>
                <a:ext uri="{FF2B5EF4-FFF2-40B4-BE49-F238E27FC236}">
                  <a16:creationId xmlns:a16="http://schemas.microsoft.com/office/drawing/2014/main" id="{8D862B6D-6674-344C-1C15-89884B84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3722"/>
              <a:ext cx="6" cy="8"/>
            </a:xfrm>
            <a:custGeom>
              <a:avLst/>
              <a:gdLst>
                <a:gd name="T0" fmla="*/ 24 w 3"/>
                <a:gd name="T1" fmla="*/ 0 h 4"/>
                <a:gd name="T2" fmla="*/ 0 w 3"/>
                <a:gd name="T3" fmla="*/ 32 h 4"/>
                <a:gd name="T4" fmla="*/ 16 w 3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4"/>
                    <a:pt x="2" y="3"/>
                    <a:pt x="2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" name="Freeform 7911">
              <a:extLst>
                <a:ext uri="{FF2B5EF4-FFF2-40B4-BE49-F238E27FC236}">
                  <a16:creationId xmlns:a16="http://schemas.microsoft.com/office/drawing/2014/main" id="{E11489B0-7DDE-10E6-DA69-9F846214D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3722"/>
              <a:ext cx="36" cy="12"/>
            </a:xfrm>
            <a:custGeom>
              <a:avLst/>
              <a:gdLst>
                <a:gd name="T0" fmla="*/ 72 w 18"/>
                <a:gd name="T1" fmla="*/ 8 h 6"/>
                <a:gd name="T2" fmla="*/ 80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9" y="1"/>
                  </a:moveTo>
                  <a:cubicBezTo>
                    <a:pt x="0" y="6"/>
                    <a:pt x="18" y="6"/>
                    <a:pt x="10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" name="Freeform 7912">
              <a:extLst>
                <a:ext uri="{FF2B5EF4-FFF2-40B4-BE49-F238E27FC236}">
                  <a16:creationId xmlns:a16="http://schemas.microsoft.com/office/drawing/2014/main" id="{E0DDAE07-6BFB-AEB5-0196-6F4CD03EA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682"/>
              <a:ext cx="14" cy="14"/>
            </a:xfrm>
            <a:custGeom>
              <a:avLst/>
              <a:gdLst>
                <a:gd name="T0" fmla="*/ 24 w 7"/>
                <a:gd name="T1" fmla="*/ 0 h 7"/>
                <a:gd name="T2" fmla="*/ 24 w 7"/>
                <a:gd name="T3" fmla="*/ 48 h 7"/>
                <a:gd name="T4" fmla="*/ 32 w 7"/>
                <a:gd name="T5" fmla="*/ 1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2"/>
                    <a:pt x="0" y="7"/>
                    <a:pt x="3" y="6"/>
                  </a:cubicBezTo>
                  <a:cubicBezTo>
                    <a:pt x="6" y="6"/>
                    <a:pt x="7" y="3"/>
                    <a:pt x="4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" name="Freeform 7913">
              <a:extLst>
                <a:ext uri="{FF2B5EF4-FFF2-40B4-BE49-F238E27FC236}">
                  <a16:creationId xmlns:a16="http://schemas.microsoft.com/office/drawing/2014/main" id="{078D0ADE-FB5C-143E-FEEA-C11541C16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3720"/>
              <a:ext cx="26" cy="14"/>
            </a:xfrm>
            <a:custGeom>
              <a:avLst/>
              <a:gdLst>
                <a:gd name="T0" fmla="*/ 72 w 13"/>
                <a:gd name="T1" fmla="*/ 0 h 7"/>
                <a:gd name="T2" fmla="*/ 64 w 13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cubicBezTo>
                    <a:pt x="0" y="0"/>
                    <a:pt x="13" y="7"/>
                    <a:pt x="8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" name="Freeform 7914">
              <a:extLst>
                <a:ext uri="{FF2B5EF4-FFF2-40B4-BE49-F238E27FC236}">
                  <a16:creationId xmlns:a16="http://schemas.microsoft.com/office/drawing/2014/main" id="{571221A5-B666-6960-3A1C-6289FFE45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3746"/>
              <a:ext cx="8" cy="8"/>
            </a:xfrm>
            <a:custGeom>
              <a:avLst/>
              <a:gdLst>
                <a:gd name="T0" fmla="*/ 8 w 4"/>
                <a:gd name="T1" fmla="*/ 8 h 4"/>
                <a:gd name="T2" fmla="*/ 8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4"/>
                    <a:pt x="4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" name="Freeform 7915">
              <a:extLst>
                <a:ext uri="{FF2B5EF4-FFF2-40B4-BE49-F238E27FC236}">
                  <a16:creationId xmlns:a16="http://schemas.microsoft.com/office/drawing/2014/main" id="{C8131D82-8A0E-07DE-BB41-3F3317EFB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3770"/>
              <a:ext cx="8" cy="8"/>
            </a:xfrm>
            <a:custGeom>
              <a:avLst/>
              <a:gdLst>
                <a:gd name="T0" fmla="*/ 8 w 4"/>
                <a:gd name="T1" fmla="*/ 8 h 4"/>
                <a:gd name="T2" fmla="*/ 8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3" y="3"/>
                    <a:pt x="4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" name="Freeform 7916">
              <a:extLst>
                <a:ext uri="{FF2B5EF4-FFF2-40B4-BE49-F238E27FC236}">
                  <a16:creationId xmlns:a16="http://schemas.microsoft.com/office/drawing/2014/main" id="{A0B9C52E-56F4-90FF-35CC-DFCC3F84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740"/>
              <a:ext cx="6" cy="10"/>
            </a:xfrm>
            <a:custGeom>
              <a:avLst/>
              <a:gdLst>
                <a:gd name="T0" fmla="*/ 8 w 3"/>
                <a:gd name="T1" fmla="*/ 8 h 5"/>
                <a:gd name="T2" fmla="*/ 8 w 3"/>
                <a:gd name="T3" fmla="*/ 40 h 5"/>
                <a:gd name="T4" fmla="*/ 16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4"/>
                    <a:pt x="3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" name="Freeform 7917">
              <a:extLst>
                <a:ext uri="{FF2B5EF4-FFF2-40B4-BE49-F238E27FC236}">
                  <a16:creationId xmlns:a16="http://schemas.microsoft.com/office/drawing/2014/main" id="{52C69B1D-8EA7-5EE7-99A8-2631EACD8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650"/>
              <a:ext cx="12" cy="12"/>
            </a:xfrm>
            <a:custGeom>
              <a:avLst/>
              <a:gdLst>
                <a:gd name="T0" fmla="*/ 40 w 6"/>
                <a:gd name="T1" fmla="*/ 0 h 6"/>
                <a:gd name="T2" fmla="*/ 48 w 6"/>
                <a:gd name="T3" fmla="*/ 1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0" y="0"/>
                    <a:pt x="4" y="6"/>
                    <a:pt x="6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" name="Freeform 7918">
              <a:extLst>
                <a:ext uri="{FF2B5EF4-FFF2-40B4-BE49-F238E27FC236}">
                  <a16:creationId xmlns:a16="http://schemas.microsoft.com/office/drawing/2014/main" id="{1D9E58D2-A521-F91E-616A-57EDF56F6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3626"/>
              <a:ext cx="16" cy="10"/>
            </a:xfrm>
            <a:custGeom>
              <a:avLst/>
              <a:gdLst>
                <a:gd name="T0" fmla="*/ 24 w 8"/>
                <a:gd name="T1" fmla="*/ 0 h 5"/>
                <a:gd name="T2" fmla="*/ 48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cubicBezTo>
                    <a:pt x="0" y="5"/>
                    <a:pt x="8" y="4"/>
                    <a:pt x="6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" name="Freeform 7919">
              <a:extLst>
                <a:ext uri="{FF2B5EF4-FFF2-40B4-BE49-F238E27FC236}">
                  <a16:creationId xmlns:a16="http://schemas.microsoft.com/office/drawing/2014/main" id="{D31717B2-AF50-5ED9-4D1E-E73D7CE4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590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32 h 4"/>
                <a:gd name="T4" fmla="*/ 24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" name="Freeform 7920">
              <a:extLst>
                <a:ext uri="{FF2B5EF4-FFF2-40B4-BE49-F238E27FC236}">
                  <a16:creationId xmlns:a16="http://schemas.microsoft.com/office/drawing/2014/main" id="{A6C86657-43E2-09D4-A8DA-80A76DE01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3582"/>
              <a:ext cx="6" cy="8"/>
            </a:xfrm>
            <a:custGeom>
              <a:avLst/>
              <a:gdLst>
                <a:gd name="T0" fmla="*/ 16 w 3"/>
                <a:gd name="T1" fmla="*/ 8 h 4"/>
                <a:gd name="T2" fmla="*/ 0 w 3"/>
                <a:gd name="T3" fmla="*/ 24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4"/>
                    <a:pt x="3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" name="Freeform 7921">
              <a:extLst>
                <a:ext uri="{FF2B5EF4-FFF2-40B4-BE49-F238E27FC236}">
                  <a16:creationId xmlns:a16="http://schemas.microsoft.com/office/drawing/2014/main" id="{56454564-6915-9066-2416-48D72AFA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550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32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3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" name="Freeform 7922">
              <a:extLst>
                <a:ext uri="{FF2B5EF4-FFF2-40B4-BE49-F238E27FC236}">
                  <a16:creationId xmlns:a16="http://schemas.microsoft.com/office/drawing/2014/main" id="{36BAC552-4C5A-3D88-6FE3-A39015FA8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3502"/>
              <a:ext cx="12" cy="14"/>
            </a:xfrm>
            <a:custGeom>
              <a:avLst/>
              <a:gdLst>
                <a:gd name="T0" fmla="*/ 8 w 6"/>
                <a:gd name="T1" fmla="*/ 24 h 7"/>
                <a:gd name="T2" fmla="*/ 8 w 6"/>
                <a:gd name="T3" fmla="*/ 48 h 7"/>
                <a:gd name="T4" fmla="*/ 16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0" y="4"/>
                    <a:pt x="0" y="5"/>
                    <a:pt x="1" y="6"/>
                  </a:cubicBezTo>
                  <a:cubicBezTo>
                    <a:pt x="4" y="7"/>
                    <a:pt x="6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" name="Freeform 7923">
              <a:extLst>
                <a:ext uri="{FF2B5EF4-FFF2-40B4-BE49-F238E27FC236}">
                  <a16:creationId xmlns:a16="http://schemas.microsoft.com/office/drawing/2014/main" id="{340710B1-B285-D46E-7C81-CC828725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508"/>
              <a:ext cx="8" cy="8"/>
            </a:xfrm>
            <a:custGeom>
              <a:avLst/>
              <a:gdLst>
                <a:gd name="T0" fmla="*/ 32 w 4"/>
                <a:gd name="T1" fmla="*/ 8 h 4"/>
                <a:gd name="T2" fmla="*/ 16 w 4"/>
                <a:gd name="T3" fmla="*/ 0 h 4"/>
                <a:gd name="T4" fmla="*/ 0 w 4"/>
                <a:gd name="T5" fmla="*/ 32 h 4"/>
                <a:gd name="T6" fmla="*/ 24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2" y="4"/>
                    <a:pt x="3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" name="Freeform 7924">
              <a:extLst>
                <a:ext uri="{FF2B5EF4-FFF2-40B4-BE49-F238E27FC236}">
                  <a16:creationId xmlns:a16="http://schemas.microsoft.com/office/drawing/2014/main" id="{13AE09C2-CCB0-99B1-D93F-2C9036DF1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472"/>
              <a:ext cx="16" cy="10"/>
            </a:xfrm>
            <a:custGeom>
              <a:avLst/>
              <a:gdLst>
                <a:gd name="T0" fmla="*/ 48 w 8"/>
                <a:gd name="T1" fmla="*/ 0 h 5"/>
                <a:gd name="T2" fmla="*/ 32 w 8"/>
                <a:gd name="T3" fmla="*/ 32 h 5"/>
                <a:gd name="T4" fmla="*/ 56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4" y="0"/>
                    <a:pt x="0" y="3"/>
                    <a:pt x="4" y="4"/>
                  </a:cubicBezTo>
                  <a:cubicBezTo>
                    <a:pt x="7" y="5"/>
                    <a:pt x="8" y="1"/>
                    <a:pt x="7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" name="Freeform 7925">
              <a:extLst>
                <a:ext uri="{FF2B5EF4-FFF2-40B4-BE49-F238E27FC236}">
                  <a16:creationId xmlns:a16="http://schemas.microsoft.com/office/drawing/2014/main" id="{CE8347D0-F8DB-AE91-0CA4-6ECEBE694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436"/>
              <a:ext cx="10" cy="12"/>
            </a:xfrm>
            <a:custGeom>
              <a:avLst/>
              <a:gdLst>
                <a:gd name="T0" fmla="*/ 8 w 5"/>
                <a:gd name="T1" fmla="*/ 16 h 6"/>
                <a:gd name="T2" fmla="*/ 0 w 5"/>
                <a:gd name="T3" fmla="*/ 48 h 6"/>
                <a:gd name="T4" fmla="*/ 8 w 5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5" y="6"/>
                    <a:pt x="5" y="0"/>
                    <a:pt x="1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" name="Freeform 7926">
              <a:extLst>
                <a:ext uri="{FF2B5EF4-FFF2-40B4-BE49-F238E27FC236}">
                  <a16:creationId xmlns:a16="http://schemas.microsoft.com/office/drawing/2014/main" id="{0F0D7405-3AC9-333D-34B8-20E5AB31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3478"/>
              <a:ext cx="6" cy="10"/>
            </a:xfrm>
            <a:custGeom>
              <a:avLst/>
              <a:gdLst>
                <a:gd name="T0" fmla="*/ 16 w 3"/>
                <a:gd name="T1" fmla="*/ 8 h 5"/>
                <a:gd name="T2" fmla="*/ 0 w 3"/>
                <a:gd name="T3" fmla="*/ 40 h 5"/>
                <a:gd name="T4" fmla="*/ 16 w 3"/>
                <a:gd name="T5" fmla="*/ 0 h 5"/>
                <a:gd name="T6" fmla="*/ 8 w 3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5"/>
                    <a:pt x="3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" name="Freeform 7927">
              <a:extLst>
                <a:ext uri="{FF2B5EF4-FFF2-40B4-BE49-F238E27FC236}">
                  <a16:creationId xmlns:a16="http://schemas.microsoft.com/office/drawing/2014/main" id="{828D757C-A06F-58D3-C922-7EE13EDA0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3528"/>
              <a:ext cx="8" cy="8"/>
            </a:xfrm>
            <a:custGeom>
              <a:avLst/>
              <a:gdLst>
                <a:gd name="T0" fmla="*/ 8 w 4"/>
                <a:gd name="T1" fmla="*/ 8 h 4"/>
                <a:gd name="T2" fmla="*/ 8 w 4"/>
                <a:gd name="T3" fmla="*/ 32 h 4"/>
                <a:gd name="T4" fmla="*/ 8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4" y="3"/>
                    <a:pt x="4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" name="Freeform 7928">
              <a:extLst>
                <a:ext uri="{FF2B5EF4-FFF2-40B4-BE49-F238E27FC236}">
                  <a16:creationId xmlns:a16="http://schemas.microsoft.com/office/drawing/2014/main" id="{E5909A5A-B4F7-01D5-BE8A-35353255C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548"/>
              <a:ext cx="10" cy="10"/>
            </a:xfrm>
            <a:custGeom>
              <a:avLst/>
              <a:gdLst>
                <a:gd name="T0" fmla="*/ 16 w 5"/>
                <a:gd name="T1" fmla="*/ 0 h 5"/>
                <a:gd name="T2" fmla="*/ 24 w 5"/>
                <a:gd name="T3" fmla="*/ 40 h 5"/>
                <a:gd name="T4" fmla="*/ 24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0" y="4"/>
                    <a:pt x="3" y="5"/>
                  </a:cubicBezTo>
                  <a:cubicBezTo>
                    <a:pt x="5" y="3"/>
                    <a:pt x="5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" name="Freeform 7929">
              <a:extLst>
                <a:ext uri="{FF2B5EF4-FFF2-40B4-BE49-F238E27FC236}">
                  <a16:creationId xmlns:a16="http://schemas.microsoft.com/office/drawing/2014/main" id="{E578AAC9-0EA2-CE9F-D28D-48D062380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578"/>
              <a:ext cx="4" cy="4"/>
            </a:xfrm>
            <a:custGeom>
              <a:avLst/>
              <a:gdLst>
                <a:gd name="T0" fmla="*/ 16 w 2"/>
                <a:gd name="T1" fmla="*/ 0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1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" name="Freeform 7930">
              <a:extLst>
                <a:ext uri="{FF2B5EF4-FFF2-40B4-BE49-F238E27FC236}">
                  <a16:creationId xmlns:a16="http://schemas.microsoft.com/office/drawing/2014/main" id="{3442A9EA-94C2-5523-2D5A-765B4D9E2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596"/>
              <a:ext cx="6" cy="8"/>
            </a:xfrm>
            <a:custGeom>
              <a:avLst/>
              <a:gdLst>
                <a:gd name="T0" fmla="*/ 24 w 3"/>
                <a:gd name="T1" fmla="*/ 8 h 4"/>
                <a:gd name="T2" fmla="*/ 16 w 3"/>
                <a:gd name="T3" fmla="*/ 0 h 4"/>
                <a:gd name="T4" fmla="*/ 8 w 3"/>
                <a:gd name="T5" fmla="*/ 32 h 4"/>
                <a:gd name="T6" fmla="*/ 16 w 3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2"/>
                    <a:pt x="1" y="4"/>
                  </a:cubicBezTo>
                  <a:cubicBezTo>
                    <a:pt x="3" y="3"/>
                    <a:pt x="3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" name="Freeform 7931">
              <a:extLst>
                <a:ext uri="{FF2B5EF4-FFF2-40B4-BE49-F238E27FC236}">
                  <a16:creationId xmlns:a16="http://schemas.microsoft.com/office/drawing/2014/main" id="{42F21A7D-3AC2-A5F7-564E-C2238DED3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636"/>
              <a:ext cx="10" cy="8"/>
            </a:xfrm>
            <a:custGeom>
              <a:avLst/>
              <a:gdLst>
                <a:gd name="T0" fmla="*/ 16 w 5"/>
                <a:gd name="T1" fmla="*/ 0 h 4"/>
                <a:gd name="T2" fmla="*/ 8 w 5"/>
                <a:gd name="T3" fmla="*/ 32 h 4"/>
                <a:gd name="T4" fmla="*/ 16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" name="Freeform 7932">
              <a:extLst>
                <a:ext uri="{FF2B5EF4-FFF2-40B4-BE49-F238E27FC236}">
                  <a16:creationId xmlns:a16="http://schemas.microsoft.com/office/drawing/2014/main" id="{2AB55406-3D54-2452-3488-3C8C7D7E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3664"/>
              <a:ext cx="12" cy="14"/>
            </a:xfrm>
            <a:custGeom>
              <a:avLst/>
              <a:gdLst>
                <a:gd name="T0" fmla="*/ 16 w 6"/>
                <a:gd name="T1" fmla="*/ 0 h 7"/>
                <a:gd name="T2" fmla="*/ 8 w 6"/>
                <a:gd name="T3" fmla="*/ 56 h 7"/>
                <a:gd name="T4" fmla="*/ 48 w 6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4" y="6"/>
                    <a:pt x="6" y="4"/>
                    <a:pt x="6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" name="Freeform 7933">
              <a:extLst>
                <a:ext uri="{FF2B5EF4-FFF2-40B4-BE49-F238E27FC236}">
                  <a16:creationId xmlns:a16="http://schemas.microsoft.com/office/drawing/2014/main" id="{FCD994BF-C597-C47C-86A5-56A30626D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404"/>
              <a:ext cx="6" cy="8"/>
            </a:xfrm>
            <a:custGeom>
              <a:avLst/>
              <a:gdLst>
                <a:gd name="T0" fmla="*/ 16 w 3"/>
                <a:gd name="T1" fmla="*/ 0 h 4"/>
                <a:gd name="T2" fmla="*/ 0 w 3"/>
                <a:gd name="T3" fmla="*/ 32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4"/>
                    <a:pt x="3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" name="Freeform 7934">
              <a:extLst>
                <a:ext uri="{FF2B5EF4-FFF2-40B4-BE49-F238E27FC236}">
                  <a16:creationId xmlns:a16="http://schemas.microsoft.com/office/drawing/2014/main" id="{017C986C-8B8A-EBFB-BE84-6F2C36E4C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396"/>
              <a:ext cx="8" cy="8"/>
            </a:xfrm>
            <a:custGeom>
              <a:avLst/>
              <a:gdLst>
                <a:gd name="T0" fmla="*/ 16 w 4"/>
                <a:gd name="T1" fmla="*/ 0 h 4"/>
                <a:gd name="T2" fmla="*/ 16 w 4"/>
                <a:gd name="T3" fmla="*/ 32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2" y="4"/>
                  </a:cubicBezTo>
                  <a:cubicBezTo>
                    <a:pt x="4" y="4"/>
                    <a:pt x="4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" name="Freeform 7935">
              <a:extLst>
                <a:ext uri="{FF2B5EF4-FFF2-40B4-BE49-F238E27FC236}">
                  <a16:creationId xmlns:a16="http://schemas.microsoft.com/office/drawing/2014/main" id="{5E6D42D0-AAC5-AEF5-9B66-CE86A6EF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356"/>
              <a:ext cx="6" cy="8"/>
            </a:xfrm>
            <a:custGeom>
              <a:avLst/>
              <a:gdLst>
                <a:gd name="T0" fmla="*/ 0 w 3"/>
                <a:gd name="T1" fmla="*/ 16 h 4"/>
                <a:gd name="T2" fmla="*/ 0 w 3"/>
                <a:gd name="T3" fmla="*/ 32 h 4"/>
                <a:gd name="T4" fmla="*/ 24 w 3"/>
                <a:gd name="T5" fmla="*/ 8 h 4"/>
                <a:gd name="T6" fmla="*/ 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0" name="Freeform 7936">
              <a:extLst>
                <a:ext uri="{FF2B5EF4-FFF2-40B4-BE49-F238E27FC236}">
                  <a16:creationId xmlns:a16="http://schemas.microsoft.com/office/drawing/2014/main" id="{CCF744A2-29D9-993E-ED2E-8FA782D25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352"/>
              <a:ext cx="6" cy="10"/>
            </a:xfrm>
            <a:custGeom>
              <a:avLst/>
              <a:gdLst>
                <a:gd name="T0" fmla="*/ 0 w 3"/>
                <a:gd name="T1" fmla="*/ 24 h 5"/>
                <a:gd name="T2" fmla="*/ 8 w 3"/>
                <a:gd name="T3" fmla="*/ 40 h 5"/>
                <a:gd name="T4" fmla="*/ 8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3" y="4"/>
                    <a:pt x="3" y="1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1" name="Freeform 7937">
              <a:extLst>
                <a:ext uri="{FF2B5EF4-FFF2-40B4-BE49-F238E27FC236}">
                  <a16:creationId xmlns:a16="http://schemas.microsoft.com/office/drawing/2014/main" id="{A34D61C6-D5D7-E9A1-6594-8DCFDEE61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320"/>
              <a:ext cx="6" cy="10"/>
            </a:xfrm>
            <a:custGeom>
              <a:avLst/>
              <a:gdLst>
                <a:gd name="T0" fmla="*/ 8 w 3"/>
                <a:gd name="T1" fmla="*/ 16 h 5"/>
                <a:gd name="T2" fmla="*/ 0 w 3"/>
                <a:gd name="T3" fmla="*/ 40 h 5"/>
                <a:gd name="T4" fmla="*/ 16 w 3"/>
                <a:gd name="T5" fmla="*/ 0 h 5"/>
                <a:gd name="T6" fmla="*/ 8 w 3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4"/>
                    <a:pt x="3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" name="Freeform 7938">
              <a:extLst>
                <a:ext uri="{FF2B5EF4-FFF2-40B4-BE49-F238E27FC236}">
                  <a16:creationId xmlns:a16="http://schemas.microsoft.com/office/drawing/2014/main" id="{ECB2BD12-3798-40F5-4945-DDC15577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3300"/>
              <a:ext cx="10" cy="12"/>
            </a:xfrm>
            <a:custGeom>
              <a:avLst/>
              <a:gdLst>
                <a:gd name="T0" fmla="*/ 24 w 5"/>
                <a:gd name="T1" fmla="*/ 0 h 6"/>
                <a:gd name="T2" fmla="*/ 8 w 5"/>
                <a:gd name="T3" fmla="*/ 48 h 6"/>
                <a:gd name="T4" fmla="*/ 24 w 5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1"/>
                    <a:pt x="0" y="4"/>
                    <a:pt x="1" y="6"/>
                  </a:cubicBezTo>
                  <a:cubicBezTo>
                    <a:pt x="4" y="6"/>
                    <a:pt x="5" y="3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" name="Freeform 7939">
              <a:extLst>
                <a:ext uri="{FF2B5EF4-FFF2-40B4-BE49-F238E27FC236}">
                  <a16:creationId xmlns:a16="http://schemas.microsoft.com/office/drawing/2014/main" id="{7CF8E600-8C47-F3CB-C0C4-692171B41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3342"/>
              <a:ext cx="10" cy="10"/>
            </a:xfrm>
            <a:custGeom>
              <a:avLst/>
              <a:gdLst>
                <a:gd name="T0" fmla="*/ 40 w 5"/>
                <a:gd name="T1" fmla="*/ 0 h 5"/>
                <a:gd name="T2" fmla="*/ 16 w 5"/>
                <a:gd name="T3" fmla="*/ 40 h 5"/>
                <a:gd name="T4" fmla="*/ 3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2" y="0"/>
                    <a:pt x="0" y="3"/>
                    <a:pt x="2" y="5"/>
                  </a:cubicBezTo>
                  <a:cubicBezTo>
                    <a:pt x="5" y="4"/>
                    <a:pt x="5" y="2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" name="Freeform 7940">
              <a:extLst>
                <a:ext uri="{FF2B5EF4-FFF2-40B4-BE49-F238E27FC236}">
                  <a16:creationId xmlns:a16="http://schemas.microsoft.com/office/drawing/2014/main" id="{11A77E88-69E6-A963-5CD7-E2B675C5A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392"/>
              <a:ext cx="6" cy="8"/>
            </a:xfrm>
            <a:custGeom>
              <a:avLst/>
              <a:gdLst>
                <a:gd name="T0" fmla="*/ 24 w 3"/>
                <a:gd name="T1" fmla="*/ 0 h 4"/>
                <a:gd name="T2" fmla="*/ 8 w 3"/>
                <a:gd name="T3" fmla="*/ 32 h 4"/>
                <a:gd name="T4" fmla="*/ 16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3" y="3"/>
                    <a:pt x="3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" name="Freeform 7941">
              <a:extLst>
                <a:ext uri="{FF2B5EF4-FFF2-40B4-BE49-F238E27FC236}">
                  <a16:creationId xmlns:a16="http://schemas.microsoft.com/office/drawing/2014/main" id="{2BC834CB-F411-6383-E757-BE46FEAD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450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32 h 4"/>
                <a:gd name="T4" fmla="*/ 24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" name="Freeform 7942">
              <a:extLst>
                <a:ext uri="{FF2B5EF4-FFF2-40B4-BE49-F238E27FC236}">
                  <a16:creationId xmlns:a16="http://schemas.microsoft.com/office/drawing/2014/main" id="{F588BD32-38F7-65F8-3A98-BE0F80217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292"/>
              <a:ext cx="8" cy="6"/>
            </a:xfrm>
            <a:custGeom>
              <a:avLst/>
              <a:gdLst>
                <a:gd name="T0" fmla="*/ 16 w 4"/>
                <a:gd name="T1" fmla="*/ 0 h 3"/>
                <a:gd name="T2" fmla="*/ 8 w 4"/>
                <a:gd name="T3" fmla="*/ 16 h 3"/>
                <a:gd name="T4" fmla="*/ 24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3" y="3"/>
                    <a:pt x="4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" name="Freeform 7943">
              <a:extLst>
                <a:ext uri="{FF2B5EF4-FFF2-40B4-BE49-F238E27FC236}">
                  <a16:creationId xmlns:a16="http://schemas.microsoft.com/office/drawing/2014/main" id="{13DF1741-9AC6-8761-C9C2-8E128B96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272"/>
              <a:ext cx="12" cy="14"/>
            </a:xfrm>
            <a:custGeom>
              <a:avLst/>
              <a:gdLst>
                <a:gd name="T0" fmla="*/ 32 w 6"/>
                <a:gd name="T1" fmla="*/ 0 h 7"/>
                <a:gd name="T2" fmla="*/ 16 w 6"/>
                <a:gd name="T3" fmla="*/ 48 h 7"/>
                <a:gd name="T4" fmla="*/ 24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2" y="1"/>
                    <a:pt x="0" y="5"/>
                    <a:pt x="2" y="6"/>
                  </a:cubicBezTo>
                  <a:cubicBezTo>
                    <a:pt x="6" y="7"/>
                    <a:pt x="5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" name="Freeform 7944">
              <a:extLst>
                <a:ext uri="{FF2B5EF4-FFF2-40B4-BE49-F238E27FC236}">
                  <a16:creationId xmlns:a16="http://schemas.microsoft.com/office/drawing/2014/main" id="{AAFE29BA-6065-4129-C895-933C30F28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3226"/>
              <a:ext cx="8" cy="8"/>
            </a:xfrm>
            <a:custGeom>
              <a:avLst/>
              <a:gdLst>
                <a:gd name="T0" fmla="*/ 24 w 4"/>
                <a:gd name="T1" fmla="*/ 8 h 4"/>
                <a:gd name="T2" fmla="*/ 0 w 4"/>
                <a:gd name="T3" fmla="*/ 24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3" y="4"/>
                    <a:pt x="4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" name="Freeform 7945">
              <a:extLst>
                <a:ext uri="{FF2B5EF4-FFF2-40B4-BE49-F238E27FC236}">
                  <a16:creationId xmlns:a16="http://schemas.microsoft.com/office/drawing/2014/main" id="{2AC7F8BC-E436-5E1C-C12C-C2287830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204"/>
              <a:ext cx="6" cy="6"/>
            </a:xfrm>
            <a:custGeom>
              <a:avLst/>
              <a:gdLst>
                <a:gd name="T0" fmla="*/ 16 w 3"/>
                <a:gd name="T1" fmla="*/ 0 h 3"/>
                <a:gd name="T2" fmla="*/ 0 w 3"/>
                <a:gd name="T3" fmla="*/ 24 h 3"/>
                <a:gd name="T4" fmla="*/ 16 w 3"/>
                <a:gd name="T5" fmla="*/ 0 h 3"/>
                <a:gd name="T6" fmla="*/ 8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2" y="3"/>
                    <a:pt x="3" y="2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" name="Freeform 7946">
              <a:extLst>
                <a:ext uri="{FF2B5EF4-FFF2-40B4-BE49-F238E27FC236}">
                  <a16:creationId xmlns:a16="http://schemas.microsoft.com/office/drawing/2014/main" id="{60D171F4-0A8F-4652-9C77-F3FD478B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242"/>
              <a:ext cx="8" cy="14"/>
            </a:xfrm>
            <a:custGeom>
              <a:avLst/>
              <a:gdLst>
                <a:gd name="T0" fmla="*/ 24 w 4"/>
                <a:gd name="T1" fmla="*/ 16 h 7"/>
                <a:gd name="T2" fmla="*/ 8 w 4"/>
                <a:gd name="T3" fmla="*/ 56 h 7"/>
                <a:gd name="T4" fmla="*/ 16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3" y="2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4" y="5"/>
                    <a:pt x="4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" name="Freeform 7947">
              <a:extLst>
                <a:ext uri="{FF2B5EF4-FFF2-40B4-BE49-F238E27FC236}">
                  <a16:creationId xmlns:a16="http://schemas.microsoft.com/office/drawing/2014/main" id="{56174C77-A54D-9770-C4F7-6FD744DB3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208"/>
              <a:ext cx="10" cy="8"/>
            </a:xfrm>
            <a:custGeom>
              <a:avLst/>
              <a:gdLst>
                <a:gd name="T0" fmla="*/ 24 w 5"/>
                <a:gd name="T1" fmla="*/ 0 h 4"/>
                <a:gd name="T2" fmla="*/ 0 w 5"/>
                <a:gd name="T3" fmla="*/ 24 h 4"/>
                <a:gd name="T4" fmla="*/ 40 w 5"/>
                <a:gd name="T5" fmla="*/ 8 h 4"/>
                <a:gd name="T6" fmla="*/ 16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" name="Freeform 7948">
              <a:extLst>
                <a:ext uri="{FF2B5EF4-FFF2-40B4-BE49-F238E27FC236}">
                  <a16:creationId xmlns:a16="http://schemas.microsoft.com/office/drawing/2014/main" id="{DA4FAE23-EB34-8262-DE4D-5D338393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240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0 w 4"/>
                <a:gd name="T3" fmla="*/ 32 h 5"/>
                <a:gd name="T4" fmla="*/ 32 w 4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5"/>
                    <a:pt x="3" y="4"/>
                    <a:pt x="4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" name="Freeform 7949">
              <a:extLst>
                <a:ext uri="{FF2B5EF4-FFF2-40B4-BE49-F238E27FC236}">
                  <a16:creationId xmlns:a16="http://schemas.microsoft.com/office/drawing/2014/main" id="{3C344BBF-34CB-1407-59EC-DFBB241AE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1960"/>
              <a:ext cx="6" cy="10"/>
            </a:xfrm>
            <a:custGeom>
              <a:avLst/>
              <a:gdLst>
                <a:gd name="T0" fmla="*/ 0 w 3"/>
                <a:gd name="T1" fmla="*/ 16 h 5"/>
                <a:gd name="T2" fmla="*/ 8 w 3"/>
                <a:gd name="T3" fmla="*/ 40 h 5"/>
                <a:gd name="T4" fmla="*/ 8 w 3"/>
                <a:gd name="T5" fmla="*/ 0 h 5"/>
                <a:gd name="T6" fmla="*/ 0 w 3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3"/>
                    <a:pt x="3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" name="Freeform 7950">
              <a:extLst>
                <a:ext uri="{FF2B5EF4-FFF2-40B4-BE49-F238E27FC236}">
                  <a16:creationId xmlns:a16="http://schemas.microsoft.com/office/drawing/2014/main" id="{4F64F5C6-A100-C4CC-E667-AFA824F7D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002"/>
              <a:ext cx="10" cy="10"/>
            </a:xfrm>
            <a:custGeom>
              <a:avLst/>
              <a:gdLst>
                <a:gd name="T0" fmla="*/ 8 w 5"/>
                <a:gd name="T1" fmla="*/ 0 h 5"/>
                <a:gd name="T2" fmla="*/ 16 w 5"/>
                <a:gd name="T3" fmla="*/ 40 h 5"/>
                <a:gd name="T4" fmla="*/ 16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4" y="4"/>
                    <a:pt x="5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" name="Freeform 7951">
              <a:extLst>
                <a:ext uri="{FF2B5EF4-FFF2-40B4-BE49-F238E27FC236}">
                  <a16:creationId xmlns:a16="http://schemas.microsoft.com/office/drawing/2014/main" id="{8778335E-EA6F-C545-198E-8713067EA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2071"/>
              <a:ext cx="6" cy="6"/>
            </a:xfrm>
            <a:custGeom>
              <a:avLst/>
              <a:gdLst>
                <a:gd name="T0" fmla="*/ 16 w 3"/>
                <a:gd name="T1" fmla="*/ 8 h 3"/>
                <a:gd name="T2" fmla="*/ 8 w 3"/>
                <a:gd name="T3" fmla="*/ 0 h 3"/>
                <a:gd name="T4" fmla="*/ 8 w 3"/>
                <a:gd name="T5" fmla="*/ 24 h 3"/>
                <a:gd name="T6" fmla="*/ 16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1" y="3"/>
                  </a:cubicBezTo>
                  <a:cubicBezTo>
                    <a:pt x="3" y="3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6" name="Freeform 7952">
              <a:extLst>
                <a:ext uri="{FF2B5EF4-FFF2-40B4-BE49-F238E27FC236}">
                  <a16:creationId xmlns:a16="http://schemas.microsoft.com/office/drawing/2014/main" id="{B54FA82C-BD8F-41A5-01AA-FF0D925E5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046"/>
              <a:ext cx="6" cy="9"/>
            </a:xfrm>
            <a:custGeom>
              <a:avLst/>
              <a:gdLst>
                <a:gd name="T0" fmla="*/ 0 w 3"/>
                <a:gd name="T1" fmla="*/ 11 h 4"/>
                <a:gd name="T2" fmla="*/ 8 w 3"/>
                <a:gd name="T3" fmla="*/ 45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2"/>
                    <a:pt x="3" y="1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7" name="Freeform 7953">
              <a:extLst>
                <a:ext uri="{FF2B5EF4-FFF2-40B4-BE49-F238E27FC236}">
                  <a16:creationId xmlns:a16="http://schemas.microsoft.com/office/drawing/2014/main" id="{CDCF5BE7-0477-F3DE-6A07-72781E13B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022"/>
              <a:ext cx="6" cy="12"/>
            </a:xfrm>
            <a:custGeom>
              <a:avLst/>
              <a:gdLst>
                <a:gd name="T0" fmla="*/ 0 w 3"/>
                <a:gd name="T1" fmla="*/ 16 h 6"/>
                <a:gd name="T2" fmla="*/ 8 w 3"/>
                <a:gd name="T3" fmla="*/ 48 h 6"/>
                <a:gd name="T4" fmla="*/ 0 w 3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0" y="3"/>
                    <a:pt x="1" y="5"/>
                    <a:pt x="1" y="6"/>
                  </a:cubicBezTo>
                  <a:cubicBezTo>
                    <a:pt x="3" y="4"/>
                    <a:pt x="3" y="0"/>
                    <a:pt x="0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8" name="Freeform 7954">
              <a:extLst>
                <a:ext uri="{FF2B5EF4-FFF2-40B4-BE49-F238E27FC236}">
                  <a16:creationId xmlns:a16="http://schemas.microsoft.com/office/drawing/2014/main" id="{6B3F9466-6187-ECB8-1671-413B6E43A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059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24 w 4"/>
                <a:gd name="T3" fmla="*/ 40 h 5"/>
                <a:gd name="T4" fmla="*/ 24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2"/>
                    <a:pt x="0" y="4"/>
                    <a:pt x="3" y="5"/>
                  </a:cubicBezTo>
                  <a:cubicBezTo>
                    <a:pt x="4" y="3"/>
                    <a:pt x="4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9" name="Freeform 7955">
              <a:extLst>
                <a:ext uri="{FF2B5EF4-FFF2-40B4-BE49-F238E27FC236}">
                  <a16:creationId xmlns:a16="http://schemas.microsoft.com/office/drawing/2014/main" id="{FDE08228-7B09-CCE4-009E-B3B38EA7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1976"/>
              <a:ext cx="10" cy="8"/>
            </a:xfrm>
            <a:custGeom>
              <a:avLst/>
              <a:gdLst>
                <a:gd name="T0" fmla="*/ 8 w 5"/>
                <a:gd name="T1" fmla="*/ 0 h 4"/>
                <a:gd name="T2" fmla="*/ 16 w 5"/>
                <a:gd name="T3" fmla="*/ 32 h 4"/>
                <a:gd name="T4" fmla="*/ 16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1"/>
                    <a:pt x="0" y="3"/>
                    <a:pt x="2" y="4"/>
                  </a:cubicBezTo>
                  <a:cubicBezTo>
                    <a:pt x="4" y="4"/>
                    <a:pt x="5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0" name="Freeform 7956">
              <a:extLst>
                <a:ext uri="{FF2B5EF4-FFF2-40B4-BE49-F238E27FC236}">
                  <a16:creationId xmlns:a16="http://schemas.microsoft.com/office/drawing/2014/main" id="{8CA71DB4-68FF-5A4B-5D17-84D402D66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976"/>
              <a:ext cx="24" cy="18"/>
            </a:xfrm>
            <a:custGeom>
              <a:avLst/>
              <a:gdLst>
                <a:gd name="T0" fmla="*/ 32 w 12"/>
                <a:gd name="T1" fmla="*/ 8 h 9"/>
                <a:gd name="T2" fmla="*/ 4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4" y="1"/>
                  </a:moveTo>
                  <a:cubicBezTo>
                    <a:pt x="0" y="9"/>
                    <a:pt x="12" y="1"/>
                    <a:pt x="5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1" name="Freeform 7957">
              <a:extLst>
                <a:ext uri="{FF2B5EF4-FFF2-40B4-BE49-F238E27FC236}">
                  <a16:creationId xmlns:a16="http://schemas.microsoft.com/office/drawing/2014/main" id="{3F00FC17-E9B2-B98D-FA53-AC71F7AC3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934"/>
              <a:ext cx="6" cy="8"/>
            </a:xfrm>
            <a:custGeom>
              <a:avLst/>
              <a:gdLst>
                <a:gd name="T0" fmla="*/ 0 w 3"/>
                <a:gd name="T1" fmla="*/ 8 h 4"/>
                <a:gd name="T2" fmla="*/ 0 w 3"/>
                <a:gd name="T3" fmla="*/ 32 h 4"/>
                <a:gd name="T4" fmla="*/ 16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4"/>
                    <a:pt x="3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2" name="Freeform 7958">
              <a:extLst>
                <a:ext uri="{FF2B5EF4-FFF2-40B4-BE49-F238E27FC236}">
                  <a16:creationId xmlns:a16="http://schemas.microsoft.com/office/drawing/2014/main" id="{62FC4FC9-0C19-17D0-0BAD-7ABC11D72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898"/>
              <a:ext cx="9" cy="8"/>
            </a:xfrm>
            <a:custGeom>
              <a:avLst/>
              <a:gdLst>
                <a:gd name="T0" fmla="*/ 11 w 4"/>
                <a:gd name="T1" fmla="*/ 8 h 4"/>
                <a:gd name="T2" fmla="*/ 11 w 4"/>
                <a:gd name="T3" fmla="*/ 32 h 4"/>
                <a:gd name="T4" fmla="*/ 25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4"/>
                    <a:pt x="4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" name="Freeform 7959">
              <a:extLst>
                <a:ext uri="{FF2B5EF4-FFF2-40B4-BE49-F238E27FC236}">
                  <a16:creationId xmlns:a16="http://schemas.microsoft.com/office/drawing/2014/main" id="{2202ABBF-2398-C94F-893A-1F37C1F53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924"/>
              <a:ext cx="4" cy="4"/>
            </a:xfrm>
            <a:custGeom>
              <a:avLst/>
              <a:gdLst>
                <a:gd name="T0" fmla="*/ 16 w 2"/>
                <a:gd name="T1" fmla="*/ 0 h 2"/>
                <a:gd name="T2" fmla="*/ 8 w 2"/>
                <a:gd name="T3" fmla="*/ 16 h 2"/>
                <a:gd name="T4" fmla="*/ 16 w 2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4" name="Freeform 7960">
              <a:extLst>
                <a:ext uri="{FF2B5EF4-FFF2-40B4-BE49-F238E27FC236}">
                  <a16:creationId xmlns:a16="http://schemas.microsoft.com/office/drawing/2014/main" id="{C4B2D818-B368-87F4-B4A2-2D71EB778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876"/>
              <a:ext cx="6" cy="6"/>
            </a:xfrm>
            <a:custGeom>
              <a:avLst/>
              <a:gdLst>
                <a:gd name="T0" fmla="*/ 0 w 3"/>
                <a:gd name="T1" fmla="*/ 0 h 3"/>
                <a:gd name="T2" fmla="*/ 8 w 3"/>
                <a:gd name="T3" fmla="*/ 24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5" name="Freeform 7961">
              <a:extLst>
                <a:ext uri="{FF2B5EF4-FFF2-40B4-BE49-F238E27FC236}">
                  <a16:creationId xmlns:a16="http://schemas.microsoft.com/office/drawing/2014/main" id="{2F563D9F-A4E4-42DC-9F4B-C6967407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856"/>
              <a:ext cx="6" cy="8"/>
            </a:xfrm>
            <a:custGeom>
              <a:avLst/>
              <a:gdLst>
                <a:gd name="T0" fmla="*/ 0 w 3"/>
                <a:gd name="T1" fmla="*/ 16 h 4"/>
                <a:gd name="T2" fmla="*/ 0 w 3"/>
                <a:gd name="T3" fmla="*/ 32 h 4"/>
                <a:gd name="T4" fmla="*/ 24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6" name="Freeform 7962">
              <a:extLst>
                <a:ext uri="{FF2B5EF4-FFF2-40B4-BE49-F238E27FC236}">
                  <a16:creationId xmlns:a16="http://schemas.microsoft.com/office/drawing/2014/main" id="{4211DFA7-517F-0A1D-A157-CB8CE7F1B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886"/>
              <a:ext cx="6" cy="8"/>
            </a:xfrm>
            <a:custGeom>
              <a:avLst/>
              <a:gdLst>
                <a:gd name="T0" fmla="*/ 8 w 3"/>
                <a:gd name="T1" fmla="*/ 8 h 4"/>
                <a:gd name="T2" fmla="*/ 16 w 3"/>
                <a:gd name="T3" fmla="*/ 32 h 4"/>
                <a:gd name="T4" fmla="*/ 24 w 3"/>
                <a:gd name="T5" fmla="*/ 8 h 4"/>
                <a:gd name="T6" fmla="*/ 16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7" name="Freeform 7963">
              <a:extLst>
                <a:ext uri="{FF2B5EF4-FFF2-40B4-BE49-F238E27FC236}">
                  <a16:creationId xmlns:a16="http://schemas.microsoft.com/office/drawing/2014/main" id="{CC6A682F-F47E-BF5A-5C9E-435C8CDC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1922"/>
              <a:ext cx="4" cy="10"/>
            </a:xfrm>
            <a:custGeom>
              <a:avLst/>
              <a:gdLst>
                <a:gd name="T0" fmla="*/ 0 w 2"/>
                <a:gd name="T1" fmla="*/ 16 h 5"/>
                <a:gd name="T2" fmla="*/ 0 w 2"/>
                <a:gd name="T3" fmla="*/ 40 h 5"/>
                <a:gd name="T4" fmla="*/ 0 w 2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4"/>
                    <a:pt x="2" y="1"/>
                    <a:pt x="0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8" name="Freeform 7964">
              <a:extLst>
                <a:ext uri="{FF2B5EF4-FFF2-40B4-BE49-F238E27FC236}">
                  <a16:creationId xmlns:a16="http://schemas.microsoft.com/office/drawing/2014/main" id="{B9E64E2D-210F-0EF2-9BB3-A78553BF6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844"/>
              <a:ext cx="8" cy="6"/>
            </a:xfrm>
            <a:custGeom>
              <a:avLst/>
              <a:gdLst>
                <a:gd name="T0" fmla="*/ 16 w 4"/>
                <a:gd name="T1" fmla="*/ 0 h 3"/>
                <a:gd name="T2" fmla="*/ 0 w 4"/>
                <a:gd name="T3" fmla="*/ 24 h 3"/>
                <a:gd name="T4" fmla="*/ 16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2" y="3"/>
                    <a:pt x="4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9" name="Freeform 7965">
              <a:extLst>
                <a:ext uri="{FF2B5EF4-FFF2-40B4-BE49-F238E27FC236}">
                  <a16:creationId xmlns:a16="http://schemas.microsoft.com/office/drawing/2014/main" id="{E84501FC-BB07-FCC4-D8CE-54CBEF3E1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806"/>
              <a:ext cx="7" cy="8"/>
            </a:xfrm>
            <a:custGeom>
              <a:avLst/>
              <a:gdLst>
                <a:gd name="T0" fmla="*/ 12 w 3"/>
                <a:gd name="T1" fmla="*/ 8 h 4"/>
                <a:gd name="T2" fmla="*/ 0 w 3"/>
                <a:gd name="T3" fmla="*/ 32 h 4"/>
                <a:gd name="T4" fmla="*/ 37 w 3"/>
                <a:gd name="T5" fmla="*/ 8 h 4"/>
                <a:gd name="T6" fmla="*/ 12 w 3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4"/>
                    <a:pt x="3" y="3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0" name="Freeform 7966">
              <a:extLst>
                <a:ext uri="{FF2B5EF4-FFF2-40B4-BE49-F238E27FC236}">
                  <a16:creationId xmlns:a16="http://schemas.microsoft.com/office/drawing/2014/main" id="{E56D7462-0DE0-AD7E-9A44-59CC53EB2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816"/>
              <a:ext cx="6" cy="8"/>
            </a:xfrm>
            <a:custGeom>
              <a:avLst/>
              <a:gdLst>
                <a:gd name="T0" fmla="*/ 8 w 3"/>
                <a:gd name="T1" fmla="*/ 0 h 4"/>
                <a:gd name="T2" fmla="*/ 0 w 3"/>
                <a:gd name="T3" fmla="*/ 32 h 4"/>
                <a:gd name="T4" fmla="*/ 8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3"/>
                    <a:pt x="3" y="1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1" name="Freeform 7967">
              <a:extLst>
                <a:ext uri="{FF2B5EF4-FFF2-40B4-BE49-F238E27FC236}">
                  <a16:creationId xmlns:a16="http://schemas.microsoft.com/office/drawing/2014/main" id="{2EF59658-33EE-25C4-F96E-0E6A5F495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782"/>
              <a:ext cx="12" cy="10"/>
            </a:xfrm>
            <a:custGeom>
              <a:avLst/>
              <a:gdLst>
                <a:gd name="T0" fmla="*/ 16 w 6"/>
                <a:gd name="T1" fmla="*/ 0 h 5"/>
                <a:gd name="T2" fmla="*/ 16 w 6"/>
                <a:gd name="T3" fmla="*/ 40 h 5"/>
                <a:gd name="T4" fmla="*/ 48 w 6"/>
                <a:gd name="T5" fmla="*/ 16 h 5"/>
                <a:gd name="T6" fmla="*/ 24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1"/>
                    <a:pt x="0" y="3"/>
                    <a:pt x="2" y="5"/>
                  </a:cubicBezTo>
                  <a:cubicBezTo>
                    <a:pt x="4" y="5"/>
                    <a:pt x="5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2" name="Freeform 7968">
              <a:extLst>
                <a:ext uri="{FF2B5EF4-FFF2-40B4-BE49-F238E27FC236}">
                  <a16:creationId xmlns:a16="http://schemas.microsoft.com/office/drawing/2014/main" id="{4A0F4FA9-EEAF-E366-3B39-7760646E0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1814"/>
              <a:ext cx="10" cy="8"/>
            </a:xfrm>
            <a:custGeom>
              <a:avLst/>
              <a:gdLst>
                <a:gd name="T0" fmla="*/ 24 w 5"/>
                <a:gd name="T1" fmla="*/ 0 h 4"/>
                <a:gd name="T2" fmla="*/ 8 w 5"/>
                <a:gd name="T3" fmla="*/ 32 h 4"/>
                <a:gd name="T4" fmla="*/ 2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4" y="4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3" name="Freeform 7969">
              <a:extLst>
                <a:ext uri="{FF2B5EF4-FFF2-40B4-BE49-F238E27FC236}">
                  <a16:creationId xmlns:a16="http://schemas.microsoft.com/office/drawing/2014/main" id="{B1D7B723-56ED-FCBE-9D28-A76D1BE14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778"/>
              <a:ext cx="10" cy="8"/>
            </a:xfrm>
            <a:custGeom>
              <a:avLst/>
              <a:gdLst>
                <a:gd name="T0" fmla="*/ 16 w 5"/>
                <a:gd name="T1" fmla="*/ 0 h 4"/>
                <a:gd name="T2" fmla="*/ 8 w 5"/>
                <a:gd name="T3" fmla="*/ 32 h 4"/>
                <a:gd name="T4" fmla="*/ 16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4"/>
                    <a:pt x="5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4" name="Freeform 7970">
              <a:extLst>
                <a:ext uri="{FF2B5EF4-FFF2-40B4-BE49-F238E27FC236}">
                  <a16:creationId xmlns:a16="http://schemas.microsoft.com/office/drawing/2014/main" id="{1047E6F3-EA08-EF9D-42EA-2B3DC3E2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744"/>
              <a:ext cx="10" cy="8"/>
            </a:xfrm>
            <a:custGeom>
              <a:avLst/>
              <a:gdLst>
                <a:gd name="T0" fmla="*/ 24 w 5"/>
                <a:gd name="T1" fmla="*/ 0 h 4"/>
                <a:gd name="T2" fmla="*/ 16 w 5"/>
                <a:gd name="T3" fmla="*/ 32 h 4"/>
                <a:gd name="T4" fmla="*/ 2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1"/>
                    <a:pt x="0" y="2"/>
                    <a:pt x="2" y="4"/>
                  </a:cubicBezTo>
                  <a:cubicBezTo>
                    <a:pt x="4" y="4"/>
                    <a:pt x="5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5" name="Freeform 7971">
              <a:extLst>
                <a:ext uri="{FF2B5EF4-FFF2-40B4-BE49-F238E27FC236}">
                  <a16:creationId xmlns:a16="http://schemas.microsoft.com/office/drawing/2014/main" id="{1D6E5954-5F8A-B5D9-9D6B-1A8AF37E6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720"/>
              <a:ext cx="6" cy="6"/>
            </a:xfrm>
            <a:custGeom>
              <a:avLst/>
              <a:gdLst>
                <a:gd name="T0" fmla="*/ 8 w 3"/>
                <a:gd name="T1" fmla="*/ 0 h 3"/>
                <a:gd name="T2" fmla="*/ 0 w 3"/>
                <a:gd name="T3" fmla="*/ 16 h 3"/>
                <a:gd name="T4" fmla="*/ 24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2" y="3"/>
                    <a:pt x="3" y="2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6" name="Freeform 7972">
              <a:extLst>
                <a:ext uri="{FF2B5EF4-FFF2-40B4-BE49-F238E27FC236}">
                  <a16:creationId xmlns:a16="http://schemas.microsoft.com/office/drawing/2014/main" id="{EA34E101-FB10-C353-164B-CFA275AC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716"/>
              <a:ext cx="6" cy="6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24 h 3"/>
                <a:gd name="T4" fmla="*/ 24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1"/>
                    <a:pt x="1" y="1"/>
                    <a:pt x="0" y="3"/>
                  </a:cubicBezTo>
                  <a:cubicBezTo>
                    <a:pt x="3" y="3"/>
                    <a:pt x="3" y="2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7" name="Freeform 7973">
              <a:extLst>
                <a:ext uri="{FF2B5EF4-FFF2-40B4-BE49-F238E27FC236}">
                  <a16:creationId xmlns:a16="http://schemas.microsoft.com/office/drawing/2014/main" id="{C2DD6415-21B4-F3C1-98AA-8832FB340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688"/>
              <a:ext cx="10" cy="12"/>
            </a:xfrm>
            <a:custGeom>
              <a:avLst/>
              <a:gdLst>
                <a:gd name="T0" fmla="*/ 8 w 5"/>
                <a:gd name="T1" fmla="*/ 8 h 6"/>
                <a:gd name="T2" fmla="*/ 32 w 5"/>
                <a:gd name="T3" fmla="*/ 24 h 6"/>
                <a:gd name="T4" fmla="*/ 8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3"/>
                    <a:pt x="2" y="6"/>
                    <a:pt x="4" y="3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" name="Freeform 7974">
              <a:extLst>
                <a:ext uri="{FF2B5EF4-FFF2-40B4-BE49-F238E27FC236}">
                  <a16:creationId xmlns:a16="http://schemas.microsoft.com/office/drawing/2014/main" id="{6ADE5320-6367-4813-C0A8-93BD69B03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672"/>
              <a:ext cx="12" cy="10"/>
            </a:xfrm>
            <a:custGeom>
              <a:avLst/>
              <a:gdLst>
                <a:gd name="T0" fmla="*/ 32 w 6"/>
                <a:gd name="T1" fmla="*/ 0 h 5"/>
                <a:gd name="T2" fmla="*/ 48 w 6"/>
                <a:gd name="T3" fmla="*/ 8 h 5"/>
                <a:gd name="T4" fmla="*/ 32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0" y="2"/>
                    <a:pt x="4" y="5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" name="Freeform 7975">
              <a:extLst>
                <a:ext uri="{FF2B5EF4-FFF2-40B4-BE49-F238E27FC236}">
                  <a16:creationId xmlns:a16="http://schemas.microsoft.com/office/drawing/2014/main" id="{092C3EF6-EE49-661C-F66B-5E58DF3C7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54"/>
              <a:ext cx="14" cy="16"/>
            </a:xfrm>
            <a:custGeom>
              <a:avLst/>
              <a:gdLst>
                <a:gd name="T0" fmla="*/ 48 w 7"/>
                <a:gd name="T1" fmla="*/ 0 h 8"/>
                <a:gd name="T2" fmla="*/ 56 w 7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0" y="0"/>
                    <a:pt x="6" y="8"/>
                    <a:pt x="7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" name="Freeform 7976">
              <a:extLst>
                <a:ext uri="{FF2B5EF4-FFF2-40B4-BE49-F238E27FC236}">
                  <a16:creationId xmlns:a16="http://schemas.microsoft.com/office/drawing/2014/main" id="{9DB4944A-08DB-F16D-53F4-56DB30F5D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642"/>
              <a:ext cx="4" cy="4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6 h 2"/>
                <a:gd name="T4" fmla="*/ 16 w 2"/>
                <a:gd name="T5" fmla="*/ 8 h 2"/>
                <a:gd name="T6" fmla="*/ 8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" name="Freeform 7977">
              <a:extLst>
                <a:ext uri="{FF2B5EF4-FFF2-40B4-BE49-F238E27FC236}">
                  <a16:creationId xmlns:a16="http://schemas.microsoft.com/office/drawing/2014/main" id="{456A85DA-AC38-9D38-6C43-A119ADC64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656"/>
              <a:ext cx="22" cy="14"/>
            </a:xfrm>
            <a:custGeom>
              <a:avLst/>
              <a:gdLst>
                <a:gd name="T0" fmla="*/ 24 w 11"/>
                <a:gd name="T1" fmla="*/ 8 h 7"/>
                <a:gd name="T2" fmla="*/ 24 w 11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3" y="1"/>
                  </a:moveTo>
                  <a:cubicBezTo>
                    <a:pt x="0" y="7"/>
                    <a:pt x="11" y="0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" name="Freeform 7978">
              <a:extLst>
                <a:ext uri="{FF2B5EF4-FFF2-40B4-BE49-F238E27FC236}">
                  <a16:creationId xmlns:a16="http://schemas.microsoft.com/office/drawing/2014/main" id="{82136940-2EC7-EA7B-0D9B-BDFDBBC5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680"/>
              <a:ext cx="16" cy="10"/>
            </a:xfrm>
            <a:custGeom>
              <a:avLst/>
              <a:gdLst>
                <a:gd name="T0" fmla="*/ 32 w 8"/>
                <a:gd name="T1" fmla="*/ 0 h 5"/>
                <a:gd name="T2" fmla="*/ 40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0" y="5"/>
                    <a:pt x="8" y="4"/>
                    <a:pt x="5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" name="Freeform 7979">
              <a:extLst>
                <a:ext uri="{FF2B5EF4-FFF2-40B4-BE49-F238E27FC236}">
                  <a16:creationId xmlns:a16="http://schemas.microsoft.com/office/drawing/2014/main" id="{17EDD250-FE3B-E1FB-E8C9-3D792F3E3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662"/>
              <a:ext cx="10" cy="8"/>
            </a:xfrm>
            <a:custGeom>
              <a:avLst/>
              <a:gdLst>
                <a:gd name="T0" fmla="*/ 16 w 5"/>
                <a:gd name="T1" fmla="*/ 0 h 4"/>
                <a:gd name="T2" fmla="*/ 16 w 5"/>
                <a:gd name="T3" fmla="*/ 32 h 4"/>
                <a:gd name="T4" fmla="*/ 2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2" y="4"/>
                  </a:cubicBezTo>
                  <a:cubicBezTo>
                    <a:pt x="4" y="3"/>
                    <a:pt x="5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" name="Freeform 7980">
              <a:extLst>
                <a:ext uri="{FF2B5EF4-FFF2-40B4-BE49-F238E27FC236}">
                  <a16:creationId xmlns:a16="http://schemas.microsoft.com/office/drawing/2014/main" id="{D16A5BAB-D331-A1B3-0E3E-3AB741AE0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640"/>
              <a:ext cx="4" cy="6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4 h 3"/>
                <a:gd name="T4" fmla="*/ 16 w 2"/>
                <a:gd name="T5" fmla="*/ 16 h 3"/>
                <a:gd name="T6" fmla="*/ 8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" name="Freeform 7981">
              <a:extLst>
                <a:ext uri="{FF2B5EF4-FFF2-40B4-BE49-F238E27FC236}">
                  <a16:creationId xmlns:a16="http://schemas.microsoft.com/office/drawing/2014/main" id="{276EB254-6EFC-DE9B-355D-89DF39F9F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690"/>
              <a:ext cx="8" cy="8"/>
            </a:xfrm>
            <a:custGeom>
              <a:avLst/>
              <a:gdLst>
                <a:gd name="T0" fmla="*/ 8 w 4"/>
                <a:gd name="T1" fmla="*/ 0 h 4"/>
                <a:gd name="T2" fmla="*/ 0 w 4"/>
                <a:gd name="T3" fmla="*/ 16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4" y="1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" name="Freeform 7982">
              <a:extLst>
                <a:ext uri="{FF2B5EF4-FFF2-40B4-BE49-F238E27FC236}">
                  <a16:creationId xmlns:a16="http://schemas.microsoft.com/office/drawing/2014/main" id="{5B6ED4EC-5468-6439-0AF7-E31B6D4E5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726"/>
              <a:ext cx="8" cy="8"/>
            </a:xfrm>
            <a:custGeom>
              <a:avLst/>
              <a:gdLst>
                <a:gd name="T0" fmla="*/ 8 w 4"/>
                <a:gd name="T1" fmla="*/ 0 h 4"/>
                <a:gd name="T2" fmla="*/ 8 w 4"/>
                <a:gd name="T3" fmla="*/ 32 h 4"/>
                <a:gd name="T4" fmla="*/ 8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3"/>
                    <a:pt x="4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" name="Freeform 7983">
              <a:extLst>
                <a:ext uri="{FF2B5EF4-FFF2-40B4-BE49-F238E27FC236}">
                  <a16:creationId xmlns:a16="http://schemas.microsoft.com/office/drawing/2014/main" id="{CF626951-610A-6834-D86E-6B80A82FC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760"/>
              <a:ext cx="8" cy="6"/>
            </a:xfrm>
            <a:custGeom>
              <a:avLst/>
              <a:gdLst>
                <a:gd name="T0" fmla="*/ 16 w 4"/>
                <a:gd name="T1" fmla="*/ 0 h 3"/>
                <a:gd name="T2" fmla="*/ 8 w 4"/>
                <a:gd name="T3" fmla="*/ 24 h 3"/>
                <a:gd name="T4" fmla="*/ 16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" name="Freeform 7984">
              <a:extLst>
                <a:ext uri="{FF2B5EF4-FFF2-40B4-BE49-F238E27FC236}">
                  <a16:creationId xmlns:a16="http://schemas.microsoft.com/office/drawing/2014/main" id="{0A57A373-AB00-1879-987F-B17D48C7B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50"/>
              <a:ext cx="6" cy="6"/>
            </a:xfrm>
            <a:custGeom>
              <a:avLst/>
              <a:gdLst>
                <a:gd name="T0" fmla="*/ 0 w 3"/>
                <a:gd name="T1" fmla="*/ 8 h 3"/>
                <a:gd name="T2" fmla="*/ 8 w 3"/>
                <a:gd name="T3" fmla="*/ 24 h 3"/>
                <a:gd name="T4" fmla="*/ 16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" name="Freeform 7985">
              <a:extLst>
                <a:ext uri="{FF2B5EF4-FFF2-40B4-BE49-F238E27FC236}">
                  <a16:creationId xmlns:a16="http://schemas.microsoft.com/office/drawing/2014/main" id="{6D57FBBF-BD7B-F241-BC2D-6D87B646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622"/>
              <a:ext cx="16" cy="14"/>
            </a:xfrm>
            <a:custGeom>
              <a:avLst/>
              <a:gdLst>
                <a:gd name="T0" fmla="*/ 24 w 8"/>
                <a:gd name="T1" fmla="*/ 0 h 7"/>
                <a:gd name="T2" fmla="*/ 8 w 8"/>
                <a:gd name="T3" fmla="*/ 8 h 7"/>
                <a:gd name="T4" fmla="*/ 32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7"/>
                    <a:pt x="8" y="4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" name="Freeform 7986">
              <a:extLst>
                <a:ext uri="{FF2B5EF4-FFF2-40B4-BE49-F238E27FC236}">
                  <a16:creationId xmlns:a16="http://schemas.microsoft.com/office/drawing/2014/main" id="{850EB86A-87E4-4FDA-EF37-0277D5585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596"/>
              <a:ext cx="8" cy="6"/>
            </a:xfrm>
            <a:custGeom>
              <a:avLst/>
              <a:gdLst>
                <a:gd name="T0" fmla="*/ 16 w 4"/>
                <a:gd name="T1" fmla="*/ 0 h 3"/>
                <a:gd name="T2" fmla="*/ 8 w 4"/>
                <a:gd name="T3" fmla="*/ 24 h 3"/>
                <a:gd name="T4" fmla="*/ 32 w 4"/>
                <a:gd name="T5" fmla="*/ 8 h 3"/>
                <a:gd name="T6" fmla="*/ 24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3" y="3"/>
                    <a:pt x="4" y="3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" name="Freeform 7987">
              <a:extLst>
                <a:ext uri="{FF2B5EF4-FFF2-40B4-BE49-F238E27FC236}">
                  <a16:creationId xmlns:a16="http://schemas.microsoft.com/office/drawing/2014/main" id="{71E754A0-9AA8-0485-BF2F-FB4EA2AB2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614"/>
              <a:ext cx="12" cy="12"/>
            </a:xfrm>
            <a:custGeom>
              <a:avLst/>
              <a:gdLst>
                <a:gd name="T0" fmla="*/ 32 w 6"/>
                <a:gd name="T1" fmla="*/ 8 h 6"/>
                <a:gd name="T2" fmla="*/ 24 w 6"/>
                <a:gd name="T3" fmla="*/ 40 h 6"/>
                <a:gd name="T4" fmla="*/ 40 w 6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0" y="4"/>
                    <a:pt x="3" y="5"/>
                  </a:cubicBezTo>
                  <a:cubicBezTo>
                    <a:pt x="5" y="6"/>
                    <a:pt x="6" y="3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" name="Freeform 7988">
              <a:extLst>
                <a:ext uri="{FF2B5EF4-FFF2-40B4-BE49-F238E27FC236}">
                  <a16:creationId xmlns:a16="http://schemas.microsoft.com/office/drawing/2014/main" id="{3AE5E302-85B7-AACB-BEAC-9673B38B8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608"/>
              <a:ext cx="8" cy="8"/>
            </a:xfrm>
            <a:custGeom>
              <a:avLst/>
              <a:gdLst>
                <a:gd name="T0" fmla="*/ 8 w 4"/>
                <a:gd name="T1" fmla="*/ 8 h 4"/>
                <a:gd name="T2" fmla="*/ 0 w 4"/>
                <a:gd name="T3" fmla="*/ 8 h 4"/>
                <a:gd name="T4" fmla="*/ 32 w 4"/>
                <a:gd name="T5" fmla="*/ 8 h 4"/>
                <a:gd name="T6" fmla="*/ 16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3"/>
                    <a:pt x="4" y="1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" name="Freeform 7989">
              <a:extLst>
                <a:ext uri="{FF2B5EF4-FFF2-40B4-BE49-F238E27FC236}">
                  <a16:creationId xmlns:a16="http://schemas.microsoft.com/office/drawing/2014/main" id="{732ED7D5-5AC5-D089-2063-621719E2B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28"/>
              <a:ext cx="6" cy="6"/>
            </a:xfrm>
            <a:custGeom>
              <a:avLst/>
              <a:gdLst>
                <a:gd name="T0" fmla="*/ 16 w 3"/>
                <a:gd name="T1" fmla="*/ 0 h 3"/>
                <a:gd name="T2" fmla="*/ 0 w 3"/>
                <a:gd name="T3" fmla="*/ 16 h 3"/>
                <a:gd name="T4" fmla="*/ 24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3" y="3"/>
                    <a:pt x="3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" name="Freeform 7990">
              <a:extLst>
                <a:ext uri="{FF2B5EF4-FFF2-40B4-BE49-F238E27FC236}">
                  <a16:creationId xmlns:a16="http://schemas.microsoft.com/office/drawing/2014/main" id="{EC99896D-DCA1-8B6B-5314-4F867A524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634"/>
              <a:ext cx="4" cy="6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16 h 3"/>
                <a:gd name="T4" fmla="*/ 16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" name="Freeform 7991">
              <a:extLst>
                <a:ext uri="{FF2B5EF4-FFF2-40B4-BE49-F238E27FC236}">
                  <a16:creationId xmlns:a16="http://schemas.microsoft.com/office/drawing/2014/main" id="{FB516557-8A78-D9A6-C1D5-7EC93CB4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96"/>
              <a:ext cx="14" cy="12"/>
            </a:xfrm>
            <a:custGeom>
              <a:avLst/>
              <a:gdLst>
                <a:gd name="T0" fmla="*/ 48 w 7"/>
                <a:gd name="T1" fmla="*/ 8 h 6"/>
                <a:gd name="T2" fmla="*/ 24 w 7"/>
                <a:gd name="T3" fmla="*/ 40 h 6"/>
                <a:gd name="T4" fmla="*/ 48 w 7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3" y="0"/>
                    <a:pt x="0" y="3"/>
                    <a:pt x="3" y="5"/>
                  </a:cubicBezTo>
                  <a:cubicBezTo>
                    <a:pt x="5" y="6"/>
                    <a:pt x="7" y="4"/>
                    <a:pt x="6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" name="Freeform 7992">
              <a:extLst>
                <a:ext uri="{FF2B5EF4-FFF2-40B4-BE49-F238E27FC236}">
                  <a16:creationId xmlns:a16="http://schemas.microsoft.com/office/drawing/2014/main" id="{57A1610E-4DBE-0C23-C9F5-1B0876C79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584"/>
              <a:ext cx="4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8 h 1"/>
                <a:gd name="T4" fmla="*/ 16 w 2"/>
                <a:gd name="T5" fmla="*/ 8 h 1"/>
                <a:gd name="T6" fmla="*/ 8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" name="Freeform 7993">
              <a:extLst>
                <a:ext uri="{FF2B5EF4-FFF2-40B4-BE49-F238E27FC236}">
                  <a16:creationId xmlns:a16="http://schemas.microsoft.com/office/drawing/2014/main" id="{F205A69B-63A8-4A77-57BA-08EC0F14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618"/>
              <a:ext cx="10" cy="10"/>
            </a:xfrm>
            <a:custGeom>
              <a:avLst/>
              <a:gdLst>
                <a:gd name="T0" fmla="*/ 24 w 5"/>
                <a:gd name="T1" fmla="*/ 8 h 5"/>
                <a:gd name="T2" fmla="*/ 16 w 5"/>
                <a:gd name="T3" fmla="*/ 0 h 5"/>
                <a:gd name="T4" fmla="*/ 32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4"/>
                    <a:pt x="5" y="5"/>
                    <a:pt x="4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" name="Freeform 7994">
              <a:extLst>
                <a:ext uri="{FF2B5EF4-FFF2-40B4-BE49-F238E27FC236}">
                  <a16:creationId xmlns:a16="http://schemas.microsoft.com/office/drawing/2014/main" id="{FC989C99-2706-0316-4673-630053847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00"/>
              <a:ext cx="8" cy="10"/>
            </a:xfrm>
            <a:custGeom>
              <a:avLst/>
              <a:gdLst>
                <a:gd name="T0" fmla="*/ 16 w 4"/>
                <a:gd name="T1" fmla="*/ 0 h 5"/>
                <a:gd name="T2" fmla="*/ 0 w 4"/>
                <a:gd name="T3" fmla="*/ 32 h 5"/>
                <a:gd name="T4" fmla="*/ 24 w 4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3" y="5"/>
                    <a:pt x="4" y="4"/>
                    <a:pt x="3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" name="Freeform 7995">
              <a:extLst>
                <a:ext uri="{FF2B5EF4-FFF2-40B4-BE49-F238E27FC236}">
                  <a16:creationId xmlns:a16="http://schemas.microsoft.com/office/drawing/2014/main" id="{9DC63C04-0EC0-2212-02BF-10C01339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586"/>
              <a:ext cx="6" cy="4"/>
            </a:xfrm>
            <a:custGeom>
              <a:avLst/>
              <a:gdLst>
                <a:gd name="T0" fmla="*/ 8 w 3"/>
                <a:gd name="T1" fmla="*/ 0 h 2"/>
                <a:gd name="T2" fmla="*/ 0 w 3"/>
                <a:gd name="T3" fmla="*/ 8 h 2"/>
                <a:gd name="T4" fmla="*/ 2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" name="Freeform 7996">
              <a:extLst>
                <a:ext uri="{FF2B5EF4-FFF2-40B4-BE49-F238E27FC236}">
                  <a16:creationId xmlns:a16="http://schemas.microsoft.com/office/drawing/2014/main" id="{07DBB00C-7D69-7B0B-5CDF-0BA09BCA5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606"/>
              <a:ext cx="10" cy="10"/>
            </a:xfrm>
            <a:custGeom>
              <a:avLst/>
              <a:gdLst>
                <a:gd name="T0" fmla="*/ 8 w 5"/>
                <a:gd name="T1" fmla="*/ 24 h 5"/>
                <a:gd name="T2" fmla="*/ 0 w 5"/>
                <a:gd name="T3" fmla="*/ 32 h 5"/>
                <a:gd name="T4" fmla="*/ 40 w 5"/>
                <a:gd name="T5" fmla="*/ 16 h 5"/>
                <a:gd name="T6" fmla="*/ 8 w 5"/>
                <a:gd name="T7" fmla="*/ 1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2" y="5"/>
                    <a:pt x="5" y="4"/>
                    <a:pt x="5" y="2"/>
                  </a:cubicBezTo>
                  <a:cubicBezTo>
                    <a:pt x="4" y="0"/>
                    <a:pt x="3" y="1"/>
                    <a:pt x="1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" name="Freeform 7997">
              <a:extLst>
                <a:ext uri="{FF2B5EF4-FFF2-40B4-BE49-F238E27FC236}">
                  <a16:creationId xmlns:a16="http://schemas.microsoft.com/office/drawing/2014/main" id="{5A192A70-0064-6F0A-7EEB-6C96A1E95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598"/>
              <a:ext cx="4" cy="6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16 h 3"/>
                <a:gd name="T4" fmla="*/ 16 w 2"/>
                <a:gd name="T5" fmla="*/ 16 h 3"/>
                <a:gd name="T6" fmla="*/ 16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" name="Freeform 7998">
              <a:extLst>
                <a:ext uri="{FF2B5EF4-FFF2-40B4-BE49-F238E27FC236}">
                  <a16:creationId xmlns:a16="http://schemas.microsoft.com/office/drawing/2014/main" id="{EE05B8BD-B4B4-744F-7F82-BD8B3975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622"/>
              <a:ext cx="12" cy="12"/>
            </a:xfrm>
            <a:custGeom>
              <a:avLst/>
              <a:gdLst>
                <a:gd name="T0" fmla="*/ 40 w 6"/>
                <a:gd name="T1" fmla="*/ 8 h 6"/>
                <a:gd name="T2" fmla="*/ 16 w 6"/>
                <a:gd name="T3" fmla="*/ 32 h 6"/>
                <a:gd name="T4" fmla="*/ 48 w 6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3" y="0"/>
                    <a:pt x="0" y="2"/>
                    <a:pt x="2" y="4"/>
                  </a:cubicBezTo>
                  <a:cubicBezTo>
                    <a:pt x="4" y="6"/>
                    <a:pt x="6" y="4"/>
                    <a:pt x="6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" name="Freeform 7999">
              <a:extLst>
                <a:ext uri="{FF2B5EF4-FFF2-40B4-BE49-F238E27FC236}">
                  <a16:creationId xmlns:a16="http://schemas.microsoft.com/office/drawing/2014/main" id="{7B51887F-0B72-8EB9-C49D-103B6BBCB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652"/>
              <a:ext cx="8" cy="10"/>
            </a:xfrm>
            <a:custGeom>
              <a:avLst/>
              <a:gdLst>
                <a:gd name="T0" fmla="*/ 16 w 4"/>
                <a:gd name="T1" fmla="*/ 16 h 5"/>
                <a:gd name="T2" fmla="*/ 0 w 4"/>
                <a:gd name="T3" fmla="*/ 24 h 5"/>
                <a:gd name="T4" fmla="*/ 32 w 4"/>
                <a:gd name="T5" fmla="*/ 8 h 5"/>
                <a:gd name="T6" fmla="*/ 16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5"/>
                    <a:pt x="4" y="4"/>
                    <a:pt x="4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" name="Freeform 8000">
              <a:extLst>
                <a:ext uri="{FF2B5EF4-FFF2-40B4-BE49-F238E27FC236}">
                  <a16:creationId xmlns:a16="http://schemas.microsoft.com/office/drawing/2014/main" id="{2E4D10CB-9AB5-23A1-079B-7DC2F6E9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642"/>
              <a:ext cx="8" cy="6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24 h 3"/>
                <a:gd name="T4" fmla="*/ 16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4" y="2"/>
                    <a:pt x="4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" name="Freeform 8001">
              <a:extLst>
                <a:ext uri="{FF2B5EF4-FFF2-40B4-BE49-F238E27FC236}">
                  <a16:creationId xmlns:a16="http://schemas.microsoft.com/office/drawing/2014/main" id="{86D47E27-59EE-0EF8-E510-B41BC1A14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666"/>
              <a:ext cx="34" cy="16"/>
            </a:xfrm>
            <a:custGeom>
              <a:avLst/>
              <a:gdLst>
                <a:gd name="T0" fmla="*/ 64 w 17"/>
                <a:gd name="T1" fmla="*/ 0 h 8"/>
                <a:gd name="T2" fmla="*/ 80 w 17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8" y="0"/>
                  </a:moveTo>
                  <a:cubicBezTo>
                    <a:pt x="0" y="8"/>
                    <a:pt x="17" y="6"/>
                    <a:pt x="10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" name="Freeform 8002">
              <a:extLst>
                <a:ext uri="{FF2B5EF4-FFF2-40B4-BE49-F238E27FC236}">
                  <a16:creationId xmlns:a16="http://schemas.microsoft.com/office/drawing/2014/main" id="{BA583DE0-A676-54FA-4051-8057A4FF7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658"/>
              <a:ext cx="6" cy="8"/>
            </a:xfrm>
            <a:custGeom>
              <a:avLst/>
              <a:gdLst>
                <a:gd name="T0" fmla="*/ 8 w 3"/>
                <a:gd name="T1" fmla="*/ 0 h 4"/>
                <a:gd name="T2" fmla="*/ 8 w 3"/>
                <a:gd name="T3" fmla="*/ 32 h 4"/>
                <a:gd name="T4" fmla="*/ 24 w 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3" y="4"/>
                    <a:pt x="3" y="3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" name="Freeform 8003">
              <a:extLst>
                <a:ext uri="{FF2B5EF4-FFF2-40B4-BE49-F238E27FC236}">
                  <a16:creationId xmlns:a16="http://schemas.microsoft.com/office/drawing/2014/main" id="{C384D975-E80B-B9CC-882B-AEE7DB20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628"/>
              <a:ext cx="8" cy="6"/>
            </a:xfrm>
            <a:custGeom>
              <a:avLst/>
              <a:gdLst>
                <a:gd name="T0" fmla="*/ 8 w 4"/>
                <a:gd name="T1" fmla="*/ 16 h 3"/>
                <a:gd name="T2" fmla="*/ 16 w 4"/>
                <a:gd name="T3" fmla="*/ 24 h 3"/>
                <a:gd name="T4" fmla="*/ 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4" y="2"/>
                    <a:pt x="3" y="0"/>
                    <a:pt x="0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" name="Freeform 8004">
              <a:extLst>
                <a:ext uri="{FF2B5EF4-FFF2-40B4-BE49-F238E27FC236}">
                  <a16:creationId xmlns:a16="http://schemas.microsoft.com/office/drawing/2014/main" id="{48B4B1F4-7333-3418-FD5D-06E7C2A9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642"/>
              <a:ext cx="6" cy="4"/>
            </a:xfrm>
            <a:custGeom>
              <a:avLst/>
              <a:gdLst>
                <a:gd name="T0" fmla="*/ 8 w 3"/>
                <a:gd name="T1" fmla="*/ 0 h 2"/>
                <a:gd name="T2" fmla="*/ 0 w 3"/>
                <a:gd name="T3" fmla="*/ 16 h 2"/>
                <a:gd name="T4" fmla="*/ 24 w 3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2"/>
                    <a:pt x="2" y="2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" name="Freeform 8005">
              <a:extLst>
                <a:ext uri="{FF2B5EF4-FFF2-40B4-BE49-F238E27FC236}">
                  <a16:creationId xmlns:a16="http://schemas.microsoft.com/office/drawing/2014/main" id="{101ACEEA-B4A1-F791-311E-6D641F59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616"/>
              <a:ext cx="12" cy="8"/>
            </a:xfrm>
            <a:custGeom>
              <a:avLst/>
              <a:gdLst>
                <a:gd name="T0" fmla="*/ 24 w 6"/>
                <a:gd name="T1" fmla="*/ 0 h 4"/>
                <a:gd name="T2" fmla="*/ 32 w 6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4"/>
                    <a:pt x="6" y="4"/>
                    <a:pt x="4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" name="Freeform 8006">
              <a:extLst>
                <a:ext uri="{FF2B5EF4-FFF2-40B4-BE49-F238E27FC236}">
                  <a16:creationId xmlns:a16="http://schemas.microsoft.com/office/drawing/2014/main" id="{1E9806D6-D394-7D14-0B8D-E7B6CDB27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610"/>
              <a:ext cx="24" cy="12"/>
            </a:xfrm>
            <a:custGeom>
              <a:avLst/>
              <a:gdLst>
                <a:gd name="T0" fmla="*/ 56 w 12"/>
                <a:gd name="T1" fmla="*/ 0 h 6"/>
                <a:gd name="T2" fmla="*/ 72 w 12"/>
                <a:gd name="T3" fmla="*/ 1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7" y="0"/>
                  </a:moveTo>
                  <a:cubicBezTo>
                    <a:pt x="0" y="6"/>
                    <a:pt x="12" y="5"/>
                    <a:pt x="9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" name="Freeform 8007">
              <a:extLst>
                <a:ext uri="{FF2B5EF4-FFF2-40B4-BE49-F238E27FC236}">
                  <a16:creationId xmlns:a16="http://schemas.microsoft.com/office/drawing/2014/main" id="{68E91759-FA23-D7E8-174F-D85F61B2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1598"/>
              <a:ext cx="6" cy="6"/>
            </a:xfrm>
            <a:custGeom>
              <a:avLst/>
              <a:gdLst>
                <a:gd name="T0" fmla="*/ 8 w 3"/>
                <a:gd name="T1" fmla="*/ 8 h 3"/>
                <a:gd name="T2" fmla="*/ 0 w 3"/>
                <a:gd name="T3" fmla="*/ 24 h 3"/>
                <a:gd name="T4" fmla="*/ 24 w 3"/>
                <a:gd name="T5" fmla="*/ 8 h 3"/>
                <a:gd name="T6" fmla="*/ 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1"/>
                    <a:pt x="0" y="3"/>
                  </a:cubicBezTo>
                  <a:cubicBezTo>
                    <a:pt x="1" y="3"/>
                    <a:pt x="3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" name="Freeform 8008">
              <a:extLst>
                <a:ext uri="{FF2B5EF4-FFF2-40B4-BE49-F238E27FC236}">
                  <a16:creationId xmlns:a16="http://schemas.microsoft.com/office/drawing/2014/main" id="{6D9044A0-9743-65B4-F242-F5813DB75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582"/>
              <a:ext cx="18" cy="8"/>
            </a:xfrm>
            <a:custGeom>
              <a:avLst/>
              <a:gdLst>
                <a:gd name="T0" fmla="*/ 40 w 9"/>
                <a:gd name="T1" fmla="*/ 0 h 4"/>
                <a:gd name="T2" fmla="*/ 48 w 9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5" y="0"/>
                  </a:moveTo>
                  <a:cubicBezTo>
                    <a:pt x="0" y="4"/>
                    <a:pt x="9" y="4"/>
                    <a:pt x="6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" name="Freeform 8009">
              <a:extLst>
                <a:ext uri="{FF2B5EF4-FFF2-40B4-BE49-F238E27FC236}">
                  <a16:creationId xmlns:a16="http://schemas.microsoft.com/office/drawing/2014/main" id="{281AEFE3-7733-00F5-CD71-0DDF7F50C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630"/>
              <a:ext cx="6" cy="6"/>
            </a:xfrm>
            <a:custGeom>
              <a:avLst/>
              <a:gdLst>
                <a:gd name="T0" fmla="*/ 0 w 3"/>
                <a:gd name="T1" fmla="*/ 16 h 3"/>
                <a:gd name="T2" fmla="*/ 0 w 3"/>
                <a:gd name="T3" fmla="*/ 24 h 3"/>
                <a:gd name="T4" fmla="*/ 24 w 3"/>
                <a:gd name="T5" fmla="*/ 8 h 3"/>
                <a:gd name="T6" fmla="*/ 8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" name="Freeform 8010">
              <a:extLst>
                <a:ext uri="{FF2B5EF4-FFF2-40B4-BE49-F238E27FC236}">
                  <a16:creationId xmlns:a16="http://schemas.microsoft.com/office/drawing/2014/main" id="{0381C3A4-F1F3-DF95-5BA0-A14C67AEE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688"/>
              <a:ext cx="12" cy="6"/>
            </a:xfrm>
            <a:custGeom>
              <a:avLst/>
              <a:gdLst>
                <a:gd name="T0" fmla="*/ 16 w 6"/>
                <a:gd name="T1" fmla="*/ 0 h 3"/>
                <a:gd name="T2" fmla="*/ 0 w 6"/>
                <a:gd name="T3" fmla="*/ 16 h 3"/>
                <a:gd name="T4" fmla="*/ 24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3" y="3"/>
                    <a:pt x="6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" name="Freeform 8011">
              <a:extLst>
                <a:ext uri="{FF2B5EF4-FFF2-40B4-BE49-F238E27FC236}">
                  <a16:creationId xmlns:a16="http://schemas.microsoft.com/office/drawing/2014/main" id="{8789AB55-BEF5-21D3-57BF-4A5C7F322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684"/>
              <a:ext cx="10" cy="12"/>
            </a:xfrm>
            <a:custGeom>
              <a:avLst/>
              <a:gdLst>
                <a:gd name="T0" fmla="*/ 16 w 5"/>
                <a:gd name="T1" fmla="*/ 0 h 6"/>
                <a:gd name="T2" fmla="*/ 40 w 5"/>
                <a:gd name="T3" fmla="*/ 24 h 6"/>
                <a:gd name="T4" fmla="*/ 32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0" y="2"/>
                    <a:pt x="2" y="6"/>
                    <a:pt x="5" y="3"/>
                  </a:cubicBezTo>
                  <a:cubicBezTo>
                    <a:pt x="5" y="2"/>
                    <a:pt x="4" y="1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" name="Freeform 8012">
              <a:extLst>
                <a:ext uri="{FF2B5EF4-FFF2-40B4-BE49-F238E27FC236}">
                  <a16:creationId xmlns:a16="http://schemas.microsoft.com/office/drawing/2014/main" id="{1344927C-C123-FA78-69E4-EA59FA1F4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662"/>
              <a:ext cx="10" cy="8"/>
            </a:xfrm>
            <a:custGeom>
              <a:avLst/>
              <a:gdLst>
                <a:gd name="T0" fmla="*/ 24 w 5"/>
                <a:gd name="T1" fmla="*/ 0 h 4"/>
                <a:gd name="T2" fmla="*/ 40 w 5"/>
                <a:gd name="T3" fmla="*/ 24 h 4"/>
                <a:gd name="T4" fmla="*/ 40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3" y="4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" name="Freeform 8013">
              <a:extLst>
                <a:ext uri="{FF2B5EF4-FFF2-40B4-BE49-F238E27FC236}">
                  <a16:creationId xmlns:a16="http://schemas.microsoft.com/office/drawing/2014/main" id="{3306DDD5-415A-2388-92F8-3FCCF7B24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686"/>
              <a:ext cx="18" cy="12"/>
            </a:xfrm>
            <a:custGeom>
              <a:avLst/>
              <a:gdLst>
                <a:gd name="T0" fmla="*/ 32 w 9"/>
                <a:gd name="T1" fmla="*/ 8 h 6"/>
                <a:gd name="T2" fmla="*/ 24 w 9"/>
                <a:gd name="T3" fmla="*/ 8 h 6"/>
                <a:gd name="T4" fmla="*/ 48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0" y="6"/>
                    <a:pt x="9" y="4"/>
                    <a:pt x="6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" name="Freeform 8014">
              <a:extLst>
                <a:ext uri="{FF2B5EF4-FFF2-40B4-BE49-F238E27FC236}">
                  <a16:creationId xmlns:a16="http://schemas.microsoft.com/office/drawing/2014/main" id="{61D6C509-B011-DE92-EC2C-919937D3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712"/>
              <a:ext cx="8" cy="8"/>
            </a:xfrm>
            <a:custGeom>
              <a:avLst/>
              <a:gdLst>
                <a:gd name="T0" fmla="*/ 8 w 4"/>
                <a:gd name="T1" fmla="*/ 0 h 4"/>
                <a:gd name="T2" fmla="*/ 0 w 4"/>
                <a:gd name="T3" fmla="*/ 16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4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" name="Freeform 8015">
              <a:extLst>
                <a:ext uri="{FF2B5EF4-FFF2-40B4-BE49-F238E27FC236}">
                  <a16:creationId xmlns:a16="http://schemas.microsoft.com/office/drawing/2014/main" id="{86B76140-21BA-4E53-790A-C8DCA69D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744"/>
              <a:ext cx="12" cy="12"/>
            </a:xfrm>
            <a:custGeom>
              <a:avLst/>
              <a:gdLst>
                <a:gd name="T0" fmla="*/ 16 w 6"/>
                <a:gd name="T1" fmla="*/ 24 h 6"/>
                <a:gd name="T2" fmla="*/ 8 w 6"/>
                <a:gd name="T3" fmla="*/ 16 h 6"/>
                <a:gd name="T4" fmla="*/ 16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6"/>
                    <a:pt x="6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" name="Freeform 8016">
              <a:extLst>
                <a:ext uri="{FF2B5EF4-FFF2-40B4-BE49-F238E27FC236}">
                  <a16:creationId xmlns:a16="http://schemas.microsoft.com/office/drawing/2014/main" id="{CE5EBF69-984D-17D5-8D88-DFE896ED5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722"/>
              <a:ext cx="10" cy="8"/>
            </a:xfrm>
            <a:custGeom>
              <a:avLst/>
              <a:gdLst>
                <a:gd name="T0" fmla="*/ 24 w 5"/>
                <a:gd name="T1" fmla="*/ 0 h 4"/>
                <a:gd name="T2" fmla="*/ 40 w 5"/>
                <a:gd name="T3" fmla="*/ 24 h 4"/>
                <a:gd name="T4" fmla="*/ 24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1"/>
                    <a:pt x="2" y="4"/>
                    <a:pt x="5" y="3"/>
                  </a:cubicBezTo>
                  <a:cubicBezTo>
                    <a:pt x="5" y="1"/>
                    <a:pt x="4" y="1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" name="Freeform 8017">
              <a:extLst>
                <a:ext uri="{FF2B5EF4-FFF2-40B4-BE49-F238E27FC236}">
                  <a16:creationId xmlns:a16="http://schemas.microsoft.com/office/drawing/2014/main" id="{ED6DCF83-D49F-BBF7-7B4C-5A11A578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764"/>
              <a:ext cx="8" cy="4"/>
            </a:xfrm>
            <a:custGeom>
              <a:avLst/>
              <a:gdLst>
                <a:gd name="T0" fmla="*/ 8 w 4"/>
                <a:gd name="T1" fmla="*/ 0 h 2"/>
                <a:gd name="T2" fmla="*/ 0 w 4"/>
                <a:gd name="T3" fmla="*/ 16 h 2"/>
                <a:gd name="T4" fmla="*/ 24 w 4"/>
                <a:gd name="T5" fmla="*/ 16 h 2"/>
                <a:gd name="T6" fmla="*/ 24 w 4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1"/>
                    <a:pt x="3" y="1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" name="Freeform 8018">
              <a:extLst>
                <a:ext uri="{FF2B5EF4-FFF2-40B4-BE49-F238E27FC236}">
                  <a16:creationId xmlns:a16="http://schemas.microsoft.com/office/drawing/2014/main" id="{B689CC32-8F9D-33C0-A14C-E5953A171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776"/>
              <a:ext cx="18" cy="12"/>
            </a:xfrm>
            <a:custGeom>
              <a:avLst/>
              <a:gdLst>
                <a:gd name="T0" fmla="*/ 32 w 9"/>
                <a:gd name="T1" fmla="*/ 8 h 6"/>
                <a:gd name="T2" fmla="*/ 16 w 9"/>
                <a:gd name="T3" fmla="*/ 8 h 6"/>
                <a:gd name="T4" fmla="*/ 40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6"/>
                    <a:pt x="9" y="4"/>
                    <a:pt x="5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" name="Freeform 8019">
              <a:extLst>
                <a:ext uri="{FF2B5EF4-FFF2-40B4-BE49-F238E27FC236}">
                  <a16:creationId xmlns:a16="http://schemas.microsoft.com/office/drawing/2014/main" id="{73AC231B-F49B-E8A9-C250-EA4310E7E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810"/>
              <a:ext cx="8" cy="8"/>
            </a:xfrm>
            <a:custGeom>
              <a:avLst/>
              <a:gdLst>
                <a:gd name="T0" fmla="*/ 8 w 4"/>
                <a:gd name="T1" fmla="*/ 8 h 4"/>
                <a:gd name="T2" fmla="*/ 8 w 4"/>
                <a:gd name="T3" fmla="*/ 32 h 4"/>
                <a:gd name="T4" fmla="*/ 16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4"/>
                    <a:pt x="4" y="1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" name="Freeform 8020">
              <a:extLst>
                <a:ext uri="{FF2B5EF4-FFF2-40B4-BE49-F238E27FC236}">
                  <a16:creationId xmlns:a16="http://schemas.microsoft.com/office/drawing/2014/main" id="{61C28B24-B5F7-6121-EB0E-76D63B401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778"/>
              <a:ext cx="8" cy="8"/>
            </a:xfrm>
            <a:custGeom>
              <a:avLst/>
              <a:gdLst>
                <a:gd name="T0" fmla="*/ 8 w 4"/>
                <a:gd name="T1" fmla="*/ 8 h 4"/>
                <a:gd name="T2" fmla="*/ 0 w 4"/>
                <a:gd name="T3" fmla="*/ 16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4"/>
                    <a:pt x="4" y="3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" name="Freeform 8021">
              <a:extLst>
                <a:ext uri="{FF2B5EF4-FFF2-40B4-BE49-F238E27FC236}">
                  <a16:creationId xmlns:a16="http://schemas.microsoft.com/office/drawing/2014/main" id="{A8E0F32A-866E-65FE-435F-57EAF8664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750"/>
              <a:ext cx="4" cy="6"/>
            </a:xfrm>
            <a:custGeom>
              <a:avLst/>
              <a:gdLst>
                <a:gd name="T0" fmla="*/ 0 w 2"/>
                <a:gd name="T1" fmla="*/ 16 h 3"/>
                <a:gd name="T2" fmla="*/ 8 w 2"/>
                <a:gd name="T3" fmla="*/ 24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1"/>
                    <a:pt x="2" y="0"/>
                    <a:pt x="0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" name="Freeform 8022">
              <a:extLst>
                <a:ext uri="{FF2B5EF4-FFF2-40B4-BE49-F238E27FC236}">
                  <a16:creationId xmlns:a16="http://schemas.microsoft.com/office/drawing/2014/main" id="{206E3144-D72C-38AA-792D-35E946BF5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720"/>
              <a:ext cx="12" cy="10"/>
            </a:xfrm>
            <a:custGeom>
              <a:avLst/>
              <a:gdLst>
                <a:gd name="T0" fmla="*/ 24 w 6"/>
                <a:gd name="T1" fmla="*/ 0 h 5"/>
                <a:gd name="T2" fmla="*/ 40 w 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3"/>
                    <a:pt x="6" y="5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" name="Freeform 8023">
              <a:extLst>
                <a:ext uri="{FF2B5EF4-FFF2-40B4-BE49-F238E27FC236}">
                  <a16:creationId xmlns:a16="http://schemas.microsoft.com/office/drawing/2014/main" id="{B41BB8AE-29CD-5C03-9E1E-C8390AAC9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808"/>
              <a:ext cx="16" cy="14"/>
            </a:xfrm>
            <a:custGeom>
              <a:avLst/>
              <a:gdLst>
                <a:gd name="T0" fmla="*/ 40 w 8"/>
                <a:gd name="T1" fmla="*/ 24 h 7"/>
                <a:gd name="T2" fmla="*/ 32 w 8"/>
                <a:gd name="T3" fmla="*/ 0 h 7"/>
                <a:gd name="T4" fmla="*/ 24 w 8"/>
                <a:gd name="T5" fmla="*/ 40 h 7"/>
                <a:gd name="T6" fmla="*/ 48 w 8"/>
                <a:gd name="T7" fmla="*/ 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5" y="3"/>
                  </a:moveTo>
                  <a:cubicBezTo>
                    <a:pt x="5" y="2"/>
                    <a:pt x="5" y="1"/>
                    <a:pt x="4" y="0"/>
                  </a:cubicBezTo>
                  <a:cubicBezTo>
                    <a:pt x="3" y="1"/>
                    <a:pt x="0" y="4"/>
                    <a:pt x="3" y="5"/>
                  </a:cubicBezTo>
                  <a:cubicBezTo>
                    <a:pt x="6" y="7"/>
                    <a:pt x="8" y="3"/>
                    <a:pt x="6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" name="Freeform 8024">
              <a:extLst>
                <a:ext uri="{FF2B5EF4-FFF2-40B4-BE49-F238E27FC236}">
                  <a16:creationId xmlns:a16="http://schemas.microsoft.com/office/drawing/2014/main" id="{8DF0F71B-1C62-369A-3C61-93547E1C1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800"/>
              <a:ext cx="4" cy="6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16 h 3"/>
                <a:gd name="T4" fmla="*/ 16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2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" name="Freeform 8025">
              <a:extLst>
                <a:ext uri="{FF2B5EF4-FFF2-40B4-BE49-F238E27FC236}">
                  <a16:creationId xmlns:a16="http://schemas.microsoft.com/office/drawing/2014/main" id="{F874FB58-86BF-5259-AFD2-2622E7E87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846"/>
              <a:ext cx="18" cy="10"/>
            </a:xfrm>
            <a:custGeom>
              <a:avLst/>
              <a:gdLst>
                <a:gd name="T0" fmla="*/ 16 w 9"/>
                <a:gd name="T1" fmla="*/ 0 h 5"/>
                <a:gd name="T2" fmla="*/ 24 w 9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2" y="0"/>
                  </a:moveTo>
                  <a:cubicBezTo>
                    <a:pt x="0" y="5"/>
                    <a:pt x="9" y="3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" name="Freeform 8026">
              <a:extLst>
                <a:ext uri="{FF2B5EF4-FFF2-40B4-BE49-F238E27FC236}">
                  <a16:creationId xmlns:a16="http://schemas.microsoft.com/office/drawing/2014/main" id="{73865792-CE1D-595D-C54E-E858B7A9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68"/>
              <a:ext cx="10" cy="10"/>
            </a:xfrm>
            <a:custGeom>
              <a:avLst/>
              <a:gdLst>
                <a:gd name="T0" fmla="*/ 8 w 5"/>
                <a:gd name="T1" fmla="*/ 0 h 5"/>
                <a:gd name="T2" fmla="*/ 16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5"/>
                    <a:pt x="5" y="2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" name="Freeform 8027">
              <a:extLst>
                <a:ext uri="{FF2B5EF4-FFF2-40B4-BE49-F238E27FC236}">
                  <a16:creationId xmlns:a16="http://schemas.microsoft.com/office/drawing/2014/main" id="{49CD2169-5C16-860D-243A-F258D142E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902"/>
              <a:ext cx="16" cy="12"/>
            </a:xfrm>
            <a:custGeom>
              <a:avLst/>
              <a:gdLst>
                <a:gd name="T0" fmla="*/ 16 w 8"/>
                <a:gd name="T1" fmla="*/ 0 h 6"/>
                <a:gd name="T2" fmla="*/ 8 w 8"/>
                <a:gd name="T3" fmla="*/ 8 h 6"/>
                <a:gd name="T4" fmla="*/ 32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6"/>
                    <a:pt x="8" y="4"/>
                    <a:pt x="4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" name="Freeform 8028">
              <a:extLst>
                <a:ext uri="{FF2B5EF4-FFF2-40B4-BE49-F238E27FC236}">
                  <a16:creationId xmlns:a16="http://schemas.microsoft.com/office/drawing/2014/main" id="{249AB1FD-FE95-DB19-20D8-BCE8A8360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882"/>
              <a:ext cx="8" cy="6"/>
            </a:xfrm>
            <a:custGeom>
              <a:avLst/>
              <a:gdLst>
                <a:gd name="T0" fmla="*/ 24 w 4"/>
                <a:gd name="T1" fmla="*/ 0 h 3"/>
                <a:gd name="T2" fmla="*/ 0 w 4"/>
                <a:gd name="T3" fmla="*/ 24 h 3"/>
                <a:gd name="T4" fmla="*/ 24 w 4"/>
                <a:gd name="T5" fmla="*/ 24 h 3"/>
                <a:gd name="T6" fmla="*/ 16 w 4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4" y="2"/>
                    <a:pt x="3" y="2"/>
                    <a:pt x="2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" name="Freeform 8029">
              <a:extLst>
                <a:ext uri="{FF2B5EF4-FFF2-40B4-BE49-F238E27FC236}">
                  <a16:creationId xmlns:a16="http://schemas.microsoft.com/office/drawing/2014/main" id="{887116FC-D8AF-A9AF-C945-D9C45B7E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72"/>
              <a:ext cx="6" cy="6"/>
            </a:xfrm>
            <a:custGeom>
              <a:avLst/>
              <a:gdLst>
                <a:gd name="T0" fmla="*/ 8 w 3"/>
                <a:gd name="T1" fmla="*/ 0 h 3"/>
                <a:gd name="T2" fmla="*/ 8 w 3"/>
                <a:gd name="T3" fmla="*/ 24 h 3"/>
                <a:gd name="T4" fmla="*/ 24 w 3"/>
                <a:gd name="T5" fmla="*/ 0 h 3"/>
                <a:gd name="T6" fmla="*/ 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" name="Freeform 8030">
              <a:extLst>
                <a:ext uri="{FF2B5EF4-FFF2-40B4-BE49-F238E27FC236}">
                  <a16:creationId xmlns:a16="http://schemas.microsoft.com/office/drawing/2014/main" id="{5661F3BF-14D3-5E79-2DE1-34CD8B9AD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916"/>
              <a:ext cx="10" cy="10"/>
            </a:xfrm>
            <a:custGeom>
              <a:avLst/>
              <a:gdLst>
                <a:gd name="T0" fmla="*/ 24 w 5"/>
                <a:gd name="T1" fmla="*/ 8 h 5"/>
                <a:gd name="T2" fmla="*/ 16 w 5"/>
                <a:gd name="T3" fmla="*/ 0 h 5"/>
                <a:gd name="T4" fmla="*/ 40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3"/>
                    <a:pt x="5" y="5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" name="Freeform 8031">
              <a:extLst>
                <a:ext uri="{FF2B5EF4-FFF2-40B4-BE49-F238E27FC236}">
                  <a16:creationId xmlns:a16="http://schemas.microsoft.com/office/drawing/2014/main" id="{A1D9069D-BC73-017D-9DEC-863A19D53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954"/>
              <a:ext cx="18" cy="18"/>
            </a:xfrm>
            <a:custGeom>
              <a:avLst/>
              <a:gdLst>
                <a:gd name="T0" fmla="*/ 56 w 9"/>
                <a:gd name="T1" fmla="*/ 0 h 9"/>
                <a:gd name="T2" fmla="*/ 72 w 9"/>
                <a:gd name="T3" fmla="*/ 2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0" y="2"/>
                    <a:pt x="9" y="9"/>
                    <a:pt x="9" y="3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" name="Freeform 8032">
              <a:extLst>
                <a:ext uri="{FF2B5EF4-FFF2-40B4-BE49-F238E27FC236}">
                  <a16:creationId xmlns:a16="http://schemas.microsoft.com/office/drawing/2014/main" id="{688619B5-0EA5-A61D-EBDD-BBC13762E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932"/>
              <a:ext cx="10" cy="10"/>
            </a:xfrm>
            <a:custGeom>
              <a:avLst/>
              <a:gdLst>
                <a:gd name="T0" fmla="*/ 32 w 5"/>
                <a:gd name="T1" fmla="*/ 0 h 5"/>
                <a:gd name="T2" fmla="*/ 24 w 5"/>
                <a:gd name="T3" fmla="*/ 40 h 5"/>
                <a:gd name="T4" fmla="*/ 32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1" y="1"/>
                    <a:pt x="0" y="4"/>
                    <a:pt x="3" y="5"/>
                  </a:cubicBezTo>
                  <a:cubicBezTo>
                    <a:pt x="4" y="4"/>
                    <a:pt x="5" y="3"/>
                    <a:pt x="4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" name="Freeform 8033">
              <a:extLst>
                <a:ext uri="{FF2B5EF4-FFF2-40B4-BE49-F238E27FC236}">
                  <a16:creationId xmlns:a16="http://schemas.microsoft.com/office/drawing/2014/main" id="{B74E4BA4-D15D-B82B-4D39-B21E85280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928"/>
              <a:ext cx="12" cy="14"/>
            </a:xfrm>
            <a:custGeom>
              <a:avLst/>
              <a:gdLst>
                <a:gd name="T0" fmla="*/ 32 w 6"/>
                <a:gd name="T1" fmla="*/ 0 h 7"/>
                <a:gd name="T2" fmla="*/ 48 w 6"/>
                <a:gd name="T3" fmla="*/ 32 h 7"/>
                <a:gd name="T4" fmla="*/ 40 w 6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0" y="3"/>
                    <a:pt x="3" y="7"/>
                    <a:pt x="6" y="4"/>
                  </a:cubicBezTo>
                  <a:cubicBezTo>
                    <a:pt x="6" y="2"/>
                    <a:pt x="6" y="2"/>
                    <a:pt x="5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" name="Freeform 8034">
              <a:extLst>
                <a:ext uri="{FF2B5EF4-FFF2-40B4-BE49-F238E27FC236}">
                  <a16:creationId xmlns:a16="http://schemas.microsoft.com/office/drawing/2014/main" id="{4009676C-9058-C2E0-342D-B4DB91BE0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966"/>
              <a:ext cx="16" cy="14"/>
            </a:xfrm>
            <a:custGeom>
              <a:avLst/>
              <a:gdLst>
                <a:gd name="T0" fmla="*/ 48 w 8"/>
                <a:gd name="T1" fmla="*/ 0 h 7"/>
                <a:gd name="T2" fmla="*/ 56 w 8"/>
                <a:gd name="T3" fmla="*/ 1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0" y="2"/>
                    <a:pt x="8" y="7"/>
                    <a:pt x="7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" name="Freeform 8035">
              <a:extLst>
                <a:ext uri="{FF2B5EF4-FFF2-40B4-BE49-F238E27FC236}">
                  <a16:creationId xmlns:a16="http://schemas.microsoft.com/office/drawing/2014/main" id="{281684A3-4346-D697-CD36-701FD12C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984"/>
              <a:ext cx="6" cy="6"/>
            </a:xfrm>
            <a:custGeom>
              <a:avLst/>
              <a:gdLst>
                <a:gd name="T0" fmla="*/ 8 w 3"/>
                <a:gd name="T1" fmla="*/ 0 h 3"/>
                <a:gd name="T2" fmla="*/ 0 w 3"/>
                <a:gd name="T3" fmla="*/ 24 h 3"/>
                <a:gd name="T4" fmla="*/ 24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" name="Freeform 8036">
              <a:extLst>
                <a:ext uri="{FF2B5EF4-FFF2-40B4-BE49-F238E27FC236}">
                  <a16:creationId xmlns:a16="http://schemas.microsoft.com/office/drawing/2014/main" id="{57880275-8E55-0402-FBA4-49970312B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014"/>
              <a:ext cx="8" cy="6"/>
            </a:xfrm>
            <a:custGeom>
              <a:avLst/>
              <a:gdLst>
                <a:gd name="T0" fmla="*/ 24 w 4"/>
                <a:gd name="T1" fmla="*/ 0 h 3"/>
                <a:gd name="T2" fmla="*/ 0 w 4"/>
                <a:gd name="T3" fmla="*/ 16 h 3"/>
                <a:gd name="T4" fmla="*/ 24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2" y="3"/>
                    <a:pt x="4" y="2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" name="Freeform 8037">
              <a:extLst>
                <a:ext uri="{FF2B5EF4-FFF2-40B4-BE49-F238E27FC236}">
                  <a16:creationId xmlns:a16="http://schemas.microsoft.com/office/drawing/2014/main" id="{37B0287D-8463-3E5F-3D88-5722DAFE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010"/>
              <a:ext cx="10" cy="10"/>
            </a:xfrm>
            <a:custGeom>
              <a:avLst/>
              <a:gdLst>
                <a:gd name="T0" fmla="*/ 32 w 5"/>
                <a:gd name="T1" fmla="*/ 0 h 5"/>
                <a:gd name="T2" fmla="*/ 32 w 5"/>
                <a:gd name="T3" fmla="*/ 24 h 5"/>
                <a:gd name="T4" fmla="*/ 24 w 5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0" y="0"/>
                    <a:pt x="1" y="5"/>
                    <a:pt x="4" y="3"/>
                  </a:cubicBezTo>
                  <a:cubicBezTo>
                    <a:pt x="5" y="2"/>
                    <a:pt x="4" y="2"/>
                    <a:pt x="3" y="1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" name="Freeform 8038">
              <a:extLst>
                <a:ext uri="{FF2B5EF4-FFF2-40B4-BE49-F238E27FC236}">
                  <a16:creationId xmlns:a16="http://schemas.microsoft.com/office/drawing/2014/main" id="{84696F81-566D-1C63-7976-A458F3355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008"/>
              <a:ext cx="10" cy="10"/>
            </a:xfrm>
            <a:custGeom>
              <a:avLst/>
              <a:gdLst>
                <a:gd name="T0" fmla="*/ 24 w 5"/>
                <a:gd name="T1" fmla="*/ 0 h 5"/>
                <a:gd name="T2" fmla="*/ 8 w 5"/>
                <a:gd name="T3" fmla="*/ 40 h 5"/>
                <a:gd name="T4" fmla="*/ 32 w 5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4" y="5"/>
                    <a:pt x="5" y="4"/>
                    <a:pt x="4" y="2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" name="Freeform 8039">
              <a:extLst>
                <a:ext uri="{FF2B5EF4-FFF2-40B4-BE49-F238E27FC236}">
                  <a16:creationId xmlns:a16="http://schemas.microsoft.com/office/drawing/2014/main" id="{E08DC57F-AADB-AE09-BD91-0201DF5E7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046"/>
              <a:ext cx="12" cy="13"/>
            </a:xfrm>
            <a:custGeom>
              <a:avLst/>
              <a:gdLst>
                <a:gd name="T0" fmla="*/ 48 w 6"/>
                <a:gd name="T1" fmla="*/ 20 h 6"/>
                <a:gd name="T2" fmla="*/ 32 w 6"/>
                <a:gd name="T3" fmla="*/ 0 h 6"/>
                <a:gd name="T4" fmla="*/ 40 w 6"/>
                <a:gd name="T5" fmla="*/ 4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5" y="1"/>
                    <a:pt x="5" y="1"/>
                    <a:pt x="4" y="0"/>
                  </a:cubicBezTo>
                  <a:cubicBezTo>
                    <a:pt x="0" y="2"/>
                    <a:pt x="2" y="6"/>
                    <a:pt x="5" y="4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" name="Freeform 8040">
              <a:extLst>
                <a:ext uri="{FF2B5EF4-FFF2-40B4-BE49-F238E27FC236}">
                  <a16:creationId xmlns:a16="http://schemas.microsoft.com/office/drawing/2014/main" id="{0286BD6B-1A32-FBBE-98ED-0A46E889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065"/>
              <a:ext cx="12" cy="10"/>
            </a:xfrm>
            <a:custGeom>
              <a:avLst/>
              <a:gdLst>
                <a:gd name="T0" fmla="*/ 16 w 6"/>
                <a:gd name="T1" fmla="*/ 8 h 5"/>
                <a:gd name="T2" fmla="*/ 8 w 6"/>
                <a:gd name="T3" fmla="*/ 32 h 5"/>
                <a:gd name="T4" fmla="*/ 24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4" y="5"/>
                    <a:pt x="6" y="1"/>
                    <a:pt x="3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" name="Freeform 8041">
              <a:extLst>
                <a:ext uri="{FF2B5EF4-FFF2-40B4-BE49-F238E27FC236}">
                  <a16:creationId xmlns:a16="http://schemas.microsoft.com/office/drawing/2014/main" id="{60CA11CB-D52A-767E-A476-D5B0EB95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083"/>
              <a:ext cx="6" cy="4"/>
            </a:xfrm>
            <a:custGeom>
              <a:avLst/>
              <a:gdLst>
                <a:gd name="T0" fmla="*/ 8 w 3"/>
                <a:gd name="T1" fmla="*/ 8 h 2"/>
                <a:gd name="T2" fmla="*/ 0 w 3"/>
                <a:gd name="T3" fmla="*/ 16 h 2"/>
                <a:gd name="T4" fmla="*/ 24 w 3"/>
                <a:gd name="T5" fmla="*/ 8 h 2"/>
                <a:gd name="T6" fmla="*/ 16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" name="Freeform 8042">
              <a:extLst>
                <a:ext uri="{FF2B5EF4-FFF2-40B4-BE49-F238E27FC236}">
                  <a16:creationId xmlns:a16="http://schemas.microsoft.com/office/drawing/2014/main" id="{B0DA9B60-5E0A-F6DB-4A91-1C1F94D94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065"/>
              <a:ext cx="6" cy="6"/>
            </a:xfrm>
            <a:custGeom>
              <a:avLst/>
              <a:gdLst>
                <a:gd name="T0" fmla="*/ 16 w 3"/>
                <a:gd name="T1" fmla="*/ 0 h 3"/>
                <a:gd name="T2" fmla="*/ 8 w 3"/>
                <a:gd name="T3" fmla="*/ 0 h 3"/>
                <a:gd name="T4" fmla="*/ 8 w 3"/>
                <a:gd name="T5" fmla="*/ 24 h 3"/>
                <a:gd name="T6" fmla="*/ 24 w 3"/>
                <a:gd name="T7" fmla="*/ 24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1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</a:path>
              </a:pathLst>
            </a:custGeom>
            <a:solidFill>
              <a:srgbClr val="E74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" name="Line 8043">
              <a:extLst>
                <a:ext uri="{FF2B5EF4-FFF2-40B4-BE49-F238E27FC236}">
                  <a16:creationId xmlns:a16="http://schemas.microsoft.com/office/drawing/2014/main" id="{385F21CE-D473-2B88-6028-F9B2A1F87B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7" y="3183"/>
              <a:ext cx="304" cy="1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" name="Line 8044">
              <a:extLst>
                <a:ext uri="{FF2B5EF4-FFF2-40B4-BE49-F238E27FC236}">
                  <a16:creationId xmlns:a16="http://schemas.microsoft.com/office/drawing/2014/main" id="{7CA631D8-C919-33B4-53E4-E93C6E9F1E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8" y="3183"/>
              <a:ext cx="290" cy="1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" name="Line 8045">
              <a:extLst>
                <a:ext uri="{FF2B5EF4-FFF2-40B4-BE49-F238E27FC236}">
                  <a16:creationId xmlns:a16="http://schemas.microsoft.com/office/drawing/2014/main" id="{4EF81916-97D2-2FCB-4E61-704A77D1A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4" y="2097"/>
              <a:ext cx="185" cy="1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" name="Freeform 8046">
              <a:extLst>
                <a:ext uri="{FF2B5EF4-FFF2-40B4-BE49-F238E27FC236}">
                  <a16:creationId xmlns:a16="http://schemas.microsoft.com/office/drawing/2014/main" id="{C9EEED36-4EEE-5271-4034-120E31162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752"/>
              <a:ext cx="540" cy="345"/>
            </a:xfrm>
            <a:custGeom>
              <a:avLst/>
              <a:gdLst>
                <a:gd name="T0" fmla="*/ 1808 w 270"/>
                <a:gd name="T1" fmla="*/ 1372 h 172"/>
                <a:gd name="T2" fmla="*/ 2088 w 270"/>
                <a:gd name="T3" fmla="*/ 1372 h 172"/>
                <a:gd name="T4" fmla="*/ 2152 w 270"/>
                <a:gd name="T5" fmla="*/ 1380 h 172"/>
                <a:gd name="T6" fmla="*/ 2136 w 270"/>
                <a:gd name="T7" fmla="*/ 1025 h 172"/>
                <a:gd name="T8" fmla="*/ 2024 w 270"/>
                <a:gd name="T9" fmla="*/ 752 h 172"/>
                <a:gd name="T10" fmla="*/ 1912 w 270"/>
                <a:gd name="T11" fmla="*/ 435 h 172"/>
                <a:gd name="T12" fmla="*/ 1496 w 270"/>
                <a:gd name="T13" fmla="*/ 120 h 172"/>
                <a:gd name="T14" fmla="*/ 1104 w 270"/>
                <a:gd name="T15" fmla="*/ 0 h 172"/>
                <a:gd name="T16" fmla="*/ 864 w 270"/>
                <a:gd name="T17" fmla="*/ 64 h 172"/>
                <a:gd name="T18" fmla="*/ 504 w 270"/>
                <a:gd name="T19" fmla="*/ 209 h 172"/>
                <a:gd name="T20" fmla="*/ 224 w 270"/>
                <a:gd name="T21" fmla="*/ 580 h 172"/>
                <a:gd name="T22" fmla="*/ 56 w 270"/>
                <a:gd name="T23" fmla="*/ 889 h 172"/>
                <a:gd name="T24" fmla="*/ 0 w 270"/>
                <a:gd name="T25" fmla="*/ 1364 h 172"/>
                <a:gd name="T26" fmla="*/ 400 w 270"/>
                <a:gd name="T27" fmla="*/ 1348 h 172"/>
                <a:gd name="T28" fmla="*/ 904 w 270"/>
                <a:gd name="T29" fmla="*/ 1308 h 172"/>
                <a:gd name="T30" fmla="*/ 1400 w 270"/>
                <a:gd name="T31" fmla="*/ 1332 h 172"/>
                <a:gd name="T32" fmla="*/ 1808 w 270"/>
                <a:gd name="T33" fmla="*/ 1372 h 1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0" h="172">
                  <a:moveTo>
                    <a:pt x="226" y="170"/>
                  </a:moveTo>
                  <a:cubicBezTo>
                    <a:pt x="238" y="169"/>
                    <a:pt x="249" y="170"/>
                    <a:pt x="261" y="170"/>
                  </a:cubicBezTo>
                  <a:cubicBezTo>
                    <a:pt x="263" y="170"/>
                    <a:pt x="266" y="171"/>
                    <a:pt x="269" y="171"/>
                  </a:cubicBezTo>
                  <a:cubicBezTo>
                    <a:pt x="268" y="159"/>
                    <a:pt x="270" y="141"/>
                    <a:pt x="267" y="127"/>
                  </a:cubicBezTo>
                  <a:cubicBezTo>
                    <a:pt x="264" y="115"/>
                    <a:pt x="258" y="104"/>
                    <a:pt x="253" y="93"/>
                  </a:cubicBezTo>
                  <a:cubicBezTo>
                    <a:pt x="249" y="81"/>
                    <a:pt x="245" y="62"/>
                    <a:pt x="239" y="54"/>
                  </a:cubicBezTo>
                  <a:cubicBezTo>
                    <a:pt x="224" y="32"/>
                    <a:pt x="209" y="24"/>
                    <a:pt x="187" y="15"/>
                  </a:cubicBezTo>
                  <a:cubicBezTo>
                    <a:pt x="174" y="10"/>
                    <a:pt x="153" y="0"/>
                    <a:pt x="138" y="0"/>
                  </a:cubicBezTo>
                  <a:cubicBezTo>
                    <a:pt x="128" y="0"/>
                    <a:pt x="117" y="6"/>
                    <a:pt x="108" y="8"/>
                  </a:cubicBezTo>
                  <a:cubicBezTo>
                    <a:pt x="90" y="11"/>
                    <a:pt x="75" y="15"/>
                    <a:pt x="63" y="26"/>
                  </a:cubicBezTo>
                  <a:cubicBezTo>
                    <a:pt x="49" y="37"/>
                    <a:pt x="37" y="53"/>
                    <a:pt x="28" y="72"/>
                  </a:cubicBezTo>
                  <a:cubicBezTo>
                    <a:pt x="21" y="84"/>
                    <a:pt x="10" y="97"/>
                    <a:pt x="7" y="110"/>
                  </a:cubicBezTo>
                  <a:cubicBezTo>
                    <a:pt x="3" y="124"/>
                    <a:pt x="2" y="150"/>
                    <a:pt x="0" y="169"/>
                  </a:cubicBezTo>
                  <a:cubicBezTo>
                    <a:pt x="16" y="168"/>
                    <a:pt x="34" y="167"/>
                    <a:pt x="50" y="167"/>
                  </a:cubicBezTo>
                  <a:cubicBezTo>
                    <a:pt x="73" y="168"/>
                    <a:pt x="89" y="156"/>
                    <a:pt x="113" y="162"/>
                  </a:cubicBezTo>
                  <a:cubicBezTo>
                    <a:pt x="135" y="168"/>
                    <a:pt x="152" y="165"/>
                    <a:pt x="175" y="165"/>
                  </a:cubicBezTo>
                  <a:cubicBezTo>
                    <a:pt x="193" y="165"/>
                    <a:pt x="209" y="172"/>
                    <a:pt x="226" y="170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" name="Freeform 8047">
              <a:extLst>
                <a:ext uri="{FF2B5EF4-FFF2-40B4-BE49-F238E27FC236}">
                  <a16:creationId xmlns:a16="http://schemas.microsoft.com/office/drawing/2014/main" id="{98A072AD-75D8-70F8-AF34-3F18D77F6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574"/>
              <a:ext cx="908" cy="523"/>
            </a:xfrm>
            <a:custGeom>
              <a:avLst/>
              <a:gdLst>
                <a:gd name="T0" fmla="*/ 3648 w 453"/>
                <a:gd name="T1" fmla="*/ 2100 h 261"/>
                <a:gd name="T2" fmla="*/ 3303 w 453"/>
                <a:gd name="T3" fmla="*/ 796 h 261"/>
                <a:gd name="T4" fmla="*/ 1860 w 453"/>
                <a:gd name="T5" fmla="*/ 8 h 261"/>
                <a:gd name="T6" fmla="*/ 756 w 453"/>
                <a:gd name="T7" fmla="*/ 369 h 261"/>
                <a:gd name="T8" fmla="*/ 0 w 453"/>
                <a:gd name="T9" fmla="*/ 210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261">
                  <a:moveTo>
                    <a:pt x="453" y="261"/>
                  </a:moveTo>
                  <a:cubicBezTo>
                    <a:pt x="453" y="209"/>
                    <a:pt x="440" y="144"/>
                    <a:pt x="410" y="99"/>
                  </a:cubicBezTo>
                  <a:cubicBezTo>
                    <a:pt x="366" y="33"/>
                    <a:pt x="300" y="1"/>
                    <a:pt x="231" y="1"/>
                  </a:cubicBezTo>
                  <a:cubicBezTo>
                    <a:pt x="184" y="0"/>
                    <a:pt x="135" y="12"/>
                    <a:pt x="94" y="46"/>
                  </a:cubicBezTo>
                  <a:cubicBezTo>
                    <a:pt x="34" y="96"/>
                    <a:pt x="1" y="185"/>
                    <a:pt x="0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" name="Freeform 8048">
              <a:extLst>
                <a:ext uri="{FF2B5EF4-FFF2-40B4-BE49-F238E27FC236}">
                  <a16:creationId xmlns:a16="http://schemas.microsoft.com/office/drawing/2014/main" id="{8A57EC85-A940-EDF0-1F6B-F6E821F0A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097"/>
              <a:ext cx="608" cy="1086"/>
            </a:xfrm>
            <a:custGeom>
              <a:avLst/>
              <a:gdLst>
                <a:gd name="T0" fmla="*/ 2432 w 304"/>
                <a:gd name="T1" fmla="*/ 4344 h 543"/>
                <a:gd name="T2" fmla="*/ 0 w 304"/>
                <a:gd name="T3" fmla="*/ 0 h 5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4" h="543">
                  <a:moveTo>
                    <a:pt x="304" y="543"/>
                  </a:moveTo>
                  <a:cubicBezTo>
                    <a:pt x="201" y="366"/>
                    <a:pt x="46" y="119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" name="Freeform 8049">
              <a:extLst>
                <a:ext uri="{FF2B5EF4-FFF2-40B4-BE49-F238E27FC236}">
                  <a16:creationId xmlns:a16="http://schemas.microsoft.com/office/drawing/2014/main" id="{5F333FF2-880E-047B-7B2C-5948FCCD7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3183"/>
              <a:ext cx="1233" cy="671"/>
            </a:xfrm>
            <a:custGeom>
              <a:avLst/>
              <a:gdLst>
                <a:gd name="T0" fmla="*/ 0 w 616"/>
                <a:gd name="T1" fmla="*/ 0 h 335"/>
                <a:gd name="T2" fmla="*/ 536 w 616"/>
                <a:gd name="T3" fmla="*/ 1640 h 335"/>
                <a:gd name="T4" fmla="*/ 2396 w 616"/>
                <a:gd name="T5" fmla="*/ 2692 h 335"/>
                <a:gd name="T6" fmla="*/ 4011 w 616"/>
                <a:gd name="T7" fmla="*/ 2187 h 335"/>
                <a:gd name="T8" fmla="*/ 4940 w 616"/>
                <a:gd name="T9" fmla="*/ 0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6" h="335">
                  <a:moveTo>
                    <a:pt x="0" y="0"/>
                  </a:moveTo>
                  <a:cubicBezTo>
                    <a:pt x="0" y="69"/>
                    <a:pt x="28" y="145"/>
                    <a:pt x="67" y="204"/>
                  </a:cubicBezTo>
                  <a:cubicBezTo>
                    <a:pt x="124" y="291"/>
                    <a:pt x="209" y="334"/>
                    <a:pt x="299" y="335"/>
                  </a:cubicBezTo>
                  <a:cubicBezTo>
                    <a:pt x="361" y="335"/>
                    <a:pt x="446" y="316"/>
                    <a:pt x="500" y="272"/>
                  </a:cubicBezTo>
                  <a:cubicBezTo>
                    <a:pt x="578" y="207"/>
                    <a:pt x="615" y="101"/>
                    <a:pt x="6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" name="Freeform 8050">
              <a:extLst>
                <a:ext uri="{FF2B5EF4-FFF2-40B4-BE49-F238E27FC236}">
                  <a16:creationId xmlns:a16="http://schemas.microsoft.com/office/drawing/2014/main" id="{02EF09F3-750C-DD29-1170-AC942CC65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863"/>
              <a:ext cx="1786" cy="2689"/>
            </a:xfrm>
            <a:custGeom>
              <a:avLst/>
              <a:gdLst>
                <a:gd name="T0" fmla="*/ 1203 w 892"/>
                <a:gd name="T1" fmla="*/ 0 h 1343"/>
                <a:gd name="T2" fmla="*/ 979 w 892"/>
                <a:gd name="T3" fmla="*/ 1756 h 1343"/>
                <a:gd name="T4" fmla="*/ 2345 w 892"/>
                <a:gd name="T5" fmla="*/ 2240 h 1343"/>
                <a:gd name="T6" fmla="*/ 3532 w 892"/>
                <a:gd name="T7" fmla="*/ 3540 h 1343"/>
                <a:gd name="T8" fmla="*/ 3628 w 892"/>
                <a:gd name="T9" fmla="*/ 5088 h 1343"/>
                <a:gd name="T10" fmla="*/ 5336 w 892"/>
                <a:gd name="T11" fmla="*/ 10780 h 1343"/>
                <a:gd name="T12" fmla="*/ 4976 w 892"/>
                <a:gd name="T13" fmla="*/ 9883 h 1343"/>
                <a:gd name="T14" fmla="*/ 4968 w 892"/>
                <a:gd name="T15" fmla="*/ 9865 h 1343"/>
                <a:gd name="T16" fmla="*/ 4960 w 892"/>
                <a:gd name="T17" fmla="*/ 9793 h 1343"/>
                <a:gd name="T18" fmla="*/ 4952 w 892"/>
                <a:gd name="T19" fmla="*/ 9753 h 1343"/>
                <a:gd name="T20" fmla="*/ 4936 w 892"/>
                <a:gd name="T21" fmla="*/ 9697 h 1343"/>
                <a:gd name="T22" fmla="*/ 4928 w 892"/>
                <a:gd name="T23" fmla="*/ 9649 h 1343"/>
                <a:gd name="T24" fmla="*/ 4920 w 892"/>
                <a:gd name="T25" fmla="*/ 9601 h 1343"/>
                <a:gd name="T26" fmla="*/ 4920 w 892"/>
                <a:gd name="T27" fmla="*/ 9545 h 1343"/>
                <a:gd name="T28" fmla="*/ 4912 w 892"/>
                <a:gd name="T29" fmla="*/ 9505 h 1343"/>
                <a:gd name="T30" fmla="*/ 4912 w 892"/>
                <a:gd name="T31" fmla="*/ 9441 h 1343"/>
                <a:gd name="T32" fmla="*/ 4903 w 892"/>
                <a:gd name="T33" fmla="*/ 9400 h 1343"/>
                <a:gd name="T34" fmla="*/ 4903 w 892"/>
                <a:gd name="T35" fmla="*/ 9304 h 1343"/>
                <a:gd name="T36" fmla="*/ 3772 w 892"/>
                <a:gd name="T37" fmla="*/ 4944 h 1343"/>
                <a:gd name="T38" fmla="*/ 4527 w 892"/>
                <a:gd name="T39" fmla="*/ 3220 h 1343"/>
                <a:gd name="T40" fmla="*/ 5628 w 892"/>
                <a:gd name="T41" fmla="*/ 2859 h 1343"/>
                <a:gd name="T42" fmla="*/ 7064 w 892"/>
                <a:gd name="T43" fmla="*/ 3644 h 1343"/>
                <a:gd name="T44" fmla="*/ 7160 w 892"/>
                <a:gd name="T45" fmla="*/ 3812 h 1343"/>
                <a:gd name="T46" fmla="*/ 2208 w 892"/>
                <a:gd name="T47" fmla="*/ 1243 h 1343"/>
                <a:gd name="T48" fmla="*/ 1235 w 892"/>
                <a:gd name="T49" fmla="*/ 160 h 1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92" h="1343">
                  <a:moveTo>
                    <a:pt x="150" y="0"/>
                  </a:moveTo>
                  <a:cubicBezTo>
                    <a:pt x="0" y="40"/>
                    <a:pt x="10" y="151"/>
                    <a:pt x="122" y="219"/>
                  </a:cubicBezTo>
                  <a:cubicBezTo>
                    <a:pt x="174" y="250"/>
                    <a:pt x="236" y="264"/>
                    <a:pt x="292" y="279"/>
                  </a:cubicBezTo>
                  <a:cubicBezTo>
                    <a:pt x="387" y="304"/>
                    <a:pt x="449" y="325"/>
                    <a:pt x="440" y="441"/>
                  </a:cubicBezTo>
                  <a:cubicBezTo>
                    <a:pt x="434" y="522"/>
                    <a:pt x="439" y="570"/>
                    <a:pt x="452" y="634"/>
                  </a:cubicBezTo>
                  <a:cubicBezTo>
                    <a:pt x="465" y="708"/>
                    <a:pt x="596" y="1261"/>
                    <a:pt x="665" y="1343"/>
                  </a:cubicBezTo>
                  <a:cubicBezTo>
                    <a:pt x="645" y="1308"/>
                    <a:pt x="629" y="1270"/>
                    <a:pt x="620" y="1231"/>
                  </a:cubicBezTo>
                  <a:cubicBezTo>
                    <a:pt x="620" y="1230"/>
                    <a:pt x="620" y="1229"/>
                    <a:pt x="619" y="1229"/>
                  </a:cubicBezTo>
                  <a:cubicBezTo>
                    <a:pt x="619" y="1226"/>
                    <a:pt x="618" y="1223"/>
                    <a:pt x="618" y="1220"/>
                  </a:cubicBezTo>
                  <a:cubicBezTo>
                    <a:pt x="617" y="1218"/>
                    <a:pt x="617" y="1217"/>
                    <a:pt x="617" y="1215"/>
                  </a:cubicBezTo>
                  <a:cubicBezTo>
                    <a:pt x="616" y="1213"/>
                    <a:pt x="616" y="1210"/>
                    <a:pt x="615" y="1208"/>
                  </a:cubicBezTo>
                  <a:cubicBezTo>
                    <a:pt x="615" y="1206"/>
                    <a:pt x="615" y="1204"/>
                    <a:pt x="614" y="1202"/>
                  </a:cubicBezTo>
                  <a:cubicBezTo>
                    <a:pt x="614" y="1200"/>
                    <a:pt x="614" y="1198"/>
                    <a:pt x="613" y="1196"/>
                  </a:cubicBezTo>
                  <a:cubicBezTo>
                    <a:pt x="613" y="1194"/>
                    <a:pt x="613" y="1191"/>
                    <a:pt x="613" y="1189"/>
                  </a:cubicBezTo>
                  <a:cubicBezTo>
                    <a:pt x="612" y="1187"/>
                    <a:pt x="612" y="1185"/>
                    <a:pt x="612" y="1184"/>
                  </a:cubicBezTo>
                  <a:cubicBezTo>
                    <a:pt x="612" y="1181"/>
                    <a:pt x="612" y="1178"/>
                    <a:pt x="612" y="1176"/>
                  </a:cubicBezTo>
                  <a:cubicBezTo>
                    <a:pt x="611" y="1174"/>
                    <a:pt x="611" y="1173"/>
                    <a:pt x="611" y="1171"/>
                  </a:cubicBezTo>
                  <a:cubicBezTo>
                    <a:pt x="611" y="1167"/>
                    <a:pt x="611" y="1163"/>
                    <a:pt x="611" y="1159"/>
                  </a:cubicBezTo>
                  <a:cubicBezTo>
                    <a:pt x="528" y="970"/>
                    <a:pt x="498" y="721"/>
                    <a:pt x="470" y="616"/>
                  </a:cubicBezTo>
                  <a:cubicBezTo>
                    <a:pt x="471" y="540"/>
                    <a:pt x="504" y="451"/>
                    <a:pt x="564" y="401"/>
                  </a:cubicBezTo>
                  <a:cubicBezTo>
                    <a:pt x="605" y="367"/>
                    <a:pt x="654" y="355"/>
                    <a:pt x="701" y="356"/>
                  </a:cubicBezTo>
                  <a:cubicBezTo>
                    <a:pt x="770" y="356"/>
                    <a:pt x="836" y="388"/>
                    <a:pt x="880" y="454"/>
                  </a:cubicBezTo>
                  <a:cubicBezTo>
                    <a:pt x="884" y="461"/>
                    <a:pt x="889" y="468"/>
                    <a:pt x="892" y="475"/>
                  </a:cubicBezTo>
                  <a:cubicBezTo>
                    <a:pt x="776" y="198"/>
                    <a:pt x="514" y="172"/>
                    <a:pt x="275" y="155"/>
                  </a:cubicBezTo>
                  <a:cubicBezTo>
                    <a:pt x="44" y="139"/>
                    <a:pt x="64" y="40"/>
                    <a:pt x="154" y="2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" name="Freeform 8051">
              <a:extLst>
                <a:ext uri="{FF2B5EF4-FFF2-40B4-BE49-F238E27FC236}">
                  <a16:creationId xmlns:a16="http://schemas.microsoft.com/office/drawing/2014/main" id="{4C773696-D4C7-3444-E19E-A953C53F6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091"/>
              <a:ext cx="406" cy="1092"/>
            </a:xfrm>
            <a:custGeom>
              <a:avLst/>
              <a:gdLst>
                <a:gd name="T0" fmla="*/ 1624 w 203"/>
                <a:gd name="T1" fmla="*/ 4368 h 546"/>
                <a:gd name="T2" fmla="*/ 1552 w 203"/>
                <a:gd name="T3" fmla="*/ 4296 h 546"/>
                <a:gd name="T4" fmla="*/ 1376 w 203"/>
                <a:gd name="T5" fmla="*/ 3952 h 546"/>
                <a:gd name="T6" fmla="*/ 1248 w 203"/>
                <a:gd name="T7" fmla="*/ 3584 h 546"/>
                <a:gd name="T8" fmla="*/ 1096 w 203"/>
                <a:gd name="T9" fmla="*/ 3256 h 546"/>
                <a:gd name="T10" fmla="*/ 1000 w 203"/>
                <a:gd name="T11" fmla="*/ 2912 h 546"/>
                <a:gd name="T12" fmla="*/ 784 w 203"/>
                <a:gd name="T13" fmla="*/ 2592 h 546"/>
                <a:gd name="T14" fmla="*/ 648 w 203"/>
                <a:gd name="T15" fmla="*/ 2288 h 546"/>
                <a:gd name="T16" fmla="*/ 496 w 203"/>
                <a:gd name="T17" fmla="*/ 1904 h 546"/>
                <a:gd name="T18" fmla="*/ 344 w 203"/>
                <a:gd name="T19" fmla="*/ 1368 h 546"/>
                <a:gd name="T20" fmla="*/ 152 w 203"/>
                <a:gd name="T21" fmla="*/ 624 h 546"/>
                <a:gd name="T22" fmla="*/ 8 w 203"/>
                <a:gd name="T23" fmla="*/ 0 h 5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3" h="546">
                  <a:moveTo>
                    <a:pt x="203" y="546"/>
                  </a:moveTo>
                  <a:cubicBezTo>
                    <a:pt x="201" y="544"/>
                    <a:pt x="198" y="541"/>
                    <a:pt x="194" y="537"/>
                  </a:cubicBezTo>
                  <a:cubicBezTo>
                    <a:pt x="184" y="526"/>
                    <a:pt x="177" y="510"/>
                    <a:pt x="172" y="494"/>
                  </a:cubicBezTo>
                  <a:cubicBezTo>
                    <a:pt x="167" y="478"/>
                    <a:pt x="162" y="464"/>
                    <a:pt x="156" y="448"/>
                  </a:cubicBezTo>
                  <a:cubicBezTo>
                    <a:pt x="150" y="432"/>
                    <a:pt x="141" y="424"/>
                    <a:pt x="137" y="407"/>
                  </a:cubicBezTo>
                  <a:cubicBezTo>
                    <a:pt x="133" y="390"/>
                    <a:pt x="129" y="379"/>
                    <a:pt x="125" y="364"/>
                  </a:cubicBezTo>
                  <a:cubicBezTo>
                    <a:pt x="121" y="349"/>
                    <a:pt x="107" y="339"/>
                    <a:pt x="98" y="324"/>
                  </a:cubicBezTo>
                  <a:cubicBezTo>
                    <a:pt x="89" y="309"/>
                    <a:pt x="85" y="298"/>
                    <a:pt x="81" y="286"/>
                  </a:cubicBezTo>
                  <a:cubicBezTo>
                    <a:pt x="77" y="274"/>
                    <a:pt x="67" y="256"/>
                    <a:pt x="62" y="238"/>
                  </a:cubicBezTo>
                  <a:cubicBezTo>
                    <a:pt x="57" y="220"/>
                    <a:pt x="46" y="193"/>
                    <a:pt x="43" y="171"/>
                  </a:cubicBezTo>
                  <a:cubicBezTo>
                    <a:pt x="37" y="146"/>
                    <a:pt x="24" y="95"/>
                    <a:pt x="19" y="78"/>
                  </a:cubicBezTo>
                  <a:cubicBezTo>
                    <a:pt x="15" y="60"/>
                    <a:pt x="0" y="19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" name="Freeform 8052">
              <a:extLst>
                <a:ext uri="{FF2B5EF4-FFF2-40B4-BE49-F238E27FC236}">
                  <a16:creationId xmlns:a16="http://schemas.microsoft.com/office/drawing/2014/main" id="{0F2CCF70-0D79-A3D4-D798-12E8C5182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097"/>
              <a:ext cx="497" cy="1088"/>
            </a:xfrm>
            <a:custGeom>
              <a:avLst/>
              <a:gdLst>
                <a:gd name="T0" fmla="*/ 1996 w 248"/>
                <a:gd name="T1" fmla="*/ 4352 h 544"/>
                <a:gd name="T2" fmla="*/ 1932 w 248"/>
                <a:gd name="T3" fmla="*/ 4176 h 544"/>
                <a:gd name="T4" fmla="*/ 1748 w 248"/>
                <a:gd name="T5" fmla="*/ 3968 h 544"/>
                <a:gd name="T6" fmla="*/ 1627 w 248"/>
                <a:gd name="T7" fmla="*/ 3704 h 544"/>
                <a:gd name="T8" fmla="*/ 1499 w 248"/>
                <a:gd name="T9" fmla="*/ 3488 h 544"/>
                <a:gd name="T10" fmla="*/ 1401 w 248"/>
                <a:gd name="T11" fmla="*/ 3104 h 544"/>
                <a:gd name="T12" fmla="*/ 1224 w 248"/>
                <a:gd name="T13" fmla="*/ 2760 h 544"/>
                <a:gd name="T14" fmla="*/ 1016 w 248"/>
                <a:gd name="T15" fmla="*/ 2480 h 544"/>
                <a:gd name="T16" fmla="*/ 884 w 248"/>
                <a:gd name="T17" fmla="*/ 2160 h 544"/>
                <a:gd name="T18" fmla="*/ 731 w 248"/>
                <a:gd name="T19" fmla="*/ 1824 h 544"/>
                <a:gd name="T20" fmla="*/ 627 w 248"/>
                <a:gd name="T21" fmla="*/ 1584 h 544"/>
                <a:gd name="T22" fmla="*/ 489 w 248"/>
                <a:gd name="T23" fmla="*/ 1192 h 544"/>
                <a:gd name="T24" fmla="*/ 385 w 248"/>
                <a:gd name="T25" fmla="*/ 824 h 544"/>
                <a:gd name="T26" fmla="*/ 257 w 248"/>
                <a:gd name="T27" fmla="*/ 552 h 544"/>
                <a:gd name="T28" fmla="*/ 80 w 248"/>
                <a:gd name="T29" fmla="*/ 176 h 544"/>
                <a:gd name="T30" fmla="*/ 0 w 248"/>
                <a:gd name="T31" fmla="*/ 0 h 544"/>
                <a:gd name="T32" fmla="*/ 739 w 248"/>
                <a:gd name="T33" fmla="*/ 0 h 5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8" h="544">
                  <a:moveTo>
                    <a:pt x="248" y="544"/>
                  </a:moveTo>
                  <a:cubicBezTo>
                    <a:pt x="247" y="541"/>
                    <a:pt x="244" y="532"/>
                    <a:pt x="240" y="522"/>
                  </a:cubicBezTo>
                  <a:cubicBezTo>
                    <a:pt x="235" y="509"/>
                    <a:pt x="227" y="507"/>
                    <a:pt x="217" y="496"/>
                  </a:cubicBezTo>
                  <a:cubicBezTo>
                    <a:pt x="207" y="485"/>
                    <a:pt x="209" y="477"/>
                    <a:pt x="202" y="463"/>
                  </a:cubicBezTo>
                  <a:cubicBezTo>
                    <a:pt x="195" y="449"/>
                    <a:pt x="189" y="449"/>
                    <a:pt x="186" y="436"/>
                  </a:cubicBezTo>
                  <a:cubicBezTo>
                    <a:pt x="183" y="423"/>
                    <a:pt x="179" y="403"/>
                    <a:pt x="174" y="388"/>
                  </a:cubicBezTo>
                  <a:cubicBezTo>
                    <a:pt x="169" y="373"/>
                    <a:pt x="156" y="358"/>
                    <a:pt x="152" y="345"/>
                  </a:cubicBezTo>
                  <a:cubicBezTo>
                    <a:pt x="148" y="332"/>
                    <a:pt x="137" y="322"/>
                    <a:pt x="126" y="310"/>
                  </a:cubicBezTo>
                  <a:cubicBezTo>
                    <a:pt x="115" y="298"/>
                    <a:pt x="115" y="285"/>
                    <a:pt x="110" y="270"/>
                  </a:cubicBezTo>
                  <a:cubicBezTo>
                    <a:pt x="103" y="252"/>
                    <a:pt x="103" y="251"/>
                    <a:pt x="91" y="228"/>
                  </a:cubicBezTo>
                  <a:cubicBezTo>
                    <a:pt x="79" y="205"/>
                    <a:pt x="86" y="211"/>
                    <a:pt x="78" y="198"/>
                  </a:cubicBezTo>
                  <a:cubicBezTo>
                    <a:pt x="70" y="185"/>
                    <a:pt x="64" y="163"/>
                    <a:pt x="61" y="149"/>
                  </a:cubicBezTo>
                  <a:cubicBezTo>
                    <a:pt x="58" y="135"/>
                    <a:pt x="54" y="121"/>
                    <a:pt x="48" y="103"/>
                  </a:cubicBezTo>
                  <a:cubicBezTo>
                    <a:pt x="43" y="90"/>
                    <a:pt x="37" y="79"/>
                    <a:pt x="32" y="69"/>
                  </a:cubicBezTo>
                  <a:cubicBezTo>
                    <a:pt x="26" y="59"/>
                    <a:pt x="14" y="30"/>
                    <a:pt x="10" y="22"/>
                  </a:cubicBezTo>
                  <a:cubicBezTo>
                    <a:pt x="6" y="14"/>
                    <a:pt x="0" y="0"/>
                    <a:pt x="0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" name="Freeform 8053">
              <a:extLst>
                <a:ext uri="{FF2B5EF4-FFF2-40B4-BE49-F238E27FC236}">
                  <a16:creationId xmlns:a16="http://schemas.microsoft.com/office/drawing/2014/main" id="{23770BE4-E271-01FB-0CB6-1A2D991B7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3171"/>
              <a:ext cx="661" cy="369"/>
            </a:xfrm>
            <a:custGeom>
              <a:avLst/>
              <a:gdLst>
                <a:gd name="T0" fmla="*/ 2580 w 330"/>
                <a:gd name="T1" fmla="*/ 56 h 184"/>
                <a:gd name="T2" fmla="*/ 2588 w 330"/>
                <a:gd name="T3" fmla="*/ 72 h 184"/>
                <a:gd name="T4" fmla="*/ 2636 w 330"/>
                <a:gd name="T5" fmla="*/ 395 h 184"/>
                <a:gd name="T6" fmla="*/ 2476 w 330"/>
                <a:gd name="T7" fmla="*/ 684 h 184"/>
                <a:gd name="T8" fmla="*/ 2396 w 330"/>
                <a:gd name="T9" fmla="*/ 912 h 184"/>
                <a:gd name="T10" fmla="*/ 2251 w 330"/>
                <a:gd name="T11" fmla="*/ 1163 h 184"/>
                <a:gd name="T12" fmla="*/ 2027 w 330"/>
                <a:gd name="T13" fmla="*/ 1324 h 184"/>
                <a:gd name="T14" fmla="*/ 1464 w 330"/>
                <a:gd name="T15" fmla="*/ 1452 h 184"/>
                <a:gd name="T16" fmla="*/ 1132 w 330"/>
                <a:gd name="T17" fmla="*/ 1388 h 184"/>
                <a:gd name="T18" fmla="*/ 875 w 330"/>
                <a:gd name="T19" fmla="*/ 1332 h 184"/>
                <a:gd name="T20" fmla="*/ 601 w 330"/>
                <a:gd name="T21" fmla="*/ 1203 h 184"/>
                <a:gd name="T22" fmla="*/ 417 w 330"/>
                <a:gd name="T23" fmla="*/ 1065 h 184"/>
                <a:gd name="T24" fmla="*/ 320 w 330"/>
                <a:gd name="T25" fmla="*/ 937 h 184"/>
                <a:gd name="T26" fmla="*/ 152 w 330"/>
                <a:gd name="T27" fmla="*/ 792 h 184"/>
                <a:gd name="T28" fmla="*/ 32 w 330"/>
                <a:gd name="T29" fmla="*/ 604 h 184"/>
                <a:gd name="T30" fmla="*/ 24 w 330"/>
                <a:gd name="T31" fmla="*/ 289 h 184"/>
                <a:gd name="T32" fmla="*/ 40 w 330"/>
                <a:gd name="T33" fmla="*/ 48 h 184"/>
                <a:gd name="T34" fmla="*/ 633 w 330"/>
                <a:gd name="T35" fmla="*/ 8 h 184"/>
                <a:gd name="T36" fmla="*/ 1260 w 330"/>
                <a:gd name="T37" fmla="*/ 32 h 184"/>
                <a:gd name="T38" fmla="*/ 1889 w 330"/>
                <a:gd name="T39" fmla="*/ 40 h 184"/>
                <a:gd name="T40" fmla="*/ 2580 w 330"/>
                <a:gd name="T41" fmla="*/ 56 h 1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0" h="184">
                  <a:moveTo>
                    <a:pt x="321" y="7"/>
                  </a:moveTo>
                  <a:cubicBezTo>
                    <a:pt x="322" y="9"/>
                    <a:pt x="322" y="9"/>
                    <a:pt x="322" y="9"/>
                  </a:cubicBezTo>
                  <a:cubicBezTo>
                    <a:pt x="322" y="9"/>
                    <a:pt x="330" y="39"/>
                    <a:pt x="328" y="49"/>
                  </a:cubicBezTo>
                  <a:cubicBezTo>
                    <a:pt x="326" y="60"/>
                    <a:pt x="315" y="76"/>
                    <a:pt x="308" y="85"/>
                  </a:cubicBezTo>
                  <a:cubicBezTo>
                    <a:pt x="302" y="93"/>
                    <a:pt x="300" y="104"/>
                    <a:pt x="298" y="113"/>
                  </a:cubicBezTo>
                  <a:cubicBezTo>
                    <a:pt x="296" y="123"/>
                    <a:pt x="291" y="133"/>
                    <a:pt x="280" y="144"/>
                  </a:cubicBezTo>
                  <a:cubicBezTo>
                    <a:pt x="269" y="155"/>
                    <a:pt x="265" y="155"/>
                    <a:pt x="252" y="164"/>
                  </a:cubicBezTo>
                  <a:cubicBezTo>
                    <a:pt x="230" y="181"/>
                    <a:pt x="191" y="184"/>
                    <a:pt x="182" y="180"/>
                  </a:cubicBezTo>
                  <a:cubicBezTo>
                    <a:pt x="173" y="175"/>
                    <a:pt x="158" y="173"/>
                    <a:pt x="141" y="172"/>
                  </a:cubicBezTo>
                  <a:cubicBezTo>
                    <a:pt x="125" y="171"/>
                    <a:pt x="117" y="169"/>
                    <a:pt x="109" y="165"/>
                  </a:cubicBezTo>
                  <a:cubicBezTo>
                    <a:pt x="101" y="161"/>
                    <a:pt x="85" y="153"/>
                    <a:pt x="75" y="149"/>
                  </a:cubicBezTo>
                  <a:cubicBezTo>
                    <a:pt x="65" y="145"/>
                    <a:pt x="56" y="137"/>
                    <a:pt x="52" y="132"/>
                  </a:cubicBezTo>
                  <a:cubicBezTo>
                    <a:pt x="48" y="127"/>
                    <a:pt x="46" y="121"/>
                    <a:pt x="40" y="116"/>
                  </a:cubicBezTo>
                  <a:cubicBezTo>
                    <a:pt x="34" y="111"/>
                    <a:pt x="27" y="105"/>
                    <a:pt x="19" y="98"/>
                  </a:cubicBezTo>
                  <a:cubicBezTo>
                    <a:pt x="11" y="92"/>
                    <a:pt x="7" y="87"/>
                    <a:pt x="4" y="75"/>
                  </a:cubicBezTo>
                  <a:cubicBezTo>
                    <a:pt x="0" y="63"/>
                    <a:pt x="1" y="47"/>
                    <a:pt x="3" y="36"/>
                  </a:cubicBezTo>
                  <a:cubicBezTo>
                    <a:pt x="5" y="25"/>
                    <a:pt x="5" y="18"/>
                    <a:pt x="5" y="6"/>
                  </a:cubicBezTo>
                  <a:cubicBezTo>
                    <a:pt x="25" y="5"/>
                    <a:pt x="51" y="1"/>
                    <a:pt x="79" y="1"/>
                  </a:cubicBezTo>
                  <a:cubicBezTo>
                    <a:pt x="107" y="1"/>
                    <a:pt x="126" y="0"/>
                    <a:pt x="157" y="4"/>
                  </a:cubicBezTo>
                  <a:cubicBezTo>
                    <a:pt x="188" y="8"/>
                    <a:pt x="205" y="10"/>
                    <a:pt x="235" y="5"/>
                  </a:cubicBezTo>
                  <a:cubicBezTo>
                    <a:pt x="265" y="0"/>
                    <a:pt x="310" y="5"/>
                    <a:pt x="321" y="7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" name="Freeform 8054">
              <a:extLst>
                <a:ext uri="{FF2B5EF4-FFF2-40B4-BE49-F238E27FC236}">
                  <a16:creationId xmlns:a16="http://schemas.microsoft.com/office/drawing/2014/main" id="{8034E6C7-7860-F27A-52E7-664445C4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3290"/>
              <a:ext cx="36" cy="60"/>
            </a:xfrm>
            <a:custGeom>
              <a:avLst/>
              <a:gdLst>
                <a:gd name="T0" fmla="*/ 32 w 18"/>
                <a:gd name="T1" fmla="*/ 0 h 30"/>
                <a:gd name="T2" fmla="*/ 144 w 18"/>
                <a:gd name="T3" fmla="*/ 24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0">
                  <a:moveTo>
                    <a:pt x="4" y="0"/>
                  </a:moveTo>
                  <a:cubicBezTo>
                    <a:pt x="0" y="12"/>
                    <a:pt x="6" y="25"/>
                    <a:pt x="18" y="3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" name="Freeform 8055">
              <a:extLst>
                <a:ext uri="{FF2B5EF4-FFF2-40B4-BE49-F238E27FC236}">
                  <a16:creationId xmlns:a16="http://schemas.microsoft.com/office/drawing/2014/main" id="{CE23BCFB-F5A5-28BC-C72E-8CD1D229A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330"/>
              <a:ext cx="24" cy="66"/>
            </a:xfrm>
            <a:custGeom>
              <a:avLst/>
              <a:gdLst>
                <a:gd name="T0" fmla="*/ 96 w 12"/>
                <a:gd name="T1" fmla="*/ 0 h 33"/>
                <a:gd name="T2" fmla="*/ 80 w 12"/>
                <a:gd name="T3" fmla="*/ 26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0"/>
                  </a:moveTo>
                  <a:cubicBezTo>
                    <a:pt x="6" y="7"/>
                    <a:pt x="0" y="28"/>
                    <a:pt x="10" y="33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" name="Freeform 8056">
              <a:extLst>
                <a:ext uri="{FF2B5EF4-FFF2-40B4-BE49-F238E27FC236}">
                  <a16:creationId xmlns:a16="http://schemas.microsoft.com/office/drawing/2014/main" id="{E6F0D28D-E74E-C268-44CE-38FB8D359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3542"/>
              <a:ext cx="52" cy="36"/>
            </a:xfrm>
            <a:custGeom>
              <a:avLst/>
              <a:gdLst>
                <a:gd name="T0" fmla="*/ 0 w 26"/>
                <a:gd name="T1" fmla="*/ 0 h 18"/>
                <a:gd name="T2" fmla="*/ 208 w 26"/>
                <a:gd name="T3" fmla="*/ 12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2" y="12"/>
                    <a:pt x="15" y="18"/>
                    <a:pt x="26" y="16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" name="Freeform 8057">
              <a:extLst>
                <a:ext uri="{FF2B5EF4-FFF2-40B4-BE49-F238E27FC236}">
                  <a16:creationId xmlns:a16="http://schemas.microsoft.com/office/drawing/2014/main" id="{C7F12897-51B3-22CF-B4CA-1C42B0CD2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556"/>
              <a:ext cx="36" cy="44"/>
            </a:xfrm>
            <a:custGeom>
              <a:avLst/>
              <a:gdLst>
                <a:gd name="T0" fmla="*/ 8 w 18"/>
                <a:gd name="T1" fmla="*/ 0 h 22"/>
                <a:gd name="T2" fmla="*/ 144 w 18"/>
                <a:gd name="T3" fmla="*/ 17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2">
                  <a:moveTo>
                    <a:pt x="1" y="0"/>
                  </a:moveTo>
                  <a:cubicBezTo>
                    <a:pt x="0" y="11"/>
                    <a:pt x="7" y="21"/>
                    <a:pt x="18" y="22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" name="Freeform 8058">
              <a:extLst>
                <a:ext uri="{FF2B5EF4-FFF2-40B4-BE49-F238E27FC236}">
                  <a16:creationId xmlns:a16="http://schemas.microsoft.com/office/drawing/2014/main" id="{2CBBD320-E08B-5B52-FC5A-372D97F8A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3594"/>
              <a:ext cx="78" cy="28"/>
            </a:xfrm>
            <a:custGeom>
              <a:avLst/>
              <a:gdLst>
                <a:gd name="T0" fmla="*/ 0 w 39"/>
                <a:gd name="T1" fmla="*/ 0 h 14"/>
                <a:gd name="T2" fmla="*/ 312 w 39"/>
                <a:gd name="T3" fmla="*/ 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4">
                  <a:moveTo>
                    <a:pt x="0" y="0"/>
                  </a:moveTo>
                  <a:cubicBezTo>
                    <a:pt x="7" y="14"/>
                    <a:pt x="28" y="14"/>
                    <a:pt x="39" y="6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" name="Freeform 8059">
              <a:extLst>
                <a:ext uri="{FF2B5EF4-FFF2-40B4-BE49-F238E27FC236}">
                  <a16:creationId xmlns:a16="http://schemas.microsoft.com/office/drawing/2014/main" id="{7E70AA01-3C23-90CC-BCAA-A82C29568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3590"/>
              <a:ext cx="59" cy="24"/>
            </a:xfrm>
            <a:custGeom>
              <a:avLst/>
              <a:gdLst>
                <a:gd name="T0" fmla="*/ 0 w 29"/>
                <a:gd name="T1" fmla="*/ 0 h 12"/>
                <a:gd name="T2" fmla="*/ 244 w 29"/>
                <a:gd name="T3" fmla="*/ 3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2">
                  <a:moveTo>
                    <a:pt x="0" y="0"/>
                  </a:moveTo>
                  <a:cubicBezTo>
                    <a:pt x="6" y="12"/>
                    <a:pt x="19" y="11"/>
                    <a:pt x="29" y="4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" name="Freeform 8060">
              <a:extLst>
                <a:ext uri="{FF2B5EF4-FFF2-40B4-BE49-F238E27FC236}">
                  <a16:creationId xmlns:a16="http://schemas.microsoft.com/office/drawing/2014/main" id="{21C68429-12A9-2903-5204-89D8C450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3592"/>
              <a:ext cx="52" cy="28"/>
            </a:xfrm>
            <a:custGeom>
              <a:avLst/>
              <a:gdLst>
                <a:gd name="T0" fmla="*/ 0 w 26"/>
                <a:gd name="T1" fmla="*/ 0 h 14"/>
                <a:gd name="T2" fmla="*/ 208 w 26"/>
                <a:gd name="T3" fmla="*/ 5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4">
                  <a:moveTo>
                    <a:pt x="0" y="0"/>
                  </a:moveTo>
                  <a:cubicBezTo>
                    <a:pt x="7" y="9"/>
                    <a:pt x="15" y="14"/>
                    <a:pt x="26" y="7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" name="Freeform 8061">
              <a:extLst>
                <a:ext uri="{FF2B5EF4-FFF2-40B4-BE49-F238E27FC236}">
                  <a16:creationId xmlns:a16="http://schemas.microsoft.com/office/drawing/2014/main" id="{2D965C89-FF61-CC7F-8B29-C10FCAE7B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3580"/>
              <a:ext cx="36" cy="10"/>
            </a:xfrm>
            <a:custGeom>
              <a:avLst/>
              <a:gdLst>
                <a:gd name="T0" fmla="*/ 0 w 18"/>
                <a:gd name="T1" fmla="*/ 32 h 5"/>
                <a:gd name="T2" fmla="*/ 144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6" y="5"/>
                    <a:pt x="13" y="5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" name="Freeform 8062">
              <a:extLst>
                <a:ext uri="{FF2B5EF4-FFF2-40B4-BE49-F238E27FC236}">
                  <a16:creationId xmlns:a16="http://schemas.microsoft.com/office/drawing/2014/main" id="{25FE04DF-9074-9CC5-03C1-F11F91E25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556"/>
              <a:ext cx="44" cy="30"/>
            </a:xfrm>
            <a:custGeom>
              <a:avLst/>
              <a:gdLst>
                <a:gd name="T0" fmla="*/ 0 w 22"/>
                <a:gd name="T1" fmla="*/ 112 h 15"/>
                <a:gd name="T2" fmla="*/ 176 w 2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14"/>
                  </a:moveTo>
                  <a:cubicBezTo>
                    <a:pt x="12" y="15"/>
                    <a:pt x="19" y="13"/>
                    <a:pt x="22" y="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" name="Freeform 8063">
              <a:extLst>
                <a:ext uri="{FF2B5EF4-FFF2-40B4-BE49-F238E27FC236}">
                  <a16:creationId xmlns:a16="http://schemas.microsoft.com/office/drawing/2014/main" id="{C96A46FF-A632-1D6E-6396-57B41B9FF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3540"/>
              <a:ext cx="48" cy="22"/>
            </a:xfrm>
            <a:custGeom>
              <a:avLst/>
              <a:gdLst>
                <a:gd name="T0" fmla="*/ 0 w 24"/>
                <a:gd name="T1" fmla="*/ 40 h 11"/>
                <a:gd name="T2" fmla="*/ 192 w 2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1">
                  <a:moveTo>
                    <a:pt x="0" y="5"/>
                  </a:moveTo>
                  <a:cubicBezTo>
                    <a:pt x="9" y="11"/>
                    <a:pt x="19" y="10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" name="Freeform 8064">
              <a:extLst>
                <a:ext uri="{FF2B5EF4-FFF2-40B4-BE49-F238E27FC236}">
                  <a16:creationId xmlns:a16="http://schemas.microsoft.com/office/drawing/2014/main" id="{4A0018AE-C92F-D654-EEFC-E73687335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492"/>
              <a:ext cx="48" cy="34"/>
            </a:xfrm>
            <a:custGeom>
              <a:avLst/>
              <a:gdLst>
                <a:gd name="T0" fmla="*/ 0 w 24"/>
                <a:gd name="T1" fmla="*/ 0 h 17"/>
                <a:gd name="T2" fmla="*/ 192 w 24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0" y="1"/>
                    <a:pt x="21" y="6"/>
                    <a:pt x="24" y="17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" name="Freeform 8065">
              <a:extLst>
                <a:ext uri="{FF2B5EF4-FFF2-40B4-BE49-F238E27FC236}">
                  <a16:creationId xmlns:a16="http://schemas.microsoft.com/office/drawing/2014/main" id="{58CD64CC-CCD9-9B27-4459-F74B7B748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484"/>
              <a:ext cx="2" cy="20"/>
            </a:xfrm>
            <a:custGeom>
              <a:avLst/>
              <a:gdLst>
                <a:gd name="T0" fmla="*/ 8 w 1"/>
                <a:gd name="T1" fmla="*/ 80 h 10"/>
                <a:gd name="T2" fmla="*/ 8 w 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cubicBezTo>
                    <a:pt x="0" y="7"/>
                    <a:pt x="0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" name="Freeform 8066">
              <a:extLst>
                <a:ext uri="{FF2B5EF4-FFF2-40B4-BE49-F238E27FC236}">
                  <a16:creationId xmlns:a16="http://schemas.microsoft.com/office/drawing/2014/main" id="{8FE6B47F-A6FE-E26E-74C6-039CD0B23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3578"/>
              <a:ext cx="26" cy="20"/>
            </a:xfrm>
            <a:custGeom>
              <a:avLst/>
              <a:gdLst>
                <a:gd name="T0" fmla="*/ 0 w 13"/>
                <a:gd name="T1" fmla="*/ 0 h 10"/>
                <a:gd name="T2" fmla="*/ 104 w 13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7" y="1"/>
                    <a:pt x="10" y="5"/>
                    <a:pt x="13" y="1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" name="Freeform 8067">
              <a:extLst>
                <a:ext uri="{FF2B5EF4-FFF2-40B4-BE49-F238E27FC236}">
                  <a16:creationId xmlns:a16="http://schemas.microsoft.com/office/drawing/2014/main" id="{678C13AC-E07B-BA35-A312-2D88EF3A6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3568"/>
              <a:ext cx="6" cy="18"/>
            </a:xfrm>
            <a:custGeom>
              <a:avLst/>
              <a:gdLst>
                <a:gd name="T0" fmla="*/ 0 w 3"/>
                <a:gd name="T1" fmla="*/ 72 h 9"/>
                <a:gd name="T2" fmla="*/ 24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1" y="3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" name="Freeform 8068">
              <a:extLst>
                <a:ext uri="{FF2B5EF4-FFF2-40B4-BE49-F238E27FC236}">
                  <a16:creationId xmlns:a16="http://schemas.microsoft.com/office/drawing/2014/main" id="{4BC61F5A-3123-1919-D688-04202A244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380"/>
              <a:ext cx="24" cy="14"/>
            </a:xfrm>
            <a:custGeom>
              <a:avLst/>
              <a:gdLst>
                <a:gd name="T0" fmla="*/ 0 w 12"/>
                <a:gd name="T1" fmla="*/ 56 h 7"/>
                <a:gd name="T2" fmla="*/ 96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4"/>
                    <a:pt x="8" y="2"/>
                    <a:pt x="12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" name="Freeform 8069">
              <a:extLst>
                <a:ext uri="{FF2B5EF4-FFF2-40B4-BE49-F238E27FC236}">
                  <a16:creationId xmlns:a16="http://schemas.microsoft.com/office/drawing/2014/main" id="{C47DBE21-D711-8401-24FA-3DDCD050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3296"/>
              <a:ext cx="22" cy="2"/>
            </a:xfrm>
            <a:custGeom>
              <a:avLst/>
              <a:gdLst>
                <a:gd name="T0" fmla="*/ 0 w 11"/>
                <a:gd name="T1" fmla="*/ 8 h 1"/>
                <a:gd name="T2" fmla="*/ 88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1"/>
                    <a:pt x="11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" name="Freeform 8070">
              <a:extLst>
                <a:ext uri="{FF2B5EF4-FFF2-40B4-BE49-F238E27FC236}">
                  <a16:creationId xmlns:a16="http://schemas.microsoft.com/office/drawing/2014/main" id="{D44AFC7D-3C7B-58B1-7FE1-48B0C1FB3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3588"/>
              <a:ext cx="18" cy="18"/>
            </a:xfrm>
            <a:custGeom>
              <a:avLst/>
              <a:gdLst>
                <a:gd name="T0" fmla="*/ 0 w 9"/>
                <a:gd name="T1" fmla="*/ 72 h 9"/>
                <a:gd name="T2" fmla="*/ 72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4" y="9"/>
                    <a:pt x="7" y="3"/>
                    <a:pt x="9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" name="Freeform 8071">
              <a:extLst>
                <a:ext uri="{FF2B5EF4-FFF2-40B4-BE49-F238E27FC236}">
                  <a16:creationId xmlns:a16="http://schemas.microsoft.com/office/drawing/2014/main" id="{3902CE37-D422-AD3E-9C47-9FA859A6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3574"/>
              <a:ext cx="2" cy="16"/>
            </a:xfrm>
            <a:custGeom>
              <a:avLst/>
              <a:gdLst>
                <a:gd name="T0" fmla="*/ 0 w 1"/>
                <a:gd name="T1" fmla="*/ 64 h 8"/>
                <a:gd name="T2" fmla="*/ 8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5"/>
                    <a:pt x="1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" name="Freeform 8072">
              <a:extLst>
                <a:ext uri="{FF2B5EF4-FFF2-40B4-BE49-F238E27FC236}">
                  <a16:creationId xmlns:a16="http://schemas.microsoft.com/office/drawing/2014/main" id="{9BC7208F-2DB8-BFBB-D5EF-0D1B5F27D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3502"/>
              <a:ext cx="14" cy="22"/>
            </a:xfrm>
            <a:custGeom>
              <a:avLst/>
              <a:gdLst>
                <a:gd name="T0" fmla="*/ 0 w 7"/>
                <a:gd name="T1" fmla="*/ 64 h 11"/>
                <a:gd name="T2" fmla="*/ 56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8"/>
                  </a:moveTo>
                  <a:cubicBezTo>
                    <a:pt x="4" y="11"/>
                    <a:pt x="7" y="4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" name="Freeform 8073">
              <a:extLst>
                <a:ext uri="{FF2B5EF4-FFF2-40B4-BE49-F238E27FC236}">
                  <a16:creationId xmlns:a16="http://schemas.microsoft.com/office/drawing/2014/main" id="{7083CD2D-9471-DABA-FC3A-CBEDC757A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482"/>
              <a:ext cx="2" cy="24"/>
            </a:xfrm>
            <a:custGeom>
              <a:avLst/>
              <a:gdLst>
                <a:gd name="T0" fmla="*/ 0 w 1"/>
                <a:gd name="T1" fmla="*/ 96 h 12"/>
                <a:gd name="T2" fmla="*/ 8 w 1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12"/>
                  </a:moveTo>
                  <a:cubicBezTo>
                    <a:pt x="0" y="8"/>
                    <a:pt x="1" y="4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" name="Freeform 8074">
              <a:extLst>
                <a:ext uri="{FF2B5EF4-FFF2-40B4-BE49-F238E27FC236}">
                  <a16:creationId xmlns:a16="http://schemas.microsoft.com/office/drawing/2014/main" id="{B1355108-F610-EEB5-6FEE-40FA72544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572"/>
              <a:ext cx="2" cy="22"/>
            </a:xfrm>
            <a:custGeom>
              <a:avLst/>
              <a:gdLst>
                <a:gd name="T0" fmla="*/ 0 w 1"/>
                <a:gd name="T1" fmla="*/ 88 h 11"/>
                <a:gd name="T2" fmla="*/ 0 w 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cubicBezTo>
                    <a:pt x="1" y="7"/>
                    <a:pt x="0" y="4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" name="Freeform 8075">
              <a:extLst>
                <a:ext uri="{FF2B5EF4-FFF2-40B4-BE49-F238E27FC236}">
                  <a16:creationId xmlns:a16="http://schemas.microsoft.com/office/drawing/2014/main" id="{2B5B379D-980F-597E-4B2D-4A4B4D1AA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3540"/>
              <a:ext cx="14" cy="14"/>
            </a:xfrm>
            <a:custGeom>
              <a:avLst/>
              <a:gdLst>
                <a:gd name="T0" fmla="*/ 0 w 7"/>
                <a:gd name="T1" fmla="*/ 0 h 7"/>
                <a:gd name="T2" fmla="*/ 56 w 7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2" y="2"/>
                    <a:pt x="5" y="4"/>
                    <a:pt x="7" y="7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" name="Freeform 8076">
              <a:extLst>
                <a:ext uri="{FF2B5EF4-FFF2-40B4-BE49-F238E27FC236}">
                  <a16:creationId xmlns:a16="http://schemas.microsoft.com/office/drawing/2014/main" id="{AFA0DBA0-BB11-7251-C43E-79CFAA50F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3602"/>
              <a:ext cx="6" cy="18"/>
            </a:xfrm>
            <a:custGeom>
              <a:avLst/>
              <a:gdLst>
                <a:gd name="T0" fmla="*/ 0 w 3"/>
                <a:gd name="T1" fmla="*/ 0 h 9"/>
                <a:gd name="T2" fmla="*/ 24 w 3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2" y="2"/>
                    <a:pt x="3" y="6"/>
                    <a:pt x="3" y="9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" name="Freeform 8077">
              <a:extLst>
                <a:ext uri="{FF2B5EF4-FFF2-40B4-BE49-F238E27FC236}">
                  <a16:creationId xmlns:a16="http://schemas.microsoft.com/office/drawing/2014/main" id="{D6014277-7819-D08F-935C-2713567C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598"/>
              <a:ext cx="10" cy="6"/>
            </a:xfrm>
            <a:custGeom>
              <a:avLst/>
              <a:gdLst>
                <a:gd name="T0" fmla="*/ 0 w 5"/>
                <a:gd name="T1" fmla="*/ 24 h 3"/>
                <a:gd name="T2" fmla="*/ 4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4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" name="Freeform 8078">
              <a:extLst>
                <a:ext uri="{FF2B5EF4-FFF2-40B4-BE49-F238E27FC236}">
                  <a16:creationId xmlns:a16="http://schemas.microsoft.com/office/drawing/2014/main" id="{177D572B-EA78-2ADB-E312-0516F2F5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3596"/>
              <a:ext cx="8" cy="12"/>
            </a:xfrm>
            <a:custGeom>
              <a:avLst/>
              <a:gdLst>
                <a:gd name="T0" fmla="*/ 0 w 4"/>
                <a:gd name="T1" fmla="*/ 0 h 6"/>
                <a:gd name="T2" fmla="*/ 32 w 4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3" y="4"/>
                    <a:pt x="4" y="6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" name="Freeform 8079">
              <a:extLst>
                <a:ext uri="{FF2B5EF4-FFF2-40B4-BE49-F238E27FC236}">
                  <a16:creationId xmlns:a16="http://schemas.microsoft.com/office/drawing/2014/main" id="{A8EAAAFD-6F6D-4358-FA01-48FE2F416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546"/>
              <a:ext cx="18" cy="8"/>
            </a:xfrm>
            <a:custGeom>
              <a:avLst/>
              <a:gdLst>
                <a:gd name="T0" fmla="*/ 0 w 9"/>
                <a:gd name="T1" fmla="*/ 32 h 4"/>
                <a:gd name="T2" fmla="*/ 72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" name="Freeform 8080">
              <a:extLst>
                <a:ext uri="{FF2B5EF4-FFF2-40B4-BE49-F238E27FC236}">
                  <a16:creationId xmlns:a16="http://schemas.microsoft.com/office/drawing/2014/main" id="{82F061A3-795F-E019-A37C-5F4352447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3334"/>
              <a:ext cx="16" cy="8"/>
            </a:xfrm>
            <a:custGeom>
              <a:avLst/>
              <a:gdLst>
                <a:gd name="T0" fmla="*/ 0 w 8"/>
                <a:gd name="T1" fmla="*/ 0 h 4"/>
                <a:gd name="T2" fmla="*/ 64 w 8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2"/>
                    <a:pt x="5" y="4"/>
                    <a:pt x="8" y="4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" name="Freeform 8081">
              <a:extLst>
                <a:ext uri="{FF2B5EF4-FFF2-40B4-BE49-F238E27FC236}">
                  <a16:creationId xmlns:a16="http://schemas.microsoft.com/office/drawing/2014/main" id="{90EE9CDC-391A-E4A5-3F72-551DE3B5F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474"/>
              <a:ext cx="56" cy="32"/>
            </a:xfrm>
            <a:custGeom>
              <a:avLst/>
              <a:gdLst>
                <a:gd name="T0" fmla="*/ 0 w 28"/>
                <a:gd name="T1" fmla="*/ 8 h 16"/>
                <a:gd name="T2" fmla="*/ 112 w 28"/>
                <a:gd name="T3" fmla="*/ 32 h 16"/>
                <a:gd name="T4" fmla="*/ 184 w 28"/>
                <a:gd name="T5" fmla="*/ 96 h 16"/>
                <a:gd name="T6" fmla="*/ 224 w 28"/>
                <a:gd name="T7" fmla="*/ 12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6">
                  <a:moveTo>
                    <a:pt x="0" y="1"/>
                  </a:moveTo>
                  <a:cubicBezTo>
                    <a:pt x="6" y="0"/>
                    <a:pt x="9" y="1"/>
                    <a:pt x="14" y="4"/>
                  </a:cubicBezTo>
                  <a:cubicBezTo>
                    <a:pt x="18" y="7"/>
                    <a:pt x="21" y="9"/>
                    <a:pt x="23" y="12"/>
                  </a:cubicBezTo>
                  <a:cubicBezTo>
                    <a:pt x="25" y="13"/>
                    <a:pt x="26" y="15"/>
                    <a:pt x="28" y="16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" name="Freeform 8082">
              <a:extLst>
                <a:ext uri="{FF2B5EF4-FFF2-40B4-BE49-F238E27FC236}">
                  <a16:creationId xmlns:a16="http://schemas.microsoft.com/office/drawing/2014/main" id="{5C5EB612-5586-6A1B-ABBE-8582A62CA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502"/>
              <a:ext cx="52" cy="28"/>
            </a:xfrm>
            <a:custGeom>
              <a:avLst/>
              <a:gdLst>
                <a:gd name="T0" fmla="*/ 0 w 26"/>
                <a:gd name="T1" fmla="*/ 32 h 14"/>
                <a:gd name="T2" fmla="*/ 96 w 26"/>
                <a:gd name="T3" fmla="*/ 8 h 14"/>
                <a:gd name="T4" fmla="*/ 160 w 26"/>
                <a:gd name="T5" fmla="*/ 48 h 14"/>
                <a:gd name="T6" fmla="*/ 208 w 26"/>
                <a:gd name="T7" fmla="*/ 1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4">
                  <a:moveTo>
                    <a:pt x="0" y="4"/>
                  </a:moveTo>
                  <a:cubicBezTo>
                    <a:pt x="3" y="2"/>
                    <a:pt x="7" y="0"/>
                    <a:pt x="12" y="1"/>
                  </a:cubicBezTo>
                  <a:cubicBezTo>
                    <a:pt x="15" y="2"/>
                    <a:pt x="17" y="4"/>
                    <a:pt x="20" y="6"/>
                  </a:cubicBezTo>
                  <a:cubicBezTo>
                    <a:pt x="22" y="8"/>
                    <a:pt x="23" y="13"/>
                    <a:pt x="26" y="14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" name="Freeform 8083">
              <a:extLst>
                <a:ext uri="{FF2B5EF4-FFF2-40B4-BE49-F238E27FC236}">
                  <a16:creationId xmlns:a16="http://schemas.microsoft.com/office/drawing/2014/main" id="{733C9EF6-E4D9-EB74-E64D-4706FD975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3526"/>
              <a:ext cx="18" cy="6"/>
            </a:xfrm>
            <a:custGeom>
              <a:avLst/>
              <a:gdLst>
                <a:gd name="T0" fmla="*/ 0 w 9"/>
                <a:gd name="T1" fmla="*/ 24 h 3"/>
                <a:gd name="T2" fmla="*/ 72 w 9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1"/>
                    <a:pt x="6" y="0"/>
                    <a:pt x="9" y="1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" name="Freeform 8084">
              <a:extLst>
                <a:ext uri="{FF2B5EF4-FFF2-40B4-BE49-F238E27FC236}">
                  <a16:creationId xmlns:a16="http://schemas.microsoft.com/office/drawing/2014/main" id="{A84E271E-8D46-5E1D-77B4-8902BE14D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538"/>
              <a:ext cx="10" cy="20"/>
            </a:xfrm>
            <a:custGeom>
              <a:avLst/>
              <a:gdLst>
                <a:gd name="T0" fmla="*/ 0 w 5"/>
                <a:gd name="T1" fmla="*/ 0 h 10"/>
                <a:gd name="T2" fmla="*/ 24 w 5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2" y="3"/>
                    <a:pt x="5" y="6"/>
                    <a:pt x="3" y="1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" name="Freeform 8085">
              <a:extLst>
                <a:ext uri="{FF2B5EF4-FFF2-40B4-BE49-F238E27FC236}">
                  <a16:creationId xmlns:a16="http://schemas.microsoft.com/office/drawing/2014/main" id="{BCAAE0E4-C16B-6DB0-3747-CA339A98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3548"/>
              <a:ext cx="12" cy="4"/>
            </a:xfrm>
            <a:custGeom>
              <a:avLst/>
              <a:gdLst>
                <a:gd name="T0" fmla="*/ 0 w 6"/>
                <a:gd name="T1" fmla="*/ 16 h 2"/>
                <a:gd name="T2" fmla="*/ 48 w 6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1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" name="Freeform 8086">
              <a:extLst>
                <a:ext uri="{FF2B5EF4-FFF2-40B4-BE49-F238E27FC236}">
                  <a16:creationId xmlns:a16="http://schemas.microsoft.com/office/drawing/2014/main" id="{9BB9028B-BCAF-25B3-9E57-549FA5D50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3220"/>
              <a:ext cx="26" cy="84"/>
            </a:xfrm>
            <a:custGeom>
              <a:avLst/>
              <a:gdLst>
                <a:gd name="T0" fmla="*/ 24 w 13"/>
                <a:gd name="T1" fmla="*/ 0 h 42"/>
                <a:gd name="T2" fmla="*/ 24 w 13"/>
                <a:gd name="T3" fmla="*/ 168 h 42"/>
                <a:gd name="T4" fmla="*/ 104 w 13"/>
                <a:gd name="T5" fmla="*/ 33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3" y="0"/>
                  </a:moveTo>
                  <a:cubicBezTo>
                    <a:pt x="0" y="4"/>
                    <a:pt x="2" y="16"/>
                    <a:pt x="3" y="21"/>
                  </a:cubicBezTo>
                  <a:cubicBezTo>
                    <a:pt x="4" y="28"/>
                    <a:pt x="7" y="39"/>
                    <a:pt x="13" y="42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" name="Freeform 8087">
              <a:extLst>
                <a:ext uri="{FF2B5EF4-FFF2-40B4-BE49-F238E27FC236}">
                  <a16:creationId xmlns:a16="http://schemas.microsoft.com/office/drawing/2014/main" id="{5A678B80-5C0D-7202-D152-56494D870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3196"/>
              <a:ext cx="18" cy="58"/>
            </a:xfrm>
            <a:custGeom>
              <a:avLst/>
              <a:gdLst>
                <a:gd name="T0" fmla="*/ 16 w 9"/>
                <a:gd name="T1" fmla="*/ 0 h 29"/>
                <a:gd name="T2" fmla="*/ 0 w 9"/>
                <a:gd name="T3" fmla="*/ 23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9" y="5"/>
                    <a:pt x="8" y="23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" name="Freeform 8088">
              <a:extLst>
                <a:ext uri="{FF2B5EF4-FFF2-40B4-BE49-F238E27FC236}">
                  <a16:creationId xmlns:a16="http://schemas.microsoft.com/office/drawing/2014/main" id="{68EABF51-7A9D-2EDF-A14B-50DBD3737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3238"/>
              <a:ext cx="8" cy="44"/>
            </a:xfrm>
            <a:custGeom>
              <a:avLst/>
              <a:gdLst>
                <a:gd name="T0" fmla="*/ 0 w 4"/>
                <a:gd name="T1" fmla="*/ 0 h 22"/>
                <a:gd name="T2" fmla="*/ 24 w 4"/>
                <a:gd name="T3" fmla="*/ 88 h 22"/>
                <a:gd name="T4" fmla="*/ 8 w 4"/>
                <a:gd name="T5" fmla="*/ 17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2">
                  <a:moveTo>
                    <a:pt x="0" y="0"/>
                  </a:moveTo>
                  <a:cubicBezTo>
                    <a:pt x="1" y="4"/>
                    <a:pt x="3" y="7"/>
                    <a:pt x="3" y="11"/>
                  </a:cubicBezTo>
                  <a:cubicBezTo>
                    <a:pt x="4" y="15"/>
                    <a:pt x="3" y="19"/>
                    <a:pt x="1" y="22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" name="Freeform 8089">
              <a:extLst>
                <a:ext uri="{FF2B5EF4-FFF2-40B4-BE49-F238E27FC236}">
                  <a16:creationId xmlns:a16="http://schemas.microsoft.com/office/drawing/2014/main" id="{1CF8CE3F-0B04-F3A9-EFB8-01FBD3812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3278"/>
              <a:ext cx="18" cy="30"/>
            </a:xfrm>
            <a:custGeom>
              <a:avLst/>
              <a:gdLst>
                <a:gd name="T0" fmla="*/ 0 w 9"/>
                <a:gd name="T1" fmla="*/ 0 h 15"/>
                <a:gd name="T2" fmla="*/ 48 w 9"/>
                <a:gd name="T3" fmla="*/ 40 h 15"/>
                <a:gd name="T4" fmla="*/ 72 w 9"/>
                <a:gd name="T5" fmla="*/ 12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9" y="8"/>
                    <a:pt x="9" y="11"/>
                    <a:pt x="9" y="15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" name="Freeform 8090">
              <a:extLst>
                <a:ext uri="{FF2B5EF4-FFF2-40B4-BE49-F238E27FC236}">
                  <a16:creationId xmlns:a16="http://schemas.microsoft.com/office/drawing/2014/main" id="{B4BBB7B4-1E2C-728C-F73D-07EB1ED2D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3392"/>
              <a:ext cx="4" cy="28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2" y="3"/>
                    <a:pt x="2" y="11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" name="Freeform 8091">
              <a:extLst>
                <a:ext uri="{FF2B5EF4-FFF2-40B4-BE49-F238E27FC236}">
                  <a16:creationId xmlns:a16="http://schemas.microsoft.com/office/drawing/2014/main" id="{30BF1073-0E58-D9E9-15AE-2A8849650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3410"/>
              <a:ext cx="14" cy="4"/>
            </a:xfrm>
            <a:custGeom>
              <a:avLst/>
              <a:gdLst>
                <a:gd name="T0" fmla="*/ 0 w 7"/>
                <a:gd name="T1" fmla="*/ 8 h 2"/>
                <a:gd name="T2" fmla="*/ 56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3" y="1"/>
                    <a:pt x="5" y="0"/>
                    <a:pt x="7" y="2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" name="Freeform 8092">
              <a:extLst>
                <a:ext uri="{FF2B5EF4-FFF2-40B4-BE49-F238E27FC236}">
                  <a16:creationId xmlns:a16="http://schemas.microsoft.com/office/drawing/2014/main" id="{0F64025F-7963-090B-CEAB-7DB4F59B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626"/>
              <a:ext cx="72" cy="36"/>
            </a:xfrm>
            <a:custGeom>
              <a:avLst/>
              <a:gdLst>
                <a:gd name="T0" fmla="*/ 0 w 36"/>
                <a:gd name="T1" fmla="*/ 96 h 18"/>
                <a:gd name="T2" fmla="*/ 136 w 36"/>
                <a:gd name="T3" fmla="*/ 128 h 18"/>
                <a:gd name="T4" fmla="*/ 288 w 3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0" y="12"/>
                  </a:moveTo>
                  <a:cubicBezTo>
                    <a:pt x="1" y="18"/>
                    <a:pt x="13" y="17"/>
                    <a:pt x="17" y="16"/>
                  </a:cubicBezTo>
                  <a:cubicBezTo>
                    <a:pt x="26" y="14"/>
                    <a:pt x="33" y="10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" name="Freeform 8093">
              <a:extLst>
                <a:ext uri="{FF2B5EF4-FFF2-40B4-BE49-F238E27FC236}">
                  <a16:creationId xmlns:a16="http://schemas.microsoft.com/office/drawing/2014/main" id="{C2D53A40-C554-7164-BD04-ACB546C19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3618"/>
              <a:ext cx="64" cy="18"/>
            </a:xfrm>
            <a:custGeom>
              <a:avLst/>
              <a:gdLst>
                <a:gd name="T0" fmla="*/ 0 w 32"/>
                <a:gd name="T1" fmla="*/ 0 h 9"/>
                <a:gd name="T2" fmla="*/ 104 w 32"/>
                <a:gd name="T3" fmla="*/ 64 h 9"/>
                <a:gd name="T4" fmla="*/ 256 w 32"/>
                <a:gd name="T5" fmla="*/ 1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9">
                  <a:moveTo>
                    <a:pt x="0" y="0"/>
                  </a:moveTo>
                  <a:cubicBezTo>
                    <a:pt x="5" y="4"/>
                    <a:pt x="6" y="9"/>
                    <a:pt x="13" y="8"/>
                  </a:cubicBezTo>
                  <a:cubicBezTo>
                    <a:pt x="20" y="7"/>
                    <a:pt x="27" y="5"/>
                    <a:pt x="32" y="2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" name="Freeform 8094">
              <a:extLst>
                <a:ext uri="{FF2B5EF4-FFF2-40B4-BE49-F238E27FC236}">
                  <a16:creationId xmlns:a16="http://schemas.microsoft.com/office/drawing/2014/main" id="{E94F000E-2168-1586-9044-D0304F298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3548"/>
              <a:ext cx="62" cy="24"/>
            </a:xfrm>
            <a:custGeom>
              <a:avLst/>
              <a:gdLst>
                <a:gd name="T0" fmla="*/ 0 w 31"/>
                <a:gd name="T1" fmla="*/ 96 h 12"/>
                <a:gd name="T2" fmla="*/ 112 w 31"/>
                <a:gd name="T3" fmla="*/ 8 h 12"/>
                <a:gd name="T4" fmla="*/ 248 w 3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2">
                  <a:moveTo>
                    <a:pt x="0" y="12"/>
                  </a:moveTo>
                  <a:cubicBezTo>
                    <a:pt x="0" y="6"/>
                    <a:pt x="10" y="2"/>
                    <a:pt x="14" y="1"/>
                  </a:cubicBezTo>
                  <a:cubicBezTo>
                    <a:pt x="19" y="0"/>
                    <a:pt x="25" y="0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" name="Freeform 8095">
              <a:extLst>
                <a:ext uri="{FF2B5EF4-FFF2-40B4-BE49-F238E27FC236}">
                  <a16:creationId xmlns:a16="http://schemas.microsoft.com/office/drawing/2014/main" id="{C065A6B6-97F2-0EEC-D887-769EC9AFD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3536"/>
              <a:ext cx="38" cy="24"/>
            </a:xfrm>
            <a:custGeom>
              <a:avLst/>
              <a:gdLst>
                <a:gd name="T0" fmla="*/ 0 w 19"/>
                <a:gd name="T1" fmla="*/ 96 h 12"/>
                <a:gd name="T2" fmla="*/ 152 w 1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1" y="3"/>
                    <a:pt x="11" y="1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" name="Freeform 8096">
              <a:extLst>
                <a:ext uri="{FF2B5EF4-FFF2-40B4-BE49-F238E27FC236}">
                  <a16:creationId xmlns:a16="http://schemas.microsoft.com/office/drawing/2014/main" id="{773D0650-B8D6-7D01-4808-DA8EF9730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376"/>
              <a:ext cx="20" cy="56"/>
            </a:xfrm>
            <a:custGeom>
              <a:avLst/>
              <a:gdLst>
                <a:gd name="T0" fmla="*/ 80 w 10"/>
                <a:gd name="T1" fmla="*/ 0 h 28"/>
                <a:gd name="T2" fmla="*/ 16 w 10"/>
                <a:gd name="T3" fmla="*/ 112 h 28"/>
                <a:gd name="T4" fmla="*/ 16 w 10"/>
                <a:gd name="T5" fmla="*/ 22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8">
                  <a:moveTo>
                    <a:pt x="10" y="0"/>
                  </a:moveTo>
                  <a:cubicBezTo>
                    <a:pt x="6" y="4"/>
                    <a:pt x="4" y="8"/>
                    <a:pt x="2" y="14"/>
                  </a:cubicBezTo>
                  <a:cubicBezTo>
                    <a:pt x="2" y="18"/>
                    <a:pt x="0" y="24"/>
                    <a:pt x="2" y="28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" name="Freeform 8097">
              <a:extLst>
                <a:ext uri="{FF2B5EF4-FFF2-40B4-BE49-F238E27FC236}">
                  <a16:creationId xmlns:a16="http://schemas.microsoft.com/office/drawing/2014/main" id="{A7A395BE-904F-D596-DE85-0FCC3A72C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3424"/>
              <a:ext cx="18" cy="38"/>
            </a:xfrm>
            <a:custGeom>
              <a:avLst/>
              <a:gdLst>
                <a:gd name="T0" fmla="*/ 72 w 9"/>
                <a:gd name="T1" fmla="*/ 0 h 19"/>
                <a:gd name="T2" fmla="*/ 40 w 9"/>
                <a:gd name="T3" fmla="*/ 40 h 19"/>
                <a:gd name="T4" fmla="*/ 16 w 9"/>
                <a:gd name="T5" fmla="*/ 15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7" y="1"/>
                    <a:pt x="6" y="4"/>
                    <a:pt x="5" y="5"/>
                  </a:cubicBezTo>
                  <a:cubicBezTo>
                    <a:pt x="4" y="9"/>
                    <a:pt x="0" y="15"/>
                    <a:pt x="2" y="19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" name="Freeform 8098">
              <a:extLst>
                <a:ext uri="{FF2B5EF4-FFF2-40B4-BE49-F238E27FC236}">
                  <a16:creationId xmlns:a16="http://schemas.microsoft.com/office/drawing/2014/main" id="{ABF786AE-E49A-FB47-89EF-A3251CAE1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3332"/>
              <a:ext cx="22" cy="54"/>
            </a:xfrm>
            <a:custGeom>
              <a:avLst/>
              <a:gdLst>
                <a:gd name="T0" fmla="*/ 32 w 11"/>
                <a:gd name="T1" fmla="*/ 216 h 27"/>
                <a:gd name="T2" fmla="*/ 88 w 1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4" y="27"/>
                  </a:moveTo>
                  <a:cubicBezTo>
                    <a:pt x="0" y="18"/>
                    <a:pt x="3" y="5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" name="Freeform 8099">
              <a:extLst>
                <a:ext uri="{FF2B5EF4-FFF2-40B4-BE49-F238E27FC236}">
                  <a16:creationId xmlns:a16="http://schemas.microsoft.com/office/drawing/2014/main" id="{ECE7119D-E71C-B132-C57C-F7942EF2F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354"/>
              <a:ext cx="12" cy="52"/>
            </a:xfrm>
            <a:custGeom>
              <a:avLst/>
              <a:gdLst>
                <a:gd name="T0" fmla="*/ 0 w 6"/>
                <a:gd name="T1" fmla="*/ 0 h 26"/>
                <a:gd name="T2" fmla="*/ 8 w 6"/>
                <a:gd name="T3" fmla="*/ 2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6" y="8"/>
                    <a:pt x="4" y="17"/>
                    <a:pt x="1" y="26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" name="Freeform 8100">
              <a:extLst>
                <a:ext uri="{FF2B5EF4-FFF2-40B4-BE49-F238E27FC236}">
                  <a16:creationId xmlns:a16="http://schemas.microsoft.com/office/drawing/2014/main" id="{ECDBC0F7-DFB0-E411-C2C2-C257E3C53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394"/>
              <a:ext cx="24" cy="60"/>
            </a:xfrm>
            <a:custGeom>
              <a:avLst/>
              <a:gdLst>
                <a:gd name="T0" fmla="*/ 56 w 12"/>
                <a:gd name="T1" fmla="*/ 0 h 30"/>
                <a:gd name="T2" fmla="*/ 80 w 12"/>
                <a:gd name="T3" fmla="*/ 128 h 30"/>
                <a:gd name="T4" fmla="*/ 0 w 12"/>
                <a:gd name="T5" fmla="*/ 24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12" y="4"/>
                    <a:pt x="12" y="10"/>
                    <a:pt x="10" y="16"/>
                  </a:cubicBezTo>
                  <a:cubicBezTo>
                    <a:pt x="9" y="23"/>
                    <a:pt x="6" y="26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" name="Freeform 8101">
              <a:extLst>
                <a:ext uri="{FF2B5EF4-FFF2-40B4-BE49-F238E27FC236}">
                  <a16:creationId xmlns:a16="http://schemas.microsoft.com/office/drawing/2014/main" id="{0E4DFC35-D83A-6A18-6D60-DD603E52F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216"/>
              <a:ext cx="8" cy="48"/>
            </a:xfrm>
            <a:custGeom>
              <a:avLst/>
              <a:gdLst>
                <a:gd name="T0" fmla="*/ 8 w 4"/>
                <a:gd name="T1" fmla="*/ 0 h 24"/>
                <a:gd name="T2" fmla="*/ 8 w 4"/>
                <a:gd name="T3" fmla="*/ 64 h 24"/>
                <a:gd name="T4" fmla="*/ 32 w 4"/>
                <a:gd name="T5" fmla="*/ 19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4">
                  <a:moveTo>
                    <a:pt x="1" y="0"/>
                  </a:moveTo>
                  <a:cubicBezTo>
                    <a:pt x="0" y="2"/>
                    <a:pt x="1" y="6"/>
                    <a:pt x="1" y="8"/>
                  </a:cubicBezTo>
                  <a:cubicBezTo>
                    <a:pt x="1" y="14"/>
                    <a:pt x="1" y="20"/>
                    <a:pt x="4" y="24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" name="Freeform 8102">
              <a:extLst>
                <a:ext uri="{FF2B5EF4-FFF2-40B4-BE49-F238E27FC236}">
                  <a16:creationId xmlns:a16="http://schemas.microsoft.com/office/drawing/2014/main" id="{097C33AA-DC28-22FF-D6F6-AB6F7024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252"/>
              <a:ext cx="16" cy="54"/>
            </a:xfrm>
            <a:custGeom>
              <a:avLst/>
              <a:gdLst>
                <a:gd name="T0" fmla="*/ 64 w 8"/>
                <a:gd name="T1" fmla="*/ 0 h 27"/>
                <a:gd name="T2" fmla="*/ 16 w 8"/>
                <a:gd name="T3" fmla="*/ 216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3" y="7"/>
                    <a:pt x="0" y="19"/>
                    <a:pt x="2" y="27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" name="Freeform 8103">
              <a:extLst>
                <a:ext uri="{FF2B5EF4-FFF2-40B4-BE49-F238E27FC236}">
                  <a16:creationId xmlns:a16="http://schemas.microsoft.com/office/drawing/2014/main" id="{77EB536D-88D5-A82D-B0A6-66C5843BC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212"/>
              <a:ext cx="8" cy="34"/>
            </a:xfrm>
            <a:custGeom>
              <a:avLst/>
              <a:gdLst>
                <a:gd name="T0" fmla="*/ 24 w 4"/>
                <a:gd name="T1" fmla="*/ 0 h 17"/>
                <a:gd name="T2" fmla="*/ 0 w 4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3" y="0"/>
                  </a:moveTo>
                  <a:cubicBezTo>
                    <a:pt x="4" y="5"/>
                    <a:pt x="3" y="12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" name="Freeform 8104">
              <a:extLst>
                <a:ext uri="{FF2B5EF4-FFF2-40B4-BE49-F238E27FC236}">
                  <a16:creationId xmlns:a16="http://schemas.microsoft.com/office/drawing/2014/main" id="{DEBA21CF-884E-D169-2EE8-A0CAF290C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232"/>
              <a:ext cx="8" cy="16"/>
            </a:xfrm>
            <a:custGeom>
              <a:avLst/>
              <a:gdLst>
                <a:gd name="T0" fmla="*/ 0 w 4"/>
                <a:gd name="T1" fmla="*/ 0 h 8"/>
                <a:gd name="T2" fmla="*/ 24 w 4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4" y="5"/>
                    <a:pt x="3" y="8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" name="Freeform 8105">
              <a:extLst>
                <a:ext uri="{FF2B5EF4-FFF2-40B4-BE49-F238E27FC236}">
                  <a16:creationId xmlns:a16="http://schemas.microsoft.com/office/drawing/2014/main" id="{366ABCFA-D6C8-B2B2-EEB5-B92E80E8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3388"/>
              <a:ext cx="6" cy="20"/>
            </a:xfrm>
            <a:custGeom>
              <a:avLst/>
              <a:gdLst>
                <a:gd name="T0" fmla="*/ 8 w 3"/>
                <a:gd name="T1" fmla="*/ 0 h 10"/>
                <a:gd name="T2" fmla="*/ 24 w 3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0" y="2"/>
                    <a:pt x="0" y="9"/>
                    <a:pt x="3" y="1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" name="Freeform 8106">
              <a:extLst>
                <a:ext uri="{FF2B5EF4-FFF2-40B4-BE49-F238E27FC236}">
                  <a16:creationId xmlns:a16="http://schemas.microsoft.com/office/drawing/2014/main" id="{FEF2DDA4-52AA-8E64-EC23-02F8D5C8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3402"/>
              <a:ext cx="10" cy="22"/>
            </a:xfrm>
            <a:custGeom>
              <a:avLst/>
              <a:gdLst>
                <a:gd name="T0" fmla="*/ 40 w 5"/>
                <a:gd name="T1" fmla="*/ 0 h 11"/>
                <a:gd name="T2" fmla="*/ 0 w 5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2" y="3"/>
                    <a:pt x="1" y="7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" name="Freeform 8107">
              <a:extLst>
                <a:ext uri="{FF2B5EF4-FFF2-40B4-BE49-F238E27FC236}">
                  <a16:creationId xmlns:a16="http://schemas.microsoft.com/office/drawing/2014/main" id="{F0EDF1C7-F574-FAE4-92E8-855820A60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3542"/>
              <a:ext cx="63" cy="14"/>
            </a:xfrm>
            <a:custGeom>
              <a:avLst/>
              <a:gdLst>
                <a:gd name="T0" fmla="*/ 0 w 31"/>
                <a:gd name="T1" fmla="*/ 16 h 7"/>
                <a:gd name="T2" fmla="*/ 41 w 31"/>
                <a:gd name="T3" fmla="*/ 8 h 7"/>
                <a:gd name="T4" fmla="*/ 136 w 31"/>
                <a:gd name="T5" fmla="*/ 8 h 7"/>
                <a:gd name="T6" fmla="*/ 219 w 31"/>
                <a:gd name="T7" fmla="*/ 24 h 7"/>
                <a:gd name="T8" fmla="*/ 260 w 31"/>
                <a:gd name="T9" fmla="*/ 5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8" y="0"/>
                    <a:pt x="12" y="0"/>
                    <a:pt x="16" y="1"/>
                  </a:cubicBezTo>
                  <a:cubicBezTo>
                    <a:pt x="19" y="1"/>
                    <a:pt x="23" y="1"/>
                    <a:pt x="26" y="3"/>
                  </a:cubicBezTo>
                  <a:cubicBezTo>
                    <a:pt x="28" y="4"/>
                    <a:pt x="29" y="6"/>
                    <a:pt x="31" y="7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" name="Freeform 8108">
              <a:extLst>
                <a:ext uri="{FF2B5EF4-FFF2-40B4-BE49-F238E27FC236}">
                  <a16:creationId xmlns:a16="http://schemas.microsoft.com/office/drawing/2014/main" id="{D8063E72-CE94-EAC2-D920-BBA0B063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3552"/>
              <a:ext cx="36" cy="12"/>
            </a:xfrm>
            <a:custGeom>
              <a:avLst/>
              <a:gdLst>
                <a:gd name="T0" fmla="*/ 0 w 18"/>
                <a:gd name="T1" fmla="*/ 32 h 6"/>
                <a:gd name="T2" fmla="*/ 144 w 18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2" y="0"/>
                    <a:pt x="15" y="4"/>
                    <a:pt x="18" y="6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" name="Freeform 8109">
              <a:extLst>
                <a:ext uri="{FF2B5EF4-FFF2-40B4-BE49-F238E27FC236}">
                  <a16:creationId xmlns:a16="http://schemas.microsoft.com/office/drawing/2014/main" id="{006683AF-0C12-1554-4EA0-51313415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3222"/>
              <a:ext cx="8" cy="4"/>
            </a:xfrm>
            <a:custGeom>
              <a:avLst/>
              <a:gdLst>
                <a:gd name="T0" fmla="*/ 8 w 4"/>
                <a:gd name="T1" fmla="*/ 0 h 2"/>
                <a:gd name="T2" fmla="*/ 0 w 4"/>
                <a:gd name="T3" fmla="*/ 0 h 2"/>
                <a:gd name="T4" fmla="*/ 32 w 4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" name="Freeform 8110">
              <a:extLst>
                <a:ext uri="{FF2B5EF4-FFF2-40B4-BE49-F238E27FC236}">
                  <a16:creationId xmlns:a16="http://schemas.microsoft.com/office/drawing/2014/main" id="{C91BF218-4503-E3A8-D823-46A0603E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196"/>
              <a:ext cx="8" cy="8"/>
            </a:xfrm>
            <a:custGeom>
              <a:avLst/>
              <a:gdLst>
                <a:gd name="T0" fmla="*/ 32 w 4"/>
                <a:gd name="T1" fmla="*/ 0 h 4"/>
                <a:gd name="T2" fmla="*/ 0 w 4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" name="Freeform 8111">
              <a:extLst>
                <a:ext uri="{FF2B5EF4-FFF2-40B4-BE49-F238E27FC236}">
                  <a16:creationId xmlns:a16="http://schemas.microsoft.com/office/drawing/2014/main" id="{23D1C929-2A2A-AF9E-135F-FEF03863A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3470"/>
              <a:ext cx="4" cy="16"/>
            </a:xfrm>
            <a:custGeom>
              <a:avLst/>
              <a:gdLst>
                <a:gd name="T0" fmla="*/ 16 w 2"/>
                <a:gd name="T1" fmla="*/ 0 h 8"/>
                <a:gd name="T2" fmla="*/ 16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3"/>
                    <a:pt x="2" y="5"/>
                    <a:pt x="2" y="8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" name="Freeform 8112">
              <a:extLst>
                <a:ext uri="{FF2B5EF4-FFF2-40B4-BE49-F238E27FC236}">
                  <a16:creationId xmlns:a16="http://schemas.microsoft.com/office/drawing/2014/main" id="{29144ABF-2233-B357-28A5-92A81E72C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650"/>
              <a:ext cx="10" cy="12"/>
            </a:xfrm>
            <a:custGeom>
              <a:avLst/>
              <a:gdLst>
                <a:gd name="T0" fmla="*/ 0 w 5"/>
                <a:gd name="T1" fmla="*/ 48 h 6"/>
                <a:gd name="T2" fmla="*/ 4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" name="Freeform 8113">
              <a:extLst>
                <a:ext uri="{FF2B5EF4-FFF2-40B4-BE49-F238E27FC236}">
                  <a16:creationId xmlns:a16="http://schemas.microsoft.com/office/drawing/2014/main" id="{97BE7ED4-55C2-ABC7-37F9-B2D903CE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532"/>
              <a:ext cx="4" cy="16"/>
            </a:xfrm>
            <a:custGeom>
              <a:avLst/>
              <a:gdLst>
                <a:gd name="T0" fmla="*/ 8 w 2"/>
                <a:gd name="T1" fmla="*/ 0 h 8"/>
                <a:gd name="T2" fmla="*/ 16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1"/>
                    <a:pt x="1" y="6"/>
                    <a:pt x="2" y="8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" name="Freeform 8114">
              <a:extLst>
                <a:ext uri="{FF2B5EF4-FFF2-40B4-BE49-F238E27FC236}">
                  <a16:creationId xmlns:a16="http://schemas.microsoft.com/office/drawing/2014/main" id="{3AD1838D-1487-21E8-3DB1-ED8E33FA8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3296"/>
              <a:ext cx="18" cy="6"/>
            </a:xfrm>
            <a:custGeom>
              <a:avLst/>
              <a:gdLst>
                <a:gd name="T0" fmla="*/ 0 w 9"/>
                <a:gd name="T1" fmla="*/ 24 h 3"/>
                <a:gd name="T2" fmla="*/ 72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2"/>
                    <a:pt x="6" y="0"/>
                    <a:pt x="9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" name="Freeform 8115">
              <a:extLst>
                <a:ext uri="{FF2B5EF4-FFF2-40B4-BE49-F238E27FC236}">
                  <a16:creationId xmlns:a16="http://schemas.microsoft.com/office/drawing/2014/main" id="{8809C50B-9735-9A98-0698-B254EAAC4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3360"/>
              <a:ext cx="12" cy="8"/>
            </a:xfrm>
            <a:custGeom>
              <a:avLst/>
              <a:gdLst>
                <a:gd name="T0" fmla="*/ 48 w 6"/>
                <a:gd name="T1" fmla="*/ 0 h 4"/>
                <a:gd name="T2" fmla="*/ 0 w 6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2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" name="Freeform 8116">
              <a:extLst>
                <a:ext uri="{FF2B5EF4-FFF2-40B4-BE49-F238E27FC236}">
                  <a16:creationId xmlns:a16="http://schemas.microsoft.com/office/drawing/2014/main" id="{E1FF9AD9-84C7-0655-4A02-0096DF59D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3450"/>
              <a:ext cx="14" cy="6"/>
            </a:xfrm>
            <a:custGeom>
              <a:avLst/>
              <a:gdLst>
                <a:gd name="T0" fmla="*/ 0 w 7"/>
                <a:gd name="T1" fmla="*/ 0 h 3"/>
                <a:gd name="T2" fmla="*/ 56 w 7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2"/>
                    <a:pt x="5" y="3"/>
                    <a:pt x="7" y="2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" name="Freeform 8117">
              <a:extLst>
                <a:ext uri="{FF2B5EF4-FFF2-40B4-BE49-F238E27FC236}">
                  <a16:creationId xmlns:a16="http://schemas.microsoft.com/office/drawing/2014/main" id="{3D759A1D-5717-E5AA-1615-5BDBCDFE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3416"/>
              <a:ext cx="16" cy="4"/>
            </a:xfrm>
            <a:custGeom>
              <a:avLst/>
              <a:gdLst>
                <a:gd name="T0" fmla="*/ 0 w 8"/>
                <a:gd name="T1" fmla="*/ 0 h 2"/>
                <a:gd name="T2" fmla="*/ 64 w 8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2" y="2"/>
                    <a:pt x="6" y="2"/>
                    <a:pt x="8" y="1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" name="Freeform 8118">
              <a:extLst>
                <a:ext uri="{FF2B5EF4-FFF2-40B4-BE49-F238E27FC236}">
                  <a16:creationId xmlns:a16="http://schemas.microsoft.com/office/drawing/2014/main" id="{F0CD6786-020F-7838-F5DF-404A283B9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218"/>
              <a:ext cx="20" cy="1"/>
            </a:xfrm>
            <a:custGeom>
              <a:avLst/>
              <a:gdLst>
                <a:gd name="T0" fmla="*/ 0 w 10"/>
                <a:gd name="T1" fmla="*/ 0 h 1"/>
                <a:gd name="T2" fmla="*/ 8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0"/>
                    <a:pt x="7" y="0"/>
                    <a:pt x="10" y="0"/>
                  </a:cubicBezTo>
                </a:path>
              </a:pathLst>
            </a:custGeom>
            <a:noFill/>
            <a:ln w="12700" cap="flat">
              <a:solidFill>
                <a:srgbClr val="FFDC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" name="Freeform 8119">
              <a:extLst>
                <a:ext uri="{FF2B5EF4-FFF2-40B4-BE49-F238E27FC236}">
                  <a16:creationId xmlns:a16="http://schemas.microsoft.com/office/drawing/2014/main" id="{886F4771-A3C6-7176-279A-F8A407248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821"/>
              <a:ext cx="34" cy="80"/>
            </a:xfrm>
            <a:custGeom>
              <a:avLst/>
              <a:gdLst>
                <a:gd name="T0" fmla="*/ 24 w 17"/>
                <a:gd name="T1" fmla="*/ 0 h 40"/>
                <a:gd name="T2" fmla="*/ 24 w 17"/>
                <a:gd name="T3" fmla="*/ 144 h 40"/>
                <a:gd name="T4" fmla="*/ 136 w 17"/>
                <a:gd name="T5" fmla="*/ 32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0">
                  <a:moveTo>
                    <a:pt x="3" y="0"/>
                  </a:moveTo>
                  <a:cubicBezTo>
                    <a:pt x="0" y="5"/>
                    <a:pt x="2" y="13"/>
                    <a:pt x="3" y="18"/>
                  </a:cubicBezTo>
                  <a:cubicBezTo>
                    <a:pt x="4" y="28"/>
                    <a:pt x="7" y="35"/>
                    <a:pt x="17" y="4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" name="Freeform 8120">
              <a:extLst>
                <a:ext uri="{FF2B5EF4-FFF2-40B4-BE49-F238E27FC236}">
                  <a16:creationId xmlns:a16="http://schemas.microsoft.com/office/drawing/2014/main" id="{A0D140F9-10BE-0B52-2F50-A5ACDA050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887"/>
              <a:ext cx="16" cy="70"/>
            </a:xfrm>
            <a:custGeom>
              <a:avLst/>
              <a:gdLst>
                <a:gd name="T0" fmla="*/ 32 w 8"/>
                <a:gd name="T1" fmla="*/ 0 h 35"/>
                <a:gd name="T2" fmla="*/ 64 w 8"/>
                <a:gd name="T3" fmla="*/ 28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5">
                  <a:moveTo>
                    <a:pt x="4" y="0"/>
                  </a:moveTo>
                  <a:cubicBezTo>
                    <a:pt x="0" y="9"/>
                    <a:pt x="2" y="26"/>
                    <a:pt x="8" y="35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" name="Freeform 8121">
              <a:extLst>
                <a:ext uri="{FF2B5EF4-FFF2-40B4-BE49-F238E27FC236}">
                  <a16:creationId xmlns:a16="http://schemas.microsoft.com/office/drawing/2014/main" id="{D643A46B-245D-F1D1-8488-7D35E0271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923"/>
              <a:ext cx="12" cy="68"/>
            </a:xfrm>
            <a:custGeom>
              <a:avLst/>
              <a:gdLst>
                <a:gd name="T0" fmla="*/ 0 w 6"/>
                <a:gd name="T1" fmla="*/ 0 h 34"/>
                <a:gd name="T2" fmla="*/ 40 w 6"/>
                <a:gd name="T3" fmla="*/ 112 h 34"/>
                <a:gd name="T4" fmla="*/ 8 w 6"/>
                <a:gd name="T5" fmla="*/ 27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4">
                  <a:moveTo>
                    <a:pt x="0" y="0"/>
                  </a:moveTo>
                  <a:cubicBezTo>
                    <a:pt x="3" y="3"/>
                    <a:pt x="5" y="10"/>
                    <a:pt x="5" y="14"/>
                  </a:cubicBezTo>
                  <a:cubicBezTo>
                    <a:pt x="6" y="22"/>
                    <a:pt x="3" y="27"/>
                    <a:pt x="1" y="34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" name="Freeform 8122">
              <a:extLst>
                <a:ext uri="{FF2B5EF4-FFF2-40B4-BE49-F238E27FC236}">
                  <a16:creationId xmlns:a16="http://schemas.microsoft.com/office/drawing/2014/main" id="{FB2EFE17-7121-75F7-739D-F94E9EA09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967"/>
              <a:ext cx="10" cy="18"/>
            </a:xfrm>
            <a:custGeom>
              <a:avLst/>
              <a:gdLst>
                <a:gd name="T0" fmla="*/ 0 w 5"/>
                <a:gd name="T1" fmla="*/ 0 h 9"/>
                <a:gd name="T2" fmla="*/ 40 w 5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3"/>
                    <a:pt x="4" y="6"/>
                    <a:pt x="5" y="9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" name="Freeform 8123">
              <a:extLst>
                <a:ext uri="{FF2B5EF4-FFF2-40B4-BE49-F238E27FC236}">
                  <a16:creationId xmlns:a16="http://schemas.microsoft.com/office/drawing/2014/main" id="{B121E032-09AE-4164-82FC-98817054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3017"/>
              <a:ext cx="24" cy="56"/>
            </a:xfrm>
            <a:custGeom>
              <a:avLst/>
              <a:gdLst>
                <a:gd name="T0" fmla="*/ 24 w 12"/>
                <a:gd name="T1" fmla="*/ 0 h 28"/>
                <a:gd name="T2" fmla="*/ 96 w 12"/>
                <a:gd name="T3" fmla="*/ 22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3" y="0"/>
                  </a:moveTo>
                  <a:cubicBezTo>
                    <a:pt x="0" y="9"/>
                    <a:pt x="4" y="23"/>
                    <a:pt x="12" y="28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" name="Freeform 8124">
              <a:extLst>
                <a:ext uri="{FF2B5EF4-FFF2-40B4-BE49-F238E27FC236}">
                  <a16:creationId xmlns:a16="http://schemas.microsoft.com/office/drawing/2014/main" id="{8E395099-11E8-1526-4844-296A89E7F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3057"/>
              <a:ext cx="12" cy="46"/>
            </a:xfrm>
            <a:custGeom>
              <a:avLst/>
              <a:gdLst>
                <a:gd name="T0" fmla="*/ 32 w 6"/>
                <a:gd name="T1" fmla="*/ 0 h 23"/>
                <a:gd name="T2" fmla="*/ 48 w 6"/>
                <a:gd name="T3" fmla="*/ 18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3">
                  <a:moveTo>
                    <a:pt x="4" y="0"/>
                  </a:moveTo>
                  <a:cubicBezTo>
                    <a:pt x="0" y="6"/>
                    <a:pt x="3" y="18"/>
                    <a:pt x="6" y="23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" name="Freeform 8125">
              <a:extLst>
                <a:ext uri="{FF2B5EF4-FFF2-40B4-BE49-F238E27FC236}">
                  <a16:creationId xmlns:a16="http://schemas.microsoft.com/office/drawing/2014/main" id="{ED43E110-58EC-CCA1-C046-87A36CD77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3013"/>
              <a:ext cx="16" cy="38"/>
            </a:xfrm>
            <a:custGeom>
              <a:avLst/>
              <a:gdLst>
                <a:gd name="T0" fmla="*/ 0 w 8"/>
                <a:gd name="T1" fmla="*/ 0 h 19"/>
                <a:gd name="T2" fmla="*/ 48 w 8"/>
                <a:gd name="T3" fmla="*/ 15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3" y="5"/>
                    <a:pt x="8" y="12"/>
                    <a:pt x="6" y="19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" name="Freeform 8126">
              <a:extLst>
                <a:ext uri="{FF2B5EF4-FFF2-40B4-BE49-F238E27FC236}">
                  <a16:creationId xmlns:a16="http://schemas.microsoft.com/office/drawing/2014/main" id="{FA751191-0090-7E8C-2939-6DC8EEC15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3043"/>
              <a:ext cx="14" cy="36"/>
            </a:xfrm>
            <a:custGeom>
              <a:avLst/>
              <a:gdLst>
                <a:gd name="T0" fmla="*/ 0 w 7"/>
                <a:gd name="T1" fmla="*/ 0 h 18"/>
                <a:gd name="T2" fmla="*/ 56 w 7"/>
                <a:gd name="T3" fmla="*/ 14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5" y="3"/>
                    <a:pt x="6" y="13"/>
                    <a:pt x="7" y="18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" name="Freeform 8127">
              <a:extLst>
                <a:ext uri="{FF2B5EF4-FFF2-40B4-BE49-F238E27FC236}">
                  <a16:creationId xmlns:a16="http://schemas.microsoft.com/office/drawing/2014/main" id="{5F6C7121-B7B7-7957-83FC-4DFE91822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3139"/>
              <a:ext cx="16" cy="18"/>
            </a:xfrm>
            <a:custGeom>
              <a:avLst/>
              <a:gdLst>
                <a:gd name="T0" fmla="*/ 0 w 8"/>
                <a:gd name="T1" fmla="*/ 0 h 9"/>
                <a:gd name="T2" fmla="*/ 64 w 8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2" y="4"/>
                    <a:pt x="5" y="6"/>
                    <a:pt x="8" y="9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2" name="Freeform 8128">
              <a:extLst>
                <a:ext uri="{FF2B5EF4-FFF2-40B4-BE49-F238E27FC236}">
                  <a16:creationId xmlns:a16="http://schemas.microsoft.com/office/drawing/2014/main" id="{A0A5107C-B056-3722-2BAE-70E2FDC37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3151"/>
              <a:ext cx="4" cy="22"/>
            </a:xfrm>
            <a:custGeom>
              <a:avLst/>
              <a:gdLst>
                <a:gd name="T0" fmla="*/ 16 w 2"/>
                <a:gd name="T1" fmla="*/ 0 h 11"/>
                <a:gd name="T2" fmla="*/ 16 w 2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1" y="3"/>
                    <a:pt x="0" y="8"/>
                    <a:pt x="2" y="11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3" name="Freeform 8129">
              <a:extLst>
                <a:ext uri="{FF2B5EF4-FFF2-40B4-BE49-F238E27FC236}">
                  <a16:creationId xmlns:a16="http://schemas.microsoft.com/office/drawing/2014/main" id="{FFC6809C-D4D5-AABC-B9C9-FB39FEAB7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681"/>
              <a:ext cx="20" cy="58"/>
            </a:xfrm>
            <a:custGeom>
              <a:avLst/>
              <a:gdLst>
                <a:gd name="T0" fmla="*/ 24 w 10"/>
                <a:gd name="T1" fmla="*/ 0 h 29"/>
                <a:gd name="T2" fmla="*/ 80 w 10"/>
                <a:gd name="T3" fmla="*/ 23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9">
                  <a:moveTo>
                    <a:pt x="3" y="0"/>
                  </a:moveTo>
                  <a:cubicBezTo>
                    <a:pt x="0" y="9"/>
                    <a:pt x="5" y="23"/>
                    <a:pt x="10" y="29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4" name="Freeform 8130">
              <a:extLst>
                <a:ext uri="{FF2B5EF4-FFF2-40B4-BE49-F238E27FC236}">
                  <a16:creationId xmlns:a16="http://schemas.microsoft.com/office/drawing/2014/main" id="{05C66FA2-92FF-1604-05C1-9F23A76AA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727"/>
              <a:ext cx="12" cy="46"/>
            </a:xfrm>
            <a:custGeom>
              <a:avLst/>
              <a:gdLst>
                <a:gd name="T0" fmla="*/ 16 w 6"/>
                <a:gd name="T1" fmla="*/ 0 h 23"/>
                <a:gd name="T2" fmla="*/ 48 w 6"/>
                <a:gd name="T3" fmla="*/ 18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3">
                  <a:moveTo>
                    <a:pt x="2" y="0"/>
                  </a:moveTo>
                  <a:cubicBezTo>
                    <a:pt x="0" y="6"/>
                    <a:pt x="2" y="18"/>
                    <a:pt x="6" y="23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5" name="Freeform 8131">
              <a:extLst>
                <a:ext uri="{FF2B5EF4-FFF2-40B4-BE49-F238E27FC236}">
                  <a16:creationId xmlns:a16="http://schemas.microsoft.com/office/drawing/2014/main" id="{B0378561-D988-FF82-3D83-D08915E0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795"/>
              <a:ext cx="12" cy="36"/>
            </a:xfrm>
            <a:custGeom>
              <a:avLst/>
              <a:gdLst>
                <a:gd name="T0" fmla="*/ 0 w 6"/>
                <a:gd name="T1" fmla="*/ 0 h 18"/>
                <a:gd name="T2" fmla="*/ 48 w 6"/>
                <a:gd name="T3" fmla="*/ 14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cubicBezTo>
                    <a:pt x="4" y="5"/>
                    <a:pt x="6" y="12"/>
                    <a:pt x="6" y="18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6" name="Freeform 8132">
              <a:extLst>
                <a:ext uri="{FF2B5EF4-FFF2-40B4-BE49-F238E27FC236}">
                  <a16:creationId xmlns:a16="http://schemas.microsoft.com/office/drawing/2014/main" id="{55A44E10-8E7D-935A-C57C-4F4085F4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815"/>
              <a:ext cx="16" cy="22"/>
            </a:xfrm>
            <a:custGeom>
              <a:avLst/>
              <a:gdLst>
                <a:gd name="T0" fmla="*/ 0 w 8"/>
                <a:gd name="T1" fmla="*/ 0 h 11"/>
                <a:gd name="T2" fmla="*/ 64 w 8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4" y="3"/>
                    <a:pt x="7" y="6"/>
                    <a:pt x="8" y="11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7" name="Freeform 8133">
              <a:extLst>
                <a:ext uri="{FF2B5EF4-FFF2-40B4-BE49-F238E27FC236}">
                  <a16:creationId xmlns:a16="http://schemas.microsoft.com/office/drawing/2014/main" id="{7931C090-E823-0547-CCFB-9AFA89CA2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491"/>
              <a:ext cx="26" cy="60"/>
            </a:xfrm>
            <a:custGeom>
              <a:avLst/>
              <a:gdLst>
                <a:gd name="T0" fmla="*/ 24 w 13"/>
                <a:gd name="T1" fmla="*/ 0 h 30"/>
                <a:gd name="T2" fmla="*/ 104 w 13"/>
                <a:gd name="T3" fmla="*/ 24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0">
                  <a:moveTo>
                    <a:pt x="3" y="0"/>
                  </a:moveTo>
                  <a:cubicBezTo>
                    <a:pt x="0" y="8"/>
                    <a:pt x="4" y="28"/>
                    <a:pt x="13" y="3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8" name="Freeform 8134">
              <a:extLst>
                <a:ext uri="{FF2B5EF4-FFF2-40B4-BE49-F238E27FC236}">
                  <a16:creationId xmlns:a16="http://schemas.microsoft.com/office/drawing/2014/main" id="{225A3110-B7B2-1562-130D-1BB496B38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533"/>
              <a:ext cx="18" cy="56"/>
            </a:xfrm>
            <a:custGeom>
              <a:avLst/>
              <a:gdLst>
                <a:gd name="T0" fmla="*/ 24 w 9"/>
                <a:gd name="T1" fmla="*/ 0 h 28"/>
                <a:gd name="T2" fmla="*/ 72 w 9"/>
                <a:gd name="T3" fmla="*/ 22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3" y="0"/>
                  </a:moveTo>
                  <a:cubicBezTo>
                    <a:pt x="0" y="8"/>
                    <a:pt x="3" y="23"/>
                    <a:pt x="9" y="28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9" name="Freeform 8135">
              <a:extLst>
                <a:ext uri="{FF2B5EF4-FFF2-40B4-BE49-F238E27FC236}">
                  <a16:creationId xmlns:a16="http://schemas.microsoft.com/office/drawing/2014/main" id="{F4A645AF-4139-9F11-3558-8558B32B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577"/>
              <a:ext cx="10" cy="36"/>
            </a:xfrm>
            <a:custGeom>
              <a:avLst/>
              <a:gdLst>
                <a:gd name="T0" fmla="*/ 24 w 5"/>
                <a:gd name="T1" fmla="*/ 0 h 18"/>
                <a:gd name="T2" fmla="*/ 40 w 5"/>
                <a:gd name="T3" fmla="*/ 14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3" y="0"/>
                  </a:moveTo>
                  <a:cubicBezTo>
                    <a:pt x="0" y="7"/>
                    <a:pt x="1" y="12"/>
                    <a:pt x="5" y="18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0" name="Freeform 8136">
              <a:extLst>
                <a:ext uri="{FF2B5EF4-FFF2-40B4-BE49-F238E27FC236}">
                  <a16:creationId xmlns:a16="http://schemas.microsoft.com/office/drawing/2014/main" id="{CF0E271D-26BD-0910-977C-1AEA30FC9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591"/>
              <a:ext cx="24" cy="62"/>
            </a:xfrm>
            <a:custGeom>
              <a:avLst/>
              <a:gdLst>
                <a:gd name="T0" fmla="*/ 0 w 12"/>
                <a:gd name="T1" fmla="*/ 0 h 31"/>
                <a:gd name="T2" fmla="*/ 88 w 12"/>
                <a:gd name="T3" fmla="*/ 24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10" y="8"/>
                    <a:pt x="12" y="19"/>
                    <a:pt x="11" y="31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1" name="Freeform 8137">
              <a:extLst>
                <a:ext uri="{FF2B5EF4-FFF2-40B4-BE49-F238E27FC236}">
                  <a16:creationId xmlns:a16="http://schemas.microsoft.com/office/drawing/2014/main" id="{ABAEB3EE-2AF6-05B9-DF2E-B4FA3D294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647"/>
              <a:ext cx="20" cy="36"/>
            </a:xfrm>
            <a:custGeom>
              <a:avLst/>
              <a:gdLst>
                <a:gd name="T0" fmla="*/ 0 w 10"/>
                <a:gd name="T1" fmla="*/ 0 h 18"/>
                <a:gd name="T2" fmla="*/ 80 w 10"/>
                <a:gd name="T3" fmla="*/ 14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6" y="1"/>
                    <a:pt x="8" y="13"/>
                    <a:pt x="10" y="18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2" name="Freeform 8138">
              <a:extLst>
                <a:ext uri="{FF2B5EF4-FFF2-40B4-BE49-F238E27FC236}">
                  <a16:creationId xmlns:a16="http://schemas.microsoft.com/office/drawing/2014/main" id="{BBD31182-FBB8-672A-02BE-93FCBE457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397"/>
              <a:ext cx="10" cy="24"/>
            </a:xfrm>
            <a:custGeom>
              <a:avLst/>
              <a:gdLst>
                <a:gd name="T0" fmla="*/ 0 w 5"/>
                <a:gd name="T1" fmla="*/ 0 h 12"/>
                <a:gd name="T2" fmla="*/ 40 w 5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0" y="5"/>
                    <a:pt x="2" y="8"/>
                    <a:pt x="5" y="12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3" name="Freeform 8139">
              <a:extLst>
                <a:ext uri="{FF2B5EF4-FFF2-40B4-BE49-F238E27FC236}">
                  <a16:creationId xmlns:a16="http://schemas.microsoft.com/office/drawing/2014/main" id="{8F652D3E-0792-46E6-A63B-CEF8A378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415"/>
              <a:ext cx="4" cy="20"/>
            </a:xfrm>
            <a:custGeom>
              <a:avLst/>
              <a:gdLst>
                <a:gd name="T0" fmla="*/ 16 w 2"/>
                <a:gd name="T1" fmla="*/ 0 h 10"/>
                <a:gd name="T2" fmla="*/ 16 w 2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0" y="3"/>
                    <a:pt x="1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4" name="Freeform 8140">
              <a:extLst>
                <a:ext uri="{FF2B5EF4-FFF2-40B4-BE49-F238E27FC236}">
                  <a16:creationId xmlns:a16="http://schemas.microsoft.com/office/drawing/2014/main" id="{77249DE8-7604-EEB1-0673-6109B1C2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725"/>
              <a:ext cx="44" cy="48"/>
            </a:xfrm>
            <a:custGeom>
              <a:avLst/>
              <a:gdLst>
                <a:gd name="T0" fmla="*/ 40 w 22"/>
                <a:gd name="T1" fmla="*/ 0 h 24"/>
                <a:gd name="T2" fmla="*/ 176 w 22"/>
                <a:gd name="T3" fmla="*/ 19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4">
                  <a:moveTo>
                    <a:pt x="5" y="0"/>
                  </a:moveTo>
                  <a:cubicBezTo>
                    <a:pt x="0" y="9"/>
                    <a:pt x="15" y="21"/>
                    <a:pt x="22" y="24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5" name="Freeform 8141">
              <a:extLst>
                <a:ext uri="{FF2B5EF4-FFF2-40B4-BE49-F238E27FC236}">
                  <a16:creationId xmlns:a16="http://schemas.microsoft.com/office/drawing/2014/main" id="{ED1E3F15-C2DD-BBE4-BACF-1B722E892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761"/>
              <a:ext cx="24" cy="50"/>
            </a:xfrm>
            <a:custGeom>
              <a:avLst/>
              <a:gdLst>
                <a:gd name="T0" fmla="*/ 40 w 12"/>
                <a:gd name="T1" fmla="*/ 0 h 25"/>
                <a:gd name="T2" fmla="*/ 96 w 12"/>
                <a:gd name="T3" fmla="*/ 20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5">
                  <a:moveTo>
                    <a:pt x="5" y="0"/>
                  </a:moveTo>
                  <a:cubicBezTo>
                    <a:pt x="0" y="7"/>
                    <a:pt x="6" y="21"/>
                    <a:pt x="12" y="25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6" name="Freeform 8142">
              <a:extLst>
                <a:ext uri="{FF2B5EF4-FFF2-40B4-BE49-F238E27FC236}">
                  <a16:creationId xmlns:a16="http://schemas.microsoft.com/office/drawing/2014/main" id="{07CD48F1-CC25-509C-784D-E2CA76A2C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803"/>
              <a:ext cx="12" cy="40"/>
            </a:xfrm>
            <a:custGeom>
              <a:avLst/>
              <a:gdLst>
                <a:gd name="T0" fmla="*/ 48 w 6"/>
                <a:gd name="T1" fmla="*/ 0 h 20"/>
                <a:gd name="T2" fmla="*/ 48 w 6"/>
                <a:gd name="T3" fmla="*/ 16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0" y="4"/>
                    <a:pt x="3" y="15"/>
                    <a:pt x="6" y="2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7" name="Freeform 8143">
              <a:extLst>
                <a:ext uri="{FF2B5EF4-FFF2-40B4-BE49-F238E27FC236}">
                  <a16:creationId xmlns:a16="http://schemas.microsoft.com/office/drawing/2014/main" id="{4C02383F-4322-F396-7192-3E560D370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831"/>
              <a:ext cx="30" cy="52"/>
            </a:xfrm>
            <a:custGeom>
              <a:avLst/>
              <a:gdLst>
                <a:gd name="T0" fmla="*/ 0 w 15"/>
                <a:gd name="T1" fmla="*/ 0 h 26"/>
                <a:gd name="T2" fmla="*/ 88 w 15"/>
                <a:gd name="T3" fmla="*/ 2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0" y="0"/>
                  </a:moveTo>
                  <a:cubicBezTo>
                    <a:pt x="8" y="3"/>
                    <a:pt x="15" y="18"/>
                    <a:pt x="11" y="26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8" name="Freeform 8144">
              <a:extLst>
                <a:ext uri="{FF2B5EF4-FFF2-40B4-BE49-F238E27FC236}">
                  <a16:creationId xmlns:a16="http://schemas.microsoft.com/office/drawing/2014/main" id="{7BF813E2-6881-30D9-41E2-8F4F1DF8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883"/>
              <a:ext cx="38" cy="28"/>
            </a:xfrm>
            <a:custGeom>
              <a:avLst/>
              <a:gdLst>
                <a:gd name="T0" fmla="*/ 0 w 19"/>
                <a:gd name="T1" fmla="*/ 0 h 14"/>
                <a:gd name="T2" fmla="*/ 152 w 19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4">
                  <a:moveTo>
                    <a:pt x="0" y="0"/>
                  </a:moveTo>
                  <a:cubicBezTo>
                    <a:pt x="8" y="0"/>
                    <a:pt x="16" y="6"/>
                    <a:pt x="19" y="14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9" name="Freeform 8145">
              <a:extLst>
                <a:ext uri="{FF2B5EF4-FFF2-40B4-BE49-F238E27FC236}">
                  <a16:creationId xmlns:a16="http://schemas.microsoft.com/office/drawing/2014/main" id="{F8E78034-E4F9-0293-FC96-76AF992B7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909"/>
              <a:ext cx="16" cy="22"/>
            </a:xfrm>
            <a:custGeom>
              <a:avLst/>
              <a:gdLst>
                <a:gd name="T0" fmla="*/ 0 w 8"/>
                <a:gd name="T1" fmla="*/ 0 h 11"/>
                <a:gd name="T2" fmla="*/ 64 w 8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0" y="4"/>
                    <a:pt x="5" y="9"/>
                    <a:pt x="8" y="11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0" name="Freeform 8146">
              <a:extLst>
                <a:ext uri="{FF2B5EF4-FFF2-40B4-BE49-F238E27FC236}">
                  <a16:creationId xmlns:a16="http://schemas.microsoft.com/office/drawing/2014/main" id="{361E897C-A936-2408-7C2F-9A67DE8C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923"/>
              <a:ext cx="8" cy="32"/>
            </a:xfrm>
            <a:custGeom>
              <a:avLst/>
              <a:gdLst>
                <a:gd name="T0" fmla="*/ 32 w 4"/>
                <a:gd name="T1" fmla="*/ 0 h 16"/>
                <a:gd name="T2" fmla="*/ 16 w 4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0" y="4"/>
                    <a:pt x="1" y="10"/>
                    <a:pt x="2" y="16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" name="Freeform 8147">
              <a:extLst>
                <a:ext uri="{FF2B5EF4-FFF2-40B4-BE49-F238E27FC236}">
                  <a16:creationId xmlns:a16="http://schemas.microsoft.com/office/drawing/2014/main" id="{15E1EFBB-26EF-C1D4-8962-5ADF741A3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999"/>
              <a:ext cx="36" cy="54"/>
            </a:xfrm>
            <a:custGeom>
              <a:avLst/>
              <a:gdLst>
                <a:gd name="T0" fmla="*/ 48 w 18"/>
                <a:gd name="T1" fmla="*/ 0 h 27"/>
                <a:gd name="T2" fmla="*/ 144 w 18"/>
                <a:gd name="T3" fmla="*/ 216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7">
                  <a:moveTo>
                    <a:pt x="6" y="0"/>
                  </a:moveTo>
                  <a:cubicBezTo>
                    <a:pt x="0" y="6"/>
                    <a:pt x="12" y="23"/>
                    <a:pt x="18" y="27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" name="Freeform 8148">
              <a:extLst>
                <a:ext uri="{FF2B5EF4-FFF2-40B4-BE49-F238E27FC236}">
                  <a16:creationId xmlns:a16="http://schemas.microsoft.com/office/drawing/2014/main" id="{6BFA5E2B-B0F6-4097-3415-F5762C4E8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037"/>
              <a:ext cx="30" cy="46"/>
            </a:xfrm>
            <a:custGeom>
              <a:avLst/>
              <a:gdLst>
                <a:gd name="T0" fmla="*/ 56 w 15"/>
                <a:gd name="T1" fmla="*/ 0 h 23"/>
                <a:gd name="T2" fmla="*/ 120 w 15"/>
                <a:gd name="T3" fmla="*/ 18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3">
                  <a:moveTo>
                    <a:pt x="7" y="0"/>
                  </a:moveTo>
                  <a:cubicBezTo>
                    <a:pt x="0" y="6"/>
                    <a:pt x="7" y="21"/>
                    <a:pt x="15" y="23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" name="Freeform 8149">
              <a:extLst>
                <a:ext uri="{FF2B5EF4-FFF2-40B4-BE49-F238E27FC236}">
                  <a16:creationId xmlns:a16="http://schemas.microsoft.com/office/drawing/2014/main" id="{2428236E-5F76-1D4B-5972-88B8657F4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33"/>
              <a:ext cx="16" cy="40"/>
            </a:xfrm>
            <a:custGeom>
              <a:avLst/>
              <a:gdLst>
                <a:gd name="T0" fmla="*/ 0 w 8"/>
                <a:gd name="T1" fmla="*/ 0 h 20"/>
                <a:gd name="T2" fmla="*/ 56 w 8"/>
                <a:gd name="T3" fmla="*/ 16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8" y="1"/>
                    <a:pt x="7" y="14"/>
                    <a:pt x="7" y="2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" name="Freeform 8150">
              <a:extLst>
                <a:ext uri="{FF2B5EF4-FFF2-40B4-BE49-F238E27FC236}">
                  <a16:creationId xmlns:a16="http://schemas.microsoft.com/office/drawing/2014/main" id="{8C21C895-307D-BFF8-6E81-02F6EEF6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3057"/>
              <a:ext cx="12" cy="16"/>
            </a:xfrm>
            <a:custGeom>
              <a:avLst/>
              <a:gdLst>
                <a:gd name="T0" fmla="*/ 0 w 6"/>
                <a:gd name="T1" fmla="*/ 0 h 8"/>
                <a:gd name="T2" fmla="*/ 48 w 6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3" y="1"/>
                    <a:pt x="5" y="4"/>
                    <a:pt x="6" y="8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" name="Freeform 8151">
              <a:extLst>
                <a:ext uri="{FF2B5EF4-FFF2-40B4-BE49-F238E27FC236}">
                  <a16:creationId xmlns:a16="http://schemas.microsoft.com/office/drawing/2014/main" id="{B8694EE3-673C-C36C-1130-57DD2BA98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3125"/>
              <a:ext cx="26" cy="48"/>
            </a:xfrm>
            <a:custGeom>
              <a:avLst/>
              <a:gdLst>
                <a:gd name="T0" fmla="*/ 24 w 13"/>
                <a:gd name="T1" fmla="*/ 0 h 24"/>
                <a:gd name="T2" fmla="*/ 104 w 13"/>
                <a:gd name="T3" fmla="*/ 19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4">
                  <a:moveTo>
                    <a:pt x="3" y="0"/>
                  </a:moveTo>
                  <a:cubicBezTo>
                    <a:pt x="0" y="8"/>
                    <a:pt x="6" y="19"/>
                    <a:pt x="13" y="24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" name="Freeform 8152">
              <a:extLst>
                <a:ext uri="{FF2B5EF4-FFF2-40B4-BE49-F238E27FC236}">
                  <a16:creationId xmlns:a16="http://schemas.microsoft.com/office/drawing/2014/main" id="{429A41B2-1980-C475-3F82-6885344DC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3103"/>
              <a:ext cx="24" cy="44"/>
            </a:xfrm>
            <a:custGeom>
              <a:avLst/>
              <a:gdLst>
                <a:gd name="T0" fmla="*/ 8 w 12"/>
                <a:gd name="T1" fmla="*/ 0 h 22"/>
                <a:gd name="T2" fmla="*/ 96 w 12"/>
                <a:gd name="T3" fmla="*/ 17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1" y="0"/>
                  </a:moveTo>
                  <a:cubicBezTo>
                    <a:pt x="0" y="7"/>
                    <a:pt x="5" y="19"/>
                    <a:pt x="12" y="22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" name="Freeform 8153">
              <a:extLst>
                <a:ext uri="{FF2B5EF4-FFF2-40B4-BE49-F238E27FC236}">
                  <a16:creationId xmlns:a16="http://schemas.microsoft.com/office/drawing/2014/main" id="{C88AA3F0-8FC1-2C4F-9EC0-DDF3AB5F7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121"/>
              <a:ext cx="10" cy="40"/>
            </a:xfrm>
            <a:custGeom>
              <a:avLst/>
              <a:gdLst>
                <a:gd name="T0" fmla="*/ 0 w 5"/>
                <a:gd name="T1" fmla="*/ 0 h 20"/>
                <a:gd name="T2" fmla="*/ 16 w 5"/>
                <a:gd name="T3" fmla="*/ 16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0" y="0"/>
                  </a:moveTo>
                  <a:cubicBezTo>
                    <a:pt x="5" y="5"/>
                    <a:pt x="5" y="14"/>
                    <a:pt x="2" y="20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" name="Freeform 8154">
              <a:extLst>
                <a:ext uri="{FF2B5EF4-FFF2-40B4-BE49-F238E27FC236}">
                  <a16:creationId xmlns:a16="http://schemas.microsoft.com/office/drawing/2014/main" id="{6DAF8B80-496A-84AE-4519-1330A2BFE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147"/>
              <a:ext cx="12" cy="10"/>
            </a:xfrm>
            <a:custGeom>
              <a:avLst/>
              <a:gdLst>
                <a:gd name="T0" fmla="*/ 0 w 6"/>
                <a:gd name="T1" fmla="*/ 0 h 5"/>
                <a:gd name="T2" fmla="*/ 48 w 6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1"/>
                    <a:pt x="5" y="3"/>
                    <a:pt x="6" y="5"/>
                  </a:cubicBezTo>
                </a:path>
              </a:pathLst>
            </a:custGeom>
            <a:noFill/>
            <a:ln w="6350" cap="rnd">
              <a:solidFill>
                <a:srgbClr val="F5A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" name="Freeform 8155">
              <a:extLst>
                <a:ext uri="{FF2B5EF4-FFF2-40B4-BE49-F238E27FC236}">
                  <a16:creationId xmlns:a16="http://schemas.microsoft.com/office/drawing/2014/main" id="{F566030C-9A70-BAAB-7AD5-2B7DC15C6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3001"/>
              <a:ext cx="16" cy="6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16 h 3"/>
                <a:gd name="T4" fmla="*/ 64 w 8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5" y="3"/>
                    <a:pt x="8" y="3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" name="Freeform 8156">
              <a:extLst>
                <a:ext uri="{FF2B5EF4-FFF2-40B4-BE49-F238E27FC236}">
                  <a16:creationId xmlns:a16="http://schemas.microsoft.com/office/drawing/2014/main" id="{35FCE017-10D6-7112-F93D-FDDBFDAB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941"/>
              <a:ext cx="14" cy="6"/>
            </a:xfrm>
            <a:custGeom>
              <a:avLst/>
              <a:gdLst>
                <a:gd name="T0" fmla="*/ 0 w 7"/>
                <a:gd name="T1" fmla="*/ 24 h 3"/>
                <a:gd name="T2" fmla="*/ 56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" name="Freeform 8157">
              <a:extLst>
                <a:ext uri="{FF2B5EF4-FFF2-40B4-BE49-F238E27FC236}">
                  <a16:creationId xmlns:a16="http://schemas.microsoft.com/office/drawing/2014/main" id="{025E2BF7-3EFD-7D21-D984-FCEFD3D4C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913"/>
              <a:ext cx="8" cy="10"/>
            </a:xfrm>
            <a:custGeom>
              <a:avLst/>
              <a:gdLst>
                <a:gd name="T0" fmla="*/ 32 w 4"/>
                <a:gd name="T1" fmla="*/ 0 h 5"/>
                <a:gd name="T2" fmla="*/ 0 w 4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" name="Freeform 8158">
              <a:extLst>
                <a:ext uri="{FF2B5EF4-FFF2-40B4-BE49-F238E27FC236}">
                  <a16:creationId xmlns:a16="http://schemas.microsoft.com/office/drawing/2014/main" id="{5B8796B8-9818-874F-83A3-1F5C23DA9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3033"/>
              <a:ext cx="14" cy="12"/>
            </a:xfrm>
            <a:custGeom>
              <a:avLst/>
              <a:gdLst>
                <a:gd name="T0" fmla="*/ 0 w 7"/>
                <a:gd name="T1" fmla="*/ 48 h 6"/>
                <a:gd name="T2" fmla="*/ 56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5"/>
                    <a:pt x="6" y="2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" name="Freeform 8159">
              <a:extLst>
                <a:ext uri="{FF2B5EF4-FFF2-40B4-BE49-F238E27FC236}">
                  <a16:creationId xmlns:a16="http://schemas.microsoft.com/office/drawing/2014/main" id="{ABB8C897-5E04-8D8D-6755-EF3DF5BE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129"/>
              <a:ext cx="12" cy="4"/>
            </a:xfrm>
            <a:custGeom>
              <a:avLst/>
              <a:gdLst>
                <a:gd name="T0" fmla="*/ 0 w 6"/>
                <a:gd name="T1" fmla="*/ 16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" name="Line 8160">
              <a:extLst>
                <a:ext uri="{FF2B5EF4-FFF2-40B4-BE49-F238E27FC236}">
                  <a16:creationId xmlns:a16="http://schemas.microsoft.com/office/drawing/2014/main" id="{15755E52-B846-3938-2ADF-57D70DC8F5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8" y="3109"/>
              <a:ext cx="14" cy="1"/>
            </a:xfrm>
            <a:prstGeom prst="line">
              <a:avLst/>
            </a:prstGeom>
            <a:noFill/>
            <a:ln w="12700">
              <a:solidFill>
                <a:srgbClr val="FFE4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" name="Freeform 8161">
              <a:extLst>
                <a:ext uri="{FF2B5EF4-FFF2-40B4-BE49-F238E27FC236}">
                  <a16:creationId xmlns:a16="http://schemas.microsoft.com/office/drawing/2014/main" id="{9E902D75-D5B1-7D5C-F7F0-7E5E9747C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903"/>
              <a:ext cx="4" cy="6"/>
            </a:xfrm>
            <a:custGeom>
              <a:avLst/>
              <a:gdLst>
                <a:gd name="T0" fmla="*/ 0 w 2"/>
                <a:gd name="T1" fmla="*/ 24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" name="Freeform 8162">
              <a:extLst>
                <a:ext uri="{FF2B5EF4-FFF2-40B4-BE49-F238E27FC236}">
                  <a16:creationId xmlns:a16="http://schemas.microsoft.com/office/drawing/2014/main" id="{C2CF8955-E8D3-D5EE-8D21-79C4310E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667"/>
              <a:ext cx="18" cy="12"/>
            </a:xfrm>
            <a:custGeom>
              <a:avLst/>
              <a:gdLst>
                <a:gd name="T0" fmla="*/ 0 w 9"/>
                <a:gd name="T1" fmla="*/ 48 h 6"/>
                <a:gd name="T2" fmla="*/ 7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5" y="1"/>
                    <a:pt x="9" y="0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7" name="Freeform 8163">
              <a:extLst>
                <a:ext uri="{FF2B5EF4-FFF2-40B4-BE49-F238E27FC236}">
                  <a16:creationId xmlns:a16="http://schemas.microsoft.com/office/drawing/2014/main" id="{C9EE3709-56CD-9AA6-CCBA-A35A076D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537"/>
              <a:ext cx="14" cy="8"/>
            </a:xfrm>
            <a:custGeom>
              <a:avLst/>
              <a:gdLst>
                <a:gd name="T0" fmla="*/ 0 w 7"/>
                <a:gd name="T1" fmla="*/ 0 h 4"/>
                <a:gd name="T2" fmla="*/ 56 w 7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5" y="2"/>
                    <a:pt x="7" y="4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" name="Freeform 8164">
              <a:extLst>
                <a:ext uri="{FF2B5EF4-FFF2-40B4-BE49-F238E27FC236}">
                  <a16:creationId xmlns:a16="http://schemas.microsoft.com/office/drawing/2014/main" id="{81E46E24-41EB-190B-F563-B5670E3A9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825"/>
              <a:ext cx="8" cy="6"/>
            </a:xfrm>
            <a:custGeom>
              <a:avLst/>
              <a:gdLst>
                <a:gd name="T0" fmla="*/ 0 w 4"/>
                <a:gd name="T1" fmla="*/ 0 h 3"/>
                <a:gd name="T2" fmla="*/ 32 w 4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2"/>
                    <a:pt x="2" y="3"/>
                    <a:pt x="4" y="3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" name="Freeform 8165">
              <a:extLst>
                <a:ext uri="{FF2B5EF4-FFF2-40B4-BE49-F238E27FC236}">
                  <a16:creationId xmlns:a16="http://schemas.microsoft.com/office/drawing/2014/main" id="{41BFD0B4-DDED-4B21-52F4-A85FDD449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803"/>
              <a:ext cx="8" cy="2"/>
            </a:xfrm>
            <a:custGeom>
              <a:avLst/>
              <a:gdLst>
                <a:gd name="T0" fmla="*/ 0 w 4"/>
                <a:gd name="T1" fmla="*/ 8 h 1"/>
                <a:gd name="T2" fmla="*/ 32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" name="Freeform 8166">
              <a:extLst>
                <a:ext uri="{FF2B5EF4-FFF2-40B4-BE49-F238E27FC236}">
                  <a16:creationId xmlns:a16="http://schemas.microsoft.com/office/drawing/2014/main" id="{7ABBBD3A-418D-0514-63F5-FE9751224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941"/>
              <a:ext cx="10" cy="6"/>
            </a:xfrm>
            <a:custGeom>
              <a:avLst/>
              <a:gdLst>
                <a:gd name="T0" fmla="*/ 0 w 5"/>
                <a:gd name="T1" fmla="*/ 16 h 3"/>
                <a:gd name="T2" fmla="*/ 4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3"/>
                    <a:pt x="3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1" name="Freeform 8167">
              <a:extLst>
                <a:ext uri="{FF2B5EF4-FFF2-40B4-BE49-F238E27FC236}">
                  <a16:creationId xmlns:a16="http://schemas.microsoft.com/office/drawing/2014/main" id="{FACFECC9-79BB-AD91-5F69-5961D8F60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927"/>
              <a:ext cx="14" cy="10"/>
            </a:xfrm>
            <a:custGeom>
              <a:avLst/>
              <a:gdLst>
                <a:gd name="T0" fmla="*/ 56 w 7"/>
                <a:gd name="T1" fmla="*/ 0 h 5"/>
                <a:gd name="T2" fmla="*/ 0 w 7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2" name="Freeform 8168">
              <a:extLst>
                <a:ext uri="{FF2B5EF4-FFF2-40B4-BE49-F238E27FC236}">
                  <a16:creationId xmlns:a16="http://schemas.microsoft.com/office/drawing/2014/main" id="{C7C0164A-EF24-9FAB-3C74-4CDE7BCA8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977"/>
              <a:ext cx="12" cy="12"/>
            </a:xfrm>
            <a:custGeom>
              <a:avLst/>
              <a:gdLst>
                <a:gd name="T0" fmla="*/ 0 w 6"/>
                <a:gd name="T1" fmla="*/ 0 h 6"/>
                <a:gd name="T2" fmla="*/ 48 w 6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3" name="Freeform 8169">
              <a:extLst>
                <a:ext uri="{FF2B5EF4-FFF2-40B4-BE49-F238E27FC236}">
                  <a16:creationId xmlns:a16="http://schemas.microsoft.com/office/drawing/2014/main" id="{450AA419-A6D1-04E3-4937-2AA1A2F74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3023"/>
              <a:ext cx="14" cy="6"/>
            </a:xfrm>
            <a:custGeom>
              <a:avLst/>
              <a:gdLst>
                <a:gd name="T0" fmla="*/ 0 w 7"/>
                <a:gd name="T1" fmla="*/ 0 h 3"/>
                <a:gd name="T2" fmla="*/ 56 w 7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1" y="2"/>
                    <a:pt x="4" y="3"/>
                    <a:pt x="7" y="2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4" name="Freeform 8170">
              <a:extLst>
                <a:ext uri="{FF2B5EF4-FFF2-40B4-BE49-F238E27FC236}">
                  <a16:creationId xmlns:a16="http://schemas.microsoft.com/office/drawing/2014/main" id="{316025E9-D063-F884-C5EA-933EF5DE9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3087"/>
              <a:ext cx="14" cy="6"/>
            </a:xfrm>
            <a:custGeom>
              <a:avLst/>
              <a:gdLst>
                <a:gd name="T0" fmla="*/ 0 w 7"/>
                <a:gd name="T1" fmla="*/ 16 h 3"/>
                <a:gd name="T2" fmla="*/ 56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2" y="3"/>
                    <a:pt x="5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5" name="Freeform 8171">
              <a:extLst>
                <a:ext uri="{FF2B5EF4-FFF2-40B4-BE49-F238E27FC236}">
                  <a16:creationId xmlns:a16="http://schemas.microsoft.com/office/drawing/2014/main" id="{8D7168C4-3C46-280D-B6EC-8CDDAAF4D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3139"/>
              <a:ext cx="10" cy="16"/>
            </a:xfrm>
            <a:custGeom>
              <a:avLst/>
              <a:gdLst>
                <a:gd name="T0" fmla="*/ 0 w 5"/>
                <a:gd name="T1" fmla="*/ 64 h 8"/>
                <a:gd name="T2" fmla="*/ 40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6"/>
                    <a:pt x="4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FE4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1" name="Group 3977">
            <a:extLst>
              <a:ext uri="{FF2B5EF4-FFF2-40B4-BE49-F238E27FC236}">
                <a16:creationId xmlns:a16="http://schemas.microsoft.com/office/drawing/2014/main" id="{D8D78C03-C7B2-1EED-67AD-D3D3050B1AC7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4276849" y="4688994"/>
            <a:ext cx="1698155" cy="702089"/>
            <a:chOff x="3315" y="1299"/>
            <a:chExt cx="1964" cy="812"/>
          </a:xfrm>
        </p:grpSpPr>
        <p:grpSp>
          <p:nvGrpSpPr>
            <p:cNvPr id="202" name="Group 3978">
              <a:extLst>
                <a:ext uri="{FF2B5EF4-FFF2-40B4-BE49-F238E27FC236}">
                  <a16:creationId xmlns:a16="http://schemas.microsoft.com/office/drawing/2014/main" id="{45DDCA20-0987-89CF-EC64-46389DF35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5" y="1299"/>
              <a:ext cx="1964" cy="812"/>
              <a:chOff x="3315" y="1299"/>
              <a:chExt cx="1964" cy="812"/>
            </a:xfrm>
          </p:grpSpPr>
          <p:sp>
            <p:nvSpPr>
              <p:cNvPr id="385" name="Freeform 3979">
                <a:extLst>
                  <a:ext uri="{FF2B5EF4-FFF2-40B4-BE49-F238E27FC236}">
                    <a16:creationId xmlns:a16="http://schemas.microsoft.com/office/drawing/2014/main" id="{B7AC58A0-C8C9-94D0-2ABD-8F4209109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382"/>
                <a:ext cx="185" cy="701"/>
              </a:xfrm>
              <a:custGeom>
                <a:avLst/>
                <a:gdLst>
                  <a:gd name="T0" fmla="*/ 351 w 134"/>
                  <a:gd name="T1" fmla="*/ 1328 h 482"/>
                  <a:gd name="T2" fmla="*/ 112 w 134"/>
                  <a:gd name="T3" fmla="*/ 742 h 482"/>
                  <a:gd name="T4" fmla="*/ 352 w 134"/>
                  <a:gd name="T5" fmla="*/ 157 h 482"/>
                  <a:gd name="T6" fmla="*/ 352 w 134"/>
                  <a:gd name="T7" fmla="*/ 157 h 482"/>
                  <a:gd name="T8" fmla="*/ 337 w 134"/>
                  <a:gd name="T9" fmla="*/ 0 h 482"/>
                  <a:gd name="T10" fmla="*/ 116 w 134"/>
                  <a:gd name="T11" fmla="*/ 205 h 482"/>
                  <a:gd name="T12" fmla="*/ 0 w 134"/>
                  <a:gd name="T13" fmla="*/ 742 h 482"/>
                  <a:gd name="T14" fmla="*/ 337 w 134"/>
                  <a:gd name="T15" fmla="*/ 1483 h 482"/>
                  <a:gd name="T16" fmla="*/ 352 w 134"/>
                  <a:gd name="T17" fmla="*/ 1328 h 482"/>
                  <a:gd name="T18" fmla="*/ 351 w 134"/>
                  <a:gd name="T19" fmla="*/ 1328 h 4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4" h="482">
                    <a:moveTo>
                      <a:pt x="133" y="432"/>
                    </a:moveTo>
                    <a:cubicBezTo>
                      <a:pt x="89" y="423"/>
                      <a:pt x="43" y="350"/>
                      <a:pt x="43" y="241"/>
                    </a:cubicBezTo>
                    <a:cubicBezTo>
                      <a:pt x="43" y="129"/>
                      <a:pt x="89" y="56"/>
                      <a:pt x="134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05" y="4"/>
                      <a:pt x="70" y="24"/>
                      <a:pt x="44" y="67"/>
                    </a:cubicBezTo>
                    <a:cubicBezTo>
                      <a:pt x="16" y="112"/>
                      <a:pt x="0" y="174"/>
                      <a:pt x="0" y="241"/>
                    </a:cubicBezTo>
                    <a:cubicBezTo>
                      <a:pt x="0" y="367"/>
                      <a:pt x="56" y="470"/>
                      <a:pt x="128" y="482"/>
                    </a:cubicBezTo>
                    <a:cubicBezTo>
                      <a:pt x="134" y="432"/>
                      <a:pt x="134" y="432"/>
                      <a:pt x="134" y="432"/>
                    </a:cubicBezTo>
                    <a:cubicBezTo>
                      <a:pt x="134" y="432"/>
                      <a:pt x="134" y="432"/>
                      <a:pt x="133" y="432"/>
                    </a:cubicBezTo>
                    <a:close/>
                  </a:path>
                </a:pathLst>
              </a:custGeom>
              <a:solidFill>
                <a:srgbClr val="FDD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3980">
                <a:extLst>
                  <a:ext uri="{FF2B5EF4-FFF2-40B4-BE49-F238E27FC236}">
                    <a16:creationId xmlns:a16="http://schemas.microsoft.com/office/drawing/2014/main" id="{2E5530E3-3DFE-6EAA-9B6C-DF8537BCD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1994"/>
                <a:ext cx="1753" cy="16"/>
              </a:xfrm>
              <a:custGeom>
                <a:avLst/>
                <a:gdLst>
                  <a:gd name="T0" fmla="*/ 1753 w 1753"/>
                  <a:gd name="T1" fmla="*/ 0 h 16"/>
                  <a:gd name="T2" fmla="*/ 3 w 1753"/>
                  <a:gd name="T3" fmla="*/ 0 h 16"/>
                  <a:gd name="T4" fmla="*/ 0 w 1753"/>
                  <a:gd name="T5" fmla="*/ 16 h 16"/>
                  <a:gd name="T6" fmla="*/ 1750 w 1753"/>
                  <a:gd name="T7" fmla="*/ 16 h 16"/>
                  <a:gd name="T8" fmla="*/ 1753 w 1753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3" h="16">
                    <a:moveTo>
                      <a:pt x="1753" y="0"/>
                    </a:moveTo>
                    <a:lnTo>
                      <a:pt x="3" y="0"/>
                    </a:lnTo>
                    <a:lnTo>
                      <a:pt x="0" y="16"/>
                    </a:lnTo>
                    <a:lnTo>
                      <a:pt x="1750" y="16"/>
                    </a:lnTo>
                    <a:lnTo>
                      <a:pt x="1753" y="0"/>
                    </a:lnTo>
                    <a:close/>
                  </a:path>
                </a:pathLst>
              </a:custGeom>
              <a:solidFill>
                <a:srgbClr val="FEE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3981">
                <a:extLst>
                  <a:ext uri="{FF2B5EF4-FFF2-40B4-BE49-F238E27FC236}">
                    <a16:creationId xmlns:a16="http://schemas.microsoft.com/office/drawing/2014/main" id="{87ADFDB9-B52B-9D46-3B5C-E17A95401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010"/>
                <a:ext cx="1758" cy="74"/>
              </a:xfrm>
              <a:custGeom>
                <a:avLst/>
                <a:gdLst>
                  <a:gd name="T0" fmla="*/ 1758 w 1758"/>
                  <a:gd name="T1" fmla="*/ 0 h 74"/>
                  <a:gd name="T2" fmla="*/ 8 w 1758"/>
                  <a:gd name="T3" fmla="*/ 0 h 74"/>
                  <a:gd name="T4" fmla="*/ 0 w 1758"/>
                  <a:gd name="T5" fmla="*/ 74 h 74"/>
                  <a:gd name="T6" fmla="*/ 1750 w 1758"/>
                  <a:gd name="T7" fmla="*/ 74 h 74"/>
                  <a:gd name="T8" fmla="*/ 1758 w 1758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8" h="74">
                    <a:moveTo>
                      <a:pt x="1758" y="0"/>
                    </a:moveTo>
                    <a:lnTo>
                      <a:pt x="8" y="0"/>
                    </a:lnTo>
                    <a:lnTo>
                      <a:pt x="0" y="74"/>
                    </a:lnTo>
                    <a:lnTo>
                      <a:pt x="1750" y="74"/>
                    </a:lnTo>
                    <a:lnTo>
                      <a:pt x="1758" y="0"/>
                    </a:lnTo>
                    <a:close/>
                  </a:path>
                </a:pathLst>
              </a:custGeom>
              <a:solidFill>
                <a:srgbClr val="FCB2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3982">
                <a:extLst>
                  <a:ext uri="{FF2B5EF4-FFF2-40B4-BE49-F238E27FC236}">
                    <a16:creationId xmlns:a16="http://schemas.microsoft.com/office/drawing/2014/main" id="{40EB1390-0172-714A-A686-9402E5F86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084"/>
                <a:ext cx="1753" cy="27"/>
              </a:xfrm>
              <a:custGeom>
                <a:avLst/>
                <a:gdLst>
                  <a:gd name="T0" fmla="*/ 1753 w 1753"/>
                  <a:gd name="T1" fmla="*/ 0 h 27"/>
                  <a:gd name="T2" fmla="*/ 3 w 1753"/>
                  <a:gd name="T3" fmla="*/ 0 h 27"/>
                  <a:gd name="T4" fmla="*/ 0 w 1753"/>
                  <a:gd name="T5" fmla="*/ 25 h 27"/>
                  <a:gd name="T6" fmla="*/ 1750 w 1753"/>
                  <a:gd name="T7" fmla="*/ 27 h 27"/>
                  <a:gd name="T8" fmla="*/ 1753 w 175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3" h="27">
                    <a:moveTo>
                      <a:pt x="1753" y="0"/>
                    </a:moveTo>
                    <a:lnTo>
                      <a:pt x="3" y="0"/>
                    </a:lnTo>
                    <a:lnTo>
                      <a:pt x="0" y="25"/>
                    </a:lnTo>
                    <a:lnTo>
                      <a:pt x="1750" y="27"/>
                    </a:lnTo>
                    <a:lnTo>
                      <a:pt x="1753" y="0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3983">
                <a:extLst>
                  <a:ext uri="{FF2B5EF4-FFF2-40B4-BE49-F238E27FC236}">
                    <a16:creationId xmlns:a16="http://schemas.microsoft.com/office/drawing/2014/main" id="{8BAB87C1-3466-1792-8777-8D7C4D1CE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975"/>
                <a:ext cx="1751" cy="19"/>
              </a:xfrm>
              <a:custGeom>
                <a:avLst/>
                <a:gdLst>
                  <a:gd name="T0" fmla="*/ 1751 w 1751"/>
                  <a:gd name="T1" fmla="*/ 0 h 19"/>
                  <a:gd name="T2" fmla="*/ 583 w 1751"/>
                  <a:gd name="T3" fmla="*/ 0 h 19"/>
                  <a:gd name="T4" fmla="*/ 1 w 1751"/>
                  <a:gd name="T5" fmla="*/ 5 h 19"/>
                  <a:gd name="T6" fmla="*/ 0 w 1751"/>
                  <a:gd name="T7" fmla="*/ 19 h 19"/>
                  <a:gd name="T8" fmla="*/ 1750 w 1751"/>
                  <a:gd name="T9" fmla="*/ 19 h 19"/>
                  <a:gd name="T10" fmla="*/ 1751 w 1751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51" h="19">
                    <a:moveTo>
                      <a:pt x="1751" y="0"/>
                    </a:moveTo>
                    <a:lnTo>
                      <a:pt x="583" y="0"/>
                    </a:lnTo>
                    <a:lnTo>
                      <a:pt x="1" y="5"/>
                    </a:lnTo>
                    <a:lnTo>
                      <a:pt x="0" y="19"/>
                    </a:lnTo>
                    <a:lnTo>
                      <a:pt x="1750" y="19"/>
                    </a:lnTo>
                    <a:lnTo>
                      <a:pt x="1751" y="0"/>
                    </a:lnTo>
                    <a:close/>
                  </a:path>
                </a:pathLst>
              </a:custGeom>
              <a:solidFill>
                <a:srgbClr val="B7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3984">
                <a:extLst>
                  <a:ext uri="{FF2B5EF4-FFF2-40B4-BE49-F238E27FC236}">
                    <a16:creationId xmlns:a16="http://schemas.microsoft.com/office/drawing/2014/main" id="{9F429634-1031-1F5E-5D49-3F79B792B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357"/>
                <a:ext cx="200" cy="752"/>
              </a:xfrm>
              <a:custGeom>
                <a:avLst/>
                <a:gdLst>
                  <a:gd name="T0" fmla="*/ 381 w 145"/>
                  <a:gd name="T1" fmla="*/ 1537 h 517"/>
                  <a:gd name="T2" fmla="*/ 44 w 145"/>
                  <a:gd name="T3" fmla="*/ 793 h 517"/>
                  <a:gd name="T4" fmla="*/ 160 w 145"/>
                  <a:gd name="T5" fmla="*/ 257 h 517"/>
                  <a:gd name="T6" fmla="*/ 381 w 145"/>
                  <a:gd name="T7" fmla="*/ 55 h 517"/>
                  <a:gd name="T8" fmla="*/ 375 w 145"/>
                  <a:gd name="T9" fmla="*/ 0 h 517"/>
                  <a:gd name="T10" fmla="*/ 0 w 145"/>
                  <a:gd name="T11" fmla="*/ 793 h 517"/>
                  <a:gd name="T12" fmla="*/ 375 w 145"/>
                  <a:gd name="T13" fmla="*/ 1591 h 517"/>
                  <a:gd name="T14" fmla="*/ 381 w 145"/>
                  <a:gd name="T15" fmla="*/ 1537 h 5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517">
                    <a:moveTo>
                      <a:pt x="145" y="500"/>
                    </a:moveTo>
                    <a:cubicBezTo>
                      <a:pt x="74" y="487"/>
                      <a:pt x="17" y="384"/>
                      <a:pt x="17" y="258"/>
                    </a:cubicBezTo>
                    <a:cubicBezTo>
                      <a:pt x="17" y="191"/>
                      <a:pt x="33" y="129"/>
                      <a:pt x="61" y="84"/>
                    </a:cubicBezTo>
                    <a:cubicBezTo>
                      <a:pt x="87" y="41"/>
                      <a:pt x="123" y="21"/>
                      <a:pt x="145" y="18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62" y="14"/>
                      <a:pt x="0" y="123"/>
                      <a:pt x="0" y="258"/>
                    </a:cubicBezTo>
                    <a:cubicBezTo>
                      <a:pt x="0" y="394"/>
                      <a:pt x="62" y="503"/>
                      <a:pt x="143" y="517"/>
                    </a:cubicBezTo>
                    <a:lnTo>
                      <a:pt x="145" y="500"/>
                    </a:lnTo>
                    <a:close/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3985">
                <a:extLst>
                  <a:ext uri="{FF2B5EF4-FFF2-40B4-BE49-F238E27FC236}">
                    <a16:creationId xmlns:a16="http://schemas.microsoft.com/office/drawing/2014/main" id="{4E7281CB-ED8D-F17C-C64F-8CF763786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357"/>
                <a:ext cx="200" cy="752"/>
              </a:xfrm>
              <a:custGeom>
                <a:avLst/>
                <a:gdLst>
                  <a:gd name="T0" fmla="*/ 381 w 145"/>
                  <a:gd name="T1" fmla="*/ 1537 h 517"/>
                  <a:gd name="T2" fmla="*/ 44 w 145"/>
                  <a:gd name="T3" fmla="*/ 793 h 517"/>
                  <a:gd name="T4" fmla="*/ 160 w 145"/>
                  <a:gd name="T5" fmla="*/ 257 h 517"/>
                  <a:gd name="T6" fmla="*/ 381 w 145"/>
                  <a:gd name="T7" fmla="*/ 55 h 517"/>
                  <a:gd name="T8" fmla="*/ 375 w 145"/>
                  <a:gd name="T9" fmla="*/ 0 h 517"/>
                  <a:gd name="T10" fmla="*/ 0 w 145"/>
                  <a:gd name="T11" fmla="*/ 793 h 517"/>
                  <a:gd name="T12" fmla="*/ 375 w 145"/>
                  <a:gd name="T13" fmla="*/ 1591 h 517"/>
                  <a:gd name="T14" fmla="*/ 381 w 145"/>
                  <a:gd name="T15" fmla="*/ 1537 h 5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517">
                    <a:moveTo>
                      <a:pt x="145" y="500"/>
                    </a:moveTo>
                    <a:cubicBezTo>
                      <a:pt x="74" y="487"/>
                      <a:pt x="17" y="384"/>
                      <a:pt x="17" y="258"/>
                    </a:cubicBezTo>
                    <a:cubicBezTo>
                      <a:pt x="17" y="191"/>
                      <a:pt x="33" y="129"/>
                      <a:pt x="61" y="84"/>
                    </a:cubicBezTo>
                    <a:cubicBezTo>
                      <a:pt x="87" y="41"/>
                      <a:pt x="123" y="21"/>
                      <a:pt x="145" y="18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62" y="14"/>
                      <a:pt x="0" y="123"/>
                      <a:pt x="0" y="258"/>
                    </a:cubicBezTo>
                    <a:cubicBezTo>
                      <a:pt x="0" y="394"/>
                      <a:pt x="62" y="503"/>
                      <a:pt x="143" y="517"/>
                    </a:cubicBezTo>
                    <a:lnTo>
                      <a:pt x="145" y="500"/>
                    </a:lnTo>
                    <a:close/>
                  </a:path>
                </a:pathLst>
              </a:custGeom>
              <a:solidFill>
                <a:srgbClr val="F8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3986">
                <a:extLst>
                  <a:ext uri="{FF2B5EF4-FFF2-40B4-BE49-F238E27FC236}">
                    <a16:creationId xmlns:a16="http://schemas.microsoft.com/office/drawing/2014/main" id="{2BB130D2-41DF-D418-AEDE-13244B010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322"/>
                <a:ext cx="1760" cy="144"/>
              </a:xfrm>
              <a:custGeom>
                <a:avLst/>
                <a:gdLst>
                  <a:gd name="T0" fmla="*/ 3324 w 1277"/>
                  <a:gd name="T1" fmla="*/ 129 h 99"/>
                  <a:gd name="T2" fmla="*/ 2752 w 1277"/>
                  <a:gd name="T3" fmla="*/ 99 h 99"/>
                  <a:gd name="T4" fmla="*/ 1738 w 1277"/>
                  <a:gd name="T5" fmla="*/ 0 h 99"/>
                  <a:gd name="T6" fmla="*/ 503 w 1277"/>
                  <a:gd name="T7" fmla="*/ 102 h 99"/>
                  <a:gd name="T8" fmla="*/ 0 w 1277"/>
                  <a:gd name="T9" fmla="*/ 129 h 99"/>
                  <a:gd name="T10" fmla="*/ 15 w 1277"/>
                  <a:gd name="T11" fmla="*/ 284 h 99"/>
                  <a:gd name="T12" fmla="*/ 15 w 1277"/>
                  <a:gd name="T13" fmla="*/ 284 h 99"/>
                  <a:gd name="T14" fmla="*/ 14 w 1277"/>
                  <a:gd name="T15" fmla="*/ 284 h 99"/>
                  <a:gd name="T16" fmla="*/ 532 w 1277"/>
                  <a:gd name="T17" fmla="*/ 284 h 99"/>
                  <a:gd name="T18" fmla="*/ 995 w 1277"/>
                  <a:gd name="T19" fmla="*/ 215 h 99"/>
                  <a:gd name="T20" fmla="*/ 1302 w 1277"/>
                  <a:gd name="T21" fmla="*/ 191 h 99"/>
                  <a:gd name="T22" fmla="*/ 1624 w 1277"/>
                  <a:gd name="T23" fmla="*/ 196 h 99"/>
                  <a:gd name="T24" fmla="*/ 1958 w 1277"/>
                  <a:gd name="T25" fmla="*/ 196 h 99"/>
                  <a:gd name="T26" fmla="*/ 2179 w 1277"/>
                  <a:gd name="T27" fmla="*/ 234 h 99"/>
                  <a:gd name="T28" fmla="*/ 2445 w 1277"/>
                  <a:gd name="T29" fmla="*/ 252 h 99"/>
                  <a:gd name="T30" fmla="*/ 2817 w 1277"/>
                  <a:gd name="T31" fmla="*/ 304 h 99"/>
                  <a:gd name="T32" fmla="*/ 3344 w 1277"/>
                  <a:gd name="T33" fmla="*/ 304 h 99"/>
                  <a:gd name="T34" fmla="*/ 3324 w 1277"/>
                  <a:gd name="T35" fmla="*/ 129 h 9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77" h="99">
                    <a:moveTo>
                      <a:pt x="1270" y="42"/>
                    </a:moveTo>
                    <a:cubicBezTo>
                      <a:pt x="1242" y="41"/>
                      <a:pt x="1149" y="40"/>
                      <a:pt x="1051" y="32"/>
                    </a:cubicBezTo>
                    <a:cubicBezTo>
                      <a:pt x="911" y="20"/>
                      <a:pt x="731" y="0"/>
                      <a:pt x="664" y="0"/>
                    </a:cubicBezTo>
                    <a:cubicBezTo>
                      <a:pt x="586" y="0"/>
                      <a:pt x="370" y="21"/>
                      <a:pt x="192" y="33"/>
                    </a:cubicBezTo>
                    <a:cubicBezTo>
                      <a:pt x="100" y="39"/>
                      <a:pt x="20" y="41"/>
                      <a:pt x="0" y="4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5" y="92"/>
                      <a:pt x="5" y="92"/>
                    </a:cubicBezTo>
                    <a:cubicBezTo>
                      <a:pt x="203" y="92"/>
                      <a:pt x="203" y="92"/>
                      <a:pt x="203" y="92"/>
                    </a:cubicBezTo>
                    <a:cubicBezTo>
                      <a:pt x="268" y="91"/>
                      <a:pt x="336" y="76"/>
                      <a:pt x="380" y="70"/>
                    </a:cubicBezTo>
                    <a:cubicBezTo>
                      <a:pt x="423" y="65"/>
                      <a:pt x="449" y="63"/>
                      <a:pt x="498" y="62"/>
                    </a:cubicBezTo>
                    <a:cubicBezTo>
                      <a:pt x="547" y="60"/>
                      <a:pt x="584" y="62"/>
                      <a:pt x="620" y="64"/>
                    </a:cubicBezTo>
                    <a:cubicBezTo>
                      <a:pt x="655" y="67"/>
                      <a:pt x="718" y="62"/>
                      <a:pt x="748" y="64"/>
                    </a:cubicBezTo>
                    <a:cubicBezTo>
                      <a:pt x="777" y="66"/>
                      <a:pt x="799" y="72"/>
                      <a:pt x="832" y="76"/>
                    </a:cubicBezTo>
                    <a:cubicBezTo>
                      <a:pt x="865" y="80"/>
                      <a:pt x="896" y="82"/>
                      <a:pt x="934" y="82"/>
                    </a:cubicBezTo>
                    <a:cubicBezTo>
                      <a:pt x="971" y="82"/>
                      <a:pt x="1003" y="99"/>
                      <a:pt x="1076" y="99"/>
                    </a:cubicBezTo>
                    <a:cubicBezTo>
                      <a:pt x="1182" y="99"/>
                      <a:pt x="1265" y="99"/>
                      <a:pt x="1277" y="99"/>
                    </a:cubicBezTo>
                    <a:lnTo>
                      <a:pt x="1270" y="42"/>
                    </a:lnTo>
                    <a:close/>
                  </a:path>
                </a:pathLst>
              </a:custGeom>
              <a:solidFill>
                <a:srgbClr val="FCB2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3987">
                <a:extLst>
                  <a:ext uri="{FF2B5EF4-FFF2-40B4-BE49-F238E27FC236}">
                    <a16:creationId xmlns:a16="http://schemas.microsoft.com/office/drawing/2014/main" id="{A9330268-29DD-DD77-B7E8-EBB03A12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456"/>
                <a:ext cx="129" cy="554"/>
              </a:xfrm>
              <a:custGeom>
                <a:avLst/>
                <a:gdLst>
                  <a:gd name="T0" fmla="*/ 243 w 93"/>
                  <a:gd name="T1" fmla="*/ 1172 h 381"/>
                  <a:gd name="T2" fmla="*/ 243 w 93"/>
                  <a:gd name="T3" fmla="*/ 1172 h 381"/>
                  <a:gd name="T4" fmla="*/ 248 w 93"/>
                  <a:gd name="T5" fmla="*/ 1137 h 381"/>
                  <a:gd name="T6" fmla="*/ 26 w 93"/>
                  <a:gd name="T7" fmla="*/ 583 h 381"/>
                  <a:gd name="T8" fmla="*/ 248 w 93"/>
                  <a:gd name="T9" fmla="*/ 32 h 381"/>
                  <a:gd name="T10" fmla="*/ 243 w 93"/>
                  <a:gd name="T11" fmla="*/ 0 h 381"/>
                  <a:gd name="T12" fmla="*/ 243 w 93"/>
                  <a:gd name="T13" fmla="*/ 0 h 381"/>
                  <a:gd name="T14" fmla="*/ 243 w 93"/>
                  <a:gd name="T15" fmla="*/ 0 h 381"/>
                  <a:gd name="T16" fmla="*/ 0 w 93"/>
                  <a:gd name="T17" fmla="*/ 583 h 381"/>
                  <a:gd name="T18" fmla="*/ 243 w 93"/>
                  <a:gd name="T19" fmla="*/ 1172 h 381"/>
                  <a:gd name="T20" fmla="*/ 243 w 93"/>
                  <a:gd name="T21" fmla="*/ 1172 h 3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3" h="381">
                    <a:moveTo>
                      <a:pt x="91" y="381"/>
                    </a:moveTo>
                    <a:cubicBezTo>
                      <a:pt x="91" y="381"/>
                      <a:pt x="91" y="381"/>
                      <a:pt x="91" y="381"/>
                    </a:cubicBezTo>
                    <a:cubicBezTo>
                      <a:pt x="93" y="370"/>
                      <a:pt x="93" y="370"/>
                      <a:pt x="93" y="370"/>
                    </a:cubicBezTo>
                    <a:cubicBezTo>
                      <a:pt x="52" y="362"/>
                      <a:pt x="10" y="292"/>
                      <a:pt x="10" y="190"/>
                    </a:cubicBezTo>
                    <a:cubicBezTo>
                      <a:pt x="10" y="86"/>
                      <a:pt x="52" y="15"/>
                      <a:pt x="93" y="1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47" y="5"/>
                      <a:pt x="0" y="78"/>
                      <a:pt x="0" y="190"/>
                    </a:cubicBezTo>
                    <a:cubicBezTo>
                      <a:pt x="0" y="299"/>
                      <a:pt x="46" y="372"/>
                      <a:pt x="91" y="381"/>
                    </a:cubicBezTo>
                    <a:cubicBezTo>
                      <a:pt x="91" y="381"/>
                      <a:pt x="91" y="381"/>
                      <a:pt x="91" y="381"/>
                    </a:cubicBezTo>
                    <a:close/>
                  </a:path>
                </a:pathLst>
              </a:custGeom>
              <a:solidFill>
                <a:srgbClr val="FFF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3988">
                <a:extLst>
                  <a:ext uri="{FF2B5EF4-FFF2-40B4-BE49-F238E27FC236}">
                    <a16:creationId xmlns:a16="http://schemas.microsoft.com/office/drawing/2014/main" id="{0876C887-2C36-0E03-6BEA-B6FCF7B86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471"/>
                <a:ext cx="116" cy="523"/>
              </a:xfrm>
              <a:custGeom>
                <a:avLst/>
                <a:gdLst>
                  <a:gd name="T0" fmla="*/ 221 w 84"/>
                  <a:gd name="T1" fmla="*/ 1072 h 360"/>
                  <a:gd name="T2" fmla="*/ 26 w 84"/>
                  <a:gd name="T3" fmla="*/ 554 h 360"/>
                  <a:gd name="T4" fmla="*/ 221 w 84"/>
                  <a:gd name="T5" fmla="*/ 32 h 360"/>
                  <a:gd name="T6" fmla="*/ 220 w 84"/>
                  <a:gd name="T7" fmla="*/ 0 h 360"/>
                  <a:gd name="T8" fmla="*/ 0 w 84"/>
                  <a:gd name="T9" fmla="*/ 554 h 360"/>
                  <a:gd name="T10" fmla="*/ 220 w 84"/>
                  <a:gd name="T11" fmla="*/ 1104 h 360"/>
                  <a:gd name="T12" fmla="*/ 221 w 84"/>
                  <a:gd name="T13" fmla="*/ 1072 h 3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360">
                    <a:moveTo>
                      <a:pt x="84" y="350"/>
                    </a:moveTo>
                    <a:cubicBezTo>
                      <a:pt x="52" y="344"/>
                      <a:pt x="10" y="281"/>
                      <a:pt x="10" y="180"/>
                    </a:cubicBezTo>
                    <a:cubicBezTo>
                      <a:pt x="10" y="79"/>
                      <a:pt x="52" y="16"/>
                      <a:pt x="84" y="1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42" y="5"/>
                      <a:pt x="0" y="76"/>
                      <a:pt x="0" y="180"/>
                    </a:cubicBezTo>
                    <a:cubicBezTo>
                      <a:pt x="0" y="282"/>
                      <a:pt x="42" y="352"/>
                      <a:pt x="83" y="360"/>
                    </a:cubicBezTo>
                    <a:lnTo>
                      <a:pt x="84" y="350"/>
                    </a:lnTo>
                    <a:close/>
                  </a:path>
                </a:pathLst>
              </a:custGeom>
              <a:solidFill>
                <a:srgbClr val="D48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3989">
                <a:extLst>
                  <a:ext uri="{FF2B5EF4-FFF2-40B4-BE49-F238E27FC236}">
                    <a16:creationId xmlns:a16="http://schemas.microsoft.com/office/drawing/2014/main" id="{C5FBA83A-9457-6568-D4BA-6BECE4A01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1410"/>
                <a:ext cx="1754" cy="274"/>
              </a:xfrm>
              <a:custGeom>
                <a:avLst/>
                <a:gdLst>
                  <a:gd name="T0" fmla="*/ 3325 w 1273"/>
                  <a:gd name="T1" fmla="*/ 120 h 189"/>
                  <a:gd name="T2" fmla="*/ 2798 w 1273"/>
                  <a:gd name="T3" fmla="*/ 120 h 189"/>
                  <a:gd name="T4" fmla="*/ 2428 w 1273"/>
                  <a:gd name="T5" fmla="*/ 67 h 189"/>
                  <a:gd name="T6" fmla="*/ 2160 w 1273"/>
                  <a:gd name="T7" fmla="*/ 48 h 189"/>
                  <a:gd name="T8" fmla="*/ 1940 w 1273"/>
                  <a:gd name="T9" fmla="*/ 13 h 189"/>
                  <a:gd name="T10" fmla="*/ 1607 w 1273"/>
                  <a:gd name="T11" fmla="*/ 13 h 189"/>
                  <a:gd name="T12" fmla="*/ 1287 w 1273"/>
                  <a:gd name="T13" fmla="*/ 6 h 189"/>
                  <a:gd name="T14" fmla="*/ 978 w 1273"/>
                  <a:gd name="T15" fmla="*/ 29 h 189"/>
                  <a:gd name="T16" fmla="*/ 514 w 1273"/>
                  <a:gd name="T17" fmla="*/ 97 h 189"/>
                  <a:gd name="T18" fmla="*/ 0 w 1273"/>
                  <a:gd name="T19" fmla="*/ 97 h 189"/>
                  <a:gd name="T20" fmla="*/ 0 w 1273"/>
                  <a:gd name="T21" fmla="*/ 97 h 189"/>
                  <a:gd name="T22" fmla="*/ 6 w 1273"/>
                  <a:gd name="T23" fmla="*/ 128 h 189"/>
                  <a:gd name="T24" fmla="*/ 6 w 1273"/>
                  <a:gd name="T25" fmla="*/ 130 h 189"/>
                  <a:gd name="T26" fmla="*/ 267 w 1273"/>
                  <a:gd name="T27" fmla="*/ 130 h 189"/>
                  <a:gd name="T28" fmla="*/ 649 w 1273"/>
                  <a:gd name="T29" fmla="*/ 251 h 189"/>
                  <a:gd name="T30" fmla="*/ 810 w 1273"/>
                  <a:gd name="T31" fmla="*/ 378 h 189"/>
                  <a:gd name="T32" fmla="*/ 976 w 1273"/>
                  <a:gd name="T33" fmla="*/ 441 h 189"/>
                  <a:gd name="T34" fmla="*/ 1175 w 1273"/>
                  <a:gd name="T35" fmla="*/ 496 h 189"/>
                  <a:gd name="T36" fmla="*/ 1356 w 1273"/>
                  <a:gd name="T37" fmla="*/ 529 h 189"/>
                  <a:gd name="T38" fmla="*/ 1528 w 1273"/>
                  <a:gd name="T39" fmla="*/ 561 h 189"/>
                  <a:gd name="T40" fmla="*/ 1853 w 1273"/>
                  <a:gd name="T41" fmla="*/ 541 h 189"/>
                  <a:gd name="T42" fmla="*/ 2076 w 1273"/>
                  <a:gd name="T43" fmla="*/ 460 h 189"/>
                  <a:gd name="T44" fmla="*/ 2331 w 1273"/>
                  <a:gd name="T45" fmla="*/ 290 h 189"/>
                  <a:gd name="T46" fmla="*/ 2778 w 1273"/>
                  <a:gd name="T47" fmla="*/ 151 h 189"/>
                  <a:gd name="T48" fmla="*/ 3330 w 1273"/>
                  <a:gd name="T49" fmla="*/ 151 h 189"/>
                  <a:gd name="T50" fmla="*/ 3325 w 1273"/>
                  <a:gd name="T51" fmla="*/ 120 h 1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73" h="189">
                    <a:moveTo>
                      <a:pt x="1271" y="39"/>
                    </a:moveTo>
                    <a:cubicBezTo>
                      <a:pt x="1259" y="39"/>
                      <a:pt x="1176" y="39"/>
                      <a:pt x="1070" y="39"/>
                    </a:cubicBezTo>
                    <a:cubicBezTo>
                      <a:pt x="997" y="39"/>
                      <a:pt x="965" y="22"/>
                      <a:pt x="928" y="22"/>
                    </a:cubicBezTo>
                    <a:cubicBezTo>
                      <a:pt x="890" y="22"/>
                      <a:pt x="859" y="20"/>
                      <a:pt x="826" y="16"/>
                    </a:cubicBezTo>
                    <a:cubicBezTo>
                      <a:pt x="793" y="12"/>
                      <a:pt x="771" y="6"/>
                      <a:pt x="742" y="4"/>
                    </a:cubicBezTo>
                    <a:cubicBezTo>
                      <a:pt x="712" y="2"/>
                      <a:pt x="649" y="7"/>
                      <a:pt x="614" y="4"/>
                    </a:cubicBezTo>
                    <a:cubicBezTo>
                      <a:pt x="578" y="2"/>
                      <a:pt x="541" y="0"/>
                      <a:pt x="492" y="2"/>
                    </a:cubicBezTo>
                    <a:cubicBezTo>
                      <a:pt x="443" y="3"/>
                      <a:pt x="417" y="5"/>
                      <a:pt x="374" y="10"/>
                    </a:cubicBezTo>
                    <a:cubicBezTo>
                      <a:pt x="330" y="16"/>
                      <a:pt x="262" y="31"/>
                      <a:pt x="197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102" y="43"/>
                      <a:pt x="102" y="43"/>
                      <a:pt x="102" y="43"/>
                    </a:cubicBezTo>
                    <a:cubicBezTo>
                      <a:pt x="162" y="43"/>
                      <a:pt x="207" y="42"/>
                      <a:pt x="248" y="82"/>
                    </a:cubicBezTo>
                    <a:cubicBezTo>
                      <a:pt x="261" y="95"/>
                      <a:pt x="293" y="113"/>
                      <a:pt x="310" y="124"/>
                    </a:cubicBezTo>
                    <a:cubicBezTo>
                      <a:pt x="326" y="134"/>
                      <a:pt x="346" y="132"/>
                      <a:pt x="373" y="145"/>
                    </a:cubicBezTo>
                    <a:cubicBezTo>
                      <a:pt x="400" y="159"/>
                      <a:pt x="440" y="156"/>
                      <a:pt x="449" y="163"/>
                    </a:cubicBezTo>
                    <a:cubicBezTo>
                      <a:pt x="457" y="169"/>
                      <a:pt x="490" y="173"/>
                      <a:pt x="518" y="174"/>
                    </a:cubicBezTo>
                    <a:cubicBezTo>
                      <a:pt x="537" y="175"/>
                      <a:pt x="563" y="182"/>
                      <a:pt x="584" y="184"/>
                    </a:cubicBezTo>
                    <a:cubicBezTo>
                      <a:pt x="595" y="185"/>
                      <a:pt x="676" y="189"/>
                      <a:pt x="708" y="177"/>
                    </a:cubicBezTo>
                    <a:cubicBezTo>
                      <a:pt x="741" y="166"/>
                      <a:pt x="775" y="167"/>
                      <a:pt x="794" y="151"/>
                    </a:cubicBezTo>
                    <a:cubicBezTo>
                      <a:pt x="813" y="134"/>
                      <a:pt x="870" y="112"/>
                      <a:pt x="891" y="95"/>
                    </a:cubicBezTo>
                    <a:cubicBezTo>
                      <a:pt x="912" y="78"/>
                      <a:pt x="1000" y="50"/>
                      <a:pt x="1062" y="50"/>
                    </a:cubicBezTo>
                    <a:cubicBezTo>
                      <a:pt x="1273" y="50"/>
                      <a:pt x="1273" y="50"/>
                      <a:pt x="1273" y="50"/>
                    </a:cubicBezTo>
                    <a:lnTo>
                      <a:pt x="1271" y="39"/>
                    </a:lnTo>
                    <a:close/>
                  </a:path>
                </a:pathLst>
              </a:custGeom>
              <a:solidFill>
                <a:srgbClr val="FEE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3990">
                <a:extLst>
                  <a:ext uri="{FF2B5EF4-FFF2-40B4-BE49-F238E27FC236}">
                    <a16:creationId xmlns:a16="http://schemas.microsoft.com/office/drawing/2014/main" id="{F3BDC4CC-EC14-FFC1-F1D6-C73F773F2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1299"/>
                <a:ext cx="1753" cy="84"/>
              </a:xfrm>
              <a:custGeom>
                <a:avLst/>
                <a:gdLst>
                  <a:gd name="T0" fmla="*/ 3324 w 1272"/>
                  <a:gd name="T1" fmla="*/ 117 h 58"/>
                  <a:gd name="T2" fmla="*/ 2858 w 1272"/>
                  <a:gd name="T3" fmla="*/ 103 h 58"/>
                  <a:gd name="T4" fmla="*/ 1724 w 1272"/>
                  <a:gd name="T5" fmla="*/ 0 h 58"/>
                  <a:gd name="T6" fmla="*/ 740 w 1272"/>
                  <a:gd name="T7" fmla="*/ 75 h 58"/>
                  <a:gd name="T8" fmla="*/ 234 w 1272"/>
                  <a:gd name="T9" fmla="*/ 116 h 58"/>
                  <a:gd name="T10" fmla="*/ 0 w 1272"/>
                  <a:gd name="T11" fmla="*/ 122 h 58"/>
                  <a:gd name="T12" fmla="*/ 6 w 1272"/>
                  <a:gd name="T13" fmla="*/ 177 h 58"/>
                  <a:gd name="T14" fmla="*/ 6 w 1272"/>
                  <a:gd name="T15" fmla="*/ 177 h 58"/>
                  <a:gd name="T16" fmla="*/ 507 w 1272"/>
                  <a:gd name="T17" fmla="*/ 149 h 58"/>
                  <a:gd name="T18" fmla="*/ 1743 w 1272"/>
                  <a:gd name="T19" fmla="*/ 48 h 58"/>
                  <a:gd name="T20" fmla="*/ 2756 w 1272"/>
                  <a:gd name="T21" fmla="*/ 146 h 58"/>
                  <a:gd name="T22" fmla="*/ 3330 w 1272"/>
                  <a:gd name="T23" fmla="*/ 177 h 58"/>
                  <a:gd name="T24" fmla="*/ 3324 w 1272"/>
                  <a:gd name="T25" fmla="*/ 117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72" h="58">
                    <a:moveTo>
                      <a:pt x="1270" y="39"/>
                    </a:moveTo>
                    <a:cubicBezTo>
                      <a:pt x="1245" y="39"/>
                      <a:pt x="1181" y="37"/>
                      <a:pt x="1092" y="34"/>
                    </a:cubicBezTo>
                    <a:cubicBezTo>
                      <a:pt x="979" y="30"/>
                      <a:pt x="826" y="0"/>
                      <a:pt x="659" y="0"/>
                    </a:cubicBezTo>
                    <a:cubicBezTo>
                      <a:pt x="519" y="0"/>
                      <a:pt x="396" y="19"/>
                      <a:pt x="283" y="25"/>
                    </a:cubicBezTo>
                    <a:cubicBezTo>
                      <a:pt x="199" y="29"/>
                      <a:pt x="141" y="35"/>
                      <a:pt x="89" y="38"/>
                    </a:cubicBezTo>
                    <a:cubicBezTo>
                      <a:pt x="42" y="40"/>
                      <a:pt x="0" y="40"/>
                      <a:pt x="0" y="40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1" y="57"/>
                      <a:pt x="102" y="55"/>
                      <a:pt x="194" y="49"/>
                    </a:cubicBezTo>
                    <a:cubicBezTo>
                      <a:pt x="372" y="37"/>
                      <a:pt x="588" y="16"/>
                      <a:pt x="666" y="16"/>
                    </a:cubicBezTo>
                    <a:cubicBezTo>
                      <a:pt x="733" y="16"/>
                      <a:pt x="913" y="36"/>
                      <a:pt x="1053" y="48"/>
                    </a:cubicBezTo>
                    <a:cubicBezTo>
                      <a:pt x="1151" y="56"/>
                      <a:pt x="1244" y="57"/>
                      <a:pt x="1272" y="58"/>
                    </a:cubicBezTo>
                    <a:lnTo>
                      <a:pt x="1270" y="39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3991">
                <a:extLst>
                  <a:ext uri="{FF2B5EF4-FFF2-40B4-BE49-F238E27FC236}">
                    <a16:creationId xmlns:a16="http://schemas.microsoft.com/office/drawing/2014/main" id="{567B2DE8-14EF-990C-C8C0-08B7C27D3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471"/>
                <a:ext cx="1755" cy="234"/>
              </a:xfrm>
              <a:custGeom>
                <a:avLst/>
                <a:gdLst>
                  <a:gd name="T0" fmla="*/ 2781 w 1273"/>
                  <a:gd name="T1" fmla="*/ 25 h 161"/>
                  <a:gd name="T2" fmla="*/ 2333 w 1273"/>
                  <a:gd name="T3" fmla="*/ 163 h 161"/>
                  <a:gd name="T4" fmla="*/ 2078 w 1273"/>
                  <a:gd name="T5" fmla="*/ 334 h 161"/>
                  <a:gd name="T6" fmla="*/ 1853 w 1273"/>
                  <a:gd name="T7" fmla="*/ 414 h 161"/>
                  <a:gd name="T8" fmla="*/ 1528 w 1273"/>
                  <a:gd name="T9" fmla="*/ 435 h 161"/>
                  <a:gd name="T10" fmla="*/ 1355 w 1273"/>
                  <a:gd name="T11" fmla="*/ 406 h 161"/>
                  <a:gd name="T12" fmla="*/ 1175 w 1273"/>
                  <a:gd name="T13" fmla="*/ 372 h 161"/>
                  <a:gd name="T14" fmla="*/ 975 w 1273"/>
                  <a:gd name="T15" fmla="*/ 317 h 161"/>
                  <a:gd name="T16" fmla="*/ 809 w 1273"/>
                  <a:gd name="T17" fmla="*/ 251 h 161"/>
                  <a:gd name="T18" fmla="*/ 648 w 1273"/>
                  <a:gd name="T19" fmla="*/ 122 h 161"/>
                  <a:gd name="T20" fmla="*/ 265 w 1273"/>
                  <a:gd name="T21" fmla="*/ 1 h 161"/>
                  <a:gd name="T22" fmla="*/ 1 w 1273"/>
                  <a:gd name="T23" fmla="*/ 1 h 161"/>
                  <a:gd name="T24" fmla="*/ 6 w 1273"/>
                  <a:gd name="T25" fmla="*/ 32 h 161"/>
                  <a:gd name="T26" fmla="*/ 0 w 1273"/>
                  <a:gd name="T27" fmla="*/ 32 h 161"/>
                  <a:gd name="T28" fmla="*/ 401 w 1273"/>
                  <a:gd name="T29" fmla="*/ 47 h 161"/>
                  <a:gd name="T30" fmla="*/ 823 w 1273"/>
                  <a:gd name="T31" fmla="*/ 311 h 161"/>
                  <a:gd name="T32" fmla="*/ 1115 w 1273"/>
                  <a:gd name="T33" fmla="*/ 419 h 161"/>
                  <a:gd name="T34" fmla="*/ 1362 w 1273"/>
                  <a:gd name="T35" fmla="*/ 452 h 161"/>
                  <a:gd name="T36" fmla="*/ 1555 w 1273"/>
                  <a:gd name="T37" fmla="*/ 493 h 161"/>
                  <a:gd name="T38" fmla="*/ 1722 w 1273"/>
                  <a:gd name="T39" fmla="*/ 485 h 161"/>
                  <a:gd name="T40" fmla="*/ 2013 w 1273"/>
                  <a:gd name="T41" fmla="*/ 427 h 161"/>
                  <a:gd name="T42" fmla="*/ 2333 w 1273"/>
                  <a:gd name="T43" fmla="*/ 230 h 161"/>
                  <a:gd name="T44" fmla="*/ 2781 w 1273"/>
                  <a:gd name="T45" fmla="*/ 68 h 161"/>
                  <a:gd name="T46" fmla="*/ 3336 w 1273"/>
                  <a:gd name="T47" fmla="*/ 61 h 161"/>
                  <a:gd name="T48" fmla="*/ 3334 w 1273"/>
                  <a:gd name="T49" fmla="*/ 25 h 161"/>
                  <a:gd name="T50" fmla="*/ 2781 w 1273"/>
                  <a:gd name="T51" fmla="*/ 25 h 16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73" h="161">
                    <a:moveTo>
                      <a:pt x="1061" y="8"/>
                    </a:moveTo>
                    <a:cubicBezTo>
                      <a:pt x="999" y="8"/>
                      <a:pt x="911" y="36"/>
                      <a:pt x="890" y="53"/>
                    </a:cubicBezTo>
                    <a:cubicBezTo>
                      <a:pt x="869" y="70"/>
                      <a:pt x="812" y="92"/>
                      <a:pt x="793" y="109"/>
                    </a:cubicBezTo>
                    <a:cubicBezTo>
                      <a:pt x="774" y="125"/>
                      <a:pt x="740" y="124"/>
                      <a:pt x="707" y="135"/>
                    </a:cubicBezTo>
                    <a:cubicBezTo>
                      <a:pt x="675" y="147"/>
                      <a:pt x="594" y="143"/>
                      <a:pt x="583" y="142"/>
                    </a:cubicBezTo>
                    <a:cubicBezTo>
                      <a:pt x="562" y="140"/>
                      <a:pt x="536" y="133"/>
                      <a:pt x="517" y="132"/>
                    </a:cubicBezTo>
                    <a:cubicBezTo>
                      <a:pt x="489" y="131"/>
                      <a:pt x="456" y="127"/>
                      <a:pt x="448" y="121"/>
                    </a:cubicBezTo>
                    <a:cubicBezTo>
                      <a:pt x="439" y="114"/>
                      <a:pt x="399" y="117"/>
                      <a:pt x="372" y="103"/>
                    </a:cubicBezTo>
                    <a:cubicBezTo>
                      <a:pt x="345" y="90"/>
                      <a:pt x="325" y="92"/>
                      <a:pt x="309" y="82"/>
                    </a:cubicBezTo>
                    <a:cubicBezTo>
                      <a:pt x="292" y="71"/>
                      <a:pt x="260" y="53"/>
                      <a:pt x="247" y="40"/>
                    </a:cubicBezTo>
                    <a:cubicBezTo>
                      <a:pt x="206" y="0"/>
                      <a:pt x="161" y="1"/>
                      <a:pt x="10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29" y="12"/>
                      <a:pt x="106" y="15"/>
                      <a:pt x="153" y="15"/>
                    </a:cubicBezTo>
                    <a:cubicBezTo>
                      <a:pt x="248" y="19"/>
                      <a:pt x="227" y="70"/>
                      <a:pt x="314" y="101"/>
                    </a:cubicBezTo>
                    <a:cubicBezTo>
                      <a:pt x="385" y="117"/>
                      <a:pt x="365" y="119"/>
                      <a:pt x="426" y="136"/>
                    </a:cubicBezTo>
                    <a:cubicBezTo>
                      <a:pt x="445" y="142"/>
                      <a:pt x="479" y="143"/>
                      <a:pt x="520" y="147"/>
                    </a:cubicBezTo>
                    <a:cubicBezTo>
                      <a:pt x="542" y="149"/>
                      <a:pt x="567" y="161"/>
                      <a:pt x="593" y="160"/>
                    </a:cubicBezTo>
                    <a:cubicBezTo>
                      <a:pt x="593" y="160"/>
                      <a:pt x="622" y="161"/>
                      <a:pt x="657" y="158"/>
                    </a:cubicBezTo>
                    <a:cubicBezTo>
                      <a:pt x="692" y="154"/>
                      <a:pt x="733" y="147"/>
                      <a:pt x="768" y="139"/>
                    </a:cubicBezTo>
                    <a:cubicBezTo>
                      <a:pt x="799" y="131"/>
                      <a:pt x="850" y="100"/>
                      <a:pt x="890" y="75"/>
                    </a:cubicBezTo>
                    <a:cubicBezTo>
                      <a:pt x="949" y="39"/>
                      <a:pt x="997" y="26"/>
                      <a:pt x="1061" y="22"/>
                    </a:cubicBezTo>
                    <a:cubicBezTo>
                      <a:pt x="1149" y="18"/>
                      <a:pt x="1273" y="20"/>
                      <a:pt x="1273" y="20"/>
                    </a:cubicBezTo>
                    <a:cubicBezTo>
                      <a:pt x="1272" y="8"/>
                      <a:pt x="1272" y="8"/>
                      <a:pt x="1272" y="8"/>
                    </a:cubicBezTo>
                    <a:lnTo>
                      <a:pt x="1061" y="8"/>
                    </a:lnTo>
                    <a:close/>
                  </a:path>
                </a:pathLst>
              </a:custGeom>
              <a:solidFill>
                <a:srgbClr val="B7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3992">
                <a:extLst>
                  <a:ext uri="{FF2B5EF4-FFF2-40B4-BE49-F238E27FC236}">
                    <a16:creationId xmlns:a16="http://schemas.microsoft.com/office/drawing/2014/main" id="{B842C815-0402-39C5-CD71-920E9706E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485"/>
                <a:ext cx="1854" cy="495"/>
              </a:xfrm>
              <a:custGeom>
                <a:avLst/>
                <a:gdLst>
                  <a:gd name="T0" fmla="*/ 3337 w 1345"/>
                  <a:gd name="T1" fmla="*/ 526 h 340"/>
                  <a:gd name="T2" fmla="*/ 3523 w 1345"/>
                  <a:gd name="T3" fmla="*/ 32 h 340"/>
                  <a:gd name="T4" fmla="*/ 3197 w 1345"/>
                  <a:gd name="T5" fmla="*/ 32 h 340"/>
                  <a:gd name="T6" fmla="*/ 2968 w 1345"/>
                  <a:gd name="T7" fmla="*/ 36 h 340"/>
                  <a:gd name="T8" fmla="*/ 2520 w 1345"/>
                  <a:gd name="T9" fmla="*/ 201 h 340"/>
                  <a:gd name="T10" fmla="*/ 2200 w 1345"/>
                  <a:gd name="T11" fmla="*/ 399 h 340"/>
                  <a:gd name="T12" fmla="*/ 1909 w 1345"/>
                  <a:gd name="T13" fmla="*/ 456 h 340"/>
                  <a:gd name="T14" fmla="*/ 1742 w 1345"/>
                  <a:gd name="T15" fmla="*/ 462 h 340"/>
                  <a:gd name="T16" fmla="*/ 1551 w 1345"/>
                  <a:gd name="T17" fmla="*/ 422 h 340"/>
                  <a:gd name="T18" fmla="*/ 1304 w 1345"/>
                  <a:gd name="T19" fmla="*/ 387 h 340"/>
                  <a:gd name="T20" fmla="*/ 1010 w 1345"/>
                  <a:gd name="T21" fmla="*/ 280 h 340"/>
                  <a:gd name="T22" fmla="*/ 589 w 1345"/>
                  <a:gd name="T23" fmla="*/ 15 h 340"/>
                  <a:gd name="T24" fmla="*/ 187 w 1345"/>
                  <a:gd name="T25" fmla="*/ 0 h 340"/>
                  <a:gd name="T26" fmla="*/ 0 w 1345"/>
                  <a:gd name="T27" fmla="*/ 526 h 340"/>
                  <a:gd name="T28" fmla="*/ 194 w 1345"/>
                  <a:gd name="T29" fmla="*/ 1050 h 340"/>
                  <a:gd name="T30" fmla="*/ 194 w 1345"/>
                  <a:gd name="T31" fmla="*/ 1050 h 340"/>
                  <a:gd name="T32" fmla="*/ 1300 w 1345"/>
                  <a:gd name="T33" fmla="*/ 1041 h 340"/>
                  <a:gd name="T34" fmla="*/ 3516 w 1345"/>
                  <a:gd name="T35" fmla="*/ 1041 h 340"/>
                  <a:gd name="T36" fmla="*/ 3337 w 1345"/>
                  <a:gd name="T37" fmla="*/ 526 h 3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45" h="340">
                    <a:moveTo>
                      <a:pt x="1274" y="170"/>
                    </a:moveTo>
                    <a:cubicBezTo>
                      <a:pt x="1274" y="83"/>
                      <a:pt x="1309" y="31"/>
                      <a:pt x="1345" y="10"/>
                    </a:cubicBezTo>
                    <a:cubicBezTo>
                      <a:pt x="1220" y="10"/>
                      <a:pt x="1220" y="10"/>
                      <a:pt x="1220" y="10"/>
                    </a:cubicBezTo>
                    <a:cubicBezTo>
                      <a:pt x="1191" y="10"/>
                      <a:pt x="1161" y="11"/>
                      <a:pt x="1133" y="12"/>
                    </a:cubicBezTo>
                    <a:cubicBezTo>
                      <a:pt x="1069" y="16"/>
                      <a:pt x="1021" y="29"/>
                      <a:pt x="962" y="65"/>
                    </a:cubicBezTo>
                    <a:cubicBezTo>
                      <a:pt x="922" y="90"/>
                      <a:pt x="871" y="121"/>
                      <a:pt x="840" y="129"/>
                    </a:cubicBezTo>
                    <a:cubicBezTo>
                      <a:pt x="805" y="137"/>
                      <a:pt x="764" y="144"/>
                      <a:pt x="729" y="148"/>
                    </a:cubicBezTo>
                    <a:cubicBezTo>
                      <a:pt x="694" y="151"/>
                      <a:pt x="665" y="150"/>
                      <a:pt x="665" y="150"/>
                    </a:cubicBezTo>
                    <a:cubicBezTo>
                      <a:pt x="639" y="151"/>
                      <a:pt x="614" y="139"/>
                      <a:pt x="592" y="137"/>
                    </a:cubicBezTo>
                    <a:cubicBezTo>
                      <a:pt x="551" y="133"/>
                      <a:pt x="517" y="132"/>
                      <a:pt x="498" y="126"/>
                    </a:cubicBezTo>
                    <a:cubicBezTo>
                      <a:pt x="437" y="109"/>
                      <a:pt x="457" y="107"/>
                      <a:pt x="386" y="91"/>
                    </a:cubicBezTo>
                    <a:cubicBezTo>
                      <a:pt x="299" y="60"/>
                      <a:pt x="320" y="9"/>
                      <a:pt x="225" y="5"/>
                    </a:cubicBezTo>
                    <a:cubicBezTo>
                      <a:pt x="178" y="5"/>
                      <a:pt x="101" y="2"/>
                      <a:pt x="72" y="0"/>
                    </a:cubicBezTo>
                    <a:cubicBezTo>
                      <a:pt x="40" y="8"/>
                      <a:pt x="0" y="71"/>
                      <a:pt x="0" y="170"/>
                    </a:cubicBezTo>
                    <a:cubicBezTo>
                      <a:pt x="0" y="271"/>
                      <a:pt x="42" y="334"/>
                      <a:pt x="74" y="340"/>
                    </a:cubicBezTo>
                    <a:cubicBezTo>
                      <a:pt x="74" y="340"/>
                      <a:pt x="74" y="340"/>
                      <a:pt x="74" y="340"/>
                    </a:cubicBezTo>
                    <a:cubicBezTo>
                      <a:pt x="496" y="337"/>
                      <a:pt x="496" y="337"/>
                      <a:pt x="496" y="337"/>
                    </a:cubicBezTo>
                    <a:cubicBezTo>
                      <a:pt x="1343" y="337"/>
                      <a:pt x="1343" y="337"/>
                      <a:pt x="1343" y="337"/>
                    </a:cubicBezTo>
                    <a:cubicBezTo>
                      <a:pt x="1308" y="315"/>
                      <a:pt x="1274" y="257"/>
                      <a:pt x="1274" y="170"/>
                    </a:cubicBezTo>
                    <a:close/>
                  </a:path>
                </a:pathLst>
              </a:custGeom>
              <a:solidFill>
                <a:srgbClr val="BC5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3993">
                <a:extLst>
                  <a:ext uri="{FF2B5EF4-FFF2-40B4-BE49-F238E27FC236}">
                    <a16:creationId xmlns:a16="http://schemas.microsoft.com/office/drawing/2014/main" id="{BAB21EC4-9DC3-924A-72F8-C6F5715A1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897"/>
                <a:ext cx="1796" cy="83"/>
              </a:xfrm>
              <a:custGeom>
                <a:avLst/>
                <a:gdLst>
                  <a:gd name="T0" fmla="*/ 0 w 1303"/>
                  <a:gd name="T1" fmla="*/ 99 h 57"/>
                  <a:gd name="T2" fmla="*/ 90 w 1303"/>
                  <a:gd name="T3" fmla="*/ 176 h 57"/>
                  <a:gd name="T4" fmla="*/ 90 w 1303"/>
                  <a:gd name="T5" fmla="*/ 176 h 57"/>
                  <a:gd name="T6" fmla="*/ 1195 w 1303"/>
                  <a:gd name="T7" fmla="*/ 167 h 57"/>
                  <a:gd name="T8" fmla="*/ 3413 w 1303"/>
                  <a:gd name="T9" fmla="*/ 167 h 57"/>
                  <a:gd name="T10" fmla="*/ 3315 w 1303"/>
                  <a:gd name="T11" fmla="*/ 42 h 57"/>
                  <a:gd name="T12" fmla="*/ 624 w 1303"/>
                  <a:gd name="T13" fmla="*/ 0 h 57"/>
                  <a:gd name="T14" fmla="*/ 0 w 1303"/>
                  <a:gd name="T15" fmla="*/ 99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03" h="57">
                    <a:moveTo>
                      <a:pt x="0" y="32"/>
                    </a:moveTo>
                    <a:cubicBezTo>
                      <a:pt x="11" y="46"/>
                      <a:pt x="23" y="55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456" y="54"/>
                      <a:pt x="456" y="54"/>
                      <a:pt x="456" y="54"/>
                    </a:cubicBezTo>
                    <a:cubicBezTo>
                      <a:pt x="1303" y="54"/>
                      <a:pt x="1303" y="54"/>
                      <a:pt x="1303" y="54"/>
                    </a:cubicBezTo>
                    <a:cubicBezTo>
                      <a:pt x="1290" y="46"/>
                      <a:pt x="1277" y="32"/>
                      <a:pt x="1266" y="14"/>
                    </a:cubicBezTo>
                    <a:cubicBezTo>
                      <a:pt x="239" y="0"/>
                      <a:pt x="239" y="0"/>
                      <a:pt x="239" y="0"/>
                    </a:cubicBez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A22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3994">
                <a:extLst>
                  <a:ext uri="{FF2B5EF4-FFF2-40B4-BE49-F238E27FC236}">
                    <a16:creationId xmlns:a16="http://schemas.microsoft.com/office/drawing/2014/main" id="{E2E4C482-D32C-E1B8-EAE9-3026A33CA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524"/>
                <a:ext cx="1829" cy="437"/>
              </a:xfrm>
              <a:custGeom>
                <a:avLst/>
                <a:gdLst>
                  <a:gd name="T0" fmla="*/ 1 w 1327"/>
                  <a:gd name="T1" fmla="*/ 520 h 300"/>
                  <a:gd name="T2" fmla="*/ 6 w 1327"/>
                  <a:gd name="T3" fmla="*/ 561 h 300"/>
                  <a:gd name="T4" fmla="*/ 11 w 1327"/>
                  <a:gd name="T5" fmla="*/ 594 h 300"/>
                  <a:gd name="T6" fmla="*/ 15 w 1327"/>
                  <a:gd name="T7" fmla="*/ 635 h 300"/>
                  <a:gd name="T8" fmla="*/ 21 w 1327"/>
                  <a:gd name="T9" fmla="*/ 664 h 300"/>
                  <a:gd name="T10" fmla="*/ 29 w 1327"/>
                  <a:gd name="T11" fmla="*/ 702 h 300"/>
                  <a:gd name="T12" fmla="*/ 36 w 1327"/>
                  <a:gd name="T13" fmla="*/ 730 h 300"/>
                  <a:gd name="T14" fmla="*/ 44 w 1327"/>
                  <a:gd name="T15" fmla="*/ 759 h 300"/>
                  <a:gd name="T16" fmla="*/ 54 w 1327"/>
                  <a:gd name="T17" fmla="*/ 785 h 300"/>
                  <a:gd name="T18" fmla="*/ 65 w 1327"/>
                  <a:gd name="T19" fmla="*/ 813 h 300"/>
                  <a:gd name="T20" fmla="*/ 74 w 1327"/>
                  <a:gd name="T21" fmla="*/ 833 h 300"/>
                  <a:gd name="T22" fmla="*/ 85 w 1327"/>
                  <a:gd name="T23" fmla="*/ 855 h 300"/>
                  <a:gd name="T24" fmla="*/ 96 w 1327"/>
                  <a:gd name="T25" fmla="*/ 878 h 300"/>
                  <a:gd name="T26" fmla="*/ 109 w 1327"/>
                  <a:gd name="T27" fmla="*/ 896 h 300"/>
                  <a:gd name="T28" fmla="*/ 120 w 1327"/>
                  <a:gd name="T29" fmla="*/ 912 h 300"/>
                  <a:gd name="T30" fmla="*/ 1772 w 1327"/>
                  <a:gd name="T31" fmla="*/ 902 h 300"/>
                  <a:gd name="T32" fmla="*/ 3454 w 1327"/>
                  <a:gd name="T33" fmla="*/ 893 h 300"/>
                  <a:gd name="T34" fmla="*/ 3451 w 1327"/>
                  <a:gd name="T35" fmla="*/ 891 h 300"/>
                  <a:gd name="T36" fmla="*/ 3435 w 1327"/>
                  <a:gd name="T37" fmla="*/ 865 h 300"/>
                  <a:gd name="T38" fmla="*/ 3335 w 1327"/>
                  <a:gd name="T39" fmla="*/ 441 h 300"/>
                  <a:gd name="T40" fmla="*/ 2666 w 1327"/>
                  <a:gd name="T41" fmla="*/ 28 h 300"/>
                  <a:gd name="T42" fmla="*/ 2200 w 1327"/>
                  <a:gd name="T43" fmla="*/ 316 h 300"/>
                  <a:gd name="T44" fmla="*/ 1742 w 1327"/>
                  <a:gd name="T45" fmla="*/ 380 h 300"/>
                  <a:gd name="T46" fmla="*/ 1304 w 1327"/>
                  <a:gd name="T47" fmla="*/ 306 h 300"/>
                  <a:gd name="T48" fmla="*/ 991 w 1327"/>
                  <a:gd name="T49" fmla="*/ 189 h 300"/>
                  <a:gd name="T50" fmla="*/ 974 w 1327"/>
                  <a:gd name="T51" fmla="*/ 178 h 300"/>
                  <a:gd name="T52" fmla="*/ 955 w 1327"/>
                  <a:gd name="T53" fmla="*/ 170 h 300"/>
                  <a:gd name="T54" fmla="*/ 940 w 1327"/>
                  <a:gd name="T55" fmla="*/ 162 h 300"/>
                  <a:gd name="T56" fmla="*/ 921 w 1327"/>
                  <a:gd name="T57" fmla="*/ 149 h 300"/>
                  <a:gd name="T58" fmla="*/ 908 w 1327"/>
                  <a:gd name="T59" fmla="*/ 140 h 300"/>
                  <a:gd name="T60" fmla="*/ 899 w 1327"/>
                  <a:gd name="T61" fmla="*/ 130 h 300"/>
                  <a:gd name="T62" fmla="*/ 885 w 1327"/>
                  <a:gd name="T63" fmla="*/ 121 h 300"/>
                  <a:gd name="T64" fmla="*/ 874 w 1327"/>
                  <a:gd name="T65" fmla="*/ 108 h 300"/>
                  <a:gd name="T66" fmla="*/ 860 w 1327"/>
                  <a:gd name="T67" fmla="*/ 96 h 300"/>
                  <a:gd name="T68" fmla="*/ 853 w 1327"/>
                  <a:gd name="T69" fmla="*/ 87 h 300"/>
                  <a:gd name="T70" fmla="*/ 844 w 1327"/>
                  <a:gd name="T71" fmla="*/ 76 h 300"/>
                  <a:gd name="T72" fmla="*/ 835 w 1327"/>
                  <a:gd name="T73" fmla="*/ 66 h 300"/>
                  <a:gd name="T74" fmla="*/ 832 w 1327"/>
                  <a:gd name="T75" fmla="*/ 61 h 300"/>
                  <a:gd name="T76" fmla="*/ 74 w 1327"/>
                  <a:gd name="T77" fmla="*/ 52 h 300"/>
                  <a:gd name="T78" fmla="*/ 69 w 1327"/>
                  <a:gd name="T79" fmla="*/ 66 h 300"/>
                  <a:gd name="T80" fmla="*/ 61 w 1327"/>
                  <a:gd name="T81" fmla="*/ 80 h 300"/>
                  <a:gd name="T82" fmla="*/ 54 w 1327"/>
                  <a:gd name="T83" fmla="*/ 102 h 300"/>
                  <a:gd name="T84" fmla="*/ 44 w 1327"/>
                  <a:gd name="T85" fmla="*/ 127 h 300"/>
                  <a:gd name="T86" fmla="*/ 36 w 1327"/>
                  <a:gd name="T87" fmla="*/ 149 h 300"/>
                  <a:gd name="T88" fmla="*/ 32 w 1327"/>
                  <a:gd name="T89" fmla="*/ 170 h 300"/>
                  <a:gd name="T90" fmla="*/ 26 w 1327"/>
                  <a:gd name="T91" fmla="*/ 191 h 300"/>
                  <a:gd name="T92" fmla="*/ 21 w 1327"/>
                  <a:gd name="T93" fmla="*/ 217 h 300"/>
                  <a:gd name="T94" fmla="*/ 15 w 1327"/>
                  <a:gd name="T95" fmla="*/ 237 h 300"/>
                  <a:gd name="T96" fmla="*/ 14 w 1327"/>
                  <a:gd name="T97" fmla="*/ 264 h 300"/>
                  <a:gd name="T98" fmla="*/ 11 w 1327"/>
                  <a:gd name="T99" fmla="*/ 291 h 300"/>
                  <a:gd name="T100" fmla="*/ 6 w 1327"/>
                  <a:gd name="T101" fmla="*/ 316 h 300"/>
                  <a:gd name="T102" fmla="*/ 1 w 1327"/>
                  <a:gd name="T103" fmla="*/ 344 h 300"/>
                  <a:gd name="T104" fmla="*/ 1 w 1327"/>
                  <a:gd name="T105" fmla="*/ 371 h 300"/>
                  <a:gd name="T106" fmla="*/ 0 w 1327"/>
                  <a:gd name="T107" fmla="*/ 401 h 300"/>
                  <a:gd name="T108" fmla="*/ 0 w 1327"/>
                  <a:gd name="T109" fmla="*/ 441 h 300"/>
                  <a:gd name="T110" fmla="*/ 0 w 1327"/>
                  <a:gd name="T111" fmla="*/ 488 h 30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27" h="300">
                    <a:moveTo>
                      <a:pt x="0" y="158"/>
                    </a:moveTo>
                    <a:cubicBezTo>
                      <a:pt x="0" y="161"/>
                      <a:pt x="1" y="165"/>
                      <a:pt x="1" y="168"/>
                    </a:cubicBezTo>
                    <a:cubicBezTo>
                      <a:pt x="1" y="169"/>
                      <a:pt x="1" y="169"/>
                      <a:pt x="1" y="170"/>
                    </a:cubicBezTo>
                    <a:cubicBezTo>
                      <a:pt x="1" y="174"/>
                      <a:pt x="2" y="177"/>
                      <a:pt x="2" y="181"/>
                    </a:cubicBezTo>
                    <a:cubicBezTo>
                      <a:pt x="2" y="182"/>
                      <a:pt x="2" y="183"/>
                      <a:pt x="2" y="184"/>
                    </a:cubicBezTo>
                    <a:cubicBezTo>
                      <a:pt x="3" y="187"/>
                      <a:pt x="3" y="190"/>
                      <a:pt x="4" y="192"/>
                    </a:cubicBezTo>
                    <a:cubicBezTo>
                      <a:pt x="4" y="193"/>
                      <a:pt x="4" y="194"/>
                      <a:pt x="4" y="195"/>
                    </a:cubicBezTo>
                    <a:cubicBezTo>
                      <a:pt x="4" y="198"/>
                      <a:pt x="5" y="201"/>
                      <a:pt x="6" y="205"/>
                    </a:cubicBezTo>
                    <a:cubicBezTo>
                      <a:pt x="6" y="206"/>
                      <a:pt x="6" y="206"/>
                      <a:pt x="6" y="207"/>
                    </a:cubicBezTo>
                    <a:cubicBezTo>
                      <a:pt x="7" y="210"/>
                      <a:pt x="7" y="212"/>
                      <a:pt x="8" y="215"/>
                    </a:cubicBezTo>
                    <a:cubicBezTo>
                      <a:pt x="8" y="216"/>
                      <a:pt x="8" y="217"/>
                      <a:pt x="8" y="217"/>
                    </a:cubicBezTo>
                    <a:cubicBezTo>
                      <a:pt x="9" y="221"/>
                      <a:pt x="10" y="224"/>
                      <a:pt x="11" y="227"/>
                    </a:cubicBezTo>
                    <a:cubicBezTo>
                      <a:pt x="11" y="227"/>
                      <a:pt x="11" y="228"/>
                      <a:pt x="11" y="228"/>
                    </a:cubicBezTo>
                    <a:cubicBezTo>
                      <a:pt x="12" y="231"/>
                      <a:pt x="13" y="233"/>
                      <a:pt x="14" y="236"/>
                    </a:cubicBezTo>
                    <a:cubicBezTo>
                      <a:pt x="14" y="236"/>
                      <a:pt x="14" y="237"/>
                      <a:pt x="14" y="238"/>
                    </a:cubicBezTo>
                    <a:cubicBezTo>
                      <a:pt x="15" y="241"/>
                      <a:pt x="16" y="244"/>
                      <a:pt x="17" y="246"/>
                    </a:cubicBezTo>
                    <a:cubicBezTo>
                      <a:pt x="17" y="247"/>
                      <a:pt x="17" y="247"/>
                      <a:pt x="18" y="247"/>
                    </a:cubicBezTo>
                    <a:cubicBezTo>
                      <a:pt x="19" y="250"/>
                      <a:pt x="19" y="252"/>
                      <a:pt x="20" y="254"/>
                    </a:cubicBezTo>
                    <a:cubicBezTo>
                      <a:pt x="21" y="255"/>
                      <a:pt x="21" y="256"/>
                      <a:pt x="21" y="256"/>
                    </a:cubicBezTo>
                    <a:cubicBezTo>
                      <a:pt x="22" y="259"/>
                      <a:pt x="23" y="261"/>
                      <a:pt x="25" y="263"/>
                    </a:cubicBezTo>
                    <a:cubicBezTo>
                      <a:pt x="25" y="263"/>
                      <a:pt x="25" y="263"/>
                      <a:pt x="25" y="264"/>
                    </a:cubicBezTo>
                    <a:cubicBezTo>
                      <a:pt x="26" y="266"/>
                      <a:pt x="27" y="268"/>
                      <a:pt x="28" y="270"/>
                    </a:cubicBezTo>
                    <a:cubicBezTo>
                      <a:pt x="29" y="271"/>
                      <a:pt x="29" y="272"/>
                      <a:pt x="29" y="272"/>
                    </a:cubicBezTo>
                    <a:cubicBezTo>
                      <a:pt x="30" y="274"/>
                      <a:pt x="31" y="276"/>
                      <a:pt x="33" y="277"/>
                    </a:cubicBezTo>
                    <a:cubicBezTo>
                      <a:pt x="33" y="278"/>
                      <a:pt x="33" y="278"/>
                      <a:pt x="33" y="278"/>
                    </a:cubicBezTo>
                    <a:cubicBezTo>
                      <a:pt x="34" y="280"/>
                      <a:pt x="36" y="282"/>
                      <a:pt x="37" y="284"/>
                    </a:cubicBezTo>
                    <a:cubicBezTo>
                      <a:pt x="37" y="285"/>
                      <a:pt x="38" y="285"/>
                      <a:pt x="38" y="285"/>
                    </a:cubicBezTo>
                    <a:cubicBezTo>
                      <a:pt x="39" y="287"/>
                      <a:pt x="40" y="288"/>
                      <a:pt x="41" y="290"/>
                    </a:cubicBezTo>
                    <a:cubicBezTo>
                      <a:pt x="41" y="290"/>
                      <a:pt x="42" y="290"/>
                      <a:pt x="42" y="291"/>
                    </a:cubicBezTo>
                    <a:cubicBezTo>
                      <a:pt x="43" y="292"/>
                      <a:pt x="45" y="294"/>
                      <a:pt x="46" y="295"/>
                    </a:cubicBezTo>
                    <a:cubicBezTo>
                      <a:pt x="46" y="295"/>
                      <a:pt x="46" y="296"/>
                      <a:pt x="46" y="296"/>
                    </a:cubicBezTo>
                    <a:cubicBezTo>
                      <a:pt x="52" y="300"/>
                      <a:pt x="364" y="293"/>
                      <a:pt x="677" y="292"/>
                    </a:cubicBezTo>
                    <a:cubicBezTo>
                      <a:pt x="1001" y="291"/>
                      <a:pt x="1327" y="297"/>
                      <a:pt x="1326" y="296"/>
                    </a:cubicBezTo>
                    <a:cubicBezTo>
                      <a:pt x="1324" y="294"/>
                      <a:pt x="1321" y="291"/>
                      <a:pt x="1319" y="289"/>
                    </a:cubicBezTo>
                    <a:cubicBezTo>
                      <a:pt x="1319" y="289"/>
                      <a:pt x="1319" y="288"/>
                      <a:pt x="1319" y="288"/>
                    </a:cubicBezTo>
                    <a:cubicBezTo>
                      <a:pt x="1319" y="288"/>
                      <a:pt x="1319" y="288"/>
                      <a:pt x="1318" y="288"/>
                    </a:cubicBezTo>
                    <a:cubicBezTo>
                      <a:pt x="1316" y="285"/>
                      <a:pt x="1314" y="283"/>
                      <a:pt x="1312" y="280"/>
                    </a:cubicBezTo>
                    <a:cubicBezTo>
                      <a:pt x="1312" y="280"/>
                      <a:pt x="1312" y="280"/>
                      <a:pt x="1312" y="280"/>
                    </a:cubicBezTo>
                    <a:cubicBezTo>
                      <a:pt x="1312" y="280"/>
                      <a:pt x="1312" y="280"/>
                      <a:pt x="1312" y="280"/>
                    </a:cubicBezTo>
                    <a:cubicBezTo>
                      <a:pt x="1290" y="250"/>
                      <a:pt x="1274" y="203"/>
                      <a:pt x="1274" y="143"/>
                    </a:cubicBezTo>
                    <a:cubicBezTo>
                      <a:pt x="1274" y="74"/>
                      <a:pt x="1296" y="26"/>
                      <a:pt x="1324" y="0"/>
                    </a:cubicBezTo>
                    <a:cubicBezTo>
                      <a:pt x="1204" y="0"/>
                      <a:pt x="1104" y="8"/>
                      <a:pt x="1018" y="9"/>
                    </a:cubicBezTo>
                    <a:cubicBezTo>
                      <a:pt x="1000" y="17"/>
                      <a:pt x="981" y="26"/>
                      <a:pt x="962" y="38"/>
                    </a:cubicBezTo>
                    <a:cubicBezTo>
                      <a:pt x="922" y="63"/>
                      <a:pt x="871" y="94"/>
                      <a:pt x="840" y="102"/>
                    </a:cubicBezTo>
                    <a:cubicBezTo>
                      <a:pt x="805" y="110"/>
                      <a:pt x="764" y="117"/>
                      <a:pt x="729" y="121"/>
                    </a:cubicBezTo>
                    <a:cubicBezTo>
                      <a:pt x="694" y="124"/>
                      <a:pt x="665" y="123"/>
                      <a:pt x="665" y="123"/>
                    </a:cubicBezTo>
                    <a:cubicBezTo>
                      <a:pt x="639" y="124"/>
                      <a:pt x="614" y="112"/>
                      <a:pt x="592" y="110"/>
                    </a:cubicBezTo>
                    <a:cubicBezTo>
                      <a:pt x="551" y="106"/>
                      <a:pt x="517" y="105"/>
                      <a:pt x="498" y="99"/>
                    </a:cubicBezTo>
                    <a:cubicBezTo>
                      <a:pt x="437" y="82"/>
                      <a:pt x="457" y="80"/>
                      <a:pt x="386" y="64"/>
                    </a:cubicBezTo>
                    <a:cubicBezTo>
                      <a:pt x="383" y="63"/>
                      <a:pt x="381" y="62"/>
                      <a:pt x="379" y="61"/>
                    </a:cubicBezTo>
                    <a:cubicBezTo>
                      <a:pt x="378" y="61"/>
                      <a:pt x="377" y="61"/>
                      <a:pt x="376" y="60"/>
                    </a:cubicBezTo>
                    <a:cubicBezTo>
                      <a:pt x="375" y="60"/>
                      <a:pt x="373" y="59"/>
                      <a:pt x="372" y="58"/>
                    </a:cubicBezTo>
                    <a:cubicBezTo>
                      <a:pt x="371" y="58"/>
                      <a:pt x="370" y="58"/>
                      <a:pt x="369" y="57"/>
                    </a:cubicBezTo>
                    <a:cubicBezTo>
                      <a:pt x="368" y="57"/>
                      <a:pt x="367" y="56"/>
                      <a:pt x="365" y="55"/>
                    </a:cubicBezTo>
                    <a:cubicBezTo>
                      <a:pt x="365" y="55"/>
                      <a:pt x="364" y="55"/>
                      <a:pt x="363" y="54"/>
                    </a:cubicBezTo>
                    <a:cubicBezTo>
                      <a:pt x="362" y="54"/>
                      <a:pt x="360" y="53"/>
                      <a:pt x="359" y="52"/>
                    </a:cubicBezTo>
                    <a:cubicBezTo>
                      <a:pt x="359" y="52"/>
                      <a:pt x="358" y="52"/>
                      <a:pt x="358" y="51"/>
                    </a:cubicBezTo>
                    <a:cubicBezTo>
                      <a:pt x="356" y="50"/>
                      <a:pt x="354" y="49"/>
                      <a:pt x="352" y="48"/>
                    </a:cubicBezTo>
                    <a:cubicBezTo>
                      <a:pt x="352" y="48"/>
                      <a:pt x="352" y="48"/>
                      <a:pt x="351" y="48"/>
                    </a:cubicBezTo>
                    <a:cubicBezTo>
                      <a:pt x="350" y="47"/>
                      <a:pt x="349" y="46"/>
                      <a:pt x="347" y="45"/>
                    </a:cubicBezTo>
                    <a:cubicBezTo>
                      <a:pt x="347" y="45"/>
                      <a:pt x="346" y="45"/>
                      <a:pt x="346" y="44"/>
                    </a:cubicBezTo>
                    <a:cubicBezTo>
                      <a:pt x="345" y="43"/>
                      <a:pt x="344" y="43"/>
                      <a:pt x="343" y="42"/>
                    </a:cubicBezTo>
                    <a:cubicBezTo>
                      <a:pt x="342" y="42"/>
                      <a:pt x="342" y="41"/>
                      <a:pt x="341" y="41"/>
                    </a:cubicBezTo>
                    <a:cubicBezTo>
                      <a:pt x="340" y="40"/>
                      <a:pt x="339" y="39"/>
                      <a:pt x="338" y="39"/>
                    </a:cubicBezTo>
                    <a:cubicBezTo>
                      <a:pt x="338" y="38"/>
                      <a:pt x="337" y="38"/>
                      <a:pt x="337" y="38"/>
                    </a:cubicBezTo>
                    <a:cubicBezTo>
                      <a:pt x="336" y="37"/>
                      <a:pt x="335" y="36"/>
                      <a:pt x="334" y="35"/>
                    </a:cubicBezTo>
                    <a:cubicBezTo>
                      <a:pt x="334" y="35"/>
                      <a:pt x="333" y="35"/>
                      <a:pt x="333" y="34"/>
                    </a:cubicBezTo>
                    <a:cubicBezTo>
                      <a:pt x="332" y="33"/>
                      <a:pt x="331" y="32"/>
                      <a:pt x="329" y="31"/>
                    </a:cubicBezTo>
                    <a:cubicBezTo>
                      <a:pt x="329" y="31"/>
                      <a:pt x="329" y="31"/>
                      <a:pt x="328" y="30"/>
                    </a:cubicBezTo>
                    <a:cubicBezTo>
                      <a:pt x="328" y="30"/>
                      <a:pt x="327" y="29"/>
                      <a:pt x="326" y="28"/>
                    </a:cubicBezTo>
                    <a:cubicBezTo>
                      <a:pt x="326" y="28"/>
                      <a:pt x="325" y="27"/>
                      <a:pt x="325" y="27"/>
                    </a:cubicBezTo>
                    <a:cubicBezTo>
                      <a:pt x="324" y="26"/>
                      <a:pt x="323" y="25"/>
                      <a:pt x="322" y="25"/>
                    </a:cubicBezTo>
                    <a:cubicBezTo>
                      <a:pt x="322" y="24"/>
                      <a:pt x="322" y="24"/>
                      <a:pt x="321" y="24"/>
                    </a:cubicBezTo>
                    <a:cubicBezTo>
                      <a:pt x="321" y="23"/>
                      <a:pt x="320" y="22"/>
                      <a:pt x="319" y="21"/>
                    </a:cubicBezTo>
                    <a:cubicBezTo>
                      <a:pt x="319" y="21"/>
                      <a:pt x="318" y="21"/>
                      <a:pt x="318" y="20"/>
                    </a:cubicBezTo>
                    <a:cubicBezTo>
                      <a:pt x="318" y="20"/>
                      <a:pt x="318" y="20"/>
                      <a:pt x="318" y="20"/>
                    </a:cubicBezTo>
                    <a:cubicBezTo>
                      <a:pt x="307" y="9"/>
                      <a:pt x="230" y="16"/>
                      <a:pt x="161" y="13"/>
                    </a:cubicBezTo>
                    <a:cubicBezTo>
                      <a:pt x="98" y="10"/>
                      <a:pt x="31" y="12"/>
                      <a:pt x="28" y="17"/>
                    </a:cubicBezTo>
                    <a:cubicBezTo>
                      <a:pt x="28" y="17"/>
                      <a:pt x="27" y="17"/>
                      <a:pt x="27" y="18"/>
                    </a:cubicBezTo>
                    <a:cubicBezTo>
                      <a:pt x="27" y="19"/>
                      <a:pt x="26" y="20"/>
                      <a:pt x="26" y="21"/>
                    </a:cubicBezTo>
                    <a:cubicBezTo>
                      <a:pt x="25" y="21"/>
                      <a:pt x="25" y="22"/>
                      <a:pt x="24" y="23"/>
                    </a:cubicBezTo>
                    <a:cubicBezTo>
                      <a:pt x="24" y="24"/>
                      <a:pt x="23" y="25"/>
                      <a:pt x="23" y="26"/>
                    </a:cubicBezTo>
                    <a:cubicBezTo>
                      <a:pt x="22" y="27"/>
                      <a:pt x="22" y="28"/>
                      <a:pt x="22" y="29"/>
                    </a:cubicBezTo>
                    <a:cubicBezTo>
                      <a:pt x="21" y="30"/>
                      <a:pt x="21" y="31"/>
                      <a:pt x="20" y="33"/>
                    </a:cubicBezTo>
                    <a:cubicBezTo>
                      <a:pt x="20" y="33"/>
                      <a:pt x="19" y="34"/>
                      <a:pt x="19" y="35"/>
                    </a:cubicBezTo>
                    <a:cubicBezTo>
                      <a:pt x="18" y="37"/>
                      <a:pt x="17" y="39"/>
                      <a:pt x="17" y="41"/>
                    </a:cubicBezTo>
                    <a:cubicBezTo>
                      <a:pt x="16" y="42"/>
                      <a:pt x="16" y="42"/>
                      <a:pt x="16" y="43"/>
                    </a:cubicBezTo>
                    <a:cubicBezTo>
                      <a:pt x="15" y="44"/>
                      <a:pt x="15" y="46"/>
                      <a:pt x="14" y="48"/>
                    </a:cubicBezTo>
                    <a:cubicBezTo>
                      <a:pt x="14" y="49"/>
                      <a:pt x="14" y="50"/>
                      <a:pt x="13" y="51"/>
                    </a:cubicBezTo>
                    <a:cubicBezTo>
                      <a:pt x="13" y="52"/>
                      <a:pt x="13" y="53"/>
                      <a:pt x="12" y="55"/>
                    </a:cubicBezTo>
                    <a:cubicBezTo>
                      <a:pt x="12" y="56"/>
                      <a:pt x="11" y="57"/>
                      <a:pt x="11" y="58"/>
                    </a:cubicBezTo>
                    <a:cubicBezTo>
                      <a:pt x="11" y="59"/>
                      <a:pt x="10" y="61"/>
                      <a:pt x="10" y="62"/>
                    </a:cubicBezTo>
                    <a:cubicBezTo>
                      <a:pt x="10" y="63"/>
                      <a:pt x="9" y="64"/>
                      <a:pt x="9" y="65"/>
                    </a:cubicBezTo>
                    <a:cubicBezTo>
                      <a:pt x="9" y="67"/>
                      <a:pt x="8" y="68"/>
                      <a:pt x="8" y="70"/>
                    </a:cubicBezTo>
                    <a:cubicBezTo>
                      <a:pt x="8" y="71"/>
                      <a:pt x="8" y="72"/>
                      <a:pt x="7" y="73"/>
                    </a:cubicBezTo>
                    <a:cubicBezTo>
                      <a:pt x="7" y="74"/>
                      <a:pt x="7" y="76"/>
                      <a:pt x="6" y="77"/>
                    </a:cubicBezTo>
                    <a:cubicBezTo>
                      <a:pt x="6" y="78"/>
                      <a:pt x="6" y="80"/>
                      <a:pt x="6" y="81"/>
                    </a:cubicBezTo>
                    <a:cubicBezTo>
                      <a:pt x="5" y="82"/>
                      <a:pt x="5" y="84"/>
                      <a:pt x="5" y="85"/>
                    </a:cubicBezTo>
                    <a:cubicBezTo>
                      <a:pt x="5" y="87"/>
                      <a:pt x="4" y="88"/>
                      <a:pt x="4" y="89"/>
                    </a:cubicBezTo>
                    <a:cubicBezTo>
                      <a:pt x="4" y="91"/>
                      <a:pt x="4" y="92"/>
                      <a:pt x="4" y="94"/>
                    </a:cubicBezTo>
                    <a:cubicBezTo>
                      <a:pt x="3" y="95"/>
                      <a:pt x="3" y="96"/>
                      <a:pt x="3" y="97"/>
                    </a:cubicBezTo>
                    <a:cubicBezTo>
                      <a:pt x="3" y="99"/>
                      <a:pt x="3" y="101"/>
                      <a:pt x="2" y="102"/>
                    </a:cubicBezTo>
                    <a:cubicBezTo>
                      <a:pt x="2" y="103"/>
                      <a:pt x="2" y="105"/>
                      <a:pt x="2" y="106"/>
                    </a:cubicBezTo>
                    <a:cubicBezTo>
                      <a:pt x="2" y="108"/>
                      <a:pt x="2" y="109"/>
                      <a:pt x="1" y="111"/>
                    </a:cubicBezTo>
                    <a:cubicBezTo>
                      <a:pt x="1" y="112"/>
                      <a:pt x="1" y="114"/>
                      <a:pt x="1" y="115"/>
                    </a:cubicBezTo>
                    <a:cubicBezTo>
                      <a:pt x="1" y="117"/>
                      <a:pt x="1" y="118"/>
                      <a:pt x="1" y="120"/>
                    </a:cubicBezTo>
                    <a:cubicBezTo>
                      <a:pt x="1" y="122"/>
                      <a:pt x="1" y="123"/>
                      <a:pt x="0" y="124"/>
                    </a:cubicBezTo>
                    <a:cubicBezTo>
                      <a:pt x="0" y="126"/>
                      <a:pt x="0" y="128"/>
                      <a:pt x="0" y="130"/>
                    </a:cubicBezTo>
                    <a:cubicBezTo>
                      <a:pt x="0" y="131"/>
                      <a:pt x="0" y="132"/>
                      <a:pt x="0" y="133"/>
                    </a:cubicBezTo>
                    <a:cubicBezTo>
                      <a:pt x="0" y="136"/>
                      <a:pt x="0" y="140"/>
                      <a:pt x="0" y="143"/>
                    </a:cubicBezTo>
                    <a:cubicBezTo>
                      <a:pt x="0" y="147"/>
                      <a:pt x="0" y="151"/>
                      <a:pt x="0" y="155"/>
                    </a:cubicBezTo>
                    <a:cubicBezTo>
                      <a:pt x="0" y="156"/>
                      <a:pt x="0" y="157"/>
                      <a:pt x="0" y="15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3995">
                <a:extLst>
                  <a:ext uri="{FF2B5EF4-FFF2-40B4-BE49-F238E27FC236}">
                    <a16:creationId xmlns:a16="http://schemas.microsoft.com/office/drawing/2014/main" id="{0D13DDD2-4157-F4C1-675A-0377D4CD8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657"/>
                <a:ext cx="429" cy="84"/>
              </a:xfrm>
              <a:custGeom>
                <a:avLst/>
                <a:gdLst>
                  <a:gd name="T0" fmla="*/ 0 w 311"/>
                  <a:gd name="T1" fmla="*/ 0 h 58"/>
                  <a:gd name="T2" fmla="*/ 310 w 311"/>
                  <a:gd name="T3" fmla="*/ 88 h 58"/>
                  <a:gd name="T4" fmla="*/ 556 w 311"/>
                  <a:gd name="T5" fmla="*/ 122 h 58"/>
                  <a:gd name="T6" fmla="*/ 817 w 311"/>
                  <a:gd name="T7" fmla="*/ 174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1" h="58">
                    <a:moveTo>
                      <a:pt x="0" y="0"/>
                    </a:moveTo>
                    <a:cubicBezTo>
                      <a:pt x="71" y="16"/>
                      <a:pt x="56" y="12"/>
                      <a:pt x="118" y="29"/>
                    </a:cubicBezTo>
                    <a:cubicBezTo>
                      <a:pt x="136" y="35"/>
                      <a:pt x="170" y="36"/>
                      <a:pt x="212" y="40"/>
                    </a:cubicBezTo>
                    <a:cubicBezTo>
                      <a:pt x="234" y="42"/>
                      <a:pt x="285" y="58"/>
                      <a:pt x="311" y="57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3996">
                <a:extLst>
                  <a:ext uri="{FF2B5EF4-FFF2-40B4-BE49-F238E27FC236}">
                    <a16:creationId xmlns:a16="http://schemas.microsoft.com/office/drawing/2014/main" id="{810BDE5F-EBC5-D472-1962-0381B9551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1572"/>
                <a:ext cx="785" cy="168"/>
              </a:xfrm>
              <a:custGeom>
                <a:avLst/>
                <a:gdLst>
                  <a:gd name="T0" fmla="*/ 1287 w 569"/>
                  <a:gd name="T1" fmla="*/ 324 h 115"/>
                  <a:gd name="T2" fmla="*/ 1037 w 569"/>
                  <a:gd name="T3" fmla="*/ 299 h 115"/>
                  <a:gd name="T4" fmla="*/ 762 w 569"/>
                  <a:gd name="T5" fmla="*/ 209 h 115"/>
                  <a:gd name="T6" fmla="*/ 582 w 569"/>
                  <a:gd name="T7" fmla="*/ 73 h 115"/>
                  <a:gd name="T8" fmla="*/ 219 w 569"/>
                  <a:gd name="T9" fmla="*/ 26 h 115"/>
                  <a:gd name="T10" fmla="*/ 0 w 569"/>
                  <a:gd name="T11" fmla="*/ 1 h 115"/>
                  <a:gd name="T12" fmla="*/ 171 w 569"/>
                  <a:gd name="T13" fmla="*/ 13 h 115"/>
                  <a:gd name="T14" fmla="*/ 582 w 569"/>
                  <a:gd name="T15" fmla="*/ 34 h 115"/>
                  <a:gd name="T16" fmla="*/ 762 w 569"/>
                  <a:gd name="T17" fmla="*/ 171 h 115"/>
                  <a:gd name="T18" fmla="*/ 1057 w 569"/>
                  <a:gd name="T19" fmla="*/ 279 h 115"/>
                  <a:gd name="T20" fmla="*/ 1302 w 569"/>
                  <a:gd name="T21" fmla="*/ 316 h 115"/>
                  <a:gd name="T22" fmla="*/ 1494 w 569"/>
                  <a:gd name="T23" fmla="*/ 356 h 115"/>
                  <a:gd name="T24" fmla="*/ 1287 w 569"/>
                  <a:gd name="T25" fmla="*/ 324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9" h="115">
                    <a:moveTo>
                      <a:pt x="490" y="104"/>
                    </a:moveTo>
                    <a:cubicBezTo>
                      <a:pt x="449" y="100"/>
                      <a:pt x="413" y="101"/>
                      <a:pt x="395" y="96"/>
                    </a:cubicBezTo>
                    <a:cubicBezTo>
                      <a:pt x="333" y="78"/>
                      <a:pt x="361" y="83"/>
                      <a:pt x="290" y="67"/>
                    </a:cubicBezTo>
                    <a:cubicBezTo>
                      <a:pt x="254" y="54"/>
                      <a:pt x="237" y="38"/>
                      <a:pt x="222" y="23"/>
                    </a:cubicBezTo>
                    <a:cubicBezTo>
                      <a:pt x="211" y="12"/>
                      <a:pt x="152" y="11"/>
                      <a:pt x="83" y="8"/>
                    </a:cubicBezTo>
                    <a:cubicBezTo>
                      <a:pt x="60" y="7"/>
                      <a:pt x="21" y="1"/>
                      <a:pt x="0" y="1"/>
                    </a:cubicBezTo>
                    <a:cubicBezTo>
                      <a:pt x="21" y="1"/>
                      <a:pt x="42" y="3"/>
                      <a:pt x="65" y="4"/>
                    </a:cubicBezTo>
                    <a:cubicBezTo>
                      <a:pt x="134" y="7"/>
                      <a:pt x="211" y="0"/>
                      <a:pt x="222" y="11"/>
                    </a:cubicBezTo>
                    <a:cubicBezTo>
                      <a:pt x="237" y="26"/>
                      <a:pt x="254" y="42"/>
                      <a:pt x="290" y="55"/>
                    </a:cubicBezTo>
                    <a:cubicBezTo>
                      <a:pt x="361" y="71"/>
                      <a:pt x="341" y="73"/>
                      <a:pt x="402" y="90"/>
                    </a:cubicBezTo>
                    <a:cubicBezTo>
                      <a:pt x="421" y="96"/>
                      <a:pt x="455" y="97"/>
                      <a:pt x="496" y="101"/>
                    </a:cubicBezTo>
                    <a:cubicBezTo>
                      <a:pt x="518" y="103"/>
                      <a:pt x="543" y="115"/>
                      <a:pt x="569" y="114"/>
                    </a:cubicBezTo>
                    <a:cubicBezTo>
                      <a:pt x="569" y="115"/>
                      <a:pt x="495" y="105"/>
                      <a:pt x="490" y="104"/>
                    </a:cubicBezTo>
                    <a:close/>
                  </a:path>
                </a:pathLst>
              </a:custGeom>
              <a:solidFill>
                <a:srgbClr val="F8A6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3997">
                <a:extLst>
                  <a:ext uri="{FF2B5EF4-FFF2-40B4-BE49-F238E27FC236}">
                    <a16:creationId xmlns:a16="http://schemas.microsoft.com/office/drawing/2014/main" id="{0844E7E2-D49D-22F4-E0CF-4CDD6931D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1914"/>
                <a:ext cx="1553" cy="15"/>
              </a:xfrm>
              <a:custGeom>
                <a:avLst/>
                <a:gdLst>
                  <a:gd name="T0" fmla="*/ 0 w 1127"/>
                  <a:gd name="T1" fmla="*/ 35 h 10"/>
                  <a:gd name="T2" fmla="*/ 1446 w 1127"/>
                  <a:gd name="T3" fmla="*/ 5 h 10"/>
                  <a:gd name="T4" fmla="*/ 2949 w 1127"/>
                  <a:gd name="T5" fmla="*/ 27 h 10"/>
                  <a:gd name="T6" fmla="*/ 0 w 1127"/>
                  <a:gd name="T7" fmla="*/ 3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7" h="10">
                    <a:moveTo>
                      <a:pt x="0" y="10"/>
                    </a:moveTo>
                    <a:cubicBezTo>
                      <a:pt x="115" y="9"/>
                      <a:pt x="335" y="1"/>
                      <a:pt x="552" y="1"/>
                    </a:cubicBezTo>
                    <a:cubicBezTo>
                      <a:pt x="784" y="0"/>
                      <a:pt x="1013" y="7"/>
                      <a:pt x="1127" y="8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89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3998">
                <a:extLst>
                  <a:ext uri="{FF2B5EF4-FFF2-40B4-BE49-F238E27FC236}">
                    <a16:creationId xmlns:a16="http://schemas.microsoft.com/office/drawing/2014/main" id="{C30DBE1D-0EB9-2537-73A5-F8AE9CBBC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487"/>
                <a:ext cx="386" cy="62"/>
              </a:xfrm>
              <a:custGeom>
                <a:avLst/>
                <a:gdLst>
                  <a:gd name="T0" fmla="*/ 345 w 280"/>
                  <a:gd name="T1" fmla="*/ 117 h 43"/>
                  <a:gd name="T2" fmla="*/ 623 w 280"/>
                  <a:gd name="T3" fmla="*/ 121 h 43"/>
                  <a:gd name="T4" fmla="*/ 622 w 280"/>
                  <a:gd name="T5" fmla="*/ 117 h 43"/>
                  <a:gd name="T6" fmla="*/ 492 w 280"/>
                  <a:gd name="T7" fmla="*/ 102 h 43"/>
                  <a:gd name="T8" fmla="*/ 281 w 280"/>
                  <a:gd name="T9" fmla="*/ 84 h 43"/>
                  <a:gd name="T10" fmla="*/ 131 w 280"/>
                  <a:gd name="T11" fmla="*/ 62 h 43"/>
                  <a:gd name="T12" fmla="*/ 165 w 280"/>
                  <a:gd name="T13" fmla="*/ 46 h 43"/>
                  <a:gd name="T14" fmla="*/ 408 w 280"/>
                  <a:gd name="T15" fmla="*/ 48 h 43"/>
                  <a:gd name="T16" fmla="*/ 546 w 280"/>
                  <a:gd name="T17" fmla="*/ 56 h 43"/>
                  <a:gd name="T18" fmla="*/ 638 w 280"/>
                  <a:gd name="T19" fmla="*/ 75 h 43"/>
                  <a:gd name="T20" fmla="*/ 714 w 280"/>
                  <a:gd name="T21" fmla="*/ 123 h 43"/>
                  <a:gd name="T22" fmla="*/ 733 w 280"/>
                  <a:gd name="T23" fmla="*/ 128 h 43"/>
                  <a:gd name="T24" fmla="*/ 618 w 280"/>
                  <a:gd name="T25" fmla="*/ 33 h 43"/>
                  <a:gd name="T26" fmla="*/ 437 w 280"/>
                  <a:gd name="T27" fmla="*/ 9 h 43"/>
                  <a:gd name="T28" fmla="*/ 120 w 280"/>
                  <a:gd name="T29" fmla="*/ 0 h 43"/>
                  <a:gd name="T30" fmla="*/ 112 w 280"/>
                  <a:gd name="T31" fmla="*/ 1 h 43"/>
                  <a:gd name="T32" fmla="*/ 0 w 280"/>
                  <a:gd name="T33" fmla="*/ 127 h 43"/>
                  <a:gd name="T34" fmla="*/ 345 w 280"/>
                  <a:gd name="T35" fmla="*/ 117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0" h="43">
                    <a:moveTo>
                      <a:pt x="131" y="39"/>
                    </a:moveTo>
                    <a:cubicBezTo>
                      <a:pt x="169" y="40"/>
                      <a:pt x="208" y="39"/>
                      <a:pt x="238" y="40"/>
                    </a:cubicBezTo>
                    <a:cubicBezTo>
                      <a:pt x="238" y="39"/>
                      <a:pt x="238" y="39"/>
                      <a:pt x="237" y="39"/>
                    </a:cubicBezTo>
                    <a:cubicBezTo>
                      <a:pt x="221" y="35"/>
                      <a:pt x="205" y="34"/>
                      <a:pt x="188" y="34"/>
                    </a:cubicBezTo>
                    <a:cubicBezTo>
                      <a:pt x="159" y="32"/>
                      <a:pt x="136" y="28"/>
                      <a:pt x="107" y="28"/>
                    </a:cubicBezTo>
                    <a:cubicBezTo>
                      <a:pt x="95" y="28"/>
                      <a:pt x="61" y="29"/>
                      <a:pt x="50" y="21"/>
                    </a:cubicBezTo>
                    <a:cubicBezTo>
                      <a:pt x="41" y="15"/>
                      <a:pt x="57" y="15"/>
                      <a:pt x="63" y="15"/>
                    </a:cubicBezTo>
                    <a:cubicBezTo>
                      <a:pt x="94" y="15"/>
                      <a:pt x="125" y="15"/>
                      <a:pt x="156" y="16"/>
                    </a:cubicBezTo>
                    <a:cubicBezTo>
                      <a:pt x="174" y="16"/>
                      <a:pt x="191" y="18"/>
                      <a:pt x="208" y="19"/>
                    </a:cubicBezTo>
                    <a:cubicBezTo>
                      <a:pt x="220" y="20"/>
                      <a:pt x="232" y="20"/>
                      <a:pt x="244" y="25"/>
                    </a:cubicBezTo>
                    <a:cubicBezTo>
                      <a:pt x="253" y="28"/>
                      <a:pt x="264" y="35"/>
                      <a:pt x="273" y="41"/>
                    </a:cubicBezTo>
                    <a:cubicBezTo>
                      <a:pt x="275" y="42"/>
                      <a:pt x="278" y="42"/>
                      <a:pt x="280" y="43"/>
                    </a:cubicBezTo>
                    <a:cubicBezTo>
                      <a:pt x="271" y="27"/>
                      <a:pt x="252" y="15"/>
                      <a:pt x="236" y="11"/>
                    </a:cubicBezTo>
                    <a:cubicBezTo>
                      <a:pt x="213" y="6"/>
                      <a:pt x="190" y="5"/>
                      <a:pt x="167" y="3"/>
                    </a:cubicBezTo>
                    <a:cubicBezTo>
                      <a:pt x="124" y="3"/>
                      <a:pt x="72" y="1"/>
                      <a:pt x="46" y="0"/>
                    </a:cubicBezTo>
                    <a:cubicBezTo>
                      <a:pt x="45" y="0"/>
                      <a:pt x="44" y="0"/>
                      <a:pt x="43" y="1"/>
                    </a:cubicBezTo>
                    <a:cubicBezTo>
                      <a:pt x="26" y="6"/>
                      <a:pt x="9" y="26"/>
                      <a:pt x="0" y="42"/>
                    </a:cubicBezTo>
                    <a:cubicBezTo>
                      <a:pt x="12" y="38"/>
                      <a:pt x="73" y="36"/>
                      <a:pt x="131" y="39"/>
                    </a:cubicBezTo>
                    <a:close/>
                  </a:path>
                </a:pathLst>
              </a:custGeom>
              <a:solidFill>
                <a:srgbClr val="A22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3999">
                <a:extLst>
                  <a:ext uri="{FF2B5EF4-FFF2-40B4-BE49-F238E27FC236}">
                    <a16:creationId xmlns:a16="http://schemas.microsoft.com/office/drawing/2014/main" id="{72FF4FF9-05F4-3304-DFFE-5DBFEA4AC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6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22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4000">
                <a:extLst>
                  <a:ext uri="{FF2B5EF4-FFF2-40B4-BE49-F238E27FC236}">
                    <a16:creationId xmlns:a16="http://schemas.microsoft.com/office/drawing/2014/main" id="{F1F89C7F-6168-09D2-EABB-C5895DD2A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500"/>
                <a:ext cx="458" cy="42"/>
              </a:xfrm>
              <a:custGeom>
                <a:avLst/>
                <a:gdLst>
                  <a:gd name="T0" fmla="*/ 548 w 332"/>
                  <a:gd name="T1" fmla="*/ 0 h 29"/>
                  <a:gd name="T2" fmla="*/ 320 w 332"/>
                  <a:gd name="T3" fmla="*/ 6 h 29"/>
                  <a:gd name="T4" fmla="*/ 0 w 332"/>
                  <a:gd name="T5" fmla="*/ 88 h 29"/>
                  <a:gd name="T6" fmla="*/ 19 w 332"/>
                  <a:gd name="T7" fmla="*/ 80 h 29"/>
                  <a:gd name="T8" fmla="*/ 752 w 332"/>
                  <a:gd name="T9" fmla="*/ 52 h 29"/>
                  <a:gd name="T10" fmla="*/ 829 w 332"/>
                  <a:gd name="T11" fmla="*/ 42 h 29"/>
                  <a:gd name="T12" fmla="*/ 861 w 332"/>
                  <a:gd name="T13" fmla="*/ 13 h 29"/>
                  <a:gd name="T14" fmla="*/ 872 w 332"/>
                  <a:gd name="T15" fmla="*/ 0 h 29"/>
                  <a:gd name="T16" fmla="*/ 548 w 332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2" h="29">
                    <a:moveTo>
                      <a:pt x="209" y="0"/>
                    </a:moveTo>
                    <a:cubicBezTo>
                      <a:pt x="180" y="0"/>
                      <a:pt x="150" y="1"/>
                      <a:pt x="122" y="2"/>
                    </a:cubicBezTo>
                    <a:cubicBezTo>
                      <a:pt x="77" y="5"/>
                      <a:pt x="39" y="12"/>
                      <a:pt x="0" y="29"/>
                    </a:cubicBezTo>
                    <a:cubicBezTo>
                      <a:pt x="3" y="28"/>
                      <a:pt x="5" y="27"/>
                      <a:pt x="7" y="26"/>
                    </a:cubicBezTo>
                    <a:cubicBezTo>
                      <a:pt x="87" y="25"/>
                      <a:pt x="178" y="18"/>
                      <a:pt x="286" y="17"/>
                    </a:cubicBezTo>
                    <a:cubicBezTo>
                      <a:pt x="299" y="16"/>
                      <a:pt x="309" y="15"/>
                      <a:pt x="316" y="14"/>
                    </a:cubicBezTo>
                    <a:cubicBezTo>
                      <a:pt x="320" y="10"/>
                      <a:pt x="324" y="7"/>
                      <a:pt x="328" y="4"/>
                    </a:cubicBezTo>
                    <a:cubicBezTo>
                      <a:pt x="332" y="0"/>
                      <a:pt x="332" y="0"/>
                      <a:pt x="332" y="0"/>
                    </a:cubicBez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A22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4001">
                <a:extLst>
                  <a:ext uri="{FF2B5EF4-FFF2-40B4-BE49-F238E27FC236}">
                    <a16:creationId xmlns:a16="http://schemas.microsoft.com/office/drawing/2014/main" id="{F22FB0DC-C7DE-7DE0-FF49-396CE5A9F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506"/>
                <a:ext cx="157" cy="37"/>
              </a:xfrm>
              <a:custGeom>
                <a:avLst/>
                <a:gdLst>
                  <a:gd name="T0" fmla="*/ 0 w 114"/>
                  <a:gd name="T1" fmla="*/ 61 h 26"/>
                  <a:gd name="T2" fmla="*/ 186 w 114"/>
                  <a:gd name="T3" fmla="*/ 27 h 26"/>
                  <a:gd name="T4" fmla="*/ 248 w 114"/>
                  <a:gd name="T5" fmla="*/ 20 h 26"/>
                  <a:gd name="T6" fmla="*/ 297 w 114"/>
                  <a:gd name="T7" fmla="*/ 75 h 26"/>
                  <a:gd name="T8" fmla="*/ 99 w 114"/>
                  <a:gd name="T9" fmla="*/ 7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26">
                    <a:moveTo>
                      <a:pt x="0" y="21"/>
                    </a:moveTo>
                    <a:cubicBezTo>
                      <a:pt x="22" y="19"/>
                      <a:pt x="50" y="18"/>
                      <a:pt x="71" y="9"/>
                    </a:cubicBezTo>
                    <a:cubicBezTo>
                      <a:pt x="81" y="4"/>
                      <a:pt x="83" y="0"/>
                      <a:pt x="95" y="7"/>
                    </a:cubicBezTo>
                    <a:cubicBezTo>
                      <a:pt x="101" y="11"/>
                      <a:pt x="113" y="18"/>
                      <a:pt x="114" y="26"/>
                    </a:cubicBezTo>
                    <a:cubicBezTo>
                      <a:pt x="89" y="23"/>
                      <a:pt x="64" y="21"/>
                      <a:pt x="38" y="25"/>
                    </a:cubicBezTo>
                  </a:path>
                </a:pathLst>
              </a:custGeom>
              <a:solidFill>
                <a:srgbClr val="A22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4002">
                <a:extLst>
                  <a:ext uri="{FF2B5EF4-FFF2-40B4-BE49-F238E27FC236}">
                    <a16:creationId xmlns:a16="http://schemas.microsoft.com/office/drawing/2014/main" id="{E9C118D6-34A9-4C7D-485F-C31A32D38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1507"/>
                <a:ext cx="48" cy="23"/>
              </a:xfrm>
              <a:custGeom>
                <a:avLst/>
                <a:gdLst>
                  <a:gd name="T0" fmla="*/ 0 w 35"/>
                  <a:gd name="T1" fmla="*/ 0 h 16"/>
                  <a:gd name="T2" fmla="*/ 26 w 35"/>
                  <a:gd name="T3" fmla="*/ 47 h 16"/>
                  <a:gd name="T4" fmla="*/ 91 w 35"/>
                  <a:gd name="T5" fmla="*/ 33 h 16"/>
                  <a:gd name="T6" fmla="*/ 88 w 35"/>
                  <a:gd name="T7" fmla="*/ 2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6">
                    <a:moveTo>
                      <a:pt x="0" y="0"/>
                    </a:moveTo>
                    <a:cubicBezTo>
                      <a:pt x="10" y="1"/>
                      <a:pt x="12" y="8"/>
                      <a:pt x="10" y="16"/>
                    </a:cubicBezTo>
                    <a:cubicBezTo>
                      <a:pt x="18" y="13"/>
                      <a:pt x="28" y="14"/>
                      <a:pt x="35" y="11"/>
                    </a:cubicBezTo>
                    <a:cubicBezTo>
                      <a:pt x="35" y="9"/>
                      <a:pt x="34" y="8"/>
                      <a:pt x="34" y="8"/>
                    </a:cubicBezTo>
                  </a:path>
                </a:pathLst>
              </a:custGeom>
              <a:solidFill>
                <a:srgbClr val="A22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4003">
                <a:extLst>
                  <a:ext uri="{FF2B5EF4-FFF2-40B4-BE49-F238E27FC236}">
                    <a16:creationId xmlns:a16="http://schemas.microsoft.com/office/drawing/2014/main" id="{3AAD439D-A29D-939E-725C-7613B08D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439"/>
                <a:ext cx="523" cy="37"/>
              </a:xfrm>
              <a:custGeom>
                <a:avLst/>
                <a:gdLst>
                  <a:gd name="T0" fmla="*/ 0 w 379"/>
                  <a:gd name="T1" fmla="*/ 75 h 26"/>
                  <a:gd name="T2" fmla="*/ 295 w 379"/>
                  <a:gd name="T3" fmla="*/ 23 h 26"/>
                  <a:gd name="T4" fmla="*/ 586 w 379"/>
                  <a:gd name="T5" fmla="*/ 6 h 26"/>
                  <a:gd name="T6" fmla="*/ 832 w 379"/>
                  <a:gd name="T7" fmla="*/ 9 h 26"/>
                  <a:gd name="T8" fmla="*/ 996 w 379"/>
                  <a:gd name="T9" fmla="*/ 20 h 26"/>
                  <a:gd name="T10" fmla="*/ 762 w 379"/>
                  <a:gd name="T11" fmla="*/ 27 h 26"/>
                  <a:gd name="T12" fmla="*/ 523 w 379"/>
                  <a:gd name="T13" fmla="*/ 34 h 26"/>
                  <a:gd name="T14" fmla="*/ 324 w 379"/>
                  <a:gd name="T15" fmla="*/ 38 h 26"/>
                  <a:gd name="T16" fmla="*/ 0 w 379"/>
                  <a:gd name="T17" fmla="*/ 75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9" h="26">
                    <a:moveTo>
                      <a:pt x="0" y="26"/>
                    </a:moveTo>
                    <a:cubicBezTo>
                      <a:pt x="33" y="18"/>
                      <a:pt x="68" y="15"/>
                      <a:pt x="112" y="8"/>
                    </a:cubicBezTo>
                    <a:cubicBezTo>
                      <a:pt x="156" y="1"/>
                      <a:pt x="171" y="1"/>
                      <a:pt x="223" y="2"/>
                    </a:cubicBezTo>
                    <a:cubicBezTo>
                      <a:pt x="275" y="3"/>
                      <a:pt x="287" y="0"/>
                      <a:pt x="317" y="3"/>
                    </a:cubicBezTo>
                    <a:cubicBezTo>
                      <a:pt x="347" y="6"/>
                      <a:pt x="364" y="7"/>
                      <a:pt x="379" y="7"/>
                    </a:cubicBezTo>
                    <a:cubicBezTo>
                      <a:pt x="357" y="8"/>
                      <a:pt x="309" y="6"/>
                      <a:pt x="290" y="9"/>
                    </a:cubicBezTo>
                    <a:cubicBezTo>
                      <a:pt x="271" y="12"/>
                      <a:pt x="223" y="9"/>
                      <a:pt x="199" y="12"/>
                    </a:cubicBezTo>
                    <a:cubicBezTo>
                      <a:pt x="175" y="15"/>
                      <a:pt x="140" y="11"/>
                      <a:pt x="123" y="13"/>
                    </a:cubicBezTo>
                    <a:cubicBezTo>
                      <a:pt x="106" y="15"/>
                      <a:pt x="29" y="19"/>
                      <a:pt x="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Oval 4004">
                <a:extLst>
                  <a:ext uri="{FF2B5EF4-FFF2-40B4-BE49-F238E27FC236}">
                    <a16:creationId xmlns:a16="http://schemas.microsoft.com/office/drawing/2014/main" id="{A7C7F257-1568-2805-F301-8141744ED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1346"/>
                <a:ext cx="14" cy="5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" name="Oval 4005">
                <a:extLst>
                  <a:ext uri="{FF2B5EF4-FFF2-40B4-BE49-F238E27FC236}">
                    <a16:creationId xmlns:a16="http://schemas.microsoft.com/office/drawing/2014/main" id="{6B4247FA-4F45-ABC3-52DE-3EBB6E129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1363"/>
                <a:ext cx="14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" name="Oval 4006">
                <a:extLst>
                  <a:ext uri="{FF2B5EF4-FFF2-40B4-BE49-F238E27FC236}">
                    <a16:creationId xmlns:a16="http://schemas.microsoft.com/office/drawing/2014/main" id="{DDFA8B76-102C-087E-5212-C59CB61DA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" y="1328"/>
                <a:ext cx="14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" name="Oval 4007">
                <a:extLst>
                  <a:ext uri="{FF2B5EF4-FFF2-40B4-BE49-F238E27FC236}">
                    <a16:creationId xmlns:a16="http://schemas.microsoft.com/office/drawing/2014/main" id="{DC5B0FE9-2318-56FE-D8C0-671594BB1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309"/>
                <a:ext cx="13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" name="Oval 4008">
                <a:extLst>
                  <a:ext uri="{FF2B5EF4-FFF2-40B4-BE49-F238E27FC236}">
                    <a16:creationId xmlns:a16="http://schemas.microsoft.com/office/drawing/2014/main" id="{ED7E7CB5-74A6-D09E-7A67-3A86DB74D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1314"/>
                <a:ext cx="13" cy="5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" name="Oval 4009">
                <a:extLst>
                  <a:ext uri="{FF2B5EF4-FFF2-40B4-BE49-F238E27FC236}">
                    <a16:creationId xmlns:a16="http://schemas.microsoft.com/office/drawing/2014/main" id="{B7160C05-822B-D7A0-6DAF-7F14B2DD6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1331"/>
                <a:ext cx="12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" name="Oval 4010">
                <a:extLst>
                  <a:ext uri="{FF2B5EF4-FFF2-40B4-BE49-F238E27FC236}">
                    <a16:creationId xmlns:a16="http://schemas.microsoft.com/office/drawing/2014/main" id="{221E0E20-488F-DEE9-15DE-9C3ED171B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3" y="1351"/>
                <a:ext cx="12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" name="Oval 4011">
                <a:extLst>
                  <a:ext uri="{FF2B5EF4-FFF2-40B4-BE49-F238E27FC236}">
                    <a16:creationId xmlns:a16="http://schemas.microsoft.com/office/drawing/2014/main" id="{97791AD4-9AF4-2ADE-41D8-559FAA7DA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1366"/>
                <a:ext cx="14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" name="Freeform 4012">
                <a:extLst>
                  <a:ext uri="{FF2B5EF4-FFF2-40B4-BE49-F238E27FC236}">
                    <a16:creationId xmlns:a16="http://schemas.microsoft.com/office/drawing/2014/main" id="{CE66560F-3E0C-BCD2-7DD6-EEC0F837A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945"/>
                <a:ext cx="9" cy="14"/>
              </a:xfrm>
              <a:custGeom>
                <a:avLst/>
                <a:gdLst>
                  <a:gd name="T0" fmla="*/ 5 w 6"/>
                  <a:gd name="T1" fmla="*/ 0 h 10"/>
                  <a:gd name="T2" fmla="*/ 18 w 6"/>
                  <a:gd name="T3" fmla="*/ 11 h 10"/>
                  <a:gd name="T4" fmla="*/ 18 w 6"/>
                  <a:gd name="T5" fmla="*/ 25 h 10"/>
                  <a:gd name="T6" fmla="*/ 8 w 6"/>
                  <a:gd name="T7" fmla="*/ 14 h 10"/>
                  <a:gd name="T8" fmla="*/ 5 w 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cubicBezTo>
                      <a:pt x="2" y="0"/>
                      <a:pt x="4" y="1"/>
                      <a:pt x="5" y="4"/>
                    </a:cubicBezTo>
                    <a:cubicBezTo>
                      <a:pt x="6" y="6"/>
                      <a:pt x="6" y="9"/>
                      <a:pt x="5" y="9"/>
                    </a:cubicBezTo>
                    <a:cubicBezTo>
                      <a:pt x="5" y="10"/>
                      <a:pt x="3" y="8"/>
                      <a:pt x="2" y="5"/>
                    </a:cubicBezTo>
                    <a:cubicBezTo>
                      <a:pt x="0" y="3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15D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4013">
                <a:extLst>
                  <a:ext uri="{FF2B5EF4-FFF2-40B4-BE49-F238E27FC236}">
                    <a16:creationId xmlns:a16="http://schemas.microsoft.com/office/drawing/2014/main" id="{202D6459-6E45-9515-27D3-216E3CD9C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083"/>
                <a:ext cx="13" cy="10"/>
              </a:xfrm>
              <a:custGeom>
                <a:avLst/>
                <a:gdLst>
                  <a:gd name="T0" fmla="*/ 0 w 10"/>
                  <a:gd name="T1" fmla="*/ 0 h 7"/>
                  <a:gd name="T2" fmla="*/ 13 w 10"/>
                  <a:gd name="T3" fmla="*/ 6 h 7"/>
                  <a:gd name="T4" fmla="*/ 21 w 10"/>
                  <a:gd name="T5" fmla="*/ 19 h 7"/>
                  <a:gd name="T6" fmla="*/ 9 w 10"/>
                  <a:gd name="T7" fmla="*/ 14 h 7"/>
                  <a:gd name="T8" fmla="*/ 0 w 1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1" y="0"/>
                      <a:pt x="3" y="0"/>
                      <a:pt x="6" y="2"/>
                    </a:cubicBezTo>
                    <a:cubicBezTo>
                      <a:pt x="8" y="3"/>
                      <a:pt x="10" y="5"/>
                      <a:pt x="9" y="6"/>
                    </a:cubicBezTo>
                    <a:cubicBezTo>
                      <a:pt x="8" y="7"/>
                      <a:pt x="6" y="7"/>
                      <a:pt x="4" y="5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15D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4014">
                <a:extLst>
                  <a:ext uri="{FF2B5EF4-FFF2-40B4-BE49-F238E27FC236}">
                    <a16:creationId xmlns:a16="http://schemas.microsoft.com/office/drawing/2014/main" id="{9326952F-BCC3-54B5-3985-71DC7C5BB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1776"/>
                <a:ext cx="6" cy="16"/>
              </a:xfrm>
              <a:custGeom>
                <a:avLst/>
                <a:gdLst>
                  <a:gd name="T0" fmla="*/ 5 w 4"/>
                  <a:gd name="T1" fmla="*/ 1 h 11"/>
                  <a:gd name="T2" fmla="*/ 12 w 4"/>
                  <a:gd name="T3" fmla="*/ 15 h 11"/>
                  <a:gd name="T4" fmla="*/ 8 w 4"/>
                  <a:gd name="T5" fmla="*/ 33 h 11"/>
                  <a:gd name="T6" fmla="*/ 0 w 4"/>
                  <a:gd name="T7" fmla="*/ 19 h 11"/>
                  <a:gd name="T8" fmla="*/ 5 w 4"/>
                  <a:gd name="T9" fmla="*/ 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1" y="1"/>
                    </a:moveTo>
                    <a:cubicBezTo>
                      <a:pt x="2" y="0"/>
                      <a:pt x="3" y="3"/>
                      <a:pt x="3" y="5"/>
                    </a:cubicBezTo>
                    <a:cubicBezTo>
                      <a:pt x="4" y="8"/>
                      <a:pt x="3" y="11"/>
                      <a:pt x="2" y="11"/>
                    </a:cubicBezTo>
                    <a:cubicBezTo>
                      <a:pt x="1" y="11"/>
                      <a:pt x="0" y="9"/>
                      <a:pt x="0" y="6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15D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4015">
                <a:extLst>
                  <a:ext uri="{FF2B5EF4-FFF2-40B4-BE49-F238E27FC236}">
                    <a16:creationId xmlns:a16="http://schemas.microsoft.com/office/drawing/2014/main" id="{E0669285-335F-8422-9F23-859E65C2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570"/>
                <a:ext cx="9" cy="14"/>
              </a:xfrm>
              <a:custGeom>
                <a:avLst/>
                <a:gdLst>
                  <a:gd name="T0" fmla="*/ 18 w 6"/>
                  <a:gd name="T1" fmla="*/ 0 h 10"/>
                  <a:gd name="T2" fmla="*/ 18 w 6"/>
                  <a:gd name="T3" fmla="*/ 15 h 10"/>
                  <a:gd name="T4" fmla="*/ 5 w 6"/>
                  <a:gd name="T5" fmla="*/ 28 h 10"/>
                  <a:gd name="T6" fmla="*/ 5 w 6"/>
                  <a:gd name="T7" fmla="*/ 11 h 10"/>
                  <a:gd name="T8" fmla="*/ 18 w 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6" y="0"/>
                      <a:pt x="6" y="3"/>
                      <a:pt x="5" y="6"/>
                    </a:cubicBezTo>
                    <a:cubicBezTo>
                      <a:pt x="4" y="8"/>
                      <a:pt x="2" y="10"/>
                      <a:pt x="1" y="10"/>
                    </a:cubicBezTo>
                    <a:cubicBezTo>
                      <a:pt x="0" y="10"/>
                      <a:pt x="0" y="7"/>
                      <a:pt x="1" y="4"/>
                    </a:cubicBezTo>
                    <a:cubicBezTo>
                      <a:pt x="2" y="2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15D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4016">
                <a:extLst>
                  <a:ext uri="{FF2B5EF4-FFF2-40B4-BE49-F238E27FC236}">
                    <a16:creationId xmlns:a16="http://schemas.microsoft.com/office/drawing/2014/main" id="{F94BD03F-88E5-B151-4DEF-515D42416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405"/>
                <a:ext cx="12" cy="13"/>
              </a:xfrm>
              <a:custGeom>
                <a:avLst/>
                <a:gdLst>
                  <a:gd name="T0" fmla="*/ 21 w 9"/>
                  <a:gd name="T1" fmla="*/ 1 h 9"/>
                  <a:gd name="T2" fmla="*/ 15 w 9"/>
                  <a:gd name="T3" fmla="*/ 19 h 9"/>
                  <a:gd name="T4" fmla="*/ 1 w 9"/>
                  <a:gd name="T5" fmla="*/ 25 h 9"/>
                  <a:gd name="T6" fmla="*/ 9 w 9"/>
                  <a:gd name="T7" fmla="*/ 9 h 9"/>
                  <a:gd name="T8" fmla="*/ 21 w 9"/>
                  <a:gd name="T9" fmla="*/ 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1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8"/>
                      <a:pt x="2" y="9"/>
                      <a:pt x="1" y="8"/>
                    </a:cubicBezTo>
                    <a:cubicBezTo>
                      <a:pt x="0" y="8"/>
                      <a:pt x="2" y="5"/>
                      <a:pt x="4" y="3"/>
                    </a:cubicBezTo>
                    <a:cubicBezTo>
                      <a:pt x="6" y="1"/>
                      <a:pt x="8" y="0"/>
                      <a:pt x="9" y="1"/>
                    </a:cubicBezTo>
                    <a:close/>
                  </a:path>
                </a:pathLst>
              </a:custGeom>
              <a:solidFill>
                <a:srgbClr val="F15D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Oval 4017">
                <a:extLst>
                  <a:ext uri="{FF2B5EF4-FFF2-40B4-BE49-F238E27FC236}">
                    <a16:creationId xmlns:a16="http://schemas.microsoft.com/office/drawing/2014/main" id="{38219189-7C57-2A5A-6F64-89C43D274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8" y="2096"/>
                <a:ext cx="12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4" name="Oval 4018">
                <a:extLst>
                  <a:ext uri="{FF2B5EF4-FFF2-40B4-BE49-F238E27FC236}">
                    <a16:creationId xmlns:a16="http://schemas.microsoft.com/office/drawing/2014/main" id="{6C5F2E3C-6FD9-F623-4C5B-A03A0D0B2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5" y="2096"/>
                <a:ext cx="13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5" name="Oval 4019">
                <a:extLst>
                  <a:ext uri="{FF2B5EF4-FFF2-40B4-BE49-F238E27FC236}">
                    <a16:creationId xmlns:a16="http://schemas.microsoft.com/office/drawing/2014/main" id="{030A49D2-FDD4-84CE-8BA3-B53311734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096"/>
                <a:ext cx="14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6" name="Oval 4020">
                <a:extLst>
                  <a:ext uri="{FF2B5EF4-FFF2-40B4-BE49-F238E27FC236}">
                    <a16:creationId xmlns:a16="http://schemas.microsoft.com/office/drawing/2014/main" id="{D638D8E3-6618-6320-74C2-2AFDB7E83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0" y="2096"/>
                <a:ext cx="13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7" name="Oval 4021">
                <a:extLst>
                  <a:ext uri="{FF2B5EF4-FFF2-40B4-BE49-F238E27FC236}">
                    <a16:creationId xmlns:a16="http://schemas.microsoft.com/office/drawing/2014/main" id="{38AC45F6-458C-9C8C-1E30-1A4FB78A6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2" y="2096"/>
                <a:ext cx="14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8" name="Oval 4022">
                <a:extLst>
                  <a:ext uri="{FF2B5EF4-FFF2-40B4-BE49-F238E27FC236}">
                    <a16:creationId xmlns:a16="http://schemas.microsoft.com/office/drawing/2014/main" id="{E7F3BE59-DB62-FDDB-0AC6-F9265CC7E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096"/>
                <a:ext cx="13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9" name="Oval 4023">
                <a:extLst>
                  <a:ext uri="{FF2B5EF4-FFF2-40B4-BE49-F238E27FC236}">
                    <a16:creationId xmlns:a16="http://schemas.microsoft.com/office/drawing/2014/main" id="{6EEB6098-947B-A51B-4824-1245D4817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4" y="2096"/>
                <a:ext cx="13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0" name="Oval 4024">
                <a:extLst>
                  <a:ext uri="{FF2B5EF4-FFF2-40B4-BE49-F238E27FC236}">
                    <a16:creationId xmlns:a16="http://schemas.microsoft.com/office/drawing/2014/main" id="{F890B6A4-F0C5-6731-91E9-F5E9359D6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9" y="2096"/>
                <a:ext cx="14" cy="6"/>
              </a:xfrm>
              <a:prstGeom prst="ellipse">
                <a:avLst/>
              </a:prstGeom>
              <a:solidFill>
                <a:srgbClr val="EE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" name="Freeform 4025">
                <a:extLst>
                  <a:ext uri="{FF2B5EF4-FFF2-40B4-BE49-F238E27FC236}">
                    <a16:creationId xmlns:a16="http://schemas.microsoft.com/office/drawing/2014/main" id="{6842B477-036D-9483-0748-F9401AEE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1764"/>
                <a:ext cx="1828" cy="197"/>
              </a:xfrm>
              <a:custGeom>
                <a:avLst/>
                <a:gdLst>
                  <a:gd name="T0" fmla="*/ 3453 w 1326"/>
                  <a:gd name="T1" fmla="*/ 381 h 135"/>
                  <a:gd name="T2" fmla="*/ 3452 w 1326"/>
                  <a:gd name="T3" fmla="*/ 379 h 135"/>
                  <a:gd name="T4" fmla="*/ 3434 w 1326"/>
                  <a:gd name="T5" fmla="*/ 358 h 135"/>
                  <a:gd name="T6" fmla="*/ 3434 w 1326"/>
                  <a:gd name="T7" fmla="*/ 358 h 135"/>
                  <a:gd name="T8" fmla="*/ 3342 w 1326"/>
                  <a:gd name="T9" fmla="*/ 32 h 135"/>
                  <a:gd name="T10" fmla="*/ 3342 w 1326"/>
                  <a:gd name="T11" fmla="*/ 50 h 135"/>
                  <a:gd name="T12" fmla="*/ 2902 w 1326"/>
                  <a:gd name="T13" fmla="*/ 347 h 135"/>
                  <a:gd name="T14" fmla="*/ 815 w 1326"/>
                  <a:gd name="T15" fmla="*/ 347 h 135"/>
                  <a:gd name="T16" fmla="*/ 146 w 1326"/>
                  <a:gd name="T17" fmla="*/ 347 h 135"/>
                  <a:gd name="T18" fmla="*/ 21 w 1326"/>
                  <a:gd name="T19" fmla="*/ 66 h 135"/>
                  <a:gd name="T20" fmla="*/ 0 w 1326"/>
                  <a:gd name="T21" fmla="*/ 0 h 135"/>
                  <a:gd name="T22" fmla="*/ 117 w 1326"/>
                  <a:gd name="T23" fmla="*/ 407 h 135"/>
                  <a:gd name="T24" fmla="*/ 1771 w 1326"/>
                  <a:gd name="T25" fmla="*/ 394 h 135"/>
                  <a:gd name="T26" fmla="*/ 3473 w 1326"/>
                  <a:gd name="T27" fmla="*/ 407 h 135"/>
                  <a:gd name="T28" fmla="*/ 3467 w 1326"/>
                  <a:gd name="T29" fmla="*/ 400 h 135"/>
                  <a:gd name="T30" fmla="*/ 3453 w 1326"/>
                  <a:gd name="T31" fmla="*/ 381 h 1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26" h="135">
                    <a:moveTo>
                      <a:pt x="1318" y="123"/>
                    </a:moveTo>
                    <a:cubicBezTo>
                      <a:pt x="1318" y="123"/>
                      <a:pt x="1317" y="123"/>
                      <a:pt x="1317" y="122"/>
                    </a:cubicBezTo>
                    <a:cubicBezTo>
                      <a:pt x="1315" y="120"/>
                      <a:pt x="1313" y="118"/>
                      <a:pt x="1311" y="115"/>
                    </a:cubicBezTo>
                    <a:cubicBezTo>
                      <a:pt x="1311" y="115"/>
                      <a:pt x="1311" y="115"/>
                      <a:pt x="1311" y="115"/>
                    </a:cubicBezTo>
                    <a:cubicBezTo>
                      <a:pt x="1293" y="90"/>
                      <a:pt x="1279" y="55"/>
                      <a:pt x="1275" y="10"/>
                    </a:cubicBezTo>
                    <a:cubicBezTo>
                      <a:pt x="1275" y="16"/>
                      <a:pt x="1275" y="16"/>
                      <a:pt x="1275" y="16"/>
                    </a:cubicBezTo>
                    <a:cubicBezTo>
                      <a:pt x="1280" y="62"/>
                      <a:pt x="1290" y="114"/>
                      <a:pt x="1108" y="112"/>
                    </a:cubicBezTo>
                    <a:cubicBezTo>
                      <a:pt x="925" y="109"/>
                      <a:pt x="311" y="112"/>
                      <a:pt x="311" y="112"/>
                    </a:cubicBezTo>
                    <a:cubicBezTo>
                      <a:pt x="311" y="112"/>
                      <a:pt x="65" y="121"/>
                      <a:pt x="56" y="112"/>
                    </a:cubicBezTo>
                    <a:cubicBezTo>
                      <a:pt x="46" y="102"/>
                      <a:pt x="16" y="78"/>
                      <a:pt x="8" y="21"/>
                    </a:cubicBezTo>
                    <a:cubicBezTo>
                      <a:pt x="6" y="8"/>
                      <a:pt x="3" y="2"/>
                      <a:pt x="0" y="0"/>
                    </a:cubicBezTo>
                    <a:cubicBezTo>
                      <a:pt x="4" y="62"/>
                      <a:pt x="24" y="107"/>
                      <a:pt x="45" y="131"/>
                    </a:cubicBezTo>
                    <a:cubicBezTo>
                      <a:pt x="50" y="135"/>
                      <a:pt x="362" y="128"/>
                      <a:pt x="676" y="127"/>
                    </a:cubicBezTo>
                    <a:cubicBezTo>
                      <a:pt x="1000" y="126"/>
                      <a:pt x="1326" y="132"/>
                      <a:pt x="1325" y="131"/>
                    </a:cubicBezTo>
                    <a:cubicBezTo>
                      <a:pt x="1324" y="130"/>
                      <a:pt x="1324" y="130"/>
                      <a:pt x="1323" y="129"/>
                    </a:cubicBezTo>
                    <a:cubicBezTo>
                      <a:pt x="1321" y="127"/>
                      <a:pt x="1320" y="125"/>
                      <a:pt x="1318" y="123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4026">
                <a:extLst>
                  <a:ext uri="{FF2B5EF4-FFF2-40B4-BE49-F238E27FC236}">
                    <a16:creationId xmlns:a16="http://schemas.microsoft.com/office/drawing/2014/main" id="{10C01AB7-9C95-C5C0-8D6C-1980F34D9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638"/>
                <a:ext cx="355" cy="29"/>
              </a:xfrm>
              <a:custGeom>
                <a:avLst/>
                <a:gdLst>
                  <a:gd name="T0" fmla="*/ 161 w 258"/>
                  <a:gd name="T1" fmla="*/ 41 h 20"/>
                  <a:gd name="T2" fmla="*/ 402 w 258"/>
                  <a:gd name="T3" fmla="*/ 59 h 20"/>
                  <a:gd name="T4" fmla="*/ 581 w 258"/>
                  <a:gd name="T5" fmla="*/ 28 h 20"/>
                  <a:gd name="T6" fmla="*/ 671 w 258"/>
                  <a:gd name="T7" fmla="*/ 0 h 20"/>
                  <a:gd name="T8" fmla="*/ 444 w 258"/>
                  <a:gd name="T9" fmla="*/ 41 h 20"/>
                  <a:gd name="T10" fmla="*/ 241 w 258"/>
                  <a:gd name="T11" fmla="*/ 33 h 20"/>
                  <a:gd name="T12" fmla="*/ 0 w 258"/>
                  <a:gd name="T13" fmla="*/ 15 h 20"/>
                  <a:gd name="T14" fmla="*/ 161 w 258"/>
                  <a:gd name="T15" fmla="*/ 41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8" h="20">
                    <a:moveTo>
                      <a:pt x="62" y="13"/>
                    </a:moveTo>
                    <a:cubicBezTo>
                      <a:pt x="103" y="20"/>
                      <a:pt x="116" y="20"/>
                      <a:pt x="154" y="19"/>
                    </a:cubicBezTo>
                    <a:cubicBezTo>
                      <a:pt x="191" y="17"/>
                      <a:pt x="203" y="16"/>
                      <a:pt x="223" y="9"/>
                    </a:cubicBezTo>
                    <a:cubicBezTo>
                      <a:pt x="243" y="3"/>
                      <a:pt x="258" y="0"/>
                      <a:pt x="258" y="0"/>
                    </a:cubicBezTo>
                    <a:cubicBezTo>
                      <a:pt x="224" y="4"/>
                      <a:pt x="195" y="13"/>
                      <a:pt x="171" y="13"/>
                    </a:cubicBezTo>
                    <a:cubicBezTo>
                      <a:pt x="147" y="13"/>
                      <a:pt x="110" y="11"/>
                      <a:pt x="92" y="11"/>
                    </a:cubicBezTo>
                    <a:cubicBezTo>
                      <a:pt x="75" y="11"/>
                      <a:pt x="6" y="5"/>
                      <a:pt x="0" y="5"/>
                    </a:cubicBezTo>
                    <a:cubicBezTo>
                      <a:pt x="24" y="9"/>
                      <a:pt x="47" y="9"/>
                      <a:pt x="62" y="13"/>
                    </a:cubicBezTo>
                    <a:close/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4027">
                <a:extLst>
                  <a:ext uri="{FF2B5EF4-FFF2-40B4-BE49-F238E27FC236}">
                    <a16:creationId xmlns:a16="http://schemas.microsoft.com/office/drawing/2014/main" id="{24DF9548-1675-58E5-6EFE-22F199D09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551"/>
                <a:ext cx="277" cy="91"/>
              </a:xfrm>
              <a:custGeom>
                <a:avLst/>
                <a:gdLst>
                  <a:gd name="T0" fmla="*/ 0 w 201"/>
                  <a:gd name="T1" fmla="*/ 189 h 63"/>
                  <a:gd name="T2" fmla="*/ 276 w 201"/>
                  <a:gd name="T3" fmla="*/ 6 h 63"/>
                  <a:gd name="T4" fmla="*/ 526 w 201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1" h="63">
                    <a:moveTo>
                      <a:pt x="0" y="63"/>
                    </a:moveTo>
                    <a:cubicBezTo>
                      <a:pt x="40" y="37"/>
                      <a:pt x="79" y="6"/>
                      <a:pt x="105" y="2"/>
                    </a:cubicBezTo>
                    <a:cubicBezTo>
                      <a:pt x="117" y="0"/>
                      <a:pt x="157" y="0"/>
                      <a:pt x="201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4028">
                <a:extLst>
                  <a:ext uri="{FF2B5EF4-FFF2-40B4-BE49-F238E27FC236}">
                    <a16:creationId xmlns:a16="http://schemas.microsoft.com/office/drawing/2014/main" id="{597399CB-6EB6-3D54-19A6-1AB5CB4B2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538"/>
                <a:ext cx="460" cy="112"/>
              </a:xfrm>
              <a:custGeom>
                <a:avLst/>
                <a:gdLst>
                  <a:gd name="T0" fmla="*/ 0 w 334"/>
                  <a:gd name="T1" fmla="*/ 237 h 77"/>
                  <a:gd name="T2" fmla="*/ 303 w 334"/>
                  <a:gd name="T3" fmla="*/ 36 h 77"/>
                  <a:gd name="T4" fmla="*/ 873 w 334"/>
                  <a:gd name="T5" fmla="*/ 0 h 77"/>
                  <a:gd name="T6" fmla="*/ 347 w 334"/>
                  <a:gd name="T7" fmla="*/ 61 h 77"/>
                  <a:gd name="T8" fmla="*/ 161 w 334"/>
                  <a:gd name="T9" fmla="*/ 134 h 77"/>
                  <a:gd name="T10" fmla="*/ 0 w 334"/>
                  <a:gd name="T11" fmla="*/ 237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4" h="77">
                    <a:moveTo>
                      <a:pt x="0" y="77"/>
                    </a:moveTo>
                    <a:cubicBezTo>
                      <a:pt x="40" y="51"/>
                      <a:pt x="90" y="16"/>
                      <a:pt x="116" y="12"/>
                    </a:cubicBezTo>
                    <a:cubicBezTo>
                      <a:pt x="142" y="8"/>
                      <a:pt x="282" y="8"/>
                      <a:pt x="334" y="0"/>
                    </a:cubicBezTo>
                    <a:cubicBezTo>
                      <a:pt x="318" y="3"/>
                      <a:pt x="161" y="16"/>
                      <a:pt x="133" y="20"/>
                    </a:cubicBezTo>
                    <a:cubicBezTo>
                      <a:pt x="105" y="24"/>
                      <a:pt x="86" y="28"/>
                      <a:pt x="62" y="43"/>
                    </a:cubicBezTo>
                    <a:cubicBezTo>
                      <a:pt x="38" y="58"/>
                      <a:pt x="9" y="74"/>
                      <a:pt x="0" y="77"/>
                    </a:cubicBezTo>
                    <a:close/>
                  </a:path>
                </a:pathLst>
              </a:custGeom>
              <a:solidFill>
                <a:srgbClr val="F8A6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4029">
                <a:extLst>
                  <a:ext uri="{FF2B5EF4-FFF2-40B4-BE49-F238E27FC236}">
                    <a16:creationId xmlns:a16="http://schemas.microsoft.com/office/drawing/2014/main" id="{5E8AC0FF-5308-23F4-42CA-2CB9A0606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679"/>
                <a:ext cx="409" cy="75"/>
              </a:xfrm>
              <a:custGeom>
                <a:avLst/>
                <a:gdLst>
                  <a:gd name="T0" fmla="*/ 40 w 297"/>
                  <a:gd name="T1" fmla="*/ 88 h 52"/>
                  <a:gd name="T2" fmla="*/ 251 w 297"/>
                  <a:gd name="T3" fmla="*/ 121 h 52"/>
                  <a:gd name="T4" fmla="*/ 610 w 297"/>
                  <a:gd name="T5" fmla="*/ 66 h 52"/>
                  <a:gd name="T6" fmla="*/ 775 w 297"/>
                  <a:gd name="T7" fmla="*/ 0 h 52"/>
                  <a:gd name="T8" fmla="*/ 605 w 297"/>
                  <a:gd name="T9" fmla="*/ 94 h 52"/>
                  <a:gd name="T10" fmla="*/ 172 w 297"/>
                  <a:gd name="T11" fmla="*/ 131 h 52"/>
                  <a:gd name="T12" fmla="*/ 0 w 297"/>
                  <a:gd name="T13" fmla="*/ 94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7" h="52">
                    <a:moveTo>
                      <a:pt x="15" y="29"/>
                    </a:moveTo>
                    <a:cubicBezTo>
                      <a:pt x="31" y="31"/>
                      <a:pt x="61" y="40"/>
                      <a:pt x="96" y="40"/>
                    </a:cubicBezTo>
                    <a:cubicBezTo>
                      <a:pt x="132" y="39"/>
                      <a:pt x="206" y="35"/>
                      <a:pt x="234" y="22"/>
                    </a:cubicBezTo>
                    <a:cubicBezTo>
                      <a:pt x="262" y="10"/>
                      <a:pt x="297" y="0"/>
                      <a:pt x="297" y="0"/>
                    </a:cubicBezTo>
                    <a:cubicBezTo>
                      <a:pt x="284" y="7"/>
                      <a:pt x="244" y="25"/>
                      <a:pt x="232" y="31"/>
                    </a:cubicBezTo>
                    <a:cubicBezTo>
                      <a:pt x="220" y="37"/>
                      <a:pt x="109" y="52"/>
                      <a:pt x="66" y="44"/>
                    </a:cubicBezTo>
                    <a:cubicBezTo>
                      <a:pt x="56" y="42"/>
                      <a:pt x="32" y="36"/>
                      <a:pt x="0" y="31"/>
                    </a:cubicBezTo>
                  </a:path>
                </a:pathLst>
              </a:custGeom>
              <a:solidFill>
                <a:srgbClr val="F8A6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4030">
                <a:extLst>
                  <a:ext uri="{FF2B5EF4-FFF2-40B4-BE49-F238E27FC236}">
                    <a16:creationId xmlns:a16="http://schemas.microsoft.com/office/drawing/2014/main" id="{86F1CB6F-2A43-D7E3-6E93-E9287C2CC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516"/>
                <a:ext cx="10" cy="11"/>
              </a:xfrm>
              <a:custGeom>
                <a:avLst/>
                <a:gdLst>
                  <a:gd name="T0" fmla="*/ 20 w 7"/>
                  <a:gd name="T1" fmla="*/ 0 h 8"/>
                  <a:gd name="T2" fmla="*/ 0 w 7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1" y="0"/>
                      <a:pt x="1" y="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4031">
                <a:extLst>
                  <a:ext uri="{FF2B5EF4-FFF2-40B4-BE49-F238E27FC236}">
                    <a16:creationId xmlns:a16="http://schemas.microsoft.com/office/drawing/2014/main" id="{CFE58F31-9834-9088-2EDF-B36A1D5D4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474"/>
                <a:ext cx="5" cy="16"/>
              </a:xfrm>
              <a:custGeom>
                <a:avLst/>
                <a:gdLst>
                  <a:gd name="T0" fmla="*/ 8 w 4"/>
                  <a:gd name="T1" fmla="*/ 0 h 11"/>
                  <a:gd name="T2" fmla="*/ 8 w 4"/>
                  <a:gd name="T3" fmla="*/ 3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0" y="3"/>
                      <a:pt x="3" y="7"/>
                      <a:pt x="4" y="1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4032">
                <a:extLst>
                  <a:ext uri="{FF2B5EF4-FFF2-40B4-BE49-F238E27FC236}">
                    <a16:creationId xmlns:a16="http://schemas.microsoft.com/office/drawing/2014/main" id="{89C484CE-5F10-653A-913D-B657D8EFE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485"/>
                <a:ext cx="6" cy="5"/>
              </a:xfrm>
              <a:custGeom>
                <a:avLst/>
                <a:gdLst>
                  <a:gd name="T0" fmla="*/ 14 w 4"/>
                  <a:gd name="T1" fmla="*/ 0 h 3"/>
                  <a:gd name="T2" fmla="*/ 0 w 4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2"/>
                      <a:pt x="1" y="3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4033">
                <a:extLst>
                  <a:ext uri="{FF2B5EF4-FFF2-40B4-BE49-F238E27FC236}">
                    <a16:creationId xmlns:a16="http://schemas.microsoft.com/office/drawing/2014/main" id="{DF3A4635-E024-AB86-DF0F-A4703FE78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472"/>
                <a:ext cx="4" cy="18"/>
              </a:xfrm>
              <a:custGeom>
                <a:avLst/>
                <a:gdLst>
                  <a:gd name="T0" fmla="*/ 7 w 3"/>
                  <a:gd name="T1" fmla="*/ 0 h 12"/>
                  <a:gd name="T2" fmla="*/ 1 w 3"/>
                  <a:gd name="T3" fmla="*/ 4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0" y="3"/>
                      <a:pt x="1" y="8"/>
                      <a:pt x="1" y="1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4034">
                <a:extLst>
                  <a:ext uri="{FF2B5EF4-FFF2-40B4-BE49-F238E27FC236}">
                    <a16:creationId xmlns:a16="http://schemas.microsoft.com/office/drawing/2014/main" id="{E4366BB2-ADEB-6224-35BD-6516D85B6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472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1"/>
                      <a:pt x="3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Line 4035">
                <a:extLst>
                  <a:ext uri="{FF2B5EF4-FFF2-40B4-BE49-F238E27FC236}">
                    <a16:creationId xmlns:a16="http://schemas.microsoft.com/office/drawing/2014/main" id="{A75F35A4-6265-7330-E29F-5B984FA9F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62" y="1741"/>
                <a:ext cx="1" cy="1"/>
              </a:xfrm>
              <a:prstGeom prst="line">
                <a:avLst/>
              </a:prstGeom>
              <a:noFill/>
              <a:ln w="31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4036">
                <a:extLst>
                  <a:ext uri="{FF2B5EF4-FFF2-40B4-BE49-F238E27FC236}">
                    <a16:creationId xmlns:a16="http://schemas.microsoft.com/office/drawing/2014/main" id="{79E31DAA-6B8E-087D-3C3D-D35EFB06C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561"/>
                <a:ext cx="11" cy="17"/>
              </a:xfrm>
              <a:custGeom>
                <a:avLst/>
                <a:gdLst>
                  <a:gd name="T0" fmla="*/ 1 w 8"/>
                  <a:gd name="T1" fmla="*/ 0 h 12"/>
                  <a:gd name="T2" fmla="*/ 21 w 8"/>
                  <a:gd name="T3" fmla="*/ 3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0" y="4"/>
                      <a:pt x="5" y="9"/>
                      <a:pt x="8" y="1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4037">
                <a:extLst>
                  <a:ext uri="{FF2B5EF4-FFF2-40B4-BE49-F238E27FC236}">
                    <a16:creationId xmlns:a16="http://schemas.microsoft.com/office/drawing/2014/main" id="{D9C01AC2-BFD3-AF73-BAD2-B7F461EDD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572"/>
                <a:ext cx="3" cy="14"/>
              </a:xfrm>
              <a:custGeom>
                <a:avLst/>
                <a:gdLst>
                  <a:gd name="T0" fmla="*/ 8 w 2"/>
                  <a:gd name="T1" fmla="*/ 0 h 9"/>
                  <a:gd name="T2" fmla="*/ 0 w 2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0" y="3"/>
                      <a:pt x="0" y="6"/>
                      <a:pt x="0" y="9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4038">
                <a:extLst>
                  <a:ext uri="{FF2B5EF4-FFF2-40B4-BE49-F238E27FC236}">
                    <a16:creationId xmlns:a16="http://schemas.microsoft.com/office/drawing/2014/main" id="{28F15BD1-6CE3-8C5E-546F-3951139B4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498"/>
                <a:ext cx="9" cy="19"/>
              </a:xfrm>
              <a:custGeom>
                <a:avLst/>
                <a:gdLst>
                  <a:gd name="T0" fmla="*/ 0 w 7"/>
                  <a:gd name="T1" fmla="*/ 0 h 13"/>
                  <a:gd name="T2" fmla="*/ 10 w 7"/>
                  <a:gd name="T3" fmla="*/ 4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0" y="0"/>
                    </a:moveTo>
                    <a:cubicBezTo>
                      <a:pt x="2" y="3"/>
                      <a:pt x="7" y="10"/>
                      <a:pt x="5" y="1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4039">
                <a:extLst>
                  <a:ext uri="{FF2B5EF4-FFF2-40B4-BE49-F238E27FC236}">
                    <a16:creationId xmlns:a16="http://schemas.microsoft.com/office/drawing/2014/main" id="{63BF53E6-6597-FA2F-F7F1-8DAE3E3A1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1511"/>
                <a:ext cx="8" cy="5"/>
              </a:xfrm>
              <a:custGeom>
                <a:avLst/>
                <a:gdLst>
                  <a:gd name="T0" fmla="*/ 15 w 6"/>
                  <a:gd name="T1" fmla="*/ 13 h 3"/>
                  <a:gd name="T2" fmla="*/ 0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3" y="3"/>
                      <a:pt x="1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4040">
                <a:extLst>
                  <a:ext uri="{FF2B5EF4-FFF2-40B4-BE49-F238E27FC236}">
                    <a16:creationId xmlns:a16="http://schemas.microsoft.com/office/drawing/2014/main" id="{D9589936-9A0B-F528-DC77-F36EF3DE9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1482"/>
                <a:ext cx="3" cy="19"/>
              </a:xfrm>
              <a:custGeom>
                <a:avLst/>
                <a:gdLst>
                  <a:gd name="T0" fmla="*/ 5 w 2"/>
                  <a:gd name="T1" fmla="*/ 0 h 13"/>
                  <a:gd name="T2" fmla="*/ 0 w 2"/>
                  <a:gd name="T3" fmla="*/ 22 h 13"/>
                  <a:gd name="T4" fmla="*/ 8 w 2"/>
                  <a:gd name="T5" fmla="*/ 4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2" y="2"/>
                      <a:pt x="0" y="5"/>
                      <a:pt x="0" y="7"/>
                    </a:cubicBezTo>
                    <a:cubicBezTo>
                      <a:pt x="0" y="9"/>
                      <a:pt x="2" y="13"/>
                      <a:pt x="2" y="1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4041">
                <a:extLst>
                  <a:ext uri="{FF2B5EF4-FFF2-40B4-BE49-F238E27FC236}">
                    <a16:creationId xmlns:a16="http://schemas.microsoft.com/office/drawing/2014/main" id="{61D670D8-38BA-4129-8E4A-67C3620CE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1482"/>
                <a:ext cx="6" cy="8"/>
              </a:xfrm>
              <a:custGeom>
                <a:avLst/>
                <a:gdLst>
                  <a:gd name="T0" fmla="*/ 14 w 4"/>
                  <a:gd name="T1" fmla="*/ 21 h 5"/>
                  <a:gd name="T2" fmla="*/ 0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4042">
                <a:extLst>
                  <a:ext uri="{FF2B5EF4-FFF2-40B4-BE49-F238E27FC236}">
                    <a16:creationId xmlns:a16="http://schemas.microsoft.com/office/drawing/2014/main" id="{3F9A4E69-0078-F0CC-1227-87B0E8171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1482"/>
                <a:ext cx="3" cy="18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4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1" y="4"/>
                      <a:pt x="2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4043">
                <a:extLst>
                  <a:ext uri="{FF2B5EF4-FFF2-40B4-BE49-F238E27FC236}">
                    <a16:creationId xmlns:a16="http://schemas.microsoft.com/office/drawing/2014/main" id="{27DFC455-ED5A-6492-B218-12E00F293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1482"/>
                <a:ext cx="7" cy="6"/>
              </a:xfrm>
              <a:custGeom>
                <a:avLst/>
                <a:gdLst>
                  <a:gd name="T0" fmla="*/ 14 w 5"/>
                  <a:gd name="T1" fmla="*/ 0 h 4"/>
                  <a:gd name="T2" fmla="*/ 0 w 5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1" y="2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4044">
                <a:extLst>
                  <a:ext uri="{FF2B5EF4-FFF2-40B4-BE49-F238E27FC236}">
                    <a16:creationId xmlns:a16="http://schemas.microsoft.com/office/drawing/2014/main" id="{759FE744-E7EB-5B98-5601-61A7C88A9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619"/>
                <a:ext cx="17" cy="25"/>
              </a:xfrm>
              <a:custGeom>
                <a:avLst/>
                <a:gdLst>
                  <a:gd name="T0" fmla="*/ 27 w 13"/>
                  <a:gd name="T1" fmla="*/ 54 h 17"/>
                  <a:gd name="T2" fmla="*/ 0 w 1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7">
                    <a:moveTo>
                      <a:pt x="12" y="17"/>
                    </a:moveTo>
                    <a:cubicBezTo>
                      <a:pt x="13" y="11"/>
                      <a:pt x="5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4045">
                <a:extLst>
                  <a:ext uri="{FF2B5EF4-FFF2-40B4-BE49-F238E27FC236}">
                    <a16:creationId xmlns:a16="http://schemas.microsoft.com/office/drawing/2014/main" id="{39E79C04-0BB2-C5E7-93D0-B2F1E6320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626"/>
                <a:ext cx="17" cy="3"/>
              </a:xfrm>
              <a:custGeom>
                <a:avLst/>
                <a:gdLst>
                  <a:gd name="T0" fmla="*/ 34 w 12"/>
                  <a:gd name="T1" fmla="*/ 0 h 2"/>
                  <a:gd name="T2" fmla="*/ 0 w 1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cubicBezTo>
                      <a:pt x="8" y="1"/>
                      <a:pt x="3" y="2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4046">
                <a:extLst>
                  <a:ext uri="{FF2B5EF4-FFF2-40B4-BE49-F238E27FC236}">
                    <a16:creationId xmlns:a16="http://schemas.microsoft.com/office/drawing/2014/main" id="{437283F7-B4E1-12DA-E81B-AA45FFEF7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1667"/>
                <a:ext cx="6" cy="22"/>
              </a:xfrm>
              <a:custGeom>
                <a:avLst/>
                <a:gdLst>
                  <a:gd name="T0" fmla="*/ 0 w 4"/>
                  <a:gd name="T1" fmla="*/ 0 h 15"/>
                  <a:gd name="T2" fmla="*/ 14 w 4"/>
                  <a:gd name="T3" fmla="*/ 47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5">
                    <a:moveTo>
                      <a:pt x="0" y="0"/>
                    </a:moveTo>
                    <a:cubicBezTo>
                      <a:pt x="1" y="6"/>
                      <a:pt x="2" y="9"/>
                      <a:pt x="4" y="1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4047">
                <a:extLst>
                  <a:ext uri="{FF2B5EF4-FFF2-40B4-BE49-F238E27FC236}">
                    <a16:creationId xmlns:a16="http://schemas.microsoft.com/office/drawing/2014/main" id="{DB445596-76C4-0BBC-5935-9C3EC2403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670"/>
                <a:ext cx="10" cy="10"/>
              </a:xfrm>
              <a:custGeom>
                <a:avLst/>
                <a:gdLst>
                  <a:gd name="T0" fmla="*/ 20 w 7"/>
                  <a:gd name="T1" fmla="*/ 20 h 7"/>
                  <a:gd name="T2" fmla="*/ 0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5" y="6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4048">
                <a:extLst>
                  <a:ext uri="{FF2B5EF4-FFF2-40B4-BE49-F238E27FC236}">
                    <a16:creationId xmlns:a16="http://schemas.microsoft.com/office/drawing/2014/main" id="{9295EB39-CFDB-A271-393A-A38CC2D90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1680"/>
                <a:ext cx="7" cy="20"/>
              </a:xfrm>
              <a:custGeom>
                <a:avLst/>
                <a:gdLst>
                  <a:gd name="T0" fmla="*/ 14 w 5"/>
                  <a:gd name="T1" fmla="*/ 0 h 14"/>
                  <a:gd name="T2" fmla="*/ 11 w 5"/>
                  <a:gd name="T3" fmla="*/ 4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0" y="7"/>
                      <a:pt x="4" y="7"/>
                      <a:pt x="4" y="1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4049">
                <a:extLst>
                  <a:ext uri="{FF2B5EF4-FFF2-40B4-BE49-F238E27FC236}">
                    <a16:creationId xmlns:a16="http://schemas.microsoft.com/office/drawing/2014/main" id="{E3160158-982D-100D-7ECF-50DFE0840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680"/>
                <a:ext cx="8" cy="6"/>
              </a:xfrm>
              <a:custGeom>
                <a:avLst/>
                <a:gdLst>
                  <a:gd name="T0" fmla="*/ 15 w 6"/>
                  <a:gd name="T1" fmla="*/ 14 h 4"/>
                  <a:gd name="T2" fmla="*/ 0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4" y="1"/>
                      <a:pt x="3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4050">
                <a:extLst>
                  <a:ext uri="{FF2B5EF4-FFF2-40B4-BE49-F238E27FC236}">
                    <a16:creationId xmlns:a16="http://schemas.microsoft.com/office/drawing/2014/main" id="{DA619EB1-1ABC-005B-934E-F22D88361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671"/>
                <a:ext cx="7" cy="24"/>
              </a:xfrm>
              <a:custGeom>
                <a:avLst/>
                <a:gdLst>
                  <a:gd name="T0" fmla="*/ 14 w 5"/>
                  <a:gd name="T1" fmla="*/ 0 h 16"/>
                  <a:gd name="T2" fmla="*/ 0 w 5"/>
                  <a:gd name="T3" fmla="*/ 5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5" y="0"/>
                    </a:moveTo>
                    <a:cubicBezTo>
                      <a:pt x="4" y="4"/>
                      <a:pt x="2" y="11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4051">
                <a:extLst>
                  <a:ext uri="{FF2B5EF4-FFF2-40B4-BE49-F238E27FC236}">
                    <a16:creationId xmlns:a16="http://schemas.microsoft.com/office/drawing/2014/main" id="{138C6647-10A3-C3B1-FD1C-E69BC589B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671"/>
                <a:ext cx="1" cy="9"/>
              </a:xfrm>
              <a:custGeom>
                <a:avLst/>
                <a:gdLst>
                  <a:gd name="T0" fmla="*/ 1 w 1"/>
                  <a:gd name="T1" fmla="*/ 21 h 6"/>
                  <a:gd name="T2" fmla="*/ 0 w 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4052">
                <a:extLst>
                  <a:ext uri="{FF2B5EF4-FFF2-40B4-BE49-F238E27FC236}">
                    <a16:creationId xmlns:a16="http://schemas.microsoft.com/office/drawing/2014/main" id="{505390B0-9B61-C3B0-8120-9EC8518E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1660"/>
                <a:ext cx="6" cy="17"/>
              </a:xfrm>
              <a:custGeom>
                <a:avLst/>
                <a:gdLst>
                  <a:gd name="T0" fmla="*/ 14 w 4"/>
                  <a:gd name="T1" fmla="*/ 0 h 12"/>
                  <a:gd name="T2" fmla="*/ 0 w 4"/>
                  <a:gd name="T3" fmla="*/ 3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2"/>
                      <a:pt x="1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4053">
                <a:extLst>
                  <a:ext uri="{FF2B5EF4-FFF2-40B4-BE49-F238E27FC236}">
                    <a16:creationId xmlns:a16="http://schemas.microsoft.com/office/drawing/2014/main" id="{2BA91522-B9C5-2F16-DB20-8A301E19B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1667"/>
                <a:ext cx="10" cy="12"/>
              </a:xfrm>
              <a:custGeom>
                <a:avLst/>
                <a:gdLst>
                  <a:gd name="T0" fmla="*/ 20 w 7"/>
                  <a:gd name="T1" fmla="*/ 0 h 8"/>
                  <a:gd name="T2" fmla="*/ 0 w 7"/>
                  <a:gd name="T3" fmla="*/ 2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5" y="2"/>
                      <a:pt x="2" y="5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4054">
                <a:extLst>
                  <a:ext uri="{FF2B5EF4-FFF2-40B4-BE49-F238E27FC236}">
                    <a16:creationId xmlns:a16="http://schemas.microsoft.com/office/drawing/2014/main" id="{507DDD97-7DD3-4189-E5C0-DD50F11F6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636"/>
                <a:ext cx="8" cy="19"/>
              </a:xfrm>
              <a:custGeom>
                <a:avLst/>
                <a:gdLst>
                  <a:gd name="T0" fmla="*/ 15 w 6"/>
                  <a:gd name="T1" fmla="*/ 0 h 13"/>
                  <a:gd name="T2" fmla="*/ 0 w 6"/>
                  <a:gd name="T3" fmla="*/ 4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3"/>
                      <a:pt x="1" y="8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4055">
                <a:extLst>
                  <a:ext uri="{FF2B5EF4-FFF2-40B4-BE49-F238E27FC236}">
                    <a16:creationId xmlns:a16="http://schemas.microsoft.com/office/drawing/2014/main" id="{D448C3DB-632D-706A-9995-DF815D12B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1648"/>
                <a:ext cx="11" cy="3"/>
              </a:xfrm>
              <a:custGeom>
                <a:avLst/>
                <a:gdLst>
                  <a:gd name="T0" fmla="*/ 21 w 8"/>
                  <a:gd name="T1" fmla="*/ 0 h 2"/>
                  <a:gd name="T2" fmla="*/ 0 w 8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6" y="1"/>
                      <a:pt x="3" y="2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4056">
                <a:extLst>
                  <a:ext uri="{FF2B5EF4-FFF2-40B4-BE49-F238E27FC236}">
                    <a16:creationId xmlns:a16="http://schemas.microsoft.com/office/drawing/2014/main" id="{BF58E213-EF06-8B76-22AC-3D65CC402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599"/>
                <a:ext cx="7" cy="20"/>
              </a:xfrm>
              <a:custGeom>
                <a:avLst/>
                <a:gdLst>
                  <a:gd name="T0" fmla="*/ 14 w 5"/>
                  <a:gd name="T1" fmla="*/ 0 h 14"/>
                  <a:gd name="T2" fmla="*/ 0 w 5"/>
                  <a:gd name="T3" fmla="*/ 4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5" y="5"/>
                      <a:pt x="3" y="10"/>
                      <a:pt x="0" y="1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4057">
                <a:extLst>
                  <a:ext uri="{FF2B5EF4-FFF2-40B4-BE49-F238E27FC236}">
                    <a16:creationId xmlns:a16="http://schemas.microsoft.com/office/drawing/2014/main" id="{CAC75610-9052-5795-25E2-529D00E1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610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15 w 6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2"/>
                      <a:pt x="5" y="4"/>
                      <a:pt x="6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4058">
                <a:extLst>
                  <a:ext uri="{FF2B5EF4-FFF2-40B4-BE49-F238E27FC236}">
                    <a16:creationId xmlns:a16="http://schemas.microsoft.com/office/drawing/2014/main" id="{1BC217D4-5921-6F7A-D048-EF2B790CD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980"/>
                <a:ext cx="10" cy="14"/>
              </a:xfrm>
              <a:custGeom>
                <a:avLst/>
                <a:gdLst>
                  <a:gd name="T0" fmla="*/ 0 w 7"/>
                  <a:gd name="T1" fmla="*/ 28 h 10"/>
                  <a:gd name="T2" fmla="*/ 19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4" y="7"/>
                      <a:pt x="7" y="5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4059">
                <a:extLst>
                  <a:ext uri="{FF2B5EF4-FFF2-40B4-BE49-F238E27FC236}">
                    <a16:creationId xmlns:a16="http://schemas.microsoft.com/office/drawing/2014/main" id="{DEEA9957-4DB8-782D-C0E1-F341793D9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1984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7 w 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3"/>
                      <a:pt x="0" y="6"/>
                      <a:pt x="3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4060">
                <a:extLst>
                  <a:ext uri="{FF2B5EF4-FFF2-40B4-BE49-F238E27FC236}">
                    <a16:creationId xmlns:a16="http://schemas.microsoft.com/office/drawing/2014/main" id="{5A1B100A-AF37-C6E1-E236-F95DE469A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1980"/>
                <a:ext cx="3" cy="14"/>
              </a:xfrm>
              <a:custGeom>
                <a:avLst/>
                <a:gdLst>
                  <a:gd name="T0" fmla="*/ 8 w 2"/>
                  <a:gd name="T1" fmla="*/ 28 h 10"/>
                  <a:gd name="T2" fmla="*/ 0 w 2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4"/>
                      <a:pt x="1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4061">
                <a:extLst>
                  <a:ext uri="{FF2B5EF4-FFF2-40B4-BE49-F238E27FC236}">
                    <a16:creationId xmlns:a16="http://schemas.microsoft.com/office/drawing/2014/main" id="{B4E92B1C-EF4D-6B64-A9A1-F9F0FDE9C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980"/>
                <a:ext cx="7" cy="13"/>
              </a:xfrm>
              <a:custGeom>
                <a:avLst/>
                <a:gdLst>
                  <a:gd name="T0" fmla="*/ 0 w 5"/>
                  <a:gd name="T1" fmla="*/ 27 h 9"/>
                  <a:gd name="T2" fmla="*/ 11 w 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cubicBezTo>
                      <a:pt x="3" y="7"/>
                      <a:pt x="5" y="3"/>
                      <a:pt x="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4062">
                <a:extLst>
                  <a:ext uri="{FF2B5EF4-FFF2-40B4-BE49-F238E27FC236}">
                    <a16:creationId xmlns:a16="http://schemas.microsoft.com/office/drawing/2014/main" id="{A4758A57-D8A6-B960-86AF-F82D6739C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988"/>
                <a:ext cx="5" cy="5"/>
              </a:xfrm>
              <a:custGeom>
                <a:avLst/>
                <a:gdLst>
                  <a:gd name="T0" fmla="*/ 0 w 4"/>
                  <a:gd name="T1" fmla="*/ 0 h 3"/>
                  <a:gd name="T2" fmla="*/ 8 w 4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0"/>
                      <a:pt x="3" y="3"/>
                      <a:pt x="4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4063">
                <a:extLst>
                  <a:ext uri="{FF2B5EF4-FFF2-40B4-BE49-F238E27FC236}">
                    <a16:creationId xmlns:a16="http://schemas.microsoft.com/office/drawing/2014/main" id="{BBFD5736-A0CF-152F-E3BC-BC6EE0A33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78"/>
                <a:ext cx="11" cy="15"/>
              </a:xfrm>
              <a:custGeom>
                <a:avLst/>
                <a:gdLst>
                  <a:gd name="T0" fmla="*/ 0 w 8"/>
                  <a:gd name="T1" fmla="*/ 0 h 10"/>
                  <a:gd name="T2" fmla="*/ 14 w 8"/>
                  <a:gd name="T3" fmla="*/ 3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7" y="0"/>
                      <a:pt x="8" y="4"/>
                      <a:pt x="5" y="1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4064">
                <a:extLst>
                  <a:ext uri="{FF2B5EF4-FFF2-40B4-BE49-F238E27FC236}">
                    <a16:creationId xmlns:a16="http://schemas.microsoft.com/office/drawing/2014/main" id="{62DDBBA6-15C7-BE33-1A93-50F5DBFF3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86"/>
                <a:ext cx="8" cy="8"/>
              </a:xfrm>
              <a:custGeom>
                <a:avLst/>
                <a:gdLst>
                  <a:gd name="T0" fmla="*/ 0 w 6"/>
                  <a:gd name="T1" fmla="*/ 0 h 6"/>
                  <a:gd name="T2" fmla="*/ 15 w 6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2" y="0"/>
                      <a:pt x="5" y="4"/>
                      <a:pt x="6" y="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4065">
                <a:extLst>
                  <a:ext uri="{FF2B5EF4-FFF2-40B4-BE49-F238E27FC236}">
                    <a16:creationId xmlns:a16="http://schemas.microsoft.com/office/drawing/2014/main" id="{4B26B34B-ED99-5525-DA1D-CABCE488D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974"/>
                <a:ext cx="7" cy="19"/>
              </a:xfrm>
              <a:custGeom>
                <a:avLst/>
                <a:gdLst>
                  <a:gd name="T0" fmla="*/ 6 w 5"/>
                  <a:gd name="T1" fmla="*/ 41 h 13"/>
                  <a:gd name="T2" fmla="*/ 0 w 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2" y="13"/>
                    </a:moveTo>
                    <a:cubicBezTo>
                      <a:pt x="5" y="9"/>
                      <a:pt x="5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4066">
                <a:extLst>
                  <a:ext uri="{FF2B5EF4-FFF2-40B4-BE49-F238E27FC236}">
                    <a16:creationId xmlns:a16="http://schemas.microsoft.com/office/drawing/2014/main" id="{6B8647B3-E2B1-1F5C-B1A6-9902C261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986"/>
                <a:ext cx="8" cy="8"/>
              </a:xfrm>
              <a:custGeom>
                <a:avLst/>
                <a:gdLst>
                  <a:gd name="T0" fmla="*/ 0 w 6"/>
                  <a:gd name="T1" fmla="*/ 0 h 6"/>
                  <a:gd name="T2" fmla="*/ 15 w 6"/>
                  <a:gd name="T3" fmla="*/ 1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3"/>
                      <a:pt x="3" y="6"/>
                      <a:pt x="6" y="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4067">
                <a:extLst>
                  <a:ext uri="{FF2B5EF4-FFF2-40B4-BE49-F238E27FC236}">
                    <a16:creationId xmlns:a16="http://schemas.microsoft.com/office/drawing/2014/main" id="{63BCE88E-BF5C-100F-78CA-8E3878F11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975"/>
                <a:ext cx="10" cy="19"/>
              </a:xfrm>
              <a:custGeom>
                <a:avLst/>
                <a:gdLst>
                  <a:gd name="T0" fmla="*/ 0 w 7"/>
                  <a:gd name="T1" fmla="*/ 41 h 13"/>
                  <a:gd name="T2" fmla="*/ 19 w 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0" y="13"/>
                    </a:moveTo>
                    <a:cubicBezTo>
                      <a:pt x="5" y="10"/>
                      <a:pt x="7" y="5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4068">
                <a:extLst>
                  <a:ext uri="{FF2B5EF4-FFF2-40B4-BE49-F238E27FC236}">
                    <a16:creationId xmlns:a16="http://schemas.microsoft.com/office/drawing/2014/main" id="{C183FB3E-8529-5A8A-74A9-3BDAAFE97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84"/>
                <a:ext cx="5" cy="10"/>
              </a:xfrm>
              <a:custGeom>
                <a:avLst/>
                <a:gdLst>
                  <a:gd name="T0" fmla="*/ 0 w 4"/>
                  <a:gd name="T1" fmla="*/ 0 h 7"/>
                  <a:gd name="T2" fmla="*/ 8 w 4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3"/>
                      <a:pt x="2" y="6"/>
                      <a:pt x="4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4069">
                <a:extLst>
                  <a:ext uri="{FF2B5EF4-FFF2-40B4-BE49-F238E27FC236}">
                    <a16:creationId xmlns:a16="http://schemas.microsoft.com/office/drawing/2014/main" id="{CD3DCBE0-5EEA-8864-F66F-3DE32C5DF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1975"/>
                <a:ext cx="11" cy="19"/>
              </a:xfrm>
              <a:custGeom>
                <a:avLst/>
                <a:gdLst>
                  <a:gd name="T0" fmla="*/ 0 w 8"/>
                  <a:gd name="T1" fmla="*/ 0 h 13"/>
                  <a:gd name="T2" fmla="*/ 14 w 8"/>
                  <a:gd name="T3" fmla="*/ 4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7" y="0"/>
                      <a:pt x="8" y="8"/>
                      <a:pt x="5" y="1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4070">
                <a:extLst>
                  <a:ext uri="{FF2B5EF4-FFF2-40B4-BE49-F238E27FC236}">
                    <a16:creationId xmlns:a16="http://schemas.microsoft.com/office/drawing/2014/main" id="{5D3D5608-64C3-E2B0-0742-200C87540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988"/>
                <a:ext cx="7" cy="5"/>
              </a:xfrm>
              <a:custGeom>
                <a:avLst/>
                <a:gdLst>
                  <a:gd name="T0" fmla="*/ 0 w 5"/>
                  <a:gd name="T1" fmla="*/ 0 h 3"/>
                  <a:gd name="T2" fmla="*/ 14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1"/>
                      <a:pt x="4" y="2"/>
                      <a:pt x="5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4071">
                <a:extLst>
                  <a:ext uri="{FF2B5EF4-FFF2-40B4-BE49-F238E27FC236}">
                    <a16:creationId xmlns:a16="http://schemas.microsoft.com/office/drawing/2014/main" id="{096317A1-815D-54E7-8853-3AA87229F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974"/>
                <a:ext cx="7" cy="19"/>
              </a:xfrm>
              <a:custGeom>
                <a:avLst/>
                <a:gdLst>
                  <a:gd name="T0" fmla="*/ 8 w 5"/>
                  <a:gd name="T1" fmla="*/ 41 h 13"/>
                  <a:gd name="T2" fmla="*/ 0 w 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3" y="13"/>
                    </a:moveTo>
                    <a:cubicBezTo>
                      <a:pt x="5" y="9"/>
                      <a:pt x="5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4072">
                <a:extLst>
                  <a:ext uri="{FF2B5EF4-FFF2-40B4-BE49-F238E27FC236}">
                    <a16:creationId xmlns:a16="http://schemas.microsoft.com/office/drawing/2014/main" id="{50785904-5CAC-2E6D-ED30-65F9D3C9C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987"/>
                <a:ext cx="6" cy="7"/>
              </a:xfrm>
              <a:custGeom>
                <a:avLst/>
                <a:gdLst>
                  <a:gd name="T0" fmla="*/ 0 w 4"/>
                  <a:gd name="T1" fmla="*/ 0 h 5"/>
                  <a:gd name="T2" fmla="*/ 14 w 4"/>
                  <a:gd name="T3" fmla="*/ 1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3"/>
                      <a:pt x="1" y="5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4073">
                <a:extLst>
                  <a:ext uri="{FF2B5EF4-FFF2-40B4-BE49-F238E27FC236}">
                    <a16:creationId xmlns:a16="http://schemas.microsoft.com/office/drawing/2014/main" id="{F7617C98-9116-20A4-91AA-8A5FF8B8F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1975"/>
                <a:ext cx="9" cy="19"/>
              </a:xfrm>
              <a:custGeom>
                <a:avLst/>
                <a:gdLst>
                  <a:gd name="T0" fmla="*/ 0 w 6"/>
                  <a:gd name="T1" fmla="*/ 41 h 13"/>
                  <a:gd name="T2" fmla="*/ 18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4" y="10"/>
                      <a:pt x="6" y="5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4074">
                <a:extLst>
                  <a:ext uri="{FF2B5EF4-FFF2-40B4-BE49-F238E27FC236}">
                    <a16:creationId xmlns:a16="http://schemas.microsoft.com/office/drawing/2014/main" id="{8F5E6383-BDAA-2A59-D821-E15F2D234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984"/>
                <a:ext cx="7" cy="10"/>
              </a:xfrm>
              <a:custGeom>
                <a:avLst/>
                <a:gdLst>
                  <a:gd name="T0" fmla="*/ 0 w 5"/>
                  <a:gd name="T1" fmla="*/ 0 h 7"/>
                  <a:gd name="T2" fmla="*/ 14 w 5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3"/>
                      <a:pt x="3" y="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4075">
                <a:extLst>
                  <a:ext uri="{FF2B5EF4-FFF2-40B4-BE49-F238E27FC236}">
                    <a16:creationId xmlns:a16="http://schemas.microsoft.com/office/drawing/2014/main" id="{3E4E3A41-BE8A-B899-B531-ADA8E6BA7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977"/>
                <a:ext cx="10" cy="17"/>
              </a:xfrm>
              <a:custGeom>
                <a:avLst/>
                <a:gdLst>
                  <a:gd name="T0" fmla="*/ 0 w 7"/>
                  <a:gd name="T1" fmla="*/ 34 h 12"/>
                  <a:gd name="T2" fmla="*/ 14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6" y="10"/>
                      <a:pt x="7" y="3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4076">
                <a:extLst>
                  <a:ext uri="{FF2B5EF4-FFF2-40B4-BE49-F238E27FC236}">
                    <a16:creationId xmlns:a16="http://schemas.microsoft.com/office/drawing/2014/main" id="{A070A93C-0BBF-14F0-98F3-DE55E37E6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1977"/>
                <a:ext cx="8" cy="16"/>
              </a:xfrm>
              <a:custGeom>
                <a:avLst/>
                <a:gdLst>
                  <a:gd name="T0" fmla="*/ 0 w 6"/>
                  <a:gd name="T1" fmla="*/ 33 h 11"/>
                  <a:gd name="T2" fmla="*/ 7 w 6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cubicBezTo>
                      <a:pt x="5" y="8"/>
                      <a:pt x="6" y="3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4077">
                <a:extLst>
                  <a:ext uri="{FF2B5EF4-FFF2-40B4-BE49-F238E27FC236}">
                    <a16:creationId xmlns:a16="http://schemas.microsoft.com/office/drawing/2014/main" id="{92CF10F7-87E9-CC31-5E82-448CD5C64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1988"/>
                <a:ext cx="4" cy="6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4"/>
                      <a:pt x="3" y="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4078">
                <a:extLst>
                  <a:ext uri="{FF2B5EF4-FFF2-40B4-BE49-F238E27FC236}">
                    <a16:creationId xmlns:a16="http://schemas.microsoft.com/office/drawing/2014/main" id="{6DDAF1F3-D6F2-EF5D-B974-7C128DF8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1977"/>
                <a:ext cx="13" cy="19"/>
              </a:xfrm>
              <a:custGeom>
                <a:avLst/>
                <a:gdLst>
                  <a:gd name="T0" fmla="*/ 0 w 9"/>
                  <a:gd name="T1" fmla="*/ 0 h 13"/>
                  <a:gd name="T2" fmla="*/ 14 w 9"/>
                  <a:gd name="T3" fmla="*/ 4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3">
                    <a:moveTo>
                      <a:pt x="0" y="0"/>
                    </a:moveTo>
                    <a:cubicBezTo>
                      <a:pt x="6" y="0"/>
                      <a:pt x="9" y="8"/>
                      <a:pt x="5" y="1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4079">
                <a:extLst>
                  <a:ext uri="{FF2B5EF4-FFF2-40B4-BE49-F238E27FC236}">
                    <a16:creationId xmlns:a16="http://schemas.microsoft.com/office/drawing/2014/main" id="{1C236D60-507A-C4C1-B29E-CFBEC2D7C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1988"/>
                <a:ext cx="7" cy="5"/>
              </a:xfrm>
              <a:custGeom>
                <a:avLst/>
                <a:gdLst>
                  <a:gd name="T0" fmla="*/ 0 w 5"/>
                  <a:gd name="T1" fmla="*/ 0 h 3"/>
                  <a:gd name="T2" fmla="*/ 14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1"/>
                      <a:pt x="4" y="2"/>
                      <a:pt x="5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Freeform 4080">
                <a:extLst>
                  <a:ext uri="{FF2B5EF4-FFF2-40B4-BE49-F238E27FC236}">
                    <a16:creationId xmlns:a16="http://schemas.microsoft.com/office/drawing/2014/main" id="{B3A7EAA7-31C4-BECE-10CA-1D4FAB1E7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1974"/>
                <a:ext cx="7" cy="19"/>
              </a:xfrm>
              <a:custGeom>
                <a:avLst/>
                <a:gdLst>
                  <a:gd name="T0" fmla="*/ 6 w 5"/>
                  <a:gd name="T1" fmla="*/ 41 h 13"/>
                  <a:gd name="T2" fmla="*/ 0 w 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2" y="13"/>
                    </a:moveTo>
                    <a:cubicBezTo>
                      <a:pt x="5" y="9"/>
                      <a:pt x="4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4081">
                <a:extLst>
                  <a:ext uri="{FF2B5EF4-FFF2-40B4-BE49-F238E27FC236}">
                    <a16:creationId xmlns:a16="http://schemas.microsoft.com/office/drawing/2014/main" id="{D729DCC9-14A2-E0F9-D057-9366F57A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1986"/>
                <a:ext cx="9" cy="10"/>
              </a:xfrm>
              <a:custGeom>
                <a:avLst/>
                <a:gdLst>
                  <a:gd name="T0" fmla="*/ 0 w 6"/>
                  <a:gd name="T1" fmla="*/ 0 h 7"/>
                  <a:gd name="T2" fmla="*/ 21 w 6"/>
                  <a:gd name="T3" fmla="*/ 1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3"/>
                      <a:pt x="3" y="7"/>
                      <a:pt x="6" y="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4082">
                <a:extLst>
                  <a:ext uri="{FF2B5EF4-FFF2-40B4-BE49-F238E27FC236}">
                    <a16:creationId xmlns:a16="http://schemas.microsoft.com/office/drawing/2014/main" id="{84B0FD6C-9447-9E70-BCB2-480DBD4F2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975"/>
                <a:ext cx="8" cy="18"/>
              </a:xfrm>
              <a:custGeom>
                <a:avLst/>
                <a:gdLst>
                  <a:gd name="T0" fmla="*/ 0 w 6"/>
                  <a:gd name="T1" fmla="*/ 41 h 12"/>
                  <a:gd name="T2" fmla="*/ 5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5" y="9"/>
                      <a:pt x="6" y="3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4083">
                <a:extLst>
                  <a:ext uri="{FF2B5EF4-FFF2-40B4-BE49-F238E27FC236}">
                    <a16:creationId xmlns:a16="http://schemas.microsoft.com/office/drawing/2014/main" id="{625B2F36-8057-EF4F-430E-5A3405041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9" y="1988"/>
                <a:ext cx="6" cy="6"/>
              </a:xfrm>
              <a:custGeom>
                <a:avLst/>
                <a:gdLst>
                  <a:gd name="T0" fmla="*/ 0 w 4"/>
                  <a:gd name="T1" fmla="*/ 0 h 4"/>
                  <a:gd name="T2" fmla="*/ 14 w 4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2" y="4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4084">
                <a:extLst>
                  <a:ext uri="{FF2B5EF4-FFF2-40B4-BE49-F238E27FC236}">
                    <a16:creationId xmlns:a16="http://schemas.microsoft.com/office/drawing/2014/main" id="{C493C702-6963-4EB6-4A49-4DC38BC9F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988"/>
                <a:ext cx="3" cy="8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2"/>
                      <a:pt x="1" y="4"/>
                      <a:pt x="2" y="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4085">
                <a:extLst>
                  <a:ext uri="{FF2B5EF4-FFF2-40B4-BE49-F238E27FC236}">
                    <a16:creationId xmlns:a16="http://schemas.microsoft.com/office/drawing/2014/main" id="{EC7101A8-D64D-D3EE-A8FE-E95115752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980"/>
                <a:ext cx="4" cy="6"/>
              </a:xfrm>
              <a:custGeom>
                <a:avLst/>
                <a:gdLst>
                  <a:gd name="T0" fmla="*/ 0 w 3"/>
                  <a:gd name="T1" fmla="*/ 14 h 4"/>
                  <a:gd name="T2" fmla="*/ 7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0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4086">
                <a:extLst>
                  <a:ext uri="{FF2B5EF4-FFF2-40B4-BE49-F238E27FC236}">
                    <a16:creationId xmlns:a16="http://schemas.microsoft.com/office/drawing/2014/main" id="{DCEA46DD-559C-6837-5C76-33F537287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086"/>
                <a:ext cx="1" cy="23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4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cubicBezTo>
                      <a:pt x="0" y="5"/>
                      <a:pt x="0" y="10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4087">
                <a:extLst>
                  <a:ext uri="{FF2B5EF4-FFF2-40B4-BE49-F238E27FC236}">
                    <a16:creationId xmlns:a16="http://schemas.microsoft.com/office/drawing/2014/main" id="{B156A014-D4C1-87D7-F133-65FA7C2C1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098"/>
                <a:ext cx="7" cy="13"/>
              </a:xfrm>
              <a:custGeom>
                <a:avLst/>
                <a:gdLst>
                  <a:gd name="T0" fmla="*/ 0 w 5"/>
                  <a:gd name="T1" fmla="*/ 0 h 9"/>
                  <a:gd name="T2" fmla="*/ 14 w 5"/>
                  <a:gd name="T3" fmla="*/ 2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2" y="3"/>
                      <a:pt x="3" y="6"/>
                      <a:pt x="5" y="9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4088">
                <a:extLst>
                  <a:ext uri="{FF2B5EF4-FFF2-40B4-BE49-F238E27FC236}">
                    <a16:creationId xmlns:a16="http://schemas.microsoft.com/office/drawing/2014/main" id="{92B09EF3-D4B2-B3DA-F0F0-87EE7CB3B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84"/>
                <a:ext cx="3" cy="25"/>
              </a:xfrm>
              <a:custGeom>
                <a:avLst/>
                <a:gdLst>
                  <a:gd name="T0" fmla="*/ 0 w 2"/>
                  <a:gd name="T1" fmla="*/ 54 h 17"/>
                  <a:gd name="T2" fmla="*/ 5 w 2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7">
                    <a:moveTo>
                      <a:pt x="0" y="17"/>
                    </a:moveTo>
                    <a:cubicBezTo>
                      <a:pt x="0" y="10"/>
                      <a:pt x="2" y="6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4089">
                <a:extLst>
                  <a:ext uri="{FF2B5EF4-FFF2-40B4-BE49-F238E27FC236}">
                    <a16:creationId xmlns:a16="http://schemas.microsoft.com/office/drawing/2014/main" id="{B1D2C739-1CA3-FE84-F174-682EC1DF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84"/>
                <a:ext cx="10" cy="11"/>
              </a:xfrm>
              <a:custGeom>
                <a:avLst/>
                <a:gdLst>
                  <a:gd name="T0" fmla="*/ 1 w 7"/>
                  <a:gd name="T1" fmla="*/ 22 h 7"/>
                  <a:gd name="T2" fmla="*/ 1 w 7"/>
                  <a:gd name="T3" fmla="*/ 27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4"/>
                      <a:pt x="3" y="1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4090">
                <a:extLst>
                  <a:ext uri="{FF2B5EF4-FFF2-40B4-BE49-F238E27FC236}">
                    <a16:creationId xmlns:a16="http://schemas.microsoft.com/office/drawing/2014/main" id="{3797E827-399C-EEDE-8DB5-AF64A855E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084"/>
                <a:ext cx="3" cy="25"/>
              </a:xfrm>
              <a:custGeom>
                <a:avLst/>
                <a:gdLst>
                  <a:gd name="T0" fmla="*/ 0 w 2"/>
                  <a:gd name="T1" fmla="*/ 0 h 17"/>
                  <a:gd name="T2" fmla="*/ 8 w 2"/>
                  <a:gd name="T3" fmla="*/ 5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7">
                    <a:moveTo>
                      <a:pt x="0" y="0"/>
                    </a:moveTo>
                    <a:cubicBezTo>
                      <a:pt x="2" y="5"/>
                      <a:pt x="1" y="11"/>
                      <a:pt x="2" y="1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4091">
                <a:extLst>
                  <a:ext uri="{FF2B5EF4-FFF2-40B4-BE49-F238E27FC236}">
                    <a16:creationId xmlns:a16="http://schemas.microsoft.com/office/drawing/2014/main" id="{F9ABC2DA-C85C-7E01-0ECC-6A82D04C1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099"/>
                <a:ext cx="5" cy="10"/>
              </a:xfrm>
              <a:custGeom>
                <a:avLst/>
                <a:gdLst>
                  <a:gd name="T0" fmla="*/ 8 w 4"/>
                  <a:gd name="T1" fmla="*/ 0 h 7"/>
                  <a:gd name="T2" fmla="*/ 0 w 4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3" y="2"/>
                      <a:pt x="2" y="5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4092">
                <a:extLst>
                  <a:ext uri="{FF2B5EF4-FFF2-40B4-BE49-F238E27FC236}">
                    <a16:creationId xmlns:a16="http://schemas.microsoft.com/office/drawing/2014/main" id="{78E27993-AAD2-9A7E-2E43-01A3F502D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086"/>
                <a:ext cx="2" cy="23"/>
              </a:xfrm>
              <a:custGeom>
                <a:avLst/>
                <a:gdLst>
                  <a:gd name="T0" fmla="*/ 0 w 2"/>
                  <a:gd name="T1" fmla="*/ 0 h 16"/>
                  <a:gd name="T2" fmla="*/ 0 w 2"/>
                  <a:gd name="T3" fmla="*/ 4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6">
                    <a:moveTo>
                      <a:pt x="0" y="0"/>
                    </a:moveTo>
                    <a:cubicBezTo>
                      <a:pt x="1" y="4"/>
                      <a:pt x="2" y="12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4093">
                <a:extLst>
                  <a:ext uri="{FF2B5EF4-FFF2-40B4-BE49-F238E27FC236}">
                    <a16:creationId xmlns:a16="http://schemas.microsoft.com/office/drawing/2014/main" id="{A347FABC-7BB8-2967-DC38-D1EDD415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102"/>
                <a:ext cx="5" cy="9"/>
              </a:xfrm>
              <a:custGeom>
                <a:avLst/>
                <a:gdLst>
                  <a:gd name="T0" fmla="*/ 0 w 3"/>
                  <a:gd name="T1" fmla="*/ 0 h 6"/>
                  <a:gd name="T2" fmla="*/ 13 w 3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4094">
                <a:extLst>
                  <a:ext uri="{FF2B5EF4-FFF2-40B4-BE49-F238E27FC236}">
                    <a16:creationId xmlns:a16="http://schemas.microsoft.com/office/drawing/2014/main" id="{F06485D9-DE30-CD2E-DDED-677D90951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084"/>
                <a:ext cx="7" cy="24"/>
              </a:xfrm>
              <a:custGeom>
                <a:avLst/>
                <a:gdLst>
                  <a:gd name="T0" fmla="*/ 0 w 5"/>
                  <a:gd name="T1" fmla="*/ 54 h 16"/>
                  <a:gd name="T2" fmla="*/ 8 w 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cubicBezTo>
                      <a:pt x="5" y="12"/>
                      <a:pt x="4" y="6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4095">
                <a:extLst>
                  <a:ext uri="{FF2B5EF4-FFF2-40B4-BE49-F238E27FC236}">
                    <a16:creationId xmlns:a16="http://schemas.microsoft.com/office/drawing/2014/main" id="{F3D325C1-38D4-44B7-EDFA-3D73B53CA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100"/>
                <a:ext cx="3" cy="9"/>
              </a:xfrm>
              <a:custGeom>
                <a:avLst/>
                <a:gdLst>
                  <a:gd name="T0" fmla="*/ 0 w 2"/>
                  <a:gd name="T1" fmla="*/ 0 h 6"/>
                  <a:gd name="T2" fmla="*/ 8 w 2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0" y="5"/>
                      <a:pt x="2" y="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4096">
                <a:extLst>
                  <a:ext uri="{FF2B5EF4-FFF2-40B4-BE49-F238E27FC236}">
                    <a16:creationId xmlns:a16="http://schemas.microsoft.com/office/drawing/2014/main" id="{5EF60883-9518-83A1-4ED4-594C1E8D6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083"/>
                <a:ext cx="3" cy="25"/>
              </a:xfrm>
              <a:custGeom>
                <a:avLst/>
                <a:gdLst>
                  <a:gd name="T0" fmla="*/ 0 w 2"/>
                  <a:gd name="T1" fmla="*/ 54 h 17"/>
                  <a:gd name="T2" fmla="*/ 0 w 2"/>
                  <a:gd name="T3" fmla="*/ 0 h 17"/>
                  <a:gd name="T4" fmla="*/ 0 w 2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7">
                    <a:moveTo>
                      <a:pt x="0" y="17"/>
                    </a:moveTo>
                    <a:cubicBezTo>
                      <a:pt x="1" y="11"/>
                      <a:pt x="2" y="6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4097">
                <a:extLst>
                  <a:ext uri="{FF2B5EF4-FFF2-40B4-BE49-F238E27FC236}">
                    <a16:creationId xmlns:a16="http://schemas.microsoft.com/office/drawing/2014/main" id="{586ECB91-3336-2D67-B909-93FE81DAA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083"/>
                <a:ext cx="4" cy="9"/>
              </a:xfrm>
              <a:custGeom>
                <a:avLst/>
                <a:gdLst>
                  <a:gd name="T0" fmla="*/ 0 w 3"/>
                  <a:gd name="T1" fmla="*/ 21 h 6"/>
                  <a:gd name="T2" fmla="*/ 7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0" y="1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4098">
                <a:extLst>
                  <a:ext uri="{FF2B5EF4-FFF2-40B4-BE49-F238E27FC236}">
                    <a16:creationId xmlns:a16="http://schemas.microsoft.com/office/drawing/2014/main" id="{35B2402E-9C9D-20D4-02B3-04C237D9F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084"/>
                <a:ext cx="4" cy="25"/>
              </a:xfrm>
              <a:custGeom>
                <a:avLst/>
                <a:gdLst>
                  <a:gd name="T0" fmla="*/ 0 w 3"/>
                  <a:gd name="T1" fmla="*/ 0 h 17"/>
                  <a:gd name="T2" fmla="*/ 1 w 3"/>
                  <a:gd name="T3" fmla="*/ 5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5"/>
                      <a:pt x="3" y="13"/>
                      <a:pt x="1" y="1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4099">
                <a:extLst>
                  <a:ext uri="{FF2B5EF4-FFF2-40B4-BE49-F238E27FC236}">
                    <a16:creationId xmlns:a16="http://schemas.microsoft.com/office/drawing/2014/main" id="{C428CDCC-03D7-B1F0-8A46-86F365036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100"/>
                <a:ext cx="6" cy="9"/>
              </a:xfrm>
              <a:custGeom>
                <a:avLst/>
                <a:gdLst>
                  <a:gd name="T0" fmla="*/ 0 w 4"/>
                  <a:gd name="T1" fmla="*/ 0 h 6"/>
                  <a:gd name="T2" fmla="*/ 14 w 4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3"/>
                      <a:pt x="2" y="4"/>
                      <a:pt x="4" y="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4100">
                <a:extLst>
                  <a:ext uri="{FF2B5EF4-FFF2-40B4-BE49-F238E27FC236}">
                    <a16:creationId xmlns:a16="http://schemas.microsoft.com/office/drawing/2014/main" id="{529AF88E-46A3-B50F-22B7-6589C39EB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2084"/>
                <a:ext cx="3" cy="25"/>
              </a:xfrm>
              <a:custGeom>
                <a:avLst/>
                <a:gdLst>
                  <a:gd name="T0" fmla="*/ 0 w 2"/>
                  <a:gd name="T1" fmla="*/ 0 h 17"/>
                  <a:gd name="T2" fmla="*/ 8 w 2"/>
                  <a:gd name="T3" fmla="*/ 5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7">
                    <a:moveTo>
                      <a:pt x="0" y="0"/>
                    </a:moveTo>
                    <a:cubicBezTo>
                      <a:pt x="0" y="6"/>
                      <a:pt x="2" y="11"/>
                      <a:pt x="2" y="1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4101">
                <a:extLst>
                  <a:ext uri="{FF2B5EF4-FFF2-40B4-BE49-F238E27FC236}">
                    <a16:creationId xmlns:a16="http://schemas.microsoft.com/office/drawing/2014/main" id="{EAD181F7-F189-E8BA-C03A-20E3F2551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2100"/>
                <a:ext cx="7" cy="11"/>
              </a:xfrm>
              <a:custGeom>
                <a:avLst/>
                <a:gdLst>
                  <a:gd name="T0" fmla="*/ 0 w 5"/>
                  <a:gd name="T1" fmla="*/ 0 h 7"/>
                  <a:gd name="T2" fmla="*/ 14 w 5"/>
                  <a:gd name="T3" fmla="*/ 2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1" y="5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4102">
                <a:extLst>
                  <a:ext uri="{FF2B5EF4-FFF2-40B4-BE49-F238E27FC236}">
                    <a16:creationId xmlns:a16="http://schemas.microsoft.com/office/drawing/2014/main" id="{6F36251E-96CA-2757-AD50-F379CCEF2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2084"/>
                <a:ext cx="6" cy="9"/>
              </a:xfrm>
              <a:custGeom>
                <a:avLst/>
                <a:gdLst>
                  <a:gd name="T0" fmla="*/ 0 w 4"/>
                  <a:gd name="T1" fmla="*/ 21 h 6"/>
                  <a:gd name="T2" fmla="*/ 1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4"/>
                      <a:pt x="1" y="1"/>
                      <a:pt x="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4103">
                <a:extLst>
                  <a:ext uri="{FF2B5EF4-FFF2-40B4-BE49-F238E27FC236}">
                    <a16:creationId xmlns:a16="http://schemas.microsoft.com/office/drawing/2014/main" id="{2733C528-9BBF-8859-46B3-7ADB9817F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522"/>
                <a:ext cx="7" cy="1"/>
              </a:xfrm>
              <a:custGeom>
                <a:avLst/>
                <a:gdLst>
                  <a:gd name="T0" fmla="*/ 0 w 5"/>
                  <a:gd name="T1" fmla="*/ 1 h 1"/>
                  <a:gd name="T2" fmla="*/ 14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4104">
                <a:extLst>
                  <a:ext uri="{FF2B5EF4-FFF2-40B4-BE49-F238E27FC236}">
                    <a16:creationId xmlns:a16="http://schemas.microsoft.com/office/drawing/2014/main" id="{66724FA3-B4F7-580C-DD09-0804C14AE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1353"/>
                <a:ext cx="3" cy="20"/>
              </a:xfrm>
              <a:custGeom>
                <a:avLst/>
                <a:gdLst>
                  <a:gd name="T0" fmla="*/ 0 w 2"/>
                  <a:gd name="T1" fmla="*/ 0 h 14"/>
                  <a:gd name="T2" fmla="*/ 8 w 2"/>
                  <a:gd name="T3" fmla="*/ 4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1" y="5"/>
                      <a:pt x="2" y="9"/>
                      <a:pt x="2" y="1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4105">
                <a:extLst>
                  <a:ext uri="{FF2B5EF4-FFF2-40B4-BE49-F238E27FC236}">
                    <a16:creationId xmlns:a16="http://schemas.microsoft.com/office/drawing/2014/main" id="{753F62D6-6C43-A85C-52C5-271A2A2CA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363"/>
                <a:ext cx="8" cy="12"/>
              </a:xfrm>
              <a:custGeom>
                <a:avLst/>
                <a:gdLst>
                  <a:gd name="T0" fmla="*/ 0 w 6"/>
                  <a:gd name="T1" fmla="*/ 0 h 8"/>
                  <a:gd name="T2" fmla="*/ 15 w 6"/>
                  <a:gd name="T3" fmla="*/ 2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1" y="3"/>
                      <a:pt x="3" y="7"/>
                      <a:pt x="6" y="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4106">
                <a:extLst>
                  <a:ext uri="{FF2B5EF4-FFF2-40B4-BE49-F238E27FC236}">
                    <a16:creationId xmlns:a16="http://schemas.microsoft.com/office/drawing/2014/main" id="{8BF1D3F7-25D3-B676-687D-36D2920B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332"/>
                <a:ext cx="5" cy="27"/>
              </a:xfrm>
              <a:custGeom>
                <a:avLst/>
                <a:gdLst>
                  <a:gd name="T0" fmla="*/ 0 w 3"/>
                  <a:gd name="T1" fmla="*/ 0 h 18"/>
                  <a:gd name="T2" fmla="*/ 5 w 3"/>
                  <a:gd name="T3" fmla="*/ 62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0" y="0"/>
                    </a:moveTo>
                    <a:cubicBezTo>
                      <a:pt x="0" y="6"/>
                      <a:pt x="3" y="11"/>
                      <a:pt x="1" y="1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4107">
                <a:extLst>
                  <a:ext uri="{FF2B5EF4-FFF2-40B4-BE49-F238E27FC236}">
                    <a16:creationId xmlns:a16="http://schemas.microsoft.com/office/drawing/2014/main" id="{96AB5FD7-8036-1814-56E6-18C027DD0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334"/>
                <a:ext cx="7" cy="13"/>
              </a:xfrm>
              <a:custGeom>
                <a:avLst/>
                <a:gdLst>
                  <a:gd name="T0" fmla="*/ 0 w 5"/>
                  <a:gd name="T1" fmla="*/ 27 h 9"/>
                  <a:gd name="T2" fmla="*/ 14 w 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cubicBezTo>
                      <a:pt x="2" y="6"/>
                      <a:pt x="4" y="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4108">
                <a:extLst>
                  <a:ext uri="{FF2B5EF4-FFF2-40B4-BE49-F238E27FC236}">
                    <a16:creationId xmlns:a16="http://schemas.microsoft.com/office/drawing/2014/main" id="{01174EAC-865D-88FF-956E-9E0DDF86B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311"/>
                <a:ext cx="4" cy="26"/>
              </a:xfrm>
              <a:custGeom>
                <a:avLst/>
                <a:gdLst>
                  <a:gd name="T0" fmla="*/ 0 w 3"/>
                  <a:gd name="T1" fmla="*/ 0 h 18"/>
                  <a:gd name="T2" fmla="*/ 7 w 3"/>
                  <a:gd name="T3" fmla="*/ 5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0" y="0"/>
                    </a:moveTo>
                    <a:cubicBezTo>
                      <a:pt x="0" y="6"/>
                      <a:pt x="3" y="12"/>
                      <a:pt x="3" y="1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4109">
                <a:extLst>
                  <a:ext uri="{FF2B5EF4-FFF2-40B4-BE49-F238E27FC236}">
                    <a16:creationId xmlns:a16="http://schemas.microsoft.com/office/drawing/2014/main" id="{8A59E0CF-7CA8-3A22-856D-1EB5B2F5A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1322"/>
                <a:ext cx="9" cy="15"/>
              </a:xfrm>
              <a:custGeom>
                <a:avLst/>
                <a:gdLst>
                  <a:gd name="T0" fmla="*/ 21 w 6"/>
                  <a:gd name="T1" fmla="*/ 0 h 10"/>
                  <a:gd name="T2" fmla="*/ 0 w 6"/>
                  <a:gd name="T3" fmla="*/ 3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5" y="4"/>
                      <a:pt x="4" y="8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4110">
                <a:extLst>
                  <a:ext uri="{FF2B5EF4-FFF2-40B4-BE49-F238E27FC236}">
                    <a16:creationId xmlns:a16="http://schemas.microsoft.com/office/drawing/2014/main" id="{DE80D32A-B3B4-BF53-5D4F-98AD45D53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1299"/>
                <a:ext cx="1" cy="22"/>
              </a:xfrm>
              <a:custGeom>
                <a:avLst/>
                <a:gdLst>
                  <a:gd name="T0" fmla="*/ 1 w 1"/>
                  <a:gd name="T1" fmla="*/ 47 h 15"/>
                  <a:gd name="T2" fmla="*/ 1 w 1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0"/>
                      <a:pt x="0" y="5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4111">
                <a:extLst>
                  <a:ext uri="{FF2B5EF4-FFF2-40B4-BE49-F238E27FC236}">
                    <a16:creationId xmlns:a16="http://schemas.microsoft.com/office/drawing/2014/main" id="{B546DA46-2A49-4BE8-5DAE-208B4CD6C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300"/>
                <a:ext cx="7" cy="11"/>
              </a:xfrm>
              <a:custGeom>
                <a:avLst/>
                <a:gdLst>
                  <a:gd name="T0" fmla="*/ 0 w 5"/>
                  <a:gd name="T1" fmla="*/ 0 h 7"/>
                  <a:gd name="T2" fmla="*/ 14 w 5"/>
                  <a:gd name="T3" fmla="*/ 2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3" y="1"/>
                      <a:pt x="5" y="4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4112">
                <a:extLst>
                  <a:ext uri="{FF2B5EF4-FFF2-40B4-BE49-F238E27FC236}">
                    <a16:creationId xmlns:a16="http://schemas.microsoft.com/office/drawing/2014/main" id="{927A3F58-75E3-8B96-C610-A0911ADE4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308"/>
                <a:ext cx="3" cy="26"/>
              </a:xfrm>
              <a:custGeom>
                <a:avLst/>
                <a:gdLst>
                  <a:gd name="T0" fmla="*/ 0 w 2"/>
                  <a:gd name="T1" fmla="*/ 55 h 18"/>
                  <a:gd name="T2" fmla="*/ 5 w 2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18"/>
                    </a:moveTo>
                    <a:cubicBezTo>
                      <a:pt x="1" y="12"/>
                      <a:pt x="2" y="6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4113">
                <a:extLst>
                  <a:ext uri="{FF2B5EF4-FFF2-40B4-BE49-F238E27FC236}">
                    <a16:creationId xmlns:a16="http://schemas.microsoft.com/office/drawing/2014/main" id="{03650BB2-0071-73A7-DA75-E25560BDF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309"/>
                <a:ext cx="14" cy="13"/>
              </a:xfrm>
              <a:custGeom>
                <a:avLst/>
                <a:gdLst>
                  <a:gd name="T0" fmla="*/ 0 w 10"/>
                  <a:gd name="T1" fmla="*/ 27 h 9"/>
                  <a:gd name="T2" fmla="*/ 28 w 10"/>
                  <a:gd name="T3" fmla="*/ 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9"/>
                    </a:moveTo>
                    <a:cubicBezTo>
                      <a:pt x="3" y="5"/>
                      <a:pt x="4" y="0"/>
                      <a:pt x="10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4114">
                <a:extLst>
                  <a:ext uri="{FF2B5EF4-FFF2-40B4-BE49-F238E27FC236}">
                    <a16:creationId xmlns:a16="http://schemas.microsoft.com/office/drawing/2014/main" id="{2EA7959D-4A40-157F-244F-FC17337EA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1328"/>
                <a:ext cx="3" cy="26"/>
              </a:xfrm>
              <a:custGeom>
                <a:avLst/>
                <a:gdLst>
                  <a:gd name="T0" fmla="*/ 0 w 2"/>
                  <a:gd name="T1" fmla="*/ 0 h 18"/>
                  <a:gd name="T2" fmla="*/ 0 w 2"/>
                  <a:gd name="T3" fmla="*/ 5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cubicBezTo>
                      <a:pt x="2" y="6"/>
                      <a:pt x="1" y="13"/>
                      <a:pt x="0" y="1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Freeform 4115">
                <a:extLst>
                  <a:ext uri="{FF2B5EF4-FFF2-40B4-BE49-F238E27FC236}">
                    <a16:creationId xmlns:a16="http://schemas.microsoft.com/office/drawing/2014/main" id="{48A5D192-7A7B-A40D-CA74-5330546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344"/>
                <a:ext cx="6" cy="9"/>
              </a:xfrm>
              <a:custGeom>
                <a:avLst/>
                <a:gdLst>
                  <a:gd name="T0" fmla="*/ 0 w 4"/>
                  <a:gd name="T1" fmla="*/ 0 h 6"/>
                  <a:gd name="T2" fmla="*/ 14 w 4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2" y="2"/>
                      <a:pt x="3" y="4"/>
                      <a:pt x="4" y="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4116">
                <a:extLst>
                  <a:ext uri="{FF2B5EF4-FFF2-40B4-BE49-F238E27FC236}">
                    <a16:creationId xmlns:a16="http://schemas.microsoft.com/office/drawing/2014/main" id="{515DB960-C18A-DCB5-835A-3405BA9EB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1348"/>
                <a:ext cx="3" cy="21"/>
              </a:xfrm>
              <a:custGeom>
                <a:avLst/>
                <a:gdLst>
                  <a:gd name="T0" fmla="*/ 0 w 2"/>
                  <a:gd name="T1" fmla="*/ 0 h 14"/>
                  <a:gd name="T2" fmla="*/ 5 w 2"/>
                  <a:gd name="T3" fmla="*/ 4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1" y="5"/>
                      <a:pt x="2" y="9"/>
                      <a:pt x="1" y="1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4117">
                <a:extLst>
                  <a:ext uri="{FF2B5EF4-FFF2-40B4-BE49-F238E27FC236}">
                    <a16:creationId xmlns:a16="http://schemas.microsoft.com/office/drawing/2014/main" id="{F693BB98-0CC5-B5EB-BDBE-945E072FF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1362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7 w 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3"/>
                      <a:pt x="2" y="5"/>
                      <a:pt x="3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4118">
                <a:extLst>
                  <a:ext uri="{FF2B5EF4-FFF2-40B4-BE49-F238E27FC236}">
                    <a16:creationId xmlns:a16="http://schemas.microsoft.com/office/drawing/2014/main" id="{5A37E1E8-01DD-DFCF-D47F-0451741C5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1354"/>
                <a:ext cx="7" cy="26"/>
              </a:xfrm>
              <a:custGeom>
                <a:avLst/>
                <a:gdLst>
                  <a:gd name="T0" fmla="*/ 0 w 5"/>
                  <a:gd name="T1" fmla="*/ 0 h 18"/>
                  <a:gd name="T2" fmla="*/ 14 w 5"/>
                  <a:gd name="T3" fmla="*/ 5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8">
                    <a:moveTo>
                      <a:pt x="0" y="0"/>
                    </a:moveTo>
                    <a:cubicBezTo>
                      <a:pt x="2" y="6"/>
                      <a:pt x="3" y="14"/>
                      <a:pt x="5" y="1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4119">
                <a:extLst>
                  <a:ext uri="{FF2B5EF4-FFF2-40B4-BE49-F238E27FC236}">
                    <a16:creationId xmlns:a16="http://schemas.microsoft.com/office/drawing/2014/main" id="{0A88ADA6-5C3A-E8E2-6AA6-0B0214391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1370"/>
                <a:ext cx="4" cy="10"/>
              </a:xfrm>
              <a:custGeom>
                <a:avLst/>
                <a:gdLst>
                  <a:gd name="T0" fmla="*/ 7 w 3"/>
                  <a:gd name="T1" fmla="*/ 0 h 7"/>
                  <a:gd name="T2" fmla="*/ 0 w 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2" y="2"/>
                      <a:pt x="1" y="5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4120">
                <a:extLst>
                  <a:ext uri="{FF2B5EF4-FFF2-40B4-BE49-F238E27FC236}">
                    <a16:creationId xmlns:a16="http://schemas.microsoft.com/office/drawing/2014/main" id="{4D25AE2F-A7A4-8ABC-42C9-F2B50F61E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013"/>
                <a:ext cx="852" cy="55"/>
              </a:xfrm>
              <a:custGeom>
                <a:avLst/>
                <a:gdLst>
                  <a:gd name="T0" fmla="*/ 0 w 618"/>
                  <a:gd name="T1" fmla="*/ 113 h 38"/>
                  <a:gd name="T2" fmla="*/ 57 w 618"/>
                  <a:gd name="T3" fmla="*/ 109 h 38"/>
                  <a:gd name="T4" fmla="*/ 110 w 618"/>
                  <a:gd name="T5" fmla="*/ 69 h 38"/>
                  <a:gd name="T6" fmla="*/ 234 w 618"/>
                  <a:gd name="T7" fmla="*/ 100 h 38"/>
                  <a:gd name="T8" fmla="*/ 332 w 618"/>
                  <a:gd name="T9" fmla="*/ 75 h 38"/>
                  <a:gd name="T10" fmla="*/ 381 w 618"/>
                  <a:gd name="T11" fmla="*/ 69 h 38"/>
                  <a:gd name="T12" fmla="*/ 407 w 618"/>
                  <a:gd name="T13" fmla="*/ 94 h 38"/>
                  <a:gd name="T14" fmla="*/ 487 w 618"/>
                  <a:gd name="T15" fmla="*/ 42 h 38"/>
                  <a:gd name="T16" fmla="*/ 618 w 618"/>
                  <a:gd name="T17" fmla="*/ 62 h 38"/>
                  <a:gd name="T18" fmla="*/ 728 w 618"/>
                  <a:gd name="T19" fmla="*/ 25 h 38"/>
                  <a:gd name="T20" fmla="*/ 864 w 618"/>
                  <a:gd name="T21" fmla="*/ 55 h 38"/>
                  <a:gd name="T22" fmla="*/ 949 w 618"/>
                  <a:gd name="T23" fmla="*/ 20 h 38"/>
                  <a:gd name="T24" fmla="*/ 1079 w 618"/>
                  <a:gd name="T25" fmla="*/ 69 h 38"/>
                  <a:gd name="T26" fmla="*/ 1199 w 618"/>
                  <a:gd name="T27" fmla="*/ 33 h 38"/>
                  <a:gd name="T28" fmla="*/ 1310 w 618"/>
                  <a:gd name="T29" fmla="*/ 67 h 38"/>
                  <a:gd name="T30" fmla="*/ 1381 w 618"/>
                  <a:gd name="T31" fmla="*/ 33 h 38"/>
                  <a:gd name="T32" fmla="*/ 1479 w 618"/>
                  <a:gd name="T33" fmla="*/ 29 h 38"/>
                  <a:gd name="T34" fmla="*/ 1522 w 618"/>
                  <a:gd name="T35" fmla="*/ 9 h 38"/>
                  <a:gd name="T36" fmla="*/ 1556 w 618"/>
                  <a:gd name="T37" fmla="*/ 29 h 38"/>
                  <a:gd name="T38" fmla="*/ 1620 w 618"/>
                  <a:gd name="T39" fmla="*/ 9 h 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18" h="38">
                    <a:moveTo>
                      <a:pt x="0" y="37"/>
                    </a:moveTo>
                    <a:cubicBezTo>
                      <a:pt x="8" y="36"/>
                      <a:pt x="15" y="38"/>
                      <a:pt x="22" y="36"/>
                    </a:cubicBezTo>
                    <a:cubicBezTo>
                      <a:pt x="31" y="34"/>
                      <a:pt x="34" y="27"/>
                      <a:pt x="42" y="23"/>
                    </a:cubicBezTo>
                    <a:cubicBezTo>
                      <a:pt x="60" y="12"/>
                      <a:pt x="72" y="28"/>
                      <a:pt x="89" y="33"/>
                    </a:cubicBezTo>
                    <a:cubicBezTo>
                      <a:pt x="106" y="38"/>
                      <a:pt x="112" y="31"/>
                      <a:pt x="127" y="25"/>
                    </a:cubicBezTo>
                    <a:cubicBezTo>
                      <a:pt x="134" y="22"/>
                      <a:pt x="137" y="20"/>
                      <a:pt x="145" y="23"/>
                    </a:cubicBezTo>
                    <a:cubicBezTo>
                      <a:pt x="149" y="24"/>
                      <a:pt x="152" y="31"/>
                      <a:pt x="155" y="31"/>
                    </a:cubicBezTo>
                    <a:cubicBezTo>
                      <a:pt x="166" y="31"/>
                      <a:pt x="177" y="18"/>
                      <a:pt x="186" y="14"/>
                    </a:cubicBezTo>
                    <a:cubicBezTo>
                      <a:pt x="208" y="3"/>
                      <a:pt x="217" y="17"/>
                      <a:pt x="236" y="21"/>
                    </a:cubicBezTo>
                    <a:cubicBezTo>
                      <a:pt x="253" y="25"/>
                      <a:pt x="263" y="13"/>
                      <a:pt x="278" y="8"/>
                    </a:cubicBezTo>
                    <a:cubicBezTo>
                      <a:pt x="297" y="0"/>
                      <a:pt x="311" y="13"/>
                      <a:pt x="330" y="18"/>
                    </a:cubicBezTo>
                    <a:cubicBezTo>
                      <a:pt x="347" y="22"/>
                      <a:pt x="347" y="12"/>
                      <a:pt x="362" y="7"/>
                    </a:cubicBezTo>
                    <a:cubicBezTo>
                      <a:pt x="380" y="1"/>
                      <a:pt x="395" y="18"/>
                      <a:pt x="412" y="23"/>
                    </a:cubicBezTo>
                    <a:cubicBezTo>
                      <a:pt x="431" y="28"/>
                      <a:pt x="440" y="13"/>
                      <a:pt x="458" y="11"/>
                    </a:cubicBezTo>
                    <a:cubicBezTo>
                      <a:pt x="472" y="10"/>
                      <a:pt x="486" y="24"/>
                      <a:pt x="500" y="22"/>
                    </a:cubicBezTo>
                    <a:cubicBezTo>
                      <a:pt x="513" y="20"/>
                      <a:pt x="512" y="9"/>
                      <a:pt x="527" y="11"/>
                    </a:cubicBezTo>
                    <a:cubicBezTo>
                      <a:pt x="542" y="13"/>
                      <a:pt x="549" y="16"/>
                      <a:pt x="564" y="10"/>
                    </a:cubicBezTo>
                    <a:cubicBezTo>
                      <a:pt x="570" y="7"/>
                      <a:pt x="574" y="2"/>
                      <a:pt x="581" y="3"/>
                    </a:cubicBezTo>
                    <a:cubicBezTo>
                      <a:pt x="587" y="3"/>
                      <a:pt x="589" y="9"/>
                      <a:pt x="594" y="10"/>
                    </a:cubicBezTo>
                    <a:cubicBezTo>
                      <a:pt x="602" y="11"/>
                      <a:pt x="611" y="9"/>
                      <a:pt x="618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4121">
                <a:extLst>
                  <a:ext uri="{FF2B5EF4-FFF2-40B4-BE49-F238E27FC236}">
                    <a16:creationId xmlns:a16="http://schemas.microsoft.com/office/drawing/2014/main" id="{1B60683A-7BA1-DE86-50A2-4D74F9DC2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020"/>
                <a:ext cx="105" cy="44"/>
              </a:xfrm>
              <a:custGeom>
                <a:avLst/>
                <a:gdLst>
                  <a:gd name="T0" fmla="*/ 0 w 76"/>
                  <a:gd name="T1" fmla="*/ 38 h 30"/>
                  <a:gd name="T2" fmla="*/ 109 w 76"/>
                  <a:gd name="T3" fmla="*/ 63 h 30"/>
                  <a:gd name="T4" fmla="*/ 200 w 76"/>
                  <a:gd name="T5" fmla="*/ 7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" h="30">
                    <a:moveTo>
                      <a:pt x="0" y="12"/>
                    </a:moveTo>
                    <a:cubicBezTo>
                      <a:pt x="10" y="0"/>
                      <a:pt x="31" y="14"/>
                      <a:pt x="41" y="20"/>
                    </a:cubicBezTo>
                    <a:cubicBezTo>
                      <a:pt x="57" y="30"/>
                      <a:pt x="58" y="28"/>
                      <a:pt x="76" y="2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4122">
                <a:extLst>
                  <a:ext uri="{FF2B5EF4-FFF2-40B4-BE49-F238E27FC236}">
                    <a16:creationId xmlns:a16="http://schemas.microsoft.com/office/drawing/2014/main" id="{B9F55C83-0322-5E0E-D493-02659B681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2042"/>
                <a:ext cx="312" cy="35"/>
              </a:xfrm>
              <a:custGeom>
                <a:avLst/>
                <a:gdLst>
                  <a:gd name="T0" fmla="*/ 0 w 226"/>
                  <a:gd name="T1" fmla="*/ 13 h 24"/>
                  <a:gd name="T2" fmla="*/ 104 w 226"/>
                  <a:gd name="T3" fmla="*/ 34 h 24"/>
                  <a:gd name="T4" fmla="*/ 166 w 226"/>
                  <a:gd name="T5" fmla="*/ 1 h 24"/>
                  <a:gd name="T6" fmla="*/ 210 w 226"/>
                  <a:gd name="T7" fmla="*/ 38 h 24"/>
                  <a:gd name="T8" fmla="*/ 300 w 226"/>
                  <a:gd name="T9" fmla="*/ 28 h 24"/>
                  <a:gd name="T10" fmla="*/ 402 w 226"/>
                  <a:gd name="T11" fmla="*/ 50 h 24"/>
                  <a:gd name="T12" fmla="*/ 476 w 226"/>
                  <a:gd name="T13" fmla="*/ 50 h 24"/>
                  <a:gd name="T14" fmla="*/ 595 w 226"/>
                  <a:gd name="T15" fmla="*/ 74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6" h="24">
                    <a:moveTo>
                      <a:pt x="0" y="4"/>
                    </a:moveTo>
                    <a:cubicBezTo>
                      <a:pt x="12" y="10"/>
                      <a:pt x="26" y="14"/>
                      <a:pt x="39" y="11"/>
                    </a:cubicBezTo>
                    <a:cubicBezTo>
                      <a:pt x="46" y="10"/>
                      <a:pt x="58" y="0"/>
                      <a:pt x="63" y="1"/>
                    </a:cubicBezTo>
                    <a:cubicBezTo>
                      <a:pt x="69" y="1"/>
                      <a:pt x="74" y="10"/>
                      <a:pt x="80" y="12"/>
                    </a:cubicBezTo>
                    <a:cubicBezTo>
                      <a:pt x="93" y="18"/>
                      <a:pt x="102" y="11"/>
                      <a:pt x="114" y="9"/>
                    </a:cubicBezTo>
                    <a:cubicBezTo>
                      <a:pt x="127" y="8"/>
                      <a:pt x="141" y="12"/>
                      <a:pt x="153" y="16"/>
                    </a:cubicBezTo>
                    <a:cubicBezTo>
                      <a:pt x="167" y="21"/>
                      <a:pt x="167" y="22"/>
                      <a:pt x="181" y="16"/>
                    </a:cubicBezTo>
                    <a:cubicBezTo>
                      <a:pt x="195" y="10"/>
                      <a:pt x="217" y="7"/>
                      <a:pt x="226" y="2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4123">
                <a:extLst>
                  <a:ext uri="{FF2B5EF4-FFF2-40B4-BE49-F238E27FC236}">
                    <a16:creationId xmlns:a16="http://schemas.microsoft.com/office/drawing/2014/main" id="{280B7D5F-EA5B-56FD-49CF-7F33B6A5F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035"/>
                <a:ext cx="77" cy="12"/>
              </a:xfrm>
              <a:custGeom>
                <a:avLst/>
                <a:gdLst>
                  <a:gd name="T0" fmla="*/ 0 w 56"/>
                  <a:gd name="T1" fmla="*/ 0 h 8"/>
                  <a:gd name="T2" fmla="*/ 146 w 56"/>
                  <a:gd name="T3" fmla="*/ 1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8">
                    <a:moveTo>
                      <a:pt x="0" y="0"/>
                    </a:moveTo>
                    <a:cubicBezTo>
                      <a:pt x="20" y="8"/>
                      <a:pt x="36" y="7"/>
                      <a:pt x="56" y="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4124">
                <a:extLst>
                  <a:ext uri="{FF2B5EF4-FFF2-40B4-BE49-F238E27FC236}">
                    <a16:creationId xmlns:a16="http://schemas.microsoft.com/office/drawing/2014/main" id="{79106FC7-91E2-30CC-CA3B-FCF374D9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042"/>
                <a:ext cx="314" cy="37"/>
              </a:xfrm>
              <a:custGeom>
                <a:avLst/>
                <a:gdLst>
                  <a:gd name="T0" fmla="*/ 0 w 228"/>
                  <a:gd name="T1" fmla="*/ 1 h 25"/>
                  <a:gd name="T2" fmla="*/ 154 w 228"/>
                  <a:gd name="T3" fmla="*/ 15 h 25"/>
                  <a:gd name="T4" fmla="*/ 208 w 228"/>
                  <a:gd name="T5" fmla="*/ 46 h 25"/>
                  <a:gd name="T6" fmla="*/ 313 w 228"/>
                  <a:gd name="T7" fmla="*/ 22 h 25"/>
                  <a:gd name="T8" fmla="*/ 393 w 228"/>
                  <a:gd name="T9" fmla="*/ 40 h 25"/>
                  <a:gd name="T10" fmla="*/ 457 w 228"/>
                  <a:gd name="T11" fmla="*/ 1 h 25"/>
                  <a:gd name="T12" fmla="*/ 562 w 228"/>
                  <a:gd name="T13" fmla="*/ 27 h 25"/>
                  <a:gd name="T14" fmla="*/ 595 w 228"/>
                  <a:gd name="T15" fmla="*/ 81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8" h="25">
                    <a:moveTo>
                      <a:pt x="0" y="1"/>
                    </a:moveTo>
                    <a:cubicBezTo>
                      <a:pt x="17" y="20"/>
                      <a:pt x="43" y="0"/>
                      <a:pt x="59" y="5"/>
                    </a:cubicBezTo>
                    <a:cubicBezTo>
                      <a:pt x="69" y="9"/>
                      <a:pt x="67" y="15"/>
                      <a:pt x="80" y="14"/>
                    </a:cubicBezTo>
                    <a:cubicBezTo>
                      <a:pt x="94" y="12"/>
                      <a:pt x="105" y="6"/>
                      <a:pt x="120" y="7"/>
                    </a:cubicBezTo>
                    <a:cubicBezTo>
                      <a:pt x="130" y="8"/>
                      <a:pt x="139" y="12"/>
                      <a:pt x="150" y="12"/>
                    </a:cubicBezTo>
                    <a:cubicBezTo>
                      <a:pt x="161" y="12"/>
                      <a:pt x="164" y="4"/>
                      <a:pt x="175" y="1"/>
                    </a:cubicBezTo>
                    <a:cubicBezTo>
                      <a:pt x="183" y="0"/>
                      <a:pt x="207" y="4"/>
                      <a:pt x="215" y="8"/>
                    </a:cubicBezTo>
                    <a:cubicBezTo>
                      <a:pt x="226" y="13"/>
                      <a:pt x="222" y="15"/>
                      <a:pt x="228" y="2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4125">
                <a:extLst>
                  <a:ext uri="{FF2B5EF4-FFF2-40B4-BE49-F238E27FC236}">
                    <a16:creationId xmlns:a16="http://schemas.microsoft.com/office/drawing/2014/main" id="{56350430-42AA-088A-26C3-EECD9463E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022"/>
                <a:ext cx="64" cy="20"/>
              </a:xfrm>
              <a:custGeom>
                <a:avLst/>
                <a:gdLst>
                  <a:gd name="T0" fmla="*/ 0 w 46"/>
                  <a:gd name="T1" fmla="*/ 41 h 14"/>
                  <a:gd name="T2" fmla="*/ 124 w 46"/>
                  <a:gd name="T3" fmla="*/ 2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">
                    <a:moveTo>
                      <a:pt x="0" y="14"/>
                    </a:moveTo>
                    <a:cubicBezTo>
                      <a:pt x="16" y="0"/>
                      <a:pt x="27" y="3"/>
                      <a:pt x="46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4126">
                <a:extLst>
                  <a:ext uri="{FF2B5EF4-FFF2-40B4-BE49-F238E27FC236}">
                    <a16:creationId xmlns:a16="http://schemas.microsoft.com/office/drawing/2014/main" id="{CAD8F579-6153-9430-711F-AC1549388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019"/>
                <a:ext cx="88" cy="28"/>
              </a:xfrm>
              <a:custGeom>
                <a:avLst/>
                <a:gdLst>
                  <a:gd name="T0" fmla="*/ 0 w 64"/>
                  <a:gd name="T1" fmla="*/ 52 h 19"/>
                  <a:gd name="T2" fmla="*/ 110 w 64"/>
                  <a:gd name="T3" fmla="*/ 59 h 19"/>
                  <a:gd name="T4" fmla="*/ 166 w 6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9">
                    <a:moveTo>
                      <a:pt x="0" y="16"/>
                    </a:moveTo>
                    <a:cubicBezTo>
                      <a:pt x="12" y="3"/>
                      <a:pt x="29" y="19"/>
                      <a:pt x="42" y="18"/>
                    </a:cubicBezTo>
                    <a:cubicBezTo>
                      <a:pt x="51" y="18"/>
                      <a:pt x="62" y="6"/>
                      <a:pt x="6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4127">
                <a:extLst>
                  <a:ext uri="{FF2B5EF4-FFF2-40B4-BE49-F238E27FC236}">
                    <a16:creationId xmlns:a16="http://schemas.microsoft.com/office/drawing/2014/main" id="{261590EC-E5F3-44DA-66CC-22026DB7B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019"/>
                <a:ext cx="56" cy="16"/>
              </a:xfrm>
              <a:custGeom>
                <a:avLst/>
                <a:gdLst>
                  <a:gd name="T0" fmla="*/ 0 w 41"/>
                  <a:gd name="T1" fmla="*/ 33 h 11"/>
                  <a:gd name="T2" fmla="*/ 104 w 41"/>
                  <a:gd name="T3" fmla="*/ 1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1">
                    <a:moveTo>
                      <a:pt x="0" y="11"/>
                    </a:moveTo>
                    <a:cubicBezTo>
                      <a:pt x="10" y="3"/>
                      <a:pt x="33" y="0"/>
                      <a:pt x="41" y="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4128">
                <a:extLst>
                  <a:ext uri="{FF2B5EF4-FFF2-40B4-BE49-F238E27FC236}">
                    <a16:creationId xmlns:a16="http://schemas.microsoft.com/office/drawing/2014/main" id="{41EDC5A8-C6D9-E638-0A03-65A8DD019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058"/>
                <a:ext cx="65" cy="31"/>
              </a:xfrm>
              <a:custGeom>
                <a:avLst/>
                <a:gdLst>
                  <a:gd name="T0" fmla="*/ 0 w 47"/>
                  <a:gd name="T1" fmla="*/ 6 h 21"/>
                  <a:gd name="T2" fmla="*/ 124 w 47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1">
                    <a:moveTo>
                      <a:pt x="0" y="2"/>
                    </a:moveTo>
                    <a:cubicBezTo>
                      <a:pt x="14" y="21"/>
                      <a:pt x="33" y="9"/>
                      <a:pt x="47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4129">
                <a:extLst>
                  <a:ext uri="{FF2B5EF4-FFF2-40B4-BE49-F238E27FC236}">
                    <a16:creationId xmlns:a16="http://schemas.microsoft.com/office/drawing/2014/main" id="{B072D972-7887-7BE2-248D-1453C2421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007"/>
                <a:ext cx="61" cy="28"/>
              </a:xfrm>
              <a:custGeom>
                <a:avLst/>
                <a:gdLst>
                  <a:gd name="T0" fmla="*/ 0 w 44"/>
                  <a:gd name="T1" fmla="*/ 47 h 19"/>
                  <a:gd name="T2" fmla="*/ 118 w 44"/>
                  <a:gd name="T3" fmla="*/ 6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9">
                    <a:moveTo>
                      <a:pt x="0" y="15"/>
                    </a:moveTo>
                    <a:cubicBezTo>
                      <a:pt x="14" y="0"/>
                      <a:pt x="30" y="12"/>
                      <a:pt x="44" y="19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4130">
                <a:extLst>
                  <a:ext uri="{FF2B5EF4-FFF2-40B4-BE49-F238E27FC236}">
                    <a16:creationId xmlns:a16="http://schemas.microsoft.com/office/drawing/2014/main" id="{7E342B7C-4CE7-1439-EB97-B404E47FC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032"/>
                <a:ext cx="75" cy="13"/>
              </a:xfrm>
              <a:custGeom>
                <a:avLst/>
                <a:gdLst>
                  <a:gd name="T0" fmla="*/ 0 w 55"/>
                  <a:gd name="T1" fmla="*/ 9 h 9"/>
                  <a:gd name="T2" fmla="*/ 139 w 5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9">
                    <a:moveTo>
                      <a:pt x="0" y="3"/>
                    </a:moveTo>
                    <a:cubicBezTo>
                      <a:pt x="20" y="6"/>
                      <a:pt x="38" y="9"/>
                      <a:pt x="5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4131">
                <a:extLst>
                  <a:ext uri="{FF2B5EF4-FFF2-40B4-BE49-F238E27FC236}">
                    <a16:creationId xmlns:a16="http://schemas.microsoft.com/office/drawing/2014/main" id="{13D25F62-0F32-23FC-E107-EC829AE71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007"/>
                <a:ext cx="75" cy="24"/>
              </a:xfrm>
              <a:custGeom>
                <a:avLst/>
                <a:gdLst>
                  <a:gd name="T0" fmla="*/ 0 w 54"/>
                  <a:gd name="T1" fmla="*/ 45 h 16"/>
                  <a:gd name="T2" fmla="*/ 144 w 54"/>
                  <a:gd name="T3" fmla="*/ 5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6">
                    <a:moveTo>
                      <a:pt x="0" y="13"/>
                    </a:moveTo>
                    <a:cubicBezTo>
                      <a:pt x="17" y="0"/>
                      <a:pt x="37" y="11"/>
                      <a:pt x="54" y="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4132">
                <a:extLst>
                  <a:ext uri="{FF2B5EF4-FFF2-40B4-BE49-F238E27FC236}">
                    <a16:creationId xmlns:a16="http://schemas.microsoft.com/office/drawing/2014/main" id="{97F4DD79-4D1C-1862-B6CC-F385F2472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2060"/>
                <a:ext cx="60" cy="22"/>
              </a:xfrm>
              <a:custGeom>
                <a:avLst/>
                <a:gdLst>
                  <a:gd name="T0" fmla="*/ 0 w 43"/>
                  <a:gd name="T1" fmla="*/ 0 h 15"/>
                  <a:gd name="T2" fmla="*/ 117 w 43"/>
                  <a:gd name="T3" fmla="*/ 9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5">
                    <a:moveTo>
                      <a:pt x="0" y="0"/>
                    </a:moveTo>
                    <a:cubicBezTo>
                      <a:pt x="19" y="15"/>
                      <a:pt x="25" y="8"/>
                      <a:pt x="43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4133">
                <a:extLst>
                  <a:ext uri="{FF2B5EF4-FFF2-40B4-BE49-F238E27FC236}">
                    <a16:creationId xmlns:a16="http://schemas.microsoft.com/office/drawing/2014/main" id="{FFD0CCED-C681-EF27-2A00-EECDFE98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063"/>
                <a:ext cx="80" cy="17"/>
              </a:xfrm>
              <a:custGeom>
                <a:avLst/>
                <a:gdLst>
                  <a:gd name="T0" fmla="*/ 0 w 58"/>
                  <a:gd name="T1" fmla="*/ 1 h 12"/>
                  <a:gd name="T2" fmla="*/ 63 w 58"/>
                  <a:gd name="T3" fmla="*/ 28 h 12"/>
                  <a:gd name="T4" fmla="*/ 152 w 58"/>
                  <a:gd name="T5" fmla="*/ 1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2">
                    <a:moveTo>
                      <a:pt x="0" y="1"/>
                    </a:moveTo>
                    <a:cubicBezTo>
                      <a:pt x="3" y="0"/>
                      <a:pt x="16" y="9"/>
                      <a:pt x="24" y="10"/>
                    </a:cubicBezTo>
                    <a:cubicBezTo>
                      <a:pt x="35" y="12"/>
                      <a:pt x="46" y="8"/>
                      <a:pt x="58" y="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4134">
                <a:extLst>
                  <a:ext uri="{FF2B5EF4-FFF2-40B4-BE49-F238E27FC236}">
                    <a16:creationId xmlns:a16="http://schemas.microsoft.com/office/drawing/2014/main" id="{D9759FFA-80DE-A857-A89A-8022B91CF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052"/>
                <a:ext cx="76" cy="25"/>
              </a:xfrm>
              <a:custGeom>
                <a:avLst/>
                <a:gdLst>
                  <a:gd name="T0" fmla="*/ 1 w 55"/>
                  <a:gd name="T1" fmla="*/ 26 h 17"/>
                  <a:gd name="T2" fmla="*/ 0 w 55"/>
                  <a:gd name="T3" fmla="*/ 13 h 17"/>
                  <a:gd name="T4" fmla="*/ 84 w 55"/>
                  <a:gd name="T5" fmla="*/ 15 h 17"/>
                  <a:gd name="T6" fmla="*/ 145 w 55"/>
                  <a:gd name="T7" fmla="*/ 54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17">
                    <a:moveTo>
                      <a:pt x="1" y="8"/>
                    </a:moveTo>
                    <a:cubicBezTo>
                      <a:pt x="0" y="7"/>
                      <a:pt x="0" y="6"/>
                      <a:pt x="0" y="4"/>
                    </a:cubicBezTo>
                    <a:cubicBezTo>
                      <a:pt x="11" y="0"/>
                      <a:pt x="22" y="1"/>
                      <a:pt x="32" y="5"/>
                    </a:cubicBezTo>
                    <a:cubicBezTo>
                      <a:pt x="40" y="8"/>
                      <a:pt x="47" y="16"/>
                      <a:pt x="55" y="1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4135">
                <a:extLst>
                  <a:ext uri="{FF2B5EF4-FFF2-40B4-BE49-F238E27FC236}">
                    <a16:creationId xmlns:a16="http://schemas.microsoft.com/office/drawing/2014/main" id="{42C23467-9771-28F7-6AC6-87C5A15EE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2058"/>
                <a:ext cx="66" cy="26"/>
              </a:xfrm>
              <a:custGeom>
                <a:avLst/>
                <a:gdLst>
                  <a:gd name="T0" fmla="*/ 0 w 48"/>
                  <a:gd name="T1" fmla="*/ 0 h 18"/>
                  <a:gd name="T2" fmla="*/ 125 w 48"/>
                  <a:gd name="T3" fmla="*/ 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cubicBezTo>
                      <a:pt x="13" y="13"/>
                      <a:pt x="35" y="18"/>
                      <a:pt x="48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4136">
                <a:extLst>
                  <a:ext uri="{FF2B5EF4-FFF2-40B4-BE49-F238E27FC236}">
                    <a16:creationId xmlns:a16="http://schemas.microsoft.com/office/drawing/2014/main" id="{7018FAB1-67C3-A014-D422-0AFE2F66E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061"/>
                <a:ext cx="83" cy="26"/>
              </a:xfrm>
              <a:custGeom>
                <a:avLst/>
                <a:gdLst>
                  <a:gd name="T0" fmla="*/ 0 w 60"/>
                  <a:gd name="T1" fmla="*/ 0 h 18"/>
                  <a:gd name="T2" fmla="*/ 159 w 60"/>
                  <a:gd name="T3" fmla="*/ 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8">
                    <a:moveTo>
                      <a:pt x="0" y="0"/>
                    </a:moveTo>
                    <a:cubicBezTo>
                      <a:pt x="9" y="16"/>
                      <a:pt x="55" y="18"/>
                      <a:pt x="60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4137">
                <a:extLst>
                  <a:ext uri="{FF2B5EF4-FFF2-40B4-BE49-F238E27FC236}">
                    <a16:creationId xmlns:a16="http://schemas.microsoft.com/office/drawing/2014/main" id="{74CA39EC-E174-91FF-A916-A16C71153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060"/>
                <a:ext cx="92" cy="16"/>
              </a:xfrm>
              <a:custGeom>
                <a:avLst/>
                <a:gdLst>
                  <a:gd name="T0" fmla="*/ 0 w 67"/>
                  <a:gd name="T1" fmla="*/ 0 h 11"/>
                  <a:gd name="T2" fmla="*/ 173 w 67"/>
                  <a:gd name="T3" fmla="*/ 1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11">
                    <a:moveTo>
                      <a:pt x="0" y="0"/>
                    </a:moveTo>
                    <a:cubicBezTo>
                      <a:pt x="23" y="10"/>
                      <a:pt x="43" y="11"/>
                      <a:pt x="67" y="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4138">
                <a:extLst>
                  <a:ext uri="{FF2B5EF4-FFF2-40B4-BE49-F238E27FC236}">
                    <a16:creationId xmlns:a16="http://schemas.microsoft.com/office/drawing/2014/main" id="{12890FC2-F1D0-8986-9E5E-65A385F69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029"/>
                <a:ext cx="55" cy="13"/>
              </a:xfrm>
              <a:custGeom>
                <a:avLst/>
                <a:gdLst>
                  <a:gd name="T0" fmla="*/ 0 w 40"/>
                  <a:gd name="T1" fmla="*/ 6 h 9"/>
                  <a:gd name="T2" fmla="*/ 105 w 40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9">
                    <a:moveTo>
                      <a:pt x="0" y="2"/>
                    </a:moveTo>
                    <a:cubicBezTo>
                      <a:pt x="15" y="7"/>
                      <a:pt x="25" y="9"/>
                      <a:pt x="4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4139">
                <a:extLst>
                  <a:ext uri="{FF2B5EF4-FFF2-40B4-BE49-F238E27FC236}">
                    <a16:creationId xmlns:a16="http://schemas.microsoft.com/office/drawing/2014/main" id="{7AF7163B-B8E7-1884-ADDF-2EF96EF26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002"/>
                <a:ext cx="74" cy="33"/>
              </a:xfrm>
              <a:custGeom>
                <a:avLst/>
                <a:gdLst>
                  <a:gd name="T0" fmla="*/ 0 w 54"/>
                  <a:gd name="T1" fmla="*/ 56 h 23"/>
                  <a:gd name="T2" fmla="*/ 138 w 54"/>
                  <a:gd name="T3" fmla="*/ 6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23">
                    <a:moveTo>
                      <a:pt x="0" y="19"/>
                    </a:moveTo>
                    <a:cubicBezTo>
                      <a:pt x="5" y="0"/>
                      <a:pt x="43" y="19"/>
                      <a:pt x="54" y="2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4140">
                <a:extLst>
                  <a:ext uri="{FF2B5EF4-FFF2-40B4-BE49-F238E27FC236}">
                    <a16:creationId xmlns:a16="http://schemas.microsoft.com/office/drawing/2014/main" id="{41CB532B-632E-E480-3C6D-90D9CEEDE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013"/>
                <a:ext cx="645" cy="55"/>
              </a:xfrm>
              <a:custGeom>
                <a:avLst/>
                <a:gdLst>
                  <a:gd name="T0" fmla="*/ 0 w 468"/>
                  <a:gd name="T1" fmla="*/ 97 h 38"/>
                  <a:gd name="T2" fmla="*/ 84 w 468"/>
                  <a:gd name="T3" fmla="*/ 109 h 38"/>
                  <a:gd name="T4" fmla="*/ 136 w 468"/>
                  <a:gd name="T5" fmla="*/ 69 h 38"/>
                  <a:gd name="T6" fmla="*/ 258 w 468"/>
                  <a:gd name="T7" fmla="*/ 100 h 38"/>
                  <a:gd name="T8" fmla="*/ 358 w 468"/>
                  <a:gd name="T9" fmla="*/ 75 h 38"/>
                  <a:gd name="T10" fmla="*/ 407 w 468"/>
                  <a:gd name="T11" fmla="*/ 69 h 38"/>
                  <a:gd name="T12" fmla="*/ 431 w 468"/>
                  <a:gd name="T13" fmla="*/ 94 h 38"/>
                  <a:gd name="T14" fmla="*/ 513 w 468"/>
                  <a:gd name="T15" fmla="*/ 42 h 38"/>
                  <a:gd name="T16" fmla="*/ 644 w 468"/>
                  <a:gd name="T17" fmla="*/ 62 h 38"/>
                  <a:gd name="T18" fmla="*/ 754 w 468"/>
                  <a:gd name="T19" fmla="*/ 25 h 38"/>
                  <a:gd name="T20" fmla="*/ 890 w 468"/>
                  <a:gd name="T21" fmla="*/ 55 h 38"/>
                  <a:gd name="T22" fmla="*/ 974 w 468"/>
                  <a:gd name="T23" fmla="*/ 20 h 38"/>
                  <a:gd name="T24" fmla="*/ 1105 w 468"/>
                  <a:gd name="T25" fmla="*/ 69 h 38"/>
                  <a:gd name="T26" fmla="*/ 1225 w 468"/>
                  <a:gd name="T27" fmla="*/ 33 h 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8" h="38">
                    <a:moveTo>
                      <a:pt x="0" y="32"/>
                    </a:moveTo>
                    <a:cubicBezTo>
                      <a:pt x="7" y="31"/>
                      <a:pt x="25" y="38"/>
                      <a:pt x="32" y="36"/>
                    </a:cubicBezTo>
                    <a:cubicBezTo>
                      <a:pt x="41" y="34"/>
                      <a:pt x="44" y="27"/>
                      <a:pt x="52" y="23"/>
                    </a:cubicBezTo>
                    <a:cubicBezTo>
                      <a:pt x="70" y="12"/>
                      <a:pt x="82" y="28"/>
                      <a:pt x="99" y="33"/>
                    </a:cubicBezTo>
                    <a:cubicBezTo>
                      <a:pt x="116" y="38"/>
                      <a:pt x="122" y="31"/>
                      <a:pt x="137" y="25"/>
                    </a:cubicBezTo>
                    <a:cubicBezTo>
                      <a:pt x="144" y="22"/>
                      <a:pt x="147" y="20"/>
                      <a:pt x="155" y="23"/>
                    </a:cubicBezTo>
                    <a:cubicBezTo>
                      <a:pt x="159" y="24"/>
                      <a:pt x="162" y="31"/>
                      <a:pt x="165" y="31"/>
                    </a:cubicBezTo>
                    <a:cubicBezTo>
                      <a:pt x="176" y="31"/>
                      <a:pt x="187" y="18"/>
                      <a:pt x="196" y="14"/>
                    </a:cubicBezTo>
                    <a:cubicBezTo>
                      <a:pt x="218" y="3"/>
                      <a:pt x="227" y="17"/>
                      <a:pt x="246" y="21"/>
                    </a:cubicBezTo>
                    <a:cubicBezTo>
                      <a:pt x="263" y="25"/>
                      <a:pt x="273" y="13"/>
                      <a:pt x="288" y="8"/>
                    </a:cubicBezTo>
                    <a:cubicBezTo>
                      <a:pt x="307" y="0"/>
                      <a:pt x="321" y="13"/>
                      <a:pt x="340" y="18"/>
                    </a:cubicBezTo>
                    <a:cubicBezTo>
                      <a:pt x="357" y="22"/>
                      <a:pt x="357" y="12"/>
                      <a:pt x="372" y="7"/>
                    </a:cubicBezTo>
                    <a:cubicBezTo>
                      <a:pt x="390" y="1"/>
                      <a:pt x="405" y="18"/>
                      <a:pt x="422" y="23"/>
                    </a:cubicBezTo>
                    <a:cubicBezTo>
                      <a:pt x="441" y="28"/>
                      <a:pt x="450" y="13"/>
                      <a:pt x="468" y="1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4141">
                <a:extLst>
                  <a:ext uri="{FF2B5EF4-FFF2-40B4-BE49-F238E27FC236}">
                    <a16:creationId xmlns:a16="http://schemas.microsoft.com/office/drawing/2014/main" id="{1A91841C-3EFC-A923-80A4-A6275B46C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020"/>
                <a:ext cx="120" cy="44"/>
              </a:xfrm>
              <a:custGeom>
                <a:avLst/>
                <a:gdLst>
                  <a:gd name="T0" fmla="*/ 0 w 87"/>
                  <a:gd name="T1" fmla="*/ 38 h 30"/>
                  <a:gd name="T2" fmla="*/ 137 w 87"/>
                  <a:gd name="T3" fmla="*/ 63 h 30"/>
                  <a:gd name="T4" fmla="*/ 229 w 87"/>
                  <a:gd name="T5" fmla="*/ 7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30">
                    <a:moveTo>
                      <a:pt x="0" y="12"/>
                    </a:moveTo>
                    <a:cubicBezTo>
                      <a:pt x="11" y="0"/>
                      <a:pt x="42" y="14"/>
                      <a:pt x="52" y="20"/>
                    </a:cubicBezTo>
                    <a:cubicBezTo>
                      <a:pt x="68" y="30"/>
                      <a:pt x="69" y="28"/>
                      <a:pt x="87" y="2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4142">
                <a:extLst>
                  <a:ext uri="{FF2B5EF4-FFF2-40B4-BE49-F238E27FC236}">
                    <a16:creationId xmlns:a16="http://schemas.microsoft.com/office/drawing/2014/main" id="{BC6C94FC-13A5-E26F-3789-2CFD31D3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042"/>
                <a:ext cx="311" cy="35"/>
              </a:xfrm>
              <a:custGeom>
                <a:avLst/>
                <a:gdLst>
                  <a:gd name="T0" fmla="*/ 0 w 226"/>
                  <a:gd name="T1" fmla="*/ 13 h 24"/>
                  <a:gd name="T2" fmla="*/ 102 w 226"/>
                  <a:gd name="T3" fmla="*/ 34 h 24"/>
                  <a:gd name="T4" fmla="*/ 165 w 226"/>
                  <a:gd name="T5" fmla="*/ 1 h 24"/>
                  <a:gd name="T6" fmla="*/ 208 w 226"/>
                  <a:gd name="T7" fmla="*/ 38 h 24"/>
                  <a:gd name="T8" fmla="*/ 297 w 226"/>
                  <a:gd name="T9" fmla="*/ 28 h 24"/>
                  <a:gd name="T10" fmla="*/ 399 w 226"/>
                  <a:gd name="T11" fmla="*/ 50 h 24"/>
                  <a:gd name="T12" fmla="*/ 472 w 226"/>
                  <a:gd name="T13" fmla="*/ 50 h 24"/>
                  <a:gd name="T14" fmla="*/ 589 w 226"/>
                  <a:gd name="T15" fmla="*/ 74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6" h="24">
                    <a:moveTo>
                      <a:pt x="0" y="4"/>
                    </a:moveTo>
                    <a:cubicBezTo>
                      <a:pt x="12" y="10"/>
                      <a:pt x="26" y="14"/>
                      <a:pt x="39" y="11"/>
                    </a:cubicBezTo>
                    <a:cubicBezTo>
                      <a:pt x="46" y="10"/>
                      <a:pt x="58" y="0"/>
                      <a:pt x="63" y="1"/>
                    </a:cubicBezTo>
                    <a:cubicBezTo>
                      <a:pt x="69" y="1"/>
                      <a:pt x="74" y="10"/>
                      <a:pt x="80" y="12"/>
                    </a:cubicBezTo>
                    <a:cubicBezTo>
                      <a:pt x="93" y="18"/>
                      <a:pt x="102" y="11"/>
                      <a:pt x="114" y="9"/>
                    </a:cubicBezTo>
                    <a:cubicBezTo>
                      <a:pt x="127" y="8"/>
                      <a:pt x="141" y="12"/>
                      <a:pt x="153" y="16"/>
                    </a:cubicBezTo>
                    <a:cubicBezTo>
                      <a:pt x="167" y="21"/>
                      <a:pt x="167" y="22"/>
                      <a:pt x="181" y="16"/>
                    </a:cubicBezTo>
                    <a:cubicBezTo>
                      <a:pt x="195" y="10"/>
                      <a:pt x="217" y="7"/>
                      <a:pt x="226" y="2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4143">
                <a:extLst>
                  <a:ext uri="{FF2B5EF4-FFF2-40B4-BE49-F238E27FC236}">
                    <a16:creationId xmlns:a16="http://schemas.microsoft.com/office/drawing/2014/main" id="{2E466BCE-41FF-E402-4FDA-6C1C5DD63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2035"/>
                <a:ext cx="77" cy="12"/>
              </a:xfrm>
              <a:custGeom>
                <a:avLst/>
                <a:gdLst>
                  <a:gd name="T0" fmla="*/ 0 w 56"/>
                  <a:gd name="T1" fmla="*/ 0 h 8"/>
                  <a:gd name="T2" fmla="*/ 146 w 56"/>
                  <a:gd name="T3" fmla="*/ 1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8">
                    <a:moveTo>
                      <a:pt x="0" y="0"/>
                    </a:moveTo>
                    <a:cubicBezTo>
                      <a:pt x="20" y="8"/>
                      <a:pt x="36" y="7"/>
                      <a:pt x="56" y="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Line 4144">
                <a:extLst>
                  <a:ext uri="{FF2B5EF4-FFF2-40B4-BE49-F238E27FC236}">
                    <a16:creationId xmlns:a16="http://schemas.microsoft.com/office/drawing/2014/main" id="{05A58C34-5771-8A19-5379-212AB17C7A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42" y="2044"/>
                <a:ext cx="1" cy="1"/>
              </a:xfrm>
              <a:prstGeom prst="line">
                <a:avLst/>
              </a:prstGeom>
              <a:noFill/>
              <a:ln w="31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4145">
                <a:extLst>
                  <a:ext uri="{FF2B5EF4-FFF2-40B4-BE49-F238E27FC236}">
                    <a16:creationId xmlns:a16="http://schemas.microsoft.com/office/drawing/2014/main" id="{8C516837-B764-C70E-8DD1-605FCE83B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22"/>
                <a:ext cx="63" cy="20"/>
              </a:xfrm>
              <a:custGeom>
                <a:avLst/>
                <a:gdLst>
                  <a:gd name="T0" fmla="*/ 0 w 46"/>
                  <a:gd name="T1" fmla="*/ 41 h 14"/>
                  <a:gd name="T2" fmla="*/ 118 w 46"/>
                  <a:gd name="T3" fmla="*/ 2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4">
                    <a:moveTo>
                      <a:pt x="0" y="14"/>
                    </a:moveTo>
                    <a:cubicBezTo>
                      <a:pt x="16" y="0"/>
                      <a:pt x="27" y="3"/>
                      <a:pt x="46" y="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4146">
                <a:extLst>
                  <a:ext uri="{FF2B5EF4-FFF2-40B4-BE49-F238E27FC236}">
                    <a16:creationId xmlns:a16="http://schemas.microsoft.com/office/drawing/2014/main" id="{77738749-D7EE-AF9C-6CC2-1AEE71C69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016"/>
                <a:ext cx="93" cy="31"/>
              </a:xfrm>
              <a:custGeom>
                <a:avLst/>
                <a:gdLst>
                  <a:gd name="T0" fmla="*/ 0 w 67"/>
                  <a:gd name="T1" fmla="*/ 59 h 21"/>
                  <a:gd name="T2" fmla="*/ 112 w 67"/>
                  <a:gd name="T3" fmla="*/ 65 h 21"/>
                  <a:gd name="T4" fmla="*/ 179 w 67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21">
                    <a:moveTo>
                      <a:pt x="0" y="18"/>
                    </a:moveTo>
                    <a:cubicBezTo>
                      <a:pt x="12" y="5"/>
                      <a:pt x="29" y="21"/>
                      <a:pt x="42" y="20"/>
                    </a:cubicBezTo>
                    <a:cubicBezTo>
                      <a:pt x="51" y="20"/>
                      <a:pt x="65" y="6"/>
                      <a:pt x="67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4147">
                <a:extLst>
                  <a:ext uri="{FF2B5EF4-FFF2-40B4-BE49-F238E27FC236}">
                    <a16:creationId xmlns:a16="http://schemas.microsoft.com/office/drawing/2014/main" id="{A2FC841F-911F-4DFB-3B8B-52CEDC995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019"/>
                <a:ext cx="57" cy="16"/>
              </a:xfrm>
              <a:custGeom>
                <a:avLst/>
                <a:gdLst>
                  <a:gd name="T0" fmla="*/ 0 w 41"/>
                  <a:gd name="T1" fmla="*/ 33 h 11"/>
                  <a:gd name="T2" fmla="*/ 110 w 41"/>
                  <a:gd name="T3" fmla="*/ 15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1">
                    <a:moveTo>
                      <a:pt x="0" y="11"/>
                    </a:moveTo>
                    <a:cubicBezTo>
                      <a:pt x="10" y="3"/>
                      <a:pt x="33" y="0"/>
                      <a:pt x="41" y="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4148">
                <a:extLst>
                  <a:ext uri="{FF2B5EF4-FFF2-40B4-BE49-F238E27FC236}">
                    <a16:creationId xmlns:a16="http://schemas.microsoft.com/office/drawing/2014/main" id="{A1BB8CF9-DA18-36AD-A2FB-12A3F424A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058"/>
                <a:ext cx="65" cy="31"/>
              </a:xfrm>
              <a:custGeom>
                <a:avLst/>
                <a:gdLst>
                  <a:gd name="T0" fmla="*/ 0 w 47"/>
                  <a:gd name="T1" fmla="*/ 6 h 21"/>
                  <a:gd name="T2" fmla="*/ 124 w 47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1">
                    <a:moveTo>
                      <a:pt x="0" y="2"/>
                    </a:moveTo>
                    <a:cubicBezTo>
                      <a:pt x="14" y="21"/>
                      <a:pt x="33" y="9"/>
                      <a:pt x="47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 4149">
                <a:extLst>
                  <a:ext uri="{FF2B5EF4-FFF2-40B4-BE49-F238E27FC236}">
                    <a16:creationId xmlns:a16="http://schemas.microsoft.com/office/drawing/2014/main" id="{8F268E3B-C4D8-0D7D-978E-E7F897ADC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2007"/>
                <a:ext cx="60" cy="28"/>
              </a:xfrm>
              <a:custGeom>
                <a:avLst/>
                <a:gdLst>
                  <a:gd name="T0" fmla="*/ 0 w 44"/>
                  <a:gd name="T1" fmla="*/ 47 h 19"/>
                  <a:gd name="T2" fmla="*/ 112 w 44"/>
                  <a:gd name="T3" fmla="*/ 6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9">
                    <a:moveTo>
                      <a:pt x="0" y="15"/>
                    </a:moveTo>
                    <a:cubicBezTo>
                      <a:pt x="14" y="0"/>
                      <a:pt x="30" y="12"/>
                      <a:pt x="44" y="19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 4150">
                <a:extLst>
                  <a:ext uri="{FF2B5EF4-FFF2-40B4-BE49-F238E27FC236}">
                    <a16:creationId xmlns:a16="http://schemas.microsoft.com/office/drawing/2014/main" id="{889D6D69-747E-7D08-7872-397D7E104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032"/>
                <a:ext cx="76" cy="13"/>
              </a:xfrm>
              <a:custGeom>
                <a:avLst/>
                <a:gdLst>
                  <a:gd name="T0" fmla="*/ 0 w 55"/>
                  <a:gd name="T1" fmla="*/ 9 h 9"/>
                  <a:gd name="T2" fmla="*/ 145 w 5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9">
                    <a:moveTo>
                      <a:pt x="0" y="3"/>
                    </a:moveTo>
                    <a:cubicBezTo>
                      <a:pt x="20" y="6"/>
                      <a:pt x="38" y="9"/>
                      <a:pt x="5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4151">
                <a:extLst>
                  <a:ext uri="{FF2B5EF4-FFF2-40B4-BE49-F238E27FC236}">
                    <a16:creationId xmlns:a16="http://schemas.microsoft.com/office/drawing/2014/main" id="{066FCFDC-376C-DE6C-808E-8D884A196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007"/>
                <a:ext cx="74" cy="24"/>
              </a:xfrm>
              <a:custGeom>
                <a:avLst/>
                <a:gdLst>
                  <a:gd name="T0" fmla="*/ 0 w 54"/>
                  <a:gd name="T1" fmla="*/ 45 h 16"/>
                  <a:gd name="T2" fmla="*/ 138 w 54"/>
                  <a:gd name="T3" fmla="*/ 5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6">
                    <a:moveTo>
                      <a:pt x="0" y="13"/>
                    </a:moveTo>
                    <a:cubicBezTo>
                      <a:pt x="17" y="0"/>
                      <a:pt x="37" y="11"/>
                      <a:pt x="54" y="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4152">
                <a:extLst>
                  <a:ext uri="{FF2B5EF4-FFF2-40B4-BE49-F238E27FC236}">
                    <a16:creationId xmlns:a16="http://schemas.microsoft.com/office/drawing/2014/main" id="{D3A5BCDB-CE14-5B1F-87E6-50E3B815F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060"/>
                <a:ext cx="59" cy="22"/>
              </a:xfrm>
              <a:custGeom>
                <a:avLst/>
                <a:gdLst>
                  <a:gd name="T0" fmla="*/ 0 w 43"/>
                  <a:gd name="T1" fmla="*/ 0 h 15"/>
                  <a:gd name="T2" fmla="*/ 111 w 43"/>
                  <a:gd name="T3" fmla="*/ 9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5">
                    <a:moveTo>
                      <a:pt x="0" y="0"/>
                    </a:moveTo>
                    <a:cubicBezTo>
                      <a:pt x="19" y="15"/>
                      <a:pt x="25" y="8"/>
                      <a:pt x="43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4153">
                <a:extLst>
                  <a:ext uri="{FF2B5EF4-FFF2-40B4-BE49-F238E27FC236}">
                    <a16:creationId xmlns:a16="http://schemas.microsoft.com/office/drawing/2014/main" id="{712E24BE-FB14-8E7E-5BA9-2B1E81363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063"/>
                <a:ext cx="80" cy="17"/>
              </a:xfrm>
              <a:custGeom>
                <a:avLst/>
                <a:gdLst>
                  <a:gd name="T0" fmla="*/ 0 w 58"/>
                  <a:gd name="T1" fmla="*/ 1 h 12"/>
                  <a:gd name="T2" fmla="*/ 63 w 58"/>
                  <a:gd name="T3" fmla="*/ 28 h 12"/>
                  <a:gd name="T4" fmla="*/ 152 w 58"/>
                  <a:gd name="T5" fmla="*/ 1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2">
                    <a:moveTo>
                      <a:pt x="0" y="1"/>
                    </a:moveTo>
                    <a:cubicBezTo>
                      <a:pt x="3" y="0"/>
                      <a:pt x="16" y="9"/>
                      <a:pt x="24" y="10"/>
                    </a:cubicBezTo>
                    <a:cubicBezTo>
                      <a:pt x="35" y="12"/>
                      <a:pt x="46" y="8"/>
                      <a:pt x="58" y="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4154">
                <a:extLst>
                  <a:ext uri="{FF2B5EF4-FFF2-40B4-BE49-F238E27FC236}">
                    <a16:creationId xmlns:a16="http://schemas.microsoft.com/office/drawing/2014/main" id="{8A701B27-F791-DA6B-AF48-0DC33EF52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2052"/>
                <a:ext cx="75" cy="25"/>
              </a:xfrm>
              <a:custGeom>
                <a:avLst/>
                <a:gdLst>
                  <a:gd name="T0" fmla="*/ 1 w 55"/>
                  <a:gd name="T1" fmla="*/ 26 h 17"/>
                  <a:gd name="T2" fmla="*/ 0 w 55"/>
                  <a:gd name="T3" fmla="*/ 13 h 17"/>
                  <a:gd name="T4" fmla="*/ 82 w 55"/>
                  <a:gd name="T5" fmla="*/ 15 h 17"/>
                  <a:gd name="T6" fmla="*/ 139 w 55"/>
                  <a:gd name="T7" fmla="*/ 54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17">
                    <a:moveTo>
                      <a:pt x="1" y="8"/>
                    </a:moveTo>
                    <a:cubicBezTo>
                      <a:pt x="0" y="7"/>
                      <a:pt x="0" y="6"/>
                      <a:pt x="0" y="4"/>
                    </a:cubicBezTo>
                    <a:cubicBezTo>
                      <a:pt x="11" y="0"/>
                      <a:pt x="22" y="1"/>
                      <a:pt x="32" y="5"/>
                    </a:cubicBezTo>
                    <a:cubicBezTo>
                      <a:pt x="40" y="8"/>
                      <a:pt x="47" y="16"/>
                      <a:pt x="55" y="17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4155">
                <a:extLst>
                  <a:ext uri="{FF2B5EF4-FFF2-40B4-BE49-F238E27FC236}">
                    <a16:creationId xmlns:a16="http://schemas.microsoft.com/office/drawing/2014/main" id="{7227D86A-73D6-9E98-EE3B-614CE7347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025"/>
                <a:ext cx="33" cy="14"/>
              </a:xfrm>
              <a:custGeom>
                <a:avLst/>
                <a:gdLst>
                  <a:gd name="T0" fmla="*/ 0 w 24"/>
                  <a:gd name="T1" fmla="*/ 11 h 10"/>
                  <a:gd name="T2" fmla="*/ 62 w 24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4"/>
                    </a:moveTo>
                    <a:cubicBezTo>
                      <a:pt x="8" y="0"/>
                      <a:pt x="19" y="10"/>
                      <a:pt x="24" y="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4156">
                <a:extLst>
                  <a:ext uri="{FF2B5EF4-FFF2-40B4-BE49-F238E27FC236}">
                    <a16:creationId xmlns:a16="http://schemas.microsoft.com/office/drawing/2014/main" id="{02E2B862-4393-CCC6-1280-B4EAE32A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035"/>
                <a:ext cx="48" cy="35"/>
              </a:xfrm>
              <a:custGeom>
                <a:avLst/>
                <a:gdLst>
                  <a:gd name="T0" fmla="*/ 0 w 35"/>
                  <a:gd name="T1" fmla="*/ 74 h 24"/>
                  <a:gd name="T2" fmla="*/ 62 w 35"/>
                  <a:gd name="T3" fmla="*/ 55 h 24"/>
                  <a:gd name="T4" fmla="*/ 91 w 35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4">
                    <a:moveTo>
                      <a:pt x="0" y="24"/>
                    </a:moveTo>
                    <a:cubicBezTo>
                      <a:pt x="5" y="21"/>
                      <a:pt x="17" y="24"/>
                      <a:pt x="24" y="18"/>
                    </a:cubicBezTo>
                    <a:cubicBezTo>
                      <a:pt x="29" y="14"/>
                      <a:pt x="32" y="2"/>
                      <a:pt x="3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4157">
                <a:extLst>
                  <a:ext uri="{FF2B5EF4-FFF2-40B4-BE49-F238E27FC236}">
                    <a16:creationId xmlns:a16="http://schemas.microsoft.com/office/drawing/2014/main" id="{C05DB718-019B-0A25-A66F-B02FFD138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2052"/>
                <a:ext cx="25" cy="8"/>
              </a:xfrm>
              <a:custGeom>
                <a:avLst/>
                <a:gdLst>
                  <a:gd name="T0" fmla="*/ 0 w 18"/>
                  <a:gd name="T1" fmla="*/ 16 h 5"/>
                  <a:gd name="T2" fmla="*/ 49 w 18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4"/>
                    </a:moveTo>
                    <a:cubicBezTo>
                      <a:pt x="6" y="0"/>
                      <a:pt x="12" y="3"/>
                      <a:pt x="18" y="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4158">
                <a:extLst>
                  <a:ext uri="{FF2B5EF4-FFF2-40B4-BE49-F238E27FC236}">
                    <a16:creationId xmlns:a16="http://schemas.microsoft.com/office/drawing/2014/main" id="{3DDC77B1-9D2C-AF8C-027B-B42836C2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015"/>
                <a:ext cx="78" cy="36"/>
              </a:xfrm>
              <a:custGeom>
                <a:avLst/>
                <a:gdLst>
                  <a:gd name="T0" fmla="*/ 0 w 57"/>
                  <a:gd name="T1" fmla="*/ 13 h 25"/>
                  <a:gd name="T2" fmla="*/ 146 w 57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25">
                    <a:moveTo>
                      <a:pt x="0" y="4"/>
                    </a:moveTo>
                    <a:cubicBezTo>
                      <a:pt x="13" y="25"/>
                      <a:pt x="51" y="24"/>
                      <a:pt x="57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4159">
                <a:extLst>
                  <a:ext uri="{FF2B5EF4-FFF2-40B4-BE49-F238E27FC236}">
                    <a16:creationId xmlns:a16="http://schemas.microsoft.com/office/drawing/2014/main" id="{FA275289-EE92-19A5-9F84-9AC3352C6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1552"/>
                <a:ext cx="11" cy="7"/>
              </a:xfrm>
              <a:custGeom>
                <a:avLst/>
                <a:gdLst>
                  <a:gd name="T0" fmla="*/ 0 w 8"/>
                  <a:gd name="T1" fmla="*/ 0 h 5"/>
                  <a:gd name="T2" fmla="*/ 21 w 8"/>
                  <a:gd name="T3" fmla="*/ 1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2"/>
                      <a:pt x="5" y="5"/>
                      <a:pt x="8" y="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4160">
                <a:extLst>
                  <a:ext uri="{FF2B5EF4-FFF2-40B4-BE49-F238E27FC236}">
                    <a16:creationId xmlns:a16="http://schemas.microsoft.com/office/drawing/2014/main" id="{2C51B9A3-F256-3DEA-5713-CCFF2FBA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1555"/>
                <a:ext cx="11" cy="6"/>
              </a:xfrm>
              <a:custGeom>
                <a:avLst/>
                <a:gdLst>
                  <a:gd name="T0" fmla="*/ 0 w 8"/>
                  <a:gd name="T1" fmla="*/ 5 h 4"/>
                  <a:gd name="T2" fmla="*/ 21 w 8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2" y="1"/>
                      <a:pt x="6" y="0"/>
                      <a:pt x="8" y="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4161">
                <a:extLst>
                  <a:ext uri="{FF2B5EF4-FFF2-40B4-BE49-F238E27FC236}">
                    <a16:creationId xmlns:a16="http://schemas.microsoft.com/office/drawing/2014/main" id="{61DDBB63-662B-7CE2-86D4-AA45858C7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660"/>
                <a:ext cx="11" cy="4"/>
              </a:xfrm>
              <a:custGeom>
                <a:avLst/>
                <a:gdLst>
                  <a:gd name="T0" fmla="*/ 0 w 8"/>
                  <a:gd name="T1" fmla="*/ 0 h 3"/>
                  <a:gd name="T2" fmla="*/ 21 w 8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1" y="2"/>
                      <a:pt x="6" y="3"/>
                      <a:pt x="8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4162">
                <a:extLst>
                  <a:ext uri="{FF2B5EF4-FFF2-40B4-BE49-F238E27FC236}">
                    <a16:creationId xmlns:a16="http://schemas.microsoft.com/office/drawing/2014/main" id="{035D74E7-3204-93D5-65FD-2DFE1E38F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1661"/>
                <a:ext cx="13" cy="5"/>
              </a:xfrm>
              <a:custGeom>
                <a:avLst/>
                <a:gdLst>
                  <a:gd name="T0" fmla="*/ 0 w 9"/>
                  <a:gd name="T1" fmla="*/ 8 h 3"/>
                  <a:gd name="T2" fmla="*/ 27 w 9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cubicBezTo>
                      <a:pt x="3" y="2"/>
                      <a:pt x="6" y="0"/>
                      <a:pt x="9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4163">
                <a:extLst>
                  <a:ext uri="{FF2B5EF4-FFF2-40B4-BE49-F238E27FC236}">
                    <a16:creationId xmlns:a16="http://schemas.microsoft.com/office/drawing/2014/main" id="{7E14B998-749E-5BF4-0149-33080EA92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1788"/>
                <a:ext cx="11" cy="4"/>
              </a:xfrm>
              <a:custGeom>
                <a:avLst/>
                <a:gdLst>
                  <a:gd name="T0" fmla="*/ 0 w 8"/>
                  <a:gd name="T1" fmla="*/ 1 h 3"/>
                  <a:gd name="T2" fmla="*/ 21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3"/>
                      <a:pt x="5" y="1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4164">
                <a:extLst>
                  <a:ext uri="{FF2B5EF4-FFF2-40B4-BE49-F238E27FC236}">
                    <a16:creationId xmlns:a16="http://schemas.microsoft.com/office/drawing/2014/main" id="{E21F5877-9F3D-E701-E662-7F6EF8592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1789"/>
                <a:ext cx="11" cy="6"/>
              </a:xfrm>
              <a:custGeom>
                <a:avLst/>
                <a:gdLst>
                  <a:gd name="T0" fmla="*/ 0 w 8"/>
                  <a:gd name="T1" fmla="*/ 14 h 4"/>
                  <a:gd name="T2" fmla="*/ 21 w 8"/>
                  <a:gd name="T3" fmla="*/ 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2" y="1"/>
                      <a:pt x="5" y="0"/>
                      <a:pt x="8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4165">
                <a:extLst>
                  <a:ext uri="{FF2B5EF4-FFF2-40B4-BE49-F238E27FC236}">
                    <a16:creationId xmlns:a16="http://schemas.microsoft.com/office/drawing/2014/main" id="{9A3808CA-5462-222B-77BE-4ACC4C1DE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363"/>
                <a:ext cx="8" cy="23"/>
              </a:xfrm>
              <a:custGeom>
                <a:avLst/>
                <a:gdLst>
                  <a:gd name="T0" fmla="*/ 0 w 6"/>
                  <a:gd name="T1" fmla="*/ 0 h 16"/>
                  <a:gd name="T2" fmla="*/ 5 w 6"/>
                  <a:gd name="T3" fmla="*/ 27 h 16"/>
                  <a:gd name="T4" fmla="*/ 15 w 6"/>
                  <a:gd name="T5" fmla="*/ 4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1"/>
                      <a:pt x="5" y="14"/>
                      <a:pt x="6" y="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4166">
                <a:extLst>
                  <a:ext uri="{FF2B5EF4-FFF2-40B4-BE49-F238E27FC236}">
                    <a16:creationId xmlns:a16="http://schemas.microsoft.com/office/drawing/2014/main" id="{A7CA76C9-3A0E-7040-8C5A-1FB13BAD3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1376"/>
                <a:ext cx="1" cy="13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2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1" y="3"/>
                      <a:pt x="1" y="6"/>
                      <a:pt x="1" y="9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4167">
                <a:extLst>
                  <a:ext uri="{FF2B5EF4-FFF2-40B4-BE49-F238E27FC236}">
                    <a16:creationId xmlns:a16="http://schemas.microsoft.com/office/drawing/2014/main" id="{17149DE5-03A3-8686-74E0-504D06EE9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476"/>
                <a:ext cx="16" cy="19"/>
              </a:xfrm>
              <a:custGeom>
                <a:avLst/>
                <a:gdLst>
                  <a:gd name="T0" fmla="*/ 0 w 12"/>
                  <a:gd name="T1" fmla="*/ 0 h 13"/>
                  <a:gd name="T2" fmla="*/ 28 w 12"/>
                  <a:gd name="T3" fmla="*/ 4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2" y="6"/>
                      <a:pt x="8" y="9"/>
                      <a:pt x="12" y="1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4168">
                <a:extLst>
                  <a:ext uri="{FF2B5EF4-FFF2-40B4-BE49-F238E27FC236}">
                    <a16:creationId xmlns:a16="http://schemas.microsoft.com/office/drawing/2014/main" id="{F8225E8B-3736-D35E-D3FC-95C8B98A6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488"/>
                <a:ext cx="5" cy="15"/>
              </a:xfrm>
              <a:custGeom>
                <a:avLst/>
                <a:gdLst>
                  <a:gd name="T0" fmla="*/ 0 w 4"/>
                  <a:gd name="T1" fmla="*/ 0 h 10"/>
                  <a:gd name="T2" fmla="*/ 8 w 4"/>
                  <a:gd name="T3" fmla="*/ 3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2" y="4"/>
                      <a:pt x="4" y="7"/>
                      <a:pt x="4" y="1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4169">
                <a:extLst>
                  <a:ext uri="{FF2B5EF4-FFF2-40B4-BE49-F238E27FC236}">
                    <a16:creationId xmlns:a16="http://schemas.microsoft.com/office/drawing/2014/main" id="{C73390BD-8F9A-AE2D-0D61-806EE98E5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690"/>
                <a:ext cx="22" cy="10"/>
              </a:xfrm>
              <a:custGeom>
                <a:avLst/>
                <a:gdLst>
                  <a:gd name="T0" fmla="*/ 0 w 16"/>
                  <a:gd name="T1" fmla="*/ 0 h 7"/>
                  <a:gd name="T2" fmla="*/ 41 w 16"/>
                  <a:gd name="T3" fmla="*/ 1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0" y="0"/>
                    </a:moveTo>
                    <a:cubicBezTo>
                      <a:pt x="3" y="7"/>
                      <a:pt x="12" y="4"/>
                      <a:pt x="16" y="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4170">
                <a:extLst>
                  <a:ext uri="{FF2B5EF4-FFF2-40B4-BE49-F238E27FC236}">
                    <a16:creationId xmlns:a16="http://schemas.microsoft.com/office/drawing/2014/main" id="{0E69AD72-B6AA-84C5-71C7-AFE8C5CBA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1698"/>
                <a:ext cx="8" cy="7"/>
              </a:xfrm>
              <a:custGeom>
                <a:avLst/>
                <a:gdLst>
                  <a:gd name="T0" fmla="*/ 0 w 6"/>
                  <a:gd name="T1" fmla="*/ 0 h 5"/>
                  <a:gd name="T2" fmla="*/ 15 w 6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3" y="1"/>
                      <a:pt x="5" y="3"/>
                      <a:pt x="6" y="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4171">
                <a:extLst>
                  <a:ext uri="{FF2B5EF4-FFF2-40B4-BE49-F238E27FC236}">
                    <a16:creationId xmlns:a16="http://schemas.microsoft.com/office/drawing/2014/main" id="{7DC32205-B131-AF2D-32C9-F2F4F3AD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859"/>
                <a:ext cx="21" cy="10"/>
              </a:xfrm>
              <a:custGeom>
                <a:avLst/>
                <a:gdLst>
                  <a:gd name="T0" fmla="*/ 0 w 15"/>
                  <a:gd name="T1" fmla="*/ 19 h 7"/>
                  <a:gd name="T2" fmla="*/ 41 w 1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7">
                    <a:moveTo>
                      <a:pt x="0" y="6"/>
                    </a:moveTo>
                    <a:cubicBezTo>
                      <a:pt x="5" y="7"/>
                      <a:pt x="11" y="3"/>
                      <a:pt x="15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4172">
                <a:extLst>
                  <a:ext uri="{FF2B5EF4-FFF2-40B4-BE49-F238E27FC236}">
                    <a16:creationId xmlns:a16="http://schemas.microsoft.com/office/drawing/2014/main" id="{511EB9C1-242A-7C76-4CDE-9AB12CFB6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865"/>
                <a:ext cx="10" cy="3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0"/>
                      <a:pt x="5" y="1"/>
                      <a:pt x="7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4173">
                <a:extLst>
                  <a:ext uri="{FF2B5EF4-FFF2-40B4-BE49-F238E27FC236}">
                    <a16:creationId xmlns:a16="http://schemas.microsoft.com/office/drawing/2014/main" id="{E80766C8-31A1-6B2E-E900-37DA771A1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013"/>
                <a:ext cx="15" cy="21"/>
              </a:xfrm>
              <a:custGeom>
                <a:avLst/>
                <a:gdLst>
                  <a:gd name="T0" fmla="*/ 27 w 11"/>
                  <a:gd name="T1" fmla="*/ 0 h 14"/>
                  <a:gd name="T2" fmla="*/ 0 w 11"/>
                  <a:gd name="T3" fmla="*/ 4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">
                    <a:moveTo>
                      <a:pt x="11" y="0"/>
                    </a:moveTo>
                    <a:cubicBezTo>
                      <a:pt x="8" y="5"/>
                      <a:pt x="5" y="11"/>
                      <a:pt x="0" y="1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4174">
                <a:extLst>
                  <a:ext uri="{FF2B5EF4-FFF2-40B4-BE49-F238E27FC236}">
                    <a16:creationId xmlns:a16="http://schemas.microsoft.com/office/drawing/2014/main" id="{4A8A6494-4E11-BFB1-90F7-1D5A1B98E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019"/>
                <a:ext cx="9" cy="3"/>
              </a:xfrm>
              <a:custGeom>
                <a:avLst/>
                <a:gdLst>
                  <a:gd name="T0" fmla="*/ 0 w 6"/>
                  <a:gd name="T1" fmla="*/ 8 h 2"/>
                  <a:gd name="T2" fmla="*/ 21 w 6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0"/>
                      <a:pt x="6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4175">
                <a:extLst>
                  <a:ext uri="{FF2B5EF4-FFF2-40B4-BE49-F238E27FC236}">
                    <a16:creationId xmlns:a16="http://schemas.microsoft.com/office/drawing/2014/main" id="{558960A5-E8F8-0F3E-18F9-FCD628BB5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2051"/>
                <a:ext cx="173" cy="29"/>
              </a:xfrm>
              <a:custGeom>
                <a:avLst/>
                <a:gdLst>
                  <a:gd name="T0" fmla="*/ 0 w 125"/>
                  <a:gd name="T1" fmla="*/ 61 h 20"/>
                  <a:gd name="T2" fmla="*/ 71 w 125"/>
                  <a:gd name="T3" fmla="*/ 1 h 20"/>
                  <a:gd name="T4" fmla="*/ 181 w 125"/>
                  <a:gd name="T5" fmla="*/ 15 h 20"/>
                  <a:gd name="T6" fmla="*/ 226 w 125"/>
                  <a:gd name="T7" fmla="*/ 13 h 20"/>
                  <a:gd name="T8" fmla="*/ 268 w 125"/>
                  <a:gd name="T9" fmla="*/ 36 h 20"/>
                  <a:gd name="T10" fmla="*/ 331 w 125"/>
                  <a:gd name="T11" fmla="*/ 33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20">
                    <a:moveTo>
                      <a:pt x="0" y="20"/>
                    </a:moveTo>
                    <a:cubicBezTo>
                      <a:pt x="8" y="11"/>
                      <a:pt x="13" y="0"/>
                      <a:pt x="27" y="1"/>
                    </a:cubicBezTo>
                    <a:cubicBezTo>
                      <a:pt x="41" y="2"/>
                      <a:pt x="54" y="8"/>
                      <a:pt x="69" y="5"/>
                    </a:cubicBezTo>
                    <a:cubicBezTo>
                      <a:pt x="74" y="4"/>
                      <a:pt x="79" y="3"/>
                      <a:pt x="85" y="4"/>
                    </a:cubicBezTo>
                    <a:cubicBezTo>
                      <a:pt x="91" y="4"/>
                      <a:pt x="95" y="10"/>
                      <a:pt x="101" y="12"/>
                    </a:cubicBezTo>
                    <a:cubicBezTo>
                      <a:pt x="109" y="14"/>
                      <a:pt x="118" y="11"/>
                      <a:pt x="125" y="1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4176">
                <a:extLst>
                  <a:ext uri="{FF2B5EF4-FFF2-40B4-BE49-F238E27FC236}">
                    <a16:creationId xmlns:a16="http://schemas.microsoft.com/office/drawing/2014/main" id="{305F8928-1D6B-AA23-8E0C-05003295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2044"/>
                <a:ext cx="55" cy="14"/>
              </a:xfrm>
              <a:custGeom>
                <a:avLst/>
                <a:gdLst>
                  <a:gd name="T0" fmla="*/ 0 w 40"/>
                  <a:gd name="T1" fmla="*/ 28 h 10"/>
                  <a:gd name="T2" fmla="*/ 70 w 40"/>
                  <a:gd name="T3" fmla="*/ 0 h 10"/>
                  <a:gd name="T4" fmla="*/ 105 w 40"/>
                  <a:gd name="T5" fmla="*/ 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0">
                    <a:moveTo>
                      <a:pt x="0" y="10"/>
                    </a:moveTo>
                    <a:cubicBezTo>
                      <a:pt x="9" y="6"/>
                      <a:pt x="16" y="0"/>
                      <a:pt x="27" y="0"/>
                    </a:cubicBezTo>
                    <a:cubicBezTo>
                      <a:pt x="31" y="0"/>
                      <a:pt x="37" y="1"/>
                      <a:pt x="40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4177">
                <a:extLst>
                  <a:ext uri="{FF2B5EF4-FFF2-40B4-BE49-F238E27FC236}">
                    <a16:creationId xmlns:a16="http://schemas.microsoft.com/office/drawing/2014/main" id="{85161CB0-318B-1E65-A1AC-CCB0D3CF1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2013"/>
                <a:ext cx="91" cy="23"/>
              </a:xfrm>
              <a:custGeom>
                <a:avLst/>
                <a:gdLst>
                  <a:gd name="T0" fmla="*/ 0 w 66"/>
                  <a:gd name="T1" fmla="*/ 0 h 16"/>
                  <a:gd name="T2" fmla="*/ 19 w 66"/>
                  <a:gd name="T3" fmla="*/ 20 h 16"/>
                  <a:gd name="T4" fmla="*/ 91 w 66"/>
                  <a:gd name="T5" fmla="*/ 42 h 16"/>
                  <a:gd name="T6" fmla="*/ 160 w 66"/>
                  <a:gd name="T7" fmla="*/ 14 h 16"/>
                  <a:gd name="T8" fmla="*/ 172 w 66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16">
                    <a:moveTo>
                      <a:pt x="0" y="0"/>
                    </a:moveTo>
                    <a:cubicBezTo>
                      <a:pt x="3" y="0"/>
                      <a:pt x="5" y="4"/>
                      <a:pt x="7" y="7"/>
                    </a:cubicBezTo>
                    <a:cubicBezTo>
                      <a:pt x="15" y="15"/>
                      <a:pt x="24" y="16"/>
                      <a:pt x="35" y="14"/>
                    </a:cubicBezTo>
                    <a:cubicBezTo>
                      <a:pt x="43" y="12"/>
                      <a:pt x="54" y="11"/>
                      <a:pt x="61" y="5"/>
                    </a:cubicBezTo>
                    <a:cubicBezTo>
                      <a:pt x="63" y="3"/>
                      <a:pt x="64" y="1"/>
                      <a:pt x="66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4178">
                <a:extLst>
                  <a:ext uri="{FF2B5EF4-FFF2-40B4-BE49-F238E27FC236}">
                    <a16:creationId xmlns:a16="http://schemas.microsoft.com/office/drawing/2014/main" id="{150FB5CA-1F07-BC24-EAB5-A4DE16BFA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032"/>
                <a:ext cx="83" cy="23"/>
              </a:xfrm>
              <a:custGeom>
                <a:avLst/>
                <a:gdLst>
                  <a:gd name="T0" fmla="*/ 0 w 60"/>
                  <a:gd name="T1" fmla="*/ 42 h 16"/>
                  <a:gd name="T2" fmla="*/ 24 w 60"/>
                  <a:gd name="T3" fmla="*/ 24 h 16"/>
                  <a:gd name="T4" fmla="*/ 95 w 60"/>
                  <a:gd name="T5" fmla="*/ 1 h 16"/>
                  <a:gd name="T6" fmla="*/ 159 w 60"/>
                  <a:gd name="T7" fmla="*/ 47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6">
                    <a:moveTo>
                      <a:pt x="0" y="14"/>
                    </a:moveTo>
                    <a:cubicBezTo>
                      <a:pt x="3" y="13"/>
                      <a:pt x="6" y="9"/>
                      <a:pt x="9" y="8"/>
                    </a:cubicBezTo>
                    <a:cubicBezTo>
                      <a:pt x="17" y="3"/>
                      <a:pt x="27" y="0"/>
                      <a:pt x="36" y="1"/>
                    </a:cubicBezTo>
                    <a:cubicBezTo>
                      <a:pt x="46" y="2"/>
                      <a:pt x="51" y="12"/>
                      <a:pt x="60" y="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3" name="Freeform 4179">
              <a:extLst>
                <a:ext uri="{FF2B5EF4-FFF2-40B4-BE49-F238E27FC236}">
                  <a16:creationId xmlns:a16="http://schemas.microsoft.com/office/drawing/2014/main" id="{2A900171-1268-21E9-4E9A-DF702EB68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2019"/>
              <a:ext cx="68" cy="25"/>
            </a:xfrm>
            <a:custGeom>
              <a:avLst/>
              <a:gdLst>
                <a:gd name="T0" fmla="*/ 0 w 50"/>
                <a:gd name="T1" fmla="*/ 0 h 17"/>
                <a:gd name="T2" fmla="*/ 19 w 50"/>
                <a:gd name="T3" fmla="*/ 6 h 17"/>
                <a:gd name="T4" fmla="*/ 37 w 50"/>
                <a:gd name="T5" fmla="*/ 26 h 17"/>
                <a:gd name="T6" fmla="*/ 91 w 50"/>
                <a:gd name="T7" fmla="*/ 32 h 17"/>
                <a:gd name="T8" fmla="*/ 125 w 50"/>
                <a:gd name="T9" fmla="*/ 5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">
                  <a:moveTo>
                    <a:pt x="0" y="0"/>
                  </a:moveTo>
                  <a:cubicBezTo>
                    <a:pt x="3" y="1"/>
                    <a:pt x="5" y="1"/>
                    <a:pt x="7" y="2"/>
                  </a:cubicBezTo>
                  <a:cubicBezTo>
                    <a:pt x="10" y="4"/>
                    <a:pt x="13" y="6"/>
                    <a:pt x="15" y="8"/>
                  </a:cubicBezTo>
                  <a:cubicBezTo>
                    <a:pt x="22" y="12"/>
                    <a:pt x="28" y="11"/>
                    <a:pt x="36" y="10"/>
                  </a:cubicBezTo>
                  <a:cubicBezTo>
                    <a:pt x="43" y="9"/>
                    <a:pt x="46" y="13"/>
                    <a:pt x="50" y="1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4180">
              <a:extLst>
                <a:ext uri="{FF2B5EF4-FFF2-40B4-BE49-F238E27FC236}">
                  <a16:creationId xmlns:a16="http://schemas.microsoft.com/office/drawing/2014/main" id="{23F5D3FA-0A38-67FC-FD7A-DAFD5A25A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2016"/>
              <a:ext cx="39" cy="18"/>
            </a:xfrm>
            <a:custGeom>
              <a:avLst/>
              <a:gdLst>
                <a:gd name="T0" fmla="*/ 0 w 28"/>
                <a:gd name="T1" fmla="*/ 41 h 12"/>
                <a:gd name="T2" fmla="*/ 14 w 28"/>
                <a:gd name="T3" fmla="*/ 26 h 12"/>
                <a:gd name="T4" fmla="*/ 40 w 28"/>
                <a:gd name="T5" fmla="*/ 12 h 12"/>
                <a:gd name="T6" fmla="*/ 75 w 28"/>
                <a:gd name="T7" fmla="*/ 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2">
                  <a:moveTo>
                    <a:pt x="0" y="12"/>
                  </a:moveTo>
                  <a:cubicBezTo>
                    <a:pt x="2" y="11"/>
                    <a:pt x="3" y="8"/>
                    <a:pt x="5" y="7"/>
                  </a:cubicBezTo>
                  <a:cubicBezTo>
                    <a:pt x="8" y="5"/>
                    <a:pt x="12" y="4"/>
                    <a:pt x="15" y="3"/>
                  </a:cubicBezTo>
                  <a:cubicBezTo>
                    <a:pt x="19" y="2"/>
                    <a:pt x="25" y="0"/>
                    <a:pt x="28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4181">
              <a:extLst>
                <a:ext uri="{FF2B5EF4-FFF2-40B4-BE49-F238E27FC236}">
                  <a16:creationId xmlns:a16="http://schemas.microsoft.com/office/drawing/2014/main" id="{2D29C711-3A0D-45D6-8A59-D32F1AEEA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2061"/>
              <a:ext cx="81" cy="18"/>
            </a:xfrm>
            <a:custGeom>
              <a:avLst/>
              <a:gdLst>
                <a:gd name="T0" fmla="*/ 0 w 59"/>
                <a:gd name="T1" fmla="*/ 32 h 12"/>
                <a:gd name="T2" fmla="*/ 14 w 59"/>
                <a:gd name="T3" fmla="*/ 27 h 12"/>
                <a:gd name="T4" fmla="*/ 47 w 59"/>
                <a:gd name="T5" fmla="*/ 32 h 12"/>
                <a:gd name="T6" fmla="*/ 106 w 59"/>
                <a:gd name="T7" fmla="*/ 39 h 12"/>
                <a:gd name="T8" fmla="*/ 152 w 5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2">
                  <a:moveTo>
                    <a:pt x="0" y="9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10" y="7"/>
                    <a:pt x="13" y="7"/>
                    <a:pt x="18" y="9"/>
                  </a:cubicBezTo>
                  <a:cubicBezTo>
                    <a:pt x="25" y="11"/>
                    <a:pt x="33" y="12"/>
                    <a:pt x="41" y="11"/>
                  </a:cubicBezTo>
                  <a:cubicBezTo>
                    <a:pt x="48" y="9"/>
                    <a:pt x="54" y="3"/>
                    <a:pt x="59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4182">
              <a:extLst>
                <a:ext uri="{FF2B5EF4-FFF2-40B4-BE49-F238E27FC236}">
                  <a16:creationId xmlns:a16="http://schemas.microsoft.com/office/drawing/2014/main" id="{BDBD8B06-8B08-2D1F-1750-0826CF2C3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061"/>
              <a:ext cx="59" cy="25"/>
            </a:xfrm>
            <a:custGeom>
              <a:avLst/>
              <a:gdLst>
                <a:gd name="T0" fmla="*/ 0 w 43"/>
                <a:gd name="T1" fmla="*/ 0 h 17"/>
                <a:gd name="T2" fmla="*/ 71 w 43"/>
                <a:gd name="T3" fmla="*/ 47 h 17"/>
                <a:gd name="T4" fmla="*/ 111 w 43"/>
                <a:gd name="T5" fmla="*/ 1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7">
                  <a:moveTo>
                    <a:pt x="0" y="0"/>
                  </a:moveTo>
                  <a:cubicBezTo>
                    <a:pt x="6" y="9"/>
                    <a:pt x="16" y="17"/>
                    <a:pt x="28" y="15"/>
                  </a:cubicBezTo>
                  <a:cubicBezTo>
                    <a:pt x="34" y="13"/>
                    <a:pt x="38" y="9"/>
                    <a:pt x="43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4183">
              <a:extLst>
                <a:ext uri="{FF2B5EF4-FFF2-40B4-BE49-F238E27FC236}">
                  <a16:creationId xmlns:a16="http://schemas.microsoft.com/office/drawing/2014/main" id="{98143DE6-6C6C-1D8B-1074-2BB10BB27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" y="2012"/>
              <a:ext cx="94" cy="22"/>
            </a:xfrm>
            <a:custGeom>
              <a:avLst/>
              <a:gdLst>
                <a:gd name="T0" fmla="*/ 0 w 68"/>
                <a:gd name="T1" fmla="*/ 34 h 15"/>
                <a:gd name="T2" fmla="*/ 101 w 68"/>
                <a:gd name="T3" fmla="*/ 13 h 15"/>
                <a:gd name="T4" fmla="*/ 147 w 68"/>
                <a:gd name="T5" fmla="*/ 34 h 15"/>
                <a:gd name="T6" fmla="*/ 180 w 68"/>
                <a:gd name="T7" fmla="*/ 4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5">
                  <a:moveTo>
                    <a:pt x="0" y="11"/>
                  </a:moveTo>
                  <a:cubicBezTo>
                    <a:pt x="12" y="5"/>
                    <a:pt x="24" y="0"/>
                    <a:pt x="38" y="4"/>
                  </a:cubicBezTo>
                  <a:cubicBezTo>
                    <a:pt x="44" y="6"/>
                    <a:pt x="50" y="9"/>
                    <a:pt x="56" y="11"/>
                  </a:cubicBezTo>
                  <a:cubicBezTo>
                    <a:pt x="60" y="13"/>
                    <a:pt x="64" y="15"/>
                    <a:pt x="68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4184">
              <a:extLst>
                <a:ext uri="{FF2B5EF4-FFF2-40B4-BE49-F238E27FC236}">
                  <a16:creationId xmlns:a16="http://schemas.microsoft.com/office/drawing/2014/main" id="{1F29C916-E78C-4F37-A4FC-61471A812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013"/>
              <a:ext cx="79" cy="18"/>
            </a:xfrm>
            <a:custGeom>
              <a:avLst/>
              <a:gdLst>
                <a:gd name="T0" fmla="*/ 0 w 57"/>
                <a:gd name="T1" fmla="*/ 41 h 12"/>
                <a:gd name="T2" fmla="*/ 96 w 57"/>
                <a:gd name="T3" fmla="*/ 8 h 12"/>
                <a:gd name="T4" fmla="*/ 130 w 57"/>
                <a:gd name="T5" fmla="*/ 21 h 12"/>
                <a:gd name="T6" fmla="*/ 151 w 57"/>
                <a:gd name="T7" fmla="*/ 3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2">
                  <a:moveTo>
                    <a:pt x="0" y="12"/>
                  </a:moveTo>
                  <a:cubicBezTo>
                    <a:pt x="12" y="8"/>
                    <a:pt x="22" y="0"/>
                    <a:pt x="36" y="2"/>
                  </a:cubicBezTo>
                  <a:cubicBezTo>
                    <a:pt x="40" y="3"/>
                    <a:pt x="45" y="5"/>
                    <a:pt x="49" y="6"/>
                  </a:cubicBezTo>
                  <a:cubicBezTo>
                    <a:pt x="51" y="7"/>
                    <a:pt x="56" y="11"/>
                    <a:pt x="57" y="1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4185">
              <a:extLst>
                <a:ext uri="{FF2B5EF4-FFF2-40B4-BE49-F238E27FC236}">
                  <a16:creationId xmlns:a16="http://schemas.microsoft.com/office/drawing/2014/main" id="{003A8A3D-B195-79CE-0B02-170AFA2E3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373"/>
              <a:ext cx="231" cy="35"/>
            </a:xfrm>
            <a:custGeom>
              <a:avLst/>
              <a:gdLst>
                <a:gd name="T0" fmla="*/ 0 w 167"/>
                <a:gd name="T1" fmla="*/ 66 h 24"/>
                <a:gd name="T2" fmla="*/ 48 w 167"/>
                <a:gd name="T3" fmla="*/ 55 h 24"/>
                <a:gd name="T4" fmla="*/ 109 w 167"/>
                <a:gd name="T5" fmla="*/ 60 h 24"/>
                <a:gd name="T6" fmla="*/ 191 w 167"/>
                <a:gd name="T7" fmla="*/ 66 h 24"/>
                <a:gd name="T8" fmla="*/ 264 w 167"/>
                <a:gd name="T9" fmla="*/ 26 h 24"/>
                <a:gd name="T10" fmla="*/ 443 w 16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" h="24">
                  <a:moveTo>
                    <a:pt x="0" y="21"/>
                  </a:moveTo>
                  <a:cubicBezTo>
                    <a:pt x="6" y="23"/>
                    <a:pt x="12" y="20"/>
                    <a:pt x="18" y="18"/>
                  </a:cubicBezTo>
                  <a:cubicBezTo>
                    <a:pt x="26" y="16"/>
                    <a:pt x="33" y="17"/>
                    <a:pt x="41" y="19"/>
                  </a:cubicBezTo>
                  <a:cubicBezTo>
                    <a:pt x="51" y="21"/>
                    <a:pt x="63" y="23"/>
                    <a:pt x="72" y="21"/>
                  </a:cubicBezTo>
                  <a:cubicBezTo>
                    <a:pt x="83" y="18"/>
                    <a:pt x="90" y="10"/>
                    <a:pt x="100" y="8"/>
                  </a:cubicBezTo>
                  <a:cubicBezTo>
                    <a:pt x="118" y="4"/>
                    <a:pt x="156" y="24"/>
                    <a:pt x="16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4186">
              <a:extLst>
                <a:ext uri="{FF2B5EF4-FFF2-40B4-BE49-F238E27FC236}">
                  <a16:creationId xmlns:a16="http://schemas.microsoft.com/office/drawing/2014/main" id="{BBB0199B-C519-FBE5-4CA7-DB1D39EEF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375"/>
              <a:ext cx="456" cy="46"/>
            </a:xfrm>
            <a:custGeom>
              <a:avLst/>
              <a:gdLst>
                <a:gd name="T0" fmla="*/ 0 w 331"/>
                <a:gd name="T1" fmla="*/ 47 h 32"/>
                <a:gd name="T2" fmla="*/ 125 w 331"/>
                <a:gd name="T3" fmla="*/ 35 h 32"/>
                <a:gd name="T4" fmla="*/ 154 w 331"/>
                <a:gd name="T5" fmla="*/ 56 h 32"/>
                <a:gd name="T6" fmla="*/ 230 w 331"/>
                <a:gd name="T7" fmla="*/ 66 h 32"/>
                <a:gd name="T8" fmla="*/ 452 w 331"/>
                <a:gd name="T9" fmla="*/ 24 h 32"/>
                <a:gd name="T10" fmla="*/ 548 w 331"/>
                <a:gd name="T11" fmla="*/ 72 h 32"/>
                <a:gd name="T12" fmla="*/ 642 w 331"/>
                <a:gd name="T13" fmla="*/ 53 h 32"/>
                <a:gd name="T14" fmla="*/ 693 w 331"/>
                <a:gd name="T15" fmla="*/ 29 h 32"/>
                <a:gd name="T16" fmla="*/ 749 w 331"/>
                <a:gd name="T17" fmla="*/ 53 h 32"/>
                <a:gd name="T18" fmla="*/ 813 w 331"/>
                <a:gd name="T19" fmla="*/ 66 h 32"/>
                <a:gd name="T20" fmla="*/ 843 w 331"/>
                <a:gd name="T21" fmla="*/ 62 h 32"/>
                <a:gd name="T22" fmla="*/ 865 w 331"/>
                <a:gd name="T23" fmla="*/ 83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1" h="32">
                  <a:moveTo>
                    <a:pt x="0" y="16"/>
                  </a:moveTo>
                  <a:cubicBezTo>
                    <a:pt x="8" y="32"/>
                    <a:pt x="37" y="7"/>
                    <a:pt x="48" y="12"/>
                  </a:cubicBezTo>
                  <a:cubicBezTo>
                    <a:pt x="52" y="13"/>
                    <a:pt x="55" y="17"/>
                    <a:pt x="59" y="19"/>
                  </a:cubicBezTo>
                  <a:cubicBezTo>
                    <a:pt x="69" y="24"/>
                    <a:pt x="78" y="24"/>
                    <a:pt x="88" y="22"/>
                  </a:cubicBezTo>
                  <a:cubicBezTo>
                    <a:pt x="117" y="18"/>
                    <a:pt x="144" y="0"/>
                    <a:pt x="173" y="8"/>
                  </a:cubicBezTo>
                  <a:cubicBezTo>
                    <a:pt x="187" y="11"/>
                    <a:pt x="197" y="21"/>
                    <a:pt x="210" y="24"/>
                  </a:cubicBezTo>
                  <a:cubicBezTo>
                    <a:pt x="223" y="26"/>
                    <a:pt x="233" y="24"/>
                    <a:pt x="245" y="18"/>
                  </a:cubicBezTo>
                  <a:cubicBezTo>
                    <a:pt x="251" y="14"/>
                    <a:pt x="257" y="10"/>
                    <a:pt x="265" y="10"/>
                  </a:cubicBezTo>
                  <a:cubicBezTo>
                    <a:pt x="274" y="10"/>
                    <a:pt x="279" y="15"/>
                    <a:pt x="287" y="18"/>
                  </a:cubicBezTo>
                  <a:cubicBezTo>
                    <a:pt x="294" y="21"/>
                    <a:pt x="303" y="23"/>
                    <a:pt x="311" y="22"/>
                  </a:cubicBezTo>
                  <a:cubicBezTo>
                    <a:pt x="315" y="21"/>
                    <a:pt x="318" y="19"/>
                    <a:pt x="322" y="21"/>
                  </a:cubicBezTo>
                  <a:cubicBezTo>
                    <a:pt x="325" y="23"/>
                    <a:pt x="326" y="27"/>
                    <a:pt x="331" y="2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4187">
              <a:extLst>
                <a:ext uri="{FF2B5EF4-FFF2-40B4-BE49-F238E27FC236}">
                  <a16:creationId xmlns:a16="http://schemas.microsoft.com/office/drawing/2014/main" id="{81F2BBB0-B5DD-21B4-7AC6-D0F5B398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04"/>
              <a:ext cx="189" cy="52"/>
            </a:xfrm>
            <a:custGeom>
              <a:avLst/>
              <a:gdLst>
                <a:gd name="T0" fmla="*/ 0 w 137"/>
                <a:gd name="T1" fmla="*/ 81 h 36"/>
                <a:gd name="T2" fmla="*/ 109 w 137"/>
                <a:gd name="T3" fmla="*/ 55 h 36"/>
                <a:gd name="T4" fmla="*/ 179 w 137"/>
                <a:gd name="T5" fmla="*/ 61 h 36"/>
                <a:gd name="T6" fmla="*/ 261 w 137"/>
                <a:gd name="T7" fmla="*/ 39 h 36"/>
                <a:gd name="T8" fmla="*/ 360 w 137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36">
                  <a:moveTo>
                    <a:pt x="0" y="27"/>
                  </a:moveTo>
                  <a:cubicBezTo>
                    <a:pt x="10" y="36"/>
                    <a:pt x="30" y="18"/>
                    <a:pt x="41" y="18"/>
                  </a:cubicBezTo>
                  <a:cubicBezTo>
                    <a:pt x="50" y="17"/>
                    <a:pt x="59" y="21"/>
                    <a:pt x="68" y="20"/>
                  </a:cubicBezTo>
                  <a:cubicBezTo>
                    <a:pt x="79" y="20"/>
                    <a:pt x="90" y="17"/>
                    <a:pt x="99" y="13"/>
                  </a:cubicBezTo>
                  <a:cubicBezTo>
                    <a:pt x="113" y="8"/>
                    <a:pt x="126" y="9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4188">
              <a:extLst>
                <a:ext uri="{FF2B5EF4-FFF2-40B4-BE49-F238E27FC236}">
                  <a16:creationId xmlns:a16="http://schemas.microsoft.com/office/drawing/2014/main" id="{F1B8CBDB-5063-9BDF-81CE-A47C1BFB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405"/>
              <a:ext cx="25" cy="15"/>
            </a:xfrm>
            <a:custGeom>
              <a:avLst/>
              <a:gdLst>
                <a:gd name="T0" fmla="*/ 0 w 18"/>
                <a:gd name="T1" fmla="*/ 0 h 10"/>
                <a:gd name="T2" fmla="*/ 49 w 18"/>
                <a:gd name="T3" fmla="*/ 2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0"/>
                  </a:moveTo>
                  <a:cubicBezTo>
                    <a:pt x="5" y="4"/>
                    <a:pt x="12" y="10"/>
                    <a:pt x="18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4189">
              <a:extLst>
                <a:ext uri="{FF2B5EF4-FFF2-40B4-BE49-F238E27FC236}">
                  <a16:creationId xmlns:a16="http://schemas.microsoft.com/office/drawing/2014/main" id="{D3DD4539-0983-6EE5-9D26-63601FDEB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383"/>
              <a:ext cx="54" cy="13"/>
            </a:xfrm>
            <a:custGeom>
              <a:avLst/>
              <a:gdLst>
                <a:gd name="T0" fmla="*/ 0 w 39"/>
                <a:gd name="T1" fmla="*/ 13 h 9"/>
                <a:gd name="T2" fmla="*/ 104 w 39"/>
                <a:gd name="T3" fmla="*/ 2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0" y="4"/>
                  </a:moveTo>
                  <a:cubicBezTo>
                    <a:pt x="13" y="0"/>
                    <a:pt x="27" y="2"/>
                    <a:pt x="39" y="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4190">
              <a:extLst>
                <a:ext uri="{FF2B5EF4-FFF2-40B4-BE49-F238E27FC236}">
                  <a16:creationId xmlns:a16="http://schemas.microsoft.com/office/drawing/2014/main" id="{A1C981A9-D685-BAF7-975F-B439CD50C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394"/>
              <a:ext cx="106" cy="20"/>
            </a:xfrm>
            <a:custGeom>
              <a:avLst/>
              <a:gdLst>
                <a:gd name="T0" fmla="*/ 0 w 77"/>
                <a:gd name="T1" fmla="*/ 14 h 14"/>
                <a:gd name="T2" fmla="*/ 123 w 77"/>
                <a:gd name="T3" fmla="*/ 29 h 14"/>
                <a:gd name="T4" fmla="*/ 175 w 77"/>
                <a:gd name="T5" fmla="*/ 19 h 14"/>
                <a:gd name="T6" fmla="*/ 201 w 77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4">
                  <a:moveTo>
                    <a:pt x="0" y="5"/>
                  </a:moveTo>
                  <a:cubicBezTo>
                    <a:pt x="9" y="14"/>
                    <a:pt x="36" y="11"/>
                    <a:pt x="47" y="10"/>
                  </a:cubicBezTo>
                  <a:cubicBezTo>
                    <a:pt x="54" y="10"/>
                    <a:pt x="61" y="9"/>
                    <a:pt x="67" y="6"/>
                  </a:cubicBezTo>
                  <a:cubicBezTo>
                    <a:pt x="70" y="4"/>
                    <a:pt x="73" y="1"/>
                    <a:pt x="7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4191">
              <a:extLst>
                <a:ext uri="{FF2B5EF4-FFF2-40B4-BE49-F238E27FC236}">
                  <a16:creationId xmlns:a16="http://schemas.microsoft.com/office/drawing/2014/main" id="{90E5D73F-0CE5-5BE0-03D7-F4581595B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385"/>
              <a:ext cx="77" cy="16"/>
            </a:xfrm>
            <a:custGeom>
              <a:avLst/>
              <a:gdLst>
                <a:gd name="T0" fmla="*/ 0 w 56"/>
                <a:gd name="T1" fmla="*/ 33 h 11"/>
                <a:gd name="T2" fmla="*/ 26 w 56"/>
                <a:gd name="T3" fmla="*/ 9 h 11"/>
                <a:gd name="T4" fmla="*/ 81 w 56"/>
                <a:gd name="T5" fmla="*/ 1 h 11"/>
                <a:gd name="T6" fmla="*/ 146 w 56"/>
                <a:gd name="T7" fmla="*/ 2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1">
                  <a:moveTo>
                    <a:pt x="0" y="11"/>
                  </a:moveTo>
                  <a:cubicBezTo>
                    <a:pt x="4" y="9"/>
                    <a:pt x="6" y="5"/>
                    <a:pt x="10" y="3"/>
                  </a:cubicBezTo>
                  <a:cubicBezTo>
                    <a:pt x="16" y="0"/>
                    <a:pt x="25" y="0"/>
                    <a:pt x="31" y="1"/>
                  </a:cubicBezTo>
                  <a:cubicBezTo>
                    <a:pt x="39" y="2"/>
                    <a:pt x="49" y="3"/>
                    <a:pt x="56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4192">
              <a:extLst>
                <a:ext uri="{FF2B5EF4-FFF2-40B4-BE49-F238E27FC236}">
                  <a16:creationId xmlns:a16="http://schemas.microsoft.com/office/drawing/2014/main" id="{EACCC9ED-4EA6-54D1-D877-CC07619AB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430"/>
              <a:ext cx="176" cy="22"/>
            </a:xfrm>
            <a:custGeom>
              <a:avLst/>
              <a:gdLst>
                <a:gd name="T0" fmla="*/ 0 w 128"/>
                <a:gd name="T1" fmla="*/ 6 h 15"/>
                <a:gd name="T2" fmla="*/ 55 w 128"/>
                <a:gd name="T3" fmla="*/ 26 h 15"/>
                <a:gd name="T4" fmla="*/ 210 w 128"/>
                <a:gd name="T5" fmla="*/ 0 h 15"/>
                <a:gd name="T6" fmla="*/ 333 w 128"/>
                <a:gd name="T7" fmla="*/ 4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15">
                  <a:moveTo>
                    <a:pt x="0" y="2"/>
                  </a:moveTo>
                  <a:cubicBezTo>
                    <a:pt x="7" y="4"/>
                    <a:pt x="12" y="8"/>
                    <a:pt x="21" y="8"/>
                  </a:cubicBezTo>
                  <a:cubicBezTo>
                    <a:pt x="41" y="7"/>
                    <a:pt x="61" y="0"/>
                    <a:pt x="81" y="0"/>
                  </a:cubicBezTo>
                  <a:cubicBezTo>
                    <a:pt x="99" y="0"/>
                    <a:pt x="111" y="10"/>
                    <a:pt x="128" y="1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4193">
              <a:extLst>
                <a:ext uri="{FF2B5EF4-FFF2-40B4-BE49-F238E27FC236}">
                  <a16:creationId xmlns:a16="http://schemas.microsoft.com/office/drawing/2014/main" id="{56137AB9-7859-A600-9F15-739FD0B99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433"/>
              <a:ext cx="68" cy="16"/>
            </a:xfrm>
            <a:custGeom>
              <a:avLst/>
              <a:gdLst>
                <a:gd name="T0" fmla="*/ 0 w 49"/>
                <a:gd name="T1" fmla="*/ 0 h 11"/>
                <a:gd name="T2" fmla="*/ 89 w 49"/>
                <a:gd name="T3" fmla="*/ 32 h 11"/>
                <a:gd name="T4" fmla="*/ 130 w 49"/>
                <a:gd name="T5" fmla="*/ 2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1">
                  <a:moveTo>
                    <a:pt x="0" y="0"/>
                  </a:moveTo>
                  <a:cubicBezTo>
                    <a:pt x="10" y="7"/>
                    <a:pt x="21" y="11"/>
                    <a:pt x="33" y="10"/>
                  </a:cubicBezTo>
                  <a:cubicBezTo>
                    <a:pt x="39" y="10"/>
                    <a:pt x="43" y="8"/>
                    <a:pt x="49" y="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4194">
              <a:extLst>
                <a:ext uri="{FF2B5EF4-FFF2-40B4-BE49-F238E27FC236}">
                  <a16:creationId xmlns:a16="http://schemas.microsoft.com/office/drawing/2014/main" id="{D85F00E4-0EB1-85CD-72F7-203E0F065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410"/>
              <a:ext cx="99" cy="32"/>
            </a:xfrm>
            <a:custGeom>
              <a:avLst/>
              <a:gdLst>
                <a:gd name="T0" fmla="*/ 0 w 72"/>
                <a:gd name="T1" fmla="*/ 0 h 22"/>
                <a:gd name="T2" fmla="*/ 117 w 72"/>
                <a:gd name="T3" fmla="*/ 32 h 22"/>
                <a:gd name="T4" fmla="*/ 160 w 72"/>
                <a:gd name="T5" fmla="*/ 48 h 22"/>
                <a:gd name="T6" fmla="*/ 187 w 72"/>
                <a:gd name="T7" fmla="*/ 6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22">
                  <a:moveTo>
                    <a:pt x="0" y="0"/>
                  </a:moveTo>
                  <a:cubicBezTo>
                    <a:pt x="16" y="5"/>
                    <a:pt x="28" y="9"/>
                    <a:pt x="45" y="10"/>
                  </a:cubicBezTo>
                  <a:cubicBezTo>
                    <a:pt x="53" y="10"/>
                    <a:pt x="55" y="11"/>
                    <a:pt x="61" y="16"/>
                  </a:cubicBezTo>
                  <a:cubicBezTo>
                    <a:pt x="64" y="19"/>
                    <a:pt x="67" y="21"/>
                    <a:pt x="72" y="2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4195">
              <a:extLst>
                <a:ext uri="{FF2B5EF4-FFF2-40B4-BE49-F238E27FC236}">
                  <a16:creationId xmlns:a16="http://schemas.microsoft.com/office/drawing/2014/main" id="{D4BBD9B8-8BA8-4C44-9528-E2CA872E9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420"/>
              <a:ext cx="48" cy="8"/>
            </a:xfrm>
            <a:custGeom>
              <a:avLst/>
              <a:gdLst>
                <a:gd name="T0" fmla="*/ 0 w 35"/>
                <a:gd name="T1" fmla="*/ 7 h 6"/>
                <a:gd name="T2" fmla="*/ 56 w 35"/>
                <a:gd name="T3" fmla="*/ 1 h 6"/>
                <a:gd name="T4" fmla="*/ 91 w 35"/>
                <a:gd name="T5" fmla="*/ 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6">
                  <a:moveTo>
                    <a:pt x="0" y="3"/>
                  </a:moveTo>
                  <a:cubicBezTo>
                    <a:pt x="8" y="3"/>
                    <a:pt x="14" y="0"/>
                    <a:pt x="22" y="1"/>
                  </a:cubicBezTo>
                  <a:cubicBezTo>
                    <a:pt x="26" y="2"/>
                    <a:pt x="31" y="4"/>
                    <a:pt x="35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4196">
              <a:extLst>
                <a:ext uri="{FF2B5EF4-FFF2-40B4-BE49-F238E27FC236}">
                  <a16:creationId xmlns:a16="http://schemas.microsoft.com/office/drawing/2014/main" id="{702DF421-0AB7-A34E-F89A-76C1E0D19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436"/>
              <a:ext cx="50" cy="14"/>
            </a:xfrm>
            <a:custGeom>
              <a:avLst/>
              <a:gdLst>
                <a:gd name="T0" fmla="*/ 0 w 36"/>
                <a:gd name="T1" fmla="*/ 8 h 10"/>
                <a:gd name="T2" fmla="*/ 96 w 3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15" y="10"/>
                    <a:pt x="24" y="10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4197">
              <a:extLst>
                <a:ext uri="{FF2B5EF4-FFF2-40B4-BE49-F238E27FC236}">
                  <a16:creationId xmlns:a16="http://schemas.microsoft.com/office/drawing/2014/main" id="{D4888C7A-16BE-3CA2-18FF-2BFDDD313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388"/>
              <a:ext cx="60" cy="10"/>
            </a:xfrm>
            <a:custGeom>
              <a:avLst/>
              <a:gdLst>
                <a:gd name="T0" fmla="*/ 0 w 43"/>
                <a:gd name="T1" fmla="*/ 20 h 7"/>
                <a:gd name="T2" fmla="*/ 68 w 43"/>
                <a:gd name="T3" fmla="*/ 1 h 7"/>
                <a:gd name="T4" fmla="*/ 117 w 43"/>
                <a:gd name="T5" fmla="*/ 2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">
                  <a:moveTo>
                    <a:pt x="0" y="7"/>
                  </a:moveTo>
                  <a:cubicBezTo>
                    <a:pt x="7" y="6"/>
                    <a:pt x="16" y="0"/>
                    <a:pt x="25" y="1"/>
                  </a:cubicBezTo>
                  <a:cubicBezTo>
                    <a:pt x="32" y="1"/>
                    <a:pt x="36" y="5"/>
                    <a:pt x="43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4198">
              <a:extLst>
                <a:ext uri="{FF2B5EF4-FFF2-40B4-BE49-F238E27FC236}">
                  <a16:creationId xmlns:a16="http://schemas.microsoft.com/office/drawing/2014/main" id="{EC4EFC9A-CBD9-479C-6989-C6187E24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417"/>
              <a:ext cx="54" cy="11"/>
            </a:xfrm>
            <a:custGeom>
              <a:avLst/>
              <a:gdLst>
                <a:gd name="T0" fmla="*/ 0 w 39"/>
                <a:gd name="T1" fmla="*/ 19 h 8"/>
                <a:gd name="T2" fmla="*/ 54 w 39"/>
                <a:gd name="T3" fmla="*/ 1 h 8"/>
                <a:gd name="T4" fmla="*/ 104 w 39"/>
                <a:gd name="T5" fmla="*/ 1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8">
                  <a:moveTo>
                    <a:pt x="0" y="7"/>
                  </a:moveTo>
                  <a:cubicBezTo>
                    <a:pt x="6" y="8"/>
                    <a:pt x="14" y="1"/>
                    <a:pt x="20" y="1"/>
                  </a:cubicBezTo>
                  <a:cubicBezTo>
                    <a:pt x="27" y="0"/>
                    <a:pt x="34" y="7"/>
                    <a:pt x="39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4199">
              <a:extLst>
                <a:ext uri="{FF2B5EF4-FFF2-40B4-BE49-F238E27FC236}">
                  <a16:creationId xmlns:a16="http://schemas.microsoft.com/office/drawing/2014/main" id="{0F5676A9-97C8-02AE-2C62-E2E9CF59B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415"/>
              <a:ext cx="55" cy="16"/>
            </a:xfrm>
            <a:custGeom>
              <a:avLst/>
              <a:gdLst>
                <a:gd name="T0" fmla="*/ 0 w 40"/>
                <a:gd name="T1" fmla="*/ 9 h 11"/>
                <a:gd name="T2" fmla="*/ 54 w 40"/>
                <a:gd name="T3" fmla="*/ 6 h 11"/>
                <a:gd name="T4" fmla="*/ 105 w 40"/>
                <a:gd name="T5" fmla="*/ 3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1">
                  <a:moveTo>
                    <a:pt x="0" y="3"/>
                  </a:moveTo>
                  <a:cubicBezTo>
                    <a:pt x="7" y="4"/>
                    <a:pt x="13" y="0"/>
                    <a:pt x="20" y="2"/>
                  </a:cubicBezTo>
                  <a:cubicBezTo>
                    <a:pt x="28" y="4"/>
                    <a:pt x="33" y="9"/>
                    <a:pt x="40" y="1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4200">
              <a:extLst>
                <a:ext uri="{FF2B5EF4-FFF2-40B4-BE49-F238E27FC236}">
                  <a16:creationId xmlns:a16="http://schemas.microsoft.com/office/drawing/2014/main" id="{1C6D3586-3474-E61C-4B1A-731FB2163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423"/>
              <a:ext cx="98" cy="16"/>
            </a:xfrm>
            <a:custGeom>
              <a:avLst/>
              <a:gdLst>
                <a:gd name="T0" fmla="*/ 0 w 71"/>
                <a:gd name="T1" fmla="*/ 15 h 11"/>
                <a:gd name="T2" fmla="*/ 23 w 71"/>
                <a:gd name="T3" fmla="*/ 19 h 11"/>
                <a:gd name="T4" fmla="*/ 105 w 71"/>
                <a:gd name="T5" fmla="*/ 19 h 11"/>
                <a:gd name="T6" fmla="*/ 160 w 71"/>
                <a:gd name="T7" fmla="*/ 13 h 11"/>
                <a:gd name="T8" fmla="*/ 186 w 7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1">
                  <a:moveTo>
                    <a:pt x="0" y="5"/>
                  </a:moveTo>
                  <a:cubicBezTo>
                    <a:pt x="1" y="11"/>
                    <a:pt x="6" y="7"/>
                    <a:pt x="9" y="6"/>
                  </a:cubicBezTo>
                  <a:cubicBezTo>
                    <a:pt x="20" y="3"/>
                    <a:pt x="29" y="4"/>
                    <a:pt x="40" y="6"/>
                  </a:cubicBezTo>
                  <a:cubicBezTo>
                    <a:pt x="48" y="7"/>
                    <a:pt x="54" y="7"/>
                    <a:pt x="61" y="4"/>
                  </a:cubicBezTo>
                  <a:cubicBezTo>
                    <a:pt x="65" y="3"/>
                    <a:pt x="67" y="0"/>
                    <a:pt x="7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4201">
              <a:extLst>
                <a:ext uri="{FF2B5EF4-FFF2-40B4-BE49-F238E27FC236}">
                  <a16:creationId xmlns:a16="http://schemas.microsoft.com/office/drawing/2014/main" id="{E12B82DC-1951-2BF0-FFB6-DDFD98C25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414"/>
              <a:ext cx="65" cy="14"/>
            </a:xfrm>
            <a:custGeom>
              <a:avLst/>
              <a:gdLst>
                <a:gd name="T0" fmla="*/ 0 w 47"/>
                <a:gd name="T1" fmla="*/ 28 h 10"/>
                <a:gd name="T2" fmla="*/ 124 w 47"/>
                <a:gd name="T3" fmla="*/ 2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0">
                  <a:moveTo>
                    <a:pt x="0" y="10"/>
                  </a:moveTo>
                  <a:cubicBezTo>
                    <a:pt x="15" y="3"/>
                    <a:pt x="30" y="0"/>
                    <a:pt x="47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4202">
              <a:extLst>
                <a:ext uri="{FF2B5EF4-FFF2-40B4-BE49-F238E27FC236}">
                  <a16:creationId xmlns:a16="http://schemas.microsoft.com/office/drawing/2014/main" id="{343F8824-55F3-D95E-3C75-0D7A6F77C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1327"/>
              <a:ext cx="421" cy="77"/>
            </a:xfrm>
            <a:custGeom>
              <a:avLst/>
              <a:gdLst>
                <a:gd name="T0" fmla="*/ 0 w 306"/>
                <a:gd name="T1" fmla="*/ 163 h 53"/>
                <a:gd name="T2" fmla="*/ 95 w 306"/>
                <a:gd name="T3" fmla="*/ 121 h 53"/>
                <a:gd name="T4" fmla="*/ 257 w 306"/>
                <a:gd name="T5" fmla="*/ 113 h 53"/>
                <a:gd name="T6" fmla="*/ 396 w 306"/>
                <a:gd name="T7" fmla="*/ 65 h 53"/>
                <a:gd name="T8" fmla="*/ 490 w 306"/>
                <a:gd name="T9" fmla="*/ 93 h 53"/>
                <a:gd name="T10" fmla="*/ 574 w 306"/>
                <a:gd name="T11" fmla="*/ 55 h 53"/>
                <a:gd name="T12" fmla="*/ 678 w 306"/>
                <a:gd name="T13" fmla="*/ 74 h 53"/>
                <a:gd name="T14" fmla="*/ 776 w 306"/>
                <a:gd name="T15" fmla="*/ 46 h 53"/>
                <a:gd name="T16" fmla="*/ 797 w 306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53">
                  <a:moveTo>
                    <a:pt x="0" y="53"/>
                  </a:moveTo>
                  <a:cubicBezTo>
                    <a:pt x="12" y="51"/>
                    <a:pt x="23" y="42"/>
                    <a:pt x="36" y="39"/>
                  </a:cubicBezTo>
                  <a:cubicBezTo>
                    <a:pt x="57" y="34"/>
                    <a:pt x="78" y="41"/>
                    <a:pt x="99" y="37"/>
                  </a:cubicBezTo>
                  <a:cubicBezTo>
                    <a:pt x="117" y="34"/>
                    <a:pt x="134" y="24"/>
                    <a:pt x="152" y="21"/>
                  </a:cubicBezTo>
                  <a:cubicBezTo>
                    <a:pt x="166" y="19"/>
                    <a:pt x="175" y="30"/>
                    <a:pt x="188" y="30"/>
                  </a:cubicBezTo>
                  <a:cubicBezTo>
                    <a:pt x="200" y="30"/>
                    <a:pt x="208" y="19"/>
                    <a:pt x="220" y="18"/>
                  </a:cubicBezTo>
                  <a:cubicBezTo>
                    <a:pt x="233" y="17"/>
                    <a:pt x="247" y="23"/>
                    <a:pt x="260" y="24"/>
                  </a:cubicBezTo>
                  <a:cubicBezTo>
                    <a:pt x="272" y="25"/>
                    <a:pt x="290" y="26"/>
                    <a:pt x="298" y="15"/>
                  </a:cubicBezTo>
                  <a:cubicBezTo>
                    <a:pt x="302" y="10"/>
                    <a:pt x="301" y="4"/>
                    <a:pt x="30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4203">
              <a:extLst>
                <a:ext uri="{FF2B5EF4-FFF2-40B4-BE49-F238E27FC236}">
                  <a16:creationId xmlns:a16="http://schemas.microsoft.com/office/drawing/2014/main" id="{2293D8E4-E131-3BE8-BABC-446EDBC0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347"/>
              <a:ext cx="287" cy="92"/>
            </a:xfrm>
            <a:custGeom>
              <a:avLst/>
              <a:gdLst>
                <a:gd name="T0" fmla="*/ 0 w 208"/>
                <a:gd name="T1" fmla="*/ 9 h 63"/>
                <a:gd name="T2" fmla="*/ 55 w 208"/>
                <a:gd name="T3" fmla="*/ 0 h 63"/>
                <a:gd name="T4" fmla="*/ 150 w 208"/>
                <a:gd name="T5" fmla="*/ 41 h 63"/>
                <a:gd name="T6" fmla="*/ 247 w 208"/>
                <a:gd name="T7" fmla="*/ 47 h 63"/>
                <a:gd name="T8" fmla="*/ 302 w 208"/>
                <a:gd name="T9" fmla="*/ 69 h 63"/>
                <a:gd name="T10" fmla="*/ 362 w 208"/>
                <a:gd name="T11" fmla="*/ 107 h 63"/>
                <a:gd name="T12" fmla="*/ 468 w 208"/>
                <a:gd name="T13" fmla="*/ 115 h 63"/>
                <a:gd name="T14" fmla="*/ 520 w 208"/>
                <a:gd name="T15" fmla="*/ 164 h 63"/>
                <a:gd name="T16" fmla="*/ 546 w 208"/>
                <a:gd name="T17" fmla="*/ 196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8" h="63">
                  <a:moveTo>
                    <a:pt x="0" y="3"/>
                  </a:moveTo>
                  <a:cubicBezTo>
                    <a:pt x="7" y="1"/>
                    <a:pt x="14" y="0"/>
                    <a:pt x="21" y="0"/>
                  </a:cubicBezTo>
                  <a:cubicBezTo>
                    <a:pt x="35" y="0"/>
                    <a:pt x="44" y="8"/>
                    <a:pt x="57" y="13"/>
                  </a:cubicBezTo>
                  <a:cubicBezTo>
                    <a:pt x="70" y="19"/>
                    <a:pt x="81" y="17"/>
                    <a:pt x="94" y="15"/>
                  </a:cubicBezTo>
                  <a:cubicBezTo>
                    <a:pt x="104" y="13"/>
                    <a:pt x="109" y="16"/>
                    <a:pt x="115" y="22"/>
                  </a:cubicBezTo>
                  <a:cubicBezTo>
                    <a:pt x="123" y="29"/>
                    <a:pt x="127" y="33"/>
                    <a:pt x="138" y="34"/>
                  </a:cubicBezTo>
                  <a:cubicBezTo>
                    <a:pt x="151" y="35"/>
                    <a:pt x="165" y="33"/>
                    <a:pt x="178" y="37"/>
                  </a:cubicBezTo>
                  <a:cubicBezTo>
                    <a:pt x="188" y="40"/>
                    <a:pt x="192" y="45"/>
                    <a:pt x="198" y="53"/>
                  </a:cubicBezTo>
                  <a:cubicBezTo>
                    <a:pt x="200" y="56"/>
                    <a:pt x="203" y="61"/>
                    <a:pt x="208" y="6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4204">
              <a:extLst>
                <a:ext uri="{FF2B5EF4-FFF2-40B4-BE49-F238E27FC236}">
                  <a16:creationId xmlns:a16="http://schemas.microsoft.com/office/drawing/2014/main" id="{E2F3A888-515A-D66C-77CE-C45ACB89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383"/>
              <a:ext cx="93" cy="18"/>
            </a:xfrm>
            <a:custGeom>
              <a:avLst/>
              <a:gdLst>
                <a:gd name="T0" fmla="*/ 0 w 68"/>
                <a:gd name="T1" fmla="*/ 27 h 12"/>
                <a:gd name="T2" fmla="*/ 47 w 68"/>
                <a:gd name="T3" fmla="*/ 35 h 12"/>
                <a:gd name="T4" fmla="*/ 111 w 68"/>
                <a:gd name="T5" fmla="*/ 32 h 12"/>
                <a:gd name="T6" fmla="*/ 174 w 68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2">
                  <a:moveTo>
                    <a:pt x="0" y="8"/>
                  </a:moveTo>
                  <a:cubicBezTo>
                    <a:pt x="7" y="9"/>
                    <a:pt x="12" y="8"/>
                    <a:pt x="18" y="10"/>
                  </a:cubicBezTo>
                  <a:cubicBezTo>
                    <a:pt x="27" y="12"/>
                    <a:pt x="35" y="12"/>
                    <a:pt x="43" y="9"/>
                  </a:cubicBezTo>
                  <a:cubicBezTo>
                    <a:pt x="52" y="6"/>
                    <a:pt x="59" y="2"/>
                    <a:pt x="6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4205">
              <a:extLst>
                <a:ext uri="{FF2B5EF4-FFF2-40B4-BE49-F238E27FC236}">
                  <a16:creationId xmlns:a16="http://schemas.microsoft.com/office/drawing/2014/main" id="{D2C7A96E-A705-2942-80B4-0A28A131D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375"/>
              <a:ext cx="194" cy="39"/>
            </a:xfrm>
            <a:custGeom>
              <a:avLst/>
              <a:gdLst>
                <a:gd name="T0" fmla="*/ 0 w 141"/>
                <a:gd name="T1" fmla="*/ 0 h 27"/>
                <a:gd name="T2" fmla="*/ 26 w 141"/>
                <a:gd name="T3" fmla="*/ 14 h 27"/>
                <a:gd name="T4" fmla="*/ 40 w 141"/>
                <a:gd name="T5" fmla="*/ 33 h 27"/>
                <a:gd name="T6" fmla="*/ 81 w 141"/>
                <a:gd name="T7" fmla="*/ 39 h 27"/>
                <a:gd name="T8" fmla="*/ 223 w 141"/>
                <a:gd name="T9" fmla="*/ 55 h 27"/>
                <a:gd name="T10" fmla="*/ 244 w 141"/>
                <a:gd name="T11" fmla="*/ 74 h 27"/>
                <a:gd name="T12" fmla="*/ 297 w 141"/>
                <a:gd name="T13" fmla="*/ 66 h 27"/>
                <a:gd name="T14" fmla="*/ 367 w 141"/>
                <a:gd name="T15" fmla="*/ 8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7">
                  <a:moveTo>
                    <a:pt x="0" y="0"/>
                  </a:moveTo>
                  <a:cubicBezTo>
                    <a:pt x="3" y="2"/>
                    <a:pt x="7" y="3"/>
                    <a:pt x="10" y="5"/>
                  </a:cubicBezTo>
                  <a:cubicBezTo>
                    <a:pt x="12" y="7"/>
                    <a:pt x="13" y="9"/>
                    <a:pt x="15" y="11"/>
                  </a:cubicBezTo>
                  <a:cubicBezTo>
                    <a:pt x="19" y="14"/>
                    <a:pt x="25" y="13"/>
                    <a:pt x="31" y="13"/>
                  </a:cubicBezTo>
                  <a:cubicBezTo>
                    <a:pt x="48" y="12"/>
                    <a:pt x="73" y="4"/>
                    <a:pt x="86" y="18"/>
                  </a:cubicBezTo>
                  <a:cubicBezTo>
                    <a:pt x="90" y="22"/>
                    <a:pt x="89" y="23"/>
                    <a:pt x="94" y="24"/>
                  </a:cubicBezTo>
                  <a:cubicBezTo>
                    <a:pt x="100" y="25"/>
                    <a:pt x="108" y="22"/>
                    <a:pt x="114" y="22"/>
                  </a:cubicBezTo>
                  <a:cubicBezTo>
                    <a:pt x="124" y="21"/>
                    <a:pt x="133" y="21"/>
                    <a:pt x="141" y="2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4206">
              <a:extLst>
                <a:ext uri="{FF2B5EF4-FFF2-40B4-BE49-F238E27FC236}">
                  <a16:creationId xmlns:a16="http://schemas.microsoft.com/office/drawing/2014/main" id="{A9635695-B73E-786E-0915-1949D941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95"/>
              <a:ext cx="101" cy="17"/>
            </a:xfrm>
            <a:custGeom>
              <a:avLst/>
              <a:gdLst>
                <a:gd name="T0" fmla="*/ 0 w 73"/>
                <a:gd name="T1" fmla="*/ 0 h 12"/>
                <a:gd name="T2" fmla="*/ 130 w 73"/>
                <a:gd name="T3" fmla="*/ 14 h 12"/>
                <a:gd name="T4" fmla="*/ 165 w 73"/>
                <a:gd name="T5" fmla="*/ 18 h 12"/>
                <a:gd name="T6" fmla="*/ 194 w 73"/>
                <a:gd name="T7" fmla="*/ 2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12">
                  <a:moveTo>
                    <a:pt x="0" y="0"/>
                  </a:moveTo>
                  <a:cubicBezTo>
                    <a:pt x="9" y="11"/>
                    <a:pt x="37" y="6"/>
                    <a:pt x="49" y="5"/>
                  </a:cubicBezTo>
                  <a:cubicBezTo>
                    <a:pt x="54" y="4"/>
                    <a:pt x="57" y="4"/>
                    <a:pt x="62" y="6"/>
                  </a:cubicBezTo>
                  <a:cubicBezTo>
                    <a:pt x="66" y="8"/>
                    <a:pt x="68" y="12"/>
                    <a:pt x="73" y="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4207">
              <a:extLst>
                <a:ext uri="{FF2B5EF4-FFF2-40B4-BE49-F238E27FC236}">
                  <a16:creationId xmlns:a16="http://schemas.microsoft.com/office/drawing/2014/main" id="{BF3285B3-4A27-DD25-25D0-4046C1045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356"/>
              <a:ext cx="79" cy="27"/>
            </a:xfrm>
            <a:custGeom>
              <a:avLst/>
              <a:gdLst>
                <a:gd name="T0" fmla="*/ 0 w 57"/>
                <a:gd name="T1" fmla="*/ 26 h 19"/>
                <a:gd name="T2" fmla="*/ 101 w 57"/>
                <a:gd name="T3" fmla="*/ 28 h 19"/>
                <a:gd name="T4" fmla="*/ 151 w 57"/>
                <a:gd name="T5" fmla="*/ 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9">
                  <a:moveTo>
                    <a:pt x="0" y="9"/>
                  </a:moveTo>
                  <a:cubicBezTo>
                    <a:pt x="4" y="19"/>
                    <a:pt x="31" y="14"/>
                    <a:pt x="38" y="10"/>
                  </a:cubicBezTo>
                  <a:cubicBezTo>
                    <a:pt x="44" y="7"/>
                    <a:pt x="50" y="0"/>
                    <a:pt x="57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4208">
              <a:extLst>
                <a:ext uri="{FF2B5EF4-FFF2-40B4-BE49-F238E27FC236}">
                  <a16:creationId xmlns:a16="http://schemas.microsoft.com/office/drawing/2014/main" id="{8C6D859E-5719-61CC-F6B1-96FC7E17B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57"/>
              <a:ext cx="91" cy="21"/>
            </a:xfrm>
            <a:custGeom>
              <a:avLst/>
              <a:gdLst>
                <a:gd name="T0" fmla="*/ 0 w 66"/>
                <a:gd name="T1" fmla="*/ 0 h 14"/>
                <a:gd name="T2" fmla="*/ 112 w 66"/>
                <a:gd name="T3" fmla="*/ 45 h 14"/>
                <a:gd name="T4" fmla="*/ 172 w 66"/>
                <a:gd name="T5" fmla="*/ 2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14">
                  <a:moveTo>
                    <a:pt x="0" y="0"/>
                  </a:moveTo>
                  <a:cubicBezTo>
                    <a:pt x="11" y="13"/>
                    <a:pt x="27" y="14"/>
                    <a:pt x="43" y="13"/>
                  </a:cubicBezTo>
                  <a:cubicBezTo>
                    <a:pt x="51" y="12"/>
                    <a:pt x="57" y="8"/>
                    <a:pt x="66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4209">
              <a:extLst>
                <a:ext uri="{FF2B5EF4-FFF2-40B4-BE49-F238E27FC236}">
                  <a16:creationId xmlns:a16="http://schemas.microsoft.com/office/drawing/2014/main" id="{16C4334A-EA81-1BCE-A8E3-C2F7B4A74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346"/>
              <a:ext cx="140" cy="40"/>
            </a:xfrm>
            <a:custGeom>
              <a:avLst/>
              <a:gdLst>
                <a:gd name="T0" fmla="*/ 0 w 102"/>
                <a:gd name="T1" fmla="*/ 81 h 28"/>
                <a:gd name="T2" fmla="*/ 51 w 102"/>
                <a:gd name="T3" fmla="*/ 53 h 28"/>
                <a:gd name="T4" fmla="*/ 140 w 102"/>
                <a:gd name="T5" fmla="*/ 41 h 28"/>
                <a:gd name="T6" fmla="*/ 264 w 10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8">
                  <a:moveTo>
                    <a:pt x="0" y="28"/>
                  </a:moveTo>
                  <a:cubicBezTo>
                    <a:pt x="8" y="27"/>
                    <a:pt x="13" y="21"/>
                    <a:pt x="20" y="18"/>
                  </a:cubicBezTo>
                  <a:cubicBezTo>
                    <a:pt x="32" y="12"/>
                    <a:pt x="42" y="15"/>
                    <a:pt x="54" y="14"/>
                  </a:cubicBezTo>
                  <a:cubicBezTo>
                    <a:pt x="72" y="13"/>
                    <a:pt x="86" y="7"/>
                    <a:pt x="10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4210">
              <a:extLst>
                <a:ext uri="{FF2B5EF4-FFF2-40B4-BE49-F238E27FC236}">
                  <a16:creationId xmlns:a16="http://schemas.microsoft.com/office/drawing/2014/main" id="{CA9DE755-DC82-013E-C3F7-19992B87A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363"/>
              <a:ext cx="72" cy="22"/>
            </a:xfrm>
            <a:custGeom>
              <a:avLst/>
              <a:gdLst>
                <a:gd name="T0" fmla="*/ 0 w 52"/>
                <a:gd name="T1" fmla="*/ 0 h 15"/>
                <a:gd name="T2" fmla="*/ 71 w 52"/>
                <a:gd name="T3" fmla="*/ 1 h 15"/>
                <a:gd name="T4" fmla="*/ 138 w 52"/>
                <a:gd name="T5" fmla="*/ 4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15">
                  <a:moveTo>
                    <a:pt x="0" y="0"/>
                  </a:moveTo>
                  <a:cubicBezTo>
                    <a:pt x="8" y="4"/>
                    <a:pt x="18" y="1"/>
                    <a:pt x="27" y="1"/>
                  </a:cubicBezTo>
                  <a:cubicBezTo>
                    <a:pt x="37" y="2"/>
                    <a:pt x="45" y="8"/>
                    <a:pt x="52" y="1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4211">
              <a:extLst>
                <a:ext uri="{FF2B5EF4-FFF2-40B4-BE49-F238E27FC236}">
                  <a16:creationId xmlns:a16="http://schemas.microsoft.com/office/drawing/2014/main" id="{2BAC4A0A-896B-AD56-7926-EF691B449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334"/>
              <a:ext cx="153" cy="36"/>
            </a:xfrm>
            <a:custGeom>
              <a:avLst/>
              <a:gdLst>
                <a:gd name="T0" fmla="*/ 0 w 111"/>
                <a:gd name="T1" fmla="*/ 75 h 25"/>
                <a:gd name="T2" fmla="*/ 74 w 111"/>
                <a:gd name="T3" fmla="*/ 48 h 25"/>
                <a:gd name="T4" fmla="*/ 194 w 111"/>
                <a:gd name="T5" fmla="*/ 50 h 25"/>
                <a:gd name="T6" fmla="*/ 249 w 111"/>
                <a:gd name="T7" fmla="*/ 27 h 25"/>
                <a:gd name="T8" fmla="*/ 291 w 11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25">
                  <a:moveTo>
                    <a:pt x="0" y="25"/>
                  </a:moveTo>
                  <a:cubicBezTo>
                    <a:pt x="10" y="23"/>
                    <a:pt x="18" y="17"/>
                    <a:pt x="28" y="16"/>
                  </a:cubicBezTo>
                  <a:cubicBezTo>
                    <a:pt x="43" y="15"/>
                    <a:pt x="59" y="20"/>
                    <a:pt x="74" y="17"/>
                  </a:cubicBezTo>
                  <a:cubicBezTo>
                    <a:pt x="81" y="15"/>
                    <a:pt x="88" y="11"/>
                    <a:pt x="95" y="9"/>
                  </a:cubicBezTo>
                  <a:cubicBezTo>
                    <a:pt x="101" y="7"/>
                    <a:pt x="109" y="7"/>
                    <a:pt x="11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4212">
              <a:extLst>
                <a:ext uri="{FF2B5EF4-FFF2-40B4-BE49-F238E27FC236}">
                  <a16:creationId xmlns:a16="http://schemas.microsoft.com/office/drawing/2014/main" id="{17D756E7-E183-E52A-E822-B6DFE5B87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357"/>
              <a:ext cx="87" cy="25"/>
            </a:xfrm>
            <a:custGeom>
              <a:avLst/>
              <a:gdLst>
                <a:gd name="T0" fmla="*/ 0 w 63"/>
                <a:gd name="T1" fmla="*/ 54 h 17"/>
                <a:gd name="T2" fmla="*/ 95 w 63"/>
                <a:gd name="T3" fmla="*/ 0 h 17"/>
                <a:gd name="T4" fmla="*/ 166 w 63"/>
                <a:gd name="T5" fmla="*/ 1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cubicBezTo>
                    <a:pt x="12" y="6"/>
                    <a:pt x="20" y="0"/>
                    <a:pt x="36" y="0"/>
                  </a:cubicBezTo>
                  <a:cubicBezTo>
                    <a:pt x="45" y="1"/>
                    <a:pt x="54" y="3"/>
                    <a:pt x="63" y="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4213">
              <a:extLst>
                <a:ext uri="{FF2B5EF4-FFF2-40B4-BE49-F238E27FC236}">
                  <a16:creationId xmlns:a16="http://schemas.microsoft.com/office/drawing/2014/main" id="{450F5BF0-B5A6-E7F6-8505-84969F70A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324"/>
              <a:ext cx="100" cy="32"/>
            </a:xfrm>
            <a:custGeom>
              <a:avLst/>
              <a:gdLst>
                <a:gd name="T0" fmla="*/ 0 w 72"/>
                <a:gd name="T1" fmla="*/ 68 h 22"/>
                <a:gd name="T2" fmla="*/ 49 w 72"/>
                <a:gd name="T3" fmla="*/ 33 h 22"/>
                <a:gd name="T4" fmla="*/ 124 w 72"/>
                <a:gd name="T5" fmla="*/ 28 h 22"/>
                <a:gd name="T6" fmla="*/ 174 w 72"/>
                <a:gd name="T7" fmla="*/ 22 h 22"/>
                <a:gd name="T8" fmla="*/ 193 w 7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22">
                  <a:moveTo>
                    <a:pt x="0" y="22"/>
                  </a:moveTo>
                  <a:cubicBezTo>
                    <a:pt x="7" y="18"/>
                    <a:pt x="9" y="13"/>
                    <a:pt x="18" y="11"/>
                  </a:cubicBezTo>
                  <a:cubicBezTo>
                    <a:pt x="27" y="9"/>
                    <a:pt x="37" y="9"/>
                    <a:pt x="46" y="9"/>
                  </a:cubicBezTo>
                  <a:cubicBezTo>
                    <a:pt x="51" y="8"/>
                    <a:pt x="61" y="10"/>
                    <a:pt x="65" y="7"/>
                  </a:cubicBezTo>
                  <a:cubicBezTo>
                    <a:pt x="68" y="6"/>
                    <a:pt x="69" y="2"/>
                    <a:pt x="7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4214">
              <a:extLst>
                <a:ext uri="{FF2B5EF4-FFF2-40B4-BE49-F238E27FC236}">
                  <a16:creationId xmlns:a16="http://schemas.microsoft.com/office/drawing/2014/main" id="{F4DF16BC-863E-D06D-8F20-629DDDE0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337"/>
              <a:ext cx="102" cy="14"/>
            </a:xfrm>
            <a:custGeom>
              <a:avLst/>
              <a:gdLst>
                <a:gd name="T0" fmla="*/ 0 w 74"/>
                <a:gd name="T1" fmla="*/ 28 h 10"/>
                <a:gd name="T2" fmla="*/ 125 w 74"/>
                <a:gd name="T3" fmla="*/ 11 h 10"/>
                <a:gd name="T4" fmla="*/ 194 w 74"/>
                <a:gd name="T5" fmla="*/ 1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0">
                  <a:moveTo>
                    <a:pt x="0" y="10"/>
                  </a:moveTo>
                  <a:cubicBezTo>
                    <a:pt x="14" y="0"/>
                    <a:pt x="31" y="1"/>
                    <a:pt x="48" y="4"/>
                  </a:cubicBezTo>
                  <a:cubicBezTo>
                    <a:pt x="56" y="6"/>
                    <a:pt x="68" y="8"/>
                    <a:pt x="74" y="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4215">
              <a:extLst>
                <a:ext uri="{FF2B5EF4-FFF2-40B4-BE49-F238E27FC236}">
                  <a16:creationId xmlns:a16="http://schemas.microsoft.com/office/drawing/2014/main" id="{5775D6C5-E3A3-649B-47AD-9A54D0725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1372"/>
              <a:ext cx="115" cy="38"/>
            </a:xfrm>
            <a:custGeom>
              <a:avLst/>
              <a:gdLst>
                <a:gd name="T0" fmla="*/ 0 w 83"/>
                <a:gd name="T1" fmla="*/ 1 h 26"/>
                <a:gd name="T2" fmla="*/ 220 w 83"/>
                <a:gd name="T3" fmla="*/ 82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26">
                  <a:moveTo>
                    <a:pt x="0" y="1"/>
                  </a:moveTo>
                  <a:cubicBezTo>
                    <a:pt x="24" y="14"/>
                    <a:pt x="68" y="0"/>
                    <a:pt x="83" y="2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4216">
              <a:extLst>
                <a:ext uri="{FF2B5EF4-FFF2-40B4-BE49-F238E27FC236}">
                  <a16:creationId xmlns:a16="http://schemas.microsoft.com/office/drawing/2014/main" id="{975EB359-970B-3507-08A5-ED3335DB3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380"/>
              <a:ext cx="88" cy="30"/>
            </a:xfrm>
            <a:custGeom>
              <a:avLst/>
              <a:gdLst>
                <a:gd name="T0" fmla="*/ 0 w 64"/>
                <a:gd name="T1" fmla="*/ 0 h 20"/>
                <a:gd name="T2" fmla="*/ 166 w 64"/>
                <a:gd name="T3" fmla="*/ 6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20">
                  <a:moveTo>
                    <a:pt x="0" y="0"/>
                  </a:moveTo>
                  <a:cubicBezTo>
                    <a:pt x="17" y="20"/>
                    <a:pt x="43" y="9"/>
                    <a:pt x="64" y="2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4217">
              <a:extLst>
                <a:ext uri="{FF2B5EF4-FFF2-40B4-BE49-F238E27FC236}">
                  <a16:creationId xmlns:a16="http://schemas.microsoft.com/office/drawing/2014/main" id="{1226782A-8691-4FA1-76C7-F1AC0B607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386"/>
              <a:ext cx="89" cy="21"/>
            </a:xfrm>
            <a:custGeom>
              <a:avLst/>
              <a:gdLst>
                <a:gd name="T0" fmla="*/ 0 w 65"/>
                <a:gd name="T1" fmla="*/ 26 h 14"/>
                <a:gd name="T2" fmla="*/ 111 w 65"/>
                <a:gd name="T3" fmla="*/ 32 h 14"/>
                <a:gd name="T4" fmla="*/ 167 w 65"/>
                <a:gd name="T5" fmla="*/ 1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4">
                  <a:moveTo>
                    <a:pt x="0" y="7"/>
                  </a:moveTo>
                  <a:cubicBezTo>
                    <a:pt x="13" y="14"/>
                    <a:pt x="30" y="13"/>
                    <a:pt x="43" y="9"/>
                  </a:cubicBezTo>
                  <a:cubicBezTo>
                    <a:pt x="49" y="7"/>
                    <a:pt x="59" y="0"/>
                    <a:pt x="65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4218">
              <a:extLst>
                <a:ext uri="{FF2B5EF4-FFF2-40B4-BE49-F238E27FC236}">
                  <a16:creationId xmlns:a16="http://schemas.microsoft.com/office/drawing/2014/main" id="{C49AF80A-72EE-390E-F7BB-EE2D1C49E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359"/>
              <a:ext cx="97" cy="36"/>
            </a:xfrm>
            <a:custGeom>
              <a:avLst/>
              <a:gdLst>
                <a:gd name="T0" fmla="*/ 0 w 70"/>
                <a:gd name="T1" fmla="*/ 19 h 25"/>
                <a:gd name="T2" fmla="*/ 186 w 70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5">
                  <a:moveTo>
                    <a:pt x="0" y="6"/>
                  </a:moveTo>
                  <a:cubicBezTo>
                    <a:pt x="18" y="25"/>
                    <a:pt x="50" y="9"/>
                    <a:pt x="7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4219">
              <a:extLst>
                <a:ext uri="{FF2B5EF4-FFF2-40B4-BE49-F238E27FC236}">
                  <a16:creationId xmlns:a16="http://schemas.microsoft.com/office/drawing/2014/main" id="{EA1C8828-F9C8-83AC-D592-DFBD369A0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405"/>
              <a:ext cx="81" cy="18"/>
            </a:xfrm>
            <a:custGeom>
              <a:avLst/>
              <a:gdLst>
                <a:gd name="T0" fmla="*/ 0 w 59"/>
                <a:gd name="T1" fmla="*/ 5 h 12"/>
                <a:gd name="T2" fmla="*/ 92 w 59"/>
                <a:gd name="T3" fmla="*/ 32 h 12"/>
                <a:gd name="T4" fmla="*/ 152 w 5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2">
                  <a:moveTo>
                    <a:pt x="0" y="1"/>
                  </a:moveTo>
                  <a:cubicBezTo>
                    <a:pt x="10" y="11"/>
                    <a:pt x="23" y="12"/>
                    <a:pt x="36" y="9"/>
                  </a:cubicBezTo>
                  <a:cubicBezTo>
                    <a:pt x="43" y="8"/>
                    <a:pt x="53" y="0"/>
                    <a:pt x="59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4220">
              <a:extLst>
                <a:ext uri="{FF2B5EF4-FFF2-40B4-BE49-F238E27FC236}">
                  <a16:creationId xmlns:a16="http://schemas.microsoft.com/office/drawing/2014/main" id="{62D9B6DB-F581-F3AA-7CB4-79D5C2C4B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364"/>
              <a:ext cx="65" cy="25"/>
            </a:xfrm>
            <a:custGeom>
              <a:avLst/>
              <a:gdLst>
                <a:gd name="T0" fmla="*/ 0 w 47"/>
                <a:gd name="T1" fmla="*/ 0 h 17"/>
                <a:gd name="T2" fmla="*/ 76 w 47"/>
                <a:gd name="T3" fmla="*/ 51 h 17"/>
                <a:gd name="T4" fmla="*/ 124 w 47"/>
                <a:gd name="T5" fmla="*/ 4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7">
                  <a:moveTo>
                    <a:pt x="0" y="0"/>
                  </a:moveTo>
                  <a:cubicBezTo>
                    <a:pt x="0" y="9"/>
                    <a:pt x="21" y="17"/>
                    <a:pt x="29" y="16"/>
                  </a:cubicBezTo>
                  <a:cubicBezTo>
                    <a:pt x="35" y="16"/>
                    <a:pt x="40" y="12"/>
                    <a:pt x="47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4221">
              <a:extLst>
                <a:ext uri="{FF2B5EF4-FFF2-40B4-BE49-F238E27FC236}">
                  <a16:creationId xmlns:a16="http://schemas.microsoft.com/office/drawing/2014/main" id="{BFE28C93-BA39-64C6-5B79-5177F1C2F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376"/>
              <a:ext cx="335" cy="34"/>
            </a:xfrm>
            <a:custGeom>
              <a:avLst/>
              <a:gdLst>
                <a:gd name="T0" fmla="*/ 0 w 243"/>
                <a:gd name="T1" fmla="*/ 61 h 23"/>
                <a:gd name="T2" fmla="*/ 26 w 243"/>
                <a:gd name="T3" fmla="*/ 61 h 23"/>
                <a:gd name="T4" fmla="*/ 105 w 243"/>
                <a:gd name="T5" fmla="*/ 49 h 23"/>
                <a:gd name="T6" fmla="*/ 243 w 243"/>
                <a:gd name="T7" fmla="*/ 55 h 23"/>
                <a:gd name="T8" fmla="*/ 313 w 243"/>
                <a:gd name="T9" fmla="*/ 28 h 23"/>
                <a:gd name="T10" fmla="*/ 432 w 243"/>
                <a:gd name="T11" fmla="*/ 61 h 23"/>
                <a:gd name="T12" fmla="*/ 511 w 243"/>
                <a:gd name="T13" fmla="*/ 35 h 23"/>
                <a:gd name="T14" fmla="*/ 558 w 243"/>
                <a:gd name="T15" fmla="*/ 40 h 23"/>
                <a:gd name="T16" fmla="*/ 637 w 243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23">
                  <a:moveTo>
                    <a:pt x="0" y="19"/>
                  </a:moveTo>
                  <a:cubicBezTo>
                    <a:pt x="3" y="22"/>
                    <a:pt x="7" y="20"/>
                    <a:pt x="10" y="19"/>
                  </a:cubicBezTo>
                  <a:cubicBezTo>
                    <a:pt x="20" y="17"/>
                    <a:pt x="30" y="15"/>
                    <a:pt x="40" y="15"/>
                  </a:cubicBezTo>
                  <a:cubicBezTo>
                    <a:pt x="57" y="15"/>
                    <a:pt x="75" y="23"/>
                    <a:pt x="93" y="17"/>
                  </a:cubicBezTo>
                  <a:cubicBezTo>
                    <a:pt x="104" y="13"/>
                    <a:pt x="108" y="7"/>
                    <a:pt x="120" y="9"/>
                  </a:cubicBezTo>
                  <a:cubicBezTo>
                    <a:pt x="136" y="12"/>
                    <a:pt x="150" y="18"/>
                    <a:pt x="165" y="19"/>
                  </a:cubicBezTo>
                  <a:cubicBezTo>
                    <a:pt x="177" y="19"/>
                    <a:pt x="184" y="14"/>
                    <a:pt x="195" y="11"/>
                  </a:cubicBezTo>
                  <a:cubicBezTo>
                    <a:pt x="201" y="9"/>
                    <a:pt x="207" y="11"/>
                    <a:pt x="213" y="12"/>
                  </a:cubicBezTo>
                  <a:cubicBezTo>
                    <a:pt x="222" y="13"/>
                    <a:pt x="243" y="12"/>
                    <a:pt x="24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4222">
              <a:extLst>
                <a:ext uri="{FF2B5EF4-FFF2-40B4-BE49-F238E27FC236}">
                  <a16:creationId xmlns:a16="http://schemas.microsoft.com/office/drawing/2014/main" id="{37790EDD-E60D-3064-B05E-4310D6ACB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392"/>
              <a:ext cx="204" cy="52"/>
            </a:xfrm>
            <a:custGeom>
              <a:avLst/>
              <a:gdLst>
                <a:gd name="T0" fmla="*/ 0 w 148"/>
                <a:gd name="T1" fmla="*/ 0 h 36"/>
                <a:gd name="T2" fmla="*/ 130 w 148"/>
                <a:gd name="T3" fmla="*/ 29 h 36"/>
                <a:gd name="T4" fmla="*/ 205 w 148"/>
                <a:gd name="T5" fmla="*/ 69 h 36"/>
                <a:gd name="T6" fmla="*/ 262 w 148"/>
                <a:gd name="T7" fmla="*/ 62 h 36"/>
                <a:gd name="T8" fmla="*/ 338 w 148"/>
                <a:gd name="T9" fmla="*/ 100 h 36"/>
                <a:gd name="T10" fmla="*/ 387 w 148"/>
                <a:gd name="T11" fmla="*/ 10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36">
                  <a:moveTo>
                    <a:pt x="0" y="0"/>
                  </a:moveTo>
                  <a:cubicBezTo>
                    <a:pt x="8" y="12"/>
                    <a:pt x="37" y="6"/>
                    <a:pt x="49" y="10"/>
                  </a:cubicBezTo>
                  <a:cubicBezTo>
                    <a:pt x="59" y="13"/>
                    <a:pt x="67" y="21"/>
                    <a:pt x="78" y="23"/>
                  </a:cubicBezTo>
                  <a:cubicBezTo>
                    <a:pt x="87" y="25"/>
                    <a:pt x="92" y="24"/>
                    <a:pt x="100" y="21"/>
                  </a:cubicBezTo>
                  <a:cubicBezTo>
                    <a:pt x="113" y="18"/>
                    <a:pt x="119" y="28"/>
                    <a:pt x="129" y="33"/>
                  </a:cubicBezTo>
                  <a:cubicBezTo>
                    <a:pt x="135" y="36"/>
                    <a:pt x="142" y="35"/>
                    <a:pt x="148" y="3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4223">
              <a:extLst>
                <a:ext uri="{FF2B5EF4-FFF2-40B4-BE49-F238E27FC236}">
                  <a16:creationId xmlns:a16="http://schemas.microsoft.com/office/drawing/2014/main" id="{ABFB5B9D-B9E5-968B-8247-5920DF4EF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407"/>
              <a:ext cx="146" cy="46"/>
            </a:xfrm>
            <a:custGeom>
              <a:avLst/>
              <a:gdLst>
                <a:gd name="T0" fmla="*/ 0 w 106"/>
                <a:gd name="T1" fmla="*/ 0 h 32"/>
                <a:gd name="T2" fmla="*/ 74 w 106"/>
                <a:gd name="T3" fmla="*/ 27 h 32"/>
                <a:gd name="T4" fmla="*/ 178 w 106"/>
                <a:gd name="T5" fmla="*/ 39 h 32"/>
                <a:gd name="T6" fmla="*/ 222 w 106"/>
                <a:gd name="T7" fmla="*/ 47 h 32"/>
                <a:gd name="T8" fmla="*/ 245 w 106"/>
                <a:gd name="T9" fmla="*/ 68 h 32"/>
                <a:gd name="T10" fmla="*/ 270 w 106"/>
                <a:gd name="T11" fmla="*/ 76 h 32"/>
                <a:gd name="T12" fmla="*/ 277 w 106"/>
                <a:gd name="T13" fmla="*/ 95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32">
                  <a:moveTo>
                    <a:pt x="0" y="0"/>
                  </a:moveTo>
                  <a:cubicBezTo>
                    <a:pt x="10" y="3"/>
                    <a:pt x="19" y="4"/>
                    <a:pt x="28" y="9"/>
                  </a:cubicBezTo>
                  <a:cubicBezTo>
                    <a:pt x="41" y="16"/>
                    <a:pt x="54" y="12"/>
                    <a:pt x="68" y="13"/>
                  </a:cubicBezTo>
                  <a:cubicBezTo>
                    <a:pt x="74" y="13"/>
                    <a:pt x="80" y="13"/>
                    <a:pt x="85" y="16"/>
                  </a:cubicBezTo>
                  <a:cubicBezTo>
                    <a:pt x="88" y="18"/>
                    <a:pt x="90" y="21"/>
                    <a:pt x="94" y="23"/>
                  </a:cubicBezTo>
                  <a:cubicBezTo>
                    <a:pt x="96" y="24"/>
                    <a:pt x="100" y="24"/>
                    <a:pt x="103" y="26"/>
                  </a:cubicBezTo>
                  <a:cubicBezTo>
                    <a:pt x="104" y="27"/>
                    <a:pt x="106" y="32"/>
                    <a:pt x="106" y="3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4224">
              <a:extLst>
                <a:ext uri="{FF2B5EF4-FFF2-40B4-BE49-F238E27FC236}">
                  <a16:creationId xmlns:a16="http://schemas.microsoft.com/office/drawing/2014/main" id="{35F1EFBF-6211-31E8-FE69-6E7C0E4D6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1398"/>
              <a:ext cx="191" cy="42"/>
            </a:xfrm>
            <a:custGeom>
              <a:avLst/>
              <a:gdLst>
                <a:gd name="T0" fmla="*/ 0 w 138"/>
                <a:gd name="T1" fmla="*/ 67 h 29"/>
                <a:gd name="T2" fmla="*/ 61 w 138"/>
                <a:gd name="T3" fmla="*/ 59 h 29"/>
                <a:gd name="T4" fmla="*/ 138 w 138"/>
                <a:gd name="T5" fmla="*/ 70 h 29"/>
                <a:gd name="T6" fmla="*/ 264 w 138"/>
                <a:gd name="T7" fmla="*/ 46 h 29"/>
                <a:gd name="T8" fmla="*/ 329 w 138"/>
                <a:gd name="T9" fmla="*/ 41 h 29"/>
                <a:gd name="T10" fmla="*/ 365 w 138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9">
                  <a:moveTo>
                    <a:pt x="0" y="22"/>
                  </a:moveTo>
                  <a:cubicBezTo>
                    <a:pt x="8" y="22"/>
                    <a:pt x="15" y="20"/>
                    <a:pt x="23" y="19"/>
                  </a:cubicBezTo>
                  <a:cubicBezTo>
                    <a:pt x="34" y="18"/>
                    <a:pt x="41" y="20"/>
                    <a:pt x="52" y="23"/>
                  </a:cubicBezTo>
                  <a:cubicBezTo>
                    <a:pt x="71" y="29"/>
                    <a:pt x="82" y="17"/>
                    <a:pt x="100" y="15"/>
                  </a:cubicBezTo>
                  <a:cubicBezTo>
                    <a:pt x="108" y="13"/>
                    <a:pt x="116" y="19"/>
                    <a:pt x="124" y="13"/>
                  </a:cubicBezTo>
                  <a:cubicBezTo>
                    <a:pt x="129" y="9"/>
                    <a:pt x="131" y="2"/>
                    <a:pt x="13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4225">
              <a:extLst>
                <a:ext uri="{FF2B5EF4-FFF2-40B4-BE49-F238E27FC236}">
                  <a16:creationId xmlns:a16="http://schemas.microsoft.com/office/drawing/2014/main" id="{671D57A8-E4F6-69E3-FC7F-B3EF1AFBE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421"/>
              <a:ext cx="146" cy="41"/>
            </a:xfrm>
            <a:custGeom>
              <a:avLst/>
              <a:gdLst>
                <a:gd name="T0" fmla="*/ 0 w 106"/>
                <a:gd name="T1" fmla="*/ 0 h 28"/>
                <a:gd name="T2" fmla="*/ 65 w 106"/>
                <a:gd name="T3" fmla="*/ 32 h 28"/>
                <a:gd name="T4" fmla="*/ 178 w 106"/>
                <a:gd name="T5" fmla="*/ 50 h 28"/>
                <a:gd name="T6" fmla="*/ 277 w 106"/>
                <a:gd name="T7" fmla="*/ 8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28">
                  <a:moveTo>
                    <a:pt x="0" y="0"/>
                  </a:moveTo>
                  <a:cubicBezTo>
                    <a:pt x="8" y="5"/>
                    <a:pt x="17" y="3"/>
                    <a:pt x="25" y="10"/>
                  </a:cubicBezTo>
                  <a:cubicBezTo>
                    <a:pt x="40" y="21"/>
                    <a:pt x="51" y="19"/>
                    <a:pt x="68" y="16"/>
                  </a:cubicBezTo>
                  <a:cubicBezTo>
                    <a:pt x="80" y="14"/>
                    <a:pt x="96" y="24"/>
                    <a:pt x="106" y="2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4226">
              <a:extLst>
                <a:ext uri="{FF2B5EF4-FFF2-40B4-BE49-F238E27FC236}">
                  <a16:creationId xmlns:a16="http://schemas.microsoft.com/office/drawing/2014/main" id="{BD108750-0344-8143-AE8B-34A820117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1412"/>
              <a:ext cx="56" cy="12"/>
            </a:xfrm>
            <a:custGeom>
              <a:avLst/>
              <a:gdLst>
                <a:gd name="T0" fmla="*/ 0 w 41"/>
                <a:gd name="T1" fmla="*/ 5 h 8"/>
                <a:gd name="T2" fmla="*/ 71 w 41"/>
                <a:gd name="T3" fmla="*/ 8 h 8"/>
                <a:gd name="T4" fmla="*/ 104 w 41"/>
                <a:gd name="T5" fmla="*/ 2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">
                  <a:moveTo>
                    <a:pt x="0" y="1"/>
                  </a:moveTo>
                  <a:cubicBezTo>
                    <a:pt x="9" y="1"/>
                    <a:pt x="19" y="0"/>
                    <a:pt x="28" y="2"/>
                  </a:cubicBezTo>
                  <a:cubicBezTo>
                    <a:pt x="32" y="3"/>
                    <a:pt x="36" y="6"/>
                    <a:pt x="41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4227">
              <a:extLst>
                <a:ext uri="{FF2B5EF4-FFF2-40B4-BE49-F238E27FC236}">
                  <a16:creationId xmlns:a16="http://schemas.microsoft.com/office/drawing/2014/main" id="{8C803E06-C484-6DED-1B84-197735682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418"/>
              <a:ext cx="45" cy="6"/>
            </a:xfrm>
            <a:custGeom>
              <a:avLst/>
              <a:gdLst>
                <a:gd name="T0" fmla="*/ 0 w 33"/>
                <a:gd name="T1" fmla="*/ 14 h 4"/>
                <a:gd name="T2" fmla="*/ 48 w 33"/>
                <a:gd name="T3" fmla="*/ 0 h 4"/>
                <a:gd name="T4" fmla="*/ 83 w 33"/>
                <a:gd name="T5" fmla="*/ 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">
                  <a:moveTo>
                    <a:pt x="0" y="4"/>
                  </a:moveTo>
                  <a:cubicBezTo>
                    <a:pt x="5" y="4"/>
                    <a:pt x="12" y="0"/>
                    <a:pt x="19" y="0"/>
                  </a:cubicBezTo>
                  <a:cubicBezTo>
                    <a:pt x="23" y="0"/>
                    <a:pt x="29" y="1"/>
                    <a:pt x="33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4228">
              <a:extLst>
                <a:ext uri="{FF2B5EF4-FFF2-40B4-BE49-F238E27FC236}">
                  <a16:creationId xmlns:a16="http://schemas.microsoft.com/office/drawing/2014/main" id="{4E460BDF-4CB9-CE68-9DE4-ACA422E65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383"/>
              <a:ext cx="59" cy="21"/>
            </a:xfrm>
            <a:custGeom>
              <a:avLst/>
              <a:gdLst>
                <a:gd name="T0" fmla="*/ 0 w 43"/>
                <a:gd name="T1" fmla="*/ 14 h 14"/>
                <a:gd name="T2" fmla="*/ 75 w 43"/>
                <a:gd name="T3" fmla="*/ 18 h 14"/>
                <a:gd name="T4" fmla="*/ 111 w 43"/>
                <a:gd name="T5" fmla="*/ 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">
                  <a:moveTo>
                    <a:pt x="0" y="4"/>
                  </a:moveTo>
                  <a:cubicBezTo>
                    <a:pt x="11" y="4"/>
                    <a:pt x="18" y="0"/>
                    <a:pt x="29" y="5"/>
                  </a:cubicBezTo>
                  <a:cubicBezTo>
                    <a:pt x="34" y="7"/>
                    <a:pt x="39" y="12"/>
                    <a:pt x="43" y="1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4229">
              <a:extLst>
                <a:ext uri="{FF2B5EF4-FFF2-40B4-BE49-F238E27FC236}">
                  <a16:creationId xmlns:a16="http://schemas.microsoft.com/office/drawing/2014/main" id="{7CF88F61-D961-5257-1E31-7059534B7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1392"/>
              <a:ext cx="88" cy="29"/>
            </a:xfrm>
            <a:custGeom>
              <a:avLst/>
              <a:gdLst>
                <a:gd name="T0" fmla="*/ 0 w 64"/>
                <a:gd name="T1" fmla="*/ 25 h 20"/>
                <a:gd name="T2" fmla="*/ 54 w 64"/>
                <a:gd name="T3" fmla="*/ 1 h 20"/>
                <a:gd name="T4" fmla="*/ 110 w 64"/>
                <a:gd name="T5" fmla="*/ 25 h 20"/>
                <a:gd name="T6" fmla="*/ 166 w 64"/>
                <a:gd name="T7" fmla="*/ 6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20">
                  <a:moveTo>
                    <a:pt x="0" y="8"/>
                  </a:moveTo>
                  <a:cubicBezTo>
                    <a:pt x="7" y="7"/>
                    <a:pt x="13" y="2"/>
                    <a:pt x="20" y="1"/>
                  </a:cubicBezTo>
                  <a:cubicBezTo>
                    <a:pt x="28" y="0"/>
                    <a:pt x="36" y="4"/>
                    <a:pt x="42" y="8"/>
                  </a:cubicBezTo>
                  <a:cubicBezTo>
                    <a:pt x="48" y="11"/>
                    <a:pt x="58" y="20"/>
                    <a:pt x="64" y="2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4230">
              <a:extLst>
                <a:ext uri="{FF2B5EF4-FFF2-40B4-BE49-F238E27FC236}">
                  <a16:creationId xmlns:a16="http://schemas.microsoft.com/office/drawing/2014/main" id="{2D738DD8-D7B7-F5BE-C605-3B35C3E5B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383"/>
              <a:ext cx="74" cy="31"/>
            </a:xfrm>
            <a:custGeom>
              <a:avLst/>
              <a:gdLst>
                <a:gd name="T0" fmla="*/ 0 w 54"/>
                <a:gd name="T1" fmla="*/ 41 h 21"/>
                <a:gd name="T2" fmla="*/ 90 w 54"/>
                <a:gd name="T3" fmla="*/ 32 h 21"/>
                <a:gd name="T4" fmla="*/ 138 w 54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1">
                  <a:moveTo>
                    <a:pt x="0" y="13"/>
                  </a:moveTo>
                  <a:cubicBezTo>
                    <a:pt x="8" y="21"/>
                    <a:pt x="26" y="15"/>
                    <a:pt x="35" y="10"/>
                  </a:cubicBezTo>
                  <a:cubicBezTo>
                    <a:pt x="41" y="7"/>
                    <a:pt x="48" y="4"/>
                    <a:pt x="54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4231">
              <a:extLst>
                <a:ext uri="{FF2B5EF4-FFF2-40B4-BE49-F238E27FC236}">
                  <a16:creationId xmlns:a16="http://schemas.microsoft.com/office/drawing/2014/main" id="{E423B7DD-1451-C6A0-3C51-B601E091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1427"/>
              <a:ext cx="74" cy="35"/>
            </a:xfrm>
            <a:custGeom>
              <a:avLst/>
              <a:gdLst>
                <a:gd name="T0" fmla="*/ 0 w 54"/>
                <a:gd name="T1" fmla="*/ 0 h 24"/>
                <a:gd name="T2" fmla="*/ 138 w 54"/>
                <a:gd name="T3" fmla="*/ 3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4">
                  <a:moveTo>
                    <a:pt x="0" y="0"/>
                  </a:moveTo>
                  <a:cubicBezTo>
                    <a:pt x="10" y="24"/>
                    <a:pt x="35" y="19"/>
                    <a:pt x="54" y="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4232">
              <a:extLst>
                <a:ext uri="{FF2B5EF4-FFF2-40B4-BE49-F238E27FC236}">
                  <a16:creationId xmlns:a16="http://schemas.microsoft.com/office/drawing/2014/main" id="{A6341E0F-77F5-851E-A239-FB6CBF531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372"/>
              <a:ext cx="88" cy="27"/>
            </a:xfrm>
            <a:custGeom>
              <a:avLst/>
              <a:gdLst>
                <a:gd name="T0" fmla="*/ 0 w 64"/>
                <a:gd name="T1" fmla="*/ 0 h 19"/>
                <a:gd name="T2" fmla="*/ 91 w 64"/>
                <a:gd name="T3" fmla="*/ 54 h 19"/>
                <a:gd name="T4" fmla="*/ 166 w 64"/>
                <a:gd name="T5" fmla="*/ 4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9">
                  <a:moveTo>
                    <a:pt x="0" y="0"/>
                  </a:moveTo>
                  <a:cubicBezTo>
                    <a:pt x="6" y="12"/>
                    <a:pt x="24" y="19"/>
                    <a:pt x="35" y="19"/>
                  </a:cubicBezTo>
                  <a:cubicBezTo>
                    <a:pt x="45" y="19"/>
                    <a:pt x="54" y="18"/>
                    <a:pt x="64" y="1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4233">
              <a:extLst>
                <a:ext uri="{FF2B5EF4-FFF2-40B4-BE49-F238E27FC236}">
                  <a16:creationId xmlns:a16="http://schemas.microsoft.com/office/drawing/2014/main" id="{162D83B8-31C9-BFB7-64FE-2DF56F98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369"/>
              <a:ext cx="57" cy="27"/>
            </a:xfrm>
            <a:custGeom>
              <a:avLst/>
              <a:gdLst>
                <a:gd name="T0" fmla="*/ 0 w 42"/>
                <a:gd name="T1" fmla="*/ 13 h 19"/>
                <a:gd name="T2" fmla="*/ 72 w 42"/>
                <a:gd name="T3" fmla="*/ 23 h 19"/>
                <a:gd name="T4" fmla="*/ 105 w 42"/>
                <a:gd name="T5" fmla="*/ 5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9">
                  <a:moveTo>
                    <a:pt x="0" y="4"/>
                  </a:moveTo>
                  <a:cubicBezTo>
                    <a:pt x="10" y="0"/>
                    <a:pt x="21" y="0"/>
                    <a:pt x="29" y="8"/>
                  </a:cubicBezTo>
                  <a:cubicBezTo>
                    <a:pt x="33" y="10"/>
                    <a:pt x="38" y="19"/>
                    <a:pt x="42" y="1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4234">
              <a:extLst>
                <a:ext uri="{FF2B5EF4-FFF2-40B4-BE49-F238E27FC236}">
                  <a16:creationId xmlns:a16="http://schemas.microsoft.com/office/drawing/2014/main" id="{6D9B1939-EA17-9F31-B7C2-0DFF6F95A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360"/>
              <a:ext cx="169" cy="15"/>
            </a:xfrm>
            <a:custGeom>
              <a:avLst/>
              <a:gdLst>
                <a:gd name="T0" fmla="*/ 0 w 123"/>
                <a:gd name="T1" fmla="*/ 35 h 10"/>
                <a:gd name="T2" fmla="*/ 67 w 123"/>
                <a:gd name="T3" fmla="*/ 27 h 10"/>
                <a:gd name="T4" fmla="*/ 176 w 123"/>
                <a:gd name="T5" fmla="*/ 8 h 10"/>
                <a:gd name="T6" fmla="*/ 206 w 123"/>
                <a:gd name="T7" fmla="*/ 14 h 10"/>
                <a:gd name="T8" fmla="*/ 257 w 123"/>
                <a:gd name="T9" fmla="*/ 21 h 10"/>
                <a:gd name="T10" fmla="*/ 319 w 12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0">
                  <a:moveTo>
                    <a:pt x="0" y="10"/>
                  </a:moveTo>
                  <a:cubicBezTo>
                    <a:pt x="10" y="6"/>
                    <a:pt x="16" y="7"/>
                    <a:pt x="26" y="8"/>
                  </a:cubicBezTo>
                  <a:cubicBezTo>
                    <a:pt x="40" y="10"/>
                    <a:pt x="55" y="5"/>
                    <a:pt x="68" y="2"/>
                  </a:cubicBezTo>
                  <a:cubicBezTo>
                    <a:pt x="75" y="1"/>
                    <a:pt x="73" y="1"/>
                    <a:pt x="79" y="4"/>
                  </a:cubicBezTo>
                  <a:cubicBezTo>
                    <a:pt x="86" y="6"/>
                    <a:pt x="92" y="6"/>
                    <a:pt x="99" y="6"/>
                  </a:cubicBezTo>
                  <a:cubicBezTo>
                    <a:pt x="105" y="5"/>
                    <a:pt x="118" y="5"/>
                    <a:pt x="12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4235">
              <a:extLst>
                <a:ext uri="{FF2B5EF4-FFF2-40B4-BE49-F238E27FC236}">
                  <a16:creationId xmlns:a16="http://schemas.microsoft.com/office/drawing/2014/main" id="{16FBB9B8-6195-9E19-CA9C-CBDA852DA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1356"/>
              <a:ext cx="13" cy="7"/>
            </a:xfrm>
            <a:custGeom>
              <a:avLst/>
              <a:gdLst>
                <a:gd name="T0" fmla="*/ 0 w 9"/>
                <a:gd name="T1" fmla="*/ 14 h 5"/>
                <a:gd name="T2" fmla="*/ 27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2"/>
                    <a:pt x="5" y="1"/>
                    <a:pt x="9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4236">
              <a:extLst>
                <a:ext uri="{FF2B5EF4-FFF2-40B4-BE49-F238E27FC236}">
                  <a16:creationId xmlns:a16="http://schemas.microsoft.com/office/drawing/2014/main" id="{C7D9502A-19B4-18AD-241B-CB465E8B5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1372"/>
              <a:ext cx="79" cy="16"/>
            </a:xfrm>
            <a:custGeom>
              <a:avLst/>
              <a:gdLst>
                <a:gd name="T0" fmla="*/ 0 w 58"/>
                <a:gd name="T1" fmla="*/ 6 h 11"/>
                <a:gd name="T2" fmla="*/ 30 w 58"/>
                <a:gd name="T3" fmla="*/ 25 h 11"/>
                <a:gd name="T4" fmla="*/ 93 w 58"/>
                <a:gd name="T5" fmla="*/ 22 h 11"/>
                <a:gd name="T6" fmla="*/ 147 w 5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1">
                  <a:moveTo>
                    <a:pt x="0" y="2"/>
                  </a:moveTo>
                  <a:cubicBezTo>
                    <a:pt x="5" y="3"/>
                    <a:pt x="8" y="6"/>
                    <a:pt x="12" y="8"/>
                  </a:cubicBezTo>
                  <a:cubicBezTo>
                    <a:pt x="21" y="11"/>
                    <a:pt x="29" y="10"/>
                    <a:pt x="37" y="7"/>
                  </a:cubicBezTo>
                  <a:cubicBezTo>
                    <a:pt x="43" y="6"/>
                    <a:pt x="54" y="3"/>
                    <a:pt x="58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4237">
              <a:extLst>
                <a:ext uri="{FF2B5EF4-FFF2-40B4-BE49-F238E27FC236}">
                  <a16:creationId xmlns:a16="http://schemas.microsoft.com/office/drawing/2014/main" id="{728DDCD9-8C15-E671-60DE-B12DB427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1379"/>
              <a:ext cx="83" cy="19"/>
            </a:xfrm>
            <a:custGeom>
              <a:avLst/>
              <a:gdLst>
                <a:gd name="T0" fmla="*/ 0 w 60"/>
                <a:gd name="T1" fmla="*/ 41 h 13"/>
                <a:gd name="T2" fmla="*/ 104 w 60"/>
                <a:gd name="T3" fmla="*/ 1 h 13"/>
                <a:gd name="T4" fmla="*/ 159 w 60"/>
                <a:gd name="T5" fmla="*/ 2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3">
                  <a:moveTo>
                    <a:pt x="0" y="13"/>
                  </a:moveTo>
                  <a:cubicBezTo>
                    <a:pt x="7" y="2"/>
                    <a:pt x="28" y="0"/>
                    <a:pt x="39" y="1"/>
                  </a:cubicBezTo>
                  <a:cubicBezTo>
                    <a:pt x="47" y="2"/>
                    <a:pt x="54" y="6"/>
                    <a:pt x="60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4238">
              <a:extLst>
                <a:ext uri="{FF2B5EF4-FFF2-40B4-BE49-F238E27FC236}">
                  <a16:creationId xmlns:a16="http://schemas.microsoft.com/office/drawing/2014/main" id="{3C5CECE1-18EF-ACDF-BD99-4DE97C404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378"/>
              <a:ext cx="91" cy="20"/>
            </a:xfrm>
            <a:custGeom>
              <a:avLst/>
              <a:gdLst>
                <a:gd name="T0" fmla="*/ 0 w 66"/>
                <a:gd name="T1" fmla="*/ 23 h 14"/>
                <a:gd name="T2" fmla="*/ 32 w 66"/>
                <a:gd name="T3" fmla="*/ 9 h 14"/>
                <a:gd name="T4" fmla="*/ 109 w 66"/>
                <a:gd name="T5" fmla="*/ 6 h 14"/>
                <a:gd name="T6" fmla="*/ 152 w 66"/>
                <a:gd name="T7" fmla="*/ 27 h 14"/>
                <a:gd name="T8" fmla="*/ 172 w 66"/>
                <a:gd name="T9" fmla="*/ 4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14">
                  <a:moveTo>
                    <a:pt x="0" y="8"/>
                  </a:moveTo>
                  <a:cubicBezTo>
                    <a:pt x="4" y="8"/>
                    <a:pt x="8" y="4"/>
                    <a:pt x="12" y="3"/>
                  </a:cubicBezTo>
                  <a:cubicBezTo>
                    <a:pt x="21" y="0"/>
                    <a:pt x="32" y="1"/>
                    <a:pt x="41" y="2"/>
                  </a:cubicBezTo>
                  <a:cubicBezTo>
                    <a:pt x="49" y="2"/>
                    <a:pt x="52" y="4"/>
                    <a:pt x="58" y="9"/>
                  </a:cubicBezTo>
                  <a:cubicBezTo>
                    <a:pt x="61" y="11"/>
                    <a:pt x="63" y="13"/>
                    <a:pt x="66" y="1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4239">
              <a:extLst>
                <a:ext uri="{FF2B5EF4-FFF2-40B4-BE49-F238E27FC236}">
                  <a16:creationId xmlns:a16="http://schemas.microsoft.com/office/drawing/2014/main" id="{36204C55-A8A0-D1D7-D753-1DE9DAC37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423"/>
              <a:ext cx="73" cy="21"/>
            </a:xfrm>
            <a:custGeom>
              <a:avLst/>
              <a:gdLst>
                <a:gd name="T0" fmla="*/ 0 w 53"/>
                <a:gd name="T1" fmla="*/ 25 h 15"/>
                <a:gd name="T2" fmla="*/ 29 w 53"/>
                <a:gd name="T3" fmla="*/ 35 h 15"/>
                <a:gd name="T4" fmla="*/ 84 w 53"/>
                <a:gd name="T5" fmla="*/ 35 h 15"/>
                <a:gd name="T6" fmla="*/ 139 w 53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5">
                  <a:moveTo>
                    <a:pt x="0" y="9"/>
                  </a:moveTo>
                  <a:cubicBezTo>
                    <a:pt x="4" y="9"/>
                    <a:pt x="7" y="12"/>
                    <a:pt x="11" y="13"/>
                  </a:cubicBezTo>
                  <a:cubicBezTo>
                    <a:pt x="17" y="15"/>
                    <a:pt x="25" y="14"/>
                    <a:pt x="32" y="13"/>
                  </a:cubicBezTo>
                  <a:cubicBezTo>
                    <a:pt x="38" y="11"/>
                    <a:pt x="46" y="0"/>
                    <a:pt x="53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4240">
              <a:extLst>
                <a:ext uri="{FF2B5EF4-FFF2-40B4-BE49-F238E27FC236}">
                  <a16:creationId xmlns:a16="http://schemas.microsoft.com/office/drawing/2014/main" id="{6DAABA1B-61AD-641D-468E-88EC15BC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1427"/>
              <a:ext cx="81" cy="20"/>
            </a:xfrm>
            <a:custGeom>
              <a:avLst/>
              <a:gdLst>
                <a:gd name="T0" fmla="*/ 0 w 59"/>
                <a:gd name="T1" fmla="*/ 6 h 14"/>
                <a:gd name="T2" fmla="*/ 34 w 59"/>
                <a:gd name="T3" fmla="*/ 1 h 14"/>
                <a:gd name="T4" fmla="*/ 96 w 59"/>
                <a:gd name="T5" fmla="*/ 9 h 14"/>
                <a:gd name="T6" fmla="*/ 147 w 59"/>
                <a:gd name="T7" fmla="*/ 41 h 14"/>
                <a:gd name="T8" fmla="*/ 152 w 59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4">
                  <a:moveTo>
                    <a:pt x="0" y="2"/>
                  </a:moveTo>
                  <a:cubicBezTo>
                    <a:pt x="4" y="3"/>
                    <a:pt x="9" y="2"/>
                    <a:pt x="13" y="1"/>
                  </a:cubicBezTo>
                  <a:cubicBezTo>
                    <a:pt x="22" y="0"/>
                    <a:pt x="28" y="1"/>
                    <a:pt x="37" y="3"/>
                  </a:cubicBezTo>
                  <a:cubicBezTo>
                    <a:pt x="44" y="5"/>
                    <a:pt x="52" y="8"/>
                    <a:pt x="57" y="14"/>
                  </a:cubicBezTo>
                  <a:cubicBezTo>
                    <a:pt x="58" y="14"/>
                    <a:pt x="59" y="13"/>
                    <a:pt x="59" y="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4241">
              <a:extLst>
                <a:ext uri="{FF2B5EF4-FFF2-40B4-BE49-F238E27FC236}">
                  <a16:creationId xmlns:a16="http://schemas.microsoft.com/office/drawing/2014/main" id="{79C286F5-8933-E615-6721-CC0600F2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1395"/>
              <a:ext cx="68" cy="20"/>
            </a:xfrm>
            <a:custGeom>
              <a:avLst/>
              <a:gdLst>
                <a:gd name="T0" fmla="*/ 0 w 49"/>
                <a:gd name="T1" fmla="*/ 0 h 14"/>
                <a:gd name="T2" fmla="*/ 71 w 49"/>
                <a:gd name="T3" fmla="*/ 41 h 14"/>
                <a:gd name="T4" fmla="*/ 130 w 49"/>
                <a:gd name="T5" fmla="*/ 2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4">
                  <a:moveTo>
                    <a:pt x="0" y="0"/>
                  </a:moveTo>
                  <a:cubicBezTo>
                    <a:pt x="3" y="10"/>
                    <a:pt x="19" y="13"/>
                    <a:pt x="27" y="14"/>
                  </a:cubicBezTo>
                  <a:cubicBezTo>
                    <a:pt x="36" y="14"/>
                    <a:pt x="41" y="11"/>
                    <a:pt x="49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4242">
              <a:extLst>
                <a:ext uri="{FF2B5EF4-FFF2-40B4-BE49-F238E27FC236}">
                  <a16:creationId xmlns:a16="http://schemas.microsoft.com/office/drawing/2014/main" id="{897F8E8E-3200-09DD-0A6F-11F96590E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1421"/>
              <a:ext cx="59" cy="15"/>
            </a:xfrm>
            <a:custGeom>
              <a:avLst/>
              <a:gdLst>
                <a:gd name="T0" fmla="*/ 0 w 43"/>
                <a:gd name="T1" fmla="*/ 35 h 10"/>
                <a:gd name="T2" fmla="*/ 111 w 43"/>
                <a:gd name="T3" fmla="*/ 1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0">
                  <a:moveTo>
                    <a:pt x="0" y="10"/>
                  </a:moveTo>
                  <a:cubicBezTo>
                    <a:pt x="12" y="0"/>
                    <a:pt x="28" y="5"/>
                    <a:pt x="43" y="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4243">
              <a:extLst>
                <a:ext uri="{FF2B5EF4-FFF2-40B4-BE49-F238E27FC236}">
                  <a16:creationId xmlns:a16="http://schemas.microsoft.com/office/drawing/2014/main" id="{623DAD4D-A238-62A0-928D-F849BEB2A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379"/>
              <a:ext cx="64" cy="25"/>
            </a:xfrm>
            <a:custGeom>
              <a:avLst/>
              <a:gdLst>
                <a:gd name="T0" fmla="*/ 0 w 47"/>
                <a:gd name="T1" fmla="*/ 54 h 17"/>
                <a:gd name="T2" fmla="*/ 118 w 47"/>
                <a:gd name="T3" fmla="*/ 2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7">
                  <a:moveTo>
                    <a:pt x="0" y="17"/>
                  </a:moveTo>
                  <a:cubicBezTo>
                    <a:pt x="10" y="0"/>
                    <a:pt x="30" y="7"/>
                    <a:pt x="47" y="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4244">
              <a:extLst>
                <a:ext uri="{FF2B5EF4-FFF2-40B4-BE49-F238E27FC236}">
                  <a16:creationId xmlns:a16="http://schemas.microsoft.com/office/drawing/2014/main" id="{5C4FD729-11F0-AD5C-BB66-AC072B078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427"/>
              <a:ext cx="58" cy="23"/>
            </a:xfrm>
            <a:custGeom>
              <a:avLst/>
              <a:gdLst>
                <a:gd name="T0" fmla="*/ 0 w 42"/>
                <a:gd name="T1" fmla="*/ 0 h 16"/>
                <a:gd name="T2" fmla="*/ 110 w 42"/>
                <a:gd name="T3" fmla="*/ 1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6">
                  <a:moveTo>
                    <a:pt x="0" y="0"/>
                  </a:moveTo>
                  <a:cubicBezTo>
                    <a:pt x="9" y="16"/>
                    <a:pt x="27" y="16"/>
                    <a:pt x="42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4245">
              <a:extLst>
                <a:ext uri="{FF2B5EF4-FFF2-40B4-BE49-F238E27FC236}">
                  <a16:creationId xmlns:a16="http://schemas.microsoft.com/office/drawing/2014/main" id="{BA8824BD-40FB-BA39-0845-8B296B364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1440"/>
              <a:ext cx="78" cy="20"/>
            </a:xfrm>
            <a:custGeom>
              <a:avLst/>
              <a:gdLst>
                <a:gd name="T0" fmla="*/ 0 w 57"/>
                <a:gd name="T1" fmla="*/ 0 h 14"/>
                <a:gd name="T2" fmla="*/ 146 w 57"/>
                <a:gd name="T3" fmla="*/ 1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4">
                  <a:moveTo>
                    <a:pt x="0" y="0"/>
                  </a:moveTo>
                  <a:cubicBezTo>
                    <a:pt x="14" y="14"/>
                    <a:pt x="40" y="7"/>
                    <a:pt x="57" y="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4246">
              <a:extLst>
                <a:ext uri="{FF2B5EF4-FFF2-40B4-BE49-F238E27FC236}">
                  <a16:creationId xmlns:a16="http://schemas.microsoft.com/office/drawing/2014/main" id="{DA3152C9-2212-5B08-0FF3-AC46F66EC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399"/>
              <a:ext cx="80" cy="16"/>
            </a:xfrm>
            <a:custGeom>
              <a:avLst/>
              <a:gdLst>
                <a:gd name="T0" fmla="*/ 0 w 58"/>
                <a:gd name="T1" fmla="*/ 9 h 11"/>
                <a:gd name="T2" fmla="*/ 32 w 58"/>
                <a:gd name="T3" fmla="*/ 28 h 11"/>
                <a:gd name="T4" fmla="*/ 87 w 58"/>
                <a:gd name="T5" fmla="*/ 28 h 11"/>
                <a:gd name="T6" fmla="*/ 152 w 58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1">
                  <a:moveTo>
                    <a:pt x="0" y="3"/>
                  </a:moveTo>
                  <a:cubicBezTo>
                    <a:pt x="4" y="4"/>
                    <a:pt x="8" y="8"/>
                    <a:pt x="12" y="9"/>
                  </a:cubicBezTo>
                  <a:cubicBezTo>
                    <a:pt x="18" y="11"/>
                    <a:pt x="27" y="10"/>
                    <a:pt x="33" y="9"/>
                  </a:cubicBezTo>
                  <a:cubicBezTo>
                    <a:pt x="41" y="7"/>
                    <a:pt x="49" y="0"/>
                    <a:pt x="58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4247">
              <a:extLst>
                <a:ext uri="{FF2B5EF4-FFF2-40B4-BE49-F238E27FC236}">
                  <a16:creationId xmlns:a16="http://schemas.microsoft.com/office/drawing/2014/main" id="{E307CB34-BA07-C505-EEDF-F78E9C9A2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334"/>
              <a:ext cx="73" cy="26"/>
            </a:xfrm>
            <a:custGeom>
              <a:avLst/>
              <a:gdLst>
                <a:gd name="T0" fmla="*/ 0 w 53"/>
                <a:gd name="T1" fmla="*/ 29 h 18"/>
                <a:gd name="T2" fmla="*/ 139 w 53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8">
                  <a:moveTo>
                    <a:pt x="0" y="10"/>
                  </a:moveTo>
                  <a:cubicBezTo>
                    <a:pt x="16" y="18"/>
                    <a:pt x="39" y="10"/>
                    <a:pt x="5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4248">
              <a:extLst>
                <a:ext uri="{FF2B5EF4-FFF2-40B4-BE49-F238E27FC236}">
                  <a16:creationId xmlns:a16="http://schemas.microsoft.com/office/drawing/2014/main" id="{06318C2D-2319-0AD3-2B3D-FAB7DFB39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338"/>
              <a:ext cx="130" cy="26"/>
            </a:xfrm>
            <a:custGeom>
              <a:avLst/>
              <a:gdLst>
                <a:gd name="T0" fmla="*/ 0 w 94"/>
                <a:gd name="T1" fmla="*/ 0 h 18"/>
                <a:gd name="T2" fmla="*/ 71 w 94"/>
                <a:gd name="T3" fmla="*/ 42 h 18"/>
                <a:gd name="T4" fmla="*/ 156 w 94"/>
                <a:gd name="T5" fmla="*/ 42 h 18"/>
                <a:gd name="T6" fmla="*/ 249 w 94"/>
                <a:gd name="T7" fmla="*/ 2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8">
                  <a:moveTo>
                    <a:pt x="0" y="0"/>
                  </a:moveTo>
                  <a:cubicBezTo>
                    <a:pt x="11" y="3"/>
                    <a:pt x="15" y="13"/>
                    <a:pt x="27" y="14"/>
                  </a:cubicBezTo>
                  <a:cubicBezTo>
                    <a:pt x="38" y="14"/>
                    <a:pt x="48" y="11"/>
                    <a:pt x="59" y="14"/>
                  </a:cubicBezTo>
                  <a:cubicBezTo>
                    <a:pt x="70" y="18"/>
                    <a:pt x="82" y="15"/>
                    <a:pt x="94" y="9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4249">
              <a:extLst>
                <a:ext uri="{FF2B5EF4-FFF2-40B4-BE49-F238E27FC236}">
                  <a16:creationId xmlns:a16="http://schemas.microsoft.com/office/drawing/2014/main" id="{DBCD5028-C582-8546-926B-A1EB2E318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340"/>
              <a:ext cx="18" cy="14"/>
            </a:xfrm>
            <a:custGeom>
              <a:avLst/>
              <a:gdLst>
                <a:gd name="T0" fmla="*/ 0 w 13"/>
                <a:gd name="T1" fmla="*/ 0 h 10"/>
                <a:gd name="T2" fmla="*/ 35 w 13"/>
                <a:gd name="T3" fmla="*/ 2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6" y="1"/>
                    <a:pt x="8" y="7"/>
                    <a:pt x="13" y="1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4250">
              <a:extLst>
                <a:ext uri="{FF2B5EF4-FFF2-40B4-BE49-F238E27FC236}">
                  <a16:creationId xmlns:a16="http://schemas.microsoft.com/office/drawing/2014/main" id="{A87DF9BC-C12D-AC95-106A-535D090D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395"/>
              <a:ext cx="107" cy="36"/>
            </a:xfrm>
            <a:custGeom>
              <a:avLst/>
              <a:gdLst>
                <a:gd name="T0" fmla="*/ 0 w 78"/>
                <a:gd name="T1" fmla="*/ 33 h 25"/>
                <a:gd name="T2" fmla="*/ 121 w 78"/>
                <a:gd name="T3" fmla="*/ 9 h 25"/>
                <a:gd name="T4" fmla="*/ 162 w 78"/>
                <a:gd name="T5" fmla="*/ 39 h 25"/>
                <a:gd name="T6" fmla="*/ 202 w 78"/>
                <a:gd name="T7" fmla="*/ 7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5">
                  <a:moveTo>
                    <a:pt x="0" y="11"/>
                  </a:moveTo>
                  <a:cubicBezTo>
                    <a:pt x="15" y="10"/>
                    <a:pt x="31" y="0"/>
                    <a:pt x="47" y="3"/>
                  </a:cubicBezTo>
                  <a:cubicBezTo>
                    <a:pt x="54" y="4"/>
                    <a:pt x="58" y="8"/>
                    <a:pt x="63" y="13"/>
                  </a:cubicBezTo>
                  <a:cubicBezTo>
                    <a:pt x="67" y="18"/>
                    <a:pt x="74" y="20"/>
                    <a:pt x="78" y="2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4251">
              <a:extLst>
                <a:ext uri="{FF2B5EF4-FFF2-40B4-BE49-F238E27FC236}">
                  <a16:creationId xmlns:a16="http://schemas.microsoft.com/office/drawing/2014/main" id="{AB75C951-2294-8D5C-61CA-F5E5CCCFA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415"/>
              <a:ext cx="136" cy="18"/>
            </a:xfrm>
            <a:custGeom>
              <a:avLst/>
              <a:gdLst>
                <a:gd name="T0" fmla="*/ 0 w 99"/>
                <a:gd name="T1" fmla="*/ 8 h 12"/>
                <a:gd name="T2" fmla="*/ 67 w 99"/>
                <a:gd name="T3" fmla="*/ 14 h 12"/>
                <a:gd name="T4" fmla="*/ 155 w 99"/>
                <a:gd name="T5" fmla="*/ 12 h 12"/>
                <a:gd name="T6" fmla="*/ 206 w 99"/>
                <a:gd name="T7" fmla="*/ 32 h 12"/>
                <a:gd name="T8" fmla="*/ 257 w 99"/>
                <a:gd name="T9" fmla="*/ 4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2">
                  <a:moveTo>
                    <a:pt x="0" y="2"/>
                  </a:moveTo>
                  <a:cubicBezTo>
                    <a:pt x="9" y="3"/>
                    <a:pt x="16" y="5"/>
                    <a:pt x="26" y="4"/>
                  </a:cubicBezTo>
                  <a:cubicBezTo>
                    <a:pt x="37" y="2"/>
                    <a:pt x="49" y="0"/>
                    <a:pt x="60" y="3"/>
                  </a:cubicBezTo>
                  <a:cubicBezTo>
                    <a:pt x="66" y="5"/>
                    <a:pt x="72" y="8"/>
                    <a:pt x="79" y="9"/>
                  </a:cubicBezTo>
                  <a:cubicBezTo>
                    <a:pt x="86" y="10"/>
                    <a:pt x="92" y="10"/>
                    <a:pt x="99" y="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4252">
              <a:extLst>
                <a:ext uri="{FF2B5EF4-FFF2-40B4-BE49-F238E27FC236}">
                  <a16:creationId xmlns:a16="http://schemas.microsoft.com/office/drawing/2014/main" id="{242E29F1-42B4-94E5-4982-04244A36D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1396"/>
              <a:ext cx="52" cy="19"/>
            </a:xfrm>
            <a:custGeom>
              <a:avLst/>
              <a:gdLst>
                <a:gd name="T0" fmla="*/ 0 w 38"/>
                <a:gd name="T1" fmla="*/ 0 h 13"/>
                <a:gd name="T2" fmla="*/ 49 w 38"/>
                <a:gd name="T3" fmla="*/ 41 h 13"/>
                <a:gd name="T4" fmla="*/ 97 w 38"/>
                <a:gd name="T5" fmla="*/ 2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3">
                  <a:moveTo>
                    <a:pt x="0" y="0"/>
                  </a:moveTo>
                  <a:cubicBezTo>
                    <a:pt x="6" y="3"/>
                    <a:pt x="11" y="12"/>
                    <a:pt x="19" y="13"/>
                  </a:cubicBezTo>
                  <a:cubicBezTo>
                    <a:pt x="25" y="13"/>
                    <a:pt x="32" y="10"/>
                    <a:pt x="38" y="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4253">
              <a:extLst>
                <a:ext uri="{FF2B5EF4-FFF2-40B4-BE49-F238E27FC236}">
                  <a16:creationId xmlns:a16="http://schemas.microsoft.com/office/drawing/2014/main" id="{C11C3AAB-F253-F6C1-23E3-67CAAB94A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395"/>
              <a:ext cx="82" cy="16"/>
            </a:xfrm>
            <a:custGeom>
              <a:avLst/>
              <a:gdLst>
                <a:gd name="T0" fmla="*/ 0 w 60"/>
                <a:gd name="T1" fmla="*/ 33 h 11"/>
                <a:gd name="T2" fmla="*/ 34 w 60"/>
                <a:gd name="T3" fmla="*/ 6 h 11"/>
                <a:gd name="T4" fmla="*/ 82 w 60"/>
                <a:gd name="T5" fmla="*/ 0 h 11"/>
                <a:gd name="T6" fmla="*/ 153 w 60"/>
                <a:gd name="T7" fmla="*/ 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1">
                  <a:moveTo>
                    <a:pt x="0" y="11"/>
                  </a:moveTo>
                  <a:cubicBezTo>
                    <a:pt x="5" y="9"/>
                    <a:pt x="8" y="4"/>
                    <a:pt x="13" y="2"/>
                  </a:cubicBezTo>
                  <a:cubicBezTo>
                    <a:pt x="19" y="0"/>
                    <a:pt x="26" y="0"/>
                    <a:pt x="32" y="0"/>
                  </a:cubicBezTo>
                  <a:cubicBezTo>
                    <a:pt x="41" y="0"/>
                    <a:pt x="51" y="0"/>
                    <a:pt x="6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254">
              <a:extLst>
                <a:ext uri="{FF2B5EF4-FFF2-40B4-BE49-F238E27FC236}">
                  <a16:creationId xmlns:a16="http://schemas.microsoft.com/office/drawing/2014/main" id="{C0D85F92-92A8-4CF7-20FF-CEE5F95A1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401"/>
              <a:ext cx="130" cy="99"/>
            </a:xfrm>
            <a:custGeom>
              <a:avLst/>
              <a:gdLst>
                <a:gd name="T0" fmla="*/ 249 w 94"/>
                <a:gd name="T1" fmla="*/ 9 h 68"/>
                <a:gd name="T2" fmla="*/ 206 w 94"/>
                <a:gd name="T3" fmla="*/ 19 h 68"/>
                <a:gd name="T4" fmla="*/ 194 w 94"/>
                <a:gd name="T5" fmla="*/ 55 h 68"/>
                <a:gd name="T6" fmla="*/ 113 w 94"/>
                <a:gd name="T7" fmla="*/ 115 h 68"/>
                <a:gd name="T8" fmla="*/ 98 w 94"/>
                <a:gd name="T9" fmla="*/ 163 h 68"/>
                <a:gd name="T10" fmla="*/ 50 w 94"/>
                <a:gd name="T11" fmla="*/ 189 h 68"/>
                <a:gd name="T12" fmla="*/ 24 w 94"/>
                <a:gd name="T13" fmla="*/ 197 h 68"/>
                <a:gd name="T14" fmla="*/ 11 w 94"/>
                <a:gd name="T15" fmla="*/ 208 h 68"/>
                <a:gd name="T16" fmla="*/ 0 w 94"/>
                <a:gd name="T17" fmla="*/ 21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68">
                  <a:moveTo>
                    <a:pt x="94" y="3"/>
                  </a:moveTo>
                  <a:cubicBezTo>
                    <a:pt x="89" y="0"/>
                    <a:pt x="81" y="2"/>
                    <a:pt x="78" y="6"/>
                  </a:cubicBezTo>
                  <a:cubicBezTo>
                    <a:pt x="74" y="10"/>
                    <a:pt x="75" y="14"/>
                    <a:pt x="73" y="18"/>
                  </a:cubicBezTo>
                  <a:cubicBezTo>
                    <a:pt x="67" y="30"/>
                    <a:pt x="48" y="25"/>
                    <a:pt x="43" y="37"/>
                  </a:cubicBezTo>
                  <a:cubicBezTo>
                    <a:pt x="41" y="43"/>
                    <a:pt x="42" y="48"/>
                    <a:pt x="37" y="53"/>
                  </a:cubicBezTo>
                  <a:cubicBezTo>
                    <a:pt x="32" y="58"/>
                    <a:pt x="26" y="59"/>
                    <a:pt x="19" y="61"/>
                  </a:cubicBezTo>
                  <a:cubicBezTo>
                    <a:pt x="15" y="61"/>
                    <a:pt x="12" y="62"/>
                    <a:pt x="9" y="64"/>
                  </a:cubicBezTo>
                  <a:cubicBezTo>
                    <a:pt x="7" y="65"/>
                    <a:pt x="6" y="66"/>
                    <a:pt x="4" y="67"/>
                  </a:cubicBezTo>
                  <a:cubicBezTo>
                    <a:pt x="3" y="67"/>
                    <a:pt x="1" y="67"/>
                    <a:pt x="0" y="6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255">
              <a:extLst>
                <a:ext uri="{FF2B5EF4-FFF2-40B4-BE49-F238E27FC236}">
                  <a16:creationId xmlns:a16="http://schemas.microsoft.com/office/drawing/2014/main" id="{3B3E91AE-3DA4-87C0-E0FA-14252ED63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482"/>
              <a:ext cx="60" cy="210"/>
            </a:xfrm>
            <a:custGeom>
              <a:avLst/>
              <a:gdLst>
                <a:gd name="T0" fmla="*/ 112 w 44"/>
                <a:gd name="T1" fmla="*/ 0 h 144"/>
                <a:gd name="T2" fmla="*/ 97 w 44"/>
                <a:gd name="T3" fmla="*/ 50 h 144"/>
                <a:gd name="T4" fmla="*/ 56 w 44"/>
                <a:gd name="T5" fmla="*/ 112 h 144"/>
                <a:gd name="T6" fmla="*/ 48 w 44"/>
                <a:gd name="T7" fmla="*/ 187 h 144"/>
                <a:gd name="T8" fmla="*/ 15 w 44"/>
                <a:gd name="T9" fmla="*/ 265 h 144"/>
                <a:gd name="T10" fmla="*/ 19 w 44"/>
                <a:gd name="T11" fmla="*/ 325 h 144"/>
                <a:gd name="T12" fmla="*/ 27 w 44"/>
                <a:gd name="T13" fmla="*/ 379 h 144"/>
                <a:gd name="T14" fmla="*/ 35 w 44"/>
                <a:gd name="T15" fmla="*/ 414 h 144"/>
                <a:gd name="T16" fmla="*/ 42 w 44"/>
                <a:gd name="T17" fmla="*/ 446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44">
                  <a:moveTo>
                    <a:pt x="44" y="0"/>
                  </a:moveTo>
                  <a:cubicBezTo>
                    <a:pt x="40" y="4"/>
                    <a:pt x="39" y="10"/>
                    <a:pt x="38" y="16"/>
                  </a:cubicBezTo>
                  <a:cubicBezTo>
                    <a:pt x="37" y="27"/>
                    <a:pt x="29" y="28"/>
                    <a:pt x="22" y="36"/>
                  </a:cubicBezTo>
                  <a:cubicBezTo>
                    <a:pt x="15" y="45"/>
                    <a:pt x="20" y="51"/>
                    <a:pt x="19" y="60"/>
                  </a:cubicBezTo>
                  <a:cubicBezTo>
                    <a:pt x="18" y="71"/>
                    <a:pt x="12" y="78"/>
                    <a:pt x="6" y="86"/>
                  </a:cubicBezTo>
                  <a:cubicBezTo>
                    <a:pt x="0" y="94"/>
                    <a:pt x="3" y="97"/>
                    <a:pt x="7" y="105"/>
                  </a:cubicBezTo>
                  <a:cubicBezTo>
                    <a:pt x="9" y="111"/>
                    <a:pt x="9" y="117"/>
                    <a:pt x="11" y="122"/>
                  </a:cubicBezTo>
                  <a:cubicBezTo>
                    <a:pt x="13" y="126"/>
                    <a:pt x="13" y="130"/>
                    <a:pt x="14" y="134"/>
                  </a:cubicBezTo>
                  <a:cubicBezTo>
                    <a:pt x="15" y="138"/>
                    <a:pt x="18" y="139"/>
                    <a:pt x="17" y="14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256">
              <a:extLst>
                <a:ext uri="{FF2B5EF4-FFF2-40B4-BE49-F238E27FC236}">
                  <a16:creationId xmlns:a16="http://schemas.microsoft.com/office/drawing/2014/main" id="{BE28D625-16B7-D34A-7B7E-34A1FFEF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631"/>
              <a:ext cx="40" cy="154"/>
            </a:xfrm>
            <a:custGeom>
              <a:avLst/>
              <a:gdLst>
                <a:gd name="T0" fmla="*/ 76 w 29"/>
                <a:gd name="T1" fmla="*/ 0 h 106"/>
                <a:gd name="T2" fmla="*/ 70 w 29"/>
                <a:gd name="T3" fmla="*/ 83 h 106"/>
                <a:gd name="T4" fmla="*/ 65 w 29"/>
                <a:gd name="T5" fmla="*/ 137 h 106"/>
                <a:gd name="T6" fmla="*/ 50 w 29"/>
                <a:gd name="T7" fmla="*/ 183 h 106"/>
                <a:gd name="T8" fmla="*/ 23 w 29"/>
                <a:gd name="T9" fmla="*/ 283 h 106"/>
                <a:gd name="T10" fmla="*/ 0 w 29"/>
                <a:gd name="T11" fmla="*/ 325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06">
                  <a:moveTo>
                    <a:pt x="29" y="0"/>
                  </a:moveTo>
                  <a:cubicBezTo>
                    <a:pt x="21" y="7"/>
                    <a:pt x="24" y="17"/>
                    <a:pt x="27" y="27"/>
                  </a:cubicBezTo>
                  <a:cubicBezTo>
                    <a:pt x="29" y="34"/>
                    <a:pt x="29" y="39"/>
                    <a:pt x="25" y="45"/>
                  </a:cubicBezTo>
                  <a:cubicBezTo>
                    <a:pt x="22" y="51"/>
                    <a:pt x="19" y="53"/>
                    <a:pt x="19" y="60"/>
                  </a:cubicBezTo>
                  <a:cubicBezTo>
                    <a:pt x="20" y="74"/>
                    <a:pt x="20" y="83"/>
                    <a:pt x="9" y="92"/>
                  </a:cubicBezTo>
                  <a:cubicBezTo>
                    <a:pt x="4" y="97"/>
                    <a:pt x="4" y="101"/>
                    <a:pt x="0" y="10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257">
              <a:extLst>
                <a:ext uri="{FF2B5EF4-FFF2-40B4-BE49-F238E27FC236}">
                  <a16:creationId xmlns:a16="http://schemas.microsoft.com/office/drawing/2014/main" id="{A11F2B42-AB47-0791-8E0B-A717740D2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655"/>
              <a:ext cx="18" cy="63"/>
            </a:xfrm>
            <a:custGeom>
              <a:avLst/>
              <a:gdLst>
                <a:gd name="T0" fmla="*/ 35 w 13"/>
                <a:gd name="T1" fmla="*/ 0 h 43"/>
                <a:gd name="T2" fmla="*/ 6 w 13"/>
                <a:gd name="T3" fmla="*/ 73 h 43"/>
                <a:gd name="T4" fmla="*/ 21 w 13"/>
                <a:gd name="T5" fmla="*/ 13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3">
                  <a:moveTo>
                    <a:pt x="13" y="0"/>
                  </a:moveTo>
                  <a:cubicBezTo>
                    <a:pt x="7" y="6"/>
                    <a:pt x="0" y="14"/>
                    <a:pt x="2" y="23"/>
                  </a:cubicBezTo>
                  <a:cubicBezTo>
                    <a:pt x="3" y="30"/>
                    <a:pt x="10" y="36"/>
                    <a:pt x="8" y="4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258">
              <a:extLst>
                <a:ext uri="{FF2B5EF4-FFF2-40B4-BE49-F238E27FC236}">
                  <a16:creationId xmlns:a16="http://schemas.microsoft.com/office/drawing/2014/main" id="{155BC355-79ED-F055-AF8A-912078FF5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540"/>
              <a:ext cx="24" cy="69"/>
            </a:xfrm>
            <a:custGeom>
              <a:avLst/>
              <a:gdLst>
                <a:gd name="T0" fmla="*/ 48 w 17"/>
                <a:gd name="T1" fmla="*/ 0 h 47"/>
                <a:gd name="T2" fmla="*/ 6 w 17"/>
                <a:gd name="T3" fmla="*/ 60 h 47"/>
                <a:gd name="T4" fmla="*/ 6 w 17"/>
                <a:gd name="T5" fmla="*/ 148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7">
                  <a:moveTo>
                    <a:pt x="17" y="0"/>
                  </a:moveTo>
                  <a:cubicBezTo>
                    <a:pt x="11" y="6"/>
                    <a:pt x="5" y="10"/>
                    <a:pt x="2" y="19"/>
                  </a:cubicBezTo>
                  <a:cubicBezTo>
                    <a:pt x="0" y="27"/>
                    <a:pt x="2" y="39"/>
                    <a:pt x="2" y="4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259">
              <a:extLst>
                <a:ext uri="{FF2B5EF4-FFF2-40B4-BE49-F238E27FC236}">
                  <a16:creationId xmlns:a16="http://schemas.microsoft.com/office/drawing/2014/main" id="{BAF2FD86-E109-229F-91A8-E38493796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514"/>
              <a:ext cx="26" cy="61"/>
            </a:xfrm>
            <a:custGeom>
              <a:avLst/>
              <a:gdLst>
                <a:gd name="T0" fmla="*/ 0 w 19"/>
                <a:gd name="T1" fmla="*/ 129 h 42"/>
                <a:gd name="T2" fmla="*/ 47 w 19"/>
                <a:gd name="T3" fmla="*/ 65 h 42"/>
                <a:gd name="T4" fmla="*/ 42 w 19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2">
                  <a:moveTo>
                    <a:pt x="0" y="42"/>
                  </a:moveTo>
                  <a:cubicBezTo>
                    <a:pt x="9" y="36"/>
                    <a:pt x="17" y="32"/>
                    <a:pt x="18" y="21"/>
                  </a:cubicBezTo>
                  <a:cubicBezTo>
                    <a:pt x="19" y="14"/>
                    <a:pt x="18" y="7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260">
              <a:extLst>
                <a:ext uri="{FF2B5EF4-FFF2-40B4-BE49-F238E27FC236}">
                  <a16:creationId xmlns:a16="http://schemas.microsoft.com/office/drawing/2014/main" id="{AE0F4FA4-94C3-9EA9-452A-C565E4349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436"/>
              <a:ext cx="99" cy="78"/>
            </a:xfrm>
            <a:custGeom>
              <a:avLst/>
              <a:gdLst>
                <a:gd name="T0" fmla="*/ 0 w 72"/>
                <a:gd name="T1" fmla="*/ 163 h 54"/>
                <a:gd name="T2" fmla="*/ 44 w 72"/>
                <a:gd name="T3" fmla="*/ 117 h 54"/>
                <a:gd name="T4" fmla="*/ 41 w 72"/>
                <a:gd name="T5" fmla="*/ 66 h 54"/>
                <a:gd name="T6" fmla="*/ 85 w 72"/>
                <a:gd name="T7" fmla="*/ 39 h 54"/>
                <a:gd name="T8" fmla="*/ 105 w 72"/>
                <a:gd name="T9" fmla="*/ 1 h 54"/>
                <a:gd name="T10" fmla="*/ 146 w 72"/>
                <a:gd name="T11" fmla="*/ 14 h 54"/>
                <a:gd name="T12" fmla="*/ 187 w 72"/>
                <a:gd name="T13" fmla="*/ 6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54">
                  <a:moveTo>
                    <a:pt x="0" y="54"/>
                  </a:moveTo>
                  <a:cubicBezTo>
                    <a:pt x="10" y="54"/>
                    <a:pt x="17" y="50"/>
                    <a:pt x="17" y="39"/>
                  </a:cubicBezTo>
                  <a:cubicBezTo>
                    <a:pt x="17" y="34"/>
                    <a:pt x="13" y="26"/>
                    <a:pt x="16" y="22"/>
                  </a:cubicBezTo>
                  <a:cubicBezTo>
                    <a:pt x="19" y="16"/>
                    <a:pt x="29" y="17"/>
                    <a:pt x="33" y="13"/>
                  </a:cubicBezTo>
                  <a:cubicBezTo>
                    <a:pt x="37" y="10"/>
                    <a:pt x="40" y="5"/>
                    <a:pt x="40" y="1"/>
                  </a:cubicBezTo>
                  <a:cubicBezTo>
                    <a:pt x="45" y="0"/>
                    <a:pt x="51" y="5"/>
                    <a:pt x="56" y="5"/>
                  </a:cubicBezTo>
                  <a:cubicBezTo>
                    <a:pt x="61" y="6"/>
                    <a:pt x="68" y="4"/>
                    <a:pt x="72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261">
              <a:extLst>
                <a:ext uri="{FF2B5EF4-FFF2-40B4-BE49-F238E27FC236}">
                  <a16:creationId xmlns:a16="http://schemas.microsoft.com/office/drawing/2014/main" id="{6C7044B6-FEDE-23F7-182F-24AD61B2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423"/>
              <a:ext cx="40" cy="16"/>
            </a:xfrm>
            <a:custGeom>
              <a:avLst/>
              <a:gdLst>
                <a:gd name="T0" fmla="*/ 76 w 29"/>
                <a:gd name="T1" fmla="*/ 1 h 11"/>
                <a:gd name="T2" fmla="*/ 0 w 29"/>
                <a:gd name="T3" fmla="*/ 3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29" y="1"/>
                  </a:moveTo>
                  <a:cubicBezTo>
                    <a:pt x="17" y="0"/>
                    <a:pt x="11" y="9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262">
              <a:extLst>
                <a:ext uri="{FF2B5EF4-FFF2-40B4-BE49-F238E27FC236}">
                  <a16:creationId xmlns:a16="http://schemas.microsoft.com/office/drawing/2014/main" id="{9F1B0238-8893-EEEF-259C-6145C11A0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407"/>
              <a:ext cx="54" cy="56"/>
            </a:xfrm>
            <a:custGeom>
              <a:avLst/>
              <a:gdLst>
                <a:gd name="T0" fmla="*/ 0 w 39"/>
                <a:gd name="T1" fmla="*/ 113 h 39"/>
                <a:gd name="T2" fmla="*/ 54 w 39"/>
                <a:gd name="T3" fmla="*/ 103 h 39"/>
                <a:gd name="T4" fmla="*/ 83 w 39"/>
                <a:gd name="T5" fmla="*/ 67 h 39"/>
                <a:gd name="T6" fmla="*/ 91 w 39"/>
                <a:gd name="T7" fmla="*/ 27 h 39"/>
                <a:gd name="T8" fmla="*/ 104 w 39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0" y="38"/>
                  </a:moveTo>
                  <a:cubicBezTo>
                    <a:pt x="7" y="36"/>
                    <a:pt x="14" y="39"/>
                    <a:pt x="20" y="35"/>
                  </a:cubicBezTo>
                  <a:cubicBezTo>
                    <a:pt x="24" y="32"/>
                    <a:pt x="28" y="27"/>
                    <a:pt x="31" y="23"/>
                  </a:cubicBezTo>
                  <a:cubicBezTo>
                    <a:pt x="33" y="19"/>
                    <a:pt x="33" y="14"/>
                    <a:pt x="35" y="9"/>
                  </a:cubicBezTo>
                  <a:cubicBezTo>
                    <a:pt x="36" y="6"/>
                    <a:pt x="38" y="3"/>
                    <a:pt x="39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263">
              <a:extLst>
                <a:ext uri="{FF2B5EF4-FFF2-40B4-BE49-F238E27FC236}">
                  <a16:creationId xmlns:a16="http://schemas.microsoft.com/office/drawing/2014/main" id="{4D609D21-DB26-8EC0-383C-121655AED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533"/>
              <a:ext cx="23" cy="67"/>
            </a:xfrm>
            <a:custGeom>
              <a:avLst/>
              <a:gdLst>
                <a:gd name="T0" fmla="*/ 35 w 17"/>
                <a:gd name="T1" fmla="*/ 0 h 46"/>
                <a:gd name="T2" fmla="*/ 35 w 17"/>
                <a:gd name="T3" fmla="*/ 74 h 46"/>
                <a:gd name="T4" fmla="*/ 0 w 17"/>
                <a:gd name="T5" fmla="*/ 143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6">
                  <a:moveTo>
                    <a:pt x="14" y="0"/>
                  </a:moveTo>
                  <a:cubicBezTo>
                    <a:pt x="16" y="8"/>
                    <a:pt x="17" y="16"/>
                    <a:pt x="14" y="24"/>
                  </a:cubicBezTo>
                  <a:cubicBezTo>
                    <a:pt x="10" y="32"/>
                    <a:pt x="5" y="38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264">
              <a:extLst>
                <a:ext uri="{FF2B5EF4-FFF2-40B4-BE49-F238E27FC236}">
                  <a16:creationId xmlns:a16="http://schemas.microsoft.com/office/drawing/2014/main" id="{78A5A04B-3357-1613-D142-E2D210E83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593"/>
              <a:ext cx="22" cy="62"/>
            </a:xfrm>
            <a:custGeom>
              <a:avLst/>
              <a:gdLst>
                <a:gd name="T0" fmla="*/ 41 w 16"/>
                <a:gd name="T1" fmla="*/ 0 h 43"/>
                <a:gd name="T2" fmla="*/ 29 w 16"/>
                <a:gd name="T3" fmla="*/ 128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3">
                  <a:moveTo>
                    <a:pt x="16" y="0"/>
                  </a:moveTo>
                  <a:cubicBezTo>
                    <a:pt x="0" y="8"/>
                    <a:pt x="7" y="30"/>
                    <a:pt x="11" y="4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265">
              <a:extLst>
                <a:ext uri="{FF2B5EF4-FFF2-40B4-BE49-F238E27FC236}">
                  <a16:creationId xmlns:a16="http://schemas.microsoft.com/office/drawing/2014/main" id="{F2D24C8B-3557-1FF8-8EB7-CEBA9011B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575"/>
              <a:ext cx="18" cy="61"/>
            </a:xfrm>
            <a:custGeom>
              <a:avLst/>
              <a:gdLst>
                <a:gd name="T0" fmla="*/ 0 w 13"/>
                <a:gd name="T1" fmla="*/ 129 h 42"/>
                <a:gd name="T2" fmla="*/ 35 w 13"/>
                <a:gd name="T3" fmla="*/ 61 h 42"/>
                <a:gd name="T4" fmla="*/ 33 w 13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0" y="42"/>
                  </a:moveTo>
                  <a:cubicBezTo>
                    <a:pt x="11" y="41"/>
                    <a:pt x="13" y="29"/>
                    <a:pt x="13" y="20"/>
                  </a:cubicBezTo>
                  <a:cubicBezTo>
                    <a:pt x="13" y="14"/>
                    <a:pt x="10" y="6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266">
              <a:extLst>
                <a:ext uri="{FF2B5EF4-FFF2-40B4-BE49-F238E27FC236}">
                  <a16:creationId xmlns:a16="http://schemas.microsoft.com/office/drawing/2014/main" id="{8B264120-C7F3-FA31-5362-96FCD911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750"/>
              <a:ext cx="74" cy="196"/>
            </a:xfrm>
            <a:custGeom>
              <a:avLst/>
              <a:gdLst>
                <a:gd name="T0" fmla="*/ 0 w 54"/>
                <a:gd name="T1" fmla="*/ 0 h 135"/>
                <a:gd name="T2" fmla="*/ 22 w 54"/>
                <a:gd name="T3" fmla="*/ 52 h 135"/>
                <a:gd name="T4" fmla="*/ 7 w 54"/>
                <a:gd name="T5" fmla="*/ 158 h 135"/>
                <a:gd name="T6" fmla="*/ 40 w 54"/>
                <a:gd name="T7" fmla="*/ 238 h 135"/>
                <a:gd name="T8" fmla="*/ 51 w 54"/>
                <a:gd name="T9" fmla="*/ 290 h 135"/>
                <a:gd name="T10" fmla="*/ 71 w 54"/>
                <a:gd name="T11" fmla="*/ 350 h 135"/>
                <a:gd name="T12" fmla="*/ 96 w 54"/>
                <a:gd name="T13" fmla="*/ 382 h 135"/>
                <a:gd name="T14" fmla="*/ 138 w 54"/>
                <a:gd name="T15" fmla="*/ 398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135">
                  <a:moveTo>
                    <a:pt x="0" y="0"/>
                  </a:moveTo>
                  <a:cubicBezTo>
                    <a:pt x="0" y="6"/>
                    <a:pt x="7" y="11"/>
                    <a:pt x="9" y="17"/>
                  </a:cubicBezTo>
                  <a:cubicBezTo>
                    <a:pt x="12" y="30"/>
                    <a:pt x="5" y="40"/>
                    <a:pt x="3" y="52"/>
                  </a:cubicBezTo>
                  <a:cubicBezTo>
                    <a:pt x="2" y="64"/>
                    <a:pt x="6" y="71"/>
                    <a:pt x="15" y="78"/>
                  </a:cubicBezTo>
                  <a:cubicBezTo>
                    <a:pt x="23" y="83"/>
                    <a:pt x="22" y="86"/>
                    <a:pt x="20" y="95"/>
                  </a:cubicBezTo>
                  <a:cubicBezTo>
                    <a:pt x="19" y="103"/>
                    <a:pt x="20" y="109"/>
                    <a:pt x="28" y="114"/>
                  </a:cubicBezTo>
                  <a:cubicBezTo>
                    <a:pt x="35" y="118"/>
                    <a:pt x="37" y="117"/>
                    <a:pt x="37" y="125"/>
                  </a:cubicBezTo>
                  <a:cubicBezTo>
                    <a:pt x="38" y="135"/>
                    <a:pt x="48" y="132"/>
                    <a:pt x="54" y="13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267">
              <a:extLst>
                <a:ext uri="{FF2B5EF4-FFF2-40B4-BE49-F238E27FC236}">
                  <a16:creationId xmlns:a16="http://schemas.microsoft.com/office/drawing/2014/main" id="{CFAEDB47-E476-88AB-6FB2-AC200D3DD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750"/>
              <a:ext cx="14" cy="84"/>
            </a:xfrm>
            <a:custGeom>
              <a:avLst/>
              <a:gdLst>
                <a:gd name="T0" fmla="*/ 15 w 10"/>
                <a:gd name="T1" fmla="*/ 0 h 58"/>
                <a:gd name="T2" fmla="*/ 1 w 10"/>
                <a:gd name="T3" fmla="*/ 52 h 58"/>
                <a:gd name="T4" fmla="*/ 11 w 10"/>
                <a:gd name="T5" fmla="*/ 101 h 58"/>
                <a:gd name="T6" fmla="*/ 28 w 10"/>
                <a:gd name="T7" fmla="*/ 177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8">
                  <a:moveTo>
                    <a:pt x="6" y="0"/>
                  </a:moveTo>
                  <a:cubicBezTo>
                    <a:pt x="5" y="6"/>
                    <a:pt x="3" y="11"/>
                    <a:pt x="1" y="17"/>
                  </a:cubicBezTo>
                  <a:cubicBezTo>
                    <a:pt x="0" y="23"/>
                    <a:pt x="2" y="27"/>
                    <a:pt x="4" y="33"/>
                  </a:cubicBezTo>
                  <a:cubicBezTo>
                    <a:pt x="6" y="41"/>
                    <a:pt x="7" y="50"/>
                    <a:pt x="10" y="5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268">
              <a:extLst>
                <a:ext uri="{FF2B5EF4-FFF2-40B4-BE49-F238E27FC236}">
                  <a16:creationId xmlns:a16="http://schemas.microsoft.com/office/drawing/2014/main" id="{A0358F66-C6E9-DC18-738E-E523AB5B3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794"/>
              <a:ext cx="18" cy="75"/>
            </a:xfrm>
            <a:custGeom>
              <a:avLst/>
              <a:gdLst>
                <a:gd name="T0" fmla="*/ 0 w 13"/>
                <a:gd name="T1" fmla="*/ 0 h 52"/>
                <a:gd name="T2" fmla="*/ 11 w 13"/>
                <a:gd name="T3" fmla="*/ 27 h 52"/>
                <a:gd name="T4" fmla="*/ 33 w 13"/>
                <a:gd name="T5" fmla="*/ 81 h 52"/>
                <a:gd name="T6" fmla="*/ 29 w 13"/>
                <a:gd name="T7" fmla="*/ 15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2">
                  <a:moveTo>
                    <a:pt x="0" y="0"/>
                  </a:moveTo>
                  <a:cubicBezTo>
                    <a:pt x="0" y="3"/>
                    <a:pt x="2" y="6"/>
                    <a:pt x="4" y="9"/>
                  </a:cubicBezTo>
                  <a:cubicBezTo>
                    <a:pt x="8" y="15"/>
                    <a:pt x="11" y="19"/>
                    <a:pt x="12" y="27"/>
                  </a:cubicBezTo>
                  <a:cubicBezTo>
                    <a:pt x="13" y="36"/>
                    <a:pt x="12" y="43"/>
                    <a:pt x="11" y="5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269">
              <a:extLst>
                <a:ext uri="{FF2B5EF4-FFF2-40B4-BE49-F238E27FC236}">
                  <a16:creationId xmlns:a16="http://schemas.microsoft.com/office/drawing/2014/main" id="{9B139BAE-2EF9-EAB4-5535-07278D205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696"/>
              <a:ext cx="18" cy="64"/>
            </a:xfrm>
            <a:custGeom>
              <a:avLst/>
              <a:gdLst>
                <a:gd name="T0" fmla="*/ 0 w 13"/>
                <a:gd name="T1" fmla="*/ 135 h 44"/>
                <a:gd name="T2" fmla="*/ 29 w 13"/>
                <a:gd name="T3" fmla="*/ 61 h 44"/>
                <a:gd name="T4" fmla="*/ 6 w 13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4">
                  <a:moveTo>
                    <a:pt x="0" y="44"/>
                  </a:moveTo>
                  <a:cubicBezTo>
                    <a:pt x="10" y="39"/>
                    <a:pt x="13" y="30"/>
                    <a:pt x="11" y="20"/>
                  </a:cubicBezTo>
                  <a:cubicBezTo>
                    <a:pt x="9" y="13"/>
                    <a:pt x="4" y="7"/>
                    <a:pt x="2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270">
              <a:extLst>
                <a:ext uri="{FF2B5EF4-FFF2-40B4-BE49-F238E27FC236}">
                  <a16:creationId xmlns:a16="http://schemas.microsoft.com/office/drawing/2014/main" id="{5D9F4902-6A7F-C37F-5D67-5117AC6EA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690"/>
              <a:ext cx="16" cy="66"/>
            </a:xfrm>
            <a:custGeom>
              <a:avLst/>
              <a:gdLst>
                <a:gd name="T0" fmla="*/ 20 w 12"/>
                <a:gd name="T1" fmla="*/ 0 h 45"/>
                <a:gd name="T2" fmla="*/ 5 w 12"/>
                <a:gd name="T3" fmla="*/ 73 h 45"/>
                <a:gd name="T4" fmla="*/ 28 w 12"/>
                <a:gd name="T5" fmla="*/ 14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5">
                  <a:moveTo>
                    <a:pt x="8" y="0"/>
                  </a:moveTo>
                  <a:cubicBezTo>
                    <a:pt x="6" y="8"/>
                    <a:pt x="0" y="13"/>
                    <a:pt x="2" y="23"/>
                  </a:cubicBezTo>
                  <a:cubicBezTo>
                    <a:pt x="4" y="31"/>
                    <a:pt x="10" y="38"/>
                    <a:pt x="12" y="4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271">
              <a:extLst>
                <a:ext uri="{FF2B5EF4-FFF2-40B4-BE49-F238E27FC236}">
                  <a16:creationId xmlns:a16="http://schemas.microsoft.com/office/drawing/2014/main" id="{2A26D4D9-6100-2D33-35A4-3BD5C72B9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615"/>
              <a:ext cx="14" cy="64"/>
            </a:xfrm>
            <a:custGeom>
              <a:avLst/>
              <a:gdLst>
                <a:gd name="T0" fmla="*/ 28 w 10"/>
                <a:gd name="T1" fmla="*/ 0 h 44"/>
                <a:gd name="T2" fmla="*/ 1 w 10"/>
                <a:gd name="T3" fmla="*/ 65 h 44"/>
                <a:gd name="T4" fmla="*/ 15 w 10"/>
                <a:gd name="T5" fmla="*/ 13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4">
                  <a:moveTo>
                    <a:pt x="10" y="0"/>
                  </a:moveTo>
                  <a:cubicBezTo>
                    <a:pt x="7" y="7"/>
                    <a:pt x="0" y="11"/>
                    <a:pt x="1" y="21"/>
                  </a:cubicBezTo>
                  <a:cubicBezTo>
                    <a:pt x="1" y="29"/>
                    <a:pt x="7" y="35"/>
                    <a:pt x="6" y="4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272">
              <a:extLst>
                <a:ext uri="{FF2B5EF4-FFF2-40B4-BE49-F238E27FC236}">
                  <a16:creationId xmlns:a16="http://schemas.microsoft.com/office/drawing/2014/main" id="{216274E8-D1A5-2020-5667-594775E48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943"/>
              <a:ext cx="98" cy="123"/>
            </a:xfrm>
            <a:custGeom>
              <a:avLst/>
              <a:gdLst>
                <a:gd name="T0" fmla="*/ 0 w 71"/>
                <a:gd name="T1" fmla="*/ 0 h 84"/>
                <a:gd name="T2" fmla="*/ 23 w 71"/>
                <a:gd name="T3" fmla="*/ 32 h 84"/>
                <a:gd name="T4" fmla="*/ 36 w 71"/>
                <a:gd name="T5" fmla="*/ 107 h 84"/>
                <a:gd name="T6" fmla="*/ 75 w 71"/>
                <a:gd name="T7" fmla="*/ 154 h 84"/>
                <a:gd name="T8" fmla="*/ 109 w 71"/>
                <a:gd name="T9" fmla="*/ 182 h 84"/>
                <a:gd name="T10" fmla="*/ 130 w 71"/>
                <a:gd name="T11" fmla="*/ 223 h 84"/>
                <a:gd name="T12" fmla="*/ 166 w 71"/>
                <a:gd name="T13" fmla="*/ 236 h 84"/>
                <a:gd name="T14" fmla="*/ 186 w 71"/>
                <a:gd name="T15" fmla="*/ 264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84">
                  <a:moveTo>
                    <a:pt x="0" y="0"/>
                  </a:moveTo>
                  <a:cubicBezTo>
                    <a:pt x="3" y="4"/>
                    <a:pt x="6" y="7"/>
                    <a:pt x="9" y="10"/>
                  </a:cubicBezTo>
                  <a:cubicBezTo>
                    <a:pt x="14" y="18"/>
                    <a:pt x="12" y="25"/>
                    <a:pt x="14" y="34"/>
                  </a:cubicBezTo>
                  <a:cubicBezTo>
                    <a:pt x="16" y="41"/>
                    <a:pt x="21" y="46"/>
                    <a:pt x="28" y="49"/>
                  </a:cubicBezTo>
                  <a:cubicBezTo>
                    <a:pt x="35" y="52"/>
                    <a:pt x="39" y="51"/>
                    <a:pt x="41" y="58"/>
                  </a:cubicBezTo>
                  <a:cubicBezTo>
                    <a:pt x="43" y="63"/>
                    <a:pt x="44" y="68"/>
                    <a:pt x="49" y="71"/>
                  </a:cubicBezTo>
                  <a:cubicBezTo>
                    <a:pt x="53" y="74"/>
                    <a:pt x="59" y="73"/>
                    <a:pt x="63" y="75"/>
                  </a:cubicBezTo>
                  <a:cubicBezTo>
                    <a:pt x="66" y="77"/>
                    <a:pt x="66" y="84"/>
                    <a:pt x="71" y="8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273">
              <a:extLst>
                <a:ext uri="{FF2B5EF4-FFF2-40B4-BE49-F238E27FC236}">
                  <a16:creationId xmlns:a16="http://schemas.microsoft.com/office/drawing/2014/main" id="{4917972A-2942-A18E-5BD7-9945AF60F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019"/>
              <a:ext cx="31" cy="33"/>
            </a:xfrm>
            <a:custGeom>
              <a:avLst/>
              <a:gdLst>
                <a:gd name="T0" fmla="*/ 0 w 22"/>
                <a:gd name="T1" fmla="*/ 1 h 23"/>
                <a:gd name="T2" fmla="*/ 48 w 22"/>
                <a:gd name="T3" fmla="*/ 23 h 23"/>
                <a:gd name="T4" fmla="*/ 62 w 22"/>
                <a:gd name="T5" fmla="*/ 6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0" y="1"/>
                  </a:moveTo>
                  <a:cubicBezTo>
                    <a:pt x="6" y="5"/>
                    <a:pt x="13" y="0"/>
                    <a:pt x="17" y="8"/>
                  </a:cubicBezTo>
                  <a:cubicBezTo>
                    <a:pt x="19" y="12"/>
                    <a:pt x="20" y="20"/>
                    <a:pt x="22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74">
              <a:extLst>
                <a:ext uri="{FF2B5EF4-FFF2-40B4-BE49-F238E27FC236}">
                  <a16:creationId xmlns:a16="http://schemas.microsoft.com/office/drawing/2014/main" id="{1B15C8E6-B4A7-DA30-B950-844504EB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971"/>
              <a:ext cx="45" cy="51"/>
            </a:xfrm>
            <a:custGeom>
              <a:avLst/>
              <a:gdLst>
                <a:gd name="T0" fmla="*/ 0 w 32"/>
                <a:gd name="T1" fmla="*/ 0 h 35"/>
                <a:gd name="T2" fmla="*/ 73 w 32"/>
                <a:gd name="T3" fmla="*/ 47 h 35"/>
                <a:gd name="T4" fmla="*/ 89 w 32"/>
                <a:gd name="T5" fmla="*/ 10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5">
                  <a:moveTo>
                    <a:pt x="0" y="0"/>
                  </a:moveTo>
                  <a:cubicBezTo>
                    <a:pt x="1" y="7"/>
                    <a:pt x="21" y="9"/>
                    <a:pt x="26" y="15"/>
                  </a:cubicBezTo>
                  <a:cubicBezTo>
                    <a:pt x="31" y="21"/>
                    <a:pt x="29" y="29"/>
                    <a:pt x="32" y="3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75">
              <a:extLst>
                <a:ext uri="{FF2B5EF4-FFF2-40B4-BE49-F238E27FC236}">
                  <a16:creationId xmlns:a16="http://schemas.microsoft.com/office/drawing/2014/main" id="{65CCB19A-9BCC-F9F2-5D3B-584BABD93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1910"/>
              <a:ext cx="39" cy="67"/>
            </a:xfrm>
            <a:custGeom>
              <a:avLst/>
              <a:gdLst>
                <a:gd name="T0" fmla="*/ 0 w 28"/>
                <a:gd name="T1" fmla="*/ 0 h 46"/>
                <a:gd name="T2" fmla="*/ 1 w 28"/>
                <a:gd name="T3" fmla="*/ 52 h 46"/>
                <a:gd name="T4" fmla="*/ 39 w 28"/>
                <a:gd name="T5" fmla="*/ 96 h 46"/>
                <a:gd name="T6" fmla="*/ 75 w 28"/>
                <a:gd name="T7" fmla="*/ 14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6">
                  <a:moveTo>
                    <a:pt x="0" y="0"/>
                  </a:moveTo>
                  <a:cubicBezTo>
                    <a:pt x="2" y="6"/>
                    <a:pt x="0" y="11"/>
                    <a:pt x="1" y="17"/>
                  </a:cubicBezTo>
                  <a:cubicBezTo>
                    <a:pt x="2" y="25"/>
                    <a:pt x="8" y="28"/>
                    <a:pt x="14" y="31"/>
                  </a:cubicBezTo>
                  <a:cubicBezTo>
                    <a:pt x="21" y="35"/>
                    <a:pt x="24" y="41"/>
                    <a:pt x="28" y="4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76">
              <a:extLst>
                <a:ext uri="{FF2B5EF4-FFF2-40B4-BE49-F238E27FC236}">
                  <a16:creationId xmlns:a16="http://schemas.microsoft.com/office/drawing/2014/main" id="{4D369673-D36D-3245-0DFF-40E295FF7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1869"/>
              <a:ext cx="18" cy="53"/>
            </a:xfrm>
            <a:custGeom>
              <a:avLst/>
              <a:gdLst>
                <a:gd name="T0" fmla="*/ 0 w 13"/>
                <a:gd name="T1" fmla="*/ 0 h 36"/>
                <a:gd name="T2" fmla="*/ 19 w 13"/>
                <a:gd name="T3" fmla="*/ 13 h 36"/>
                <a:gd name="T4" fmla="*/ 35 w 13"/>
                <a:gd name="T5" fmla="*/ 52 h 36"/>
                <a:gd name="T6" fmla="*/ 33 w 13"/>
                <a:gd name="T7" fmla="*/ 115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6">
                  <a:moveTo>
                    <a:pt x="0" y="0"/>
                  </a:moveTo>
                  <a:cubicBezTo>
                    <a:pt x="2" y="2"/>
                    <a:pt x="5" y="3"/>
                    <a:pt x="7" y="4"/>
                  </a:cubicBezTo>
                  <a:cubicBezTo>
                    <a:pt x="12" y="7"/>
                    <a:pt x="12" y="11"/>
                    <a:pt x="13" y="16"/>
                  </a:cubicBezTo>
                  <a:cubicBezTo>
                    <a:pt x="13" y="23"/>
                    <a:pt x="11" y="31"/>
                    <a:pt x="12" y="3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77">
              <a:extLst>
                <a:ext uri="{FF2B5EF4-FFF2-40B4-BE49-F238E27FC236}">
                  <a16:creationId xmlns:a16="http://schemas.microsoft.com/office/drawing/2014/main" id="{21C52A09-C143-C669-3CB5-EC3D6D0B1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815"/>
              <a:ext cx="28" cy="77"/>
            </a:xfrm>
            <a:custGeom>
              <a:avLst/>
              <a:gdLst>
                <a:gd name="T0" fmla="*/ 0 w 20"/>
                <a:gd name="T1" fmla="*/ 0 h 53"/>
                <a:gd name="T2" fmla="*/ 34 w 20"/>
                <a:gd name="T3" fmla="*/ 22 h 53"/>
                <a:gd name="T4" fmla="*/ 49 w 20"/>
                <a:gd name="T5" fmla="*/ 67 h 53"/>
                <a:gd name="T6" fmla="*/ 28 w 20"/>
                <a:gd name="T7" fmla="*/ 163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3">
                  <a:moveTo>
                    <a:pt x="0" y="0"/>
                  </a:moveTo>
                  <a:cubicBezTo>
                    <a:pt x="4" y="3"/>
                    <a:pt x="9" y="3"/>
                    <a:pt x="12" y="7"/>
                  </a:cubicBezTo>
                  <a:cubicBezTo>
                    <a:pt x="16" y="11"/>
                    <a:pt x="17" y="17"/>
                    <a:pt x="18" y="22"/>
                  </a:cubicBezTo>
                  <a:cubicBezTo>
                    <a:pt x="20" y="34"/>
                    <a:pt x="10" y="41"/>
                    <a:pt x="10" y="5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4278">
              <a:extLst>
                <a:ext uri="{FF2B5EF4-FFF2-40B4-BE49-F238E27FC236}">
                  <a16:creationId xmlns:a16="http://schemas.microsoft.com/office/drawing/2014/main" id="{D3F07961-ED92-E1F3-F633-E84583504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922"/>
              <a:ext cx="33" cy="66"/>
            </a:xfrm>
            <a:custGeom>
              <a:avLst/>
              <a:gdLst>
                <a:gd name="T0" fmla="*/ 0 w 24"/>
                <a:gd name="T1" fmla="*/ 0 h 46"/>
                <a:gd name="T2" fmla="*/ 56 w 24"/>
                <a:gd name="T3" fmla="*/ 67 h 46"/>
                <a:gd name="T4" fmla="*/ 55 w 24"/>
                <a:gd name="T5" fmla="*/ 13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0" y="0"/>
                  </a:moveTo>
                  <a:cubicBezTo>
                    <a:pt x="12" y="4"/>
                    <a:pt x="24" y="9"/>
                    <a:pt x="22" y="23"/>
                  </a:cubicBezTo>
                  <a:cubicBezTo>
                    <a:pt x="22" y="31"/>
                    <a:pt x="21" y="39"/>
                    <a:pt x="21" y="4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Freeform 4279">
              <a:extLst>
                <a:ext uri="{FF2B5EF4-FFF2-40B4-BE49-F238E27FC236}">
                  <a16:creationId xmlns:a16="http://schemas.microsoft.com/office/drawing/2014/main" id="{ED6F9587-EC14-CA25-F029-77EEB4CE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999"/>
              <a:ext cx="55" cy="59"/>
            </a:xfrm>
            <a:custGeom>
              <a:avLst/>
              <a:gdLst>
                <a:gd name="T0" fmla="*/ 0 w 40"/>
                <a:gd name="T1" fmla="*/ 6 h 41"/>
                <a:gd name="T2" fmla="*/ 61 w 40"/>
                <a:gd name="T3" fmla="*/ 13 h 41"/>
                <a:gd name="T4" fmla="*/ 89 w 40"/>
                <a:gd name="T5" fmla="*/ 60 h 41"/>
                <a:gd name="T6" fmla="*/ 105 w 40"/>
                <a:gd name="T7" fmla="*/ 12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1">
                  <a:moveTo>
                    <a:pt x="0" y="2"/>
                  </a:moveTo>
                  <a:cubicBezTo>
                    <a:pt x="8" y="4"/>
                    <a:pt x="16" y="0"/>
                    <a:pt x="23" y="4"/>
                  </a:cubicBezTo>
                  <a:cubicBezTo>
                    <a:pt x="29" y="7"/>
                    <a:pt x="32" y="14"/>
                    <a:pt x="34" y="20"/>
                  </a:cubicBezTo>
                  <a:cubicBezTo>
                    <a:pt x="35" y="25"/>
                    <a:pt x="36" y="37"/>
                    <a:pt x="40" y="4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4280">
              <a:extLst>
                <a:ext uri="{FF2B5EF4-FFF2-40B4-BE49-F238E27FC236}">
                  <a16:creationId xmlns:a16="http://schemas.microsoft.com/office/drawing/2014/main" id="{0FF7DB80-49F4-BA53-2476-1AD6FB3DE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500"/>
              <a:ext cx="53" cy="36"/>
            </a:xfrm>
            <a:custGeom>
              <a:avLst/>
              <a:gdLst>
                <a:gd name="T0" fmla="*/ 0 w 38"/>
                <a:gd name="T1" fmla="*/ 60 h 25"/>
                <a:gd name="T2" fmla="*/ 103 w 38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5">
                  <a:moveTo>
                    <a:pt x="0" y="20"/>
                  </a:moveTo>
                  <a:cubicBezTo>
                    <a:pt x="15" y="25"/>
                    <a:pt x="31" y="12"/>
                    <a:pt x="38" y="0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4281">
              <a:extLst>
                <a:ext uri="{FF2B5EF4-FFF2-40B4-BE49-F238E27FC236}">
                  <a16:creationId xmlns:a16="http://schemas.microsoft.com/office/drawing/2014/main" id="{6217F82C-5B01-0A1F-A20E-EE757510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523"/>
              <a:ext cx="14" cy="39"/>
            </a:xfrm>
            <a:custGeom>
              <a:avLst/>
              <a:gdLst>
                <a:gd name="T0" fmla="*/ 0 w 10"/>
                <a:gd name="T1" fmla="*/ 0 h 27"/>
                <a:gd name="T2" fmla="*/ 20 w 10"/>
                <a:gd name="T3" fmla="*/ 8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0"/>
                  </a:moveTo>
                  <a:cubicBezTo>
                    <a:pt x="10" y="6"/>
                    <a:pt x="10" y="16"/>
                    <a:pt x="7" y="27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4282">
              <a:extLst>
                <a:ext uri="{FF2B5EF4-FFF2-40B4-BE49-F238E27FC236}">
                  <a16:creationId xmlns:a16="http://schemas.microsoft.com/office/drawing/2014/main" id="{D91AEAF6-8D43-8AF0-A7F8-8008EFE1E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588"/>
              <a:ext cx="59" cy="27"/>
            </a:xfrm>
            <a:custGeom>
              <a:avLst/>
              <a:gdLst>
                <a:gd name="T0" fmla="*/ 0 w 43"/>
                <a:gd name="T1" fmla="*/ 21 h 18"/>
                <a:gd name="T2" fmla="*/ 111 w 43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8">
                  <a:moveTo>
                    <a:pt x="0" y="6"/>
                  </a:moveTo>
                  <a:cubicBezTo>
                    <a:pt x="9" y="18"/>
                    <a:pt x="39" y="17"/>
                    <a:pt x="43" y="0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Freeform 4283">
              <a:extLst>
                <a:ext uri="{FF2B5EF4-FFF2-40B4-BE49-F238E27FC236}">
                  <a16:creationId xmlns:a16="http://schemas.microsoft.com/office/drawing/2014/main" id="{E11C9EEF-4F51-8E0F-8B05-76127DAE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612"/>
              <a:ext cx="30" cy="22"/>
            </a:xfrm>
            <a:custGeom>
              <a:avLst/>
              <a:gdLst>
                <a:gd name="T0" fmla="*/ 0 w 22"/>
                <a:gd name="T1" fmla="*/ 0 h 15"/>
                <a:gd name="T2" fmla="*/ 56 w 22"/>
                <a:gd name="T3" fmla="*/ 4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2" y="11"/>
                    <a:pt x="10" y="13"/>
                    <a:pt x="22" y="15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Freeform 4284">
              <a:extLst>
                <a:ext uri="{FF2B5EF4-FFF2-40B4-BE49-F238E27FC236}">
                  <a16:creationId xmlns:a16="http://schemas.microsoft.com/office/drawing/2014/main" id="{53C7CDD6-6EC3-081F-56A2-12122C7DB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606"/>
              <a:ext cx="46" cy="41"/>
            </a:xfrm>
            <a:custGeom>
              <a:avLst/>
              <a:gdLst>
                <a:gd name="T0" fmla="*/ 0 w 34"/>
                <a:gd name="T1" fmla="*/ 45 h 28"/>
                <a:gd name="T2" fmla="*/ 84 w 34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8">
                  <a:moveTo>
                    <a:pt x="0" y="14"/>
                  </a:moveTo>
                  <a:cubicBezTo>
                    <a:pt x="10" y="28"/>
                    <a:pt x="29" y="10"/>
                    <a:pt x="34" y="0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Freeform 4285">
              <a:extLst>
                <a:ext uri="{FF2B5EF4-FFF2-40B4-BE49-F238E27FC236}">
                  <a16:creationId xmlns:a16="http://schemas.microsoft.com/office/drawing/2014/main" id="{D7ACD4F7-0437-58BA-20FD-5EA7A3D1F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1600"/>
              <a:ext cx="38" cy="15"/>
            </a:xfrm>
            <a:custGeom>
              <a:avLst/>
              <a:gdLst>
                <a:gd name="T0" fmla="*/ 0 w 28"/>
                <a:gd name="T1" fmla="*/ 0 h 10"/>
                <a:gd name="T2" fmla="*/ 71 w 28"/>
                <a:gd name="T3" fmla="*/ 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cubicBezTo>
                    <a:pt x="6" y="9"/>
                    <a:pt x="21" y="10"/>
                    <a:pt x="28" y="1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 4286">
              <a:extLst>
                <a:ext uri="{FF2B5EF4-FFF2-40B4-BE49-F238E27FC236}">
                  <a16:creationId xmlns:a16="http://schemas.microsoft.com/office/drawing/2014/main" id="{0C8FAC2F-020C-4153-4A8C-D2733BB2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606"/>
              <a:ext cx="38" cy="45"/>
            </a:xfrm>
            <a:custGeom>
              <a:avLst/>
              <a:gdLst>
                <a:gd name="T0" fmla="*/ 0 w 28"/>
                <a:gd name="T1" fmla="*/ 60 h 31"/>
                <a:gd name="T2" fmla="*/ 71 w 28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1">
                  <a:moveTo>
                    <a:pt x="0" y="19"/>
                  </a:moveTo>
                  <a:cubicBezTo>
                    <a:pt x="12" y="31"/>
                    <a:pt x="24" y="8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 4287">
              <a:extLst>
                <a:ext uri="{FF2B5EF4-FFF2-40B4-BE49-F238E27FC236}">
                  <a16:creationId xmlns:a16="http://schemas.microsoft.com/office/drawing/2014/main" id="{546A5D9B-4C13-6883-F0C6-7B50AE723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587"/>
              <a:ext cx="44" cy="26"/>
            </a:xfrm>
            <a:custGeom>
              <a:avLst/>
              <a:gdLst>
                <a:gd name="T0" fmla="*/ 0 w 32"/>
                <a:gd name="T1" fmla="*/ 29 h 18"/>
                <a:gd name="T2" fmla="*/ 84 w 3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8">
                  <a:moveTo>
                    <a:pt x="0" y="10"/>
                  </a:moveTo>
                  <a:cubicBezTo>
                    <a:pt x="10" y="18"/>
                    <a:pt x="26" y="10"/>
                    <a:pt x="32" y="0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 4288">
              <a:extLst>
                <a:ext uri="{FF2B5EF4-FFF2-40B4-BE49-F238E27FC236}">
                  <a16:creationId xmlns:a16="http://schemas.microsoft.com/office/drawing/2014/main" id="{B0003FEC-2C64-17CC-8E78-A9AE09447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474"/>
              <a:ext cx="58" cy="33"/>
            </a:xfrm>
            <a:custGeom>
              <a:avLst/>
              <a:gdLst>
                <a:gd name="T0" fmla="*/ 0 w 42"/>
                <a:gd name="T1" fmla="*/ 1 h 23"/>
                <a:gd name="T2" fmla="*/ 110 w 42"/>
                <a:gd name="T3" fmla="*/ 67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3">
                  <a:moveTo>
                    <a:pt x="0" y="1"/>
                  </a:moveTo>
                  <a:cubicBezTo>
                    <a:pt x="20" y="3"/>
                    <a:pt x="34" y="0"/>
                    <a:pt x="42" y="23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 4289">
              <a:extLst>
                <a:ext uri="{FF2B5EF4-FFF2-40B4-BE49-F238E27FC236}">
                  <a16:creationId xmlns:a16="http://schemas.microsoft.com/office/drawing/2014/main" id="{A899722E-20C5-1842-0E08-F059236C3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504"/>
              <a:ext cx="46" cy="26"/>
            </a:xfrm>
            <a:custGeom>
              <a:avLst/>
              <a:gdLst>
                <a:gd name="T0" fmla="*/ 0 w 33"/>
                <a:gd name="T1" fmla="*/ 19 h 18"/>
                <a:gd name="T2" fmla="*/ 89 w 33"/>
                <a:gd name="T3" fmla="*/ 5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8">
                  <a:moveTo>
                    <a:pt x="0" y="6"/>
                  </a:moveTo>
                  <a:cubicBezTo>
                    <a:pt x="12" y="2"/>
                    <a:pt x="30" y="0"/>
                    <a:pt x="33" y="18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Freeform 4290">
              <a:extLst>
                <a:ext uri="{FF2B5EF4-FFF2-40B4-BE49-F238E27FC236}">
                  <a16:creationId xmlns:a16="http://schemas.microsoft.com/office/drawing/2014/main" id="{6F8E4A24-8BDA-FC9E-1235-62A73A09D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458"/>
              <a:ext cx="32" cy="34"/>
            </a:xfrm>
            <a:custGeom>
              <a:avLst/>
              <a:gdLst>
                <a:gd name="T0" fmla="*/ 0 w 23"/>
                <a:gd name="T1" fmla="*/ 23 h 24"/>
                <a:gd name="T2" fmla="*/ 63 w 23"/>
                <a:gd name="T3" fmla="*/ 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4">
                  <a:moveTo>
                    <a:pt x="0" y="8"/>
                  </a:moveTo>
                  <a:cubicBezTo>
                    <a:pt x="12" y="0"/>
                    <a:pt x="20" y="14"/>
                    <a:pt x="23" y="24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" name="Freeform 4291">
              <a:extLst>
                <a:ext uri="{FF2B5EF4-FFF2-40B4-BE49-F238E27FC236}">
                  <a16:creationId xmlns:a16="http://schemas.microsoft.com/office/drawing/2014/main" id="{7E541A20-9030-41E4-E183-CA5C2B49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491"/>
              <a:ext cx="51" cy="39"/>
            </a:xfrm>
            <a:custGeom>
              <a:avLst/>
              <a:gdLst>
                <a:gd name="T0" fmla="*/ 0 w 37"/>
                <a:gd name="T1" fmla="*/ 42 h 27"/>
                <a:gd name="T2" fmla="*/ 96 w 37"/>
                <a:gd name="T3" fmla="*/ 8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7">
                  <a:moveTo>
                    <a:pt x="0" y="14"/>
                  </a:moveTo>
                  <a:cubicBezTo>
                    <a:pt x="11" y="0"/>
                    <a:pt x="34" y="10"/>
                    <a:pt x="37" y="27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 4292">
              <a:extLst>
                <a:ext uri="{FF2B5EF4-FFF2-40B4-BE49-F238E27FC236}">
                  <a16:creationId xmlns:a16="http://schemas.microsoft.com/office/drawing/2014/main" id="{44E3507B-0836-A294-A02F-F8BB855BD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494"/>
              <a:ext cx="19" cy="22"/>
            </a:xfrm>
            <a:custGeom>
              <a:avLst/>
              <a:gdLst>
                <a:gd name="T0" fmla="*/ 10 w 14"/>
                <a:gd name="T1" fmla="*/ 47 h 15"/>
                <a:gd name="T2" fmla="*/ 35 w 1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4" y="15"/>
                  </a:moveTo>
                  <a:cubicBezTo>
                    <a:pt x="0" y="7"/>
                    <a:pt x="8" y="4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 4293">
              <a:extLst>
                <a:ext uri="{FF2B5EF4-FFF2-40B4-BE49-F238E27FC236}">
                  <a16:creationId xmlns:a16="http://schemas.microsoft.com/office/drawing/2014/main" id="{FDA35DFE-1484-57E2-E807-06EB49256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539"/>
              <a:ext cx="50" cy="31"/>
            </a:xfrm>
            <a:custGeom>
              <a:avLst/>
              <a:gdLst>
                <a:gd name="T0" fmla="*/ 1 w 36"/>
                <a:gd name="T1" fmla="*/ 0 h 21"/>
                <a:gd name="T2" fmla="*/ 96 w 36"/>
                <a:gd name="T3" fmla="*/ 6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1">
                  <a:moveTo>
                    <a:pt x="1" y="0"/>
                  </a:moveTo>
                  <a:cubicBezTo>
                    <a:pt x="0" y="20"/>
                    <a:pt x="21" y="21"/>
                    <a:pt x="36" y="19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 4294">
              <a:extLst>
                <a:ext uri="{FF2B5EF4-FFF2-40B4-BE49-F238E27FC236}">
                  <a16:creationId xmlns:a16="http://schemas.microsoft.com/office/drawing/2014/main" id="{CF74D2E0-F2F7-5356-873C-558A05C29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552"/>
              <a:ext cx="29" cy="32"/>
            </a:xfrm>
            <a:custGeom>
              <a:avLst/>
              <a:gdLst>
                <a:gd name="T0" fmla="*/ 1 w 21"/>
                <a:gd name="T1" fmla="*/ 0 h 22"/>
                <a:gd name="T2" fmla="*/ 55 w 21"/>
                <a:gd name="T3" fmla="*/ 6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2">
                  <a:moveTo>
                    <a:pt x="1" y="0"/>
                  </a:moveTo>
                  <a:cubicBezTo>
                    <a:pt x="0" y="11"/>
                    <a:pt x="9" y="22"/>
                    <a:pt x="21" y="21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 4295">
              <a:extLst>
                <a:ext uri="{FF2B5EF4-FFF2-40B4-BE49-F238E27FC236}">
                  <a16:creationId xmlns:a16="http://schemas.microsoft.com/office/drawing/2014/main" id="{C21A92F4-0119-2A4A-7120-88BF3874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574"/>
              <a:ext cx="27" cy="26"/>
            </a:xfrm>
            <a:custGeom>
              <a:avLst/>
              <a:gdLst>
                <a:gd name="T0" fmla="*/ 15 w 20"/>
                <a:gd name="T1" fmla="*/ 0 h 18"/>
                <a:gd name="T2" fmla="*/ 49 w 20"/>
                <a:gd name="T3" fmla="*/ 5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6" y="0"/>
                  </a:moveTo>
                  <a:cubicBezTo>
                    <a:pt x="0" y="10"/>
                    <a:pt x="10" y="18"/>
                    <a:pt x="20" y="17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 4296">
              <a:extLst>
                <a:ext uri="{FF2B5EF4-FFF2-40B4-BE49-F238E27FC236}">
                  <a16:creationId xmlns:a16="http://schemas.microsoft.com/office/drawing/2014/main" id="{6B8C9C9B-5240-9820-B960-646B67E6A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1484"/>
              <a:ext cx="31" cy="42"/>
            </a:xfrm>
            <a:custGeom>
              <a:avLst/>
              <a:gdLst>
                <a:gd name="T0" fmla="*/ 0 w 23"/>
                <a:gd name="T1" fmla="*/ 20 h 29"/>
                <a:gd name="T2" fmla="*/ 57 w 23"/>
                <a:gd name="T3" fmla="*/ 88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9">
                  <a:moveTo>
                    <a:pt x="0" y="7"/>
                  </a:moveTo>
                  <a:cubicBezTo>
                    <a:pt x="14" y="0"/>
                    <a:pt x="21" y="18"/>
                    <a:pt x="23" y="29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 4297">
              <a:extLst>
                <a:ext uri="{FF2B5EF4-FFF2-40B4-BE49-F238E27FC236}">
                  <a16:creationId xmlns:a16="http://schemas.microsoft.com/office/drawing/2014/main" id="{E9C8EC02-84F4-B2F6-9776-D6C1C6B80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494"/>
              <a:ext cx="28" cy="17"/>
            </a:xfrm>
            <a:custGeom>
              <a:avLst/>
              <a:gdLst>
                <a:gd name="T0" fmla="*/ 0 w 20"/>
                <a:gd name="T1" fmla="*/ 34 h 12"/>
                <a:gd name="T2" fmla="*/ 55 w 20"/>
                <a:gd name="T3" fmla="*/ 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1" y="4"/>
                    <a:pt x="12" y="0"/>
                    <a:pt x="20" y="2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 4298">
              <a:extLst>
                <a:ext uri="{FF2B5EF4-FFF2-40B4-BE49-F238E27FC236}">
                  <a16:creationId xmlns:a16="http://schemas.microsoft.com/office/drawing/2014/main" id="{BE5FCDA1-FB25-E03F-96AF-54729FAC3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1603"/>
              <a:ext cx="60" cy="31"/>
            </a:xfrm>
            <a:custGeom>
              <a:avLst/>
              <a:gdLst>
                <a:gd name="T0" fmla="*/ 0 w 44"/>
                <a:gd name="T1" fmla="*/ 0 h 21"/>
                <a:gd name="T2" fmla="*/ 112 w 44"/>
                <a:gd name="T3" fmla="*/ 2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1">
                  <a:moveTo>
                    <a:pt x="0" y="0"/>
                  </a:moveTo>
                  <a:cubicBezTo>
                    <a:pt x="0" y="21"/>
                    <a:pt x="32" y="12"/>
                    <a:pt x="44" y="9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 4299">
              <a:extLst>
                <a:ext uri="{FF2B5EF4-FFF2-40B4-BE49-F238E27FC236}">
                  <a16:creationId xmlns:a16="http://schemas.microsoft.com/office/drawing/2014/main" id="{06C15399-87D4-99E2-A3AD-0BB681BE6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607"/>
              <a:ext cx="40" cy="28"/>
            </a:xfrm>
            <a:custGeom>
              <a:avLst/>
              <a:gdLst>
                <a:gd name="T0" fmla="*/ 0 w 29"/>
                <a:gd name="T1" fmla="*/ 0 h 19"/>
                <a:gd name="T2" fmla="*/ 8 w 29"/>
                <a:gd name="T3" fmla="*/ 27 h 19"/>
                <a:gd name="T4" fmla="*/ 76 w 29"/>
                <a:gd name="T5" fmla="*/ 6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0" y="0"/>
                  </a:moveTo>
                  <a:cubicBezTo>
                    <a:pt x="2" y="1"/>
                    <a:pt x="1" y="5"/>
                    <a:pt x="3" y="8"/>
                  </a:cubicBezTo>
                  <a:cubicBezTo>
                    <a:pt x="10" y="18"/>
                    <a:pt x="17" y="19"/>
                    <a:pt x="29" y="19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 4300">
              <a:extLst>
                <a:ext uri="{FF2B5EF4-FFF2-40B4-BE49-F238E27FC236}">
                  <a16:creationId xmlns:a16="http://schemas.microsoft.com/office/drawing/2014/main" id="{4F454452-29D5-1E2D-E12E-4399D1537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517"/>
              <a:ext cx="7" cy="25"/>
            </a:xfrm>
            <a:custGeom>
              <a:avLst/>
              <a:gdLst>
                <a:gd name="T0" fmla="*/ 1 w 5"/>
                <a:gd name="T1" fmla="*/ 0 h 17"/>
                <a:gd name="T2" fmla="*/ 0 w 5"/>
                <a:gd name="T3" fmla="*/ 5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7">
                  <a:moveTo>
                    <a:pt x="1" y="0"/>
                  </a:moveTo>
                  <a:cubicBezTo>
                    <a:pt x="5" y="4"/>
                    <a:pt x="5" y="13"/>
                    <a:pt x="0" y="17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 4301">
              <a:extLst>
                <a:ext uri="{FF2B5EF4-FFF2-40B4-BE49-F238E27FC236}">
                  <a16:creationId xmlns:a16="http://schemas.microsoft.com/office/drawing/2014/main" id="{6CAE5FFB-B1CE-3239-F2C4-5203260A1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527"/>
              <a:ext cx="17" cy="3"/>
            </a:xfrm>
            <a:custGeom>
              <a:avLst/>
              <a:gdLst>
                <a:gd name="T0" fmla="*/ 0 w 12"/>
                <a:gd name="T1" fmla="*/ 8 h 2"/>
                <a:gd name="T2" fmla="*/ 34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0"/>
                    <a:pt x="8" y="0"/>
                    <a:pt x="12" y="2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 4302">
              <a:extLst>
                <a:ext uri="{FF2B5EF4-FFF2-40B4-BE49-F238E27FC236}">
                  <a16:creationId xmlns:a16="http://schemas.microsoft.com/office/drawing/2014/main" id="{C6C910A5-D327-2C9E-AD5D-AA1AA7D7D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620"/>
              <a:ext cx="16" cy="27"/>
            </a:xfrm>
            <a:custGeom>
              <a:avLst/>
              <a:gdLst>
                <a:gd name="T0" fmla="*/ 1 w 12"/>
                <a:gd name="T1" fmla="*/ 0 h 18"/>
                <a:gd name="T2" fmla="*/ 28 w 12"/>
                <a:gd name="T3" fmla="*/ 5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18"/>
                    <a:pt x="12" y="17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 4303">
              <a:extLst>
                <a:ext uri="{FF2B5EF4-FFF2-40B4-BE49-F238E27FC236}">
                  <a16:creationId xmlns:a16="http://schemas.microsoft.com/office/drawing/2014/main" id="{1496E926-B7CE-48EE-825C-CA4B644C2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506"/>
              <a:ext cx="39" cy="45"/>
            </a:xfrm>
            <a:custGeom>
              <a:avLst/>
              <a:gdLst>
                <a:gd name="T0" fmla="*/ 0 w 28"/>
                <a:gd name="T1" fmla="*/ 83 h 31"/>
                <a:gd name="T2" fmla="*/ 75 w 28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1">
                  <a:moveTo>
                    <a:pt x="0" y="27"/>
                  </a:moveTo>
                  <a:cubicBezTo>
                    <a:pt x="13" y="31"/>
                    <a:pt x="28" y="13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 4304">
              <a:extLst>
                <a:ext uri="{FF2B5EF4-FFF2-40B4-BE49-F238E27FC236}">
                  <a16:creationId xmlns:a16="http://schemas.microsoft.com/office/drawing/2014/main" id="{88AB6B1F-134C-C9D1-B328-F05DA58EB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488"/>
              <a:ext cx="43" cy="28"/>
            </a:xfrm>
            <a:custGeom>
              <a:avLst/>
              <a:gdLst>
                <a:gd name="T0" fmla="*/ 0 w 31"/>
                <a:gd name="T1" fmla="*/ 22 h 19"/>
                <a:gd name="T2" fmla="*/ 83 w 3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9">
                  <a:moveTo>
                    <a:pt x="0" y="7"/>
                  </a:moveTo>
                  <a:cubicBezTo>
                    <a:pt x="0" y="19"/>
                    <a:pt x="28" y="9"/>
                    <a:pt x="31" y="0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 4305">
              <a:extLst>
                <a:ext uri="{FF2B5EF4-FFF2-40B4-BE49-F238E27FC236}">
                  <a16:creationId xmlns:a16="http://schemas.microsoft.com/office/drawing/2014/main" id="{90C2BE49-6773-EED6-D6F7-AFA3911F6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455"/>
              <a:ext cx="41" cy="11"/>
            </a:xfrm>
            <a:custGeom>
              <a:avLst/>
              <a:gdLst>
                <a:gd name="T0" fmla="*/ 0 w 30"/>
                <a:gd name="T1" fmla="*/ 19 h 8"/>
                <a:gd name="T2" fmla="*/ 77 w 30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8">
                  <a:moveTo>
                    <a:pt x="0" y="7"/>
                  </a:moveTo>
                  <a:cubicBezTo>
                    <a:pt x="9" y="0"/>
                    <a:pt x="20" y="1"/>
                    <a:pt x="30" y="8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 4306">
              <a:extLst>
                <a:ext uri="{FF2B5EF4-FFF2-40B4-BE49-F238E27FC236}">
                  <a16:creationId xmlns:a16="http://schemas.microsoft.com/office/drawing/2014/main" id="{6F168A96-1524-E2A0-47BD-D90187F8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452"/>
              <a:ext cx="6" cy="8"/>
            </a:xfrm>
            <a:custGeom>
              <a:avLst/>
              <a:gdLst>
                <a:gd name="T0" fmla="*/ 0 w 5"/>
                <a:gd name="T1" fmla="*/ 0 h 6"/>
                <a:gd name="T2" fmla="*/ 8 w 5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4" y="2"/>
                    <a:pt x="5" y="6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 4307">
              <a:extLst>
                <a:ext uri="{FF2B5EF4-FFF2-40B4-BE49-F238E27FC236}">
                  <a16:creationId xmlns:a16="http://schemas.microsoft.com/office/drawing/2014/main" id="{D635C82D-A2A0-4A92-538A-A192CF489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459"/>
              <a:ext cx="19" cy="17"/>
            </a:xfrm>
            <a:custGeom>
              <a:avLst/>
              <a:gdLst>
                <a:gd name="T0" fmla="*/ 0 w 14"/>
                <a:gd name="T1" fmla="*/ 34 h 12"/>
                <a:gd name="T2" fmla="*/ 35 w 14"/>
                <a:gd name="T3" fmla="*/ 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1" y="5"/>
                    <a:pt x="7" y="0"/>
                    <a:pt x="14" y="2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 4308">
              <a:extLst>
                <a:ext uri="{FF2B5EF4-FFF2-40B4-BE49-F238E27FC236}">
                  <a16:creationId xmlns:a16="http://schemas.microsoft.com/office/drawing/2014/main" id="{33052F97-BBB5-6328-3C50-88C3905D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513"/>
              <a:ext cx="26" cy="33"/>
            </a:xfrm>
            <a:custGeom>
              <a:avLst/>
              <a:gdLst>
                <a:gd name="T0" fmla="*/ 0 w 19"/>
                <a:gd name="T1" fmla="*/ 0 h 23"/>
                <a:gd name="T2" fmla="*/ 34 w 19"/>
                <a:gd name="T3" fmla="*/ 67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0" y="0"/>
                  </a:moveTo>
                  <a:cubicBezTo>
                    <a:pt x="8" y="4"/>
                    <a:pt x="19" y="11"/>
                    <a:pt x="13" y="23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 4309">
              <a:extLst>
                <a:ext uri="{FF2B5EF4-FFF2-40B4-BE49-F238E27FC236}">
                  <a16:creationId xmlns:a16="http://schemas.microsoft.com/office/drawing/2014/main" id="{A256AAE3-1556-619D-9C55-70F7727A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508"/>
              <a:ext cx="25" cy="19"/>
            </a:xfrm>
            <a:custGeom>
              <a:avLst/>
              <a:gdLst>
                <a:gd name="T0" fmla="*/ 0 w 18"/>
                <a:gd name="T1" fmla="*/ 41 h 13"/>
                <a:gd name="T2" fmla="*/ 49 w 18"/>
                <a:gd name="T3" fmla="*/ 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4" y="7"/>
                    <a:pt x="10" y="0"/>
                    <a:pt x="18" y="3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 4310">
              <a:extLst>
                <a:ext uri="{FF2B5EF4-FFF2-40B4-BE49-F238E27FC236}">
                  <a16:creationId xmlns:a16="http://schemas.microsoft.com/office/drawing/2014/main" id="{5D2BCCA1-B67D-1110-4CC8-9710E34AF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426"/>
              <a:ext cx="69" cy="23"/>
            </a:xfrm>
            <a:custGeom>
              <a:avLst/>
              <a:gdLst>
                <a:gd name="T0" fmla="*/ 0 w 50"/>
                <a:gd name="T1" fmla="*/ 29 h 16"/>
                <a:gd name="T2" fmla="*/ 131 w 50"/>
                <a:gd name="T3" fmla="*/ 4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6">
                  <a:moveTo>
                    <a:pt x="0" y="10"/>
                  </a:moveTo>
                  <a:cubicBezTo>
                    <a:pt x="13" y="0"/>
                    <a:pt x="39" y="2"/>
                    <a:pt x="50" y="16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 4311">
              <a:extLst>
                <a:ext uri="{FF2B5EF4-FFF2-40B4-BE49-F238E27FC236}">
                  <a16:creationId xmlns:a16="http://schemas.microsoft.com/office/drawing/2014/main" id="{DED5F963-657A-024F-EA52-54378860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426"/>
              <a:ext cx="39" cy="13"/>
            </a:xfrm>
            <a:custGeom>
              <a:avLst/>
              <a:gdLst>
                <a:gd name="T0" fmla="*/ 0 w 28"/>
                <a:gd name="T1" fmla="*/ 27 h 9"/>
                <a:gd name="T2" fmla="*/ 75 w 28"/>
                <a:gd name="T3" fmla="*/ 1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9" y="3"/>
                    <a:pt x="17" y="0"/>
                    <a:pt x="28" y="6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 4312">
              <a:extLst>
                <a:ext uri="{FF2B5EF4-FFF2-40B4-BE49-F238E27FC236}">
                  <a16:creationId xmlns:a16="http://schemas.microsoft.com/office/drawing/2014/main" id="{E2E00660-0FAE-0992-AA0F-B7A213C61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431"/>
              <a:ext cx="22" cy="13"/>
            </a:xfrm>
            <a:custGeom>
              <a:avLst/>
              <a:gdLst>
                <a:gd name="T0" fmla="*/ 6 w 16"/>
                <a:gd name="T1" fmla="*/ 27 h 9"/>
                <a:gd name="T2" fmla="*/ 41 w 16"/>
                <a:gd name="T3" fmla="*/ 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2" y="9"/>
                  </a:moveTo>
                  <a:cubicBezTo>
                    <a:pt x="0" y="1"/>
                    <a:pt x="10" y="0"/>
                    <a:pt x="16" y="2"/>
                  </a:cubicBezTo>
                </a:path>
              </a:pathLst>
            </a:custGeom>
            <a:noFill/>
            <a:ln w="3175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4313">
              <a:extLst>
                <a:ext uri="{FF2B5EF4-FFF2-40B4-BE49-F238E27FC236}">
                  <a16:creationId xmlns:a16="http://schemas.microsoft.com/office/drawing/2014/main" id="{9E92F343-32A2-30C0-3C96-08E5FC85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484"/>
              <a:ext cx="18" cy="24"/>
            </a:xfrm>
            <a:custGeom>
              <a:avLst/>
              <a:gdLst>
                <a:gd name="T0" fmla="*/ 1 w 13"/>
                <a:gd name="T1" fmla="*/ 32 h 17"/>
                <a:gd name="T2" fmla="*/ 21 w 13"/>
                <a:gd name="T3" fmla="*/ 0 h 17"/>
                <a:gd name="T4" fmla="*/ 8 w 13"/>
                <a:gd name="T5" fmla="*/ 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" y="11"/>
                  </a:moveTo>
                  <a:cubicBezTo>
                    <a:pt x="0" y="6"/>
                    <a:pt x="3" y="1"/>
                    <a:pt x="8" y="0"/>
                  </a:cubicBezTo>
                  <a:cubicBezTo>
                    <a:pt x="13" y="4"/>
                    <a:pt x="6" y="13"/>
                    <a:pt x="3" y="17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4314">
              <a:extLst>
                <a:ext uri="{FF2B5EF4-FFF2-40B4-BE49-F238E27FC236}">
                  <a16:creationId xmlns:a16="http://schemas.microsoft.com/office/drawing/2014/main" id="{B0865F65-9FE3-E3BC-B33D-DE4B7BCB3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500"/>
              <a:ext cx="15" cy="17"/>
            </a:xfrm>
            <a:custGeom>
              <a:avLst/>
              <a:gdLst>
                <a:gd name="T0" fmla="*/ 26 w 11"/>
                <a:gd name="T1" fmla="*/ 23 h 12"/>
                <a:gd name="T2" fmla="*/ 27 w 11"/>
                <a:gd name="T3" fmla="*/ 18 h 12"/>
                <a:gd name="T4" fmla="*/ 0 w 11"/>
                <a:gd name="T5" fmla="*/ 1 h 12"/>
                <a:gd name="T6" fmla="*/ 22 w 11"/>
                <a:gd name="T7" fmla="*/ 3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10" y="7"/>
                    <a:pt x="10" y="7"/>
                    <a:pt x="11" y="6"/>
                  </a:cubicBezTo>
                  <a:cubicBezTo>
                    <a:pt x="9" y="3"/>
                    <a:pt x="3" y="0"/>
                    <a:pt x="0" y="1"/>
                  </a:cubicBezTo>
                  <a:cubicBezTo>
                    <a:pt x="0" y="6"/>
                    <a:pt x="5" y="9"/>
                    <a:pt x="9" y="12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4315">
              <a:extLst>
                <a:ext uri="{FF2B5EF4-FFF2-40B4-BE49-F238E27FC236}">
                  <a16:creationId xmlns:a16="http://schemas.microsoft.com/office/drawing/2014/main" id="{F5150573-6585-4DC2-A761-1FF0B0BD2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538"/>
              <a:ext cx="17" cy="20"/>
            </a:xfrm>
            <a:custGeom>
              <a:avLst/>
              <a:gdLst>
                <a:gd name="T0" fmla="*/ 0 w 12"/>
                <a:gd name="T1" fmla="*/ 41 h 14"/>
                <a:gd name="T2" fmla="*/ 0 w 12"/>
                <a:gd name="T3" fmla="*/ 1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cubicBezTo>
                    <a:pt x="11" y="11"/>
                    <a:pt x="12" y="0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4316">
              <a:extLst>
                <a:ext uri="{FF2B5EF4-FFF2-40B4-BE49-F238E27FC236}">
                  <a16:creationId xmlns:a16="http://schemas.microsoft.com/office/drawing/2014/main" id="{E369B19F-49A5-4FA6-514F-A57A2C2B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603"/>
              <a:ext cx="13" cy="7"/>
            </a:xfrm>
            <a:custGeom>
              <a:avLst/>
              <a:gdLst>
                <a:gd name="T0" fmla="*/ 0 w 9"/>
                <a:gd name="T1" fmla="*/ 14 h 5"/>
                <a:gd name="T2" fmla="*/ 27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4317">
              <a:extLst>
                <a:ext uri="{FF2B5EF4-FFF2-40B4-BE49-F238E27FC236}">
                  <a16:creationId xmlns:a16="http://schemas.microsoft.com/office/drawing/2014/main" id="{AE1E55D7-8A8C-8FFD-BB1C-9642B382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622"/>
              <a:ext cx="16" cy="17"/>
            </a:xfrm>
            <a:custGeom>
              <a:avLst/>
              <a:gdLst>
                <a:gd name="T0" fmla="*/ 32 w 11"/>
                <a:gd name="T1" fmla="*/ 34 h 12"/>
                <a:gd name="T2" fmla="*/ 25 w 11"/>
                <a:gd name="T3" fmla="*/ 0 h 12"/>
                <a:gd name="T4" fmla="*/ 0 w 11"/>
                <a:gd name="T5" fmla="*/ 2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12"/>
                  </a:moveTo>
                  <a:cubicBezTo>
                    <a:pt x="10" y="8"/>
                    <a:pt x="11" y="3"/>
                    <a:pt x="8" y="0"/>
                  </a:cubicBezTo>
                  <a:cubicBezTo>
                    <a:pt x="5" y="2"/>
                    <a:pt x="2" y="6"/>
                    <a:pt x="0" y="1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4318">
              <a:extLst>
                <a:ext uri="{FF2B5EF4-FFF2-40B4-BE49-F238E27FC236}">
                  <a16:creationId xmlns:a16="http://schemas.microsoft.com/office/drawing/2014/main" id="{6186F660-175C-2E7C-03F5-027F3844C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593"/>
              <a:ext cx="19" cy="26"/>
            </a:xfrm>
            <a:custGeom>
              <a:avLst/>
              <a:gdLst>
                <a:gd name="T0" fmla="*/ 0 w 14"/>
                <a:gd name="T1" fmla="*/ 29 h 18"/>
                <a:gd name="T2" fmla="*/ 22 w 14"/>
                <a:gd name="T3" fmla="*/ 6 h 18"/>
                <a:gd name="T4" fmla="*/ 19 w 14"/>
                <a:gd name="T5" fmla="*/ 5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0"/>
                  </a:moveTo>
                  <a:cubicBezTo>
                    <a:pt x="1" y="7"/>
                    <a:pt x="5" y="0"/>
                    <a:pt x="9" y="2"/>
                  </a:cubicBezTo>
                  <a:cubicBezTo>
                    <a:pt x="14" y="4"/>
                    <a:pt x="8" y="15"/>
                    <a:pt x="7" y="18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4319">
              <a:extLst>
                <a:ext uri="{FF2B5EF4-FFF2-40B4-BE49-F238E27FC236}">
                  <a16:creationId xmlns:a16="http://schemas.microsoft.com/office/drawing/2014/main" id="{5C8D34FF-A8E6-AF80-D31E-B84B44A9D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497"/>
              <a:ext cx="16" cy="19"/>
            </a:xfrm>
            <a:custGeom>
              <a:avLst/>
              <a:gdLst>
                <a:gd name="T0" fmla="*/ 15 w 12"/>
                <a:gd name="T1" fmla="*/ 41 h 13"/>
                <a:gd name="T2" fmla="*/ 23 w 12"/>
                <a:gd name="T3" fmla="*/ 0 h 13"/>
                <a:gd name="T4" fmla="*/ 28 w 12"/>
                <a:gd name="T5" fmla="*/ 4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2" y="7"/>
                    <a:pt x="0" y="0"/>
                    <a:pt x="10" y="0"/>
                  </a:cubicBezTo>
                  <a:cubicBezTo>
                    <a:pt x="12" y="4"/>
                    <a:pt x="10" y="10"/>
                    <a:pt x="12" y="13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4320">
              <a:extLst>
                <a:ext uri="{FF2B5EF4-FFF2-40B4-BE49-F238E27FC236}">
                  <a16:creationId xmlns:a16="http://schemas.microsoft.com/office/drawing/2014/main" id="{2A29E950-DF27-D045-3520-B574E7557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427"/>
              <a:ext cx="21" cy="22"/>
            </a:xfrm>
            <a:custGeom>
              <a:avLst/>
              <a:gdLst>
                <a:gd name="T0" fmla="*/ 0 w 15"/>
                <a:gd name="T1" fmla="*/ 6 h 15"/>
                <a:gd name="T2" fmla="*/ 29 w 1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0" y="2"/>
                  </a:moveTo>
                  <a:cubicBezTo>
                    <a:pt x="1" y="15"/>
                    <a:pt x="15" y="11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4321">
              <a:extLst>
                <a:ext uri="{FF2B5EF4-FFF2-40B4-BE49-F238E27FC236}">
                  <a16:creationId xmlns:a16="http://schemas.microsoft.com/office/drawing/2014/main" id="{3F09FB31-3BB5-83B6-1EBC-C9E96785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514"/>
              <a:ext cx="6" cy="6"/>
            </a:xfrm>
            <a:custGeom>
              <a:avLst/>
              <a:gdLst>
                <a:gd name="T0" fmla="*/ 14 w 4"/>
                <a:gd name="T1" fmla="*/ 0 h 4"/>
                <a:gd name="T2" fmla="*/ 0 w 4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0" y="2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4322">
              <a:extLst>
                <a:ext uri="{FF2B5EF4-FFF2-40B4-BE49-F238E27FC236}">
                  <a16:creationId xmlns:a16="http://schemas.microsoft.com/office/drawing/2014/main" id="{60F8A011-D735-2BFB-122C-AE48F72A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604"/>
              <a:ext cx="3" cy="11"/>
            </a:xfrm>
            <a:custGeom>
              <a:avLst/>
              <a:gdLst>
                <a:gd name="T0" fmla="*/ 0 w 2"/>
                <a:gd name="T1" fmla="*/ 0 h 7"/>
                <a:gd name="T2" fmla="*/ 8 w 2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3"/>
                    <a:pt x="1" y="5"/>
                    <a:pt x="2" y="7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4323">
              <a:extLst>
                <a:ext uri="{FF2B5EF4-FFF2-40B4-BE49-F238E27FC236}">
                  <a16:creationId xmlns:a16="http://schemas.microsoft.com/office/drawing/2014/main" id="{D2DE25C0-BAC7-B841-17F0-CB062CCFF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587"/>
              <a:ext cx="19" cy="22"/>
            </a:xfrm>
            <a:custGeom>
              <a:avLst/>
              <a:gdLst>
                <a:gd name="T0" fmla="*/ 10 w 14"/>
                <a:gd name="T1" fmla="*/ 0 h 15"/>
                <a:gd name="T2" fmla="*/ 27 w 14"/>
                <a:gd name="T3" fmla="*/ 34 h 15"/>
                <a:gd name="T4" fmla="*/ 0 w 14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4" y="0"/>
                  </a:moveTo>
                  <a:cubicBezTo>
                    <a:pt x="6" y="3"/>
                    <a:pt x="14" y="6"/>
                    <a:pt x="11" y="11"/>
                  </a:cubicBezTo>
                  <a:cubicBezTo>
                    <a:pt x="7" y="15"/>
                    <a:pt x="1" y="8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4324">
              <a:extLst>
                <a:ext uri="{FF2B5EF4-FFF2-40B4-BE49-F238E27FC236}">
                  <a16:creationId xmlns:a16="http://schemas.microsoft.com/office/drawing/2014/main" id="{66FF25A7-5323-EDE7-08BF-17648A916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500"/>
              <a:ext cx="26" cy="22"/>
            </a:xfrm>
            <a:custGeom>
              <a:avLst/>
              <a:gdLst>
                <a:gd name="T0" fmla="*/ 19 w 19"/>
                <a:gd name="T1" fmla="*/ 47 h 15"/>
                <a:gd name="T2" fmla="*/ 0 w 19"/>
                <a:gd name="T3" fmla="*/ 4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7" y="15"/>
                  </a:moveTo>
                  <a:cubicBezTo>
                    <a:pt x="19" y="10"/>
                    <a:pt x="4" y="0"/>
                    <a:pt x="0" y="15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4325">
              <a:extLst>
                <a:ext uri="{FF2B5EF4-FFF2-40B4-BE49-F238E27FC236}">
                  <a16:creationId xmlns:a16="http://schemas.microsoft.com/office/drawing/2014/main" id="{F694BF13-D918-4810-654A-526C2852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488"/>
              <a:ext cx="22" cy="20"/>
            </a:xfrm>
            <a:custGeom>
              <a:avLst/>
              <a:gdLst>
                <a:gd name="T0" fmla="*/ 11 w 16"/>
                <a:gd name="T1" fmla="*/ 0 h 14"/>
                <a:gd name="T2" fmla="*/ 21 w 16"/>
                <a:gd name="T3" fmla="*/ 39 h 14"/>
                <a:gd name="T4" fmla="*/ 0 w 16"/>
                <a:gd name="T5" fmla="*/ 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4" y="0"/>
                  </a:moveTo>
                  <a:cubicBezTo>
                    <a:pt x="6" y="2"/>
                    <a:pt x="16" y="11"/>
                    <a:pt x="8" y="13"/>
                  </a:cubicBezTo>
                  <a:cubicBezTo>
                    <a:pt x="2" y="14"/>
                    <a:pt x="0" y="6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4326">
              <a:extLst>
                <a:ext uri="{FF2B5EF4-FFF2-40B4-BE49-F238E27FC236}">
                  <a16:creationId xmlns:a16="http://schemas.microsoft.com/office/drawing/2014/main" id="{0845E53F-C7CE-FE44-DC31-CF0B815AA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538"/>
              <a:ext cx="4" cy="11"/>
            </a:xfrm>
            <a:custGeom>
              <a:avLst/>
              <a:gdLst>
                <a:gd name="T0" fmla="*/ 7 w 3"/>
                <a:gd name="T1" fmla="*/ 21 h 8"/>
                <a:gd name="T2" fmla="*/ 1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3" y="5"/>
                    <a:pt x="0" y="3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4327">
              <a:extLst>
                <a:ext uri="{FF2B5EF4-FFF2-40B4-BE49-F238E27FC236}">
                  <a16:creationId xmlns:a16="http://schemas.microsoft.com/office/drawing/2014/main" id="{B33C7904-003E-39E7-6A32-580B10CF4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536"/>
              <a:ext cx="26" cy="26"/>
            </a:xfrm>
            <a:custGeom>
              <a:avLst/>
              <a:gdLst>
                <a:gd name="T0" fmla="*/ 0 w 19"/>
                <a:gd name="T1" fmla="*/ 27 h 18"/>
                <a:gd name="T2" fmla="*/ 0 w 19"/>
                <a:gd name="T3" fmla="*/ 4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0" y="9"/>
                  </a:moveTo>
                  <a:cubicBezTo>
                    <a:pt x="19" y="0"/>
                    <a:pt x="6" y="18"/>
                    <a:pt x="0" y="16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4328">
              <a:extLst>
                <a:ext uri="{FF2B5EF4-FFF2-40B4-BE49-F238E27FC236}">
                  <a16:creationId xmlns:a16="http://schemas.microsoft.com/office/drawing/2014/main" id="{C2B959B7-7B83-8DAC-BF99-540131B70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590"/>
              <a:ext cx="4" cy="9"/>
            </a:xfrm>
            <a:custGeom>
              <a:avLst/>
              <a:gdLst>
                <a:gd name="T0" fmla="*/ 0 w 3"/>
                <a:gd name="T1" fmla="*/ 21 h 6"/>
                <a:gd name="T2" fmla="*/ 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4"/>
                    <a:pt x="0" y="2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4329">
              <a:extLst>
                <a:ext uri="{FF2B5EF4-FFF2-40B4-BE49-F238E27FC236}">
                  <a16:creationId xmlns:a16="http://schemas.microsoft.com/office/drawing/2014/main" id="{8A10332A-BDFE-1151-5E47-716F5A65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516"/>
              <a:ext cx="12" cy="4"/>
            </a:xfrm>
            <a:custGeom>
              <a:avLst/>
              <a:gdLst>
                <a:gd name="T0" fmla="*/ 0 w 9"/>
                <a:gd name="T1" fmla="*/ 5 h 3"/>
                <a:gd name="T2" fmla="*/ 2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3"/>
                    <a:pt x="6" y="1"/>
                    <a:pt x="9" y="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4330">
              <a:extLst>
                <a:ext uri="{FF2B5EF4-FFF2-40B4-BE49-F238E27FC236}">
                  <a16:creationId xmlns:a16="http://schemas.microsoft.com/office/drawing/2014/main" id="{B53C9B02-5FDC-4CCC-92CE-2B55C1DDF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492"/>
              <a:ext cx="1" cy="12"/>
            </a:xfrm>
            <a:custGeom>
              <a:avLst/>
              <a:gdLst>
                <a:gd name="T0" fmla="*/ 0 w 1"/>
                <a:gd name="T1" fmla="*/ 27 h 8"/>
                <a:gd name="T2" fmla="*/ 1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5"/>
                    <a:pt x="0" y="3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4331">
              <a:extLst>
                <a:ext uri="{FF2B5EF4-FFF2-40B4-BE49-F238E27FC236}">
                  <a16:creationId xmlns:a16="http://schemas.microsoft.com/office/drawing/2014/main" id="{107E59DB-8D56-DD95-60F6-FF69D7898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1523"/>
              <a:ext cx="11" cy="6"/>
            </a:xfrm>
            <a:custGeom>
              <a:avLst/>
              <a:gdLst>
                <a:gd name="T0" fmla="*/ 0 w 8"/>
                <a:gd name="T1" fmla="*/ 14 h 4"/>
                <a:gd name="T2" fmla="*/ 21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5" y="1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4332">
              <a:extLst>
                <a:ext uri="{FF2B5EF4-FFF2-40B4-BE49-F238E27FC236}">
                  <a16:creationId xmlns:a16="http://schemas.microsoft.com/office/drawing/2014/main" id="{167823F8-65EE-E3DC-FC6C-66DF68554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1625"/>
              <a:ext cx="7" cy="13"/>
            </a:xfrm>
            <a:custGeom>
              <a:avLst/>
              <a:gdLst>
                <a:gd name="T0" fmla="*/ 14 w 5"/>
                <a:gd name="T1" fmla="*/ 0 h 9"/>
                <a:gd name="T2" fmla="*/ 0 w 5"/>
                <a:gd name="T3" fmla="*/ 2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3"/>
                    <a:pt x="1" y="6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4333">
              <a:extLst>
                <a:ext uri="{FF2B5EF4-FFF2-40B4-BE49-F238E27FC236}">
                  <a16:creationId xmlns:a16="http://schemas.microsoft.com/office/drawing/2014/main" id="{A28E3678-EA36-9C53-4F61-077EE26C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590"/>
              <a:ext cx="7" cy="10"/>
            </a:xfrm>
            <a:custGeom>
              <a:avLst/>
              <a:gdLst>
                <a:gd name="T0" fmla="*/ 0 w 5"/>
                <a:gd name="T1" fmla="*/ 0 h 7"/>
                <a:gd name="T2" fmla="*/ 14 w 5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3"/>
                    <a:pt x="3" y="5"/>
                    <a:pt x="5" y="7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4334">
              <a:extLst>
                <a:ext uri="{FF2B5EF4-FFF2-40B4-BE49-F238E27FC236}">
                  <a16:creationId xmlns:a16="http://schemas.microsoft.com/office/drawing/2014/main" id="{30D6B0D4-A5B4-65D2-BD97-89945E00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1639"/>
              <a:ext cx="9" cy="8"/>
            </a:xfrm>
            <a:custGeom>
              <a:avLst/>
              <a:gdLst>
                <a:gd name="T0" fmla="*/ 0 w 6"/>
                <a:gd name="T1" fmla="*/ 21 h 5"/>
                <a:gd name="T2" fmla="*/ 21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4335">
              <a:extLst>
                <a:ext uri="{FF2B5EF4-FFF2-40B4-BE49-F238E27FC236}">
                  <a16:creationId xmlns:a16="http://schemas.microsoft.com/office/drawing/2014/main" id="{778F6C40-A272-8553-109B-15E82CF66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1430"/>
              <a:ext cx="4" cy="12"/>
            </a:xfrm>
            <a:custGeom>
              <a:avLst/>
              <a:gdLst>
                <a:gd name="T0" fmla="*/ 1 w 3"/>
                <a:gd name="T1" fmla="*/ 0 h 8"/>
                <a:gd name="T2" fmla="*/ 7 w 3"/>
                <a:gd name="T3" fmla="*/ 2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0" y="3"/>
                    <a:pt x="1" y="6"/>
                    <a:pt x="3" y="8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4336">
              <a:extLst>
                <a:ext uri="{FF2B5EF4-FFF2-40B4-BE49-F238E27FC236}">
                  <a16:creationId xmlns:a16="http://schemas.microsoft.com/office/drawing/2014/main" id="{37DBC2CA-53A0-D578-9D43-9B22B21CD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459"/>
              <a:ext cx="4" cy="7"/>
            </a:xfrm>
            <a:custGeom>
              <a:avLst/>
              <a:gdLst>
                <a:gd name="T0" fmla="*/ 7 w 3"/>
                <a:gd name="T1" fmla="*/ 14 h 5"/>
                <a:gd name="T2" fmla="*/ 0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4337">
              <a:extLst>
                <a:ext uri="{FF2B5EF4-FFF2-40B4-BE49-F238E27FC236}">
                  <a16:creationId xmlns:a16="http://schemas.microsoft.com/office/drawing/2014/main" id="{C1C31C7D-DED7-BE6A-EDEC-6E7D1491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084"/>
              <a:ext cx="1753" cy="27"/>
            </a:xfrm>
            <a:custGeom>
              <a:avLst/>
              <a:gdLst>
                <a:gd name="T0" fmla="*/ 1753 w 1753"/>
                <a:gd name="T1" fmla="*/ 0 h 27"/>
                <a:gd name="T2" fmla="*/ 3 w 1753"/>
                <a:gd name="T3" fmla="*/ 0 h 27"/>
                <a:gd name="T4" fmla="*/ 0 w 1753"/>
                <a:gd name="T5" fmla="*/ 25 h 27"/>
                <a:gd name="T6" fmla="*/ 1750 w 1753"/>
                <a:gd name="T7" fmla="*/ 27 h 27"/>
                <a:gd name="T8" fmla="*/ 1753 w 1753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3" h="27">
                  <a:moveTo>
                    <a:pt x="1753" y="0"/>
                  </a:moveTo>
                  <a:lnTo>
                    <a:pt x="3" y="0"/>
                  </a:lnTo>
                  <a:lnTo>
                    <a:pt x="0" y="25"/>
                  </a:lnTo>
                  <a:lnTo>
                    <a:pt x="1750" y="27"/>
                  </a:lnTo>
                  <a:lnTo>
                    <a:pt x="1753" y="0"/>
                  </a:lnTo>
                  <a:close/>
                </a:path>
              </a:pathLst>
            </a:custGeom>
            <a:noFill/>
            <a:ln w="6350" cap="flat">
              <a:solidFill>
                <a:srgbClr val="2E09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4338">
              <a:extLst>
                <a:ext uri="{FF2B5EF4-FFF2-40B4-BE49-F238E27FC236}">
                  <a16:creationId xmlns:a16="http://schemas.microsoft.com/office/drawing/2014/main" id="{F509BAB5-2AE6-8C85-DC62-6A062989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357"/>
              <a:ext cx="200" cy="752"/>
            </a:xfrm>
            <a:custGeom>
              <a:avLst/>
              <a:gdLst>
                <a:gd name="T0" fmla="*/ 381 w 145"/>
                <a:gd name="T1" fmla="*/ 1537 h 517"/>
                <a:gd name="T2" fmla="*/ 44 w 145"/>
                <a:gd name="T3" fmla="*/ 793 h 517"/>
                <a:gd name="T4" fmla="*/ 160 w 145"/>
                <a:gd name="T5" fmla="*/ 257 h 517"/>
                <a:gd name="T6" fmla="*/ 381 w 145"/>
                <a:gd name="T7" fmla="*/ 55 h 517"/>
                <a:gd name="T8" fmla="*/ 375 w 145"/>
                <a:gd name="T9" fmla="*/ 0 h 517"/>
                <a:gd name="T10" fmla="*/ 0 w 145"/>
                <a:gd name="T11" fmla="*/ 793 h 517"/>
                <a:gd name="T12" fmla="*/ 375 w 145"/>
                <a:gd name="T13" fmla="*/ 1591 h 517"/>
                <a:gd name="T14" fmla="*/ 381 w 145"/>
                <a:gd name="T15" fmla="*/ 1537 h 5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517">
                  <a:moveTo>
                    <a:pt x="145" y="500"/>
                  </a:moveTo>
                  <a:cubicBezTo>
                    <a:pt x="74" y="487"/>
                    <a:pt x="17" y="384"/>
                    <a:pt x="17" y="258"/>
                  </a:cubicBezTo>
                  <a:cubicBezTo>
                    <a:pt x="17" y="191"/>
                    <a:pt x="33" y="129"/>
                    <a:pt x="61" y="84"/>
                  </a:cubicBezTo>
                  <a:cubicBezTo>
                    <a:pt x="87" y="41"/>
                    <a:pt x="123" y="21"/>
                    <a:pt x="145" y="18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62" y="14"/>
                    <a:pt x="0" y="123"/>
                    <a:pt x="0" y="258"/>
                  </a:cubicBezTo>
                  <a:cubicBezTo>
                    <a:pt x="0" y="394"/>
                    <a:pt x="62" y="503"/>
                    <a:pt x="143" y="517"/>
                  </a:cubicBezTo>
                  <a:lnTo>
                    <a:pt x="145" y="50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4339">
              <a:extLst>
                <a:ext uri="{FF2B5EF4-FFF2-40B4-BE49-F238E27FC236}">
                  <a16:creationId xmlns:a16="http://schemas.microsoft.com/office/drawing/2014/main" id="{1DF1A499-DEA0-541D-FA35-D67F934D6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299"/>
              <a:ext cx="1753" cy="84"/>
            </a:xfrm>
            <a:custGeom>
              <a:avLst/>
              <a:gdLst>
                <a:gd name="T0" fmla="*/ 3324 w 1272"/>
                <a:gd name="T1" fmla="*/ 117 h 58"/>
                <a:gd name="T2" fmla="*/ 2858 w 1272"/>
                <a:gd name="T3" fmla="*/ 103 h 58"/>
                <a:gd name="T4" fmla="*/ 1724 w 1272"/>
                <a:gd name="T5" fmla="*/ 0 h 58"/>
                <a:gd name="T6" fmla="*/ 740 w 1272"/>
                <a:gd name="T7" fmla="*/ 75 h 58"/>
                <a:gd name="T8" fmla="*/ 234 w 1272"/>
                <a:gd name="T9" fmla="*/ 116 h 58"/>
                <a:gd name="T10" fmla="*/ 0 w 1272"/>
                <a:gd name="T11" fmla="*/ 122 h 58"/>
                <a:gd name="T12" fmla="*/ 6 w 1272"/>
                <a:gd name="T13" fmla="*/ 177 h 58"/>
                <a:gd name="T14" fmla="*/ 6 w 1272"/>
                <a:gd name="T15" fmla="*/ 177 h 58"/>
                <a:gd name="T16" fmla="*/ 507 w 1272"/>
                <a:gd name="T17" fmla="*/ 149 h 58"/>
                <a:gd name="T18" fmla="*/ 1743 w 1272"/>
                <a:gd name="T19" fmla="*/ 48 h 58"/>
                <a:gd name="T20" fmla="*/ 2756 w 1272"/>
                <a:gd name="T21" fmla="*/ 146 h 58"/>
                <a:gd name="T22" fmla="*/ 3330 w 1272"/>
                <a:gd name="T23" fmla="*/ 177 h 58"/>
                <a:gd name="T24" fmla="*/ 3324 w 1272"/>
                <a:gd name="T25" fmla="*/ 11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72" h="58">
                  <a:moveTo>
                    <a:pt x="1270" y="39"/>
                  </a:moveTo>
                  <a:cubicBezTo>
                    <a:pt x="1245" y="39"/>
                    <a:pt x="1181" y="37"/>
                    <a:pt x="1092" y="34"/>
                  </a:cubicBezTo>
                  <a:cubicBezTo>
                    <a:pt x="979" y="30"/>
                    <a:pt x="826" y="0"/>
                    <a:pt x="659" y="0"/>
                  </a:cubicBezTo>
                  <a:cubicBezTo>
                    <a:pt x="519" y="0"/>
                    <a:pt x="396" y="19"/>
                    <a:pt x="283" y="25"/>
                  </a:cubicBezTo>
                  <a:cubicBezTo>
                    <a:pt x="199" y="29"/>
                    <a:pt x="141" y="35"/>
                    <a:pt x="89" y="38"/>
                  </a:cubicBezTo>
                  <a:cubicBezTo>
                    <a:pt x="42" y="40"/>
                    <a:pt x="0" y="40"/>
                    <a:pt x="0" y="40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1" y="57"/>
                    <a:pt x="102" y="55"/>
                    <a:pt x="194" y="49"/>
                  </a:cubicBezTo>
                  <a:cubicBezTo>
                    <a:pt x="372" y="37"/>
                    <a:pt x="588" y="16"/>
                    <a:pt x="666" y="16"/>
                  </a:cubicBezTo>
                  <a:cubicBezTo>
                    <a:pt x="733" y="16"/>
                    <a:pt x="913" y="36"/>
                    <a:pt x="1053" y="48"/>
                  </a:cubicBezTo>
                  <a:cubicBezTo>
                    <a:pt x="1151" y="56"/>
                    <a:pt x="1244" y="57"/>
                    <a:pt x="1272" y="58"/>
                  </a:cubicBezTo>
                  <a:lnTo>
                    <a:pt x="1270" y="39"/>
                  </a:lnTo>
                  <a:close/>
                </a:path>
              </a:pathLst>
            </a:custGeom>
            <a:noFill/>
            <a:ln w="6350" cap="flat">
              <a:solidFill>
                <a:srgbClr val="2E09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4340">
              <a:extLst>
                <a:ext uri="{FF2B5EF4-FFF2-40B4-BE49-F238E27FC236}">
                  <a16:creationId xmlns:a16="http://schemas.microsoft.com/office/drawing/2014/main" id="{FD6F11D2-7BE8-E737-ECD9-518949BA6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994"/>
              <a:ext cx="1753" cy="16"/>
            </a:xfrm>
            <a:custGeom>
              <a:avLst/>
              <a:gdLst>
                <a:gd name="T0" fmla="*/ 1753 w 1753"/>
                <a:gd name="T1" fmla="*/ 0 h 16"/>
                <a:gd name="T2" fmla="*/ 3 w 1753"/>
                <a:gd name="T3" fmla="*/ 0 h 16"/>
                <a:gd name="T4" fmla="*/ 0 w 1753"/>
                <a:gd name="T5" fmla="*/ 16 h 16"/>
                <a:gd name="T6" fmla="*/ 1750 w 1753"/>
                <a:gd name="T7" fmla="*/ 16 h 16"/>
                <a:gd name="T8" fmla="*/ 1753 w 175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3" h="16">
                  <a:moveTo>
                    <a:pt x="1753" y="0"/>
                  </a:moveTo>
                  <a:lnTo>
                    <a:pt x="3" y="0"/>
                  </a:lnTo>
                  <a:lnTo>
                    <a:pt x="0" y="16"/>
                  </a:lnTo>
                  <a:lnTo>
                    <a:pt x="1750" y="16"/>
                  </a:lnTo>
                  <a:lnTo>
                    <a:pt x="1753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4341">
              <a:extLst>
                <a:ext uri="{FF2B5EF4-FFF2-40B4-BE49-F238E27FC236}">
                  <a16:creationId xmlns:a16="http://schemas.microsoft.com/office/drawing/2014/main" id="{9AB8EA35-7AF8-9EA8-389E-7006D4DA3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010"/>
              <a:ext cx="1758" cy="74"/>
            </a:xfrm>
            <a:custGeom>
              <a:avLst/>
              <a:gdLst>
                <a:gd name="T0" fmla="*/ 1758 w 1758"/>
                <a:gd name="T1" fmla="*/ 0 h 74"/>
                <a:gd name="T2" fmla="*/ 8 w 1758"/>
                <a:gd name="T3" fmla="*/ 0 h 74"/>
                <a:gd name="T4" fmla="*/ 0 w 1758"/>
                <a:gd name="T5" fmla="*/ 74 h 74"/>
                <a:gd name="T6" fmla="*/ 1750 w 1758"/>
                <a:gd name="T7" fmla="*/ 74 h 74"/>
                <a:gd name="T8" fmla="*/ 1758 w 1758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8" h="74">
                  <a:moveTo>
                    <a:pt x="1758" y="0"/>
                  </a:moveTo>
                  <a:lnTo>
                    <a:pt x="8" y="0"/>
                  </a:lnTo>
                  <a:lnTo>
                    <a:pt x="0" y="74"/>
                  </a:lnTo>
                  <a:lnTo>
                    <a:pt x="1750" y="74"/>
                  </a:lnTo>
                  <a:lnTo>
                    <a:pt x="1758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4342">
              <a:extLst>
                <a:ext uri="{FF2B5EF4-FFF2-40B4-BE49-F238E27FC236}">
                  <a16:creationId xmlns:a16="http://schemas.microsoft.com/office/drawing/2014/main" id="{AF4759E6-43FD-9003-9045-84605350C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975"/>
              <a:ext cx="1751" cy="19"/>
            </a:xfrm>
            <a:custGeom>
              <a:avLst/>
              <a:gdLst>
                <a:gd name="T0" fmla="*/ 1751 w 1751"/>
                <a:gd name="T1" fmla="*/ 0 h 19"/>
                <a:gd name="T2" fmla="*/ 583 w 1751"/>
                <a:gd name="T3" fmla="*/ 0 h 19"/>
                <a:gd name="T4" fmla="*/ 1 w 1751"/>
                <a:gd name="T5" fmla="*/ 5 h 19"/>
                <a:gd name="T6" fmla="*/ 0 w 1751"/>
                <a:gd name="T7" fmla="*/ 19 h 19"/>
                <a:gd name="T8" fmla="*/ 1750 w 1751"/>
                <a:gd name="T9" fmla="*/ 19 h 19"/>
                <a:gd name="T10" fmla="*/ 1751 w 175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51" h="19">
                  <a:moveTo>
                    <a:pt x="1751" y="0"/>
                  </a:moveTo>
                  <a:lnTo>
                    <a:pt x="583" y="0"/>
                  </a:lnTo>
                  <a:lnTo>
                    <a:pt x="1" y="5"/>
                  </a:lnTo>
                  <a:lnTo>
                    <a:pt x="0" y="19"/>
                  </a:lnTo>
                  <a:lnTo>
                    <a:pt x="1750" y="19"/>
                  </a:lnTo>
                  <a:lnTo>
                    <a:pt x="1751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 4343">
              <a:extLst>
                <a:ext uri="{FF2B5EF4-FFF2-40B4-BE49-F238E27FC236}">
                  <a16:creationId xmlns:a16="http://schemas.microsoft.com/office/drawing/2014/main" id="{3A1FC92E-80ED-18C7-A55B-5017F083F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911"/>
              <a:ext cx="12" cy="9"/>
            </a:xfrm>
            <a:custGeom>
              <a:avLst/>
              <a:gdLst>
                <a:gd name="T0" fmla="*/ 0 w 8"/>
                <a:gd name="T1" fmla="*/ 12 h 6"/>
                <a:gd name="T2" fmla="*/ 27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2" y="6"/>
                    <a:pt x="6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4344">
              <a:extLst>
                <a:ext uri="{FF2B5EF4-FFF2-40B4-BE49-F238E27FC236}">
                  <a16:creationId xmlns:a16="http://schemas.microsoft.com/office/drawing/2014/main" id="{B5196915-6AF6-B40C-C5BD-0B6E0F15D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913"/>
              <a:ext cx="9" cy="9"/>
            </a:xfrm>
            <a:custGeom>
              <a:avLst/>
              <a:gdLst>
                <a:gd name="T0" fmla="*/ 0 w 6"/>
                <a:gd name="T1" fmla="*/ 21 h 6"/>
                <a:gd name="T2" fmla="*/ 21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2"/>
                    <a:pt x="3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4345">
              <a:extLst>
                <a:ext uri="{FF2B5EF4-FFF2-40B4-BE49-F238E27FC236}">
                  <a16:creationId xmlns:a16="http://schemas.microsoft.com/office/drawing/2014/main" id="{9EB7DC3B-E365-FE0D-13F9-2D8942CE1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357"/>
              <a:ext cx="200" cy="752"/>
            </a:xfrm>
            <a:custGeom>
              <a:avLst/>
              <a:gdLst>
                <a:gd name="T0" fmla="*/ 381 w 145"/>
                <a:gd name="T1" fmla="*/ 1537 h 517"/>
                <a:gd name="T2" fmla="*/ 44 w 145"/>
                <a:gd name="T3" fmla="*/ 793 h 517"/>
                <a:gd name="T4" fmla="*/ 160 w 145"/>
                <a:gd name="T5" fmla="*/ 257 h 517"/>
                <a:gd name="T6" fmla="*/ 381 w 145"/>
                <a:gd name="T7" fmla="*/ 55 h 517"/>
                <a:gd name="T8" fmla="*/ 375 w 145"/>
                <a:gd name="T9" fmla="*/ 0 h 517"/>
                <a:gd name="T10" fmla="*/ 0 w 145"/>
                <a:gd name="T11" fmla="*/ 793 h 517"/>
                <a:gd name="T12" fmla="*/ 375 w 145"/>
                <a:gd name="T13" fmla="*/ 1591 h 517"/>
                <a:gd name="T14" fmla="*/ 381 w 145"/>
                <a:gd name="T15" fmla="*/ 1537 h 5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517">
                  <a:moveTo>
                    <a:pt x="145" y="500"/>
                  </a:moveTo>
                  <a:cubicBezTo>
                    <a:pt x="74" y="487"/>
                    <a:pt x="17" y="384"/>
                    <a:pt x="17" y="258"/>
                  </a:cubicBezTo>
                  <a:cubicBezTo>
                    <a:pt x="17" y="191"/>
                    <a:pt x="33" y="129"/>
                    <a:pt x="61" y="84"/>
                  </a:cubicBezTo>
                  <a:cubicBezTo>
                    <a:pt x="87" y="41"/>
                    <a:pt x="123" y="21"/>
                    <a:pt x="145" y="18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62" y="14"/>
                    <a:pt x="0" y="123"/>
                    <a:pt x="0" y="258"/>
                  </a:cubicBezTo>
                  <a:cubicBezTo>
                    <a:pt x="0" y="394"/>
                    <a:pt x="62" y="503"/>
                    <a:pt x="143" y="517"/>
                  </a:cubicBezTo>
                  <a:lnTo>
                    <a:pt x="145" y="500"/>
                  </a:lnTo>
                  <a:close/>
                </a:path>
              </a:pathLst>
            </a:custGeom>
            <a:noFill/>
            <a:ln w="6350" cap="flat">
              <a:solidFill>
                <a:srgbClr val="2E09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4346">
              <a:extLst>
                <a:ext uri="{FF2B5EF4-FFF2-40B4-BE49-F238E27FC236}">
                  <a16:creationId xmlns:a16="http://schemas.microsoft.com/office/drawing/2014/main" id="{1B8DD52C-4116-933A-7AEE-349882A0C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383"/>
              <a:ext cx="185" cy="701"/>
            </a:xfrm>
            <a:custGeom>
              <a:avLst/>
              <a:gdLst>
                <a:gd name="T0" fmla="*/ 352 w 134"/>
                <a:gd name="T1" fmla="*/ 1326 h 482"/>
                <a:gd name="T2" fmla="*/ 112 w 134"/>
                <a:gd name="T3" fmla="*/ 739 h 482"/>
                <a:gd name="T4" fmla="*/ 352 w 134"/>
                <a:gd name="T5" fmla="*/ 154 h 482"/>
                <a:gd name="T6" fmla="*/ 352 w 134"/>
                <a:gd name="T7" fmla="*/ 154 h 482"/>
                <a:gd name="T8" fmla="*/ 337 w 134"/>
                <a:gd name="T9" fmla="*/ 0 h 482"/>
                <a:gd name="T10" fmla="*/ 116 w 134"/>
                <a:gd name="T11" fmla="*/ 204 h 482"/>
                <a:gd name="T12" fmla="*/ 0 w 134"/>
                <a:gd name="T13" fmla="*/ 739 h 482"/>
                <a:gd name="T14" fmla="*/ 337 w 134"/>
                <a:gd name="T15" fmla="*/ 1483 h 482"/>
                <a:gd name="T16" fmla="*/ 352 w 134"/>
                <a:gd name="T17" fmla="*/ 1326 h 482"/>
                <a:gd name="T18" fmla="*/ 352 w 134"/>
                <a:gd name="T19" fmla="*/ 1326 h 4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482">
                  <a:moveTo>
                    <a:pt x="134" y="431"/>
                  </a:moveTo>
                  <a:cubicBezTo>
                    <a:pt x="89" y="422"/>
                    <a:pt x="43" y="349"/>
                    <a:pt x="43" y="240"/>
                  </a:cubicBezTo>
                  <a:cubicBezTo>
                    <a:pt x="43" y="128"/>
                    <a:pt x="90" y="55"/>
                    <a:pt x="134" y="50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06" y="3"/>
                    <a:pt x="70" y="23"/>
                    <a:pt x="44" y="66"/>
                  </a:cubicBezTo>
                  <a:cubicBezTo>
                    <a:pt x="16" y="111"/>
                    <a:pt x="0" y="173"/>
                    <a:pt x="0" y="240"/>
                  </a:cubicBezTo>
                  <a:cubicBezTo>
                    <a:pt x="0" y="366"/>
                    <a:pt x="57" y="469"/>
                    <a:pt x="128" y="482"/>
                  </a:cubicBezTo>
                  <a:cubicBezTo>
                    <a:pt x="134" y="431"/>
                    <a:pt x="134" y="431"/>
                    <a:pt x="134" y="431"/>
                  </a:cubicBezTo>
                  <a:cubicBezTo>
                    <a:pt x="134" y="431"/>
                    <a:pt x="134" y="431"/>
                    <a:pt x="134" y="431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4347">
              <a:extLst>
                <a:ext uri="{FF2B5EF4-FFF2-40B4-BE49-F238E27FC236}">
                  <a16:creationId xmlns:a16="http://schemas.microsoft.com/office/drawing/2014/main" id="{D7946FFF-7A7C-61B2-DF11-A071DC6F4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322"/>
              <a:ext cx="1760" cy="144"/>
            </a:xfrm>
            <a:custGeom>
              <a:avLst/>
              <a:gdLst>
                <a:gd name="T0" fmla="*/ 3324 w 1277"/>
                <a:gd name="T1" fmla="*/ 129 h 99"/>
                <a:gd name="T2" fmla="*/ 2752 w 1277"/>
                <a:gd name="T3" fmla="*/ 99 h 99"/>
                <a:gd name="T4" fmla="*/ 1738 w 1277"/>
                <a:gd name="T5" fmla="*/ 0 h 99"/>
                <a:gd name="T6" fmla="*/ 503 w 1277"/>
                <a:gd name="T7" fmla="*/ 102 h 99"/>
                <a:gd name="T8" fmla="*/ 0 w 1277"/>
                <a:gd name="T9" fmla="*/ 129 h 99"/>
                <a:gd name="T10" fmla="*/ 15 w 1277"/>
                <a:gd name="T11" fmla="*/ 284 h 99"/>
                <a:gd name="T12" fmla="*/ 15 w 1277"/>
                <a:gd name="T13" fmla="*/ 284 h 99"/>
                <a:gd name="T14" fmla="*/ 14 w 1277"/>
                <a:gd name="T15" fmla="*/ 284 h 99"/>
                <a:gd name="T16" fmla="*/ 532 w 1277"/>
                <a:gd name="T17" fmla="*/ 284 h 99"/>
                <a:gd name="T18" fmla="*/ 995 w 1277"/>
                <a:gd name="T19" fmla="*/ 215 h 99"/>
                <a:gd name="T20" fmla="*/ 1302 w 1277"/>
                <a:gd name="T21" fmla="*/ 191 h 99"/>
                <a:gd name="T22" fmla="*/ 1624 w 1277"/>
                <a:gd name="T23" fmla="*/ 196 h 99"/>
                <a:gd name="T24" fmla="*/ 1958 w 1277"/>
                <a:gd name="T25" fmla="*/ 196 h 99"/>
                <a:gd name="T26" fmla="*/ 2179 w 1277"/>
                <a:gd name="T27" fmla="*/ 234 h 99"/>
                <a:gd name="T28" fmla="*/ 2445 w 1277"/>
                <a:gd name="T29" fmla="*/ 252 h 99"/>
                <a:gd name="T30" fmla="*/ 2817 w 1277"/>
                <a:gd name="T31" fmla="*/ 304 h 99"/>
                <a:gd name="T32" fmla="*/ 3344 w 1277"/>
                <a:gd name="T33" fmla="*/ 304 h 99"/>
                <a:gd name="T34" fmla="*/ 3324 w 1277"/>
                <a:gd name="T35" fmla="*/ 129 h 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77" h="99">
                  <a:moveTo>
                    <a:pt x="1270" y="42"/>
                  </a:moveTo>
                  <a:cubicBezTo>
                    <a:pt x="1242" y="41"/>
                    <a:pt x="1149" y="40"/>
                    <a:pt x="1051" y="32"/>
                  </a:cubicBezTo>
                  <a:cubicBezTo>
                    <a:pt x="911" y="20"/>
                    <a:pt x="731" y="0"/>
                    <a:pt x="664" y="0"/>
                  </a:cubicBezTo>
                  <a:cubicBezTo>
                    <a:pt x="586" y="0"/>
                    <a:pt x="370" y="21"/>
                    <a:pt x="192" y="33"/>
                  </a:cubicBezTo>
                  <a:cubicBezTo>
                    <a:pt x="100" y="39"/>
                    <a:pt x="20" y="41"/>
                    <a:pt x="0" y="4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6" y="92"/>
                    <a:pt x="5" y="92"/>
                    <a:pt x="5" y="92"/>
                  </a:cubicBezTo>
                  <a:cubicBezTo>
                    <a:pt x="203" y="92"/>
                    <a:pt x="203" y="92"/>
                    <a:pt x="203" y="92"/>
                  </a:cubicBezTo>
                  <a:cubicBezTo>
                    <a:pt x="268" y="91"/>
                    <a:pt x="336" y="76"/>
                    <a:pt x="380" y="70"/>
                  </a:cubicBezTo>
                  <a:cubicBezTo>
                    <a:pt x="423" y="65"/>
                    <a:pt x="449" y="63"/>
                    <a:pt x="498" y="62"/>
                  </a:cubicBezTo>
                  <a:cubicBezTo>
                    <a:pt x="547" y="60"/>
                    <a:pt x="584" y="62"/>
                    <a:pt x="620" y="64"/>
                  </a:cubicBezTo>
                  <a:cubicBezTo>
                    <a:pt x="655" y="67"/>
                    <a:pt x="718" y="62"/>
                    <a:pt x="748" y="64"/>
                  </a:cubicBezTo>
                  <a:cubicBezTo>
                    <a:pt x="777" y="66"/>
                    <a:pt x="799" y="72"/>
                    <a:pt x="832" y="76"/>
                  </a:cubicBezTo>
                  <a:cubicBezTo>
                    <a:pt x="865" y="80"/>
                    <a:pt x="896" y="82"/>
                    <a:pt x="934" y="82"/>
                  </a:cubicBezTo>
                  <a:cubicBezTo>
                    <a:pt x="971" y="82"/>
                    <a:pt x="1003" y="99"/>
                    <a:pt x="1076" y="99"/>
                  </a:cubicBezTo>
                  <a:cubicBezTo>
                    <a:pt x="1182" y="99"/>
                    <a:pt x="1265" y="99"/>
                    <a:pt x="1277" y="99"/>
                  </a:cubicBezTo>
                  <a:lnTo>
                    <a:pt x="1270" y="42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4348">
              <a:extLst>
                <a:ext uri="{FF2B5EF4-FFF2-40B4-BE49-F238E27FC236}">
                  <a16:creationId xmlns:a16="http://schemas.microsoft.com/office/drawing/2014/main" id="{1A22D352-28B4-D961-DB29-EE5D84A4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471"/>
              <a:ext cx="102" cy="523"/>
            </a:xfrm>
            <a:custGeom>
              <a:avLst/>
              <a:gdLst>
                <a:gd name="T0" fmla="*/ 192 w 74"/>
                <a:gd name="T1" fmla="*/ 1104 h 360"/>
                <a:gd name="T2" fmla="*/ 194 w 74"/>
                <a:gd name="T3" fmla="*/ 1072 h 360"/>
                <a:gd name="T4" fmla="*/ 0 w 74"/>
                <a:gd name="T5" fmla="*/ 554 h 360"/>
                <a:gd name="T6" fmla="*/ 194 w 74"/>
                <a:gd name="T7" fmla="*/ 32 h 360"/>
                <a:gd name="T8" fmla="*/ 192 w 74"/>
                <a:gd name="T9" fmla="*/ 0 h 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360">
                  <a:moveTo>
                    <a:pt x="73" y="360"/>
                  </a:moveTo>
                  <a:cubicBezTo>
                    <a:pt x="74" y="350"/>
                    <a:pt x="74" y="350"/>
                    <a:pt x="74" y="350"/>
                  </a:cubicBezTo>
                  <a:cubicBezTo>
                    <a:pt x="42" y="344"/>
                    <a:pt x="0" y="281"/>
                    <a:pt x="0" y="180"/>
                  </a:cubicBezTo>
                  <a:cubicBezTo>
                    <a:pt x="0" y="79"/>
                    <a:pt x="42" y="16"/>
                    <a:pt x="74" y="1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4349">
              <a:extLst>
                <a:ext uri="{FF2B5EF4-FFF2-40B4-BE49-F238E27FC236}">
                  <a16:creationId xmlns:a16="http://schemas.microsoft.com/office/drawing/2014/main" id="{EBBA4781-D5FB-BF95-A5BD-3D4B527C2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410"/>
              <a:ext cx="1754" cy="274"/>
            </a:xfrm>
            <a:custGeom>
              <a:avLst/>
              <a:gdLst>
                <a:gd name="T0" fmla="*/ 3325 w 1273"/>
                <a:gd name="T1" fmla="*/ 120 h 189"/>
                <a:gd name="T2" fmla="*/ 2798 w 1273"/>
                <a:gd name="T3" fmla="*/ 120 h 189"/>
                <a:gd name="T4" fmla="*/ 2428 w 1273"/>
                <a:gd name="T5" fmla="*/ 67 h 189"/>
                <a:gd name="T6" fmla="*/ 2160 w 1273"/>
                <a:gd name="T7" fmla="*/ 48 h 189"/>
                <a:gd name="T8" fmla="*/ 1940 w 1273"/>
                <a:gd name="T9" fmla="*/ 13 h 189"/>
                <a:gd name="T10" fmla="*/ 1607 w 1273"/>
                <a:gd name="T11" fmla="*/ 13 h 189"/>
                <a:gd name="T12" fmla="*/ 1287 w 1273"/>
                <a:gd name="T13" fmla="*/ 6 h 189"/>
                <a:gd name="T14" fmla="*/ 978 w 1273"/>
                <a:gd name="T15" fmla="*/ 29 h 189"/>
                <a:gd name="T16" fmla="*/ 514 w 1273"/>
                <a:gd name="T17" fmla="*/ 97 h 189"/>
                <a:gd name="T18" fmla="*/ 0 w 1273"/>
                <a:gd name="T19" fmla="*/ 97 h 189"/>
                <a:gd name="T20" fmla="*/ 0 w 1273"/>
                <a:gd name="T21" fmla="*/ 97 h 189"/>
                <a:gd name="T22" fmla="*/ 6 w 1273"/>
                <a:gd name="T23" fmla="*/ 128 h 189"/>
                <a:gd name="T24" fmla="*/ 6 w 1273"/>
                <a:gd name="T25" fmla="*/ 130 h 189"/>
                <a:gd name="T26" fmla="*/ 267 w 1273"/>
                <a:gd name="T27" fmla="*/ 130 h 189"/>
                <a:gd name="T28" fmla="*/ 649 w 1273"/>
                <a:gd name="T29" fmla="*/ 251 h 189"/>
                <a:gd name="T30" fmla="*/ 810 w 1273"/>
                <a:gd name="T31" fmla="*/ 378 h 189"/>
                <a:gd name="T32" fmla="*/ 976 w 1273"/>
                <a:gd name="T33" fmla="*/ 441 h 189"/>
                <a:gd name="T34" fmla="*/ 1175 w 1273"/>
                <a:gd name="T35" fmla="*/ 496 h 189"/>
                <a:gd name="T36" fmla="*/ 1356 w 1273"/>
                <a:gd name="T37" fmla="*/ 529 h 189"/>
                <a:gd name="T38" fmla="*/ 1528 w 1273"/>
                <a:gd name="T39" fmla="*/ 561 h 189"/>
                <a:gd name="T40" fmla="*/ 1853 w 1273"/>
                <a:gd name="T41" fmla="*/ 541 h 189"/>
                <a:gd name="T42" fmla="*/ 2076 w 1273"/>
                <a:gd name="T43" fmla="*/ 460 h 189"/>
                <a:gd name="T44" fmla="*/ 2331 w 1273"/>
                <a:gd name="T45" fmla="*/ 290 h 189"/>
                <a:gd name="T46" fmla="*/ 2778 w 1273"/>
                <a:gd name="T47" fmla="*/ 151 h 189"/>
                <a:gd name="T48" fmla="*/ 3330 w 1273"/>
                <a:gd name="T49" fmla="*/ 151 h 189"/>
                <a:gd name="T50" fmla="*/ 3325 w 1273"/>
                <a:gd name="T51" fmla="*/ 120 h 1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73" h="189">
                  <a:moveTo>
                    <a:pt x="1271" y="39"/>
                  </a:moveTo>
                  <a:cubicBezTo>
                    <a:pt x="1259" y="39"/>
                    <a:pt x="1176" y="39"/>
                    <a:pt x="1070" y="39"/>
                  </a:cubicBezTo>
                  <a:cubicBezTo>
                    <a:pt x="997" y="39"/>
                    <a:pt x="965" y="22"/>
                    <a:pt x="928" y="22"/>
                  </a:cubicBezTo>
                  <a:cubicBezTo>
                    <a:pt x="890" y="22"/>
                    <a:pt x="859" y="20"/>
                    <a:pt x="826" y="16"/>
                  </a:cubicBezTo>
                  <a:cubicBezTo>
                    <a:pt x="793" y="12"/>
                    <a:pt x="771" y="6"/>
                    <a:pt x="742" y="4"/>
                  </a:cubicBezTo>
                  <a:cubicBezTo>
                    <a:pt x="712" y="2"/>
                    <a:pt x="649" y="7"/>
                    <a:pt x="614" y="4"/>
                  </a:cubicBezTo>
                  <a:cubicBezTo>
                    <a:pt x="578" y="2"/>
                    <a:pt x="541" y="0"/>
                    <a:pt x="492" y="2"/>
                  </a:cubicBezTo>
                  <a:cubicBezTo>
                    <a:pt x="443" y="3"/>
                    <a:pt x="417" y="5"/>
                    <a:pt x="374" y="10"/>
                  </a:cubicBezTo>
                  <a:cubicBezTo>
                    <a:pt x="330" y="16"/>
                    <a:pt x="262" y="31"/>
                    <a:pt x="197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62" y="43"/>
                    <a:pt x="207" y="42"/>
                    <a:pt x="248" y="82"/>
                  </a:cubicBezTo>
                  <a:cubicBezTo>
                    <a:pt x="261" y="95"/>
                    <a:pt x="293" y="113"/>
                    <a:pt x="310" y="124"/>
                  </a:cubicBezTo>
                  <a:cubicBezTo>
                    <a:pt x="326" y="134"/>
                    <a:pt x="346" y="132"/>
                    <a:pt x="373" y="145"/>
                  </a:cubicBezTo>
                  <a:cubicBezTo>
                    <a:pt x="400" y="159"/>
                    <a:pt x="440" y="156"/>
                    <a:pt x="449" y="163"/>
                  </a:cubicBezTo>
                  <a:cubicBezTo>
                    <a:pt x="457" y="169"/>
                    <a:pt x="490" y="173"/>
                    <a:pt x="518" y="174"/>
                  </a:cubicBezTo>
                  <a:cubicBezTo>
                    <a:pt x="537" y="175"/>
                    <a:pt x="563" y="182"/>
                    <a:pt x="584" y="184"/>
                  </a:cubicBezTo>
                  <a:cubicBezTo>
                    <a:pt x="595" y="185"/>
                    <a:pt x="676" y="189"/>
                    <a:pt x="708" y="177"/>
                  </a:cubicBezTo>
                  <a:cubicBezTo>
                    <a:pt x="741" y="166"/>
                    <a:pt x="775" y="167"/>
                    <a:pt x="794" y="151"/>
                  </a:cubicBezTo>
                  <a:cubicBezTo>
                    <a:pt x="813" y="134"/>
                    <a:pt x="870" y="112"/>
                    <a:pt x="891" y="95"/>
                  </a:cubicBezTo>
                  <a:cubicBezTo>
                    <a:pt x="912" y="78"/>
                    <a:pt x="1000" y="50"/>
                    <a:pt x="1062" y="50"/>
                  </a:cubicBezTo>
                  <a:cubicBezTo>
                    <a:pt x="1273" y="50"/>
                    <a:pt x="1273" y="50"/>
                    <a:pt x="1273" y="50"/>
                  </a:cubicBezTo>
                  <a:lnTo>
                    <a:pt x="1271" y="39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4350">
              <a:extLst>
                <a:ext uri="{FF2B5EF4-FFF2-40B4-BE49-F238E27FC236}">
                  <a16:creationId xmlns:a16="http://schemas.microsoft.com/office/drawing/2014/main" id="{C44B9783-7837-5036-86BB-15C5EA8B6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471"/>
              <a:ext cx="1755" cy="234"/>
            </a:xfrm>
            <a:custGeom>
              <a:avLst/>
              <a:gdLst>
                <a:gd name="T0" fmla="*/ 2781 w 1273"/>
                <a:gd name="T1" fmla="*/ 25 h 161"/>
                <a:gd name="T2" fmla="*/ 2333 w 1273"/>
                <a:gd name="T3" fmla="*/ 163 h 161"/>
                <a:gd name="T4" fmla="*/ 2078 w 1273"/>
                <a:gd name="T5" fmla="*/ 334 h 161"/>
                <a:gd name="T6" fmla="*/ 1853 w 1273"/>
                <a:gd name="T7" fmla="*/ 414 h 161"/>
                <a:gd name="T8" fmla="*/ 1528 w 1273"/>
                <a:gd name="T9" fmla="*/ 435 h 161"/>
                <a:gd name="T10" fmla="*/ 1355 w 1273"/>
                <a:gd name="T11" fmla="*/ 406 h 161"/>
                <a:gd name="T12" fmla="*/ 1175 w 1273"/>
                <a:gd name="T13" fmla="*/ 372 h 161"/>
                <a:gd name="T14" fmla="*/ 975 w 1273"/>
                <a:gd name="T15" fmla="*/ 317 h 161"/>
                <a:gd name="T16" fmla="*/ 809 w 1273"/>
                <a:gd name="T17" fmla="*/ 251 h 161"/>
                <a:gd name="T18" fmla="*/ 648 w 1273"/>
                <a:gd name="T19" fmla="*/ 122 h 161"/>
                <a:gd name="T20" fmla="*/ 265 w 1273"/>
                <a:gd name="T21" fmla="*/ 1 h 161"/>
                <a:gd name="T22" fmla="*/ 1 w 1273"/>
                <a:gd name="T23" fmla="*/ 1 h 161"/>
                <a:gd name="T24" fmla="*/ 6 w 1273"/>
                <a:gd name="T25" fmla="*/ 32 h 161"/>
                <a:gd name="T26" fmla="*/ 0 w 1273"/>
                <a:gd name="T27" fmla="*/ 32 h 161"/>
                <a:gd name="T28" fmla="*/ 401 w 1273"/>
                <a:gd name="T29" fmla="*/ 47 h 161"/>
                <a:gd name="T30" fmla="*/ 823 w 1273"/>
                <a:gd name="T31" fmla="*/ 311 h 161"/>
                <a:gd name="T32" fmla="*/ 1115 w 1273"/>
                <a:gd name="T33" fmla="*/ 419 h 161"/>
                <a:gd name="T34" fmla="*/ 1362 w 1273"/>
                <a:gd name="T35" fmla="*/ 452 h 161"/>
                <a:gd name="T36" fmla="*/ 1555 w 1273"/>
                <a:gd name="T37" fmla="*/ 493 h 161"/>
                <a:gd name="T38" fmla="*/ 1722 w 1273"/>
                <a:gd name="T39" fmla="*/ 485 h 161"/>
                <a:gd name="T40" fmla="*/ 2013 w 1273"/>
                <a:gd name="T41" fmla="*/ 427 h 161"/>
                <a:gd name="T42" fmla="*/ 2333 w 1273"/>
                <a:gd name="T43" fmla="*/ 230 h 161"/>
                <a:gd name="T44" fmla="*/ 2781 w 1273"/>
                <a:gd name="T45" fmla="*/ 68 h 161"/>
                <a:gd name="T46" fmla="*/ 3336 w 1273"/>
                <a:gd name="T47" fmla="*/ 61 h 161"/>
                <a:gd name="T48" fmla="*/ 3334 w 1273"/>
                <a:gd name="T49" fmla="*/ 25 h 161"/>
                <a:gd name="T50" fmla="*/ 2781 w 1273"/>
                <a:gd name="T51" fmla="*/ 25 h 16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73" h="161">
                  <a:moveTo>
                    <a:pt x="1061" y="8"/>
                  </a:moveTo>
                  <a:cubicBezTo>
                    <a:pt x="999" y="8"/>
                    <a:pt x="911" y="36"/>
                    <a:pt x="890" y="53"/>
                  </a:cubicBezTo>
                  <a:cubicBezTo>
                    <a:pt x="869" y="70"/>
                    <a:pt x="812" y="92"/>
                    <a:pt x="793" y="109"/>
                  </a:cubicBezTo>
                  <a:cubicBezTo>
                    <a:pt x="774" y="125"/>
                    <a:pt x="740" y="124"/>
                    <a:pt x="707" y="135"/>
                  </a:cubicBezTo>
                  <a:cubicBezTo>
                    <a:pt x="675" y="147"/>
                    <a:pt x="594" y="143"/>
                    <a:pt x="583" y="142"/>
                  </a:cubicBezTo>
                  <a:cubicBezTo>
                    <a:pt x="562" y="140"/>
                    <a:pt x="536" y="133"/>
                    <a:pt x="517" y="132"/>
                  </a:cubicBezTo>
                  <a:cubicBezTo>
                    <a:pt x="489" y="131"/>
                    <a:pt x="456" y="127"/>
                    <a:pt x="448" y="121"/>
                  </a:cubicBezTo>
                  <a:cubicBezTo>
                    <a:pt x="439" y="114"/>
                    <a:pt x="399" y="117"/>
                    <a:pt x="372" y="103"/>
                  </a:cubicBezTo>
                  <a:cubicBezTo>
                    <a:pt x="345" y="90"/>
                    <a:pt x="325" y="92"/>
                    <a:pt x="309" y="82"/>
                  </a:cubicBezTo>
                  <a:cubicBezTo>
                    <a:pt x="292" y="71"/>
                    <a:pt x="260" y="53"/>
                    <a:pt x="247" y="40"/>
                  </a:cubicBezTo>
                  <a:cubicBezTo>
                    <a:pt x="206" y="0"/>
                    <a:pt x="161" y="1"/>
                    <a:pt x="10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9" y="12"/>
                    <a:pt x="106" y="15"/>
                    <a:pt x="153" y="15"/>
                  </a:cubicBezTo>
                  <a:cubicBezTo>
                    <a:pt x="248" y="19"/>
                    <a:pt x="227" y="70"/>
                    <a:pt x="314" y="101"/>
                  </a:cubicBezTo>
                  <a:cubicBezTo>
                    <a:pt x="385" y="117"/>
                    <a:pt x="365" y="119"/>
                    <a:pt x="426" y="136"/>
                  </a:cubicBezTo>
                  <a:cubicBezTo>
                    <a:pt x="445" y="142"/>
                    <a:pt x="479" y="143"/>
                    <a:pt x="520" y="147"/>
                  </a:cubicBezTo>
                  <a:cubicBezTo>
                    <a:pt x="542" y="149"/>
                    <a:pt x="567" y="161"/>
                    <a:pt x="593" y="160"/>
                  </a:cubicBezTo>
                  <a:cubicBezTo>
                    <a:pt x="593" y="160"/>
                    <a:pt x="622" y="161"/>
                    <a:pt x="657" y="158"/>
                  </a:cubicBezTo>
                  <a:cubicBezTo>
                    <a:pt x="692" y="154"/>
                    <a:pt x="733" y="147"/>
                    <a:pt x="768" y="139"/>
                  </a:cubicBezTo>
                  <a:cubicBezTo>
                    <a:pt x="799" y="131"/>
                    <a:pt x="850" y="100"/>
                    <a:pt x="890" y="75"/>
                  </a:cubicBezTo>
                  <a:cubicBezTo>
                    <a:pt x="949" y="39"/>
                    <a:pt x="997" y="26"/>
                    <a:pt x="1061" y="22"/>
                  </a:cubicBezTo>
                  <a:cubicBezTo>
                    <a:pt x="1149" y="18"/>
                    <a:pt x="1273" y="20"/>
                    <a:pt x="1273" y="20"/>
                  </a:cubicBezTo>
                  <a:cubicBezTo>
                    <a:pt x="1272" y="8"/>
                    <a:pt x="1272" y="8"/>
                    <a:pt x="1272" y="8"/>
                  </a:cubicBezTo>
                  <a:lnTo>
                    <a:pt x="1061" y="8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4351">
              <a:extLst>
                <a:ext uri="{FF2B5EF4-FFF2-40B4-BE49-F238E27FC236}">
                  <a16:creationId xmlns:a16="http://schemas.microsoft.com/office/drawing/2014/main" id="{4C21878A-8322-E225-2205-EDE2DEA00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524"/>
              <a:ext cx="1829" cy="437"/>
            </a:xfrm>
            <a:custGeom>
              <a:avLst/>
              <a:gdLst>
                <a:gd name="T0" fmla="*/ 1 w 1327"/>
                <a:gd name="T1" fmla="*/ 520 h 300"/>
                <a:gd name="T2" fmla="*/ 6 w 1327"/>
                <a:gd name="T3" fmla="*/ 561 h 300"/>
                <a:gd name="T4" fmla="*/ 11 w 1327"/>
                <a:gd name="T5" fmla="*/ 594 h 300"/>
                <a:gd name="T6" fmla="*/ 15 w 1327"/>
                <a:gd name="T7" fmla="*/ 635 h 300"/>
                <a:gd name="T8" fmla="*/ 21 w 1327"/>
                <a:gd name="T9" fmla="*/ 664 h 300"/>
                <a:gd name="T10" fmla="*/ 29 w 1327"/>
                <a:gd name="T11" fmla="*/ 702 h 300"/>
                <a:gd name="T12" fmla="*/ 36 w 1327"/>
                <a:gd name="T13" fmla="*/ 730 h 300"/>
                <a:gd name="T14" fmla="*/ 44 w 1327"/>
                <a:gd name="T15" fmla="*/ 759 h 300"/>
                <a:gd name="T16" fmla="*/ 54 w 1327"/>
                <a:gd name="T17" fmla="*/ 785 h 300"/>
                <a:gd name="T18" fmla="*/ 65 w 1327"/>
                <a:gd name="T19" fmla="*/ 813 h 300"/>
                <a:gd name="T20" fmla="*/ 74 w 1327"/>
                <a:gd name="T21" fmla="*/ 833 h 300"/>
                <a:gd name="T22" fmla="*/ 85 w 1327"/>
                <a:gd name="T23" fmla="*/ 855 h 300"/>
                <a:gd name="T24" fmla="*/ 96 w 1327"/>
                <a:gd name="T25" fmla="*/ 878 h 300"/>
                <a:gd name="T26" fmla="*/ 109 w 1327"/>
                <a:gd name="T27" fmla="*/ 896 h 300"/>
                <a:gd name="T28" fmla="*/ 120 w 1327"/>
                <a:gd name="T29" fmla="*/ 912 h 300"/>
                <a:gd name="T30" fmla="*/ 1772 w 1327"/>
                <a:gd name="T31" fmla="*/ 902 h 300"/>
                <a:gd name="T32" fmla="*/ 3454 w 1327"/>
                <a:gd name="T33" fmla="*/ 893 h 300"/>
                <a:gd name="T34" fmla="*/ 3451 w 1327"/>
                <a:gd name="T35" fmla="*/ 891 h 300"/>
                <a:gd name="T36" fmla="*/ 3435 w 1327"/>
                <a:gd name="T37" fmla="*/ 865 h 300"/>
                <a:gd name="T38" fmla="*/ 3335 w 1327"/>
                <a:gd name="T39" fmla="*/ 441 h 300"/>
                <a:gd name="T40" fmla="*/ 2666 w 1327"/>
                <a:gd name="T41" fmla="*/ 28 h 300"/>
                <a:gd name="T42" fmla="*/ 2200 w 1327"/>
                <a:gd name="T43" fmla="*/ 316 h 300"/>
                <a:gd name="T44" fmla="*/ 1742 w 1327"/>
                <a:gd name="T45" fmla="*/ 380 h 300"/>
                <a:gd name="T46" fmla="*/ 1304 w 1327"/>
                <a:gd name="T47" fmla="*/ 306 h 300"/>
                <a:gd name="T48" fmla="*/ 991 w 1327"/>
                <a:gd name="T49" fmla="*/ 189 h 300"/>
                <a:gd name="T50" fmla="*/ 974 w 1327"/>
                <a:gd name="T51" fmla="*/ 178 h 300"/>
                <a:gd name="T52" fmla="*/ 955 w 1327"/>
                <a:gd name="T53" fmla="*/ 170 h 300"/>
                <a:gd name="T54" fmla="*/ 940 w 1327"/>
                <a:gd name="T55" fmla="*/ 162 h 300"/>
                <a:gd name="T56" fmla="*/ 921 w 1327"/>
                <a:gd name="T57" fmla="*/ 149 h 300"/>
                <a:gd name="T58" fmla="*/ 908 w 1327"/>
                <a:gd name="T59" fmla="*/ 140 h 300"/>
                <a:gd name="T60" fmla="*/ 899 w 1327"/>
                <a:gd name="T61" fmla="*/ 130 h 300"/>
                <a:gd name="T62" fmla="*/ 885 w 1327"/>
                <a:gd name="T63" fmla="*/ 121 h 300"/>
                <a:gd name="T64" fmla="*/ 874 w 1327"/>
                <a:gd name="T65" fmla="*/ 108 h 300"/>
                <a:gd name="T66" fmla="*/ 860 w 1327"/>
                <a:gd name="T67" fmla="*/ 96 h 300"/>
                <a:gd name="T68" fmla="*/ 853 w 1327"/>
                <a:gd name="T69" fmla="*/ 87 h 300"/>
                <a:gd name="T70" fmla="*/ 844 w 1327"/>
                <a:gd name="T71" fmla="*/ 76 h 300"/>
                <a:gd name="T72" fmla="*/ 835 w 1327"/>
                <a:gd name="T73" fmla="*/ 66 h 300"/>
                <a:gd name="T74" fmla="*/ 832 w 1327"/>
                <a:gd name="T75" fmla="*/ 61 h 300"/>
                <a:gd name="T76" fmla="*/ 74 w 1327"/>
                <a:gd name="T77" fmla="*/ 52 h 300"/>
                <a:gd name="T78" fmla="*/ 69 w 1327"/>
                <a:gd name="T79" fmla="*/ 66 h 300"/>
                <a:gd name="T80" fmla="*/ 61 w 1327"/>
                <a:gd name="T81" fmla="*/ 80 h 300"/>
                <a:gd name="T82" fmla="*/ 54 w 1327"/>
                <a:gd name="T83" fmla="*/ 102 h 300"/>
                <a:gd name="T84" fmla="*/ 44 w 1327"/>
                <a:gd name="T85" fmla="*/ 127 h 300"/>
                <a:gd name="T86" fmla="*/ 36 w 1327"/>
                <a:gd name="T87" fmla="*/ 149 h 300"/>
                <a:gd name="T88" fmla="*/ 32 w 1327"/>
                <a:gd name="T89" fmla="*/ 170 h 300"/>
                <a:gd name="T90" fmla="*/ 26 w 1327"/>
                <a:gd name="T91" fmla="*/ 191 h 300"/>
                <a:gd name="T92" fmla="*/ 21 w 1327"/>
                <a:gd name="T93" fmla="*/ 217 h 300"/>
                <a:gd name="T94" fmla="*/ 15 w 1327"/>
                <a:gd name="T95" fmla="*/ 237 h 300"/>
                <a:gd name="T96" fmla="*/ 14 w 1327"/>
                <a:gd name="T97" fmla="*/ 264 h 300"/>
                <a:gd name="T98" fmla="*/ 11 w 1327"/>
                <a:gd name="T99" fmla="*/ 291 h 300"/>
                <a:gd name="T100" fmla="*/ 6 w 1327"/>
                <a:gd name="T101" fmla="*/ 316 h 300"/>
                <a:gd name="T102" fmla="*/ 1 w 1327"/>
                <a:gd name="T103" fmla="*/ 344 h 300"/>
                <a:gd name="T104" fmla="*/ 1 w 1327"/>
                <a:gd name="T105" fmla="*/ 371 h 300"/>
                <a:gd name="T106" fmla="*/ 0 w 1327"/>
                <a:gd name="T107" fmla="*/ 401 h 300"/>
                <a:gd name="T108" fmla="*/ 0 w 1327"/>
                <a:gd name="T109" fmla="*/ 441 h 300"/>
                <a:gd name="T110" fmla="*/ 0 w 1327"/>
                <a:gd name="T111" fmla="*/ 488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27" h="300">
                  <a:moveTo>
                    <a:pt x="0" y="158"/>
                  </a:moveTo>
                  <a:cubicBezTo>
                    <a:pt x="0" y="161"/>
                    <a:pt x="1" y="165"/>
                    <a:pt x="1" y="168"/>
                  </a:cubicBezTo>
                  <a:cubicBezTo>
                    <a:pt x="1" y="169"/>
                    <a:pt x="1" y="169"/>
                    <a:pt x="1" y="170"/>
                  </a:cubicBezTo>
                  <a:cubicBezTo>
                    <a:pt x="1" y="174"/>
                    <a:pt x="2" y="177"/>
                    <a:pt x="2" y="181"/>
                  </a:cubicBezTo>
                  <a:cubicBezTo>
                    <a:pt x="2" y="182"/>
                    <a:pt x="2" y="183"/>
                    <a:pt x="2" y="184"/>
                  </a:cubicBezTo>
                  <a:cubicBezTo>
                    <a:pt x="3" y="187"/>
                    <a:pt x="3" y="190"/>
                    <a:pt x="4" y="192"/>
                  </a:cubicBezTo>
                  <a:cubicBezTo>
                    <a:pt x="4" y="193"/>
                    <a:pt x="4" y="194"/>
                    <a:pt x="4" y="195"/>
                  </a:cubicBezTo>
                  <a:cubicBezTo>
                    <a:pt x="4" y="198"/>
                    <a:pt x="5" y="201"/>
                    <a:pt x="6" y="205"/>
                  </a:cubicBezTo>
                  <a:cubicBezTo>
                    <a:pt x="6" y="206"/>
                    <a:pt x="6" y="206"/>
                    <a:pt x="6" y="207"/>
                  </a:cubicBezTo>
                  <a:cubicBezTo>
                    <a:pt x="7" y="210"/>
                    <a:pt x="7" y="212"/>
                    <a:pt x="8" y="215"/>
                  </a:cubicBezTo>
                  <a:cubicBezTo>
                    <a:pt x="8" y="216"/>
                    <a:pt x="8" y="217"/>
                    <a:pt x="8" y="217"/>
                  </a:cubicBezTo>
                  <a:cubicBezTo>
                    <a:pt x="9" y="221"/>
                    <a:pt x="10" y="224"/>
                    <a:pt x="11" y="227"/>
                  </a:cubicBezTo>
                  <a:cubicBezTo>
                    <a:pt x="11" y="227"/>
                    <a:pt x="11" y="228"/>
                    <a:pt x="11" y="228"/>
                  </a:cubicBezTo>
                  <a:cubicBezTo>
                    <a:pt x="12" y="231"/>
                    <a:pt x="13" y="233"/>
                    <a:pt x="14" y="236"/>
                  </a:cubicBezTo>
                  <a:cubicBezTo>
                    <a:pt x="14" y="236"/>
                    <a:pt x="14" y="237"/>
                    <a:pt x="14" y="238"/>
                  </a:cubicBezTo>
                  <a:cubicBezTo>
                    <a:pt x="15" y="241"/>
                    <a:pt x="16" y="244"/>
                    <a:pt x="17" y="246"/>
                  </a:cubicBezTo>
                  <a:cubicBezTo>
                    <a:pt x="17" y="247"/>
                    <a:pt x="17" y="247"/>
                    <a:pt x="18" y="247"/>
                  </a:cubicBezTo>
                  <a:cubicBezTo>
                    <a:pt x="19" y="250"/>
                    <a:pt x="19" y="252"/>
                    <a:pt x="20" y="254"/>
                  </a:cubicBezTo>
                  <a:cubicBezTo>
                    <a:pt x="21" y="255"/>
                    <a:pt x="21" y="256"/>
                    <a:pt x="21" y="256"/>
                  </a:cubicBezTo>
                  <a:cubicBezTo>
                    <a:pt x="22" y="259"/>
                    <a:pt x="23" y="261"/>
                    <a:pt x="25" y="263"/>
                  </a:cubicBezTo>
                  <a:cubicBezTo>
                    <a:pt x="25" y="263"/>
                    <a:pt x="25" y="263"/>
                    <a:pt x="25" y="264"/>
                  </a:cubicBezTo>
                  <a:cubicBezTo>
                    <a:pt x="26" y="266"/>
                    <a:pt x="27" y="268"/>
                    <a:pt x="28" y="270"/>
                  </a:cubicBezTo>
                  <a:cubicBezTo>
                    <a:pt x="29" y="271"/>
                    <a:pt x="29" y="272"/>
                    <a:pt x="29" y="272"/>
                  </a:cubicBezTo>
                  <a:cubicBezTo>
                    <a:pt x="30" y="274"/>
                    <a:pt x="31" y="276"/>
                    <a:pt x="33" y="277"/>
                  </a:cubicBezTo>
                  <a:cubicBezTo>
                    <a:pt x="33" y="278"/>
                    <a:pt x="33" y="278"/>
                    <a:pt x="33" y="278"/>
                  </a:cubicBezTo>
                  <a:cubicBezTo>
                    <a:pt x="34" y="280"/>
                    <a:pt x="36" y="282"/>
                    <a:pt x="37" y="284"/>
                  </a:cubicBezTo>
                  <a:cubicBezTo>
                    <a:pt x="37" y="285"/>
                    <a:pt x="38" y="285"/>
                    <a:pt x="38" y="285"/>
                  </a:cubicBezTo>
                  <a:cubicBezTo>
                    <a:pt x="39" y="287"/>
                    <a:pt x="40" y="288"/>
                    <a:pt x="41" y="290"/>
                  </a:cubicBezTo>
                  <a:cubicBezTo>
                    <a:pt x="41" y="290"/>
                    <a:pt x="42" y="290"/>
                    <a:pt x="42" y="291"/>
                  </a:cubicBezTo>
                  <a:cubicBezTo>
                    <a:pt x="43" y="292"/>
                    <a:pt x="45" y="294"/>
                    <a:pt x="46" y="295"/>
                  </a:cubicBezTo>
                  <a:cubicBezTo>
                    <a:pt x="46" y="295"/>
                    <a:pt x="46" y="296"/>
                    <a:pt x="46" y="296"/>
                  </a:cubicBezTo>
                  <a:cubicBezTo>
                    <a:pt x="52" y="300"/>
                    <a:pt x="364" y="293"/>
                    <a:pt x="677" y="292"/>
                  </a:cubicBezTo>
                  <a:cubicBezTo>
                    <a:pt x="1001" y="291"/>
                    <a:pt x="1327" y="297"/>
                    <a:pt x="1326" y="296"/>
                  </a:cubicBezTo>
                  <a:cubicBezTo>
                    <a:pt x="1324" y="294"/>
                    <a:pt x="1321" y="291"/>
                    <a:pt x="1319" y="289"/>
                  </a:cubicBezTo>
                  <a:cubicBezTo>
                    <a:pt x="1319" y="289"/>
                    <a:pt x="1319" y="288"/>
                    <a:pt x="1319" y="288"/>
                  </a:cubicBezTo>
                  <a:cubicBezTo>
                    <a:pt x="1319" y="288"/>
                    <a:pt x="1319" y="288"/>
                    <a:pt x="1318" y="288"/>
                  </a:cubicBezTo>
                  <a:cubicBezTo>
                    <a:pt x="1316" y="285"/>
                    <a:pt x="1314" y="283"/>
                    <a:pt x="1312" y="280"/>
                  </a:cubicBezTo>
                  <a:cubicBezTo>
                    <a:pt x="1312" y="280"/>
                    <a:pt x="1312" y="280"/>
                    <a:pt x="1312" y="280"/>
                  </a:cubicBezTo>
                  <a:cubicBezTo>
                    <a:pt x="1312" y="280"/>
                    <a:pt x="1312" y="280"/>
                    <a:pt x="1312" y="280"/>
                  </a:cubicBezTo>
                  <a:cubicBezTo>
                    <a:pt x="1290" y="250"/>
                    <a:pt x="1274" y="203"/>
                    <a:pt x="1274" y="143"/>
                  </a:cubicBezTo>
                  <a:cubicBezTo>
                    <a:pt x="1274" y="74"/>
                    <a:pt x="1296" y="26"/>
                    <a:pt x="1324" y="0"/>
                  </a:cubicBezTo>
                  <a:cubicBezTo>
                    <a:pt x="1204" y="0"/>
                    <a:pt x="1104" y="8"/>
                    <a:pt x="1018" y="9"/>
                  </a:cubicBezTo>
                  <a:cubicBezTo>
                    <a:pt x="1000" y="17"/>
                    <a:pt x="981" y="26"/>
                    <a:pt x="962" y="38"/>
                  </a:cubicBezTo>
                  <a:cubicBezTo>
                    <a:pt x="922" y="63"/>
                    <a:pt x="871" y="94"/>
                    <a:pt x="840" y="102"/>
                  </a:cubicBezTo>
                  <a:cubicBezTo>
                    <a:pt x="805" y="110"/>
                    <a:pt x="764" y="117"/>
                    <a:pt x="729" y="121"/>
                  </a:cubicBezTo>
                  <a:cubicBezTo>
                    <a:pt x="694" y="124"/>
                    <a:pt x="665" y="123"/>
                    <a:pt x="665" y="123"/>
                  </a:cubicBezTo>
                  <a:cubicBezTo>
                    <a:pt x="639" y="124"/>
                    <a:pt x="614" y="112"/>
                    <a:pt x="592" y="110"/>
                  </a:cubicBezTo>
                  <a:cubicBezTo>
                    <a:pt x="551" y="106"/>
                    <a:pt x="517" y="105"/>
                    <a:pt x="498" y="99"/>
                  </a:cubicBezTo>
                  <a:cubicBezTo>
                    <a:pt x="437" y="82"/>
                    <a:pt x="457" y="80"/>
                    <a:pt x="386" y="64"/>
                  </a:cubicBezTo>
                  <a:cubicBezTo>
                    <a:pt x="383" y="63"/>
                    <a:pt x="381" y="62"/>
                    <a:pt x="379" y="61"/>
                  </a:cubicBezTo>
                  <a:cubicBezTo>
                    <a:pt x="378" y="61"/>
                    <a:pt x="377" y="61"/>
                    <a:pt x="376" y="60"/>
                  </a:cubicBezTo>
                  <a:cubicBezTo>
                    <a:pt x="375" y="60"/>
                    <a:pt x="373" y="59"/>
                    <a:pt x="372" y="58"/>
                  </a:cubicBezTo>
                  <a:cubicBezTo>
                    <a:pt x="371" y="58"/>
                    <a:pt x="370" y="58"/>
                    <a:pt x="369" y="57"/>
                  </a:cubicBezTo>
                  <a:cubicBezTo>
                    <a:pt x="368" y="57"/>
                    <a:pt x="367" y="56"/>
                    <a:pt x="365" y="55"/>
                  </a:cubicBezTo>
                  <a:cubicBezTo>
                    <a:pt x="365" y="55"/>
                    <a:pt x="364" y="55"/>
                    <a:pt x="363" y="54"/>
                  </a:cubicBezTo>
                  <a:cubicBezTo>
                    <a:pt x="362" y="54"/>
                    <a:pt x="360" y="53"/>
                    <a:pt x="359" y="52"/>
                  </a:cubicBezTo>
                  <a:cubicBezTo>
                    <a:pt x="359" y="52"/>
                    <a:pt x="358" y="52"/>
                    <a:pt x="358" y="51"/>
                  </a:cubicBezTo>
                  <a:cubicBezTo>
                    <a:pt x="356" y="50"/>
                    <a:pt x="354" y="49"/>
                    <a:pt x="352" y="48"/>
                  </a:cubicBezTo>
                  <a:cubicBezTo>
                    <a:pt x="352" y="48"/>
                    <a:pt x="352" y="48"/>
                    <a:pt x="351" y="48"/>
                  </a:cubicBezTo>
                  <a:cubicBezTo>
                    <a:pt x="350" y="47"/>
                    <a:pt x="349" y="46"/>
                    <a:pt x="347" y="45"/>
                  </a:cubicBezTo>
                  <a:cubicBezTo>
                    <a:pt x="347" y="45"/>
                    <a:pt x="346" y="45"/>
                    <a:pt x="346" y="44"/>
                  </a:cubicBezTo>
                  <a:cubicBezTo>
                    <a:pt x="345" y="43"/>
                    <a:pt x="344" y="43"/>
                    <a:pt x="343" y="42"/>
                  </a:cubicBezTo>
                  <a:cubicBezTo>
                    <a:pt x="342" y="42"/>
                    <a:pt x="342" y="41"/>
                    <a:pt x="341" y="41"/>
                  </a:cubicBezTo>
                  <a:cubicBezTo>
                    <a:pt x="340" y="40"/>
                    <a:pt x="339" y="39"/>
                    <a:pt x="338" y="39"/>
                  </a:cubicBezTo>
                  <a:cubicBezTo>
                    <a:pt x="338" y="38"/>
                    <a:pt x="337" y="38"/>
                    <a:pt x="337" y="38"/>
                  </a:cubicBezTo>
                  <a:cubicBezTo>
                    <a:pt x="336" y="37"/>
                    <a:pt x="335" y="36"/>
                    <a:pt x="334" y="35"/>
                  </a:cubicBezTo>
                  <a:cubicBezTo>
                    <a:pt x="334" y="35"/>
                    <a:pt x="333" y="35"/>
                    <a:pt x="333" y="34"/>
                  </a:cubicBezTo>
                  <a:cubicBezTo>
                    <a:pt x="332" y="33"/>
                    <a:pt x="331" y="32"/>
                    <a:pt x="329" y="31"/>
                  </a:cubicBezTo>
                  <a:cubicBezTo>
                    <a:pt x="329" y="31"/>
                    <a:pt x="329" y="31"/>
                    <a:pt x="328" y="30"/>
                  </a:cubicBezTo>
                  <a:cubicBezTo>
                    <a:pt x="328" y="30"/>
                    <a:pt x="327" y="29"/>
                    <a:pt x="326" y="28"/>
                  </a:cubicBezTo>
                  <a:cubicBezTo>
                    <a:pt x="326" y="28"/>
                    <a:pt x="325" y="27"/>
                    <a:pt x="325" y="27"/>
                  </a:cubicBezTo>
                  <a:cubicBezTo>
                    <a:pt x="324" y="26"/>
                    <a:pt x="323" y="25"/>
                    <a:pt x="322" y="25"/>
                  </a:cubicBezTo>
                  <a:cubicBezTo>
                    <a:pt x="322" y="24"/>
                    <a:pt x="322" y="24"/>
                    <a:pt x="321" y="24"/>
                  </a:cubicBezTo>
                  <a:cubicBezTo>
                    <a:pt x="321" y="23"/>
                    <a:pt x="320" y="22"/>
                    <a:pt x="319" y="21"/>
                  </a:cubicBezTo>
                  <a:cubicBezTo>
                    <a:pt x="319" y="21"/>
                    <a:pt x="318" y="21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07" y="9"/>
                    <a:pt x="230" y="16"/>
                    <a:pt x="161" y="13"/>
                  </a:cubicBezTo>
                  <a:cubicBezTo>
                    <a:pt x="98" y="10"/>
                    <a:pt x="31" y="12"/>
                    <a:pt x="28" y="17"/>
                  </a:cubicBezTo>
                  <a:cubicBezTo>
                    <a:pt x="28" y="17"/>
                    <a:pt x="27" y="17"/>
                    <a:pt x="27" y="18"/>
                  </a:cubicBezTo>
                  <a:cubicBezTo>
                    <a:pt x="27" y="19"/>
                    <a:pt x="26" y="20"/>
                    <a:pt x="26" y="21"/>
                  </a:cubicBezTo>
                  <a:cubicBezTo>
                    <a:pt x="25" y="21"/>
                    <a:pt x="25" y="22"/>
                    <a:pt x="24" y="23"/>
                  </a:cubicBezTo>
                  <a:cubicBezTo>
                    <a:pt x="24" y="24"/>
                    <a:pt x="23" y="25"/>
                    <a:pt x="23" y="26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30"/>
                    <a:pt x="21" y="31"/>
                    <a:pt x="20" y="33"/>
                  </a:cubicBezTo>
                  <a:cubicBezTo>
                    <a:pt x="20" y="33"/>
                    <a:pt x="19" y="34"/>
                    <a:pt x="19" y="35"/>
                  </a:cubicBezTo>
                  <a:cubicBezTo>
                    <a:pt x="18" y="37"/>
                    <a:pt x="17" y="39"/>
                    <a:pt x="17" y="41"/>
                  </a:cubicBezTo>
                  <a:cubicBezTo>
                    <a:pt x="16" y="42"/>
                    <a:pt x="16" y="42"/>
                    <a:pt x="16" y="43"/>
                  </a:cubicBezTo>
                  <a:cubicBezTo>
                    <a:pt x="15" y="44"/>
                    <a:pt x="15" y="46"/>
                    <a:pt x="14" y="48"/>
                  </a:cubicBezTo>
                  <a:cubicBezTo>
                    <a:pt x="14" y="49"/>
                    <a:pt x="14" y="50"/>
                    <a:pt x="13" y="51"/>
                  </a:cubicBezTo>
                  <a:cubicBezTo>
                    <a:pt x="13" y="52"/>
                    <a:pt x="13" y="53"/>
                    <a:pt x="12" y="55"/>
                  </a:cubicBezTo>
                  <a:cubicBezTo>
                    <a:pt x="12" y="56"/>
                    <a:pt x="11" y="57"/>
                    <a:pt x="11" y="58"/>
                  </a:cubicBezTo>
                  <a:cubicBezTo>
                    <a:pt x="11" y="59"/>
                    <a:pt x="10" y="61"/>
                    <a:pt x="10" y="62"/>
                  </a:cubicBezTo>
                  <a:cubicBezTo>
                    <a:pt x="10" y="63"/>
                    <a:pt x="9" y="64"/>
                    <a:pt x="9" y="65"/>
                  </a:cubicBezTo>
                  <a:cubicBezTo>
                    <a:pt x="9" y="67"/>
                    <a:pt x="8" y="68"/>
                    <a:pt x="8" y="70"/>
                  </a:cubicBezTo>
                  <a:cubicBezTo>
                    <a:pt x="8" y="71"/>
                    <a:pt x="8" y="72"/>
                    <a:pt x="7" y="73"/>
                  </a:cubicBezTo>
                  <a:cubicBezTo>
                    <a:pt x="7" y="74"/>
                    <a:pt x="7" y="76"/>
                    <a:pt x="6" y="77"/>
                  </a:cubicBezTo>
                  <a:cubicBezTo>
                    <a:pt x="6" y="78"/>
                    <a:pt x="6" y="80"/>
                    <a:pt x="6" y="81"/>
                  </a:cubicBezTo>
                  <a:cubicBezTo>
                    <a:pt x="5" y="82"/>
                    <a:pt x="5" y="84"/>
                    <a:pt x="5" y="85"/>
                  </a:cubicBezTo>
                  <a:cubicBezTo>
                    <a:pt x="5" y="87"/>
                    <a:pt x="4" y="88"/>
                    <a:pt x="4" y="89"/>
                  </a:cubicBezTo>
                  <a:cubicBezTo>
                    <a:pt x="4" y="91"/>
                    <a:pt x="4" y="92"/>
                    <a:pt x="4" y="94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3" y="99"/>
                    <a:pt x="3" y="101"/>
                    <a:pt x="2" y="102"/>
                  </a:cubicBezTo>
                  <a:cubicBezTo>
                    <a:pt x="2" y="103"/>
                    <a:pt x="2" y="105"/>
                    <a:pt x="2" y="106"/>
                  </a:cubicBezTo>
                  <a:cubicBezTo>
                    <a:pt x="2" y="108"/>
                    <a:pt x="2" y="109"/>
                    <a:pt x="1" y="111"/>
                  </a:cubicBezTo>
                  <a:cubicBezTo>
                    <a:pt x="1" y="112"/>
                    <a:pt x="1" y="114"/>
                    <a:pt x="1" y="115"/>
                  </a:cubicBezTo>
                  <a:cubicBezTo>
                    <a:pt x="1" y="117"/>
                    <a:pt x="1" y="118"/>
                    <a:pt x="1" y="120"/>
                  </a:cubicBezTo>
                  <a:cubicBezTo>
                    <a:pt x="1" y="122"/>
                    <a:pt x="1" y="123"/>
                    <a:pt x="0" y="124"/>
                  </a:cubicBezTo>
                  <a:cubicBezTo>
                    <a:pt x="0" y="126"/>
                    <a:pt x="0" y="128"/>
                    <a:pt x="0" y="130"/>
                  </a:cubicBezTo>
                  <a:cubicBezTo>
                    <a:pt x="0" y="131"/>
                    <a:pt x="0" y="132"/>
                    <a:pt x="0" y="133"/>
                  </a:cubicBezTo>
                  <a:cubicBezTo>
                    <a:pt x="0" y="136"/>
                    <a:pt x="0" y="140"/>
                    <a:pt x="0" y="143"/>
                  </a:cubicBezTo>
                  <a:cubicBezTo>
                    <a:pt x="0" y="147"/>
                    <a:pt x="0" y="151"/>
                    <a:pt x="0" y="155"/>
                  </a:cubicBezTo>
                  <a:cubicBezTo>
                    <a:pt x="0" y="156"/>
                    <a:pt x="0" y="157"/>
                    <a:pt x="0" y="158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 4352">
              <a:extLst>
                <a:ext uri="{FF2B5EF4-FFF2-40B4-BE49-F238E27FC236}">
                  <a16:creationId xmlns:a16="http://schemas.microsoft.com/office/drawing/2014/main" id="{B1E91408-DA6A-6E0B-4250-37F6F871E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500"/>
              <a:ext cx="98" cy="475"/>
            </a:xfrm>
            <a:custGeom>
              <a:avLst/>
              <a:gdLst>
                <a:gd name="T0" fmla="*/ 181 w 71"/>
                <a:gd name="T1" fmla="*/ 1002 h 327"/>
                <a:gd name="T2" fmla="*/ 0 w 71"/>
                <a:gd name="T3" fmla="*/ 490 h 327"/>
                <a:gd name="T4" fmla="*/ 186 w 71"/>
                <a:gd name="T5" fmla="*/ 0 h 3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327">
                  <a:moveTo>
                    <a:pt x="69" y="327"/>
                  </a:moveTo>
                  <a:cubicBezTo>
                    <a:pt x="34" y="305"/>
                    <a:pt x="0" y="247"/>
                    <a:pt x="0" y="160"/>
                  </a:cubicBezTo>
                  <a:cubicBezTo>
                    <a:pt x="0" y="73"/>
                    <a:pt x="35" y="21"/>
                    <a:pt x="71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Line 4353">
              <a:extLst>
                <a:ext uri="{FF2B5EF4-FFF2-40B4-BE49-F238E27FC236}">
                  <a16:creationId xmlns:a16="http://schemas.microsoft.com/office/drawing/2014/main" id="{BCE81EFF-33B0-03DB-3E9A-61B1DFEFCA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73" y="1994"/>
              <a:ext cx="3" cy="1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Line 4354">
              <a:extLst>
                <a:ext uri="{FF2B5EF4-FFF2-40B4-BE49-F238E27FC236}">
                  <a16:creationId xmlns:a16="http://schemas.microsoft.com/office/drawing/2014/main" id="{93D8BD68-FD22-C4C6-45E1-CF01B6332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65" y="2010"/>
              <a:ext cx="8" cy="74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Line 4355">
              <a:extLst>
                <a:ext uri="{FF2B5EF4-FFF2-40B4-BE49-F238E27FC236}">
                  <a16:creationId xmlns:a16="http://schemas.microsoft.com/office/drawing/2014/main" id="{F09BA6AA-5092-A115-34DD-C4F381C78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76" y="1975"/>
              <a:ext cx="1" cy="19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Line 4356">
              <a:extLst>
                <a:ext uri="{FF2B5EF4-FFF2-40B4-BE49-F238E27FC236}">
                  <a16:creationId xmlns:a16="http://schemas.microsoft.com/office/drawing/2014/main" id="{8DC97333-FF8E-EEC6-9AFC-0B4215B07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65" y="1383"/>
              <a:ext cx="10" cy="8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Line 4357">
              <a:extLst>
                <a:ext uri="{FF2B5EF4-FFF2-40B4-BE49-F238E27FC236}">
                  <a16:creationId xmlns:a16="http://schemas.microsoft.com/office/drawing/2014/main" id="{8E85107C-1C63-1957-BB77-D814E733C0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75" y="1466"/>
              <a:ext cx="2" cy="16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Line 4358">
              <a:extLst>
                <a:ext uri="{FF2B5EF4-FFF2-40B4-BE49-F238E27FC236}">
                  <a16:creationId xmlns:a16="http://schemas.microsoft.com/office/drawing/2014/main" id="{202F0AE3-A44B-A1D9-BBE3-F25A8BB6CB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77" y="1482"/>
              <a:ext cx="2" cy="18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Line 4359">
              <a:extLst>
                <a:ext uri="{FF2B5EF4-FFF2-40B4-BE49-F238E27FC236}">
                  <a16:creationId xmlns:a16="http://schemas.microsoft.com/office/drawing/2014/main" id="{86CC456C-AA3F-D652-DFB0-B77A8036AD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2" y="1360"/>
              <a:ext cx="14" cy="130"/>
            </a:xfrm>
            <a:prstGeom prst="line">
              <a:avLst/>
            </a:prstGeom>
            <a:noFill/>
            <a:ln w="3175">
              <a:solidFill>
                <a:srgbClr val="2E091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Line 4360">
              <a:extLst>
                <a:ext uri="{FF2B5EF4-FFF2-40B4-BE49-F238E27FC236}">
                  <a16:creationId xmlns:a16="http://schemas.microsoft.com/office/drawing/2014/main" id="{21AA91F3-22FB-DD18-5336-B4F2AA968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12" y="1977"/>
              <a:ext cx="15" cy="132"/>
            </a:xfrm>
            <a:prstGeom prst="line">
              <a:avLst/>
            </a:prstGeom>
            <a:noFill/>
            <a:ln w="3175">
              <a:solidFill>
                <a:srgbClr val="2E091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4F39A51C-257A-BB56-9F62-361A8256A562}"/>
              </a:ext>
            </a:extLst>
          </p:cNvPr>
          <p:cNvSpPr/>
          <p:nvPr/>
        </p:nvSpPr>
        <p:spPr>
          <a:xfrm>
            <a:off x="0" y="2912"/>
            <a:ext cx="9144000" cy="6858000"/>
          </a:xfrm>
          <a:prstGeom prst="rect">
            <a:avLst/>
          </a:prstGeom>
          <a:noFill/>
          <a:ln w="63500">
            <a:solidFill>
              <a:srgbClr val="CC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7D03F89-1A0D-B7FE-1FD3-4EA8534F73BC}"/>
              </a:ext>
            </a:extLst>
          </p:cNvPr>
          <p:cNvSpPr txBox="1"/>
          <p:nvPr/>
        </p:nvSpPr>
        <p:spPr>
          <a:xfrm>
            <a:off x="33556" y="-22476"/>
            <a:ext cx="91440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4800" b="1" spc="-24" dirty="0">
                <a:solidFill>
                  <a:srgbClr val="CC000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ANGINA</a:t>
            </a:r>
          </a:p>
          <a:p>
            <a:endParaRPr lang="fr-FR" dirty="0">
              <a:solidFill>
                <a:srgbClr val="CC0000"/>
              </a:solidFill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E2B7B1C-F0F1-47E0-2D15-AD7373548A75}"/>
              </a:ext>
            </a:extLst>
          </p:cNvPr>
          <p:cNvSpPr txBox="1"/>
          <p:nvPr/>
        </p:nvSpPr>
        <p:spPr>
          <a:xfrm>
            <a:off x="1544715" y="665295"/>
            <a:ext cx="580599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altLang="fr-FR" sz="1200" spc="-24" dirty="0">
                <a:solidFill>
                  <a:srgbClr val="000000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Angina is chest pain or discomfort caused by reduced blood flow to the heart muscle. It’s a common symptom of coronary artery disease and often triggered by physical activity or stress. This chart shows how angina develops, its typical symptoms, and common triggers.</a:t>
            </a:r>
            <a:endParaRPr lang="fr-FR" sz="1200" spc="-24" dirty="0">
              <a:solidFill>
                <a:srgbClr val="000000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0" name="AutoShape 12">
            <a:extLst>
              <a:ext uri="{FF2B5EF4-FFF2-40B4-BE49-F238E27FC236}">
                <a16:creationId xmlns:a16="http://schemas.microsoft.com/office/drawing/2014/main" id="{9B94A22A-221C-66B3-2E5E-D4F86ECF8E8A}"/>
              </a:ext>
            </a:extLst>
          </p:cNvPr>
          <p:cNvSpPr/>
          <p:nvPr/>
        </p:nvSpPr>
        <p:spPr>
          <a:xfrm flipV="1">
            <a:off x="4942445" y="4260319"/>
            <a:ext cx="570428" cy="887189"/>
          </a:xfrm>
          <a:prstGeom prst="line">
            <a:avLst/>
          </a:prstGeom>
          <a:solidFill>
            <a:srgbClr val="6699FF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b="1" spc="-24" dirty="0">
              <a:solidFill>
                <a:schemeClr val="bg1"/>
              </a:solidFill>
              <a:latin typeface="Poppins Black" panose="00000A00000000000000" pitchFamily="2" charset="0"/>
              <a:cs typeface="Poppins Black" panose="00000A00000000000000" pitchFamily="2" charset="0"/>
            </a:endParaRPr>
          </a:p>
        </p:txBody>
      </p:sp>
      <p:grpSp>
        <p:nvGrpSpPr>
          <p:cNvPr id="4396" name="Group 3807">
            <a:extLst>
              <a:ext uri="{FF2B5EF4-FFF2-40B4-BE49-F238E27FC236}">
                <a16:creationId xmlns:a16="http://schemas.microsoft.com/office/drawing/2014/main" id="{AC9CC637-5ECA-7EFD-21B6-7D2166688635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4325868" y="2839974"/>
            <a:ext cx="917580" cy="976481"/>
            <a:chOff x="3648" y="2403"/>
            <a:chExt cx="1293" cy="1376"/>
          </a:xfrm>
        </p:grpSpPr>
        <p:sp>
          <p:nvSpPr>
            <p:cNvPr id="4397" name="Oval 3808">
              <a:extLst>
                <a:ext uri="{FF2B5EF4-FFF2-40B4-BE49-F238E27FC236}">
                  <a16:creationId xmlns:a16="http://schemas.microsoft.com/office/drawing/2014/main" id="{8AEF2467-8F16-20BA-17DB-9F0AD1D9C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403"/>
              <a:ext cx="1293" cy="1376"/>
            </a:xfrm>
            <a:prstGeom prst="ellipse">
              <a:avLst/>
            </a:prstGeom>
            <a:solidFill>
              <a:srgbClr val="F47F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98" name="Oval 3809">
              <a:extLst>
                <a:ext uri="{FF2B5EF4-FFF2-40B4-BE49-F238E27FC236}">
                  <a16:creationId xmlns:a16="http://schemas.microsoft.com/office/drawing/2014/main" id="{9A9988D5-D730-1FC6-4DE1-9AFFE54FF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451"/>
              <a:ext cx="1203" cy="1282"/>
            </a:xfrm>
            <a:prstGeom prst="ellipse">
              <a:avLst/>
            </a:prstGeom>
            <a:solidFill>
              <a:srgbClr val="FCB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99" name="Freeform 3810">
              <a:extLst>
                <a:ext uri="{FF2B5EF4-FFF2-40B4-BE49-F238E27FC236}">
                  <a16:creationId xmlns:a16="http://schemas.microsoft.com/office/drawing/2014/main" id="{B9FAE911-D766-E1BE-115A-9EFEB3E28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552"/>
              <a:ext cx="947" cy="1045"/>
            </a:xfrm>
            <a:custGeom>
              <a:avLst/>
              <a:gdLst>
                <a:gd name="T0" fmla="*/ 0 w 379"/>
                <a:gd name="T1" fmla="*/ 3823 h 392"/>
                <a:gd name="T2" fmla="*/ 887 w 379"/>
                <a:gd name="T3" fmla="*/ 946 h 392"/>
                <a:gd name="T4" fmla="*/ 2933 w 379"/>
                <a:gd name="T5" fmla="*/ 0 h 392"/>
                <a:gd name="T6" fmla="*/ 4945 w 379"/>
                <a:gd name="T7" fmla="*/ 776 h 392"/>
                <a:gd name="T8" fmla="*/ 5912 w 379"/>
                <a:gd name="T9" fmla="*/ 3823 h 392"/>
                <a:gd name="T10" fmla="*/ 2946 w 379"/>
                <a:gd name="T11" fmla="*/ 7427 h 392"/>
                <a:gd name="T12" fmla="*/ 0 w 379"/>
                <a:gd name="T13" fmla="*/ 3823 h 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9" h="392">
                  <a:moveTo>
                    <a:pt x="0" y="202"/>
                  </a:moveTo>
                  <a:cubicBezTo>
                    <a:pt x="0" y="147"/>
                    <a:pt x="19" y="88"/>
                    <a:pt x="57" y="50"/>
                  </a:cubicBezTo>
                  <a:cubicBezTo>
                    <a:pt x="90" y="15"/>
                    <a:pt x="139" y="0"/>
                    <a:pt x="188" y="0"/>
                  </a:cubicBezTo>
                  <a:cubicBezTo>
                    <a:pt x="233" y="0"/>
                    <a:pt x="284" y="12"/>
                    <a:pt x="317" y="41"/>
                  </a:cubicBezTo>
                  <a:cubicBezTo>
                    <a:pt x="361" y="79"/>
                    <a:pt x="379" y="142"/>
                    <a:pt x="379" y="202"/>
                  </a:cubicBezTo>
                  <a:cubicBezTo>
                    <a:pt x="379" y="307"/>
                    <a:pt x="294" y="392"/>
                    <a:pt x="189" y="392"/>
                  </a:cubicBezTo>
                  <a:cubicBezTo>
                    <a:pt x="85" y="392"/>
                    <a:pt x="0" y="307"/>
                    <a:pt x="0" y="202"/>
                  </a:cubicBezTo>
                  <a:close/>
                </a:path>
              </a:pathLst>
            </a:custGeom>
            <a:solidFill>
              <a:srgbClr val="FEE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0" name="Freeform 3811">
              <a:extLst>
                <a:ext uri="{FF2B5EF4-FFF2-40B4-BE49-F238E27FC236}">
                  <a16:creationId xmlns:a16="http://schemas.microsoft.com/office/drawing/2014/main" id="{E11A7D2A-AE0C-6917-69BB-01DAF1C8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861"/>
              <a:ext cx="893" cy="707"/>
            </a:xfrm>
            <a:custGeom>
              <a:avLst/>
              <a:gdLst>
                <a:gd name="T0" fmla="*/ 5588 w 357"/>
                <a:gd name="T1" fmla="*/ 1630 h 265"/>
                <a:gd name="T2" fmla="*/ 5088 w 357"/>
                <a:gd name="T3" fmla="*/ 136 h 265"/>
                <a:gd name="T4" fmla="*/ 4285 w 357"/>
                <a:gd name="T5" fmla="*/ 398 h 265"/>
                <a:gd name="T6" fmla="*/ 4130 w 357"/>
                <a:gd name="T7" fmla="*/ 606 h 265"/>
                <a:gd name="T8" fmla="*/ 2679 w 357"/>
                <a:gd name="T9" fmla="*/ 1686 h 265"/>
                <a:gd name="T10" fmla="*/ 1521 w 357"/>
                <a:gd name="T11" fmla="*/ 1331 h 265"/>
                <a:gd name="T12" fmla="*/ 188 w 357"/>
                <a:gd name="T13" fmla="*/ 1118 h 265"/>
                <a:gd name="T14" fmla="*/ 0 w 357"/>
                <a:gd name="T15" fmla="*/ 1630 h 265"/>
                <a:gd name="T16" fmla="*/ 0 w 357"/>
                <a:gd name="T17" fmla="*/ 1630 h 265"/>
                <a:gd name="T18" fmla="*/ 2784 w 357"/>
                <a:gd name="T19" fmla="*/ 5032 h 265"/>
                <a:gd name="T20" fmla="*/ 5588 w 357"/>
                <a:gd name="T21" fmla="*/ 1630 h 2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7" h="265">
                  <a:moveTo>
                    <a:pt x="357" y="86"/>
                  </a:moveTo>
                  <a:cubicBezTo>
                    <a:pt x="357" y="43"/>
                    <a:pt x="346" y="16"/>
                    <a:pt x="325" y="7"/>
                  </a:cubicBezTo>
                  <a:cubicBezTo>
                    <a:pt x="307" y="0"/>
                    <a:pt x="286" y="9"/>
                    <a:pt x="274" y="21"/>
                  </a:cubicBezTo>
                  <a:cubicBezTo>
                    <a:pt x="264" y="32"/>
                    <a:pt x="264" y="32"/>
                    <a:pt x="264" y="32"/>
                  </a:cubicBezTo>
                  <a:cubicBezTo>
                    <a:pt x="246" y="53"/>
                    <a:pt x="214" y="89"/>
                    <a:pt x="171" y="89"/>
                  </a:cubicBezTo>
                  <a:cubicBezTo>
                    <a:pt x="150" y="89"/>
                    <a:pt x="123" y="79"/>
                    <a:pt x="97" y="70"/>
                  </a:cubicBezTo>
                  <a:cubicBezTo>
                    <a:pt x="61" y="57"/>
                    <a:pt x="30" y="46"/>
                    <a:pt x="12" y="59"/>
                  </a:cubicBezTo>
                  <a:cubicBezTo>
                    <a:pt x="4" y="65"/>
                    <a:pt x="0" y="7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85"/>
                    <a:pt x="80" y="265"/>
                    <a:pt x="178" y="265"/>
                  </a:cubicBezTo>
                  <a:cubicBezTo>
                    <a:pt x="277" y="265"/>
                    <a:pt x="357" y="185"/>
                    <a:pt x="357" y="86"/>
                  </a:cubicBezTo>
                  <a:close/>
                </a:path>
              </a:pathLst>
            </a:custGeom>
            <a:solidFill>
              <a:srgbClr val="B74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1" name="Freeform 3812">
              <a:extLst>
                <a:ext uri="{FF2B5EF4-FFF2-40B4-BE49-F238E27FC236}">
                  <a16:creationId xmlns:a16="http://schemas.microsoft.com/office/drawing/2014/main" id="{7D7BF5A0-5BE7-FC8D-9AA1-EB3F4BA01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853"/>
              <a:ext cx="833" cy="683"/>
            </a:xfrm>
            <a:custGeom>
              <a:avLst/>
              <a:gdLst>
                <a:gd name="T0" fmla="*/ 0 w 333"/>
                <a:gd name="T1" fmla="*/ 1686 h 256"/>
                <a:gd name="T2" fmla="*/ 2597 w 333"/>
                <a:gd name="T3" fmla="*/ 4861 h 256"/>
                <a:gd name="T4" fmla="*/ 5213 w 333"/>
                <a:gd name="T5" fmla="*/ 1686 h 256"/>
                <a:gd name="T6" fmla="*/ 4243 w 333"/>
                <a:gd name="T7" fmla="*/ 606 h 256"/>
                <a:gd name="T8" fmla="*/ 2491 w 333"/>
                <a:gd name="T9" fmla="*/ 1972 h 256"/>
                <a:gd name="T10" fmla="*/ 0 w 333"/>
                <a:gd name="T11" fmla="*/ 1686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3" h="256">
                  <a:moveTo>
                    <a:pt x="0" y="89"/>
                  </a:moveTo>
                  <a:cubicBezTo>
                    <a:pt x="0" y="181"/>
                    <a:pt x="74" y="256"/>
                    <a:pt x="166" y="256"/>
                  </a:cubicBezTo>
                  <a:cubicBezTo>
                    <a:pt x="259" y="256"/>
                    <a:pt x="333" y="181"/>
                    <a:pt x="333" y="89"/>
                  </a:cubicBezTo>
                  <a:cubicBezTo>
                    <a:pt x="333" y="0"/>
                    <a:pt x="287" y="16"/>
                    <a:pt x="271" y="32"/>
                  </a:cubicBezTo>
                  <a:cubicBezTo>
                    <a:pt x="255" y="48"/>
                    <a:pt x="217" y="104"/>
                    <a:pt x="159" y="104"/>
                  </a:cubicBezTo>
                  <a:cubicBezTo>
                    <a:pt x="100" y="104"/>
                    <a:pt x="0" y="35"/>
                    <a:pt x="0" y="89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2" name="Freeform 3813">
              <a:extLst>
                <a:ext uri="{FF2B5EF4-FFF2-40B4-BE49-F238E27FC236}">
                  <a16:creationId xmlns:a16="http://schemas.microsoft.com/office/drawing/2014/main" id="{EAFA5A06-E601-0F6F-3EAA-4D02EF00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861"/>
              <a:ext cx="197" cy="179"/>
            </a:xfrm>
            <a:custGeom>
              <a:avLst/>
              <a:gdLst>
                <a:gd name="T0" fmla="*/ 279 w 79"/>
                <a:gd name="T1" fmla="*/ 550 h 67"/>
                <a:gd name="T2" fmla="*/ 0 w 79"/>
                <a:gd name="T3" fmla="*/ 935 h 67"/>
                <a:gd name="T4" fmla="*/ 1224 w 79"/>
                <a:gd name="T5" fmla="*/ 1277 h 67"/>
                <a:gd name="T6" fmla="*/ 279 w 79"/>
                <a:gd name="T7" fmla="*/ 55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67">
                  <a:moveTo>
                    <a:pt x="18" y="29"/>
                  </a:moveTo>
                  <a:cubicBezTo>
                    <a:pt x="13" y="33"/>
                    <a:pt x="7" y="41"/>
                    <a:pt x="0" y="49"/>
                  </a:cubicBezTo>
                  <a:cubicBezTo>
                    <a:pt x="37" y="22"/>
                    <a:pt x="67" y="34"/>
                    <a:pt x="79" y="67"/>
                  </a:cubicBezTo>
                  <a:cubicBezTo>
                    <a:pt x="73" y="0"/>
                    <a:pt x="32" y="14"/>
                    <a:pt x="18" y="29"/>
                  </a:cubicBezTo>
                  <a:close/>
                </a:path>
              </a:pathLst>
            </a:custGeom>
            <a:solidFill>
              <a:srgbClr val="A220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" name="Freeform 3814">
              <a:extLst>
                <a:ext uri="{FF2B5EF4-FFF2-40B4-BE49-F238E27FC236}">
                  <a16:creationId xmlns:a16="http://schemas.microsoft.com/office/drawing/2014/main" id="{EEF5D35B-AB00-392B-74DD-EA0448B3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016"/>
              <a:ext cx="150" cy="163"/>
            </a:xfrm>
            <a:custGeom>
              <a:avLst/>
              <a:gdLst>
                <a:gd name="T0" fmla="*/ 0 w 60"/>
                <a:gd name="T1" fmla="*/ 534 h 61"/>
                <a:gd name="T2" fmla="*/ 50 w 60"/>
                <a:gd name="T3" fmla="*/ 1165 h 61"/>
                <a:gd name="T4" fmla="*/ 500 w 60"/>
                <a:gd name="T5" fmla="*/ 436 h 61"/>
                <a:gd name="T6" fmla="*/ 938 w 60"/>
                <a:gd name="T7" fmla="*/ 307 h 61"/>
                <a:gd name="T8" fmla="*/ 0 w 60"/>
                <a:gd name="T9" fmla="*/ 53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1">
                  <a:moveTo>
                    <a:pt x="0" y="28"/>
                  </a:moveTo>
                  <a:cubicBezTo>
                    <a:pt x="0" y="39"/>
                    <a:pt x="1" y="50"/>
                    <a:pt x="3" y="61"/>
                  </a:cubicBezTo>
                  <a:cubicBezTo>
                    <a:pt x="5" y="43"/>
                    <a:pt x="15" y="31"/>
                    <a:pt x="32" y="23"/>
                  </a:cubicBezTo>
                  <a:cubicBezTo>
                    <a:pt x="38" y="20"/>
                    <a:pt x="51" y="19"/>
                    <a:pt x="60" y="16"/>
                  </a:cubicBezTo>
                  <a:cubicBezTo>
                    <a:pt x="27" y="5"/>
                    <a:pt x="0" y="0"/>
                    <a:pt x="0" y="28"/>
                  </a:cubicBezTo>
                  <a:close/>
                </a:path>
              </a:pathLst>
            </a:custGeom>
            <a:solidFill>
              <a:srgbClr val="A220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" name="Freeform 3815">
              <a:extLst>
                <a:ext uri="{FF2B5EF4-FFF2-40B4-BE49-F238E27FC236}">
                  <a16:creationId xmlns:a16="http://schemas.microsoft.com/office/drawing/2014/main" id="{CF6C0898-1211-8442-B620-E1ADF5058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773"/>
              <a:ext cx="15" cy="27"/>
            </a:xfrm>
            <a:custGeom>
              <a:avLst/>
              <a:gdLst>
                <a:gd name="T0" fmla="*/ 83 w 6"/>
                <a:gd name="T1" fmla="*/ 0 h 10"/>
                <a:gd name="T2" fmla="*/ 83 w 6"/>
                <a:gd name="T3" fmla="*/ 116 h 10"/>
                <a:gd name="T4" fmla="*/ 20 w 6"/>
                <a:gd name="T5" fmla="*/ 197 h 10"/>
                <a:gd name="T6" fmla="*/ 20 w 6"/>
                <a:gd name="T7" fmla="*/ 81 h 10"/>
                <a:gd name="T8" fmla="*/ 83 w 6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cubicBezTo>
                    <a:pt x="6" y="1"/>
                    <a:pt x="6" y="3"/>
                    <a:pt x="5" y="6"/>
                  </a:cubicBezTo>
                  <a:cubicBezTo>
                    <a:pt x="3" y="8"/>
                    <a:pt x="1" y="10"/>
                    <a:pt x="1" y="10"/>
                  </a:cubicBezTo>
                  <a:cubicBezTo>
                    <a:pt x="0" y="9"/>
                    <a:pt x="0" y="7"/>
                    <a:pt x="1" y="4"/>
                  </a:cubicBezTo>
                  <a:cubicBezTo>
                    <a:pt x="3" y="2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" name="Freeform 3816">
              <a:extLst>
                <a:ext uri="{FF2B5EF4-FFF2-40B4-BE49-F238E27FC236}">
                  <a16:creationId xmlns:a16="http://schemas.microsoft.com/office/drawing/2014/main" id="{A8E615EC-B19F-2ECE-02CC-4E449D372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507"/>
              <a:ext cx="23" cy="18"/>
            </a:xfrm>
            <a:custGeom>
              <a:avLst/>
              <a:gdLst>
                <a:gd name="T0" fmla="*/ 151 w 9"/>
                <a:gd name="T1" fmla="*/ 21 h 7"/>
                <a:gd name="T2" fmla="*/ 84 w 9"/>
                <a:gd name="T3" fmla="*/ 85 h 7"/>
                <a:gd name="T4" fmla="*/ 0 w 9"/>
                <a:gd name="T5" fmla="*/ 100 h 7"/>
                <a:gd name="T6" fmla="*/ 51 w 9"/>
                <a:gd name="T7" fmla="*/ 33 h 7"/>
                <a:gd name="T8" fmla="*/ 151 w 9"/>
                <a:gd name="T9" fmla="*/ 2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8" y="4"/>
                    <a:pt x="5" y="5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0" y="5"/>
                    <a:pt x="1" y="4"/>
                    <a:pt x="3" y="2"/>
                  </a:cubicBezTo>
                  <a:cubicBezTo>
                    <a:pt x="6" y="0"/>
                    <a:pt x="8" y="0"/>
                    <a:pt x="9" y="1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" name="Freeform 3817">
              <a:extLst>
                <a:ext uri="{FF2B5EF4-FFF2-40B4-BE49-F238E27FC236}">
                  <a16:creationId xmlns:a16="http://schemas.microsoft.com/office/drawing/2014/main" id="{D390A2A0-8D85-66A0-1942-5A6D7E7B9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427"/>
              <a:ext cx="25" cy="10"/>
            </a:xfrm>
            <a:custGeom>
              <a:avLst/>
              <a:gdLst>
                <a:gd name="T0" fmla="*/ 158 w 10"/>
                <a:gd name="T1" fmla="*/ 33 h 4"/>
                <a:gd name="T2" fmla="*/ 83 w 10"/>
                <a:gd name="T3" fmla="*/ 63 h 4"/>
                <a:gd name="T4" fmla="*/ 0 w 10"/>
                <a:gd name="T5" fmla="*/ 33 h 4"/>
                <a:gd name="T6" fmla="*/ 83 w 10"/>
                <a:gd name="T7" fmla="*/ 0 h 4"/>
                <a:gd name="T8" fmla="*/ 158 w 10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8" y="4"/>
                    <a:pt x="5" y="4"/>
                  </a:cubicBezTo>
                  <a:cubicBezTo>
                    <a:pt x="2" y="3"/>
                    <a:pt x="0" y="3"/>
                    <a:pt x="0" y="2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" name="Freeform 3818">
              <a:extLst>
                <a:ext uri="{FF2B5EF4-FFF2-40B4-BE49-F238E27FC236}">
                  <a16:creationId xmlns:a16="http://schemas.microsoft.com/office/drawing/2014/main" id="{8ED671E4-2824-5586-B98A-138DEB2B0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544"/>
              <a:ext cx="25" cy="19"/>
            </a:xfrm>
            <a:custGeom>
              <a:avLst/>
              <a:gdLst>
                <a:gd name="T0" fmla="*/ 158 w 10"/>
                <a:gd name="T1" fmla="*/ 117 h 7"/>
                <a:gd name="T2" fmla="*/ 83 w 10"/>
                <a:gd name="T3" fmla="*/ 103 h 7"/>
                <a:gd name="T4" fmla="*/ 20 w 10"/>
                <a:gd name="T5" fmla="*/ 22 h 7"/>
                <a:gd name="T6" fmla="*/ 95 w 10"/>
                <a:gd name="T7" fmla="*/ 38 h 7"/>
                <a:gd name="T8" fmla="*/ 158 w 10"/>
                <a:gd name="T9" fmla="*/ 1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6"/>
                  </a:moveTo>
                  <a:cubicBezTo>
                    <a:pt x="10" y="7"/>
                    <a:pt x="7" y="7"/>
                    <a:pt x="5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4" y="1"/>
                    <a:pt x="6" y="2"/>
                  </a:cubicBezTo>
                  <a:cubicBezTo>
                    <a:pt x="9" y="3"/>
                    <a:pt x="10" y="5"/>
                    <a:pt x="10" y="6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" name="Freeform 3819">
              <a:extLst>
                <a:ext uri="{FF2B5EF4-FFF2-40B4-BE49-F238E27FC236}">
                  <a16:creationId xmlns:a16="http://schemas.microsoft.com/office/drawing/2014/main" id="{A6A91DCE-490D-3972-9818-4C5B6BFF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829"/>
              <a:ext cx="15" cy="27"/>
            </a:xfrm>
            <a:custGeom>
              <a:avLst/>
              <a:gdLst>
                <a:gd name="T0" fmla="*/ 83 w 6"/>
                <a:gd name="T1" fmla="*/ 197 h 10"/>
                <a:gd name="T2" fmla="*/ 20 w 6"/>
                <a:gd name="T3" fmla="*/ 116 h 10"/>
                <a:gd name="T4" fmla="*/ 20 w 6"/>
                <a:gd name="T5" fmla="*/ 0 h 10"/>
                <a:gd name="T6" fmla="*/ 83 w 6"/>
                <a:gd name="T7" fmla="*/ 103 h 10"/>
                <a:gd name="T8" fmla="*/ 83 w 6"/>
                <a:gd name="T9" fmla="*/ 19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5" y="10"/>
                  </a:moveTo>
                  <a:cubicBezTo>
                    <a:pt x="4" y="10"/>
                    <a:pt x="2" y="9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4" y="2"/>
                    <a:pt x="5" y="5"/>
                  </a:cubicBezTo>
                  <a:cubicBezTo>
                    <a:pt x="6" y="7"/>
                    <a:pt x="6" y="10"/>
                    <a:pt x="5" y="10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" name="Freeform 3820">
              <a:extLst>
                <a:ext uri="{FF2B5EF4-FFF2-40B4-BE49-F238E27FC236}">
                  <a16:creationId xmlns:a16="http://schemas.microsoft.com/office/drawing/2014/main" id="{0277EA2B-508F-D84A-0E00-D6F8FBF6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160"/>
              <a:ext cx="10" cy="29"/>
            </a:xfrm>
            <a:custGeom>
              <a:avLst/>
              <a:gdLst>
                <a:gd name="T0" fmla="*/ 20 w 4"/>
                <a:gd name="T1" fmla="*/ 200 h 11"/>
                <a:gd name="T2" fmla="*/ 0 w 4"/>
                <a:gd name="T3" fmla="*/ 90 h 11"/>
                <a:gd name="T4" fmla="*/ 33 w 4"/>
                <a:gd name="T5" fmla="*/ 0 h 11"/>
                <a:gd name="T6" fmla="*/ 63 w 4"/>
                <a:gd name="T7" fmla="*/ 111 h 11"/>
                <a:gd name="T8" fmla="*/ 20 w 4"/>
                <a:gd name="T9" fmla="*/ 20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1" y="11"/>
                  </a:moveTo>
                  <a:cubicBezTo>
                    <a:pt x="0" y="11"/>
                    <a:pt x="0" y="8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4" y="3"/>
                    <a:pt x="4" y="6"/>
                  </a:cubicBezTo>
                  <a:cubicBezTo>
                    <a:pt x="3" y="9"/>
                    <a:pt x="2" y="11"/>
                    <a:pt x="1" y="11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" name="Freeform 3821">
              <a:extLst>
                <a:ext uri="{FF2B5EF4-FFF2-40B4-BE49-F238E27FC236}">
                  <a16:creationId xmlns:a16="http://schemas.microsoft.com/office/drawing/2014/main" id="{48B66060-F75B-AD25-D74A-DFC15E8B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3453"/>
              <a:ext cx="20" cy="24"/>
            </a:xfrm>
            <a:custGeom>
              <a:avLst/>
              <a:gdLst>
                <a:gd name="T0" fmla="*/ 20 w 8"/>
                <a:gd name="T1" fmla="*/ 171 h 9"/>
                <a:gd name="T2" fmla="*/ 50 w 8"/>
                <a:gd name="T3" fmla="*/ 56 h 9"/>
                <a:gd name="T4" fmla="*/ 113 w 8"/>
                <a:gd name="T5" fmla="*/ 0 h 9"/>
                <a:gd name="T6" fmla="*/ 95 w 8"/>
                <a:gd name="T7" fmla="*/ 115 h 9"/>
                <a:gd name="T8" fmla="*/ 20 w 8"/>
                <a:gd name="T9" fmla="*/ 1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cubicBezTo>
                    <a:pt x="0" y="8"/>
                    <a:pt x="1" y="6"/>
                    <a:pt x="3" y="3"/>
                  </a:cubicBezTo>
                  <a:cubicBezTo>
                    <a:pt x="5" y="1"/>
                    <a:pt x="7" y="0"/>
                    <a:pt x="7" y="0"/>
                  </a:cubicBezTo>
                  <a:cubicBezTo>
                    <a:pt x="8" y="1"/>
                    <a:pt x="7" y="3"/>
                    <a:pt x="6" y="6"/>
                  </a:cubicBezTo>
                  <a:cubicBezTo>
                    <a:pt x="4" y="8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" name="Freeform 3822">
              <a:extLst>
                <a:ext uri="{FF2B5EF4-FFF2-40B4-BE49-F238E27FC236}">
                  <a16:creationId xmlns:a16="http://schemas.microsoft.com/office/drawing/2014/main" id="{D1196AC6-59AE-8EEF-CF5E-C0FCCB0AE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3667"/>
              <a:ext cx="25" cy="18"/>
            </a:xfrm>
            <a:custGeom>
              <a:avLst/>
              <a:gdLst>
                <a:gd name="T0" fmla="*/ 20 w 10"/>
                <a:gd name="T1" fmla="*/ 100 h 7"/>
                <a:gd name="T2" fmla="*/ 63 w 10"/>
                <a:gd name="T3" fmla="*/ 33 h 7"/>
                <a:gd name="T4" fmla="*/ 145 w 10"/>
                <a:gd name="T5" fmla="*/ 21 h 7"/>
                <a:gd name="T6" fmla="*/ 95 w 10"/>
                <a:gd name="T7" fmla="*/ 85 h 7"/>
                <a:gd name="T8" fmla="*/ 20 w 10"/>
                <a:gd name="T9" fmla="*/ 10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" y="6"/>
                  </a:moveTo>
                  <a:cubicBezTo>
                    <a:pt x="0" y="6"/>
                    <a:pt x="2" y="4"/>
                    <a:pt x="4" y="2"/>
                  </a:cubicBezTo>
                  <a:cubicBezTo>
                    <a:pt x="6" y="0"/>
                    <a:pt x="9" y="0"/>
                    <a:pt x="9" y="1"/>
                  </a:cubicBezTo>
                  <a:cubicBezTo>
                    <a:pt x="10" y="2"/>
                    <a:pt x="8" y="4"/>
                    <a:pt x="6" y="5"/>
                  </a:cubicBezTo>
                  <a:cubicBezTo>
                    <a:pt x="4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" name="Freeform 3823">
              <a:extLst>
                <a:ext uri="{FF2B5EF4-FFF2-40B4-BE49-F238E27FC236}">
                  <a16:creationId xmlns:a16="http://schemas.microsoft.com/office/drawing/2014/main" id="{A1BF4646-EE55-5CF2-53E0-8FEDE9B38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750"/>
              <a:ext cx="25" cy="8"/>
            </a:xfrm>
            <a:custGeom>
              <a:avLst/>
              <a:gdLst>
                <a:gd name="T0" fmla="*/ 0 w 10"/>
                <a:gd name="T1" fmla="*/ 35 h 3"/>
                <a:gd name="T2" fmla="*/ 83 w 10"/>
                <a:gd name="T3" fmla="*/ 0 h 3"/>
                <a:gd name="T4" fmla="*/ 158 w 10"/>
                <a:gd name="T5" fmla="*/ 21 h 3"/>
                <a:gd name="T6" fmla="*/ 83 w 10"/>
                <a:gd name="T7" fmla="*/ 56 h 3"/>
                <a:gd name="T8" fmla="*/ 0 w 10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0" y="0"/>
                    <a:pt x="10" y="1"/>
                  </a:cubicBezTo>
                  <a:cubicBezTo>
                    <a:pt x="10" y="2"/>
                    <a:pt x="8" y="3"/>
                    <a:pt x="5" y="3"/>
                  </a:cubicBezTo>
                  <a:cubicBezTo>
                    <a:pt x="2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" name="Freeform 3824">
              <a:extLst>
                <a:ext uri="{FF2B5EF4-FFF2-40B4-BE49-F238E27FC236}">
                  <a16:creationId xmlns:a16="http://schemas.microsoft.com/office/drawing/2014/main" id="{657A9AD8-D409-003C-97CA-D4C8572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672"/>
              <a:ext cx="25" cy="19"/>
            </a:xfrm>
            <a:custGeom>
              <a:avLst/>
              <a:gdLst>
                <a:gd name="T0" fmla="*/ 0 w 10"/>
                <a:gd name="T1" fmla="*/ 22 h 7"/>
                <a:gd name="T2" fmla="*/ 95 w 10"/>
                <a:gd name="T3" fmla="*/ 38 h 7"/>
                <a:gd name="T4" fmla="*/ 158 w 10"/>
                <a:gd name="T5" fmla="*/ 117 h 7"/>
                <a:gd name="T6" fmla="*/ 63 w 10"/>
                <a:gd name="T7" fmla="*/ 103 h 7"/>
                <a:gd name="T8" fmla="*/ 0 w 10"/>
                <a:gd name="T9" fmla="*/ 2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cubicBezTo>
                    <a:pt x="1" y="0"/>
                    <a:pt x="3" y="1"/>
                    <a:pt x="6" y="2"/>
                  </a:cubicBezTo>
                  <a:cubicBezTo>
                    <a:pt x="8" y="3"/>
                    <a:pt x="10" y="5"/>
                    <a:pt x="10" y="6"/>
                  </a:cubicBezTo>
                  <a:cubicBezTo>
                    <a:pt x="9" y="7"/>
                    <a:pt x="7" y="6"/>
                    <a:pt x="4" y="5"/>
                  </a:cubicBezTo>
                  <a:cubicBezTo>
                    <a:pt x="2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" name="Freeform 3825">
              <a:extLst>
                <a:ext uri="{FF2B5EF4-FFF2-40B4-BE49-F238E27FC236}">
                  <a16:creationId xmlns:a16="http://schemas.microsoft.com/office/drawing/2014/main" id="{067F2CA3-AFEC-5883-A4A2-78217286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3483"/>
              <a:ext cx="22" cy="24"/>
            </a:xfrm>
            <a:custGeom>
              <a:avLst/>
              <a:gdLst>
                <a:gd name="T0" fmla="*/ 12 w 9"/>
                <a:gd name="T1" fmla="*/ 21 h 9"/>
                <a:gd name="T2" fmla="*/ 90 w 9"/>
                <a:gd name="T3" fmla="*/ 56 h 9"/>
                <a:gd name="T4" fmla="*/ 120 w 9"/>
                <a:gd name="T5" fmla="*/ 149 h 9"/>
                <a:gd name="T6" fmla="*/ 42 w 9"/>
                <a:gd name="T7" fmla="*/ 115 h 9"/>
                <a:gd name="T8" fmla="*/ 12 w 9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2" y="0"/>
                    <a:pt x="4" y="1"/>
                    <a:pt x="6" y="3"/>
                  </a:cubicBezTo>
                  <a:cubicBezTo>
                    <a:pt x="8" y="5"/>
                    <a:pt x="9" y="8"/>
                    <a:pt x="8" y="8"/>
                  </a:cubicBezTo>
                  <a:cubicBezTo>
                    <a:pt x="7" y="9"/>
                    <a:pt x="5" y="8"/>
                    <a:pt x="3" y="6"/>
                  </a:cubicBezTo>
                  <a:cubicBezTo>
                    <a:pt x="1" y="4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" name="Freeform 3826">
              <a:extLst>
                <a:ext uri="{FF2B5EF4-FFF2-40B4-BE49-F238E27FC236}">
                  <a16:creationId xmlns:a16="http://schemas.microsoft.com/office/drawing/2014/main" id="{B2E74672-F958-F8F0-96DD-C9795E784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192"/>
              <a:ext cx="10" cy="27"/>
            </a:xfrm>
            <a:custGeom>
              <a:avLst/>
              <a:gdLst>
                <a:gd name="T0" fmla="*/ 20 w 4"/>
                <a:gd name="T1" fmla="*/ 0 h 10"/>
                <a:gd name="T2" fmla="*/ 63 w 4"/>
                <a:gd name="T3" fmla="*/ 103 h 10"/>
                <a:gd name="T4" fmla="*/ 50 w 4"/>
                <a:gd name="T5" fmla="*/ 197 h 10"/>
                <a:gd name="T6" fmla="*/ 0 w 4"/>
                <a:gd name="T7" fmla="*/ 116 h 10"/>
                <a:gd name="T8" fmla="*/ 20 w 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0"/>
                    <a:pt x="3" y="2"/>
                    <a:pt x="4" y="5"/>
                  </a:cubicBezTo>
                  <a:cubicBezTo>
                    <a:pt x="4" y="8"/>
                    <a:pt x="4" y="10"/>
                    <a:pt x="3" y="10"/>
                  </a:cubicBezTo>
                  <a:cubicBezTo>
                    <a:pt x="2" y="10"/>
                    <a:pt x="1" y="8"/>
                    <a:pt x="0" y="6"/>
                  </a:cubicBezTo>
                  <a:cubicBezTo>
                    <a:pt x="0" y="3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E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" name="Freeform 3827">
              <a:extLst>
                <a:ext uri="{FF2B5EF4-FFF2-40B4-BE49-F238E27FC236}">
                  <a16:creationId xmlns:a16="http://schemas.microsoft.com/office/drawing/2014/main" id="{2F8BC782-E010-3510-D063-6318EB70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603"/>
              <a:ext cx="330" cy="181"/>
            </a:xfrm>
            <a:custGeom>
              <a:avLst/>
              <a:gdLst>
                <a:gd name="T0" fmla="*/ 0 w 132"/>
                <a:gd name="T1" fmla="*/ 1283 h 68"/>
                <a:gd name="T2" fmla="*/ 333 w 132"/>
                <a:gd name="T3" fmla="*/ 772 h 68"/>
                <a:gd name="T4" fmla="*/ 720 w 132"/>
                <a:gd name="T5" fmla="*/ 453 h 68"/>
                <a:gd name="T6" fmla="*/ 1033 w 132"/>
                <a:gd name="T7" fmla="*/ 261 h 68"/>
                <a:gd name="T8" fmla="*/ 1300 w 132"/>
                <a:gd name="T9" fmla="*/ 93 h 68"/>
                <a:gd name="T10" fmla="*/ 1645 w 132"/>
                <a:gd name="T11" fmla="*/ 0 h 68"/>
                <a:gd name="T12" fmla="*/ 2063 w 132"/>
                <a:gd name="T13" fmla="*/ 0 h 68"/>
                <a:gd name="T14" fmla="*/ 1283 w 132"/>
                <a:gd name="T15" fmla="*/ 303 h 68"/>
                <a:gd name="T16" fmla="*/ 813 w 132"/>
                <a:gd name="T17" fmla="*/ 546 h 68"/>
                <a:gd name="T18" fmla="*/ 0 w 132"/>
                <a:gd name="T19" fmla="*/ 1283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68">
                  <a:moveTo>
                    <a:pt x="0" y="68"/>
                  </a:moveTo>
                  <a:cubicBezTo>
                    <a:pt x="10" y="54"/>
                    <a:pt x="8" y="53"/>
                    <a:pt x="21" y="41"/>
                  </a:cubicBezTo>
                  <a:cubicBezTo>
                    <a:pt x="34" y="30"/>
                    <a:pt x="34" y="30"/>
                    <a:pt x="46" y="24"/>
                  </a:cubicBezTo>
                  <a:cubicBezTo>
                    <a:pt x="59" y="18"/>
                    <a:pt x="57" y="18"/>
                    <a:pt x="66" y="14"/>
                  </a:cubicBezTo>
                  <a:cubicBezTo>
                    <a:pt x="75" y="9"/>
                    <a:pt x="75" y="8"/>
                    <a:pt x="83" y="5"/>
                  </a:cubicBezTo>
                  <a:cubicBezTo>
                    <a:pt x="91" y="3"/>
                    <a:pt x="94" y="0"/>
                    <a:pt x="105" y="0"/>
                  </a:cubicBezTo>
                  <a:cubicBezTo>
                    <a:pt x="117" y="0"/>
                    <a:pt x="120" y="0"/>
                    <a:pt x="132" y="0"/>
                  </a:cubicBezTo>
                  <a:cubicBezTo>
                    <a:pt x="111" y="1"/>
                    <a:pt x="96" y="7"/>
                    <a:pt x="82" y="16"/>
                  </a:cubicBezTo>
                  <a:cubicBezTo>
                    <a:pt x="68" y="25"/>
                    <a:pt x="63" y="23"/>
                    <a:pt x="52" y="29"/>
                  </a:cubicBezTo>
                  <a:cubicBezTo>
                    <a:pt x="42" y="34"/>
                    <a:pt x="18" y="42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" name="Freeform 3828">
              <a:extLst>
                <a:ext uri="{FF2B5EF4-FFF2-40B4-BE49-F238E27FC236}">
                  <a16:creationId xmlns:a16="http://schemas.microsoft.com/office/drawing/2014/main" id="{575BFE22-0097-8942-3449-A7B36E32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2915"/>
              <a:ext cx="317" cy="178"/>
            </a:xfrm>
            <a:custGeom>
              <a:avLst/>
              <a:gdLst>
                <a:gd name="T0" fmla="*/ 0 w 127"/>
                <a:gd name="T1" fmla="*/ 1087 h 67"/>
                <a:gd name="T2" fmla="*/ 1121 w 127"/>
                <a:gd name="T3" fmla="*/ 954 h 67"/>
                <a:gd name="T4" fmla="*/ 1974 w 127"/>
                <a:gd name="T5" fmla="*/ 0 h 67"/>
                <a:gd name="T6" fmla="*/ 1058 w 127"/>
                <a:gd name="T7" fmla="*/ 792 h 67"/>
                <a:gd name="T8" fmla="*/ 0 w 127"/>
                <a:gd name="T9" fmla="*/ 108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67">
                  <a:moveTo>
                    <a:pt x="0" y="58"/>
                  </a:moveTo>
                  <a:cubicBezTo>
                    <a:pt x="23" y="62"/>
                    <a:pt x="50" y="67"/>
                    <a:pt x="72" y="51"/>
                  </a:cubicBezTo>
                  <a:cubicBezTo>
                    <a:pt x="96" y="33"/>
                    <a:pt x="123" y="1"/>
                    <a:pt x="127" y="0"/>
                  </a:cubicBezTo>
                  <a:cubicBezTo>
                    <a:pt x="115" y="8"/>
                    <a:pt x="80" y="34"/>
                    <a:pt x="68" y="42"/>
                  </a:cubicBezTo>
                  <a:cubicBezTo>
                    <a:pt x="56" y="50"/>
                    <a:pt x="32" y="63"/>
                    <a:pt x="0" y="58"/>
                  </a:cubicBezTo>
                  <a:close/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" name="Freeform 3829">
              <a:extLst>
                <a:ext uri="{FF2B5EF4-FFF2-40B4-BE49-F238E27FC236}">
                  <a16:creationId xmlns:a16="http://schemas.microsoft.com/office/drawing/2014/main" id="{CE794731-32C1-81AC-C8FF-DEA007B3C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123"/>
              <a:ext cx="397" cy="66"/>
            </a:xfrm>
            <a:custGeom>
              <a:avLst/>
              <a:gdLst>
                <a:gd name="T0" fmla="*/ 0 w 159"/>
                <a:gd name="T1" fmla="*/ 0 h 25"/>
                <a:gd name="T2" fmla="*/ 949 w 159"/>
                <a:gd name="T3" fmla="*/ 259 h 25"/>
                <a:gd name="T4" fmla="*/ 2474 w 159"/>
                <a:gd name="T5" fmla="*/ 1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25">
                  <a:moveTo>
                    <a:pt x="0" y="0"/>
                  </a:moveTo>
                  <a:cubicBezTo>
                    <a:pt x="13" y="0"/>
                    <a:pt x="30" y="6"/>
                    <a:pt x="61" y="14"/>
                  </a:cubicBezTo>
                  <a:cubicBezTo>
                    <a:pt x="100" y="25"/>
                    <a:pt x="131" y="25"/>
                    <a:pt x="159" y="1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" name="Freeform 3830">
              <a:extLst>
                <a:ext uri="{FF2B5EF4-FFF2-40B4-BE49-F238E27FC236}">
                  <a16:creationId xmlns:a16="http://schemas.microsoft.com/office/drawing/2014/main" id="{8E4154B1-4BA0-DA39-C256-BB60BD65D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3085"/>
              <a:ext cx="517" cy="166"/>
            </a:xfrm>
            <a:custGeom>
              <a:avLst/>
              <a:gdLst>
                <a:gd name="T0" fmla="*/ 0 w 207"/>
                <a:gd name="T1" fmla="*/ 458 h 62"/>
                <a:gd name="T2" fmla="*/ 1309 w 207"/>
                <a:gd name="T3" fmla="*/ 573 h 62"/>
                <a:gd name="T4" fmla="*/ 3224 w 207"/>
                <a:gd name="T5" fmla="*/ 0 h 62"/>
                <a:gd name="T6" fmla="*/ 1466 w 207"/>
                <a:gd name="T7" fmla="*/ 790 h 62"/>
                <a:gd name="T8" fmla="*/ 0 w 207"/>
                <a:gd name="T9" fmla="*/ 45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62">
                  <a:moveTo>
                    <a:pt x="0" y="24"/>
                  </a:moveTo>
                  <a:cubicBezTo>
                    <a:pt x="20" y="1"/>
                    <a:pt x="31" y="16"/>
                    <a:pt x="84" y="30"/>
                  </a:cubicBezTo>
                  <a:cubicBezTo>
                    <a:pt x="138" y="45"/>
                    <a:pt x="172" y="37"/>
                    <a:pt x="207" y="0"/>
                  </a:cubicBezTo>
                  <a:cubicBezTo>
                    <a:pt x="183" y="30"/>
                    <a:pt x="156" y="62"/>
                    <a:pt x="94" y="41"/>
                  </a:cubicBezTo>
                  <a:cubicBezTo>
                    <a:pt x="25" y="18"/>
                    <a:pt x="16" y="10"/>
                    <a:pt x="0" y="24"/>
                  </a:cubicBezTo>
                  <a:close/>
                </a:path>
              </a:pathLst>
            </a:custGeom>
            <a:solidFill>
              <a:srgbClr val="F8A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" name="Freeform 3831">
              <a:extLst>
                <a:ext uri="{FF2B5EF4-FFF2-40B4-BE49-F238E27FC236}">
                  <a16:creationId xmlns:a16="http://schemas.microsoft.com/office/drawing/2014/main" id="{6BAF0942-8A9B-8444-8E2B-8AE072C72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947"/>
              <a:ext cx="818" cy="589"/>
            </a:xfrm>
            <a:custGeom>
              <a:avLst/>
              <a:gdLst>
                <a:gd name="T0" fmla="*/ 4368 w 327"/>
                <a:gd name="T1" fmla="*/ 21 h 221"/>
                <a:gd name="T2" fmla="*/ 4868 w 327"/>
                <a:gd name="T3" fmla="*/ 376 h 221"/>
                <a:gd name="T4" fmla="*/ 4943 w 327"/>
                <a:gd name="T5" fmla="*/ 1271 h 221"/>
                <a:gd name="T6" fmla="*/ 3305 w 327"/>
                <a:gd name="T7" fmla="*/ 3481 h 221"/>
                <a:gd name="T8" fmla="*/ 1801 w 327"/>
                <a:gd name="T9" fmla="*/ 3579 h 221"/>
                <a:gd name="T10" fmla="*/ 0 w 327"/>
                <a:gd name="T11" fmla="*/ 1876 h 221"/>
                <a:gd name="T12" fmla="*/ 2504 w 327"/>
                <a:gd name="T13" fmla="*/ 4184 h 221"/>
                <a:gd name="T14" fmla="*/ 5118 w 327"/>
                <a:gd name="T15" fmla="*/ 1023 h 221"/>
                <a:gd name="T16" fmla="*/ 4976 w 327"/>
                <a:gd name="T17" fmla="*/ 35 h 221"/>
                <a:gd name="T18" fmla="*/ 4368 w 327"/>
                <a:gd name="T19" fmla="*/ 21 h 2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7" h="221">
                  <a:moveTo>
                    <a:pt x="279" y="1"/>
                  </a:moveTo>
                  <a:cubicBezTo>
                    <a:pt x="291" y="5"/>
                    <a:pt x="303" y="10"/>
                    <a:pt x="311" y="20"/>
                  </a:cubicBezTo>
                  <a:cubicBezTo>
                    <a:pt x="321" y="34"/>
                    <a:pt x="319" y="51"/>
                    <a:pt x="316" y="67"/>
                  </a:cubicBezTo>
                  <a:cubicBezTo>
                    <a:pt x="308" y="109"/>
                    <a:pt x="274" y="156"/>
                    <a:pt x="211" y="184"/>
                  </a:cubicBezTo>
                  <a:cubicBezTo>
                    <a:pt x="187" y="194"/>
                    <a:pt x="138" y="199"/>
                    <a:pt x="115" y="189"/>
                  </a:cubicBezTo>
                  <a:cubicBezTo>
                    <a:pt x="45" y="165"/>
                    <a:pt x="9" y="117"/>
                    <a:pt x="0" y="99"/>
                  </a:cubicBezTo>
                  <a:cubicBezTo>
                    <a:pt x="19" y="169"/>
                    <a:pt x="84" y="221"/>
                    <a:pt x="160" y="221"/>
                  </a:cubicBezTo>
                  <a:cubicBezTo>
                    <a:pt x="253" y="221"/>
                    <a:pt x="327" y="146"/>
                    <a:pt x="327" y="54"/>
                  </a:cubicBezTo>
                  <a:cubicBezTo>
                    <a:pt x="327" y="30"/>
                    <a:pt x="324" y="13"/>
                    <a:pt x="318" y="2"/>
                  </a:cubicBezTo>
                  <a:cubicBezTo>
                    <a:pt x="306" y="0"/>
                    <a:pt x="293" y="0"/>
                    <a:pt x="279" y="1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" name="Freeform 3832">
              <a:extLst>
                <a:ext uri="{FF2B5EF4-FFF2-40B4-BE49-F238E27FC236}">
                  <a16:creationId xmlns:a16="http://schemas.microsoft.com/office/drawing/2014/main" id="{5A96E7C0-C3A5-A994-FF48-78BA07855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813"/>
              <a:ext cx="95" cy="70"/>
            </a:xfrm>
            <a:custGeom>
              <a:avLst/>
              <a:gdLst>
                <a:gd name="T0" fmla="*/ 0 w 38"/>
                <a:gd name="T1" fmla="*/ 390 h 26"/>
                <a:gd name="T2" fmla="*/ 595 w 38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6">
                  <a:moveTo>
                    <a:pt x="0" y="20"/>
                  </a:moveTo>
                  <a:cubicBezTo>
                    <a:pt x="15" y="26"/>
                    <a:pt x="31" y="1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" name="Freeform 3833">
              <a:extLst>
                <a:ext uri="{FF2B5EF4-FFF2-40B4-BE49-F238E27FC236}">
                  <a16:creationId xmlns:a16="http://schemas.microsoft.com/office/drawing/2014/main" id="{596EBA09-46AA-CA44-B9E9-7B027CB19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856"/>
              <a:ext cx="25" cy="72"/>
            </a:xfrm>
            <a:custGeom>
              <a:avLst/>
              <a:gdLst>
                <a:gd name="T0" fmla="*/ 0 w 10"/>
                <a:gd name="T1" fmla="*/ 0 h 27"/>
                <a:gd name="T2" fmla="*/ 113 w 10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0"/>
                  </a:moveTo>
                  <a:cubicBezTo>
                    <a:pt x="10" y="6"/>
                    <a:pt x="10" y="17"/>
                    <a:pt x="7" y="27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" name="Freeform 3834">
              <a:extLst>
                <a:ext uri="{FF2B5EF4-FFF2-40B4-BE49-F238E27FC236}">
                  <a16:creationId xmlns:a16="http://schemas.microsoft.com/office/drawing/2014/main" id="{E337B277-6113-6042-75DF-6D0E7886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784"/>
              <a:ext cx="57" cy="77"/>
            </a:xfrm>
            <a:custGeom>
              <a:avLst/>
              <a:gdLst>
                <a:gd name="T0" fmla="*/ 0 w 23"/>
                <a:gd name="T1" fmla="*/ 133 h 29"/>
                <a:gd name="T2" fmla="*/ 349 w 2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9">
                  <a:moveTo>
                    <a:pt x="0" y="7"/>
                  </a:moveTo>
                  <a:cubicBezTo>
                    <a:pt x="14" y="0"/>
                    <a:pt x="21" y="19"/>
                    <a:pt x="23" y="29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" name="Freeform 3835">
              <a:extLst>
                <a:ext uri="{FF2B5EF4-FFF2-40B4-BE49-F238E27FC236}">
                  <a16:creationId xmlns:a16="http://schemas.microsoft.com/office/drawing/2014/main" id="{A729A66D-7C14-55DB-9C09-5B50BB51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803"/>
              <a:ext cx="50" cy="32"/>
            </a:xfrm>
            <a:custGeom>
              <a:avLst/>
              <a:gdLst>
                <a:gd name="T0" fmla="*/ 0 w 20"/>
                <a:gd name="T1" fmla="*/ 227 h 12"/>
                <a:gd name="T2" fmla="*/ 313 w 20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2" y="5"/>
                    <a:pt x="12" y="0"/>
                    <a:pt x="20" y="2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" name="Freeform 3836">
              <a:extLst>
                <a:ext uri="{FF2B5EF4-FFF2-40B4-BE49-F238E27FC236}">
                  <a16:creationId xmlns:a16="http://schemas.microsoft.com/office/drawing/2014/main" id="{7A52AE6D-EEF3-A0C0-EE4F-D1C6BDBF9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960"/>
              <a:ext cx="110" cy="59"/>
            </a:xfrm>
            <a:custGeom>
              <a:avLst/>
              <a:gdLst>
                <a:gd name="T0" fmla="*/ 0 w 44"/>
                <a:gd name="T1" fmla="*/ 0 h 22"/>
                <a:gd name="T2" fmla="*/ 688 w 44"/>
                <a:gd name="T3" fmla="*/ 17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2">
                  <a:moveTo>
                    <a:pt x="0" y="0"/>
                  </a:moveTo>
                  <a:cubicBezTo>
                    <a:pt x="0" y="22"/>
                    <a:pt x="33" y="13"/>
                    <a:pt x="44" y="9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" name="Freeform 3837">
              <a:extLst>
                <a:ext uri="{FF2B5EF4-FFF2-40B4-BE49-F238E27FC236}">
                  <a16:creationId xmlns:a16="http://schemas.microsoft.com/office/drawing/2014/main" id="{D2A7FCB4-0FE9-3B84-437D-33C71F1F9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968"/>
              <a:ext cx="73" cy="53"/>
            </a:xfrm>
            <a:custGeom>
              <a:avLst/>
              <a:gdLst>
                <a:gd name="T0" fmla="*/ 0 w 29"/>
                <a:gd name="T1" fmla="*/ 0 h 20"/>
                <a:gd name="T2" fmla="*/ 50 w 29"/>
                <a:gd name="T3" fmla="*/ 170 h 20"/>
                <a:gd name="T4" fmla="*/ 463 w 29"/>
                <a:gd name="T5" fmla="*/ 35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0">
                  <a:moveTo>
                    <a:pt x="0" y="0"/>
                  </a:moveTo>
                  <a:cubicBezTo>
                    <a:pt x="3" y="2"/>
                    <a:pt x="1" y="6"/>
                    <a:pt x="3" y="9"/>
                  </a:cubicBezTo>
                  <a:cubicBezTo>
                    <a:pt x="10" y="19"/>
                    <a:pt x="17" y="20"/>
                    <a:pt x="29" y="19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" name="Freeform 3838">
              <a:extLst>
                <a:ext uri="{FF2B5EF4-FFF2-40B4-BE49-F238E27FC236}">
                  <a16:creationId xmlns:a16="http://schemas.microsoft.com/office/drawing/2014/main" id="{877D2899-5A7B-162C-E327-930CC7B8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787"/>
              <a:ext cx="32" cy="42"/>
            </a:xfrm>
            <a:custGeom>
              <a:avLst/>
              <a:gdLst>
                <a:gd name="T0" fmla="*/ 12 w 13"/>
                <a:gd name="T1" fmla="*/ 179 h 16"/>
                <a:gd name="T2" fmla="*/ 121 w 13"/>
                <a:gd name="T3" fmla="*/ 0 h 16"/>
                <a:gd name="T4" fmla="*/ 42 w 13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1" y="10"/>
                  </a:moveTo>
                  <a:cubicBezTo>
                    <a:pt x="0" y="6"/>
                    <a:pt x="3" y="1"/>
                    <a:pt x="8" y="0"/>
                  </a:cubicBezTo>
                  <a:cubicBezTo>
                    <a:pt x="13" y="4"/>
                    <a:pt x="6" y="13"/>
                    <a:pt x="3" y="16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" name="Freeform 3839">
              <a:extLst>
                <a:ext uri="{FF2B5EF4-FFF2-40B4-BE49-F238E27FC236}">
                  <a16:creationId xmlns:a16="http://schemas.microsoft.com/office/drawing/2014/main" id="{4E1557B2-34CA-2EF2-034C-05C001588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16"/>
              <a:ext cx="28" cy="29"/>
            </a:xfrm>
            <a:custGeom>
              <a:avLst/>
              <a:gdLst>
                <a:gd name="T0" fmla="*/ 163 w 11"/>
                <a:gd name="T1" fmla="*/ 124 h 11"/>
                <a:gd name="T2" fmla="*/ 181 w 11"/>
                <a:gd name="T3" fmla="*/ 111 h 11"/>
                <a:gd name="T4" fmla="*/ 0 w 11"/>
                <a:gd name="T5" fmla="*/ 0 h 11"/>
                <a:gd name="T6" fmla="*/ 150 w 11"/>
                <a:gd name="T7" fmla="*/ 20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10" y="7"/>
                    <a:pt x="10" y="6"/>
                    <a:pt x="11" y="6"/>
                  </a:cubicBezTo>
                  <a:cubicBezTo>
                    <a:pt x="9" y="3"/>
                    <a:pt x="4" y="0"/>
                    <a:pt x="0" y="0"/>
                  </a:cubicBezTo>
                  <a:cubicBezTo>
                    <a:pt x="0" y="5"/>
                    <a:pt x="5" y="8"/>
                    <a:pt x="9" y="11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" name="Freeform 3840">
              <a:extLst>
                <a:ext uri="{FF2B5EF4-FFF2-40B4-BE49-F238E27FC236}">
                  <a16:creationId xmlns:a16="http://schemas.microsoft.com/office/drawing/2014/main" id="{CCB732AD-3D2B-DA60-ACE0-D65FD7C3C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85"/>
              <a:ext cx="30" cy="35"/>
            </a:xfrm>
            <a:custGeom>
              <a:avLst/>
              <a:gdLst>
                <a:gd name="T0" fmla="*/ 0 w 12"/>
                <a:gd name="T1" fmla="*/ 253 h 13"/>
                <a:gd name="T2" fmla="*/ 0 w 12"/>
                <a:gd name="T3" fmla="*/ 11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11" y="11"/>
                    <a:pt x="12" y="0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" name="Freeform 3841">
              <a:extLst>
                <a:ext uri="{FF2B5EF4-FFF2-40B4-BE49-F238E27FC236}">
                  <a16:creationId xmlns:a16="http://schemas.microsoft.com/office/drawing/2014/main" id="{4BA32FD5-4D04-5836-FE19-26C7428F8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963"/>
              <a:ext cx="22" cy="13"/>
            </a:xfrm>
            <a:custGeom>
              <a:avLst/>
              <a:gdLst>
                <a:gd name="T0" fmla="*/ 0 w 9"/>
                <a:gd name="T1" fmla="*/ 88 h 5"/>
                <a:gd name="T2" fmla="*/ 13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" name="Freeform 3842">
              <a:extLst>
                <a:ext uri="{FF2B5EF4-FFF2-40B4-BE49-F238E27FC236}">
                  <a16:creationId xmlns:a16="http://schemas.microsoft.com/office/drawing/2014/main" id="{64D0663F-0127-6EDB-4353-B86EBEB09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2997"/>
              <a:ext cx="28" cy="30"/>
            </a:xfrm>
            <a:custGeom>
              <a:avLst/>
              <a:gdLst>
                <a:gd name="T0" fmla="*/ 163 w 11"/>
                <a:gd name="T1" fmla="*/ 224 h 11"/>
                <a:gd name="T2" fmla="*/ 130 w 11"/>
                <a:gd name="T3" fmla="*/ 0 h 11"/>
                <a:gd name="T4" fmla="*/ 0 w 11"/>
                <a:gd name="T5" fmla="*/ 18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0" y="11"/>
                  </a:moveTo>
                  <a:cubicBezTo>
                    <a:pt x="11" y="8"/>
                    <a:pt x="11" y="3"/>
                    <a:pt x="8" y="0"/>
                  </a:cubicBezTo>
                  <a:cubicBezTo>
                    <a:pt x="5" y="2"/>
                    <a:pt x="2" y="6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" name="Freeform 3843">
              <a:extLst>
                <a:ext uri="{FF2B5EF4-FFF2-40B4-BE49-F238E27FC236}">
                  <a16:creationId xmlns:a16="http://schemas.microsoft.com/office/drawing/2014/main" id="{31178807-EF5B-FC69-3345-B74C534B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845"/>
              <a:ext cx="22" cy="6"/>
            </a:xfrm>
            <a:custGeom>
              <a:avLst/>
              <a:gdLst>
                <a:gd name="T0" fmla="*/ 0 w 9"/>
                <a:gd name="T1" fmla="*/ 54 h 2"/>
                <a:gd name="T2" fmla="*/ 13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2"/>
                    <a:pt x="6" y="1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" name="Freeform 3844">
              <a:extLst>
                <a:ext uri="{FF2B5EF4-FFF2-40B4-BE49-F238E27FC236}">
                  <a16:creationId xmlns:a16="http://schemas.microsoft.com/office/drawing/2014/main" id="{B7E81675-C6E9-B5F3-E23E-E18DB01E9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803"/>
              <a:ext cx="2" cy="21"/>
            </a:xfrm>
            <a:custGeom>
              <a:avLst/>
              <a:gdLst>
                <a:gd name="T0" fmla="*/ 0 w 1"/>
                <a:gd name="T1" fmla="*/ 144 h 8"/>
                <a:gd name="T2" fmla="*/ 8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5"/>
                    <a:pt x="1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" name="Freeform 3845">
              <a:extLst>
                <a:ext uri="{FF2B5EF4-FFF2-40B4-BE49-F238E27FC236}">
                  <a16:creationId xmlns:a16="http://schemas.microsoft.com/office/drawing/2014/main" id="{04D86564-5BE3-C225-BEE6-C54E107C0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669"/>
              <a:ext cx="93" cy="72"/>
            </a:xfrm>
            <a:custGeom>
              <a:avLst/>
              <a:gdLst>
                <a:gd name="T0" fmla="*/ 0 w 37"/>
                <a:gd name="T1" fmla="*/ 264 h 27"/>
                <a:gd name="T2" fmla="*/ 588 w 37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7">
                  <a:moveTo>
                    <a:pt x="0" y="14"/>
                  </a:moveTo>
                  <a:cubicBezTo>
                    <a:pt x="11" y="0"/>
                    <a:pt x="34" y="11"/>
                    <a:pt x="37" y="27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" name="Freeform 3846">
              <a:extLst>
                <a:ext uri="{FF2B5EF4-FFF2-40B4-BE49-F238E27FC236}">
                  <a16:creationId xmlns:a16="http://schemas.microsoft.com/office/drawing/2014/main" id="{C4FE3985-EF03-619E-AE4E-016EEF72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675"/>
              <a:ext cx="35" cy="40"/>
            </a:xfrm>
            <a:custGeom>
              <a:avLst/>
              <a:gdLst>
                <a:gd name="T0" fmla="*/ 63 w 14"/>
                <a:gd name="T1" fmla="*/ 285 h 15"/>
                <a:gd name="T2" fmla="*/ 220 w 1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4" y="15"/>
                  </a:moveTo>
                  <a:cubicBezTo>
                    <a:pt x="0" y="7"/>
                    <a:pt x="8" y="4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" name="Freeform 3847">
              <a:extLst>
                <a:ext uri="{FF2B5EF4-FFF2-40B4-BE49-F238E27FC236}">
                  <a16:creationId xmlns:a16="http://schemas.microsoft.com/office/drawing/2014/main" id="{E5D0CE3E-3D1B-94E4-A07F-B20B00828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2709"/>
              <a:ext cx="47" cy="62"/>
            </a:xfrm>
            <a:custGeom>
              <a:avLst/>
              <a:gdLst>
                <a:gd name="T0" fmla="*/ 0 w 19"/>
                <a:gd name="T1" fmla="*/ 0 h 23"/>
                <a:gd name="T2" fmla="*/ 195 w 19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0" y="0"/>
                  </a:moveTo>
                  <a:cubicBezTo>
                    <a:pt x="8" y="4"/>
                    <a:pt x="19" y="12"/>
                    <a:pt x="13" y="23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" name="Freeform 3848">
              <a:extLst>
                <a:ext uri="{FF2B5EF4-FFF2-40B4-BE49-F238E27FC236}">
                  <a16:creationId xmlns:a16="http://schemas.microsoft.com/office/drawing/2014/main" id="{735ED691-51B3-618D-73A2-541BDD131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2704"/>
              <a:ext cx="45" cy="32"/>
            </a:xfrm>
            <a:custGeom>
              <a:avLst/>
              <a:gdLst>
                <a:gd name="T0" fmla="*/ 0 w 18"/>
                <a:gd name="T1" fmla="*/ 227 h 12"/>
                <a:gd name="T2" fmla="*/ 283 w 18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4" y="6"/>
                    <a:pt x="10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" name="Freeform 3849">
              <a:extLst>
                <a:ext uri="{FF2B5EF4-FFF2-40B4-BE49-F238E27FC236}">
                  <a16:creationId xmlns:a16="http://schemas.microsoft.com/office/drawing/2014/main" id="{868EC416-1D8D-D066-687A-91197AD9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680"/>
              <a:ext cx="30" cy="35"/>
            </a:xfrm>
            <a:custGeom>
              <a:avLst/>
              <a:gdLst>
                <a:gd name="T0" fmla="*/ 95 w 12"/>
                <a:gd name="T1" fmla="*/ 253 h 13"/>
                <a:gd name="T2" fmla="*/ 158 w 12"/>
                <a:gd name="T3" fmla="*/ 22 h 13"/>
                <a:gd name="T4" fmla="*/ 188 w 12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2" y="7"/>
                    <a:pt x="0" y="0"/>
                    <a:pt x="10" y="1"/>
                  </a:cubicBezTo>
                  <a:cubicBezTo>
                    <a:pt x="12" y="4"/>
                    <a:pt x="10" y="10"/>
                    <a:pt x="12" y="13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" name="Freeform 3850">
              <a:extLst>
                <a:ext uri="{FF2B5EF4-FFF2-40B4-BE49-F238E27FC236}">
                  <a16:creationId xmlns:a16="http://schemas.microsoft.com/office/drawing/2014/main" id="{83EE547A-F177-A134-FF5F-6B9175419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2712"/>
              <a:ext cx="10" cy="13"/>
            </a:xfrm>
            <a:custGeom>
              <a:avLst/>
              <a:gdLst>
                <a:gd name="T0" fmla="*/ 63 w 4"/>
                <a:gd name="T1" fmla="*/ 0 h 5"/>
                <a:gd name="T2" fmla="*/ 0 w 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2" y="1"/>
                    <a:pt x="0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" name="Freeform 3851">
              <a:extLst>
                <a:ext uri="{FF2B5EF4-FFF2-40B4-BE49-F238E27FC236}">
                  <a16:creationId xmlns:a16="http://schemas.microsoft.com/office/drawing/2014/main" id="{E708B1BE-7271-CF0C-3986-35194AE60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2728"/>
              <a:ext cx="20" cy="11"/>
            </a:xfrm>
            <a:custGeom>
              <a:avLst/>
              <a:gdLst>
                <a:gd name="T0" fmla="*/ 0 w 8"/>
                <a:gd name="T1" fmla="*/ 83 h 4"/>
                <a:gd name="T2" fmla="*/ 125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3"/>
                    <a:pt x="5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" name="Freeform 3852">
              <a:extLst>
                <a:ext uri="{FF2B5EF4-FFF2-40B4-BE49-F238E27FC236}">
                  <a16:creationId xmlns:a16="http://schemas.microsoft.com/office/drawing/2014/main" id="{A5BD4ED3-02EE-82B6-083D-6B0198EEC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827"/>
              <a:ext cx="93" cy="122"/>
            </a:xfrm>
            <a:custGeom>
              <a:avLst/>
              <a:gdLst>
                <a:gd name="T0" fmla="*/ 0 w 37"/>
                <a:gd name="T1" fmla="*/ 485 h 46"/>
                <a:gd name="T2" fmla="*/ 568 w 37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46">
                  <a:moveTo>
                    <a:pt x="0" y="26"/>
                  </a:moveTo>
                  <a:cubicBezTo>
                    <a:pt x="13" y="46"/>
                    <a:pt x="37" y="15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" name="Freeform 3853">
              <a:extLst>
                <a:ext uri="{FF2B5EF4-FFF2-40B4-BE49-F238E27FC236}">
                  <a16:creationId xmlns:a16="http://schemas.microsoft.com/office/drawing/2014/main" id="{DB0A0759-1833-1062-E340-13619825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2773"/>
              <a:ext cx="77" cy="67"/>
            </a:xfrm>
            <a:custGeom>
              <a:avLst/>
              <a:gdLst>
                <a:gd name="T0" fmla="*/ 0 w 31"/>
                <a:gd name="T1" fmla="*/ 308 h 25"/>
                <a:gd name="T2" fmla="*/ 353 w 31"/>
                <a:gd name="T3" fmla="*/ 346 h 25"/>
                <a:gd name="T4" fmla="*/ 462 w 3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5">
                  <a:moveTo>
                    <a:pt x="0" y="16"/>
                  </a:moveTo>
                  <a:cubicBezTo>
                    <a:pt x="2" y="25"/>
                    <a:pt x="17" y="23"/>
                    <a:pt x="23" y="18"/>
                  </a:cubicBezTo>
                  <a:cubicBezTo>
                    <a:pt x="30" y="13"/>
                    <a:pt x="31" y="8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" name="Freeform 3854">
              <a:extLst>
                <a:ext uri="{FF2B5EF4-FFF2-40B4-BE49-F238E27FC236}">
                  <a16:creationId xmlns:a16="http://schemas.microsoft.com/office/drawing/2014/main" id="{4B9614B6-1CD8-D1C9-46B7-B63C911C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75"/>
              <a:ext cx="118" cy="104"/>
            </a:xfrm>
            <a:custGeom>
              <a:avLst/>
              <a:gdLst>
                <a:gd name="T0" fmla="*/ 239 w 47"/>
                <a:gd name="T1" fmla="*/ 0 h 39"/>
                <a:gd name="T2" fmla="*/ 743 w 47"/>
                <a:gd name="T3" fmla="*/ 605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39">
                  <a:moveTo>
                    <a:pt x="15" y="0"/>
                  </a:moveTo>
                  <a:cubicBezTo>
                    <a:pt x="0" y="21"/>
                    <a:pt x="27" y="39"/>
                    <a:pt x="47" y="32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" name="Freeform 3855">
              <a:extLst>
                <a:ext uri="{FF2B5EF4-FFF2-40B4-BE49-F238E27FC236}">
                  <a16:creationId xmlns:a16="http://schemas.microsoft.com/office/drawing/2014/main" id="{607E4B77-88C1-234D-BFC4-22693A1AC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923"/>
              <a:ext cx="75" cy="96"/>
            </a:xfrm>
            <a:custGeom>
              <a:avLst/>
              <a:gdLst>
                <a:gd name="T0" fmla="*/ 145 w 30"/>
                <a:gd name="T1" fmla="*/ 0 h 36"/>
                <a:gd name="T2" fmla="*/ 470 w 30"/>
                <a:gd name="T3" fmla="*/ 661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6">
                  <a:moveTo>
                    <a:pt x="9" y="0"/>
                  </a:moveTo>
                  <a:cubicBezTo>
                    <a:pt x="0" y="14"/>
                    <a:pt x="13" y="36"/>
                    <a:pt x="30" y="35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" name="Freeform 3856">
              <a:extLst>
                <a:ext uri="{FF2B5EF4-FFF2-40B4-BE49-F238E27FC236}">
                  <a16:creationId xmlns:a16="http://schemas.microsoft.com/office/drawing/2014/main" id="{9B103018-1983-4854-D894-006D4DB51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843"/>
              <a:ext cx="40" cy="85"/>
            </a:xfrm>
            <a:custGeom>
              <a:avLst/>
              <a:gdLst>
                <a:gd name="T0" fmla="*/ 113 w 16"/>
                <a:gd name="T1" fmla="*/ 0 h 32"/>
                <a:gd name="T2" fmla="*/ 0 w 16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7" y="0"/>
                  </a:moveTo>
                  <a:cubicBezTo>
                    <a:pt x="16" y="10"/>
                    <a:pt x="11" y="26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" name="Freeform 3857">
              <a:extLst>
                <a:ext uri="{FF2B5EF4-FFF2-40B4-BE49-F238E27FC236}">
                  <a16:creationId xmlns:a16="http://schemas.microsoft.com/office/drawing/2014/main" id="{B314B97A-A39B-86B3-AE0B-CCF62374F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883"/>
              <a:ext cx="40" cy="45"/>
            </a:xfrm>
            <a:custGeom>
              <a:avLst/>
              <a:gdLst>
                <a:gd name="T0" fmla="*/ 0 w 16"/>
                <a:gd name="T1" fmla="*/ 90 h 17"/>
                <a:gd name="T2" fmla="*/ 250 w 16"/>
                <a:gd name="T3" fmla="*/ 90 h 17"/>
                <a:gd name="T4" fmla="*/ 0 w 16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0" y="5"/>
                  </a:moveTo>
                  <a:cubicBezTo>
                    <a:pt x="5" y="3"/>
                    <a:pt x="11" y="0"/>
                    <a:pt x="16" y="5"/>
                  </a:cubicBezTo>
                  <a:cubicBezTo>
                    <a:pt x="14" y="12"/>
                    <a:pt x="5" y="13"/>
                    <a:pt x="0" y="17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" name="Freeform 3858">
              <a:extLst>
                <a:ext uri="{FF2B5EF4-FFF2-40B4-BE49-F238E27FC236}">
                  <a16:creationId xmlns:a16="http://schemas.microsoft.com/office/drawing/2014/main" id="{AE30B118-7450-325A-C884-D72F680B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933"/>
              <a:ext cx="32" cy="3"/>
            </a:xfrm>
            <a:custGeom>
              <a:avLst/>
              <a:gdLst>
                <a:gd name="T0" fmla="*/ 0 w 13"/>
                <a:gd name="T1" fmla="*/ 0 h 1"/>
                <a:gd name="T2" fmla="*/ 194 w 1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">
                  <a:moveTo>
                    <a:pt x="0" y="0"/>
                  </a:moveTo>
                  <a:cubicBezTo>
                    <a:pt x="4" y="1"/>
                    <a:pt x="8" y="1"/>
                    <a:pt x="13" y="1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" name="Freeform 3859">
              <a:extLst>
                <a:ext uri="{FF2B5EF4-FFF2-40B4-BE49-F238E27FC236}">
                  <a16:creationId xmlns:a16="http://schemas.microsoft.com/office/drawing/2014/main" id="{3D6A7202-DC55-B2F9-FDBA-43D42CAC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2781"/>
              <a:ext cx="43" cy="40"/>
            </a:xfrm>
            <a:custGeom>
              <a:avLst/>
              <a:gdLst>
                <a:gd name="T0" fmla="*/ 243 w 17"/>
                <a:gd name="T1" fmla="*/ 93 h 15"/>
                <a:gd name="T2" fmla="*/ 0 w 17"/>
                <a:gd name="T3" fmla="*/ 56 h 15"/>
                <a:gd name="T4" fmla="*/ 276 w 17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5" y="5"/>
                  </a:moveTo>
                  <a:cubicBezTo>
                    <a:pt x="10" y="3"/>
                    <a:pt x="5" y="0"/>
                    <a:pt x="0" y="3"/>
                  </a:cubicBezTo>
                  <a:cubicBezTo>
                    <a:pt x="1" y="11"/>
                    <a:pt x="12" y="10"/>
                    <a:pt x="17" y="15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" name="Freeform 3860">
              <a:extLst>
                <a:ext uri="{FF2B5EF4-FFF2-40B4-BE49-F238E27FC236}">
                  <a16:creationId xmlns:a16="http://schemas.microsoft.com/office/drawing/2014/main" id="{9EE0702A-E1C5-07F9-139A-74331974E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827"/>
              <a:ext cx="55" cy="61"/>
            </a:xfrm>
            <a:custGeom>
              <a:avLst/>
              <a:gdLst>
                <a:gd name="T0" fmla="*/ 0 w 22"/>
                <a:gd name="T1" fmla="*/ 204 h 23"/>
                <a:gd name="T2" fmla="*/ 0 w 22"/>
                <a:gd name="T3" fmla="*/ 337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0" y="11"/>
                  </a:moveTo>
                  <a:cubicBezTo>
                    <a:pt x="22" y="0"/>
                    <a:pt x="15" y="23"/>
                    <a:pt x="0" y="18"/>
                  </a:cubicBezTo>
                </a:path>
              </a:pathLst>
            </a:custGeom>
            <a:noFill/>
            <a:ln w="1587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" name="Freeform 3861">
              <a:extLst>
                <a:ext uri="{FF2B5EF4-FFF2-40B4-BE49-F238E27FC236}">
                  <a16:creationId xmlns:a16="http://schemas.microsoft.com/office/drawing/2014/main" id="{CEB60E61-E63C-5065-91DE-092214B3A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955"/>
              <a:ext cx="322" cy="597"/>
            </a:xfrm>
            <a:custGeom>
              <a:avLst/>
              <a:gdLst>
                <a:gd name="T0" fmla="*/ 0 w 129"/>
                <a:gd name="T1" fmla="*/ 0 h 224"/>
                <a:gd name="T2" fmla="*/ 167 w 129"/>
                <a:gd name="T3" fmla="*/ 589 h 224"/>
                <a:gd name="T4" fmla="*/ 105 w 129"/>
                <a:gd name="T5" fmla="*/ 1045 h 224"/>
                <a:gd name="T6" fmla="*/ 262 w 129"/>
                <a:gd name="T7" fmla="*/ 1343 h 224"/>
                <a:gd name="T8" fmla="*/ 217 w 129"/>
                <a:gd name="T9" fmla="*/ 2124 h 224"/>
                <a:gd name="T10" fmla="*/ 729 w 129"/>
                <a:gd name="T11" fmla="*/ 2628 h 224"/>
                <a:gd name="T12" fmla="*/ 854 w 129"/>
                <a:gd name="T13" fmla="*/ 3387 h 224"/>
                <a:gd name="T14" fmla="*/ 1383 w 129"/>
                <a:gd name="T15" fmla="*/ 3766 h 224"/>
                <a:gd name="T16" fmla="*/ 1650 w 129"/>
                <a:gd name="T17" fmla="*/ 4206 h 224"/>
                <a:gd name="T18" fmla="*/ 2007 w 129"/>
                <a:gd name="T19" fmla="*/ 4070 h 2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9" h="224">
                  <a:moveTo>
                    <a:pt x="0" y="0"/>
                  </a:moveTo>
                  <a:cubicBezTo>
                    <a:pt x="10" y="10"/>
                    <a:pt x="14" y="16"/>
                    <a:pt x="11" y="31"/>
                  </a:cubicBezTo>
                  <a:cubicBezTo>
                    <a:pt x="9" y="39"/>
                    <a:pt x="5" y="47"/>
                    <a:pt x="7" y="55"/>
                  </a:cubicBezTo>
                  <a:cubicBezTo>
                    <a:pt x="8" y="62"/>
                    <a:pt x="14" y="65"/>
                    <a:pt x="17" y="71"/>
                  </a:cubicBezTo>
                  <a:cubicBezTo>
                    <a:pt x="24" y="86"/>
                    <a:pt x="13" y="97"/>
                    <a:pt x="14" y="112"/>
                  </a:cubicBezTo>
                  <a:cubicBezTo>
                    <a:pt x="14" y="130"/>
                    <a:pt x="36" y="129"/>
                    <a:pt x="47" y="139"/>
                  </a:cubicBezTo>
                  <a:cubicBezTo>
                    <a:pt x="58" y="149"/>
                    <a:pt x="50" y="166"/>
                    <a:pt x="55" y="179"/>
                  </a:cubicBezTo>
                  <a:cubicBezTo>
                    <a:pt x="61" y="196"/>
                    <a:pt x="76" y="191"/>
                    <a:pt x="89" y="199"/>
                  </a:cubicBezTo>
                  <a:cubicBezTo>
                    <a:pt x="98" y="205"/>
                    <a:pt x="93" y="219"/>
                    <a:pt x="106" y="222"/>
                  </a:cubicBezTo>
                  <a:cubicBezTo>
                    <a:pt x="116" y="224"/>
                    <a:pt x="121" y="216"/>
                    <a:pt x="129" y="2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" name="Freeform 3862">
              <a:extLst>
                <a:ext uri="{FF2B5EF4-FFF2-40B4-BE49-F238E27FC236}">
                  <a16:creationId xmlns:a16="http://schemas.microsoft.com/office/drawing/2014/main" id="{9E575059-4B18-B26C-0F6B-87C4234FE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037"/>
              <a:ext cx="108" cy="459"/>
            </a:xfrm>
            <a:custGeom>
              <a:avLst/>
              <a:gdLst>
                <a:gd name="T0" fmla="*/ 0 w 43"/>
                <a:gd name="T1" fmla="*/ 0 h 172"/>
                <a:gd name="T2" fmla="*/ 176 w 43"/>
                <a:gd name="T3" fmla="*/ 547 h 172"/>
                <a:gd name="T4" fmla="*/ 146 w 43"/>
                <a:gd name="T5" fmla="*/ 969 h 172"/>
                <a:gd name="T6" fmla="*/ 334 w 43"/>
                <a:gd name="T7" fmla="*/ 1446 h 172"/>
                <a:gd name="T8" fmla="*/ 316 w 43"/>
                <a:gd name="T9" fmla="*/ 1903 h 172"/>
                <a:gd name="T10" fmla="*/ 251 w 43"/>
                <a:gd name="T11" fmla="*/ 2300 h 172"/>
                <a:gd name="T12" fmla="*/ 492 w 43"/>
                <a:gd name="T13" fmla="*/ 2642 h 172"/>
                <a:gd name="T14" fmla="*/ 588 w 43"/>
                <a:gd name="T15" fmla="*/ 3269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72">
                  <a:moveTo>
                    <a:pt x="0" y="0"/>
                  </a:moveTo>
                  <a:cubicBezTo>
                    <a:pt x="12" y="1"/>
                    <a:pt x="12" y="21"/>
                    <a:pt x="11" y="29"/>
                  </a:cubicBezTo>
                  <a:cubicBezTo>
                    <a:pt x="10" y="37"/>
                    <a:pt x="6" y="44"/>
                    <a:pt x="9" y="51"/>
                  </a:cubicBezTo>
                  <a:cubicBezTo>
                    <a:pt x="13" y="61"/>
                    <a:pt x="20" y="64"/>
                    <a:pt x="21" y="76"/>
                  </a:cubicBezTo>
                  <a:cubicBezTo>
                    <a:pt x="21" y="83"/>
                    <a:pt x="21" y="92"/>
                    <a:pt x="20" y="100"/>
                  </a:cubicBezTo>
                  <a:cubicBezTo>
                    <a:pt x="20" y="107"/>
                    <a:pt x="15" y="114"/>
                    <a:pt x="16" y="121"/>
                  </a:cubicBezTo>
                  <a:cubicBezTo>
                    <a:pt x="18" y="130"/>
                    <a:pt x="25" y="134"/>
                    <a:pt x="31" y="139"/>
                  </a:cubicBezTo>
                  <a:cubicBezTo>
                    <a:pt x="43" y="149"/>
                    <a:pt x="41" y="159"/>
                    <a:pt x="37" y="17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" name="Freeform 3863">
              <a:extLst>
                <a:ext uri="{FF2B5EF4-FFF2-40B4-BE49-F238E27FC236}">
                  <a16:creationId xmlns:a16="http://schemas.microsoft.com/office/drawing/2014/main" id="{7B35FC85-2085-5E2F-50D5-0076966F7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091"/>
              <a:ext cx="50" cy="144"/>
            </a:xfrm>
            <a:custGeom>
              <a:avLst/>
              <a:gdLst>
                <a:gd name="T0" fmla="*/ 175 w 20"/>
                <a:gd name="T1" fmla="*/ 0 h 54"/>
                <a:gd name="T2" fmla="*/ 313 w 20"/>
                <a:gd name="T3" fmla="*/ 102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4">
                  <a:moveTo>
                    <a:pt x="11" y="0"/>
                  </a:moveTo>
                  <a:cubicBezTo>
                    <a:pt x="0" y="15"/>
                    <a:pt x="11" y="39"/>
                    <a:pt x="20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" name="Freeform 3864">
              <a:extLst>
                <a:ext uri="{FF2B5EF4-FFF2-40B4-BE49-F238E27FC236}">
                  <a16:creationId xmlns:a16="http://schemas.microsoft.com/office/drawing/2014/main" id="{9C9648E5-4913-4F3F-5818-525C93B47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667"/>
              <a:ext cx="112" cy="370"/>
            </a:xfrm>
            <a:custGeom>
              <a:avLst/>
              <a:gdLst>
                <a:gd name="T0" fmla="*/ 0 w 45"/>
                <a:gd name="T1" fmla="*/ 2622 h 139"/>
                <a:gd name="T2" fmla="*/ 187 w 45"/>
                <a:gd name="T3" fmla="*/ 2090 h 139"/>
                <a:gd name="T4" fmla="*/ 279 w 45"/>
                <a:gd name="T5" fmla="*/ 1701 h 139"/>
                <a:gd name="T6" fmla="*/ 279 w 45"/>
                <a:gd name="T7" fmla="*/ 1339 h 139"/>
                <a:gd name="T8" fmla="*/ 682 w 45"/>
                <a:gd name="T9" fmla="*/ 602 h 139"/>
                <a:gd name="T10" fmla="*/ 632 w 45"/>
                <a:gd name="T11" fmla="*/ 0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39">
                  <a:moveTo>
                    <a:pt x="0" y="139"/>
                  </a:moveTo>
                  <a:cubicBezTo>
                    <a:pt x="4" y="129"/>
                    <a:pt x="7" y="121"/>
                    <a:pt x="12" y="111"/>
                  </a:cubicBezTo>
                  <a:cubicBezTo>
                    <a:pt x="16" y="104"/>
                    <a:pt x="19" y="98"/>
                    <a:pt x="18" y="90"/>
                  </a:cubicBezTo>
                  <a:cubicBezTo>
                    <a:pt x="18" y="83"/>
                    <a:pt x="15" y="78"/>
                    <a:pt x="18" y="71"/>
                  </a:cubicBezTo>
                  <a:cubicBezTo>
                    <a:pt x="23" y="55"/>
                    <a:pt x="41" y="49"/>
                    <a:pt x="44" y="32"/>
                  </a:cubicBezTo>
                  <a:cubicBezTo>
                    <a:pt x="45" y="23"/>
                    <a:pt x="44" y="9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" name="Freeform 3865">
              <a:extLst>
                <a:ext uri="{FF2B5EF4-FFF2-40B4-BE49-F238E27FC236}">
                  <a16:creationId xmlns:a16="http://schemas.microsoft.com/office/drawing/2014/main" id="{2AF91BA7-AFAD-40AF-3D33-97BB7989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459"/>
              <a:ext cx="560" cy="368"/>
            </a:xfrm>
            <a:custGeom>
              <a:avLst/>
              <a:gdLst>
                <a:gd name="T0" fmla="*/ 20 w 224"/>
                <a:gd name="T1" fmla="*/ 2616 h 138"/>
                <a:gd name="T2" fmla="*/ 20 w 224"/>
                <a:gd name="T3" fmla="*/ 2275 h 138"/>
                <a:gd name="T4" fmla="*/ 125 w 224"/>
                <a:gd name="T5" fmla="*/ 1971 h 138"/>
                <a:gd name="T6" fmla="*/ 283 w 224"/>
                <a:gd name="T7" fmla="*/ 1571 h 138"/>
                <a:gd name="T8" fmla="*/ 783 w 224"/>
                <a:gd name="T9" fmla="*/ 1251 h 138"/>
                <a:gd name="T10" fmla="*/ 1000 w 224"/>
                <a:gd name="T11" fmla="*/ 968 h 138"/>
                <a:gd name="T12" fmla="*/ 1145 w 224"/>
                <a:gd name="T13" fmla="*/ 797 h 138"/>
                <a:gd name="T14" fmla="*/ 1833 w 224"/>
                <a:gd name="T15" fmla="*/ 589 h 138"/>
                <a:gd name="T16" fmla="*/ 2333 w 224"/>
                <a:gd name="T17" fmla="*/ 264 h 138"/>
                <a:gd name="T18" fmla="*/ 3145 w 224"/>
                <a:gd name="T19" fmla="*/ 285 h 138"/>
                <a:gd name="T20" fmla="*/ 3500 w 224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4" h="138">
                  <a:moveTo>
                    <a:pt x="1" y="138"/>
                  </a:moveTo>
                  <a:cubicBezTo>
                    <a:pt x="1" y="132"/>
                    <a:pt x="0" y="126"/>
                    <a:pt x="1" y="120"/>
                  </a:cubicBezTo>
                  <a:cubicBezTo>
                    <a:pt x="2" y="114"/>
                    <a:pt x="6" y="109"/>
                    <a:pt x="8" y="104"/>
                  </a:cubicBezTo>
                  <a:cubicBezTo>
                    <a:pt x="12" y="97"/>
                    <a:pt x="14" y="90"/>
                    <a:pt x="18" y="83"/>
                  </a:cubicBezTo>
                  <a:cubicBezTo>
                    <a:pt x="26" y="74"/>
                    <a:pt x="40" y="73"/>
                    <a:pt x="50" y="66"/>
                  </a:cubicBezTo>
                  <a:cubicBezTo>
                    <a:pt x="56" y="62"/>
                    <a:pt x="60" y="57"/>
                    <a:pt x="64" y="51"/>
                  </a:cubicBezTo>
                  <a:cubicBezTo>
                    <a:pt x="67" y="46"/>
                    <a:pt x="67" y="44"/>
                    <a:pt x="73" y="42"/>
                  </a:cubicBezTo>
                  <a:cubicBezTo>
                    <a:pt x="87" y="37"/>
                    <a:pt x="104" y="38"/>
                    <a:pt x="117" y="31"/>
                  </a:cubicBezTo>
                  <a:cubicBezTo>
                    <a:pt x="129" y="24"/>
                    <a:pt x="133" y="11"/>
                    <a:pt x="149" y="14"/>
                  </a:cubicBezTo>
                  <a:cubicBezTo>
                    <a:pt x="167" y="19"/>
                    <a:pt x="184" y="24"/>
                    <a:pt x="201" y="15"/>
                  </a:cubicBezTo>
                  <a:cubicBezTo>
                    <a:pt x="208" y="11"/>
                    <a:pt x="217" y="5"/>
                    <a:pt x="2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" name="Freeform 3866">
              <a:extLst>
                <a:ext uri="{FF2B5EF4-FFF2-40B4-BE49-F238E27FC236}">
                  <a16:creationId xmlns:a16="http://schemas.microsoft.com/office/drawing/2014/main" id="{2D98B861-CBEF-E434-B304-2B1F6E69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781"/>
              <a:ext cx="65" cy="144"/>
            </a:xfrm>
            <a:custGeom>
              <a:avLst/>
              <a:gdLst>
                <a:gd name="T0" fmla="*/ 345 w 26"/>
                <a:gd name="T1" fmla="*/ 0 h 54"/>
                <a:gd name="T2" fmla="*/ 238 w 26"/>
                <a:gd name="T3" fmla="*/ 683 h 54"/>
                <a:gd name="T4" fmla="*/ 0 w 26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4">
                  <a:moveTo>
                    <a:pt x="22" y="0"/>
                  </a:moveTo>
                  <a:cubicBezTo>
                    <a:pt x="26" y="12"/>
                    <a:pt x="21" y="25"/>
                    <a:pt x="15" y="36"/>
                  </a:cubicBezTo>
                  <a:cubicBezTo>
                    <a:pt x="11" y="42"/>
                    <a:pt x="3" y="47"/>
                    <a:pt x="0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" name="Freeform 3867">
              <a:extLst>
                <a:ext uri="{FF2B5EF4-FFF2-40B4-BE49-F238E27FC236}">
                  <a16:creationId xmlns:a16="http://schemas.microsoft.com/office/drawing/2014/main" id="{63CE3B4E-CFBE-9645-F628-189130605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2853"/>
              <a:ext cx="45" cy="187"/>
            </a:xfrm>
            <a:custGeom>
              <a:avLst/>
              <a:gdLst>
                <a:gd name="T0" fmla="*/ 283 w 18"/>
                <a:gd name="T1" fmla="*/ 0 h 70"/>
                <a:gd name="T2" fmla="*/ 83 w 18"/>
                <a:gd name="T3" fmla="*/ 227 h 70"/>
                <a:gd name="T4" fmla="*/ 20 w 18"/>
                <a:gd name="T5" fmla="*/ 743 h 70"/>
                <a:gd name="T6" fmla="*/ 0 w 18"/>
                <a:gd name="T7" fmla="*/ 1336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0">
                  <a:moveTo>
                    <a:pt x="18" y="0"/>
                  </a:moveTo>
                  <a:cubicBezTo>
                    <a:pt x="12" y="4"/>
                    <a:pt x="8" y="5"/>
                    <a:pt x="5" y="12"/>
                  </a:cubicBezTo>
                  <a:cubicBezTo>
                    <a:pt x="1" y="20"/>
                    <a:pt x="2" y="30"/>
                    <a:pt x="1" y="39"/>
                  </a:cubicBezTo>
                  <a:cubicBezTo>
                    <a:pt x="0" y="49"/>
                    <a:pt x="1" y="59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" name="Freeform 3868">
              <a:extLst>
                <a:ext uri="{FF2B5EF4-FFF2-40B4-BE49-F238E27FC236}">
                  <a16:creationId xmlns:a16="http://schemas.microsoft.com/office/drawing/2014/main" id="{C8A9B674-2E49-1D47-737A-92D9BB7C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963"/>
              <a:ext cx="27" cy="125"/>
            </a:xfrm>
            <a:custGeom>
              <a:avLst/>
              <a:gdLst>
                <a:gd name="T0" fmla="*/ 42 w 11"/>
                <a:gd name="T1" fmla="*/ 0 h 47"/>
                <a:gd name="T2" fmla="*/ 0 w 11"/>
                <a:gd name="T3" fmla="*/ 88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7">
                  <a:moveTo>
                    <a:pt x="3" y="0"/>
                  </a:moveTo>
                  <a:cubicBezTo>
                    <a:pt x="11" y="16"/>
                    <a:pt x="5" y="32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" name="Freeform 3869">
              <a:extLst>
                <a:ext uri="{FF2B5EF4-FFF2-40B4-BE49-F238E27FC236}">
                  <a16:creationId xmlns:a16="http://schemas.microsoft.com/office/drawing/2014/main" id="{9CF3E046-1BD6-CF24-C78B-50A1D2F56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075"/>
              <a:ext cx="23" cy="152"/>
            </a:xfrm>
            <a:custGeom>
              <a:avLst/>
              <a:gdLst>
                <a:gd name="T0" fmla="*/ 0 w 9"/>
                <a:gd name="T1" fmla="*/ 0 h 57"/>
                <a:gd name="T2" fmla="*/ 118 w 9"/>
                <a:gd name="T3" fmla="*/ 171 h 57"/>
                <a:gd name="T4" fmla="*/ 151 w 9"/>
                <a:gd name="T5" fmla="*/ 547 h 57"/>
                <a:gd name="T6" fmla="*/ 66 w 9"/>
                <a:gd name="T7" fmla="*/ 1059 h 57"/>
                <a:gd name="T8" fmla="*/ 84 w 9"/>
                <a:gd name="T9" fmla="*/ 105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7">
                  <a:moveTo>
                    <a:pt x="0" y="0"/>
                  </a:moveTo>
                  <a:cubicBezTo>
                    <a:pt x="1" y="4"/>
                    <a:pt x="5" y="5"/>
                    <a:pt x="7" y="9"/>
                  </a:cubicBezTo>
                  <a:cubicBezTo>
                    <a:pt x="9" y="14"/>
                    <a:pt x="8" y="23"/>
                    <a:pt x="9" y="29"/>
                  </a:cubicBezTo>
                  <a:cubicBezTo>
                    <a:pt x="9" y="39"/>
                    <a:pt x="7" y="47"/>
                    <a:pt x="4" y="56"/>
                  </a:cubicBezTo>
                  <a:cubicBezTo>
                    <a:pt x="4" y="57"/>
                    <a:pt x="4" y="57"/>
                    <a:pt x="5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" name="Freeform 3870">
              <a:extLst>
                <a:ext uri="{FF2B5EF4-FFF2-40B4-BE49-F238E27FC236}">
                  <a16:creationId xmlns:a16="http://schemas.microsoft.com/office/drawing/2014/main" id="{2BBD934B-A8EB-F2FB-27E9-B1F0DD52D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355"/>
              <a:ext cx="75" cy="122"/>
            </a:xfrm>
            <a:custGeom>
              <a:avLst/>
              <a:gdLst>
                <a:gd name="T0" fmla="*/ 0 w 30"/>
                <a:gd name="T1" fmla="*/ 0 h 46"/>
                <a:gd name="T2" fmla="*/ 470 w 30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6">
                  <a:moveTo>
                    <a:pt x="0" y="0"/>
                  </a:moveTo>
                  <a:cubicBezTo>
                    <a:pt x="27" y="2"/>
                    <a:pt x="22" y="28"/>
                    <a:pt x="3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" name="Freeform 3871">
              <a:extLst>
                <a:ext uri="{FF2B5EF4-FFF2-40B4-BE49-F238E27FC236}">
                  <a16:creationId xmlns:a16="http://schemas.microsoft.com/office/drawing/2014/main" id="{627D83F0-AC45-3582-FD94-9CA219647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645"/>
              <a:ext cx="58" cy="104"/>
            </a:xfrm>
            <a:custGeom>
              <a:avLst/>
              <a:gdLst>
                <a:gd name="T0" fmla="*/ 0 w 23"/>
                <a:gd name="T1" fmla="*/ 717 h 39"/>
                <a:gd name="T2" fmla="*/ 368 w 23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9">
                  <a:moveTo>
                    <a:pt x="0" y="38"/>
                  </a:moveTo>
                  <a:cubicBezTo>
                    <a:pt x="19" y="39"/>
                    <a:pt x="17" y="1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" name="Freeform 3872">
              <a:extLst>
                <a:ext uri="{FF2B5EF4-FFF2-40B4-BE49-F238E27FC236}">
                  <a16:creationId xmlns:a16="http://schemas.microsoft.com/office/drawing/2014/main" id="{EC0F028D-4590-078F-E44B-32FF51642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560"/>
              <a:ext cx="98" cy="91"/>
            </a:xfrm>
            <a:custGeom>
              <a:avLst/>
              <a:gdLst>
                <a:gd name="T0" fmla="*/ 0 w 39"/>
                <a:gd name="T1" fmla="*/ 423 h 34"/>
                <a:gd name="T2" fmla="*/ 618 w 39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4">
                  <a:moveTo>
                    <a:pt x="0" y="22"/>
                  </a:moveTo>
                  <a:cubicBezTo>
                    <a:pt x="15" y="34"/>
                    <a:pt x="34" y="1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" name="Freeform 3873">
              <a:extLst>
                <a:ext uri="{FF2B5EF4-FFF2-40B4-BE49-F238E27FC236}">
                  <a16:creationId xmlns:a16="http://schemas.microsoft.com/office/drawing/2014/main" id="{C9E0B391-2465-5691-5E33-CF857883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491"/>
              <a:ext cx="130" cy="66"/>
            </a:xfrm>
            <a:custGeom>
              <a:avLst/>
              <a:gdLst>
                <a:gd name="T0" fmla="*/ 0 w 52"/>
                <a:gd name="T1" fmla="*/ 459 h 25"/>
                <a:gd name="T2" fmla="*/ 458 w 52"/>
                <a:gd name="T3" fmla="*/ 55 h 25"/>
                <a:gd name="T4" fmla="*/ 813 w 52"/>
                <a:gd name="T5" fmla="*/ 3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5">
                  <a:moveTo>
                    <a:pt x="0" y="25"/>
                  </a:moveTo>
                  <a:cubicBezTo>
                    <a:pt x="0" y="13"/>
                    <a:pt x="19" y="4"/>
                    <a:pt x="29" y="3"/>
                  </a:cubicBezTo>
                  <a:cubicBezTo>
                    <a:pt x="36" y="2"/>
                    <a:pt x="44" y="0"/>
                    <a:pt x="52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" name="Freeform 3874">
              <a:extLst>
                <a:ext uri="{FF2B5EF4-FFF2-40B4-BE49-F238E27FC236}">
                  <a16:creationId xmlns:a16="http://schemas.microsoft.com/office/drawing/2014/main" id="{2C343128-770C-8CA8-56DB-E3E729A76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509"/>
              <a:ext cx="120" cy="43"/>
            </a:xfrm>
            <a:custGeom>
              <a:avLst/>
              <a:gdLst>
                <a:gd name="T0" fmla="*/ 0 w 48"/>
                <a:gd name="T1" fmla="*/ 253 h 16"/>
                <a:gd name="T2" fmla="*/ 458 w 48"/>
                <a:gd name="T3" fmla="*/ 196 h 16"/>
                <a:gd name="T4" fmla="*/ 750 w 4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6">
                  <a:moveTo>
                    <a:pt x="0" y="13"/>
                  </a:moveTo>
                  <a:cubicBezTo>
                    <a:pt x="10" y="15"/>
                    <a:pt x="20" y="16"/>
                    <a:pt x="29" y="10"/>
                  </a:cubicBezTo>
                  <a:cubicBezTo>
                    <a:pt x="35" y="7"/>
                    <a:pt x="43" y="4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" name="Freeform 3875">
              <a:extLst>
                <a:ext uri="{FF2B5EF4-FFF2-40B4-BE49-F238E27FC236}">
                  <a16:creationId xmlns:a16="http://schemas.microsoft.com/office/drawing/2014/main" id="{D80CA126-3BB1-066C-139A-EB832C1D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456"/>
              <a:ext cx="145" cy="40"/>
            </a:xfrm>
            <a:custGeom>
              <a:avLst/>
              <a:gdLst>
                <a:gd name="T0" fmla="*/ 0 w 58"/>
                <a:gd name="T1" fmla="*/ 285 h 15"/>
                <a:gd name="T2" fmla="*/ 550 w 58"/>
                <a:gd name="T3" fmla="*/ 35 h 15"/>
                <a:gd name="T4" fmla="*/ 908 w 58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5">
                  <a:moveTo>
                    <a:pt x="0" y="15"/>
                  </a:moveTo>
                  <a:cubicBezTo>
                    <a:pt x="12" y="7"/>
                    <a:pt x="20" y="0"/>
                    <a:pt x="35" y="2"/>
                  </a:cubicBezTo>
                  <a:cubicBezTo>
                    <a:pt x="45" y="3"/>
                    <a:pt x="50" y="7"/>
                    <a:pt x="58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" name="Freeform 3876">
              <a:extLst>
                <a:ext uri="{FF2B5EF4-FFF2-40B4-BE49-F238E27FC236}">
                  <a16:creationId xmlns:a16="http://schemas.microsoft.com/office/drawing/2014/main" id="{92D1A275-A6E5-9995-FA69-B5262CACE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912"/>
              <a:ext cx="68" cy="117"/>
            </a:xfrm>
            <a:custGeom>
              <a:avLst/>
              <a:gdLst>
                <a:gd name="T0" fmla="*/ 242 w 27"/>
                <a:gd name="T1" fmla="*/ 827 h 44"/>
                <a:gd name="T2" fmla="*/ 431 w 27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4">
                  <a:moveTo>
                    <a:pt x="15" y="44"/>
                  </a:moveTo>
                  <a:cubicBezTo>
                    <a:pt x="0" y="31"/>
                    <a:pt x="19" y="12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" name="Freeform 3877">
              <a:extLst>
                <a:ext uri="{FF2B5EF4-FFF2-40B4-BE49-F238E27FC236}">
                  <a16:creationId xmlns:a16="http://schemas.microsoft.com/office/drawing/2014/main" id="{F5A48ECF-BC9B-EA4F-B938-A4881821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669"/>
              <a:ext cx="83" cy="120"/>
            </a:xfrm>
            <a:custGeom>
              <a:avLst/>
              <a:gdLst>
                <a:gd name="T0" fmla="*/ 20 w 33"/>
                <a:gd name="T1" fmla="*/ 853 h 45"/>
                <a:gd name="T2" fmla="*/ 176 w 33"/>
                <a:gd name="T3" fmla="*/ 248 h 45"/>
                <a:gd name="T4" fmla="*/ 397 w 33"/>
                <a:gd name="T5" fmla="*/ 77 h 45"/>
                <a:gd name="T6" fmla="*/ 526 w 33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5">
                  <a:moveTo>
                    <a:pt x="1" y="45"/>
                  </a:moveTo>
                  <a:cubicBezTo>
                    <a:pt x="0" y="34"/>
                    <a:pt x="3" y="21"/>
                    <a:pt x="11" y="13"/>
                  </a:cubicBezTo>
                  <a:cubicBezTo>
                    <a:pt x="14" y="10"/>
                    <a:pt x="20" y="6"/>
                    <a:pt x="25" y="4"/>
                  </a:cubicBezTo>
                  <a:cubicBezTo>
                    <a:pt x="27" y="2"/>
                    <a:pt x="30" y="2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" name="Freeform 3878">
              <a:extLst>
                <a:ext uri="{FF2B5EF4-FFF2-40B4-BE49-F238E27FC236}">
                  <a16:creationId xmlns:a16="http://schemas.microsoft.com/office/drawing/2014/main" id="{65986EA8-7C6C-E417-26E1-EDCAEFA7B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475"/>
              <a:ext cx="623" cy="216"/>
            </a:xfrm>
            <a:custGeom>
              <a:avLst/>
              <a:gdLst>
                <a:gd name="T0" fmla="*/ 0 w 249"/>
                <a:gd name="T1" fmla="*/ 547 h 81"/>
                <a:gd name="T2" fmla="*/ 95 w 249"/>
                <a:gd name="T3" fmla="*/ 648 h 81"/>
                <a:gd name="T4" fmla="*/ 313 w 249"/>
                <a:gd name="T5" fmla="*/ 797 h 81"/>
                <a:gd name="T6" fmla="*/ 676 w 249"/>
                <a:gd name="T7" fmla="*/ 888 h 81"/>
                <a:gd name="T8" fmla="*/ 988 w 249"/>
                <a:gd name="T9" fmla="*/ 1216 h 81"/>
                <a:gd name="T10" fmla="*/ 1804 w 249"/>
                <a:gd name="T11" fmla="*/ 1251 h 81"/>
                <a:gd name="T12" fmla="*/ 2442 w 249"/>
                <a:gd name="T13" fmla="*/ 1365 h 81"/>
                <a:gd name="T14" fmla="*/ 3055 w 249"/>
                <a:gd name="T15" fmla="*/ 1059 h 81"/>
                <a:gd name="T16" fmla="*/ 3693 w 249"/>
                <a:gd name="T17" fmla="*/ 947 h 81"/>
                <a:gd name="T18" fmla="*/ 3881 w 249"/>
                <a:gd name="T19" fmla="*/ 341 h 81"/>
                <a:gd name="T20" fmla="*/ 3868 w 249"/>
                <a:gd name="T21" fmla="*/ 0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9" h="81">
                  <a:moveTo>
                    <a:pt x="0" y="29"/>
                  </a:moveTo>
                  <a:cubicBezTo>
                    <a:pt x="4" y="29"/>
                    <a:pt x="3" y="31"/>
                    <a:pt x="6" y="34"/>
                  </a:cubicBezTo>
                  <a:cubicBezTo>
                    <a:pt x="10" y="39"/>
                    <a:pt x="13" y="41"/>
                    <a:pt x="20" y="42"/>
                  </a:cubicBezTo>
                  <a:cubicBezTo>
                    <a:pt x="28" y="44"/>
                    <a:pt x="36" y="43"/>
                    <a:pt x="43" y="47"/>
                  </a:cubicBezTo>
                  <a:cubicBezTo>
                    <a:pt x="52" y="51"/>
                    <a:pt x="56" y="58"/>
                    <a:pt x="63" y="64"/>
                  </a:cubicBezTo>
                  <a:cubicBezTo>
                    <a:pt x="80" y="81"/>
                    <a:pt x="95" y="71"/>
                    <a:pt x="115" y="66"/>
                  </a:cubicBezTo>
                  <a:cubicBezTo>
                    <a:pt x="130" y="63"/>
                    <a:pt x="141" y="72"/>
                    <a:pt x="156" y="72"/>
                  </a:cubicBezTo>
                  <a:cubicBezTo>
                    <a:pt x="173" y="72"/>
                    <a:pt x="181" y="62"/>
                    <a:pt x="195" y="56"/>
                  </a:cubicBezTo>
                  <a:cubicBezTo>
                    <a:pt x="208" y="50"/>
                    <a:pt x="223" y="55"/>
                    <a:pt x="236" y="50"/>
                  </a:cubicBezTo>
                  <a:cubicBezTo>
                    <a:pt x="249" y="44"/>
                    <a:pt x="247" y="30"/>
                    <a:pt x="248" y="18"/>
                  </a:cubicBezTo>
                  <a:cubicBezTo>
                    <a:pt x="248" y="13"/>
                    <a:pt x="245" y="4"/>
                    <a:pt x="2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" name="Freeform 3879">
              <a:extLst>
                <a:ext uri="{FF2B5EF4-FFF2-40B4-BE49-F238E27FC236}">
                  <a16:creationId xmlns:a16="http://schemas.microsoft.com/office/drawing/2014/main" id="{4287007E-5F74-720F-7D3A-BF85A0A16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544"/>
              <a:ext cx="102" cy="51"/>
            </a:xfrm>
            <a:custGeom>
              <a:avLst/>
              <a:gdLst>
                <a:gd name="T0" fmla="*/ 0 w 41"/>
                <a:gd name="T1" fmla="*/ 21 h 19"/>
                <a:gd name="T2" fmla="*/ 403 w 41"/>
                <a:gd name="T3" fmla="*/ 81 h 19"/>
                <a:gd name="T4" fmla="*/ 632 w 41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9">
                  <a:moveTo>
                    <a:pt x="0" y="1"/>
                  </a:moveTo>
                  <a:cubicBezTo>
                    <a:pt x="7" y="4"/>
                    <a:pt x="18" y="0"/>
                    <a:pt x="26" y="4"/>
                  </a:cubicBezTo>
                  <a:cubicBezTo>
                    <a:pt x="31" y="7"/>
                    <a:pt x="39" y="13"/>
                    <a:pt x="41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" name="Freeform 3880">
              <a:extLst>
                <a:ext uri="{FF2B5EF4-FFF2-40B4-BE49-F238E27FC236}">
                  <a16:creationId xmlns:a16="http://schemas.microsoft.com/office/drawing/2014/main" id="{801B5BD8-CF1E-A6B4-9083-F49474D5B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605"/>
              <a:ext cx="138" cy="46"/>
            </a:xfrm>
            <a:custGeom>
              <a:avLst/>
              <a:gdLst>
                <a:gd name="T0" fmla="*/ 0 w 55"/>
                <a:gd name="T1" fmla="*/ 103 h 17"/>
                <a:gd name="T2" fmla="*/ 693 w 55"/>
                <a:gd name="T3" fmla="*/ 138 h 17"/>
                <a:gd name="T4" fmla="*/ 868 w 55"/>
                <a:gd name="T5" fmla="*/ 3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7">
                  <a:moveTo>
                    <a:pt x="0" y="5"/>
                  </a:moveTo>
                  <a:cubicBezTo>
                    <a:pt x="11" y="3"/>
                    <a:pt x="33" y="0"/>
                    <a:pt x="44" y="7"/>
                  </a:cubicBezTo>
                  <a:cubicBezTo>
                    <a:pt x="48" y="9"/>
                    <a:pt x="52" y="17"/>
                    <a:pt x="55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" name="Freeform 3881">
              <a:extLst>
                <a:ext uri="{FF2B5EF4-FFF2-40B4-BE49-F238E27FC236}">
                  <a16:creationId xmlns:a16="http://schemas.microsoft.com/office/drawing/2014/main" id="{06341DFB-1384-FE61-42FC-D8CB46F1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373"/>
              <a:ext cx="45" cy="115"/>
            </a:xfrm>
            <a:custGeom>
              <a:avLst/>
              <a:gdLst>
                <a:gd name="T0" fmla="*/ 0 w 18"/>
                <a:gd name="T1" fmla="*/ 0 h 43"/>
                <a:gd name="T2" fmla="*/ 83 w 18"/>
                <a:gd name="T3" fmla="*/ 479 h 43"/>
                <a:gd name="T4" fmla="*/ 283 w 18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1" y="10"/>
                    <a:pt x="0" y="16"/>
                    <a:pt x="5" y="25"/>
                  </a:cubicBezTo>
                  <a:cubicBezTo>
                    <a:pt x="9" y="32"/>
                    <a:pt x="13" y="38"/>
                    <a:pt x="18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" name="Freeform 3882">
              <a:extLst>
                <a:ext uri="{FF2B5EF4-FFF2-40B4-BE49-F238E27FC236}">
                  <a16:creationId xmlns:a16="http://schemas.microsoft.com/office/drawing/2014/main" id="{D7836C68-55E7-330F-9B6B-C883A658A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467"/>
              <a:ext cx="233" cy="234"/>
            </a:xfrm>
            <a:custGeom>
              <a:avLst/>
              <a:gdLst>
                <a:gd name="T0" fmla="*/ 0 w 93"/>
                <a:gd name="T1" fmla="*/ 0 h 88"/>
                <a:gd name="T2" fmla="*/ 313 w 93"/>
                <a:gd name="T3" fmla="*/ 468 h 88"/>
                <a:gd name="T4" fmla="*/ 501 w 93"/>
                <a:gd name="T5" fmla="*/ 508 h 88"/>
                <a:gd name="T6" fmla="*/ 616 w 93"/>
                <a:gd name="T7" fmla="*/ 771 h 88"/>
                <a:gd name="T8" fmla="*/ 742 w 93"/>
                <a:gd name="T9" fmla="*/ 1109 h 88"/>
                <a:gd name="T10" fmla="*/ 1117 w 93"/>
                <a:gd name="T11" fmla="*/ 1295 h 88"/>
                <a:gd name="T12" fmla="*/ 1350 w 93"/>
                <a:gd name="T13" fmla="*/ 1449 h 88"/>
                <a:gd name="T14" fmla="*/ 1431 w 93"/>
                <a:gd name="T15" fmla="*/ 1564 h 88"/>
                <a:gd name="T16" fmla="*/ 1463 w 93"/>
                <a:gd name="T17" fmla="*/ 159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88">
                  <a:moveTo>
                    <a:pt x="0" y="0"/>
                  </a:moveTo>
                  <a:cubicBezTo>
                    <a:pt x="3" y="13"/>
                    <a:pt x="5" y="22"/>
                    <a:pt x="20" y="25"/>
                  </a:cubicBezTo>
                  <a:cubicBezTo>
                    <a:pt x="23" y="26"/>
                    <a:pt x="29" y="25"/>
                    <a:pt x="32" y="27"/>
                  </a:cubicBezTo>
                  <a:cubicBezTo>
                    <a:pt x="36" y="29"/>
                    <a:pt x="38" y="37"/>
                    <a:pt x="39" y="41"/>
                  </a:cubicBezTo>
                  <a:cubicBezTo>
                    <a:pt x="41" y="47"/>
                    <a:pt x="42" y="53"/>
                    <a:pt x="47" y="59"/>
                  </a:cubicBezTo>
                  <a:cubicBezTo>
                    <a:pt x="53" y="66"/>
                    <a:pt x="62" y="67"/>
                    <a:pt x="71" y="69"/>
                  </a:cubicBezTo>
                  <a:cubicBezTo>
                    <a:pt x="77" y="71"/>
                    <a:pt x="81" y="73"/>
                    <a:pt x="86" y="77"/>
                  </a:cubicBezTo>
                  <a:cubicBezTo>
                    <a:pt x="88" y="79"/>
                    <a:pt x="89" y="81"/>
                    <a:pt x="91" y="83"/>
                  </a:cubicBezTo>
                  <a:cubicBezTo>
                    <a:pt x="92" y="84"/>
                    <a:pt x="92" y="88"/>
                    <a:pt x="93" y="8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" name="Freeform 3883">
              <a:extLst>
                <a:ext uri="{FF2B5EF4-FFF2-40B4-BE49-F238E27FC236}">
                  <a16:creationId xmlns:a16="http://schemas.microsoft.com/office/drawing/2014/main" id="{3162FFC8-8EF2-4B5E-F98E-D72B2A1EE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584"/>
              <a:ext cx="120" cy="77"/>
            </a:xfrm>
            <a:custGeom>
              <a:avLst/>
              <a:gdLst>
                <a:gd name="T0" fmla="*/ 0 w 48"/>
                <a:gd name="T1" fmla="*/ 0 h 29"/>
                <a:gd name="T2" fmla="*/ 363 w 48"/>
                <a:gd name="T3" fmla="*/ 507 h 29"/>
                <a:gd name="T4" fmla="*/ 750 w 48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9">
                  <a:moveTo>
                    <a:pt x="0" y="0"/>
                  </a:moveTo>
                  <a:cubicBezTo>
                    <a:pt x="8" y="10"/>
                    <a:pt x="8" y="24"/>
                    <a:pt x="23" y="27"/>
                  </a:cubicBezTo>
                  <a:cubicBezTo>
                    <a:pt x="31" y="29"/>
                    <a:pt x="40" y="26"/>
                    <a:pt x="48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" name="Freeform 3884">
              <a:extLst>
                <a:ext uri="{FF2B5EF4-FFF2-40B4-BE49-F238E27FC236}">
                  <a16:creationId xmlns:a16="http://schemas.microsoft.com/office/drawing/2014/main" id="{8FA6D285-D98B-45B7-BBAC-E6292EBF6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3533"/>
              <a:ext cx="75" cy="96"/>
            </a:xfrm>
            <a:custGeom>
              <a:avLst/>
              <a:gdLst>
                <a:gd name="T0" fmla="*/ 0 w 30"/>
                <a:gd name="T1" fmla="*/ 0 h 36"/>
                <a:gd name="T2" fmla="*/ 250 w 30"/>
                <a:gd name="T3" fmla="*/ 477 h 36"/>
                <a:gd name="T4" fmla="*/ 470 w 30"/>
                <a:gd name="T5" fmla="*/ 6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6">
                  <a:moveTo>
                    <a:pt x="0" y="0"/>
                  </a:moveTo>
                  <a:cubicBezTo>
                    <a:pt x="1" y="11"/>
                    <a:pt x="7" y="17"/>
                    <a:pt x="16" y="25"/>
                  </a:cubicBezTo>
                  <a:cubicBezTo>
                    <a:pt x="20" y="29"/>
                    <a:pt x="25" y="35"/>
                    <a:pt x="3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" name="Freeform 3885">
              <a:extLst>
                <a:ext uri="{FF2B5EF4-FFF2-40B4-BE49-F238E27FC236}">
                  <a16:creationId xmlns:a16="http://schemas.microsoft.com/office/drawing/2014/main" id="{8DD118FD-BF57-8A82-9B8C-13707D70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3611"/>
              <a:ext cx="170" cy="37"/>
            </a:xfrm>
            <a:custGeom>
              <a:avLst/>
              <a:gdLst>
                <a:gd name="T0" fmla="*/ 0 w 68"/>
                <a:gd name="T1" fmla="*/ 259 h 14"/>
                <a:gd name="T2" fmla="*/ 613 w 68"/>
                <a:gd name="T3" fmla="*/ 21 h 14"/>
                <a:gd name="T4" fmla="*/ 1050 w 68"/>
                <a:gd name="T5" fmla="*/ 111 h 14"/>
                <a:gd name="T6" fmla="*/ 1050 w 68"/>
                <a:gd name="T7" fmla="*/ 9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4">
                  <a:moveTo>
                    <a:pt x="0" y="14"/>
                  </a:moveTo>
                  <a:cubicBezTo>
                    <a:pt x="14" y="12"/>
                    <a:pt x="25" y="0"/>
                    <a:pt x="39" y="1"/>
                  </a:cubicBezTo>
                  <a:cubicBezTo>
                    <a:pt x="48" y="1"/>
                    <a:pt x="58" y="4"/>
                    <a:pt x="67" y="6"/>
                  </a:cubicBezTo>
                  <a:cubicBezTo>
                    <a:pt x="68" y="6"/>
                    <a:pt x="68" y="6"/>
                    <a:pt x="67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" name="Freeform 3886">
              <a:extLst>
                <a:ext uri="{FF2B5EF4-FFF2-40B4-BE49-F238E27FC236}">
                  <a16:creationId xmlns:a16="http://schemas.microsoft.com/office/drawing/2014/main" id="{3D5D2C64-A3B7-AD73-0C51-10BEE16BB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3480"/>
              <a:ext cx="92" cy="133"/>
            </a:xfrm>
            <a:custGeom>
              <a:avLst/>
              <a:gdLst>
                <a:gd name="T0" fmla="*/ 0 w 37"/>
                <a:gd name="T1" fmla="*/ 942 h 50"/>
                <a:gd name="T2" fmla="*/ 259 w 37"/>
                <a:gd name="T3" fmla="*/ 827 h 50"/>
                <a:gd name="T4" fmla="*/ 370 w 37"/>
                <a:gd name="T5" fmla="*/ 511 h 50"/>
                <a:gd name="T6" fmla="*/ 525 w 37"/>
                <a:gd name="T7" fmla="*/ 261 h 50"/>
                <a:gd name="T8" fmla="*/ 537 w 37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0">
                  <a:moveTo>
                    <a:pt x="0" y="50"/>
                  </a:moveTo>
                  <a:cubicBezTo>
                    <a:pt x="5" y="48"/>
                    <a:pt x="13" y="49"/>
                    <a:pt x="17" y="44"/>
                  </a:cubicBezTo>
                  <a:cubicBezTo>
                    <a:pt x="20" y="39"/>
                    <a:pt x="21" y="32"/>
                    <a:pt x="24" y="27"/>
                  </a:cubicBezTo>
                  <a:cubicBezTo>
                    <a:pt x="28" y="22"/>
                    <a:pt x="32" y="19"/>
                    <a:pt x="34" y="14"/>
                  </a:cubicBezTo>
                  <a:cubicBezTo>
                    <a:pt x="35" y="10"/>
                    <a:pt x="37" y="1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" name="Freeform 3887">
              <a:extLst>
                <a:ext uri="{FF2B5EF4-FFF2-40B4-BE49-F238E27FC236}">
                  <a16:creationId xmlns:a16="http://schemas.microsoft.com/office/drawing/2014/main" id="{B06317D6-62F8-6942-C025-704634A8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3565"/>
              <a:ext cx="148" cy="54"/>
            </a:xfrm>
            <a:custGeom>
              <a:avLst/>
              <a:gdLst>
                <a:gd name="T0" fmla="*/ 0 w 59"/>
                <a:gd name="T1" fmla="*/ 394 h 20"/>
                <a:gd name="T2" fmla="*/ 931 w 5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20">
                  <a:moveTo>
                    <a:pt x="0" y="20"/>
                  </a:moveTo>
                  <a:cubicBezTo>
                    <a:pt x="9" y="1"/>
                    <a:pt x="41" y="0"/>
                    <a:pt x="5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" name="Freeform 3888">
              <a:extLst>
                <a:ext uri="{FF2B5EF4-FFF2-40B4-BE49-F238E27FC236}">
                  <a16:creationId xmlns:a16="http://schemas.microsoft.com/office/drawing/2014/main" id="{6C677B08-5937-CCFC-ABAD-0CA2CCD88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659"/>
              <a:ext cx="120" cy="34"/>
            </a:xfrm>
            <a:custGeom>
              <a:avLst/>
              <a:gdLst>
                <a:gd name="T0" fmla="*/ 0 w 48"/>
                <a:gd name="T1" fmla="*/ 89 h 13"/>
                <a:gd name="T2" fmla="*/ 470 w 48"/>
                <a:gd name="T3" fmla="*/ 178 h 13"/>
                <a:gd name="T4" fmla="*/ 750 w 48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3">
                  <a:moveTo>
                    <a:pt x="0" y="5"/>
                  </a:moveTo>
                  <a:cubicBezTo>
                    <a:pt x="8" y="12"/>
                    <a:pt x="20" y="13"/>
                    <a:pt x="30" y="10"/>
                  </a:cubicBezTo>
                  <a:cubicBezTo>
                    <a:pt x="34" y="9"/>
                    <a:pt x="46" y="0"/>
                    <a:pt x="48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" name="Freeform 3889">
              <a:extLst>
                <a:ext uri="{FF2B5EF4-FFF2-40B4-BE49-F238E27FC236}">
                  <a16:creationId xmlns:a16="http://schemas.microsoft.com/office/drawing/2014/main" id="{591EADD7-C6D4-4FAB-6B35-9292437B0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3672"/>
              <a:ext cx="197" cy="59"/>
            </a:xfrm>
            <a:custGeom>
              <a:avLst/>
              <a:gdLst>
                <a:gd name="T0" fmla="*/ 0 w 79"/>
                <a:gd name="T1" fmla="*/ 215 h 22"/>
                <a:gd name="T2" fmla="*/ 436 w 79"/>
                <a:gd name="T3" fmla="*/ 56 h 22"/>
                <a:gd name="T4" fmla="*/ 746 w 79"/>
                <a:gd name="T5" fmla="*/ 35 h 22"/>
                <a:gd name="T6" fmla="*/ 1224 w 79"/>
                <a:gd name="T7" fmla="*/ 42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2">
                  <a:moveTo>
                    <a:pt x="0" y="11"/>
                  </a:moveTo>
                  <a:cubicBezTo>
                    <a:pt x="7" y="4"/>
                    <a:pt x="19" y="5"/>
                    <a:pt x="28" y="3"/>
                  </a:cubicBezTo>
                  <a:cubicBezTo>
                    <a:pt x="35" y="1"/>
                    <a:pt x="40" y="0"/>
                    <a:pt x="48" y="2"/>
                  </a:cubicBezTo>
                  <a:cubicBezTo>
                    <a:pt x="57" y="5"/>
                    <a:pt x="74" y="16"/>
                    <a:pt x="79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" name="Freeform 3890">
              <a:extLst>
                <a:ext uri="{FF2B5EF4-FFF2-40B4-BE49-F238E27FC236}">
                  <a16:creationId xmlns:a16="http://schemas.microsoft.com/office/drawing/2014/main" id="{5B557542-CE86-BD38-51DF-3EEF919B8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3683"/>
              <a:ext cx="145" cy="32"/>
            </a:xfrm>
            <a:custGeom>
              <a:avLst/>
              <a:gdLst>
                <a:gd name="T0" fmla="*/ 0 w 58"/>
                <a:gd name="T1" fmla="*/ 0 h 12"/>
                <a:gd name="T2" fmla="*/ 458 w 58"/>
                <a:gd name="T3" fmla="*/ 93 h 12"/>
                <a:gd name="T4" fmla="*/ 783 w 58"/>
                <a:gd name="T5" fmla="*/ 93 h 12"/>
                <a:gd name="T6" fmla="*/ 908 w 58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6" y="12"/>
                    <a:pt x="19" y="7"/>
                    <a:pt x="29" y="5"/>
                  </a:cubicBezTo>
                  <a:cubicBezTo>
                    <a:pt x="36" y="4"/>
                    <a:pt x="43" y="3"/>
                    <a:pt x="50" y="5"/>
                  </a:cubicBezTo>
                  <a:cubicBezTo>
                    <a:pt x="53" y="7"/>
                    <a:pt x="55" y="9"/>
                    <a:pt x="58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0" name="Freeform 3891">
              <a:extLst>
                <a:ext uri="{FF2B5EF4-FFF2-40B4-BE49-F238E27FC236}">
                  <a16:creationId xmlns:a16="http://schemas.microsoft.com/office/drawing/2014/main" id="{C2A10DE3-11B4-6942-C0AD-868CA418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619"/>
              <a:ext cx="115" cy="72"/>
            </a:xfrm>
            <a:custGeom>
              <a:avLst/>
              <a:gdLst>
                <a:gd name="T0" fmla="*/ 0 w 46"/>
                <a:gd name="T1" fmla="*/ 491 h 27"/>
                <a:gd name="T2" fmla="*/ 175 w 46"/>
                <a:gd name="T3" fmla="*/ 435 h 27"/>
                <a:gd name="T4" fmla="*/ 458 w 46"/>
                <a:gd name="T5" fmla="*/ 341 h 27"/>
                <a:gd name="T6" fmla="*/ 720 w 46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7">
                  <a:moveTo>
                    <a:pt x="0" y="26"/>
                  </a:moveTo>
                  <a:cubicBezTo>
                    <a:pt x="4" y="27"/>
                    <a:pt x="8" y="24"/>
                    <a:pt x="11" y="23"/>
                  </a:cubicBezTo>
                  <a:cubicBezTo>
                    <a:pt x="17" y="20"/>
                    <a:pt x="23" y="20"/>
                    <a:pt x="29" y="18"/>
                  </a:cubicBezTo>
                  <a:cubicBezTo>
                    <a:pt x="39" y="14"/>
                    <a:pt x="38" y="3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1" name="Freeform 3892">
              <a:extLst>
                <a:ext uri="{FF2B5EF4-FFF2-40B4-BE49-F238E27FC236}">
                  <a16:creationId xmlns:a16="http://schemas.microsoft.com/office/drawing/2014/main" id="{5A245000-55F9-DFD4-A723-B865201AD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507"/>
              <a:ext cx="320" cy="141"/>
            </a:xfrm>
            <a:custGeom>
              <a:avLst/>
              <a:gdLst>
                <a:gd name="T0" fmla="*/ 0 w 128"/>
                <a:gd name="T1" fmla="*/ 0 h 53"/>
                <a:gd name="T2" fmla="*/ 800 w 128"/>
                <a:gd name="T3" fmla="*/ 77 h 53"/>
                <a:gd name="T4" fmla="*/ 1113 w 128"/>
                <a:gd name="T5" fmla="*/ 282 h 53"/>
                <a:gd name="T6" fmla="*/ 1408 w 128"/>
                <a:gd name="T7" fmla="*/ 341 h 53"/>
                <a:gd name="T8" fmla="*/ 1863 w 128"/>
                <a:gd name="T9" fmla="*/ 694 h 53"/>
                <a:gd name="T10" fmla="*/ 1970 w 128"/>
                <a:gd name="T11" fmla="*/ 865 h 53"/>
                <a:gd name="T12" fmla="*/ 2000 w 128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53">
                  <a:moveTo>
                    <a:pt x="0" y="0"/>
                  </a:moveTo>
                  <a:cubicBezTo>
                    <a:pt x="15" y="11"/>
                    <a:pt x="34" y="0"/>
                    <a:pt x="51" y="4"/>
                  </a:cubicBezTo>
                  <a:cubicBezTo>
                    <a:pt x="59" y="5"/>
                    <a:pt x="64" y="11"/>
                    <a:pt x="71" y="15"/>
                  </a:cubicBezTo>
                  <a:cubicBezTo>
                    <a:pt x="78" y="19"/>
                    <a:pt x="83" y="18"/>
                    <a:pt x="90" y="18"/>
                  </a:cubicBezTo>
                  <a:cubicBezTo>
                    <a:pt x="104" y="18"/>
                    <a:pt x="111" y="27"/>
                    <a:pt x="119" y="37"/>
                  </a:cubicBezTo>
                  <a:cubicBezTo>
                    <a:pt x="121" y="40"/>
                    <a:pt x="125" y="43"/>
                    <a:pt x="126" y="46"/>
                  </a:cubicBezTo>
                  <a:cubicBezTo>
                    <a:pt x="127" y="48"/>
                    <a:pt x="127" y="53"/>
                    <a:pt x="128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2" name="Freeform 3893">
              <a:extLst>
                <a:ext uri="{FF2B5EF4-FFF2-40B4-BE49-F238E27FC236}">
                  <a16:creationId xmlns:a16="http://schemas.microsoft.com/office/drawing/2014/main" id="{982AFEFB-12A5-132C-6BFD-5C2AF0A67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520"/>
              <a:ext cx="122" cy="32"/>
            </a:xfrm>
            <a:custGeom>
              <a:avLst/>
              <a:gdLst>
                <a:gd name="T0" fmla="*/ 0 w 49"/>
                <a:gd name="T1" fmla="*/ 93 h 12"/>
                <a:gd name="T2" fmla="*/ 466 w 49"/>
                <a:gd name="T3" fmla="*/ 149 h 12"/>
                <a:gd name="T4" fmla="*/ 757 w 4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2">
                  <a:moveTo>
                    <a:pt x="0" y="5"/>
                  </a:moveTo>
                  <a:cubicBezTo>
                    <a:pt x="11" y="10"/>
                    <a:pt x="18" y="12"/>
                    <a:pt x="30" y="8"/>
                  </a:cubicBezTo>
                  <a:cubicBezTo>
                    <a:pt x="37" y="6"/>
                    <a:pt x="42" y="2"/>
                    <a:pt x="4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3" name="Freeform 3894">
              <a:extLst>
                <a:ext uri="{FF2B5EF4-FFF2-40B4-BE49-F238E27FC236}">
                  <a16:creationId xmlns:a16="http://schemas.microsoft.com/office/drawing/2014/main" id="{5F6D3AF1-7961-18AE-9B31-BEE56F50E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472"/>
              <a:ext cx="75" cy="45"/>
            </a:xfrm>
            <a:custGeom>
              <a:avLst/>
              <a:gdLst>
                <a:gd name="T0" fmla="*/ 0 w 30"/>
                <a:gd name="T1" fmla="*/ 0 h 17"/>
                <a:gd name="T2" fmla="*/ 283 w 30"/>
                <a:gd name="T3" fmla="*/ 148 h 17"/>
                <a:gd name="T4" fmla="*/ 470 w 30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7">
                  <a:moveTo>
                    <a:pt x="0" y="0"/>
                  </a:moveTo>
                  <a:cubicBezTo>
                    <a:pt x="6" y="2"/>
                    <a:pt x="13" y="3"/>
                    <a:pt x="18" y="8"/>
                  </a:cubicBezTo>
                  <a:cubicBezTo>
                    <a:pt x="22" y="11"/>
                    <a:pt x="25" y="15"/>
                    <a:pt x="30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" name="Freeform 3895">
              <a:extLst>
                <a:ext uri="{FF2B5EF4-FFF2-40B4-BE49-F238E27FC236}">
                  <a16:creationId xmlns:a16="http://schemas.microsoft.com/office/drawing/2014/main" id="{EE944E02-F618-7679-09F9-728448981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2491"/>
              <a:ext cx="125" cy="72"/>
            </a:xfrm>
            <a:custGeom>
              <a:avLst/>
              <a:gdLst>
                <a:gd name="T0" fmla="*/ 0 w 50"/>
                <a:gd name="T1" fmla="*/ 149 h 27"/>
                <a:gd name="T2" fmla="*/ 550 w 50"/>
                <a:gd name="T3" fmla="*/ 171 h 27"/>
                <a:gd name="T4" fmla="*/ 750 w 50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7">
                  <a:moveTo>
                    <a:pt x="0" y="8"/>
                  </a:moveTo>
                  <a:cubicBezTo>
                    <a:pt x="11" y="6"/>
                    <a:pt x="25" y="0"/>
                    <a:pt x="35" y="9"/>
                  </a:cubicBezTo>
                  <a:cubicBezTo>
                    <a:pt x="39" y="12"/>
                    <a:pt x="50" y="22"/>
                    <a:pt x="48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" name="Freeform 3896">
              <a:extLst>
                <a:ext uri="{FF2B5EF4-FFF2-40B4-BE49-F238E27FC236}">
                  <a16:creationId xmlns:a16="http://schemas.microsoft.com/office/drawing/2014/main" id="{C4ED1E05-B5C0-3B89-0B93-27A06326F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536"/>
              <a:ext cx="305" cy="277"/>
            </a:xfrm>
            <a:custGeom>
              <a:avLst/>
              <a:gdLst>
                <a:gd name="T0" fmla="*/ 0 w 122"/>
                <a:gd name="T1" fmla="*/ 0 h 104"/>
                <a:gd name="T2" fmla="*/ 283 w 122"/>
                <a:gd name="T3" fmla="*/ 149 h 104"/>
                <a:gd name="T4" fmla="*/ 595 w 122"/>
                <a:gd name="T5" fmla="*/ 431 h 104"/>
                <a:gd name="T6" fmla="*/ 845 w 122"/>
                <a:gd name="T7" fmla="*/ 546 h 104"/>
                <a:gd name="T8" fmla="*/ 875 w 122"/>
                <a:gd name="T9" fmla="*/ 738 h 104"/>
                <a:gd name="T10" fmla="*/ 1000 w 122"/>
                <a:gd name="T11" fmla="*/ 908 h 104"/>
                <a:gd name="T12" fmla="*/ 1283 w 122"/>
                <a:gd name="T13" fmla="*/ 1092 h 104"/>
                <a:gd name="T14" fmla="*/ 1375 w 122"/>
                <a:gd name="T15" fmla="*/ 1510 h 104"/>
                <a:gd name="T16" fmla="*/ 1908 w 122"/>
                <a:gd name="T17" fmla="*/ 1966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104">
                  <a:moveTo>
                    <a:pt x="0" y="0"/>
                  </a:moveTo>
                  <a:cubicBezTo>
                    <a:pt x="6" y="4"/>
                    <a:pt x="13" y="4"/>
                    <a:pt x="18" y="8"/>
                  </a:cubicBezTo>
                  <a:cubicBezTo>
                    <a:pt x="25" y="14"/>
                    <a:pt x="28" y="20"/>
                    <a:pt x="38" y="23"/>
                  </a:cubicBezTo>
                  <a:cubicBezTo>
                    <a:pt x="44" y="25"/>
                    <a:pt x="51" y="23"/>
                    <a:pt x="54" y="29"/>
                  </a:cubicBezTo>
                  <a:cubicBezTo>
                    <a:pt x="56" y="32"/>
                    <a:pt x="55" y="36"/>
                    <a:pt x="56" y="39"/>
                  </a:cubicBezTo>
                  <a:cubicBezTo>
                    <a:pt x="58" y="43"/>
                    <a:pt x="61" y="45"/>
                    <a:pt x="64" y="48"/>
                  </a:cubicBezTo>
                  <a:cubicBezTo>
                    <a:pt x="69" y="52"/>
                    <a:pt x="78" y="54"/>
                    <a:pt x="82" y="58"/>
                  </a:cubicBezTo>
                  <a:cubicBezTo>
                    <a:pt x="88" y="64"/>
                    <a:pt x="85" y="73"/>
                    <a:pt x="88" y="80"/>
                  </a:cubicBezTo>
                  <a:cubicBezTo>
                    <a:pt x="93" y="99"/>
                    <a:pt x="108" y="97"/>
                    <a:pt x="122" y="10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" name="Freeform 3897">
              <a:extLst>
                <a:ext uri="{FF2B5EF4-FFF2-40B4-BE49-F238E27FC236}">
                  <a16:creationId xmlns:a16="http://schemas.microsoft.com/office/drawing/2014/main" id="{F2C8238A-24E1-5825-B390-30131471D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589"/>
              <a:ext cx="148" cy="182"/>
            </a:xfrm>
            <a:custGeom>
              <a:avLst/>
              <a:gdLst>
                <a:gd name="T0" fmla="*/ 20 w 59"/>
                <a:gd name="T1" fmla="*/ 0 h 68"/>
                <a:gd name="T2" fmla="*/ 301 w 59"/>
                <a:gd name="T3" fmla="*/ 423 h 68"/>
                <a:gd name="T4" fmla="*/ 534 w 59"/>
                <a:gd name="T5" fmla="*/ 653 h 68"/>
                <a:gd name="T6" fmla="*/ 931 w 59"/>
                <a:gd name="T7" fmla="*/ 1303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68">
                  <a:moveTo>
                    <a:pt x="1" y="0"/>
                  </a:moveTo>
                  <a:cubicBezTo>
                    <a:pt x="0" y="10"/>
                    <a:pt x="11" y="19"/>
                    <a:pt x="19" y="22"/>
                  </a:cubicBezTo>
                  <a:cubicBezTo>
                    <a:pt x="28" y="25"/>
                    <a:pt x="31" y="25"/>
                    <a:pt x="34" y="34"/>
                  </a:cubicBezTo>
                  <a:cubicBezTo>
                    <a:pt x="40" y="49"/>
                    <a:pt x="51" y="56"/>
                    <a:pt x="59" y="6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" name="Freeform 3898">
              <a:extLst>
                <a:ext uri="{FF2B5EF4-FFF2-40B4-BE49-F238E27FC236}">
                  <a16:creationId xmlns:a16="http://schemas.microsoft.com/office/drawing/2014/main" id="{73F1253C-5E43-B1D6-ABD2-B02BBE4A5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789"/>
              <a:ext cx="77" cy="446"/>
            </a:xfrm>
            <a:custGeom>
              <a:avLst/>
              <a:gdLst>
                <a:gd name="T0" fmla="*/ 124 w 31"/>
                <a:gd name="T1" fmla="*/ 0 h 167"/>
                <a:gd name="T2" fmla="*/ 320 w 31"/>
                <a:gd name="T3" fmla="*/ 764 h 167"/>
                <a:gd name="T4" fmla="*/ 216 w 31"/>
                <a:gd name="T5" fmla="*/ 1354 h 167"/>
                <a:gd name="T6" fmla="*/ 412 w 31"/>
                <a:gd name="T7" fmla="*/ 1811 h 167"/>
                <a:gd name="T8" fmla="*/ 216 w 31"/>
                <a:gd name="T9" fmla="*/ 2647 h 167"/>
                <a:gd name="T10" fmla="*/ 154 w 31"/>
                <a:gd name="T11" fmla="*/ 3031 h 167"/>
                <a:gd name="T12" fmla="*/ 0 w 31"/>
                <a:gd name="T13" fmla="*/ 3181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67">
                  <a:moveTo>
                    <a:pt x="8" y="0"/>
                  </a:moveTo>
                  <a:cubicBezTo>
                    <a:pt x="8" y="15"/>
                    <a:pt x="25" y="23"/>
                    <a:pt x="21" y="40"/>
                  </a:cubicBezTo>
                  <a:cubicBezTo>
                    <a:pt x="19" y="50"/>
                    <a:pt x="11" y="60"/>
                    <a:pt x="14" y="71"/>
                  </a:cubicBezTo>
                  <a:cubicBezTo>
                    <a:pt x="16" y="80"/>
                    <a:pt x="25" y="85"/>
                    <a:pt x="27" y="95"/>
                  </a:cubicBezTo>
                  <a:cubicBezTo>
                    <a:pt x="31" y="112"/>
                    <a:pt x="11" y="122"/>
                    <a:pt x="14" y="139"/>
                  </a:cubicBezTo>
                  <a:cubicBezTo>
                    <a:pt x="15" y="148"/>
                    <a:pt x="17" y="151"/>
                    <a:pt x="10" y="159"/>
                  </a:cubicBezTo>
                  <a:cubicBezTo>
                    <a:pt x="8" y="162"/>
                    <a:pt x="4" y="166"/>
                    <a:pt x="0" y="16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" name="Freeform 3899">
              <a:extLst>
                <a:ext uri="{FF2B5EF4-FFF2-40B4-BE49-F238E27FC236}">
                  <a16:creationId xmlns:a16="http://schemas.microsoft.com/office/drawing/2014/main" id="{C59C0CFE-F047-80EE-0EA7-2ABA51D3A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2981"/>
              <a:ext cx="15" cy="152"/>
            </a:xfrm>
            <a:custGeom>
              <a:avLst/>
              <a:gdLst>
                <a:gd name="T0" fmla="*/ 50 w 6"/>
                <a:gd name="T1" fmla="*/ 0 h 57"/>
                <a:gd name="T2" fmla="*/ 0 w 6"/>
                <a:gd name="T3" fmla="*/ 589 h 57"/>
                <a:gd name="T4" fmla="*/ 83 w 6"/>
                <a:gd name="T5" fmla="*/ 853 h 57"/>
                <a:gd name="T6" fmla="*/ 83 w 6"/>
                <a:gd name="T7" fmla="*/ 108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7">
                  <a:moveTo>
                    <a:pt x="3" y="0"/>
                  </a:moveTo>
                  <a:cubicBezTo>
                    <a:pt x="6" y="12"/>
                    <a:pt x="0" y="20"/>
                    <a:pt x="0" y="31"/>
                  </a:cubicBezTo>
                  <a:cubicBezTo>
                    <a:pt x="1" y="36"/>
                    <a:pt x="4" y="40"/>
                    <a:pt x="5" y="45"/>
                  </a:cubicBezTo>
                  <a:cubicBezTo>
                    <a:pt x="5" y="49"/>
                    <a:pt x="3" y="53"/>
                    <a:pt x="5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" name="Freeform 3900">
              <a:extLst>
                <a:ext uri="{FF2B5EF4-FFF2-40B4-BE49-F238E27FC236}">
                  <a16:creationId xmlns:a16="http://schemas.microsoft.com/office/drawing/2014/main" id="{B8B19C77-33C8-D3DA-959B-5190A5476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2877"/>
              <a:ext cx="25" cy="147"/>
            </a:xfrm>
            <a:custGeom>
              <a:avLst/>
              <a:gdLst>
                <a:gd name="T0" fmla="*/ 0 w 10"/>
                <a:gd name="T1" fmla="*/ 0 h 55"/>
                <a:gd name="T2" fmla="*/ 113 w 10"/>
                <a:gd name="T3" fmla="*/ 208 h 55"/>
                <a:gd name="T4" fmla="*/ 113 w 10"/>
                <a:gd name="T5" fmla="*/ 556 h 55"/>
                <a:gd name="T6" fmla="*/ 33 w 10"/>
                <a:gd name="T7" fmla="*/ 105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5">
                  <a:moveTo>
                    <a:pt x="0" y="0"/>
                  </a:moveTo>
                  <a:cubicBezTo>
                    <a:pt x="2" y="4"/>
                    <a:pt x="5" y="7"/>
                    <a:pt x="7" y="11"/>
                  </a:cubicBezTo>
                  <a:cubicBezTo>
                    <a:pt x="10" y="18"/>
                    <a:pt x="9" y="22"/>
                    <a:pt x="7" y="29"/>
                  </a:cubicBezTo>
                  <a:cubicBezTo>
                    <a:pt x="6" y="36"/>
                    <a:pt x="7" y="50"/>
                    <a:pt x="2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" name="Freeform 3901">
              <a:extLst>
                <a:ext uri="{FF2B5EF4-FFF2-40B4-BE49-F238E27FC236}">
                  <a16:creationId xmlns:a16="http://schemas.microsoft.com/office/drawing/2014/main" id="{AE759880-DB81-BFB2-E200-6DD682881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2960"/>
              <a:ext cx="45" cy="349"/>
            </a:xfrm>
            <a:custGeom>
              <a:avLst/>
              <a:gdLst>
                <a:gd name="T0" fmla="*/ 0 w 18"/>
                <a:gd name="T1" fmla="*/ 0 h 131"/>
                <a:gd name="T2" fmla="*/ 220 w 18"/>
                <a:gd name="T3" fmla="*/ 703 h 131"/>
                <a:gd name="T4" fmla="*/ 125 w 18"/>
                <a:gd name="T5" fmla="*/ 1399 h 131"/>
                <a:gd name="T6" fmla="*/ 283 w 18"/>
                <a:gd name="T7" fmla="*/ 1718 h 131"/>
                <a:gd name="T8" fmla="*/ 208 w 18"/>
                <a:gd name="T9" fmla="*/ 2043 h 131"/>
                <a:gd name="T10" fmla="*/ 208 w 18"/>
                <a:gd name="T11" fmla="*/ 2478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31">
                  <a:moveTo>
                    <a:pt x="0" y="0"/>
                  </a:moveTo>
                  <a:cubicBezTo>
                    <a:pt x="6" y="11"/>
                    <a:pt x="17" y="23"/>
                    <a:pt x="14" y="37"/>
                  </a:cubicBezTo>
                  <a:cubicBezTo>
                    <a:pt x="11" y="49"/>
                    <a:pt x="1" y="63"/>
                    <a:pt x="8" y="74"/>
                  </a:cubicBezTo>
                  <a:cubicBezTo>
                    <a:pt x="11" y="80"/>
                    <a:pt x="17" y="83"/>
                    <a:pt x="18" y="91"/>
                  </a:cubicBezTo>
                  <a:cubicBezTo>
                    <a:pt x="18" y="97"/>
                    <a:pt x="15" y="102"/>
                    <a:pt x="13" y="108"/>
                  </a:cubicBezTo>
                  <a:cubicBezTo>
                    <a:pt x="11" y="114"/>
                    <a:pt x="9" y="126"/>
                    <a:pt x="13" y="1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" name="Freeform 3902">
              <a:extLst>
                <a:ext uri="{FF2B5EF4-FFF2-40B4-BE49-F238E27FC236}">
                  <a16:creationId xmlns:a16="http://schemas.microsoft.com/office/drawing/2014/main" id="{86B2F4BC-2FB4-7AED-39C5-E373A1F74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3141"/>
              <a:ext cx="35" cy="184"/>
            </a:xfrm>
            <a:custGeom>
              <a:avLst/>
              <a:gdLst>
                <a:gd name="T0" fmla="*/ 145 w 14"/>
                <a:gd name="T1" fmla="*/ 0 h 69"/>
                <a:gd name="T2" fmla="*/ 50 w 14"/>
                <a:gd name="T3" fmla="*/ 397 h 69"/>
                <a:gd name="T4" fmla="*/ 95 w 14"/>
                <a:gd name="T5" fmla="*/ 853 h 69"/>
                <a:gd name="T6" fmla="*/ 220 w 14"/>
                <a:gd name="T7" fmla="*/ 1309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9">
                  <a:moveTo>
                    <a:pt x="9" y="0"/>
                  </a:moveTo>
                  <a:cubicBezTo>
                    <a:pt x="10" y="8"/>
                    <a:pt x="5" y="14"/>
                    <a:pt x="3" y="21"/>
                  </a:cubicBezTo>
                  <a:cubicBezTo>
                    <a:pt x="0" y="30"/>
                    <a:pt x="3" y="36"/>
                    <a:pt x="6" y="45"/>
                  </a:cubicBezTo>
                  <a:cubicBezTo>
                    <a:pt x="9" y="52"/>
                    <a:pt x="14" y="63"/>
                    <a:pt x="14" y="6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" name="Freeform 3903">
              <a:extLst>
                <a:ext uri="{FF2B5EF4-FFF2-40B4-BE49-F238E27FC236}">
                  <a16:creationId xmlns:a16="http://schemas.microsoft.com/office/drawing/2014/main" id="{12082519-291C-5ACD-99D1-D77E0D1E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733"/>
              <a:ext cx="100" cy="152"/>
            </a:xfrm>
            <a:custGeom>
              <a:avLst/>
              <a:gdLst>
                <a:gd name="T0" fmla="*/ 83 w 40"/>
                <a:gd name="T1" fmla="*/ 0 h 57"/>
                <a:gd name="T2" fmla="*/ 375 w 40"/>
                <a:gd name="T3" fmla="*/ 760 h 57"/>
                <a:gd name="T4" fmla="*/ 625 w 40"/>
                <a:gd name="T5" fmla="*/ 108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7">
                  <a:moveTo>
                    <a:pt x="5" y="0"/>
                  </a:moveTo>
                  <a:cubicBezTo>
                    <a:pt x="0" y="16"/>
                    <a:pt x="12" y="32"/>
                    <a:pt x="24" y="40"/>
                  </a:cubicBezTo>
                  <a:cubicBezTo>
                    <a:pt x="33" y="45"/>
                    <a:pt x="37" y="47"/>
                    <a:pt x="4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" name="Freeform 3904">
              <a:extLst>
                <a:ext uri="{FF2B5EF4-FFF2-40B4-BE49-F238E27FC236}">
                  <a16:creationId xmlns:a16="http://schemas.microsoft.com/office/drawing/2014/main" id="{08AF3AEA-2D0C-5E83-7745-EE68BFBDE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2829"/>
              <a:ext cx="37" cy="150"/>
            </a:xfrm>
            <a:custGeom>
              <a:avLst/>
              <a:gdLst>
                <a:gd name="T0" fmla="*/ 12 w 15"/>
                <a:gd name="T1" fmla="*/ 0 h 56"/>
                <a:gd name="T2" fmla="*/ 12 w 15"/>
                <a:gd name="T3" fmla="*/ 346 h 56"/>
                <a:gd name="T4" fmla="*/ 121 w 15"/>
                <a:gd name="T5" fmla="*/ 675 h 56"/>
                <a:gd name="T6" fmla="*/ 224 w 15"/>
                <a:gd name="T7" fmla="*/ 107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6">
                  <a:moveTo>
                    <a:pt x="1" y="0"/>
                  </a:moveTo>
                  <a:cubicBezTo>
                    <a:pt x="3" y="6"/>
                    <a:pt x="0" y="12"/>
                    <a:pt x="1" y="18"/>
                  </a:cubicBezTo>
                  <a:cubicBezTo>
                    <a:pt x="2" y="25"/>
                    <a:pt x="5" y="30"/>
                    <a:pt x="8" y="35"/>
                  </a:cubicBezTo>
                  <a:cubicBezTo>
                    <a:pt x="12" y="42"/>
                    <a:pt x="13" y="50"/>
                    <a:pt x="15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" name="Freeform 3905">
              <a:extLst>
                <a:ext uri="{FF2B5EF4-FFF2-40B4-BE49-F238E27FC236}">
                  <a16:creationId xmlns:a16="http://schemas.microsoft.com/office/drawing/2014/main" id="{8D1A74F3-9AD0-BB15-16C2-7EC88410D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816"/>
              <a:ext cx="52" cy="163"/>
            </a:xfrm>
            <a:custGeom>
              <a:avLst/>
              <a:gdLst>
                <a:gd name="T0" fmla="*/ 30 w 21"/>
                <a:gd name="T1" fmla="*/ 0 h 61"/>
                <a:gd name="T2" fmla="*/ 42 w 21"/>
                <a:gd name="T3" fmla="*/ 321 h 61"/>
                <a:gd name="T4" fmla="*/ 30 w 21"/>
                <a:gd name="T5" fmla="*/ 649 h 61"/>
                <a:gd name="T6" fmla="*/ 319 w 21"/>
                <a:gd name="T7" fmla="*/ 116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61">
                  <a:moveTo>
                    <a:pt x="2" y="0"/>
                  </a:moveTo>
                  <a:cubicBezTo>
                    <a:pt x="1" y="6"/>
                    <a:pt x="4" y="11"/>
                    <a:pt x="3" y="17"/>
                  </a:cubicBezTo>
                  <a:cubicBezTo>
                    <a:pt x="3" y="23"/>
                    <a:pt x="0" y="28"/>
                    <a:pt x="2" y="34"/>
                  </a:cubicBezTo>
                  <a:cubicBezTo>
                    <a:pt x="4" y="42"/>
                    <a:pt x="15" y="54"/>
                    <a:pt x="21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" name="Freeform 3906">
              <a:extLst>
                <a:ext uri="{FF2B5EF4-FFF2-40B4-BE49-F238E27FC236}">
                  <a16:creationId xmlns:a16="http://schemas.microsoft.com/office/drawing/2014/main" id="{B0DF9A57-721E-EB3A-3FCA-DC605C2A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648"/>
              <a:ext cx="67" cy="83"/>
            </a:xfrm>
            <a:custGeom>
              <a:avLst/>
              <a:gdLst>
                <a:gd name="T0" fmla="*/ 0 w 27"/>
                <a:gd name="T1" fmla="*/ 0 h 31"/>
                <a:gd name="T2" fmla="*/ 154 w 27"/>
                <a:gd name="T3" fmla="*/ 458 h 31"/>
                <a:gd name="T4" fmla="*/ 412 w 27"/>
                <a:gd name="T5" fmla="*/ 57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1">
                  <a:moveTo>
                    <a:pt x="0" y="0"/>
                  </a:moveTo>
                  <a:cubicBezTo>
                    <a:pt x="1" y="7"/>
                    <a:pt x="4" y="20"/>
                    <a:pt x="10" y="24"/>
                  </a:cubicBezTo>
                  <a:cubicBezTo>
                    <a:pt x="13" y="27"/>
                    <a:pt x="24" y="31"/>
                    <a:pt x="27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" name="Freeform 3907">
              <a:extLst>
                <a:ext uri="{FF2B5EF4-FFF2-40B4-BE49-F238E27FC236}">
                  <a16:creationId xmlns:a16="http://schemas.microsoft.com/office/drawing/2014/main" id="{B66DEC12-D5C0-8315-6323-819412770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2523"/>
              <a:ext cx="100" cy="56"/>
            </a:xfrm>
            <a:custGeom>
              <a:avLst/>
              <a:gdLst>
                <a:gd name="T0" fmla="*/ 0 w 40"/>
                <a:gd name="T1" fmla="*/ 0 h 21"/>
                <a:gd name="T2" fmla="*/ 625 w 40"/>
                <a:gd name="T3" fmla="*/ 22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1">
                  <a:moveTo>
                    <a:pt x="0" y="0"/>
                  </a:moveTo>
                  <a:cubicBezTo>
                    <a:pt x="7" y="21"/>
                    <a:pt x="25" y="11"/>
                    <a:pt x="40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" name="Freeform 3908">
              <a:extLst>
                <a:ext uri="{FF2B5EF4-FFF2-40B4-BE49-F238E27FC236}">
                  <a16:creationId xmlns:a16="http://schemas.microsoft.com/office/drawing/2014/main" id="{0495C1C4-B80B-8E43-9985-081DCADD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291"/>
              <a:ext cx="220" cy="274"/>
            </a:xfrm>
            <a:custGeom>
              <a:avLst/>
              <a:gdLst>
                <a:gd name="T0" fmla="*/ 0 w 88"/>
                <a:gd name="T1" fmla="*/ 1939 h 103"/>
                <a:gd name="T2" fmla="*/ 438 w 88"/>
                <a:gd name="T3" fmla="*/ 1450 h 103"/>
                <a:gd name="T4" fmla="*/ 1000 w 88"/>
                <a:gd name="T5" fmla="*/ 920 h 103"/>
                <a:gd name="T6" fmla="*/ 1188 w 88"/>
                <a:gd name="T7" fmla="*/ 261 h 103"/>
                <a:gd name="T8" fmla="*/ 1250 w 88"/>
                <a:gd name="T9" fmla="*/ 77 h 103"/>
                <a:gd name="T10" fmla="*/ 1375 w 88"/>
                <a:gd name="T11" fmla="*/ 0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103">
                  <a:moveTo>
                    <a:pt x="0" y="103"/>
                  </a:moveTo>
                  <a:cubicBezTo>
                    <a:pt x="14" y="102"/>
                    <a:pt x="26" y="90"/>
                    <a:pt x="28" y="77"/>
                  </a:cubicBezTo>
                  <a:cubicBezTo>
                    <a:pt x="32" y="56"/>
                    <a:pt x="50" y="60"/>
                    <a:pt x="64" y="49"/>
                  </a:cubicBezTo>
                  <a:cubicBezTo>
                    <a:pt x="73" y="43"/>
                    <a:pt x="73" y="24"/>
                    <a:pt x="76" y="14"/>
                  </a:cubicBezTo>
                  <a:cubicBezTo>
                    <a:pt x="77" y="11"/>
                    <a:pt x="78" y="6"/>
                    <a:pt x="80" y="4"/>
                  </a:cubicBezTo>
                  <a:cubicBezTo>
                    <a:pt x="83" y="2"/>
                    <a:pt x="86" y="3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" name="Freeform 3909">
              <a:extLst>
                <a:ext uri="{FF2B5EF4-FFF2-40B4-BE49-F238E27FC236}">
                  <a16:creationId xmlns:a16="http://schemas.microsoft.com/office/drawing/2014/main" id="{F39B59CD-A972-E061-7AD6-416D6A182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211"/>
              <a:ext cx="47" cy="122"/>
            </a:xfrm>
            <a:custGeom>
              <a:avLst/>
              <a:gdLst>
                <a:gd name="T0" fmla="*/ 287 w 19"/>
                <a:gd name="T1" fmla="*/ 0 h 46"/>
                <a:gd name="T2" fmla="*/ 228 w 19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6">
                  <a:moveTo>
                    <a:pt x="19" y="0"/>
                  </a:moveTo>
                  <a:cubicBezTo>
                    <a:pt x="0" y="5"/>
                    <a:pt x="14" y="34"/>
                    <a:pt x="15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9" name="Freeform 3910">
              <a:extLst>
                <a:ext uri="{FF2B5EF4-FFF2-40B4-BE49-F238E27FC236}">
                  <a16:creationId xmlns:a16="http://schemas.microsoft.com/office/drawing/2014/main" id="{2FE9ABD9-E7CD-1B7A-101C-334BD1D8B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3323"/>
              <a:ext cx="82" cy="120"/>
            </a:xfrm>
            <a:custGeom>
              <a:avLst/>
              <a:gdLst>
                <a:gd name="T0" fmla="*/ 507 w 33"/>
                <a:gd name="T1" fmla="*/ 0 h 45"/>
                <a:gd name="T2" fmla="*/ 137 w 33"/>
                <a:gd name="T3" fmla="*/ 477 h 45"/>
                <a:gd name="T4" fmla="*/ 0 w 33"/>
                <a:gd name="T5" fmla="*/ 8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5">
                  <a:moveTo>
                    <a:pt x="33" y="0"/>
                  </a:moveTo>
                  <a:cubicBezTo>
                    <a:pt x="22" y="2"/>
                    <a:pt x="12" y="15"/>
                    <a:pt x="9" y="25"/>
                  </a:cubicBezTo>
                  <a:cubicBezTo>
                    <a:pt x="7" y="31"/>
                    <a:pt x="6" y="44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0" name="Freeform 3911">
              <a:extLst>
                <a:ext uri="{FF2B5EF4-FFF2-40B4-BE49-F238E27FC236}">
                  <a16:creationId xmlns:a16="http://schemas.microsoft.com/office/drawing/2014/main" id="{129FEBFF-1CC7-312E-CC7D-7BF0172C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3432"/>
              <a:ext cx="97" cy="101"/>
            </a:xfrm>
            <a:custGeom>
              <a:avLst/>
              <a:gdLst>
                <a:gd name="T0" fmla="*/ 0 w 39"/>
                <a:gd name="T1" fmla="*/ 712 h 38"/>
                <a:gd name="T2" fmla="*/ 433 w 39"/>
                <a:gd name="T3" fmla="*/ 409 h 38"/>
                <a:gd name="T4" fmla="*/ 599 w 39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8">
                  <a:moveTo>
                    <a:pt x="0" y="38"/>
                  </a:moveTo>
                  <a:cubicBezTo>
                    <a:pt x="14" y="38"/>
                    <a:pt x="22" y="35"/>
                    <a:pt x="28" y="22"/>
                  </a:cubicBezTo>
                  <a:cubicBezTo>
                    <a:pt x="32" y="15"/>
                    <a:pt x="35" y="7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1" name="Freeform 3912">
              <a:extLst>
                <a:ext uri="{FF2B5EF4-FFF2-40B4-BE49-F238E27FC236}">
                  <a16:creationId xmlns:a16="http://schemas.microsoft.com/office/drawing/2014/main" id="{5F876EE3-326A-D645-321F-34FE5DDA8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3461"/>
              <a:ext cx="80" cy="70"/>
            </a:xfrm>
            <a:custGeom>
              <a:avLst/>
              <a:gdLst>
                <a:gd name="T0" fmla="*/ 20 w 32"/>
                <a:gd name="T1" fmla="*/ 485 h 26"/>
                <a:gd name="T2" fmla="*/ 0 w 32"/>
                <a:gd name="T3" fmla="*/ 506 h 26"/>
                <a:gd name="T4" fmla="*/ 208 w 32"/>
                <a:gd name="T5" fmla="*/ 59 h 26"/>
                <a:gd name="T6" fmla="*/ 500 w 32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6">
                  <a:moveTo>
                    <a:pt x="1" y="25"/>
                  </a:moveTo>
                  <a:cubicBezTo>
                    <a:pt x="1" y="26"/>
                    <a:pt x="1" y="26"/>
                    <a:pt x="0" y="26"/>
                  </a:cubicBezTo>
                  <a:cubicBezTo>
                    <a:pt x="1" y="19"/>
                    <a:pt x="5" y="7"/>
                    <a:pt x="13" y="3"/>
                  </a:cubicBezTo>
                  <a:cubicBezTo>
                    <a:pt x="19" y="0"/>
                    <a:pt x="26" y="3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2" name="Freeform 3913">
              <a:extLst>
                <a:ext uri="{FF2B5EF4-FFF2-40B4-BE49-F238E27FC236}">
                  <a16:creationId xmlns:a16="http://schemas.microsoft.com/office/drawing/2014/main" id="{08D9DD4A-1EDF-42FF-6673-4986E7F1E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269"/>
              <a:ext cx="87" cy="131"/>
            </a:xfrm>
            <a:custGeom>
              <a:avLst/>
              <a:gdLst>
                <a:gd name="T0" fmla="*/ 0 w 35"/>
                <a:gd name="T1" fmla="*/ 936 h 49"/>
                <a:gd name="T2" fmla="*/ 507 w 35"/>
                <a:gd name="T3" fmla="*/ 594 h 49"/>
                <a:gd name="T4" fmla="*/ 495 w 35"/>
                <a:gd name="T5" fmla="*/ 251 h 49"/>
                <a:gd name="T6" fmla="*/ 445 w 35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9">
                  <a:moveTo>
                    <a:pt x="0" y="49"/>
                  </a:moveTo>
                  <a:cubicBezTo>
                    <a:pt x="11" y="43"/>
                    <a:pt x="31" y="46"/>
                    <a:pt x="33" y="31"/>
                  </a:cubicBezTo>
                  <a:cubicBezTo>
                    <a:pt x="35" y="25"/>
                    <a:pt x="33" y="19"/>
                    <a:pt x="32" y="13"/>
                  </a:cubicBezTo>
                  <a:cubicBezTo>
                    <a:pt x="30" y="9"/>
                    <a:pt x="27" y="5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3" name="Oval 3914">
              <a:extLst>
                <a:ext uri="{FF2B5EF4-FFF2-40B4-BE49-F238E27FC236}">
                  <a16:creationId xmlns:a16="http://schemas.microsoft.com/office/drawing/2014/main" id="{9B5A54AD-5573-B2E3-56CD-92E73E703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451"/>
              <a:ext cx="1203" cy="1282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4" name="Freeform 3915">
              <a:extLst>
                <a:ext uri="{FF2B5EF4-FFF2-40B4-BE49-F238E27FC236}">
                  <a16:creationId xmlns:a16="http://schemas.microsoft.com/office/drawing/2014/main" id="{0865999C-0762-FAAC-5DE7-1FBBB202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552"/>
              <a:ext cx="947" cy="1045"/>
            </a:xfrm>
            <a:custGeom>
              <a:avLst/>
              <a:gdLst>
                <a:gd name="T0" fmla="*/ 0 w 379"/>
                <a:gd name="T1" fmla="*/ 3823 h 392"/>
                <a:gd name="T2" fmla="*/ 887 w 379"/>
                <a:gd name="T3" fmla="*/ 946 h 392"/>
                <a:gd name="T4" fmla="*/ 2933 w 379"/>
                <a:gd name="T5" fmla="*/ 0 h 392"/>
                <a:gd name="T6" fmla="*/ 4945 w 379"/>
                <a:gd name="T7" fmla="*/ 776 h 392"/>
                <a:gd name="T8" fmla="*/ 5912 w 379"/>
                <a:gd name="T9" fmla="*/ 3823 h 392"/>
                <a:gd name="T10" fmla="*/ 2946 w 379"/>
                <a:gd name="T11" fmla="*/ 7427 h 392"/>
                <a:gd name="T12" fmla="*/ 0 w 379"/>
                <a:gd name="T13" fmla="*/ 3823 h 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9" h="392">
                  <a:moveTo>
                    <a:pt x="0" y="202"/>
                  </a:moveTo>
                  <a:cubicBezTo>
                    <a:pt x="0" y="147"/>
                    <a:pt x="19" y="88"/>
                    <a:pt x="57" y="50"/>
                  </a:cubicBezTo>
                  <a:cubicBezTo>
                    <a:pt x="90" y="15"/>
                    <a:pt x="139" y="0"/>
                    <a:pt x="188" y="0"/>
                  </a:cubicBezTo>
                  <a:cubicBezTo>
                    <a:pt x="233" y="0"/>
                    <a:pt x="284" y="12"/>
                    <a:pt x="317" y="41"/>
                  </a:cubicBezTo>
                  <a:cubicBezTo>
                    <a:pt x="361" y="79"/>
                    <a:pt x="379" y="142"/>
                    <a:pt x="379" y="202"/>
                  </a:cubicBezTo>
                  <a:cubicBezTo>
                    <a:pt x="379" y="307"/>
                    <a:pt x="294" y="392"/>
                    <a:pt x="189" y="392"/>
                  </a:cubicBezTo>
                  <a:cubicBezTo>
                    <a:pt x="85" y="392"/>
                    <a:pt x="0" y="307"/>
                    <a:pt x="0" y="20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5" name="Freeform 3916">
              <a:extLst>
                <a:ext uri="{FF2B5EF4-FFF2-40B4-BE49-F238E27FC236}">
                  <a16:creationId xmlns:a16="http://schemas.microsoft.com/office/drawing/2014/main" id="{6AE03215-752A-2B02-50B3-92C1C9DCE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661"/>
              <a:ext cx="28" cy="35"/>
            </a:xfrm>
            <a:custGeom>
              <a:avLst/>
              <a:gdLst>
                <a:gd name="T0" fmla="*/ 0 w 11"/>
                <a:gd name="T1" fmla="*/ 0 h 13"/>
                <a:gd name="T2" fmla="*/ 130 w 11"/>
                <a:gd name="T3" fmla="*/ 175 h 13"/>
                <a:gd name="T4" fmla="*/ 181 w 11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cubicBezTo>
                    <a:pt x="3" y="3"/>
                    <a:pt x="5" y="6"/>
                    <a:pt x="8" y="9"/>
                  </a:cubicBezTo>
                  <a:cubicBezTo>
                    <a:pt x="9" y="10"/>
                    <a:pt x="11" y="11"/>
                    <a:pt x="11" y="1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" name="Freeform 3917">
              <a:extLst>
                <a:ext uri="{FF2B5EF4-FFF2-40B4-BE49-F238E27FC236}">
                  <a16:creationId xmlns:a16="http://schemas.microsoft.com/office/drawing/2014/main" id="{E35C94EA-CC9E-4C21-A266-0F92DA160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685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1"/>
                    <a:pt x="5" y="1"/>
                    <a:pt x="6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" name="Freeform 3918">
              <a:extLst>
                <a:ext uri="{FF2B5EF4-FFF2-40B4-BE49-F238E27FC236}">
                  <a16:creationId xmlns:a16="http://schemas.microsoft.com/office/drawing/2014/main" id="{19D3EBCC-F5B7-AA70-6CE0-A56CD2C41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005"/>
              <a:ext cx="40" cy="11"/>
            </a:xfrm>
            <a:custGeom>
              <a:avLst/>
              <a:gdLst>
                <a:gd name="T0" fmla="*/ 0 w 16"/>
                <a:gd name="T1" fmla="*/ 0 h 4"/>
                <a:gd name="T2" fmla="*/ 250 w 16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0" y="0"/>
                  </a:moveTo>
                  <a:cubicBezTo>
                    <a:pt x="5" y="3"/>
                    <a:pt x="11" y="4"/>
                    <a:pt x="16" y="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" name="Freeform 3919">
              <a:extLst>
                <a:ext uri="{FF2B5EF4-FFF2-40B4-BE49-F238E27FC236}">
                  <a16:creationId xmlns:a16="http://schemas.microsoft.com/office/drawing/2014/main" id="{2F295B87-5796-052C-1EFE-A86ADF781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3016"/>
              <a:ext cx="7" cy="11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1"/>
                    <a:pt x="2" y="2"/>
                    <a:pt x="3" y="4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" name="Freeform 3920">
              <a:extLst>
                <a:ext uri="{FF2B5EF4-FFF2-40B4-BE49-F238E27FC236}">
                  <a16:creationId xmlns:a16="http://schemas.microsoft.com/office/drawing/2014/main" id="{A07792D1-0E05-6ACF-9705-4417CFF12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355"/>
              <a:ext cx="37" cy="18"/>
            </a:xfrm>
            <a:custGeom>
              <a:avLst/>
              <a:gdLst>
                <a:gd name="T0" fmla="*/ 0 w 15"/>
                <a:gd name="T1" fmla="*/ 100 h 7"/>
                <a:gd name="T2" fmla="*/ 133 w 15"/>
                <a:gd name="T3" fmla="*/ 54 h 7"/>
                <a:gd name="T4" fmla="*/ 224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6"/>
                  </a:moveTo>
                  <a:cubicBezTo>
                    <a:pt x="2" y="7"/>
                    <a:pt x="6" y="4"/>
                    <a:pt x="9" y="3"/>
                  </a:cubicBezTo>
                  <a:cubicBezTo>
                    <a:pt x="11" y="2"/>
                    <a:pt x="13" y="1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" name="Freeform 3921">
              <a:extLst>
                <a:ext uri="{FF2B5EF4-FFF2-40B4-BE49-F238E27FC236}">
                  <a16:creationId xmlns:a16="http://schemas.microsoft.com/office/drawing/2014/main" id="{4B749231-7664-9D07-3A1B-1F95D72B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3360"/>
              <a:ext cx="12" cy="3"/>
            </a:xfrm>
            <a:custGeom>
              <a:avLst/>
              <a:gdLst>
                <a:gd name="T0" fmla="*/ 0 w 5"/>
                <a:gd name="T1" fmla="*/ 0 h 1"/>
                <a:gd name="T2" fmla="*/ 70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4" y="0"/>
                    <a:pt x="5" y="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" name="Freeform 3922">
              <a:extLst>
                <a:ext uri="{FF2B5EF4-FFF2-40B4-BE49-F238E27FC236}">
                  <a16:creationId xmlns:a16="http://schemas.microsoft.com/office/drawing/2014/main" id="{CCE51AF5-39C1-A03B-AF44-A8EC58190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592"/>
              <a:ext cx="25" cy="35"/>
            </a:xfrm>
            <a:custGeom>
              <a:avLst/>
              <a:gdLst>
                <a:gd name="T0" fmla="*/ 0 w 10"/>
                <a:gd name="T1" fmla="*/ 253 h 13"/>
                <a:gd name="T2" fmla="*/ 158 w 1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5" y="11"/>
                    <a:pt x="7" y="4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" name="Freeform 3923">
              <a:extLst>
                <a:ext uri="{FF2B5EF4-FFF2-40B4-BE49-F238E27FC236}">
                  <a16:creationId xmlns:a16="http://schemas.microsoft.com/office/drawing/2014/main" id="{12A73949-9883-06C4-38F1-14C3BECF5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600"/>
              <a:ext cx="18" cy="5"/>
            </a:xfrm>
            <a:custGeom>
              <a:avLst/>
              <a:gdLst>
                <a:gd name="T0" fmla="*/ 0 w 7"/>
                <a:gd name="T1" fmla="*/ 33 h 2"/>
                <a:gd name="T2" fmla="*/ 118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5" y="0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" name="Freeform 3924">
              <a:extLst>
                <a:ext uri="{FF2B5EF4-FFF2-40B4-BE49-F238E27FC236}">
                  <a16:creationId xmlns:a16="http://schemas.microsoft.com/office/drawing/2014/main" id="{B62566BB-5AF7-59F6-BCFF-7A5D284B8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707"/>
              <a:ext cx="18" cy="40"/>
            </a:xfrm>
            <a:custGeom>
              <a:avLst/>
              <a:gdLst>
                <a:gd name="T0" fmla="*/ 118 w 7"/>
                <a:gd name="T1" fmla="*/ 0 h 15"/>
                <a:gd name="T2" fmla="*/ 0 w 7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cubicBezTo>
                    <a:pt x="7" y="5"/>
                    <a:pt x="4" y="11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" name="Freeform 3925">
              <a:extLst>
                <a:ext uri="{FF2B5EF4-FFF2-40B4-BE49-F238E27FC236}">
                  <a16:creationId xmlns:a16="http://schemas.microsoft.com/office/drawing/2014/main" id="{BA9C687F-8D7A-63CE-597C-DEA946115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3739"/>
              <a:ext cx="2" cy="13"/>
            </a:xfrm>
            <a:custGeom>
              <a:avLst/>
              <a:gdLst>
                <a:gd name="T0" fmla="*/ 0 w 1"/>
                <a:gd name="T1" fmla="*/ 0 h 5"/>
                <a:gd name="T2" fmla="*/ 8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" name="Freeform 3926">
              <a:extLst>
                <a:ext uri="{FF2B5EF4-FFF2-40B4-BE49-F238E27FC236}">
                  <a16:creationId xmlns:a16="http://schemas.microsoft.com/office/drawing/2014/main" id="{463F166F-D0B2-2523-C949-14A75F77D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720"/>
              <a:ext cx="17" cy="43"/>
            </a:xfrm>
            <a:custGeom>
              <a:avLst/>
              <a:gdLst>
                <a:gd name="T0" fmla="*/ 0 w 7"/>
                <a:gd name="T1" fmla="*/ 0 h 16"/>
                <a:gd name="T2" fmla="*/ 100 w 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3" y="6"/>
                    <a:pt x="4" y="11"/>
                    <a:pt x="7" y="1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" name="Freeform 3927">
              <a:extLst>
                <a:ext uri="{FF2B5EF4-FFF2-40B4-BE49-F238E27FC236}">
                  <a16:creationId xmlns:a16="http://schemas.microsoft.com/office/drawing/2014/main" id="{C5D7F424-E420-6874-E841-38A34AC29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752"/>
              <a:ext cx="5" cy="16"/>
            </a:xfrm>
            <a:custGeom>
              <a:avLst/>
              <a:gdLst>
                <a:gd name="T0" fmla="*/ 33 w 2"/>
                <a:gd name="T1" fmla="*/ 0 h 6"/>
                <a:gd name="T2" fmla="*/ 0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2" y="4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" name="Freeform 3928">
              <a:extLst>
                <a:ext uri="{FF2B5EF4-FFF2-40B4-BE49-F238E27FC236}">
                  <a16:creationId xmlns:a16="http://schemas.microsoft.com/office/drawing/2014/main" id="{7629C6D6-6880-ABC1-9B5B-2CD4D28CA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3571"/>
              <a:ext cx="27" cy="32"/>
            </a:xfrm>
            <a:custGeom>
              <a:avLst/>
              <a:gdLst>
                <a:gd name="T0" fmla="*/ 0 w 11"/>
                <a:gd name="T1" fmla="*/ 0 h 12"/>
                <a:gd name="T2" fmla="*/ 162 w 1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2" y="5"/>
                    <a:pt x="7" y="9"/>
                    <a:pt x="11" y="12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" name="Freeform 3929">
              <a:extLst>
                <a:ext uri="{FF2B5EF4-FFF2-40B4-BE49-F238E27FC236}">
                  <a16:creationId xmlns:a16="http://schemas.microsoft.com/office/drawing/2014/main" id="{74035A38-2A6E-B980-83DD-A90AE047C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579"/>
              <a:ext cx="13" cy="2"/>
            </a:xfrm>
            <a:custGeom>
              <a:avLst/>
              <a:gdLst>
                <a:gd name="T0" fmla="*/ 0 w 5"/>
                <a:gd name="T1" fmla="*/ 0 h 1"/>
                <a:gd name="T2" fmla="*/ 88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" name="Freeform 3930">
              <a:extLst>
                <a:ext uri="{FF2B5EF4-FFF2-40B4-BE49-F238E27FC236}">
                  <a16:creationId xmlns:a16="http://schemas.microsoft.com/office/drawing/2014/main" id="{CD4FD8BB-CBBA-F57A-8EEB-E9C84736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3331"/>
              <a:ext cx="40" cy="16"/>
            </a:xfrm>
            <a:custGeom>
              <a:avLst/>
              <a:gdLst>
                <a:gd name="T0" fmla="*/ 0 w 16"/>
                <a:gd name="T1" fmla="*/ 0 h 6"/>
                <a:gd name="T2" fmla="*/ 250 w 1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3" y="4"/>
                    <a:pt x="11" y="5"/>
                    <a:pt x="16" y="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" name="Freeform 3931">
              <a:extLst>
                <a:ext uri="{FF2B5EF4-FFF2-40B4-BE49-F238E27FC236}">
                  <a16:creationId xmlns:a16="http://schemas.microsoft.com/office/drawing/2014/main" id="{A1A9ED49-A757-FBF5-97F1-F332A9BE2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3344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2" y="3"/>
                    <a:pt x="2" y="5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" name="Freeform 3932">
              <a:extLst>
                <a:ext uri="{FF2B5EF4-FFF2-40B4-BE49-F238E27FC236}">
                  <a16:creationId xmlns:a16="http://schemas.microsoft.com/office/drawing/2014/main" id="{14F40194-8484-ED2F-77FA-182816D5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3011"/>
              <a:ext cx="30" cy="8"/>
            </a:xfrm>
            <a:custGeom>
              <a:avLst/>
              <a:gdLst>
                <a:gd name="T0" fmla="*/ 0 w 12"/>
                <a:gd name="T1" fmla="*/ 56 h 3"/>
                <a:gd name="T2" fmla="*/ 188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6" y="3"/>
                    <a:pt x="7" y="1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" name="Freeform 3933">
              <a:extLst>
                <a:ext uri="{FF2B5EF4-FFF2-40B4-BE49-F238E27FC236}">
                  <a16:creationId xmlns:a16="http://schemas.microsoft.com/office/drawing/2014/main" id="{B60781D9-A4F5-E768-438D-FFF2D01D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2667"/>
              <a:ext cx="30" cy="29"/>
            </a:xfrm>
            <a:custGeom>
              <a:avLst/>
              <a:gdLst>
                <a:gd name="T0" fmla="*/ 0 w 12"/>
                <a:gd name="T1" fmla="*/ 200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4" y="8"/>
                    <a:pt x="9" y="5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" name="Freeform 3934">
              <a:extLst>
                <a:ext uri="{FF2B5EF4-FFF2-40B4-BE49-F238E27FC236}">
                  <a16:creationId xmlns:a16="http://schemas.microsoft.com/office/drawing/2014/main" id="{04D47612-2E4A-BA20-FFAF-C92EAEF2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688"/>
              <a:ext cx="7" cy="19"/>
            </a:xfrm>
            <a:custGeom>
              <a:avLst/>
              <a:gdLst>
                <a:gd name="T0" fmla="*/ 37 w 3"/>
                <a:gd name="T1" fmla="*/ 0 h 7"/>
                <a:gd name="T2" fmla="*/ 28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0" y="5"/>
                    <a:pt x="2" y="7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" name="Freeform 3935">
              <a:extLst>
                <a:ext uri="{FF2B5EF4-FFF2-40B4-BE49-F238E27FC236}">
                  <a16:creationId xmlns:a16="http://schemas.microsoft.com/office/drawing/2014/main" id="{611C8138-AB12-58B7-AD5C-E71A8AA02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451"/>
              <a:ext cx="20" cy="40"/>
            </a:xfrm>
            <a:custGeom>
              <a:avLst/>
              <a:gdLst>
                <a:gd name="T0" fmla="*/ 0 w 8"/>
                <a:gd name="T1" fmla="*/ 285 h 15"/>
                <a:gd name="T2" fmla="*/ 113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4" y="13"/>
                    <a:pt x="8" y="4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" name="Freeform 3936">
              <a:extLst>
                <a:ext uri="{FF2B5EF4-FFF2-40B4-BE49-F238E27FC236}">
                  <a16:creationId xmlns:a16="http://schemas.microsoft.com/office/drawing/2014/main" id="{3D6318EC-0367-9E1E-001B-79C37B010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453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2"/>
                    <a:pt x="3" y="1"/>
                    <a:pt x="6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" name="Freeform 3937">
              <a:extLst>
                <a:ext uri="{FF2B5EF4-FFF2-40B4-BE49-F238E27FC236}">
                  <a16:creationId xmlns:a16="http://schemas.microsoft.com/office/drawing/2014/main" id="{7774C926-B29B-4F6E-19F8-0836293B0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419"/>
              <a:ext cx="7" cy="42"/>
            </a:xfrm>
            <a:custGeom>
              <a:avLst/>
              <a:gdLst>
                <a:gd name="T0" fmla="*/ 0 w 3"/>
                <a:gd name="T1" fmla="*/ 0 h 16"/>
                <a:gd name="T2" fmla="*/ 37 w 3"/>
                <a:gd name="T3" fmla="*/ 179 h 16"/>
                <a:gd name="T4" fmla="*/ 37 w 3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cubicBezTo>
                    <a:pt x="0" y="3"/>
                    <a:pt x="2" y="7"/>
                    <a:pt x="3" y="10"/>
                  </a:cubicBezTo>
                  <a:cubicBezTo>
                    <a:pt x="3" y="12"/>
                    <a:pt x="3" y="14"/>
                    <a:pt x="3" y="1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" name="Freeform 3938">
              <a:extLst>
                <a:ext uri="{FF2B5EF4-FFF2-40B4-BE49-F238E27FC236}">
                  <a16:creationId xmlns:a16="http://schemas.microsoft.com/office/drawing/2014/main" id="{73CDF37C-04A8-F3D6-D8B7-0E8DD2725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451"/>
              <a:ext cx="13" cy="10"/>
            </a:xfrm>
            <a:custGeom>
              <a:avLst/>
              <a:gdLst>
                <a:gd name="T0" fmla="*/ 0 w 5"/>
                <a:gd name="T1" fmla="*/ 0 h 4"/>
                <a:gd name="T2" fmla="*/ 88 w 5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" name="Freeform 3939">
              <a:extLst>
                <a:ext uri="{FF2B5EF4-FFF2-40B4-BE49-F238E27FC236}">
                  <a16:creationId xmlns:a16="http://schemas.microsoft.com/office/drawing/2014/main" id="{C0E40A50-1D9F-B887-B462-290EBCB9B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3147"/>
              <a:ext cx="30" cy="8"/>
            </a:xfrm>
            <a:custGeom>
              <a:avLst/>
              <a:gdLst>
                <a:gd name="T0" fmla="*/ 0 w 12"/>
                <a:gd name="T1" fmla="*/ 0 h 3"/>
                <a:gd name="T2" fmla="*/ 188 w 1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1" y="3"/>
                    <a:pt x="9" y="0"/>
                    <a:pt x="12" y="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" name="Freeform 3940">
              <a:extLst>
                <a:ext uri="{FF2B5EF4-FFF2-40B4-BE49-F238E27FC236}">
                  <a16:creationId xmlns:a16="http://schemas.microsoft.com/office/drawing/2014/main" id="{FEC89C9B-0530-EBAB-74DB-7E718BB9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149"/>
              <a:ext cx="10" cy="14"/>
            </a:xfrm>
            <a:custGeom>
              <a:avLst/>
              <a:gdLst>
                <a:gd name="T0" fmla="*/ 0 w 4"/>
                <a:gd name="T1" fmla="*/ 0 h 5"/>
                <a:gd name="T2" fmla="*/ 50 w 4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4" y="3"/>
                    <a:pt x="3" y="5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" name="Freeform 3941">
              <a:extLst>
                <a:ext uri="{FF2B5EF4-FFF2-40B4-BE49-F238E27FC236}">
                  <a16:creationId xmlns:a16="http://schemas.microsoft.com/office/drawing/2014/main" id="{FD8F100F-16E5-8915-4729-488F7868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3285"/>
              <a:ext cx="27" cy="16"/>
            </a:xfrm>
            <a:custGeom>
              <a:avLst/>
              <a:gdLst>
                <a:gd name="T0" fmla="*/ 0 w 11"/>
                <a:gd name="T1" fmla="*/ 0 h 6"/>
                <a:gd name="T2" fmla="*/ 91 w 11"/>
                <a:gd name="T3" fmla="*/ 77 h 6"/>
                <a:gd name="T4" fmla="*/ 162 w 11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2"/>
                    <a:pt x="4" y="2"/>
                    <a:pt x="6" y="4"/>
                  </a:cubicBezTo>
                  <a:cubicBezTo>
                    <a:pt x="8" y="5"/>
                    <a:pt x="9" y="6"/>
                    <a:pt x="11" y="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" name="Freeform 3942">
              <a:extLst>
                <a:ext uri="{FF2B5EF4-FFF2-40B4-BE49-F238E27FC236}">
                  <a16:creationId xmlns:a16="http://schemas.microsoft.com/office/drawing/2014/main" id="{86E417AA-B30B-D17A-C587-0B35DD16B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291"/>
              <a:ext cx="18" cy="5"/>
            </a:xfrm>
            <a:custGeom>
              <a:avLst/>
              <a:gdLst>
                <a:gd name="T0" fmla="*/ 0 w 7"/>
                <a:gd name="T1" fmla="*/ 33 h 2"/>
                <a:gd name="T2" fmla="*/ 118 w 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1"/>
                    <a:pt x="5" y="0"/>
                    <a:pt x="7" y="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" name="Freeform 3943">
              <a:extLst>
                <a:ext uri="{FF2B5EF4-FFF2-40B4-BE49-F238E27FC236}">
                  <a16:creationId xmlns:a16="http://schemas.microsoft.com/office/drawing/2014/main" id="{0EEAC0A3-130F-B88D-1036-2B77859F5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3429"/>
              <a:ext cx="15" cy="30"/>
            </a:xfrm>
            <a:custGeom>
              <a:avLst/>
              <a:gdLst>
                <a:gd name="T0" fmla="*/ 20 w 6"/>
                <a:gd name="T1" fmla="*/ 0 h 11"/>
                <a:gd name="T2" fmla="*/ 95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0" y="4"/>
                    <a:pt x="4" y="8"/>
                    <a:pt x="6" y="1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" name="Freeform 3944">
              <a:extLst>
                <a:ext uri="{FF2B5EF4-FFF2-40B4-BE49-F238E27FC236}">
                  <a16:creationId xmlns:a16="http://schemas.microsoft.com/office/drawing/2014/main" id="{807F22FC-4C9F-2465-11CF-EFB975FE3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3435"/>
              <a:ext cx="13" cy="8"/>
            </a:xfrm>
            <a:custGeom>
              <a:avLst/>
              <a:gdLst>
                <a:gd name="T0" fmla="*/ 0 w 5"/>
                <a:gd name="T1" fmla="*/ 0 h 3"/>
                <a:gd name="T2" fmla="*/ 88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1"/>
                    <a:pt x="5" y="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" name="Freeform 3945">
              <a:extLst>
                <a:ext uri="{FF2B5EF4-FFF2-40B4-BE49-F238E27FC236}">
                  <a16:creationId xmlns:a16="http://schemas.microsoft.com/office/drawing/2014/main" id="{586ED7D6-1A34-7AF3-A1C8-2E46F6F63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525"/>
              <a:ext cx="8" cy="32"/>
            </a:xfrm>
            <a:custGeom>
              <a:avLst/>
              <a:gdLst>
                <a:gd name="T0" fmla="*/ 0 w 3"/>
                <a:gd name="T1" fmla="*/ 0 h 12"/>
                <a:gd name="T2" fmla="*/ 56 w 3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cubicBezTo>
                    <a:pt x="2" y="3"/>
                    <a:pt x="3" y="8"/>
                    <a:pt x="3" y="12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" name="Freeform 3946">
              <a:extLst>
                <a:ext uri="{FF2B5EF4-FFF2-40B4-BE49-F238E27FC236}">
                  <a16:creationId xmlns:a16="http://schemas.microsoft.com/office/drawing/2014/main" id="{7E0E1EE7-C7DC-A2DE-8D6B-EC86F6B99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3547"/>
              <a:ext cx="10" cy="8"/>
            </a:xfrm>
            <a:custGeom>
              <a:avLst/>
              <a:gdLst>
                <a:gd name="T0" fmla="*/ 0 w 4"/>
                <a:gd name="T1" fmla="*/ 0 h 3"/>
                <a:gd name="T2" fmla="*/ 63 w 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2" y="2"/>
                    <a:pt x="4" y="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" name="Freeform 3947">
              <a:extLst>
                <a:ext uri="{FF2B5EF4-FFF2-40B4-BE49-F238E27FC236}">
                  <a16:creationId xmlns:a16="http://schemas.microsoft.com/office/drawing/2014/main" id="{666D1971-96D8-A0A3-5C30-A5EB48BEB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531"/>
              <a:ext cx="13" cy="29"/>
            </a:xfrm>
            <a:custGeom>
              <a:avLst/>
              <a:gdLst>
                <a:gd name="T0" fmla="*/ 88 w 5"/>
                <a:gd name="T1" fmla="*/ 0 h 11"/>
                <a:gd name="T2" fmla="*/ 0 w 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5" y="2"/>
                    <a:pt x="2" y="10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" name="Freeform 3948">
              <a:extLst>
                <a:ext uri="{FF2B5EF4-FFF2-40B4-BE49-F238E27FC236}">
                  <a16:creationId xmlns:a16="http://schemas.microsoft.com/office/drawing/2014/main" id="{267E619F-A434-C8A7-72CF-E24F8AE1B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3533"/>
              <a:ext cx="13" cy="6"/>
            </a:xfrm>
            <a:custGeom>
              <a:avLst/>
              <a:gdLst>
                <a:gd name="T0" fmla="*/ 0 w 5"/>
                <a:gd name="T1" fmla="*/ 54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" name="Freeform 3949">
              <a:extLst>
                <a:ext uri="{FF2B5EF4-FFF2-40B4-BE49-F238E27FC236}">
                  <a16:creationId xmlns:a16="http://schemas.microsoft.com/office/drawing/2014/main" id="{FEC74D82-7B65-EC54-CA43-F4CF5A9A3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3472"/>
              <a:ext cx="20" cy="24"/>
            </a:xfrm>
            <a:custGeom>
              <a:avLst/>
              <a:gdLst>
                <a:gd name="T0" fmla="*/ 0 w 8"/>
                <a:gd name="T1" fmla="*/ 171 h 9"/>
                <a:gd name="T2" fmla="*/ 125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4" y="8"/>
                    <a:pt x="6" y="3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" name="Freeform 3950">
              <a:extLst>
                <a:ext uri="{FF2B5EF4-FFF2-40B4-BE49-F238E27FC236}">
                  <a16:creationId xmlns:a16="http://schemas.microsoft.com/office/drawing/2014/main" id="{B6F3BB3B-8C18-59A5-8EE4-78A709071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3477"/>
              <a:ext cx="12" cy="3"/>
            </a:xfrm>
            <a:custGeom>
              <a:avLst/>
              <a:gdLst>
                <a:gd name="T0" fmla="*/ 0 w 5"/>
                <a:gd name="T1" fmla="*/ 27 h 1"/>
                <a:gd name="T2" fmla="*/ 41 w 5"/>
                <a:gd name="T3" fmla="*/ 0 h 1"/>
                <a:gd name="T4" fmla="*/ 70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" name="Freeform 3951">
              <a:extLst>
                <a:ext uri="{FF2B5EF4-FFF2-40B4-BE49-F238E27FC236}">
                  <a16:creationId xmlns:a16="http://schemas.microsoft.com/office/drawing/2014/main" id="{B3DAFE42-B15E-7656-8948-25A307F8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371"/>
              <a:ext cx="25" cy="16"/>
            </a:xfrm>
            <a:custGeom>
              <a:avLst/>
              <a:gdLst>
                <a:gd name="T0" fmla="*/ 0 w 10"/>
                <a:gd name="T1" fmla="*/ 115 h 6"/>
                <a:gd name="T2" fmla="*/ 158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5"/>
                    <a:pt x="7" y="3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" name="Freeform 3952">
              <a:extLst>
                <a:ext uri="{FF2B5EF4-FFF2-40B4-BE49-F238E27FC236}">
                  <a16:creationId xmlns:a16="http://schemas.microsoft.com/office/drawing/2014/main" id="{F7B65940-C137-EC94-0C56-1F8A47EE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3376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" name="Freeform 3953">
              <a:extLst>
                <a:ext uri="{FF2B5EF4-FFF2-40B4-BE49-F238E27FC236}">
                  <a16:creationId xmlns:a16="http://schemas.microsoft.com/office/drawing/2014/main" id="{3C56DA2D-505D-DD29-874D-2E4245895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208"/>
              <a:ext cx="28" cy="11"/>
            </a:xfrm>
            <a:custGeom>
              <a:avLst/>
              <a:gdLst>
                <a:gd name="T0" fmla="*/ 0 w 11"/>
                <a:gd name="T1" fmla="*/ 61 h 4"/>
                <a:gd name="T2" fmla="*/ 97 w 11"/>
                <a:gd name="T3" fmla="*/ 22 h 4"/>
                <a:gd name="T4" fmla="*/ 181 w 1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2" y="4"/>
                    <a:pt x="4" y="1"/>
                    <a:pt x="6" y="1"/>
                  </a:cubicBezTo>
                  <a:cubicBezTo>
                    <a:pt x="8" y="0"/>
                    <a:pt x="10" y="0"/>
                    <a:pt x="11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" name="Freeform 3954">
              <a:extLst>
                <a:ext uri="{FF2B5EF4-FFF2-40B4-BE49-F238E27FC236}">
                  <a16:creationId xmlns:a16="http://schemas.microsoft.com/office/drawing/2014/main" id="{06AC435E-428C-A361-7B02-71EB7E031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3213"/>
              <a:ext cx="7" cy="14"/>
            </a:xfrm>
            <a:custGeom>
              <a:avLst/>
              <a:gdLst>
                <a:gd name="T0" fmla="*/ 0 w 3"/>
                <a:gd name="T1" fmla="*/ 109 h 5"/>
                <a:gd name="T2" fmla="*/ 3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4"/>
                    <a:pt x="1" y="1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" name="Freeform 3955">
              <a:extLst>
                <a:ext uri="{FF2B5EF4-FFF2-40B4-BE49-F238E27FC236}">
                  <a16:creationId xmlns:a16="http://schemas.microsoft.com/office/drawing/2014/main" id="{49D3D9D4-D502-8F9A-947F-FDD81BFDF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853"/>
              <a:ext cx="833" cy="683"/>
            </a:xfrm>
            <a:custGeom>
              <a:avLst/>
              <a:gdLst>
                <a:gd name="T0" fmla="*/ 0 w 333"/>
                <a:gd name="T1" fmla="*/ 1686 h 256"/>
                <a:gd name="T2" fmla="*/ 2597 w 333"/>
                <a:gd name="T3" fmla="*/ 4861 h 256"/>
                <a:gd name="T4" fmla="*/ 5213 w 333"/>
                <a:gd name="T5" fmla="*/ 1686 h 256"/>
                <a:gd name="T6" fmla="*/ 4243 w 333"/>
                <a:gd name="T7" fmla="*/ 606 h 256"/>
                <a:gd name="T8" fmla="*/ 2491 w 333"/>
                <a:gd name="T9" fmla="*/ 1972 h 256"/>
                <a:gd name="T10" fmla="*/ 0 w 333"/>
                <a:gd name="T11" fmla="*/ 1686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3" h="256">
                  <a:moveTo>
                    <a:pt x="0" y="89"/>
                  </a:moveTo>
                  <a:cubicBezTo>
                    <a:pt x="0" y="181"/>
                    <a:pt x="74" y="256"/>
                    <a:pt x="166" y="256"/>
                  </a:cubicBezTo>
                  <a:cubicBezTo>
                    <a:pt x="259" y="256"/>
                    <a:pt x="333" y="181"/>
                    <a:pt x="333" y="89"/>
                  </a:cubicBezTo>
                  <a:cubicBezTo>
                    <a:pt x="333" y="0"/>
                    <a:pt x="287" y="16"/>
                    <a:pt x="271" y="32"/>
                  </a:cubicBezTo>
                  <a:cubicBezTo>
                    <a:pt x="255" y="48"/>
                    <a:pt x="217" y="104"/>
                    <a:pt x="159" y="104"/>
                  </a:cubicBezTo>
                  <a:cubicBezTo>
                    <a:pt x="100" y="104"/>
                    <a:pt x="0" y="35"/>
                    <a:pt x="0" y="8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" name="Freeform 3956">
              <a:extLst>
                <a:ext uri="{FF2B5EF4-FFF2-40B4-BE49-F238E27FC236}">
                  <a16:creationId xmlns:a16="http://schemas.microsoft.com/office/drawing/2014/main" id="{67D77D18-4165-F5E6-D373-708F4BDEB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861"/>
              <a:ext cx="893" cy="707"/>
            </a:xfrm>
            <a:custGeom>
              <a:avLst/>
              <a:gdLst>
                <a:gd name="T0" fmla="*/ 5588 w 357"/>
                <a:gd name="T1" fmla="*/ 1630 h 265"/>
                <a:gd name="T2" fmla="*/ 5088 w 357"/>
                <a:gd name="T3" fmla="*/ 136 h 265"/>
                <a:gd name="T4" fmla="*/ 4285 w 357"/>
                <a:gd name="T5" fmla="*/ 398 h 265"/>
                <a:gd name="T6" fmla="*/ 4130 w 357"/>
                <a:gd name="T7" fmla="*/ 606 h 265"/>
                <a:gd name="T8" fmla="*/ 2679 w 357"/>
                <a:gd name="T9" fmla="*/ 1686 h 265"/>
                <a:gd name="T10" fmla="*/ 1521 w 357"/>
                <a:gd name="T11" fmla="*/ 1331 h 265"/>
                <a:gd name="T12" fmla="*/ 188 w 357"/>
                <a:gd name="T13" fmla="*/ 1118 h 265"/>
                <a:gd name="T14" fmla="*/ 0 w 357"/>
                <a:gd name="T15" fmla="*/ 1630 h 265"/>
                <a:gd name="T16" fmla="*/ 0 w 357"/>
                <a:gd name="T17" fmla="*/ 1630 h 265"/>
                <a:gd name="T18" fmla="*/ 2784 w 357"/>
                <a:gd name="T19" fmla="*/ 5032 h 265"/>
                <a:gd name="T20" fmla="*/ 5588 w 357"/>
                <a:gd name="T21" fmla="*/ 1630 h 2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7" h="265">
                  <a:moveTo>
                    <a:pt x="357" y="86"/>
                  </a:moveTo>
                  <a:cubicBezTo>
                    <a:pt x="357" y="43"/>
                    <a:pt x="346" y="16"/>
                    <a:pt x="325" y="7"/>
                  </a:cubicBezTo>
                  <a:cubicBezTo>
                    <a:pt x="307" y="0"/>
                    <a:pt x="286" y="9"/>
                    <a:pt x="274" y="21"/>
                  </a:cubicBezTo>
                  <a:cubicBezTo>
                    <a:pt x="264" y="32"/>
                    <a:pt x="264" y="32"/>
                    <a:pt x="264" y="32"/>
                  </a:cubicBezTo>
                  <a:cubicBezTo>
                    <a:pt x="246" y="53"/>
                    <a:pt x="214" y="89"/>
                    <a:pt x="171" y="89"/>
                  </a:cubicBezTo>
                  <a:cubicBezTo>
                    <a:pt x="150" y="89"/>
                    <a:pt x="123" y="79"/>
                    <a:pt x="97" y="70"/>
                  </a:cubicBezTo>
                  <a:cubicBezTo>
                    <a:pt x="61" y="57"/>
                    <a:pt x="30" y="46"/>
                    <a:pt x="12" y="59"/>
                  </a:cubicBezTo>
                  <a:cubicBezTo>
                    <a:pt x="4" y="65"/>
                    <a:pt x="0" y="74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85"/>
                    <a:pt x="80" y="265"/>
                    <a:pt x="178" y="265"/>
                  </a:cubicBezTo>
                  <a:cubicBezTo>
                    <a:pt x="277" y="265"/>
                    <a:pt x="357" y="185"/>
                    <a:pt x="357" y="86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" name="Freeform 3957">
              <a:extLst>
                <a:ext uri="{FF2B5EF4-FFF2-40B4-BE49-F238E27FC236}">
                  <a16:creationId xmlns:a16="http://schemas.microsoft.com/office/drawing/2014/main" id="{8EFDBF98-0CC6-3D9F-3C0E-A00B28315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3013"/>
              <a:ext cx="10" cy="30"/>
            </a:xfrm>
            <a:custGeom>
              <a:avLst/>
              <a:gdLst>
                <a:gd name="T0" fmla="*/ 0 w 4"/>
                <a:gd name="T1" fmla="*/ 0 h 11"/>
                <a:gd name="T2" fmla="*/ 63 w 4"/>
                <a:gd name="T3" fmla="*/ 224 h 11"/>
                <a:gd name="T4" fmla="*/ 63 w 4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5"/>
                    <a:pt x="3" y="7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" name="Freeform 3958">
              <a:extLst>
                <a:ext uri="{FF2B5EF4-FFF2-40B4-BE49-F238E27FC236}">
                  <a16:creationId xmlns:a16="http://schemas.microsoft.com/office/drawing/2014/main" id="{C0DB0ABB-34FB-965A-AC88-087038F93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032"/>
              <a:ext cx="2" cy="16"/>
            </a:xfrm>
            <a:custGeom>
              <a:avLst/>
              <a:gdLst>
                <a:gd name="T0" fmla="*/ 8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" name="Freeform 3959">
              <a:extLst>
                <a:ext uri="{FF2B5EF4-FFF2-40B4-BE49-F238E27FC236}">
                  <a16:creationId xmlns:a16="http://schemas.microsoft.com/office/drawing/2014/main" id="{E849E863-9492-C87B-6B33-BD948CD3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3032"/>
              <a:ext cx="12" cy="29"/>
            </a:xfrm>
            <a:custGeom>
              <a:avLst/>
              <a:gdLst>
                <a:gd name="T0" fmla="*/ 0 w 5"/>
                <a:gd name="T1" fmla="*/ 200 h 11"/>
                <a:gd name="T2" fmla="*/ 70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3" y="10"/>
                    <a:pt x="5" y="3"/>
                    <a:pt x="5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" name="Freeform 3960">
              <a:extLst>
                <a:ext uri="{FF2B5EF4-FFF2-40B4-BE49-F238E27FC236}">
                  <a16:creationId xmlns:a16="http://schemas.microsoft.com/office/drawing/2014/main" id="{78826937-0993-8281-C1DE-4F9AC16B8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3037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50 w 6"/>
                <a:gd name="T3" fmla="*/ 0 h 3"/>
                <a:gd name="T4" fmla="*/ 95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2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" name="Freeform 3961">
              <a:extLst>
                <a:ext uri="{FF2B5EF4-FFF2-40B4-BE49-F238E27FC236}">
                  <a16:creationId xmlns:a16="http://schemas.microsoft.com/office/drawing/2014/main" id="{B8BEA39F-9A25-2E55-9FC1-49912152A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3085"/>
              <a:ext cx="10" cy="30"/>
            </a:xfrm>
            <a:custGeom>
              <a:avLst/>
              <a:gdLst>
                <a:gd name="T0" fmla="*/ 63 w 4"/>
                <a:gd name="T1" fmla="*/ 0 h 11"/>
                <a:gd name="T2" fmla="*/ 33 w 4"/>
                <a:gd name="T3" fmla="*/ 120 h 11"/>
                <a:gd name="T4" fmla="*/ 20 w 4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4" y="2"/>
                    <a:pt x="3" y="4"/>
                    <a:pt x="2" y="6"/>
                  </a:cubicBezTo>
                  <a:cubicBezTo>
                    <a:pt x="2" y="8"/>
                    <a:pt x="0" y="9"/>
                    <a:pt x="1" y="1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" name="Freeform 3962">
              <a:extLst>
                <a:ext uri="{FF2B5EF4-FFF2-40B4-BE49-F238E27FC236}">
                  <a16:creationId xmlns:a16="http://schemas.microsoft.com/office/drawing/2014/main" id="{611ABF11-F301-05C2-BB2A-71FE5D64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3104"/>
              <a:ext cx="2" cy="13"/>
            </a:xfrm>
            <a:custGeom>
              <a:avLst/>
              <a:gdLst>
                <a:gd name="T0" fmla="*/ 0 w 1"/>
                <a:gd name="T1" fmla="*/ 0 h 5"/>
                <a:gd name="T2" fmla="*/ 8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1" y="4"/>
                    <a:pt x="1" y="5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" name="Freeform 3963">
              <a:extLst>
                <a:ext uri="{FF2B5EF4-FFF2-40B4-BE49-F238E27FC236}">
                  <a16:creationId xmlns:a16="http://schemas.microsoft.com/office/drawing/2014/main" id="{5B1ABAD5-D084-7649-FDC1-565EF76B9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3088"/>
              <a:ext cx="12" cy="29"/>
            </a:xfrm>
            <a:custGeom>
              <a:avLst/>
              <a:gdLst>
                <a:gd name="T0" fmla="*/ 0 w 5"/>
                <a:gd name="T1" fmla="*/ 0 h 11"/>
                <a:gd name="T2" fmla="*/ 70 w 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3" y="4"/>
                    <a:pt x="4" y="7"/>
                    <a:pt x="5" y="1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" name="Freeform 3964">
              <a:extLst>
                <a:ext uri="{FF2B5EF4-FFF2-40B4-BE49-F238E27FC236}">
                  <a16:creationId xmlns:a16="http://schemas.microsoft.com/office/drawing/2014/main" id="{7364E326-98CD-7DA8-2D8C-11113FEA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3107"/>
              <a:ext cx="12" cy="5"/>
            </a:xfrm>
            <a:custGeom>
              <a:avLst/>
              <a:gdLst>
                <a:gd name="T0" fmla="*/ 0 w 5"/>
                <a:gd name="T1" fmla="*/ 0 h 2"/>
                <a:gd name="T2" fmla="*/ 70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2"/>
                    <a:pt x="4" y="2"/>
                    <a:pt x="5" y="2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" name="Freeform 3965">
              <a:extLst>
                <a:ext uri="{FF2B5EF4-FFF2-40B4-BE49-F238E27FC236}">
                  <a16:creationId xmlns:a16="http://schemas.microsoft.com/office/drawing/2014/main" id="{954D0447-3B90-6D40-F85E-768EBF56C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3005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4" y="3"/>
                    <a:pt x="5" y="7"/>
                    <a:pt x="8" y="1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" name="Freeform 3966">
              <a:extLst>
                <a:ext uri="{FF2B5EF4-FFF2-40B4-BE49-F238E27FC236}">
                  <a16:creationId xmlns:a16="http://schemas.microsoft.com/office/drawing/2014/main" id="{59FAC666-DC77-E2D8-A951-8713E1CB2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997"/>
              <a:ext cx="3" cy="16"/>
            </a:xfrm>
            <a:custGeom>
              <a:avLst/>
              <a:gdLst>
                <a:gd name="T0" fmla="*/ 27 w 1"/>
                <a:gd name="T1" fmla="*/ 115 h 6"/>
                <a:gd name="T2" fmla="*/ 27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" name="Freeform 3967">
              <a:extLst>
                <a:ext uri="{FF2B5EF4-FFF2-40B4-BE49-F238E27FC236}">
                  <a16:creationId xmlns:a16="http://schemas.microsoft.com/office/drawing/2014/main" id="{82015962-9068-F1F6-C87E-43C203D2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896"/>
              <a:ext cx="18" cy="27"/>
            </a:xfrm>
            <a:custGeom>
              <a:avLst/>
              <a:gdLst>
                <a:gd name="T0" fmla="*/ 0 w 7"/>
                <a:gd name="T1" fmla="*/ 0 h 10"/>
                <a:gd name="T2" fmla="*/ 118 w 7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1" y="4"/>
                    <a:pt x="7" y="5"/>
                    <a:pt x="7" y="1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" name="Freeform 3968">
              <a:extLst>
                <a:ext uri="{FF2B5EF4-FFF2-40B4-BE49-F238E27FC236}">
                  <a16:creationId xmlns:a16="http://schemas.microsoft.com/office/drawing/2014/main" id="{9E185D42-F863-2C14-64D3-A0ECBD7D3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909"/>
              <a:ext cx="3" cy="16"/>
            </a:xfrm>
            <a:custGeom>
              <a:avLst/>
              <a:gdLst>
                <a:gd name="T0" fmla="*/ 0 w 1"/>
                <a:gd name="T1" fmla="*/ 0 h 6"/>
                <a:gd name="T2" fmla="*/ 27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0" y="4"/>
                    <a:pt x="1" y="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" name="Freeform 3969">
              <a:extLst>
                <a:ext uri="{FF2B5EF4-FFF2-40B4-BE49-F238E27FC236}">
                  <a16:creationId xmlns:a16="http://schemas.microsoft.com/office/drawing/2014/main" id="{FCE44141-E11F-B775-661D-DB527FF7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904"/>
              <a:ext cx="22" cy="27"/>
            </a:xfrm>
            <a:custGeom>
              <a:avLst/>
              <a:gdLst>
                <a:gd name="T0" fmla="*/ 0 w 9"/>
                <a:gd name="T1" fmla="*/ 159 h 10"/>
                <a:gd name="T2" fmla="*/ 132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3" y="10"/>
                    <a:pt x="8" y="2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" name="Freeform 3970">
              <a:extLst>
                <a:ext uri="{FF2B5EF4-FFF2-40B4-BE49-F238E27FC236}">
                  <a16:creationId xmlns:a16="http://schemas.microsoft.com/office/drawing/2014/main" id="{0304EC98-D371-9025-57C9-2241C537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923"/>
              <a:ext cx="3" cy="10"/>
            </a:xfrm>
            <a:custGeom>
              <a:avLst/>
              <a:gdLst>
                <a:gd name="T0" fmla="*/ 27 w 1"/>
                <a:gd name="T1" fmla="*/ 0 h 4"/>
                <a:gd name="T2" fmla="*/ 0 w 1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" name="Freeform 3971">
              <a:extLst>
                <a:ext uri="{FF2B5EF4-FFF2-40B4-BE49-F238E27FC236}">
                  <a16:creationId xmlns:a16="http://schemas.microsoft.com/office/drawing/2014/main" id="{8E2095C8-9CD7-1896-73E9-04EEFF376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3019"/>
              <a:ext cx="25" cy="13"/>
            </a:xfrm>
            <a:custGeom>
              <a:avLst/>
              <a:gdLst>
                <a:gd name="T0" fmla="*/ 0 w 10"/>
                <a:gd name="T1" fmla="*/ 68 h 5"/>
                <a:gd name="T2" fmla="*/ 158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5" y="5"/>
                    <a:pt x="7" y="2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" name="Freeform 3972">
              <a:extLst>
                <a:ext uri="{FF2B5EF4-FFF2-40B4-BE49-F238E27FC236}">
                  <a16:creationId xmlns:a16="http://schemas.microsoft.com/office/drawing/2014/main" id="{C2B1E1B7-2FC8-1528-2FE5-04C08043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3029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0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" name="Oval 3973">
              <a:extLst>
                <a:ext uri="{FF2B5EF4-FFF2-40B4-BE49-F238E27FC236}">
                  <a16:creationId xmlns:a16="http://schemas.microsoft.com/office/drawing/2014/main" id="{4907ED04-36DD-F821-C1C8-CC6F45E70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403"/>
              <a:ext cx="1293" cy="1376"/>
            </a:xfrm>
            <a:prstGeom prst="ellipse">
              <a:avLst/>
            </a:prstGeom>
            <a:noFill/>
            <a:ln w="12700">
              <a:solidFill>
                <a:srgbClr val="2E091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3" name="Freeform 3974">
              <a:extLst>
                <a:ext uri="{FF2B5EF4-FFF2-40B4-BE49-F238E27FC236}">
                  <a16:creationId xmlns:a16="http://schemas.microsoft.com/office/drawing/2014/main" id="{9A301BC0-B9A1-9F56-1C26-011D0E47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861"/>
              <a:ext cx="197" cy="179"/>
            </a:xfrm>
            <a:custGeom>
              <a:avLst/>
              <a:gdLst>
                <a:gd name="T0" fmla="*/ 279 w 79"/>
                <a:gd name="T1" fmla="*/ 550 h 67"/>
                <a:gd name="T2" fmla="*/ 0 w 79"/>
                <a:gd name="T3" fmla="*/ 935 h 67"/>
                <a:gd name="T4" fmla="*/ 1224 w 79"/>
                <a:gd name="T5" fmla="*/ 1277 h 67"/>
                <a:gd name="T6" fmla="*/ 279 w 79"/>
                <a:gd name="T7" fmla="*/ 55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67">
                  <a:moveTo>
                    <a:pt x="18" y="29"/>
                  </a:moveTo>
                  <a:cubicBezTo>
                    <a:pt x="13" y="33"/>
                    <a:pt x="7" y="41"/>
                    <a:pt x="0" y="49"/>
                  </a:cubicBezTo>
                  <a:cubicBezTo>
                    <a:pt x="37" y="22"/>
                    <a:pt x="67" y="34"/>
                    <a:pt x="79" y="67"/>
                  </a:cubicBezTo>
                  <a:cubicBezTo>
                    <a:pt x="73" y="0"/>
                    <a:pt x="32" y="14"/>
                    <a:pt x="18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" name="Freeform 3975">
              <a:extLst>
                <a:ext uri="{FF2B5EF4-FFF2-40B4-BE49-F238E27FC236}">
                  <a16:creationId xmlns:a16="http://schemas.microsoft.com/office/drawing/2014/main" id="{A9E55CB9-ABCC-AB2D-C84F-B85A81E9D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016"/>
              <a:ext cx="150" cy="163"/>
            </a:xfrm>
            <a:custGeom>
              <a:avLst/>
              <a:gdLst>
                <a:gd name="T0" fmla="*/ 0 w 60"/>
                <a:gd name="T1" fmla="*/ 534 h 61"/>
                <a:gd name="T2" fmla="*/ 50 w 60"/>
                <a:gd name="T3" fmla="*/ 1165 h 61"/>
                <a:gd name="T4" fmla="*/ 500 w 60"/>
                <a:gd name="T5" fmla="*/ 436 h 61"/>
                <a:gd name="T6" fmla="*/ 938 w 60"/>
                <a:gd name="T7" fmla="*/ 307 h 61"/>
                <a:gd name="T8" fmla="*/ 0 w 60"/>
                <a:gd name="T9" fmla="*/ 53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1">
                  <a:moveTo>
                    <a:pt x="0" y="28"/>
                  </a:moveTo>
                  <a:cubicBezTo>
                    <a:pt x="0" y="39"/>
                    <a:pt x="1" y="50"/>
                    <a:pt x="3" y="61"/>
                  </a:cubicBezTo>
                  <a:cubicBezTo>
                    <a:pt x="5" y="43"/>
                    <a:pt x="15" y="31"/>
                    <a:pt x="32" y="23"/>
                  </a:cubicBezTo>
                  <a:cubicBezTo>
                    <a:pt x="38" y="20"/>
                    <a:pt x="51" y="19"/>
                    <a:pt x="60" y="16"/>
                  </a:cubicBezTo>
                  <a:cubicBezTo>
                    <a:pt x="27" y="5"/>
                    <a:pt x="0" y="0"/>
                    <a:pt x="0" y="28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" name="Freeform 3976">
              <a:extLst>
                <a:ext uri="{FF2B5EF4-FFF2-40B4-BE49-F238E27FC236}">
                  <a16:creationId xmlns:a16="http://schemas.microsoft.com/office/drawing/2014/main" id="{6615A957-DB50-B1BF-9D2D-AF7FE6789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853"/>
              <a:ext cx="833" cy="683"/>
            </a:xfrm>
            <a:custGeom>
              <a:avLst/>
              <a:gdLst>
                <a:gd name="T0" fmla="*/ 0 w 333"/>
                <a:gd name="T1" fmla="*/ 1686 h 256"/>
                <a:gd name="T2" fmla="*/ 2597 w 333"/>
                <a:gd name="T3" fmla="*/ 4861 h 256"/>
                <a:gd name="T4" fmla="*/ 5213 w 333"/>
                <a:gd name="T5" fmla="*/ 1686 h 256"/>
                <a:gd name="T6" fmla="*/ 4243 w 333"/>
                <a:gd name="T7" fmla="*/ 606 h 256"/>
                <a:gd name="T8" fmla="*/ 2491 w 333"/>
                <a:gd name="T9" fmla="*/ 1972 h 256"/>
                <a:gd name="T10" fmla="*/ 0 w 333"/>
                <a:gd name="T11" fmla="*/ 1686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3" h="256">
                  <a:moveTo>
                    <a:pt x="0" y="89"/>
                  </a:moveTo>
                  <a:cubicBezTo>
                    <a:pt x="0" y="181"/>
                    <a:pt x="74" y="256"/>
                    <a:pt x="166" y="256"/>
                  </a:cubicBezTo>
                  <a:cubicBezTo>
                    <a:pt x="259" y="256"/>
                    <a:pt x="333" y="181"/>
                    <a:pt x="333" y="89"/>
                  </a:cubicBezTo>
                  <a:cubicBezTo>
                    <a:pt x="333" y="0"/>
                    <a:pt x="287" y="16"/>
                    <a:pt x="271" y="32"/>
                  </a:cubicBezTo>
                  <a:cubicBezTo>
                    <a:pt x="255" y="48"/>
                    <a:pt x="217" y="104"/>
                    <a:pt x="159" y="104"/>
                  </a:cubicBezTo>
                  <a:cubicBezTo>
                    <a:pt x="100" y="104"/>
                    <a:pt x="0" y="35"/>
                    <a:pt x="0" y="89"/>
                  </a:cubicBezTo>
                  <a:close/>
                </a:path>
              </a:pathLst>
            </a:custGeom>
            <a:noFill/>
            <a:ln w="15875" cap="flat">
              <a:solidFill>
                <a:srgbClr val="2E09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66" name="Nuage 4565">
            <a:extLst>
              <a:ext uri="{FF2B5EF4-FFF2-40B4-BE49-F238E27FC236}">
                <a16:creationId xmlns:a16="http://schemas.microsoft.com/office/drawing/2014/main" id="{7231271F-F1B8-DD1F-CD4C-C7630F430E4D}"/>
              </a:ext>
            </a:extLst>
          </p:cNvPr>
          <p:cNvSpPr/>
          <p:nvPr/>
        </p:nvSpPr>
        <p:spPr>
          <a:xfrm>
            <a:off x="5512873" y="2818303"/>
            <a:ext cx="1831893" cy="663381"/>
          </a:xfrm>
          <a:prstGeom prst="cloud">
            <a:avLst/>
          </a:prstGeom>
          <a:solidFill>
            <a:srgbClr val="CC0000"/>
          </a:solidFill>
          <a:ln>
            <a:solidFill>
              <a:srgbClr val="F55B4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spc="-24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Reduced</a:t>
            </a:r>
            <a:r>
              <a:rPr lang="fr-FR" sz="1050" spc="-24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fr-FR" sz="1050" spc="-24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blood</a:t>
            </a:r>
            <a:r>
              <a:rPr lang="fr-FR" sz="1050" spc="-24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flow</a:t>
            </a:r>
          </a:p>
        </p:txBody>
      </p:sp>
      <p:sp>
        <p:nvSpPr>
          <p:cNvPr id="4567" name="ZoneTexte 4566">
            <a:extLst>
              <a:ext uri="{FF2B5EF4-FFF2-40B4-BE49-F238E27FC236}">
                <a16:creationId xmlns:a16="http://schemas.microsoft.com/office/drawing/2014/main" id="{AC104DCD-2FE5-8341-85B8-18DCE348515C}"/>
              </a:ext>
            </a:extLst>
          </p:cNvPr>
          <p:cNvSpPr txBox="1"/>
          <p:nvPr/>
        </p:nvSpPr>
        <p:spPr>
          <a:xfrm>
            <a:off x="5022992" y="1859512"/>
            <a:ext cx="29193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err="1">
                <a:solidFill>
                  <a:srgbClr val="9A0000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Coronary</a:t>
            </a:r>
            <a:r>
              <a:rPr lang="fr-FR" sz="1400" b="1" dirty="0">
                <a:solidFill>
                  <a:srgbClr val="9A0000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400" b="1" dirty="0" err="1">
                <a:solidFill>
                  <a:srgbClr val="9A0000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Artery</a:t>
            </a:r>
            <a:r>
              <a:rPr lang="fr-FR" sz="1400" b="1" dirty="0">
                <a:solidFill>
                  <a:srgbClr val="9A0000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400" b="1" dirty="0" err="1">
                <a:solidFill>
                  <a:srgbClr val="9A0000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Disease</a:t>
            </a:r>
            <a:r>
              <a:rPr lang="fr-FR" sz="1400" b="1" dirty="0">
                <a:solidFill>
                  <a:srgbClr val="9A0000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(CAD)</a:t>
            </a:r>
            <a:endParaRPr lang="en-GB" sz="1400" b="1" dirty="0">
              <a:solidFill>
                <a:srgbClr val="9A0000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4570" name="Nuage 4569">
            <a:extLst>
              <a:ext uri="{FF2B5EF4-FFF2-40B4-BE49-F238E27FC236}">
                <a16:creationId xmlns:a16="http://schemas.microsoft.com/office/drawing/2014/main" id="{EE1A89E6-AC65-496D-AE75-C7267B47EFA2}"/>
              </a:ext>
            </a:extLst>
          </p:cNvPr>
          <p:cNvSpPr/>
          <p:nvPr/>
        </p:nvSpPr>
        <p:spPr>
          <a:xfrm>
            <a:off x="5512873" y="3920734"/>
            <a:ext cx="1831893" cy="663380"/>
          </a:xfrm>
          <a:prstGeom prst="cloud">
            <a:avLst/>
          </a:prstGeom>
          <a:solidFill>
            <a:srgbClr val="CC0000"/>
          </a:solidFill>
          <a:ln>
            <a:solidFill>
              <a:srgbClr val="F55B4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spc="-24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Atherosclerosis</a:t>
            </a:r>
            <a:r>
              <a:rPr lang="fr-FR" sz="1050" spc="-24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plaque</a:t>
            </a:r>
          </a:p>
        </p:txBody>
      </p:sp>
      <p:sp>
        <p:nvSpPr>
          <p:cNvPr id="4572" name="AutoShape 12">
            <a:extLst>
              <a:ext uri="{FF2B5EF4-FFF2-40B4-BE49-F238E27FC236}">
                <a16:creationId xmlns:a16="http://schemas.microsoft.com/office/drawing/2014/main" id="{B8FD2EC4-5AD9-E510-B073-95803393369C}"/>
              </a:ext>
            </a:extLst>
          </p:cNvPr>
          <p:cNvSpPr/>
          <p:nvPr/>
        </p:nvSpPr>
        <p:spPr>
          <a:xfrm>
            <a:off x="4920018" y="3596185"/>
            <a:ext cx="592855" cy="653498"/>
          </a:xfrm>
          <a:prstGeom prst="line">
            <a:avLst/>
          </a:prstGeom>
          <a:solidFill>
            <a:srgbClr val="6699FF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b="1" spc="-24" dirty="0">
              <a:solidFill>
                <a:schemeClr val="bg1"/>
              </a:solidFill>
              <a:latin typeface="Poppins Black" panose="00000A00000000000000" pitchFamily="2" charset="0"/>
              <a:cs typeface="Poppins Black" panose="00000A00000000000000" pitchFamily="2" charset="0"/>
            </a:endParaRPr>
          </a:p>
        </p:txBody>
      </p:sp>
      <p:sp>
        <p:nvSpPr>
          <p:cNvPr id="5129" name="Rectangle 5128">
            <a:extLst>
              <a:ext uri="{FF2B5EF4-FFF2-40B4-BE49-F238E27FC236}">
                <a16:creationId xmlns:a16="http://schemas.microsoft.com/office/drawing/2014/main" id="{8633765C-2BD6-7B64-0DA3-FEE54E829854}"/>
              </a:ext>
            </a:extLst>
          </p:cNvPr>
          <p:cNvSpPr/>
          <p:nvPr/>
        </p:nvSpPr>
        <p:spPr>
          <a:xfrm>
            <a:off x="3209469" y="4162056"/>
            <a:ext cx="187444" cy="187444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30" name="Parenthèse ouvrante 5129">
            <a:extLst>
              <a:ext uri="{FF2B5EF4-FFF2-40B4-BE49-F238E27FC236}">
                <a16:creationId xmlns:a16="http://schemas.microsoft.com/office/drawing/2014/main" id="{073CA1C3-17B3-EFCB-011F-355C36366C3B}"/>
              </a:ext>
            </a:extLst>
          </p:cNvPr>
          <p:cNvSpPr/>
          <p:nvPr/>
        </p:nvSpPr>
        <p:spPr>
          <a:xfrm>
            <a:off x="4025539" y="2257808"/>
            <a:ext cx="378644" cy="3299782"/>
          </a:xfrm>
          <a:prstGeom prst="leftBracke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5132" name="Connecteur droit 5131">
            <a:extLst>
              <a:ext uri="{FF2B5EF4-FFF2-40B4-BE49-F238E27FC236}">
                <a16:creationId xmlns:a16="http://schemas.microsoft.com/office/drawing/2014/main" id="{6D7AE4CF-9E21-1932-A1C5-8391DA6D523F}"/>
              </a:ext>
            </a:extLst>
          </p:cNvPr>
          <p:cNvCxnSpPr>
            <a:cxnSpLocks/>
          </p:cNvCxnSpPr>
          <p:nvPr/>
        </p:nvCxnSpPr>
        <p:spPr>
          <a:xfrm flipH="1">
            <a:off x="3386036" y="2286863"/>
            <a:ext cx="633230" cy="1875193"/>
          </a:xfrm>
          <a:prstGeom prst="lin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134" name="Connecteur droit 5133">
            <a:extLst>
              <a:ext uri="{FF2B5EF4-FFF2-40B4-BE49-F238E27FC236}">
                <a16:creationId xmlns:a16="http://schemas.microsoft.com/office/drawing/2014/main" id="{ADA8844E-2682-263C-3040-03D3E8B09782}"/>
              </a:ext>
            </a:extLst>
          </p:cNvPr>
          <p:cNvCxnSpPr>
            <a:cxnSpLocks/>
            <a:endCxn id="9126" idx="2"/>
          </p:cNvCxnSpPr>
          <p:nvPr/>
        </p:nvCxnSpPr>
        <p:spPr>
          <a:xfrm flipH="1" flipV="1">
            <a:off x="3386837" y="4336119"/>
            <a:ext cx="638419" cy="1200523"/>
          </a:xfrm>
          <a:prstGeom prst="lin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139" name="ZoneTexte 5138">
            <a:extLst>
              <a:ext uri="{FF2B5EF4-FFF2-40B4-BE49-F238E27FC236}">
                <a16:creationId xmlns:a16="http://schemas.microsoft.com/office/drawing/2014/main" id="{87A25B9B-EF08-DF13-D59A-4F8CC5DCCBCC}"/>
              </a:ext>
            </a:extLst>
          </p:cNvPr>
          <p:cNvSpPr txBox="1"/>
          <p:nvPr/>
        </p:nvSpPr>
        <p:spPr>
          <a:xfrm>
            <a:off x="4503761" y="2169504"/>
            <a:ext cx="3957851" cy="40011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1200" spc="-24">
                <a:solidFill>
                  <a:srgbClr val="000000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GB" sz="1000" dirty="0"/>
              <a:t>Atherosclerotic plaque buildup in the coronary arteries limits oxygen supply to the heart muscle, causing angina.</a:t>
            </a:r>
          </a:p>
        </p:txBody>
      </p:sp>
      <p:sp>
        <p:nvSpPr>
          <p:cNvPr id="5141" name="AutoShape 12">
            <a:extLst>
              <a:ext uri="{FF2B5EF4-FFF2-40B4-BE49-F238E27FC236}">
                <a16:creationId xmlns:a16="http://schemas.microsoft.com/office/drawing/2014/main" id="{59EBF10A-C864-1428-DD5D-764552F86964}"/>
              </a:ext>
            </a:extLst>
          </p:cNvPr>
          <p:cNvSpPr/>
          <p:nvPr/>
        </p:nvSpPr>
        <p:spPr>
          <a:xfrm flipV="1">
            <a:off x="4879076" y="3128353"/>
            <a:ext cx="641443" cy="61464"/>
          </a:xfrm>
          <a:prstGeom prst="line">
            <a:avLst/>
          </a:prstGeom>
          <a:solidFill>
            <a:srgbClr val="6699FF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b="1" spc="-24" dirty="0">
              <a:solidFill>
                <a:schemeClr val="bg1"/>
              </a:solidFill>
              <a:latin typeface="Poppins Black" panose="00000A00000000000000" pitchFamily="2" charset="0"/>
              <a:cs typeface="Poppins Black" panose="00000A00000000000000" pitchFamily="2" charset="0"/>
            </a:endParaRPr>
          </a:p>
        </p:txBody>
      </p:sp>
      <p:sp>
        <p:nvSpPr>
          <p:cNvPr id="5143" name="Nuage 5142">
            <a:extLst>
              <a:ext uri="{FF2B5EF4-FFF2-40B4-BE49-F238E27FC236}">
                <a16:creationId xmlns:a16="http://schemas.microsoft.com/office/drawing/2014/main" id="{4132BB87-38DC-40C3-82CA-3D2CD867D85E}"/>
              </a:ext>
            </a:extLst>
          </p:cNvPr>
          <p:cNvSpPr/>
          <p:nvPr/>
        </p:nvSpPr>
        <p:spPr>
          <a:xfrm>
            <a:off x="3798606" y="5728872"/>
            <a:ext cx="1298211" cy="529982"/>
          </a:xfrm>
          <a:prstGeom prst="cloud">
            <a:avLst/>
          </a:prstGeom>
          <a:solidFill>
            <a:srgbClr val="CC0000"/>
          </a:solidFill>
          <a:ln>
            <a:solidFill>
              <a:srgbClr val="F55B4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050" spc="-24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Coronary</a:t>
            </a:r>
            <a:r>
              <a:rPr lang="fr-FR" sz="1050" spc="-24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fr-FR" sz="1050" spc="-24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artery</a:t>
            </a:r>
            <a:endParaRPr lang="fr-FR" sz="1050" spc="-24" dirty="0">
              <a:solidFill>
                <a:schemeClr val="bg1"/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sp>
        <p:nvSpPr>
          <p:cNvPr id="5144" name="AutoShape 12">
            <a:extLst>
              <a:ext uri="{FF2B5EF4-FFF2-40B4-BE49-F238E27FC236}">
                <a16:creationId xmlns:a16="http://schemas.microsoft.com/office/drawing/2014/main" id="{502E4ADA-7FB8-5213-AB54-986268461F2D}"/>
              </a:ext>
            </a:extLst>
          </p:cNvPr>
          <p:cNvSpPr/>
          <p:nvPr/>
        </p:nvSpPr>
        <p:spPr>
          <a:xfrm>
            <a:off x="3346101" y="4783015"/>
            <a:ext cx="498331" cy="1153761"/>
          </a:xfrm>
          <a:prstGeom prst="line">
            <a:avLst/>
          </a:prstGeom>
          <a:solidFill>
            <a:srgbClr val="6699FF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b="1" spc="-24" dirty="0">
              <a:solidFill>
                <a:schemeClr val="bg1"/>
              </a:solidFill>
              <a:latin typeface="Poppins Black" panose="00000A00000000000000" pitchFamily="2" charset="0"/>
              <a:cs typeface="Poppins Black" panose="00000A00000000000000" pitchFamily="2" charset="0"/>
            </a:endParaRPr>
          </a:p>
        </p:txBody>
      </p:sp>
      <p:sp>
        <p:nvSpPr>
          <p:cNvPr id="9350" name="ZoneTexte 9349">
            <a:extLst>
              <a:ext uri="{FF2B5EF4-FFF2-40B4-BE49-F238E27FC236}">
                <a16:creationId xmlns:a16="http://schemas.microsoft.com/office/drawing/2014/main" id="{557DD00B-DD88-F208-45CD-46CFD899BDD7}"/>
              </a:ext>
            </a:extLst>
          </p:cNvPr>
          <p:cNvSpPr txBox="1"/>
          <p:nvPr/>
        </p:nvSpPr>
        <p:spPr>
          <a:xfrm>
            <a:off x="104031" y="5499724"/>
            <a:ext cx="3329915" cy="40011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1200" spc="-24">
                <a:solidFill>
                  <a:srgbClr val="000000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GB" sz="1000" dirty="0"/>
              <a:t>Chest pain can spread to the arms, neck, jaw, or stomach, typical signs of angina or a heart attack.</a:t>
            </a:r>
          </a:p>
        </p:txBody>
      </p:sp>
      <p:sp>
        <p:nvSpPr>
          <p:cNvPr id="9351" name="ZoneTexte 9350">
            <a:extLst>
              <a:ext uri="{FF2B5EF4-FFF2-40B4-BE49-F238E27FC236}">
                <a16:creationId xmlns:a16="http://schemas.microsoft.com/office/drawing/2014/main" id="{6C3D3A6B-7480-FD2D-42EB-775E20A38EEE}"/>
              </a:ext>
            </a:extLst>
          </p:cNvPr>
          <p:cNvSpPr txBox="1"/>
          <p:nvPr/>
        </p:nvSpPr>
        <p:spPr>
          <a:xfrm>
            <a:off x="2612715" y="2898803"/>
            <a:ext cx="6703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b="1" dirty="0" err="1">
                <a:solidFill>
                  <a:srgbClr val="9A0000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Heart</a:t>
            </a:r>
            <a:endParaRPr lang="en-GB" sz="1400" b="1" dirty="0">
              <a:solidFill>
                <a:srgbClr val="9A0000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065243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Thème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hème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hèm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131</TotalTime>
  <Words>105</Words>
  <Application>Microsoft Office PowerPoint</Application>
  <PresentationFormat>Affichage à l'écran (4:3)</PresentationFormat>
  <Paragraphs>9</Paragraphs>
  <Slides>1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</vt:i4>
      </vt:variant>
    </vt:vector>
  </HeadingPairs>
  <TitlesOfParts>
    <vt:vector size="7" baseType="lpstr">
      <vt:lpstr>Arial</vt:lpstr>
      <vt:lpstr>Poppins</vt:lpstr>
      <vt:lpstr>Poppins Black</vt:lpstr>
      <vt:lpstr>Poppins Light</vt:lpstr>
      <vt:lpstr>Poppins Medium</vt:lpstr>
      <vt:lpstr>Thème Office</vt:lpstr>
      <vt:lpstr>Présentation PowerPoint</vt:lpstr>
    </vt:vector>
  </TitlesOfParts>
  <Company>SERVIER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ROTA HUGO SI</dc:creator>
  <cp:lastModifiedBy>Christophe LESUR</cp:lastModifiedBy>
  <cp:revision>1</cp:revision>
  <dcterms:created xsi:type="dcterms:W3CDTF">2024-05-16T14:55:27Z</dcterms:created>
  <dcterms:modified xsi:type="dcterms:W3CDTF">2025-07-28T09:24:42Z</dcterms:modified>
</cp:coreProperties>
</file>